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7" r:id="rId2"/>
    <p:sldId id="258" r:id="rId3"/>
    <p:sldId id="259" r:id="rId4"/>
    <p:sldId id="260" r:id="rId5"/>
    <p:sldId id="261" r:id="rId6"/>
    <p:sldId id="262" r:id="rId7"/>
    <p:sldId id="263" r:id="rId8"/>
    <p:sldId id="264" r:id="rId9"/>
    <p:sldId id="265" r:id="rId10"/>
    <p:sldId id="38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85"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83"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6" r:id="rId1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CC"/>
    <a:srgbClr val="FF6600"/>
    <a:srgbClr val="0000CC"/>
    <a:srgbClr val="FFFFCC"/>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3" autoAdjust="0"/>
  </p:normalViewPr>
  <p:slideViewPr>
    <p:cSldViewPr>
      <p:cViewPr varScale="1">
        <p:scale>
          <a:sx n="86" d="100"/>
          <a:sy n="86" d="100"/>
        </p:scale>
        <p:origin x="930"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10-27T04:02:35.91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1" timeString="2020-10-27T02:35:29.457"/>
    </inkml:context>
  </inkml:definitions>
  <inkml:trace contextRef="#ctx0" brushRef="#br0">23 0 17593 469,'-23'17'-4202'0</inkml:trace>
  <inkml:trace contextRef="#ctx1" brushRef="#br0">4967 7141 0,'0'0'15</inkml:trace>
  <inkml:trace contextRef="#ctx1" brushRef="#br0" timeOffset="143.158">5443 6770 0,'0'0'0,"0"0"15</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38:32.378"/>
    </inkml:context>
    <inkml:brush xml:id="br0">
      <inkml:brushProperty name="width" value="0.05292" units="cm"/>
      <inkml:brushProperty name="height" value="0.05292" units="cm"/>
      <inkml:brushProperty name="color" value="#FF0000"/>
    </inkml:brush>
  </inkml:definitions>
  <inkml:trace contextRef="#ctx0" brushRef="#br0">22024 7264 0,'0'0'16</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1:45.326"/>
    </inkml:context>
    <inkml:brush xml:id="br0">
      <inkml:brushProperty name="width" value="0.05292" units="cm"/>
      <inkml:brushProperty name="height" value="0.05292" units="cm"/>
      <inkml:brushProperty name="color" value="#FF0000"/>
    </inkml:brush>
  </inkml:definitions>
  <inkml:trace contextRef="#ctx0" brushRef="#br0">8068 7328 0,'0'0'15</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5:41.229"/>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1" timeString="2020-10-27T02:58:25.710"/>
    </inkml:context>
  </inkml:definitions>
  <inkml:trace contextRef="#ctx0" brushRef="#br0">20830 7994 0</inkml:trace>
  <inkml:trace contextRef="#ctx0" brushRef="#br0" timeOffset="60535.875">12178 10978 0,'0'0'0,"0"0"15,0 0-15</inkml:trace>
  <inkml:trace contextRef="#ctx0" brushRef="#br0" timeOffset="125950.425">13549 6227 0</inkml:trace>
  <inkml:trace contextRef="#ctx1" brushRef="#br0">6518 11264 19343 0,'0'0'1728'0,"0"0"-1392"16,0 0-336-16,0 0 0 0,-6 3 832 0,6-3 80 16,-8 5 32-16,8-5 0 0,0 0-624 0,0 0-128 15,0 8-32-15,0-8-7008 16,4 13-1392-16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A350E07-A70A-49D8-BB17-F4B42019A2F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39D2E13A-4F89-42E0-8558-FF0ECA16006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BD6D944-267B-4E03-8DE6-534007D6454B}" type="datetimeFigureOut">
              <a:rPr lang="zh-CN" altLang="en-US"/>
              <a:pPr>
                <a:defRPr/>
              </a:pPr>
              <a:t>2021/1/11</a:t>
            </a:fld>
            <a:endParaRPr lang="zh-CN" altLang="en-US"/>
          </a:p>
        </p:txBody>
      </p:sp>
      <p:sp>
        <p:nvSpPr>
          <p:cNvPr id="4" name="幻灯片图像占位符 3">
            <a:extLst>
              <a:ext uri="{FF2B5EF4-FFF2-40B4-BE49-F238E27FC236}">
                <a16:creationId xmlns:a16="http://schemas.microsoft.com/office/drawing/2014/main" id="{3432EE5E-BEFE-4EB0-B7AA-F286A15DB32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20D7918-059E-46B5-8B8C-09CFE7EC0B2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C556FDE-8802-42EC-8274-CA12C99B0A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DA2D2FB8-C81E-4DF1-B6AF-244ADDF6726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87C17F2-8BDA-46BF-8E0D-DBD92DCBD0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6EF09AE5-9E8A-4863-B0CD-3F8B2409B2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EFA709A8-A39B-4805-8586-0D8DDF934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a:extLst>
              <a:ext uri="{FF2B5EF4-FFF2-40B4-BE49-F238E27FC236}">
                <a16:creationId xmlns:a16="http://schemas.microsoft.com/office/drawing/2014/main" id="{C9E34A7D-E1B8-468C-95EE-B0877351AE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951D2A-DAA9-4B7E-B83B-F6812BB9BB9C}" type="slidenum">
              <a:rPr lang="zh-CN" altLang="en-US" smtClean="0">
                <a:latin typeface="Arial" panose="020B0604020202020204" pitchFamily="34" charset="0"/>
              </a:rPr>
              <a:pPr>
                <a:spcBef>
                  <a:spcPct val="0"/>
                </a:spcBef>
              </a:pPr>
              <a:t>23</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AA911BA5-BA02-41BE-9A0C-80A16C4B61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6C7C4E7-0180-48B6-B8A6-5072FF5120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0DD30803-5605-4FF1-B495-37431B7C0A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DE247A-FF1B-47AB-B7D5-545D022F8443}" type="slidenum">
              <a:rPr lang="zh-CN" altLang="en-US" smtClean="0"/>
              <a:pPr/>
              <a:t>42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B4D941FD-6C2F-47C1-B214-BCC3AFEC11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7616F03F-F5D2-4EB8-8329-77EBBACAB7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灯片编号占位符 3">
            <a:extLst>
              <a:ext uri="{FF2B5EF4-FFF2-40B4-BE49-F238E27FC236}">
                <a16:creationId xmlns:a16="http://schemas.microsoft.com/office/drawing/2014/main" id="{EAB91D26-B381-4A8E-8691-03F59F87E5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23D035F-006B-4D86-8226-399BCC1C8F58}" type="slidenum">
              <a:rPr lang="zh-CN" altLang="en-US" smtClean="0">
                <a:latin typeface="Arial" panose="020B0604020202020204" pitchFamily="34" charset="0"/>
              </a:rPr>
              <a:pPr>
                <a:spcBef>
                  <a:spcPct val="0"/>
                </a:spcBef>
              </a:pPr>
              <a:t>65</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A72C2AF-C7E6-474D-9629-27DF24620C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794FD982-D43A-444B-B134-75B5D443FC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0116" name="灯片编号占位符 3">
            <a:extLst>
              <a:ext uri="{FF2B5EF4-FFF2-40B4-BE49-F238E27FC236}">
                <a16:creationId xmlns:a16="http://schemas.microsoft.com/office/drawing/2014/main" id="{0895E57A-B654-426E-A1A2-40E77CCC2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2AFAE6-B011-45B0-8C97-2B9700C0D8FA}" type="slidenum">
              <a:rPr lang="zh-CN" altLang="en-US" smtClean="0">
                <a:latin typeface="Arial" panose="020B0604020202020204" pitchFamily="34" charset="0"/>
              </a:rPr>
              <a:pPr>
                <a:spcBef>
                  <a:spcPct val="0"/>
                </a:spcBef>
              </a:pPr>
              <a:t>82</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B4ABA4DC-D65A-46D8-993B-2C64A8547D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7EBD8F24-8608-4BBE-BEB7-D13CA1A7E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97284" name="灯片编号占位符 3">
            <a:extLst>
              <a:ext uri="{FF2B5EF4-FFF2-40B4-BE49-F238E27FC236}">
                <a16:creationId xmlns:a16="http://schemas.microsoft.com/office/drawing/2014/main" id="{496521F7-763A-43E4-B12B-16CAE262D2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0DFB6A-FAD2-4DE3-A5A4-E0224CA544A0}" type="slidenum">
              <a:rPr lang="zh-CN" altLang="en-US" smtClean="0">
                <a:latin typeface="Arial" panose="020B0604020202020204" pitchFamily="34" charset="0"/>
              </a:rPr>
              <a:pPr>
                <a:spcBef>
                  <a:spcPct val="0"/>
                </a:spcBef>
              </a:pPr>
              <a:t>88</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B G H</a:t>
            </a:r>
            <a:r>
              <a:rPr lang="en-US" altLang="zh-CN" baseline="0" smtClean="0"/>
              <a:t> F C L K J I D E</a:t>
            </a:r>
            <a:endParaRPr lang="zh-CN" altLang="en-US" dirty="0"/>
          </a:p>
        </p:txBody>
      </p:sp>
      <p:sp>
        <p:nvSpPr>
          <p:cNvPr id="4" name="灯片编号占位符 3"/>
          <p:cNvSpPr>
            <a:spLocks noGrp="1"/>
          </p:cNvSpPr>
          <p:nvPr>
            <p:ph type="sldNum" sz="quarter" idx="10"/>
          </p:nvPr>
        </p:nvSpPr>
        <p:spPr/>
        <p:txBody>
          <a:bodyPr/>
          <a:lstStyle/>
          <a:p>
            <a:pPr>
              <a:defRPr/>
            </a:pPr>
            <a:fld id="{787C17F2-8BDA-46BF-8E0D-DBD92DCBD097}" type="slidenum">
              <a:rPr lang="zh-CN" altLang="en-US" smtClean="0"/>
              <a:pPr>
                <a:defRPr/>
              </a:pPr>
              <a:t>112</a:t>
            </a:fld>
            <a:endParaRPr lang="zh-CN" altLang="en-US"/>
          </a:p>
        </p:txBody>
      </p:sp>
    </p:spTree>
    <p:extLst>
      <p:ext uri="{BB962C8B-B14F-4D97-AF65-F5344CB8AC3E}">
        <p14:creationId xmlns:p14="http://schemas.microsoft.com/office/powerpoint/2010/main" val="357107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7C17F2-8BDA-46BF-8E0D-DBD92DCBD097}" type="slidenum">
              <a:rPr lang="zh-CN" altLang="en-US" smtClean="0"/>
              <a:pPr>
                <a:defRPr/>
              </a:pPr>
              <a:t>130</a:t>
            </a:fld>
            <a:endParaRPr lang="zh-CN" altLang="en-US"/>
          </a:p>
        </p:txBody>
      </p:sp>
    </p:spTree>
    <p:extLst>
      <p:ext uri="{BB962C8B-B14F-4D97-AF65-F5344CB8AC3E}">
        <p14:creationId xmlns:p14="http://schemas.microsoft.com/office/powerpoint/2010/main" val="338667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CD51965-AA17-4697-90D1-02D60241F1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168346E-B835-4531-B0AF-CC590F3A9F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7EA3B1-9246-4EDB-9BDF-D9A3F671CBEA}"/>
              </a:ext>
            </a:extLst>
          </p:cNvPr>
          <p:cNvSpPr>
            <a:spLocks noGrp="1" noChangeArrowheads="1"/>
          </p:cNvSpPr>
          <p:nvPr>
            <p:ph type="sldNum" sz="quarter" idx="12"/>
          </p:nvPr>
        </p:nvSpPr>
        <p:spPr>
          <a:ln/>
        </p:spPr>
        <p:txBody>
          <a:bodyPr/>
          <a:lstStyle>
            <a:lvl1pPr>
              <a:defRPr/>
            </a:lvl1pPr>
          </a:lstStyle>
          <a:p>
            <a:pPr>
              <a:defRPr/>
            </a:pPr>
            <a:fld id="{93B52572-2DA1-4DF8-B146-E13633A2E967}" type="slidenum">
              <a:rPr lang="en-US" altLang="zh-CN"/>
              <a:pPr>
                <a:defRPr/>
              </a:pPr>
              <a:t>‹#›</a:t>
            </a:fld>
            <a:endParaRPr lang="en-US" altLang="zh-CN"/>
          </a:p>
        </p:txBody>
      </p:sp>
    </p:spTree>
    <p:extLst>
      <p:ext uri="{BB962C8B-B14F-4D97-AF65-F5344CB8AC3E}">
        <p14:creationId xmlns:p14="http://schemas.microsoft.com/office/powerpoint/2010/main" val="237025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29D9629-3A0A-4E5C-8A55-182FBBF061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7168B00-46DE-44AD-B2D3-BEE9C0ACF3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B6CF641-E85E-4FC6-B730-4137463EA56E}"/>
              </a:ext>
            </a:extLst>
          </p:cNvPr>
          <p:cNvSpPr>
            <a:spLocks noGrp="1" noChangeArrowheads="1"/>
          </p:cNvSpPr>
          <p:nvPr>
            <p:ph type="sldNum" sz="quarter" idx="12"/>
          </p:nvPr>
        </p:nvSpPr>
        <p:spPr>
          <a:ln/>
        </p:spPr>
        <p:txBody>
          <a:bodyPr/>
          <a:lstStyle>
            <a:lvl1pPr>
              <a:defRPr/>
            </a:lvl1pPr>
          </a:lstStyle>
          <a:p>
            <a:pPr>
              <a:defRPr/>
            </a:pPr>
            <a:fld id="{B1D6FAF5-AD8F-444D-B37B-5E298ADE9400}" type="slidenum">
              <a:rPr lang="en-US" altLang="zh-CN"/>
              <a:pPr>
                <a:defRPr/>
              </a:pPr>
              <a:t>‹#›</a:t>
            </a:fld>
            <a:endParaRPr lang="en-US" altLang="zh-CN"/>
          </a:p>
        </p:txBody>
      </p:sp>
    </p:spTree>
    <p:extLst>
      <p:ext uri="{BB962C8B-B14F-4D97-AF65-F5344CB8AC3E}">
        <p14:creationId xmlns:p14="http://schemas.microsoft.com/office/powerpoint/2010/main" val="250643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A589A03-2841-4196-8FBF-7F82CEA029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272A6A9-1F46-44A4-BD19-6275AA998C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70E159-E5D8-47F9-BA9F-6B223F04C623}"/>
              </a:ext>
            </a:extLst>
          </p:cNvPr>
          <p:cNvSpPr>
            <a:spLocks noGrp="1" noChangeArrowheads="1"/>
          </p:cNvSpPr>
          <p:nvPr>
            <p:ph type="sldNum" sz="quarter" idx="12"/>
          </p:nvPr>
        </p:nvSpPr>
        <p:spPr>
          <a:ln/>
        </p:spPr>
        <p:txBody>
          <a:bodyPr/>
          <a:lstStyle>
            <a:lvl1pPr>
              <a:defRPr/>
            </a:lvl1pPr>
          </a:lstStyle>
          <a:p>
            <a:pPr>
              <a:defRPr/>
            </a:pPr>
            <a:fld id="{45EA25E4-8181-427B-9850-D3C158A6769D}" type="slidenum">
              <a:rPr lang="en-US" altLang="zh-CN"/>
              <a:pPr>
                <a:defRPr/>
              </a:pPr>
              <a:t>‹#›</a:t>
            </a:fld>
            <a:endParaRPr lang="en-US" altLang="zh-CN"/>
          </a:p>
        </p:txBody>
      </p:sp>
    </p:spTree>
    <p:extLst>
      <p:ext uri="{BB962C8B-B14F-4D97-AF65-F5344CB8AC3E}">
        <p14:creationId xmlns:p14="http://schemas.microsoft.com/office/powerpoint/2010/main" val="310181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A4093821-C056-404D-8AE0-EA3A99B9CA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EC125-3CFD-4704-9A03-FF70772A54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2F105FB-1C40-4DD9-BDA8-A020B04E36B8}"/>
              </a:ext>
            </a:extLst>
          </p:cNvPr>
          <p:cNvSpPr>
            <a:spLocks noGrp="1" noChangeArrowheads="1"/>
          </p:cNvSpPr>
          <p:nvPr>
            <p:ph type="sldNum" sz="quarter" idx="12"/>
          </p:nvPr>
        </p:nvSpPr>
        <p:spPr>
          <a:ln/>
        </p:spPr>
        <p:txBody>
          <a:bodyPr/>
          <a:lstStyle>
            <a:lvl1pPr>
              <a:defRPr/>
            </a:lvl1pPr>
          </a:lstStyle>
          <a:p>
            <a:pPr>
              <a:defRPr/>
            </a:pPr>
            <a:fld id="{7F3C22E5-8C2F-4411-96B2-AB031360E515}" type="slidenum">
              <a:rPr lang="en-US" altLang="zh-CN"/>
              <a:pPr>
                <a:defRPr/>
              </a:pPr>
              <a:t>‹#›</a:t>
            </a:fld>
            <a:endParaRPr lang="en-US" altLang="zh-CN"/>
          </a:p>
        </p:txBody>
      </p:sp>
    </p:spTree>
    <p:extLst>
      <p:ext uri="{BB962C8B-B14F-4D97-AF65-F5344CB8AC3E}">
        <p14:creationId xmlns:p14="http://schemas.microsoft.com/office/powerpoint/2010/main" val="360916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C7466ECF-3DD5-4C66-831A-FC6B4D0C82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480298C-672F-437C-A3DC-64E4B0D69E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F73056-CDBA-465F-B1C7-FD445D7B7EA5}"/>
              </a:ext>
            </a:extLst>
          </p:cNvPr>
          <p:cNvSpPr>
            <a:spLocks noGrp="1" noChangeArrowheads="1"/>
          </p:cNvSpPr>
          <p:nvPr>
            <p:ph type="sldNum" sz="quarter" idx="12"/>
          </p:nvPr>
        </p:nvSpPr>
        <p:spPr>
          <a:ln/>
        </p:spPr>
        <p:txBody>
          <a:bodyPr/>
          <a:lstStyle>
            <a:lvl1pPr>
              <a:defRPr/>
            </a:lvl1pPr>
          </a:lstStyle>
          <a:p>
            <a:pPr>
              <a:defRPr/>
            </a:pPr>
            <a:fld id="{CBFE7909-712B-41FA-BF09-0D4EA5129D0C}" type="slidenum">
              <a:rPr lang="en-US" altLang="zh-CN"/>
              <a:pPr>
                <a:defRPr/>
              </a:pPr>
              <a:t>‹#›</a:t>
            </a:fld>
            <a:endParaRPr lang="en-US" altLang="zh-CN"/>
          </a:p>
        </p:txBody>
      </p:sp>
    </p:spTree>
    <p:extLst>
      <p:ext uri="{BB962C8B-B14F-4D97-AF65-F5344CB8AC3E}">
        <p14:creationId xmlns:p14="http://schemas.microsoft.com/office/powerpoint/2010/main" val="113786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079E4FD9-7210-45B5-8834-FA5C794EE9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01A3E7B2-E69E-4006-A626-730F80A152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2947646-685E-473D-9DDD-1B86DF7925BB}"/>
              </a:ext>
            </a:extLst>
          </p:cNvPr>
          <p:cNvSpPr>
            <a:spLocks noGrp="1" noChangeArrowheads="1"/>
          </p:cNvSpPr>
          <p:nvPr>
            <p:ph type="sldNum" sz="quarter" idx="12"/>
          </p:nvPr>
        </p:nvSpPr>
        <p:spPr>
          <a:ln/>
        </p:spPr>
        <p:txBody>
          <a:bodyPr/>
          <a:lstStyle>
            <a:lvl1pPr>
              <a:defRPr/>
            </a:lvl1pPr>
          </a:lstStyle>
          <a:p>
            <a:pPr>
              <a:defRPr/>
            </a:pPr>
            <a:fld id="{31249511-DFA2-4E4F-AF00-50DF6C84ED02}" type="slidenum">
              <a:rPr lang="en-US" altLang="zh-CN"/>
              <a:pPr>
                <a:defRPr/>
              </a:pPr>
              <a:t>‹#›</a:t>
            </a:fld>
            <a:endParaRPr lang="en-US" altLang="zh-CN"/>
          </a:p>
        </p:txBody>
      </p:sp>
    </p:spTree>
    <p:extLst>
      <p:ext uri="{BB962C8B-B14F-4D97-AF65-F5344CB8AC3E}">
        <p14:creationId xmlns:p14="http://schemas.microsoft.com/office/powerpoint/2010/main" val="1895815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F785E39-0CAC-4EA1-9F6B-3E611F4A2F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F21F1A8-D4D6-431A-8488-F44DB36566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6CACA09-B201-4A35-8414-3CE9833B520D}"/>
              </a:ext>
            </a:extLst>
          </p:cNvPr>
          <p:cNvSpPr>
            <a:spLocks noGrp="1" noChangeArrowheads="1"/>
          </p:cNvSpPr>
          <p:nvPr>
            <p:ph type="sldNum" sz="quarter" idx="12"/>
          </p:nvPr>
        </p:nvSpPr>
        <p:spPr>
          <a:ln/>
        </p:spPr>
        <p:txBody>
          <a:bodyPr/>
          <a:lstStyle>
            <a:lvl1pPr>
              <a:defRPr/>
            </a:lvl1pPr>
          </a:lstStyle>
          <a:p>
            <a:pPr>
              <a:defRPr/>
            </a:pPr>
            <a:fld id="{2DFD9365-0890-4840-AC6D-EEFC84582E3C}" type="slidenum">
              <a:rPr lang="en-US" altLang="zh-CN"/>
              <a:pPr>
                <a:defRPr/>
              </a:pPr>
              <a:t>‹#›</a:t>
            </a:fld>
            <a:endParaRPr lang="en-US" altLang="zh-CN"/>
          </a:p>
        </p:txBody>
      </p:sp>
    </p:spTree>
    <p:extLst>
      <p:ext uri="{BB962C8B-B14F-4D97-AF65-F5344CB8AC3E}">
        <p14:creationId xmlns:p14="http://schemas.microsoft.com/office/powerpoint/2010/main" val="178857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2218AC4-00EB-4895-8233-7251592671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F16ECE-9CF8-4E5C-9586-8B994E9472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8882B7-531C-42AB-9686-9DBD995BB894}"/>
              </a:ext>
            </a:extLst>
          </p:cNvPr>
          <p:cNvSpPr>
            <a:spLocks noGrp="1" noChangeArrowheads="1"/>
          </p:cNvSpPr>
          <p:nvPr>
            <p:ph type="sldNum" sz="quarter" idx="12"/>
          </p:nvPr>
        </p:nvSpPr>
        <p:spPr>
          <a:ln/>
        </p:spPr>
        <p:txBody>
          <a:bodyPr/>
          <a:lstStyle>
            <a:lvl1pPr>
              <a:defRPr/>
            </a:lvl1pPr>
          </a:lstStyle>
          <a:p>
            <a:pPr>
              <a:defRPr/>
            </a:pPr>
            <a:fld id="{509ED41D-4402-4F6A-8D78-518D3E8DA93D}" type="slidenum">
              <a:rPr lang="en-US" altLang="zh-CN"/>
              <a:pPr>
                <a:defRPr/>
              </a:pPr>
              <a:t>‹#›</a:t>
            </a:fld>
            <a:endParaRPr lang="en-US" altLang="zh-CN"/>
          </a:p>
        </p:txBody>
      </p:sp>
    </p:spTree>
    <p:extLst>
      <p:ext uri="{BB962C8B-B14F-4D97-AF65-F5344CB8AC3E}">
        <p14:creationId xmlns:p14="http://schemas.microsoft.com/office/powerpoint/2010/main" val="390307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DA012D6-8762-4D0B-AAF1-67EC0EBFEB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FE43BE-553F-4634-AB49-50564A8737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64E0BC-149A-4F94-BF24-62B29994C749}"/>
              </a:ext>
            </a:extLst>
          </p:cNvPr>
          <p:cNvSpPr>
            <a:spLocks noGrp="1" noChangeArrowheads="1"/>
          </p:cNvSpPr>
          <p:nvPr>
            <p:ph type="sldNum" sz="quarter" idx="12"/>
          </p:nvPr>
        </p:nvSpPr>
        <p:spPr>
          <a:ln/>
        </p:spPr>
        <p:txBody>
          <a:bodyPr/>
          <a:lstStyle>
            <a:lvl1pPr>
              <a:defRPr/>
            </a:lvl1pPr>
          </a:lstStyle>
          <a:p>
            <a:pPr>
              <a:defRPr/>
            </a:pPr>
            <a:fld id="{41E1ED00-23C8-4E60-B82A-7BA649E4A53C}" type="slidenum">
              <a:rPr lang="en-US" altLang="zh-CN"/>
              <a:pPr>
                <a:defRPr/>
              </a:pPr>
              <a:t>‹#›</a:t>
            </a:fld>
            <a:endParaRPr lang="en-US" altLang="zh-CN"/>
          </a:p>
        </p:txBody>
      </p:sp>
    </p:spTree>
    <p:extLst>
      <p:ext uri="{BB962C8B-B14F-4D97-AF65-F5344CB8AC3E}">
        <p14:creationId xmlns:p14="http://schemas.microsoft.com/office/powerpoint/2010/main" val="10143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46C604D-BF51-4E41-B89D-AFB8B7DD6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A5006E6-8C35-4340-A11A-C11BF707E3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1966730-4201-4742-9A5C-09BD0CC855E8}"/>
              </a:ext>
            </a:extLst>
          </p:cNvPr>
          <p:cNvSpPr>
            <a:spLocks noGrp="1" noChangeArrowheads="1"/>
          </p:cNvSpPr>
          <p:nvPr>
            <p:ph type="sldNum" sz="quarter" idx="12"/>
          </p:nvPr>
        </p:nvSpPr>
        <p:spPr>
          <a:ln/>
        </p:spPr>
        <p:txBody>
          <a:bodyPr/>
          <a:lstStyle>
            <a:lvl1pPr>
              <a:defRPr/>
            </a:lvl1pPr>
          </a:lstStyle>
          <a:p>
            <a:pPr>
              <a:defRPr/>
            </a:pPr>
            <a:fld id="{1C71FAEA-F5E5-4DE0-A26A-9551E6DFE7F2}" type="slidenum">
              <a:rPr lang="en-US" altLang="zh-CN"/>
              <a:pPr>
                <a:defRPr/>
              </a:pPr>
              <a:t>‹#›</a:t>
            </a:fld>
            <a:endParaRPr lang="en-US" altLang="zh-CN"/>
          </a:p>
        </p:txBody>
      </p:sp>
    </p:spTree>
    <p:extLst>
      <p:ext uri="{BB962C8B-B14F-4D97-AF65-F5344CB8AC3E}">
        <p14:creationId xmlns:p14="http://schemas.microsoft.com/office/powerpoint/2010/main" val="286506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E2DFA0C-9916-46A6-846F-0B0F9A2E57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2FE473B-1F94-4BE4-B3F7-5A2308B85B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4226EC1-0833-4464-BA78-3D790ADF2D7F}"/>
              </a:ext>
            </a:extLst>
          </p:cNvPr>
          <p:cNvSpPr>
            <a:spLocks noGrp="1" noChangeArrowheads="1"/>
          </p:cNvSpPr>
          <p:nvPr>
            <p:ph type="sldNum" sz="quarter" idx="12"/>
          </p:nvPr>
        </p:nvSpPr>
        <p:spPr>
          <a:ln/>
        </p:spPr>
        <p:txBody>
          <a:bodyPr/>
          <a:lstStyle>
            <a:lvl1pPr>
              <a:defRPr/>
            </a:lvl1pPr>
          </a:lstStyle>
          <a:p>
            <a:pPr>
              <a:defRPr/>
            </a:pPr>
            <a:fld id="{9FAFE850-70A4-4219-BE8B-B284E1003B79}" type="slidenum">
              <a:rPr lang="en-US" altLang="zh-CN"/>
              <a:pPr>
                <a:defRPr/>
              </a:pPr>
              <a:t>‹#›</a:t>
            </a:fld>
            <a:endParaRPr lang="en-US" altLang="zh-CN"/>
          </a:p>
        </p:txBody>
      </p:sp>
    </p:spTree>
    <p:extLst>
      <p:ext uri="{BB962C8B-B14F-4D97-AF65-F5344CB8AC3E}">
        <p14:creationId xmlns:p14="http://schemas.microsoft.com/office/powerpoint/2010/main" val="364927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B14255A-F82F-43D5-9401-05D11C4EAC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620401E-07AE-4377-BC82-D2BB7B6048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D321A73-FA1D-4F6D-BEB9-0C7416AA6D54}"/>
              </a:ext>
            </a:extLst>
          </p:cNvPr>
          <p:cNvSpPr>
            <a:spLocks noGrp="1" noChangeArrowheads="1"/>
          </p:cNvSpPr>
          <p:nvPr>
            <p:ph type="sldNum" sz="quarter" idx="12"/>
          </p:nvPr>
        </p:nvSpPr>
        <p:spPr>
          <a:ln/>
        </p:spPr>
        <p:txBody>
          <a:bodyPr/>
          <a:lstStyle>
            <a:lvl1pPr>
              <a:defRPr/>
            </a:lvl1pPr>
          </a:lstStyle>
          <a:p>
            <a:pPr>
              <a:defRPr/>
            </a:pPr>
            <a:fld id="{4166B250-78EA-45D7-8BDD-C69EEDF6DF2F}" type="slidenum">
              <a:rPr lang="en-US" altLang="zh-CN"/>
              <a:pPr>
                <a:defRPr/>
              </a:pPr>
              <a:t>‹#›</a:t>
            </a:fld>
            <a:endParaRPr lang="en-US" altLang="zh-CN"/>
          </a:p>
        </p:txBody>
      </p:sp>
    </p:spTree>
    <p:extLst>
      <p:ext uri="{BB962C8B-B14F-4D97-AF65-F5344CB8AC3E}">
        <p14:creationId xmlns:p14="http://schemas.microsoft.com/office/powerpoint/2010/main" val="367604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D7B1C56-4BAC-4BC3-9F4C-79AF4F7F9D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1163D71-EF32-42B2-A221-FAFEE9F0A7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0094605-3F9D-40DC-B069-A5800DED15B6}"/>
              </a:ext>
            </a:extLst>
          </p:cNvPr>
          <p:cNvSpPr>
            <a:spLocks noGrp="1" noChangeArrowheads="1"/>
          </p:cNvSpPr>
          <p:nvPr>
            <p:ph type="sldNum" sz="quarter" idx="12"/>
          </p:nvPr>
        </p:nvSpPr>
        <p:spPr>
          <a:ln/>
        </p:spPr>
        <p:txBody>
          <a:bodyPr/>
          <a:lstStyle>
            <a:lvl1pPr>
              <a:defRPr/>
            </a:lvl1pPr>
          </a:lstStyle>
          <a:p>
            <a:pPr>
              <a:defRPr/>
            </a:pPr>
            <a:fld id="{8A811BAF-F102-4F39-93EE-ADF94D8C67E1}" type="slidenum">
              <a:rPr lang="en-US" altLang="zh-CN"/>
              <a:pPr>
                <a:defRPr/>
              </a:pPr>
              <a:t>‹#›</a:t>
            </a:fld>
            <a:endParaRPr lang="en-US" altLang="zh-CN"/>
          </a:p>
        </p:txBody>
      </p:sp>
    </p:spTree>
    <p:extLst>
      <p:ext uri="{BB962C8B-B14F-4D97-AF65-F5344CB8AC3E}">
        <p14:creationId xmlns:p14="http://schemas.microsoft.com/office/powerpoint/2010/main" val="350152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5255151-BF8B-429F-A0BF-FEAFA13049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1FAB96B-8C34-478D-91DB-A91B38BA5F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4804DA6-273B-4A3A-80F6-6EF8421CA73F}"/>
              </a:ext>
            </a:extLst>
          </p:cNvPr>
          <p:cNvSpPr>
            <a:spLocks noGrp="1" noChangeArrowheads="1"/>
          </p:cNvSpPr>
          <p:nvPr>
            <p:ph type="sldNum" sz="quarter" idx="12"/>
          </p:nvPr>
        </p:nvSpPr>
        <p:spPr>
          <a:ln/>
        </p:spPr>
        <p:txBody>
          <a:bodyPr/>
          <a:lstStyle>
            <a:lvl1pPr>
              <a:defRPr/>
            </a:lvl1pPr>
          </a:lstStyle>
          <a:p>
            <a:pPr>
              <a:defRPr/>
            </a:pPr>
            <a:fld id="{8D8ECF14-87AC-4C40-8543-945CB92F97F4}" type="slidenum">
              <a:rPr lang="en-US" altLang="zh-CN"/>
              <a:pPr>
                <a:defRPr/>
              </a:pPr>
              <a:t>‹#›</a:t>
            </a:fld>
            <a:endParaRPr lang="en-US" altLang="zh-CN"/>
          </a:p>
        </p:txBody>
      </p:sp>
    </p:spTree>
    <p:extLst>
      <p:ext uri="{BB962C8B-B14F-4D97-AF65-F5344CB8AC3E}">
        <p14:creationId xmlns:p14="http://schemas.microsoft.com/office/powerpoint/2010/main" val="101107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603C456-BFD3-4CA4-B3A5-382406340B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F1A6B12-0C96-4CA6-87FC-C99C999AE4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F846BE6-12A5-4EE8-A4D2-1FFF244D12C6}"/>
              </a:ext>
            </a:extLst>
          </p:cNvPr>
          <p:cNvSpPr>
            <a:spLocks noGrp="1" noChangeArrowheads="1"/>
          </p:cNvSpPr>
          <p:nvPr>
            <p:ph type="sldNum" sz="quarter" idx="12"/>
          </p:nvPr>
        </p:nvSpPr>
        <p:spPr>
          <a:ln/>
        </p:spPr>
        <p:txBody>
          <a:bodyPr/>
          <a:lstStyle>
            <a:lvl1pPr>
              <a:defRPr/>
            </a:lvl1pPr>
          </a:lstStyle>
          <a:p>
            <a:pPr>
              <a:defRPr/>
            </a:pPr>
            <a:fld id="{ABF71D87-469E-4E24-97B3-29B4FD93AD33}" type="slidenum">
              <a:rPr lang="en-US" altLang="zh-CN"/>
              <a:pPr>
                <a:defRPr/>
              </a:pPr>
              <a:t>‹#›</a:t>
            </a:fld>
            <a:endParaRPr lang="en-US" altLang="zh-CN"/>
          </a:p>
        </p:txBody>
      </p:sp>
    </p:spTree>
    <p:extLst>
      <p:ext uri="{BB962C8B-B14F-4D97-AF65-F5344CB8AC3E}">
        <p14:creationId xmlns:p14="http://schemas.microsoft.com/office/powerpoint/2010/main" val="152887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087E891-A996-4839-96A4-97D386A368F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A2531BD-204C-4116-8CA2-CD923A433AF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2C31B44-2EEA-4D05-8345-FFE6473BE40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1DE28889-5D5C-4639-8D6F-F9DBE9C2161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47A4D4D7-B80A-406E-8E11-27093719799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8ACADA6-7DD1-4857-91AF-52968741A3F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slide" Target="slide109.xml"/><Relationship Id="rId7" Type="http://schemas.openxmlformats.org/officeDocument/2006/relationships/slide" Target="slide4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06.xml"/><Relationship Id="rId5" Type="http://schemas.openxmlformats.org/officeDocument/2006/relationships/slide" Target="slide26.xml"/><Relationship Id="rId4" Type="http://schemas.openxmlformats.org/officeDocument/2006/relationships/slide" Target="slide15.xml"/><Relationship Id="rId9" Type="http://schemas.openxmlformats.org/officeDocument/2006/relationships/slide" Target="slide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oleObject" Target="../embeddings/oleObject19.bin"/><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25.wmf"/><Relationship Id="rId9" Type="http://schemas.openxmlformats.org/officeDocument/2006/relationships/image" Target="../media/image3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1.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4F570A-8717-4CA3-B050-1E56C72B695E}"/>
              </a:ext>
            </a:extLst>
          </p:cNvPr>
          <p:cNvSpPr>
            <a:spLocks noGrp="1" noChangeArrowheads="1"/>
          </p:cNvSpPr>
          <p:nvPr>
            <p:ph type="title"/>
          </p:nvPr>
        </p:nvSpPr>
        <p:spPr/>
        <p:txBody>
          <a:bodyPr/>
          <a:lstStyle/>
          <a:p>
            <a:pPr eaLnBrk="1" hangingPunct="1"/>
            <a:r>
              <a:rPr lang="zh-CN" altLang="en-US" sz="5400" b="1">
                <a:latin typeface="华文新魏" panose="02010800040101010101" pitchFamily="2" charset="-122"/>
                <a:ea typeface="华文新魏" panose="02010800040101010101" pitchFamily="2" charset="-122"/>
              </a:rPr>
              <a:t>第四章 数组、串与广义表</a:t>
            </a:r>
          </a:p>
        </p:txBody>
      </p:sp>
      <p:sp>
        <p:nvSpPr>
          <p:cNvPr id="5123" name="Rectangle 3">
            <a:extLst>
              <a:ext uri="{FF2B5EF4-FFF2-40B4-BE49-F238E27FC236}">
                <a16:creationId xmlns:a16="http://schemas.microsoft.com/office/drawing/2014/main" id="{AA889177-FE42-4720-83E9-5C0DFB9F0914}"/>
              </a:ext>
            </a:extLst>
          </p:cNvPr>
          <p:cNvSpPr>
            <a:spLocks noGrp="1" noChangeArrowheads="1"/>
          </p:cNvSpPr>
          <p:nvPr>
            <p:ph type="body" idx="1"/>
          </p:nvPr>
        </p:nvSpPr>
        <p:spPr>
          <a:xfrm>
            <a:off x="838200" y="1981200"/>
            <a:ext cx="6199188" cy="4244975"/>
          </a:xfrm>
        </p:spPr>
        <p:txBody>
          <a:bodyPr/>
          <a:lstStyle/>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2" action="ppaction://hlinksldjump"/>
              </a:rPr>
              <a:t>一维数组与多维数组</a:t>
            </a:r>
            <a:endParaRPr lang="zh-CN" altLang="en-US" sz="3600" b="1" dirty="0">
              <a:effectLst>
                <a:outerShdw blurRad="38100" dist="38100" dir="2700000" algn="tl">
                  <a:srgbClr val="C0C0C0"/>
                </a:outerShdw>
              </a:effectLst>
              <a:ea typeface="仿宋_GB2312" pitchFamily="49" charset="-122"/>
              <a:hlinkClick r:id="rId3"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4" action="ppaction://hlinksldjump"/>
              </a:rPr>
              <a:t>特殊矩阵</a:t>
            </a: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5" action="ppaction://hlinksldjump"/>
              </a:rPr>
              <a:t>稀疏矩阵 </a:t>
            </a:r>
            <a:endParaRPr lang="zh-CN" altLang="en-US" sz="3600" b="1" dirty="0">
              <a:effectLst>
                <a:outerShdw blurRad="38100" dist="38100" dir="2700000" algn="tl">
                  <a:srgbClr val="C0C0C0"/>
                </a:outerShdw>
              </a:effectLst>
              <a:ea typeface="仿宋_GB2312" pitchFamily="49" charset="-122"/>
              <a:hlinkClick r:id="rId6"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7" action="ppaction://hlinksldjump"/>
              </a:rPr>
              <a:t>字符串</a:t>
            </a:r>
            <a:endParaRPr lang="zh-CN" altLang="en-US" sz="3600" b="1" dirty="0">
              <a:effectLst>
                <a:outerShdw blurRad="38100" dist="38100" dir="2700000" algn="tl">
                  <a:srgbClr val="C0C0C0"/>
                </a:outerShdw>
              </a:effectLst>
              <a:ea typeface="仿宋_GB2312" pitchFamily="49" charset="-122"/>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8" action="ppaction://hlinksldjump"/>
              </a:rPr>
              <a:t>广义表</a:t>
            </a:r>
            <a:endParaRPr lang="zh-CN" altLang="en-US" sz="3600" b="1" dirty="0">
              <a:effectLst>
                <a:outerShdw blurRad="38100" dist="38100" dir="2700000" algn="tl">
                  <a:srgbClr val="C0C0C0"/>
                </a:outerShdw>
              </a:effectLst>
              <a:ea typeface="仿宋_GB2312" pitchFamily="49" charset="-122"/>
              <a:hlinkClick r:id="rId9" action="ppaction://hlinksldjump"/>
            </a:endParaRPr>
          </a:p>
        </p:txBody>
      </p:sp>
      <p:sp>
        <p:nvSpPr>
          <p:cNvPr id="2" name="右大括号 1">
            <a:extLst>
              <a:ext uri="{FF2B5EF4-FFF2-40B4-BE49-F238E27FC236}">
                <a16:creationId xmlns:a16="http://schemas.microsoft.com/office/drawing/2014/main" id="{285217BE-1DA2-4E20-9F1A-9E45524BEA19}"/>
              </a:ext>
            </a:extLst>
          </p:cNvPr>
          <p:cNvSpPr/>
          <p:nvPr/>
        </p:nvSpPr>
        <p:spPr>
          <a:xfrm>
            <a:off x="5676900" y="2362200"/>
            <a:ext cx="266700" cy="1295400"/>
          </a:xfrm>
          <a:prstGeom prst="rightBrace">
            <a:avLst>
              <a:gd name="adj1" fmla="val 26243"/>
              <a:gd name="adj2" fmla="val 50000"/>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4" name="直接连接符 3">
            <a:extLst>
              <a:ext uri="{FF2B5EF4-FFF2-40B4-BE49-F238E27FC236}">
                <a16:creationId xmlns:a16="http://schemas.microsoft.com/office/drawing/2014/main" id="{C8956EA9-A35A-4CE8-8216-0A47A55D2BF2}"/>
              </a:ext>
            </a:extLst>
          </p:cNvPr>
          <p:cNvCxnSpPr/>
          <p:nvPr/>
        </p:nvCxnSpPr>
        <p:spPr>
          <a:xfrm>
            <a:off x="4572000" y="42672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766FEA-BCAD-4059-B348-459F19C58283}"/>
              </a:ext>
            </a:extLst>
          </p:cNvPr>
          <p:cNvCxnSpPr/>
          <p:nvPr/>
        </p:nvCxnSpPr>
        <p:spPr>
          <a:xfrm>
            <a:off x="4572000" y="48768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248D81-CD27-4300-8464-CFC75B6CC52E}"/>
              </a:ext>
            </a:extLst>
          </p:cNvPr>
          <p:cNvSpPr txBox="1"/>
          <p:nvPr/>
        </p:nvSpPr>
        <p:spPr>
          <a:xfrm>
            <a:off x="6172200" y="2514600"/>
            <a:ext cx="2971800" cy="2678113"/>
          </a:xfrm>
          <a:prstGeom prst="rect">
            <a:avLst/>
          </a:prstGeom>
          <a:noFill/>
        </p:spPr>
        <p:txBody>
          <a:bodyPr>
            <a:spAutoFit/>
          </a:bodyPr>
          <a:lstStyle/>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一维数组的推广</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线性表的应用</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一种递归形式的表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4E1E2480-860F-4721-AA71-DE38FE9B38D8}"/>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DC9AB0-41BF-4EED-9EA2-2B1EA9EAD0A0}"/>
              </a:ext>
            </a:extLst>
          </p:cNvPr>
          <p:cNvSpPr>
            <a:spLocks noGrp="1"/>
          </p:cNvSpPr>
          <p:nvPr>
            <p:ph idx="1"/>
          </p:nvPr>
        </p:nvSpPr>
        <p:spPr>
          <a:xfrm>
            <a:off x="685800" y="1600200"/>
            <a:ext cx="8001000" cy="4525963"/>
          </a:xfrm>
        </p:spPr>
        <p:txBody>
          <a:bodyPr/>
          <a:lstStyle/>
          <a:p>
            <a:pPr marL="0" indent="0">
              <a:buFontTx/>
              <a:buNone/>
              <a:defRPr/>
            </a:pPr>
            <a:r>
              <a:rPr lang="zh-CN" altLang="en-US" b="1" dirty="0">
                <a:latin typeface="楷体_GB2312" pitchFamily="49" charset="-122"/>
                <a:ea typeface="仿宋_GB2312" pitchFamily="49" charset="-122"/>
              </a:rPr>
              <a:t>用一维内存来表示多维数组，就必须按某种次序将数组元素排列到一个序列中。</a:t>
            </a:r>
            <a:endParaRPr lang="en-US" altLang="zh-CN" b="1" dirty="0">
              <a:latin typeface="楷体_GB2312" pitchFamily="49" charset="-122"/>
              <a:ea typeface="仿宋_GB2312" pitchFamily="49" charset="-122"/>
            </a:endParaRPr>
          </a:p>
          <a:p>
            <a:pPr lvl="1">
              <a:defRPr/>
            </a:pPr>
            <a:r>
              <a:rPr lang="zh-CN" altLang="en-US" sz="3200" b="1" dirty="0">
                <a:solidFill>
                  <a:srgbClr val="0000FF"/>
                </a:solidFill>
                <a:latin typeface="Times New Roman" pitchFamily="18" charset="0"/>
                <a:ea typeface="仿宋_GB2312" pitchFamily="49" charset="-122"/>
              </a:rPr>
              <a:t>行优先</a:t>
            </a:r>
            <a:endParaRPr lang="en-US" altLang="zh-CN" sz="3200" b="1" dirty="0">
              <a:solidFill>
                <a:srgbClr val="0000FF"/>
              </a:solidFill>
              <a:latin typeface="Times New Roman" pitchFamily="18" charset="0"/>
              <a:ea typeface="仿宋_GB2312" pitchFamily="49" charset="-122"/>
            </a:endParaRPr>
          </a:p>
          <a:p>
            <a:pPr lvl="1">
              <a:defRPr/>
            </a:pPr>
            <a:r>
              <a:rPr lang="zh-CN" altLang="en-US" sz="3200" b="1" dirty="0">
                <a:solidFill>
                  <a:srgbClr val="0000FF"/>
                </a:solidFill>
                <a:latin typeface="Times New Roman" pitchFamily="18" charset="0"/>
                <a:ea typeface="仿宋_GB2312" pitchFamily="49" charset="-122"/>
              </a:rPr>
              <a:t>列优先 </a:t>
            </a:r>
          </a:p>
          <a:p>
            <a:pPr>
              <a:defRPr/>
            </a:pP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19ED5A0-74DB-43A9-9BBC-93D9FE4C1A1E}"/>
              </a:ext>
            </a:extLst>
          </p:cNvPr>
          <p:cNvSpPr>
            <a:spLocks noGrp="1" noChangeArrowheads="1"/>
          </p:cNvSpPr>
          <p:nvPr>
            <p:ph type="body" idx="1"/>
          </p:nvPr>
        </p:nvSpPr>
        <p:spPr>
          <a:xfrm>
            <a:off x="457200" y="28575"/>
            <a:ext cx="8229600" cy="6829425"/>
          </a:xfrm>
        </p:spPr>
        <p:txBody>
          <a:body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First()</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返回广义表的第一个元素（若表空，则返回一个</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特定的空值</a:t>
            </a:r>
            <a:r>
              <a:rPr kumimoji="1" lang="en-US" altLang="zh-CN" sz="2800">
                <a:solidFill>
                  <a:schemeClr val="tx2"/>
                </a:solidFill>
                <a:latin typeface="Times New Roman" panose="02020603050405020304" pitchFamily="18" charset="0"/>
                <a:ea typeface="隶书" panose="02010509060101010101" pitchFamily="49" charset="-122"/>
              </a:rPr>
              <a:t>NULL</a:t>
            </a:r>
            <a:r>
              <a:rPr kumimoji="1" lang="zh-CN" altLang="en-US" sz="2800">
                <a:solidFill>
                  <a:schemeClr val="tx2"/>
                </a:solidFill>
                <a:latin typeface="Times New Roman" panose="02020603050405020304" pitchFamily="18" charset="0"/>
                <a:ea typeface="隶书" panose="02010509060101010101" pitchFamily="49" charset="-122"/>
              </a:rPr>
              <a:t>）</a:t>
            </a:r>
            <a:r>
              <a:rPr kumimoji="1" lang="zh-CN" altLang="en-US"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sz="40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return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非空表</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a:t>
            </a:r>
            <a:endParaRPr kumimoji="1" lang="en-US" altLang="zh-CN" sz="1800" b="1">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sz="2800">
                <a:latin typeface="Times New Roman" panose="02020603050405020304" pitchFamily="18" charset="0"/>
                <a:ea typeface="隶书" panose="02010509060101010101" pitchFamily="49" charset="-122"/>
              </a:rPr>
              <a:t>Next(GenListNode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elem)</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返回表元素</a:t>
            </a:r>
            <a:r>
              <a:rPr kumimoji="1" lang="en-US" altLang="zh-CN" sz="2800">
                <a:solidFill>
                  <a:schemeClr val="tx2"/>
                </a:solidFill>
                <a:latin typeface="Times New Roman" panose="02020603050405020304" pitchFamily="18" charset="0"/>
                <a:ea typeface="隶书" panose="02010509060101010101" pitchFamily="49" charset="-122"/>
              </a:rPr>
              <a:t>elem</a:t>
            </a:r>
            <a:r>
              <a:rPr kumimoji="1" lang="zh-CN" altLang="en-US" sz="280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10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(elem</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	 else return </a:t>
            </a:r>
            <a:r>
              <a:rPr kumimoji="1" lang="en-US" altLang="zh-CN" sz="2800">
                <a:latin typeface="Times New Roman" panose="02020603050405020304" pitchFamily="18" charset="0"/>
                <a:ea typeface="隶书" panose="02010509060101010101" pitchFamily="49" charset="-122"/>
              </a:rPr>
              <a:t>elem</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8546">
                                            <p:txEl>
                                              <p:pRg st="5" end="5"/>
                                            </p:txEl>
                                          </p:spTgt>
                                        </p:tgtEl>
                                        <p:attrNameLst>
                                          <p:attrName>style.visibility</p:attrName>
                                        </p:attrNameLst>
                                      </p:cBhvr>
                                      <p:to>
                                        <p:strVal val="visible"/>
                                      </p:to>
                                    </p:set>
                                    <p:animEffect transition="in" filter="fade">
                                      <p:cBhvr>
                                        <p:cTn id="7" dur="1000"/>
                                        <p:tgtEl>
                                          <p:spTgt spid="108546">
                                            <p:txEl>
                                              <p:pRg st="5" end="5"/>
                                            </p:txEl>
                                          </p:spTgt>
                                        </p:tgtEl>
                                      </p:cBhvr>
                                    </p:animEffect>
                                    <p:anim calcmode="lin" valueType="num">
                                      <p:cBhvr>
                                        <p:cTn id="8" dur="1000" fill="hold"/>
                                        <p:tgtEl>
                                          <p:spTgt spid="10854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85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8546">
                                            <p:txEl>
                                              <p:pRg st="12" end="12"/>
                                            </p:txEl>
                                          </p:spTgt>
                                        </p:tgtEl>
                                        <p:attrNameLst>
                                          <p:attrName>style.visibility</p:attrName>
                                        </p:attrNameLst>
                                      </p:cBhvr>
                                      <p:to>
                                        <p:strVal val="visible"/>
                                      </p:to>
                                    </p:set>
                                    <p:animEffect transition="in" filter="fade">
                                      <p:cBhvr>
                                        <p:cTn id="14" dur="1000"/>
                                        <p:tgtEl>
                                          <p:spTgt spid="108546">
                                            <p:txEl>
                                              <p:pRg st="12" end="12"/>
                                            </p:txEl>
                                          </p:spTgt>
                                        </p:tgtEl>
                                      </p:cBhvr>
                                    </p:animEffect>
                                    <p:anim calcmode="lin" valueType="num">
                                      <p:cBhvr>
                                        <p:cTn id="15" dur="1000" fill="hold"/>
                                        <p:tgtEl>
                                          <p:spTgt spid="108546">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10854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211A1C4-EAE9-4B7C-94EB-C99C1FECD334}"/>
              </a:ext>
            </a:extLst>
          </p:cNvPr>
          <p:cNvSpPr>
            <a:spLocks noGrp="1" noChangeArrowheads="1"/>
          </p:cNvSpPr>
          <p:nvPr>
            <p:ph type="title"/>
          </p:nvPr>
        </p:nvSpPr>
        <p:spPr>
          <a:xfrm>
            <a:off x="446088" y="487363"/>
            <a:ext cx="8229600" cy="920750"/>
          </a:xfrm>
        </p:spPr>
        <p:txBody>
          <a:bodyPr/>
          <a:lstStyle/>
          <a:p>
            <a:pPr eaLnBrk="1" hangingPunct="1"/>
            <a:r>
              <a:rPr kumimoji="1" lang="zh-CN" altLang="en-US" sz="3600" b="1">
                <a:ea typeface="华文新魏" panose="02010800040101010101" pitchFamily="2" charset="-122"/>
              </a:rPr>
              <a:t>广义表的递归算法</a:t>
            </a:r>
          </a:p>
        </p:txBody>
      </p:sp>
      <p:sp>
        <p:nvSpPr>
          <p:cNvPr id="110595" name="Rectangle 3">
            <a:extLst>
              <a:ext uri="{FF2B5EF4-FFF2-40B4-BE49-F238E27FC236}">
                <a16:creationId xmlns:a16="http://schemas.microsoft.com/office/drawing/2014/main" id="{A76CD988-C565-4814-9513-C554E0D03C29}"/>
              </a:ext>
            </a:extLst>
          </p:cNvPr>
          <p:cNvSpPr>
            <a:spLocks noGrp="1" noChangeArrowheads="1"/>
          </p:cNvSpPr>
          <p:nvPr>
            <p:ph type="body" idx="1"/>
          </p:nvPr>
        </p:nvSpPr>
        <p:spPr>
          <a:xfrm>
            <a:off x="665163" y="1400175"/>
            <a:ext cx="7910512" cy="2109788"/>
          </a:xfrm>
        </p:spPr>
        <p:txBody>
          <a:bodyPr/>
          <a:lstStyle/>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一个递归算法有两种：一个是递归函数的外部调用；另一个是递归函数的内部调用。</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通常，把外部调用设置为共有函数，把内部调用设置为私有函数。 </a:t>
            </a:r>
          </a:p>
        </p:txBody>
      </p:sp>
      <p:sp>
        <p:nvSpPr>
          <p:cNvPr id="110596" name="Rectangle 4">
            <a:extLst>
              <a:ext uri="{FF2B5EF4-FFF2-40B4-BE49-F238E27FC236}">
                <a16:creationId xmlns:a16="http://schemas.microsoft.com/office/drawing/2014/main" id="{B6ABB6A1-A664-43B5-A2BA-D5DBD0FD68A1}"/>
              </a:ext>
            </a:extLst>
          </p:cNvPr>
          <p:cNvSpPr>
            <a:spLocks noChangeArrowheads="1"/>
          </p:cNvSpPr>
          <p:nvPr/>
        </p:nvSpPr>
        <p:spPr bwMode="auto">
          <a:xfrm>
            <a:off x="398463" y="3438525"/>
            <a:ext cx="8229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600" b="1" u="sng">
                <a:solidFill>
                  <a:schemeClr val="tx2"/>
                </a:solidFill>
                <a:ea typeface="华文新魏" panose="02010800040101010101" pitchFamily="2" charset="-122"/>
              </a:rPr>
              <a:t>广义表的复制算法</a:t>
            </a:r>
          </a:p>
        </p:txBody>
      </p:sp>
      <p:sp>
        <p:nvSpPr>
          <p:cNvPr id="110597" name="Rectangle 5">
            <a:extLst>
              <a:ext uri="{FF2B5EF4-FFF2-40B4-BE49-F238E27FC236}">
                <a16:creationId xmlns:a16="http://schemas.microsoft.com/office/drawing/2014/main" id="{CCEBC814-56EC-48D8-A47E-DC8AD971D6A6}"/>
              </a:ext>
            </a:extLst>
          </p:cNvPr>
          <p:cNvSpPr>
            <a:spLocks noChangeArrowheads="1"/>
          </p:cNvSpPr>
          <p:nvPr/>
        </p:nvSpPr>
        <p:spPr bwMode="auto">
          <a:xfrm>
            <a:off x="647700" y="4224338"/>
            <a:ext cx="82296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公有函数</a:t>
            </a:r>
          </a:p>
          <a:p>
            <a:pPr eaLnBrk="1" hangingPunct="1">
              <a:buFontTx/>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GenList&lt;T&gt;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Copy(</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R) </a:t>
            </a:r>
            <a:endParaRPr lang="en-US" altLang="zh-CN" sz="2800" b="1">
              <a:latin typeface="Times New Roman" panose="02020603050405020304" pitchFamily="18" charset="0"/>
              <a:ea typeface="隶书" panose="02010509060101010101" pitchFamily="49" charset="-122"/>
            </a:endParaRPr>
          </a:p>
          <a:p>
            <a:pPr eaLnBrk="1" hangingPunct="1">
              <a:buFontTx/>
              <a:buNone/>
            </a:pPr>
            <a:r>
              <a:rPr lang="en-US" altLang="zh-CN" sz="2800">
                <a:latin typeface="Times New Roman" panose="02020603050405020304" pitchFamily="18" charset="0"/>
                <a:ea typeface="隶书" panose="02010509060101010101" pitchFamily="49" charset="-122"/>
              </a:rPr>
              <a:t>     first = Copy(R.first)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调用私有函数</a:t>
            </a:r>
          </a:p>
          <a:p>
            <a:pPr eaLnBrk="1" hangingPunct="1">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1543EE3-9A6E-402E-A3CE-1958E119230A}"/>
              </a:ext>
            </a:extLst>
          </p:cNvPr>
          <p:cNvSpPr>
            <a:spLocks noGrp="1" noChangeArrowheads="1"/>
          </p:cNvSpPr>
          <p:nvPr>
            <p:ph type="body" idx="1"/>
          </p:nvPr>
        </p:nvSpPr>
        <p:spPr>
          <a:xfrm>
            <a:off x="304800" y="685800"/>
            <a:ext cx="9067800" cy="5702300"/>
          </a:xfrm>
        </p:spPr>
        <p:txBody>
          <a:bodyPr/>
          <a:lstStyle/>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私有函数</a:t>
            </a:r>
          </a:p>
          <a:p>
            <a:pPr eaLnBrk="1" hangingPunct="1">
              <a:spcBef>
                <a:spcPct val="0"/>
              </a:spcBef>
              <a:buFontTx/>
              <a:buNone/>
            </a:pP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GenList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dirty="0">
                <a:latin typeface="Times New Roman" panose="02020603050405020304" pitchFamily="18" charset="0"/>
                <a:ea typeface="隶书" panose="02010509060101010101" pitchFamily="49" charset="-122"/>
              </a:rPr>
              <a:t>Copy(</a:t>
            </a: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 &lt;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ls)</a:t>
            </a:r>
            <a:r>
              <a:rPr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复制一个 </a:t>
            </a:r>
            <a:r>
              <a:rPr lang="en-US" altLang="zh-CN" sz="2800" dirty="0">
                <a:solidFill>
                  <a:schemeClr val="tx2"/>
                </a:solidFill>
                <a:latin typeface="Times New Roman" panose="02020603050405020304" pitchFamily="18" charset="0"/>
                <a:ea typeface="隶书" panose="02010509060101010101" pitchFamily="49" charset="-122"/>
              </a:rPr>
              <a:t>ls </a:t>
            </a:r>
            <a:r>
              <a:rPr lang="zh-CN" altLang="en-US" sz="2800" dirty="0">
                <a:solidFill>
                  <a:schemeClr val="tx2"/>
                </a:solidFill>
                <a:latin typeface="Times New Roman" panose="02020603050405020304" pitchFamily="18" charset="0"/>
                <a:ea typeface="隶书" panose="02010509060101010101" pitchFamily="49" charset="-122"/>
              </a:rPr>
              <a:t>指示的无共享子表的非递归表</a:t>
            </a:r>
          </a:p>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q = NULL</a:t>
            </a:r>
            <a:r>
              <a:rPr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(ls != NULL)</a:t>
            </a:r>
            <a:r>
              <a:rPr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处理当前的结点</a:t>
            </a:r>
            <a:r>
              <a:rPr lang="en-US" altLang="zh-CN" sz="2800" b="1" dirty="0">
                <a:solidFill>
                  <a:schemeClr val="tx2"/>
                </a:solidFill>
                <a:latin typeface="Times New Roman" panose="02020603050405020304" pitchFamily="18" charset="0"/>
                <a:ea typeface="隶书" panose="02010509060101010101" pitchFamily="49" charset="-122"/>
              </a:rPr>
              <a:t>q</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utype</a:t>
            </a:r>
            <a:r>
              <a:rPr lang="en-US" altLang="zh-CN" sz="2800" dirty="0">
                <a:latin typeface="Times New Roman" panose="02020603050405020304" pitchFamily="18" charset="0"/>
                <a:ea typeface="隶书" panose="02010509060101010101" pitchFamily="49" charset="-122"/>
              </a:rPr>
              <a:t> =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utype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复制结点类型</a:t>
            </a:r>
          </a:p>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switch </a:t>
            </a:r>
            <a:r>
              <a:rPr lang="en-US" altLang="zh-CN" sz="2800" dirty="0">
                <a:latin typeface="Times New Roman" panose="02020603050405020304" pitchFamily="18" charset="0"/>
                <a:ea typeface="隶书" panose="02010509060101010101" pitchFamily="49" charset="-122"/>
              </a:rPr>
              <a:t>(ls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utype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根据</a:t>
            </a:r>
            <a:r>
              <a:rPr lang="en-US" altLang="zh-CN" sz="2800" dirty="0" err="1">
                <a:solidFill>
                  <a:schemeClr val="tx2"/>
                </a:solidFill>
                <a:latin typeface="Times New Roman" panose="02020603050405020304" pitchFamily="18" charset="0"/>
                <a:ea typeface="隶书" panose="02010509060101010101" pitchFamily="49" charset="-122"/>
              </a:rPr>
              <a:t>utype</a:t>
            </a:r>
            <a:r>
              <a:rPr lang="zh-CN" altLang="en-US" sz="2800" dirty="0">
                <a:solidFill>
                  <a:schemeClr val="tx2"/>
                </a:solidFill>
                <a:latin typeface="Times New Roman" panose="02020603050405020304" pitchFamily="18" charset="0"/>
                <a:ea typeface="隶书" panose="02010509060101010101" pitchFamily="49" charset="-122"/>
              </a:rPr>
              <a:t>传送信息</a:t>
            </a:r>
          </a:p>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case </a:t>
            </a:r>
            <a:r>
              <a:rPr lang="en-US" altLang="zh-CN" sz="2800" dirty="0">
                <a:latin typeface="Times New Roman" panose="02020603050405020304" pitchFamily="18" charset="0"/>
                <a:ea typeface="隶书" panose="02010509060101010101" pitchFamily="49" charset="-122"/>
              </a:rPr>
              <a:t>0</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info.ref</a:t>
            </a:r>
            <a:r>
              <a:rPr lang="en-US" altLang="zh-CN" sz="2800" dirty="0">
                <a:latin typeface="Times New Roman" panose="02020603050405020304" pitchFamily="18" charset="0"/>
                <a:ea typeface="隶书" panose="02010509060101010101" pitchFamily="49" charset="-122"/>
              </a:rPr>
              <a:t> = ls</a:t>
            </a:r>
            <a:r>
              <a:rPr lang="en-US" altLang="zh-CN" sz="2800" dirty="0">
                <a:latin typeface="楷体_GB2312" pitchFamily="49" charset="-122"/>
                <a:ea typeface="楷体_GB2312" pitchFamily="49" charset="-122"/>
              </a:rPr>
              <a:t>-</a:t>
            </a:r>
            <a:r>
              <a:rPr lang="en-US" altLang="zh-CN" sz="2800"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info.ref</a:t>
            </a:r>
            <a:r>
              <a:rPr lang="en-US" altLang="zh-CN" sz="2800"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case </a:t>
            </a:r>
            <a:r>
              <a:rPr lang="en-US" altLang="zh-CN" sz="28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info.value</a:t>
            </a:r>
            <a:r>
              <a:rPr lang="en-US" altLang="zh-CN" sz="2800" dirty="0">
                <a:latin typeface="Times New Roman" panose="02020603050405020304" pitchFamily="18" charset="0"/>
                <a:ea typeface="隶书" panose="02010509060101010101" pitchFamily="49" charset="-122"/>
              </a:rPr>
              <a:t> =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info.value</a:t>
            </a:r>
            <a:r>
              <a:rPr lang="en-US" altLang="zh-CN" sz="2800"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case </a:t>
            </a:r>
            <a:r>
              <a:rPr lang="en-US" altLang="zh-CN" sz="2800" dirty="0">
                <a:latin typeface="Times New Roman" panose="02020603050405020304" pitchFamily="18" charset="0"/>
                <a:ea typeface="隶书" panose="02010509060101010101" pitchFamily="49" charset="-122"/>
              </a:rPr>
              <a:t>2</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info.hlink</a:t>
            </a:r>
            <a:r>
              <a:rPr lang="en-US" altLang="zh-CN" sz="2800" dirty="0">
                <a:latin typeface="Times New Roman" panose="02020603050405020304" pitchFamily="18" charset="0"/>
                <a:ea typeface="隶书" panose="02010509060101010101" pitchFamily="49" charset="-122"/>
              </a:rPr>
              <a:t> = Copy(ls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info.hlink</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break;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94">
                                            <p:txEl>
                                              <p:pRg st="6" end="6"/>
                                            </p:txEl>
                                          </p:spTgt>
                                        </p:tgtEl>
                                        <p:attrNameLst>
                                          <p:attrName>style.visibility</p:attrName>
                                        </p:attrNameLst>
                                      </p:cBhvr>
                                      <p:to>
                                        <p:strVal val="visible"/>
                                      </p:to>
                                    </p:set>
                                    <p:animEffect transition="in" filter="fade">
                                      <p:cBhvr>
                                        <p:cTn id="7" dur="500"/>
                                        <p:tgtEl>
                                          <p:spTgt spid="11059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4">
                                            <p:txEl>
                                              <p:pRg st="7" end="7"/>
                                            </p:txEl>
                                          </p:spTgt>
                                        </p:tgtEl>
                                        <p:attrNameLst>
                                          <p:attrName>style.visibility</p:attrName>
                                        </p:attrNameLst>
                                      </p:cBhvr>
                                      <p:to>
                                        <p:strVal val="visible"/>
                                      </p:to>
                                    </p:set>
                                    <p:animEffect transition="in" filter="fade">
                                      <p:cBhvr>
                                        <p:cTn id="12" dur="500"/>
                                        <p:tgtEl>
                                          <p:spTgt spid="11059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4">
                                            <p:txEl>
                                              <p:pRg st="8" end="8"/>
                                            </p:txEl>
                                          </p:spTgt>
                                        </p:tgtEl>
                                        <p:attrNameLst>
                                          <p:attrName>style.visibility</p:attrName>
                                        </p:attrNameLst>
                                      </p:cBhvr>
                                      <p:to>
                                        <p:strVal val="visible"/>
                                      </p:to>
                                    </p:set>
                                    <p:animEffect transition="in" filter="fade">
                                      <p:cBhvr>
                                        <p:cTn id="17" dur="500"/>
                                        <p:tgtEl>
                                          <p:spTgt spid="11059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594">
                                            <p:txEl>
                                              <p:pRg st="9" end="9"/>
                                            </p:txEl>
                                          </p:spTgt>
                                        </p:tgtEl>
                                        <p:attrNameLst>
                                          <p:attrName>style.visibility</p:attrName>
                                        </p:attrNameLst>
                                      </p:cBhvr>
                                      <p:to>
                                        <p:strVal val="visible"/>
                                      </p:to>
                                    </p:set>
                                    <p:animEffect transition="in" filter="fade">
                                      <p:cBhvr>
                                        <p:cTn id="22" dur="500"/>
                                        <p:tgtEl>
                                          <p:spTgt spid="11059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594">
                                            <p:txEl>
                                              <p:pRg st="10" end="10"/>
                                            </p:txEl>
                                          </p:spTgt>
                                        </p:tgtEl>
                                        <p:attrNameLst>
                                          <p:attrName>style.visibility</p:attrName>
                                        </p:attrNameLst>
                                      </p:cBhvr>
                                      <p:to>
                                        <p:strVal val="visible"/>
                                      </p:to>
                                    </p:set>
                                    <p:animEffect transition="in" filter="fade">
                                      <p:cBhvr>
                                        <p:cTn id="27" dur="500"/>
                                        <p:tgtEl>
                                          <p:spTgt spid="11059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594">
                                            <p:txEl>
                                              <p:pRg st="11" end="11"/>
                                            </p:txEl>
                                          </p:spTgt>
                                        </p:tgtEl>
                                        <p:attrNameLst>
                                          <p:attrName>style.visibility</p:attrName>
                                        </p:attrNameLst>
                                      </p:cBhvr>
                                      <p:to>
                                        <p:strVal val="visible"/>
                                      </p:to>
                                    </p:set>
                                    <p:animEffect transition="in" filter="fade">
                                      <p:cBhvr>
                                        <p:cTn id="32" dur="500"/>
                                        <p:tgtEl>
                                          <p:spTgt spid="11059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0594">
                                            <p:txEl>
                                              <p:pRg st="12" end="12"/>
                                            </p:txEl>
                                          </p:spTgt>
                                        </p:tgtEl>
                                        <p:attrNameLst>
                                          <p:attrName>style.visibility</p:attrName>
                                        </p:attrNameLst>
                                      </p:cBhvr>
                                      <p:to>
                                        <p:strVal val="visible"/>
                                      </p:to>
                                    </p:set>
                                    <p:animEffect transition="in" filter="fade">
                                      <p:cBhvr>
                                        <p:cTn id="35" dur="500"/>
                                        <p:tgtEl>
                                          <p:spTgt spid="1105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F11F162-6706-44BB-9699-461016B8289E}"/>
              </a:ext>
            </a:extLst>
          </p:cNvPr>
          <p:cNvSpPr>
            <a:spLocks noChangeArrowheads="1"/>
          </p:cNvSpPr>
          <p:nvPr/>
        </p:nvSpPr>
        <p:spPr bwMode="auto">
          <a:xfrm>
            <a:off x="609600" y="546100"/>
            <a:ext cx="8224838"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i="1">
                <a:solidFill>
                  <a:schemeClr val="hlink"/>
                </a:solidFill>
                <a:latin typeface="Times New Roman" panose="02020603050405020304" pitchFamily="18" charset="0"/>
              </a:rPr>
              <a:t>        </a:t>
            </a:r>
            <a:r>
              <a:rPr lang="en-US" altLang="zh-CN" sz="1800" b="1">
                <a:latin typeface="Courier New" panose="02070309020205020404" pitchFamily="49" charset="0"/>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Copy(ls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处理同层下一结点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grpSp>
        <p:nvGrpSpPr>
          <p:cNvPr id="112643" name="Group 3">
            <a:extLst>
              <a:ext uri="{FF2B5EF4-FFF2-40B4-BE49-F238E27FC236}">
                <a16:creationId xmlns:a16="http://schemas.microsoft.com/office/drawing/2014/main" id="{F5FE1262-94D8-4896-9E7F-9256FEB21886}"/>
              </a:ext>
            </a:extLst>
          </p:cNvPr>
          <p:cNvGrpSpPr>
            <a:grpSpLocks/>
          </p:cNvGrpSpPr>
          <p:nvPr/>
        </p:nvGrpSpPr>
        <p:grpSpPr bwMode="auto">
          <a:xfrm>
            <a:off x="280988" y="3197225"/>
            <a:ext cx="8526462" cy="2808288"/>
            <a:chOff x="169" y="1934"/>
            <a:chExt cx="5371" cy="1769"/>
          </a:xfrm>
        </p:grpSpPr>
        <p:sp>
          <p:nvSpPr>
            <p:cNvPr id="112654" name="Line 4">
              <a:extLst>
                <a:ext uri="{FF2B5EF4-FFF2-40B4-BE49-F238E27FC236}">
                  <a16:creationId xmlns:a16="http://schemas.microsoft.com/office/drawing/2014/main" id="{CC445546-16B6-46DA-BCDC-D8864B8C3A87}"/>
                </a:ext>
              </a:extLst>
            </p:cNvPr>
            <p:cNvSpPr>
              <a:spLocks noChangeShapeType="1"/>
            </p:cNvSpPr>
            <p:nvPr/>
          </p:nvSpPr>
          <p:spPr bwMode="auto">
            <a:xfrm>
              <a:off x="398" y="2110"/>
              <a:ext cx="158"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55" name="Group 5">
              <a:extLst>
                <a:ext uri="{FF2B5EF4-FFF2-40B4-BE49-F238E27FC236}">
                  <a16:creationId xmlns:a16="http://schemas.microsoft.com/office/drawing/2014/main" id="{778D5BDC-B145-4439-87DB-5DF6AA544432}"/>
                </a:ext>
              </a:extLst>
            </p:cNvPr>
            <p:cNvGrpSpPr>
              <a:grpSpLocks/>
            </p:cNvGrpSpPr>
            <p:nvPr/>
          </p:nvGrpSpPr>
          <p:grpSpPr bwMode="auto">
            <a:xfrm>
              <a:off x="580" y="1971"/>
              <a:ext cx="483" cy="255"/>
              <a:chOff x="2034" y="8805"/>
              <a:chExt cx="720" cy="285"/>
            </a:xfrm>
          </p:grpSpPr>
          <p:sp>
            <p:nvSpPr>
              <p:cNvPr id="112723" name="Rectangle 6">
                <a:extLst>
                  <a:ext uri="{FF2B5EF4-FFF2-40B4-BE49-F238E27FC236}">
                    <a16:creationId xmlns:a16="http://schemas.microsoft.com/office/drawing/2014/main" id="{07206D72-D7A1-432C-A903-F8E7C212C387}"/>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4" name="Rectangle 7">
                <a:extLst>
                  <a:ext uri="{FF2B5EF4-FFF2-40B4-BE49-F238E27FC236}">
                    <a16:creationId xmlns:a16="http://schemas.microsoft.com/office/drawing/2014/main" id="{DA7A073E-CB3D-4E31-B62B-6886B700A09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6" name="Group 8">
              <a:extLst>
                <a:ext uri="{FF2B5EF4-FFF2-40B4-BE49-F238E27FC236}">
                  <a16:creationId xmlns:a16="http://schemas.microsoft.com/office/drawing/2014/main" id="{1D5B4236-9135-4DFF-9431-9728A1514253}"/>
                </a:ext>
              </a:extLst>
            </p:cNvPr>
            <p:cNvGrpSpPr>
              <a:grpSpLocks/>
            </p:cNvGrpSpPr>
            <p:nvPr/>
          </p:nvGrpSpPr>
          <p:grpSpPr bwMode="auto">
            <a:xfrm>
              <a:off x="1208" y="1976"/>
              <a:ext cx="483" cy="255"/>
              <a:chOff x="3074" y="8805"/>
              <a:chExt cx="800" cy="285"/>
            </a:xfrm>
          </p:grpSpPr>
          <p:sp>
            <p:nvSpPr>
              <p:cNvPr id="112721" name="Rectangle 9">
                <a:extLst>
                  <a:ext uri="{FF2B5EF4-FFF2-40B4-BE49-F238E27FC236}">
                    <a16:creationId xmlns:a16="http://schemas.microsoft.com/office/drawing/2014/main" id="{000706F7-DCE0-48BE-84EF-D3D3DEC6C2A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2" name="Rectangle 10">
                <a:extLst>
                  <a:ext uri="{FF2B5EF4-FFF2-40B4-BE49-F238E27FC236}">
                    <a16:creationId xmlns:a16="http://schemas.microsoft.com/office/drawing/2014/main" id="{DD5E3EA8-8397-43CE-B83A-706CE566D0A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7" name="Group 11">
              <a:extLst>
                <a:ext uri="{FF2B5EF4-FFF2-40B4-BE49-F238E27FC236}">
                  <a16:creationId xmlns:a16="http://schemas.microsoft.com/office/drawing/2014/main" id="{35480AE5-2409-4885-9780-92A23D682D57}"/>
                </a:ext>
              </a:extLst>
            </p:cNvPr>
            <p:cNvGrpSpPr>
              <a:grpSpLocks/>
            </p:cNvGrpSpPr>
            <p:nvPr/>
          </p:nvGrpSpPr>
          <p:grpSpPr bwMode="auto">
            <a:xfrm>
              <a:off x="1181" y="2654"/>
              <a:ext cx="1851" cy="380"/>
              <a:chOff x="1181" y="2654"/>
              <a:chExt cx="1851" cy="380"/>
            </a:xfrm>
          </p:grpSpPr>
          <p:grpSp>
            <p:nvGrpSpPr>
              <p:cNvPr id="112705" name="Group 12">
                <a:extLst>
                  <a:ext uri="{FF2B5EF4-FFF2-40B4-BE49-F238E27FC236}">
                    <a16:creationId xmlns:a16="http://schemas.microsoft.com/office/drawing/2014/main" id="{4951B1A5-3BCB-4E37-9528-8C428CA71965}"/>
                  </a:ext>
                </a:extLst>
              </p:cNvPr>
              <p:cNvGrpSpPr>
                <a:grpSpLocks/>
              </p:cNvGrpSpPr>
              <p:nvPr/>
            </p:nvGrpSpPr>
            <p:grpSpPr bwMode="auto">
              <a:xfrm>
                <a:off x="1208" y="2670"/>
                <a:ext cx="1739" cy="260"/>
                <a:chOff x="1208" y="2670"/>
                <a:chExt cx="1739" cy="260"/>
              </a:xfrm>
            </p:grpSpPr>
            <p:grpSp>
              <p:nvGrpSpPr>
                <p:cNvPr id="112710" name="Group 13">
                  <a:extLst>
                    <a:ext uri="{FF2B5EF4-FFF2-40B4-BE49-F238E27FC236}">
                      <a16:creationId xmlns:a16="http://schemas.microsoft.com/office/drawing/2014/main" id="{6D3D6469-BDAC-4504-BD17-329F5121A94B}"/>
                    </a:ext>
                  </a:extLst>
                </p:cNvPr>
                <p:cNvGrpSpPr>
                  <a:grpSpLocks/>
                </p:cNvGrpSpPr>
                <p:nvPr/>
              </p:nvGrpSpPr>
              <p:grpSpPr bwMode="auto">
                <a:xfrm>
                  <a:off x="1208" y="2675"/>
                  <a:ext cx="483" cy="255"/>
                  <a:chOff x="2034" y="8805"/>
                  <a:chExt cx="720" cy="285"/>
                </a:xfrm>
              </p:grpSpPr>
              <p:sp>
                <p:nvSpPr>
                  <p:cNvPr id="112719" name="Rectangle 14">
                    <a:extLst>
                      <a:ext uri="{FF2B5EF4-FFF2-40B4-BE49-F238E27FC236}">
                        <a16:creationId xmlns:a16="http://schemas.microsoft.com/office/drawing/2014/main" id="{D416D574-87A9-4CEB-A4F0-D7D5EE31E2B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0" name="Rectangle 15">
                    <a:extLst>
                      <a:ext uri="{FF2B5EF4-FFF2-40B4-BE49-F238E27FC236}">
                        <a16:creationId xmlns:a16="http://schemas.microsoft.com/office/drawing/2014/main" id="{6314EDF0-CF25-42B1-87ED-CAF0D3C6F25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1" name="Line 16">
                  <a:extLst>
                    <a:ext uri="{FF2B5EF4-FFF2-40B4-BE49-F238E27FC236}">
                      <a16:creationId xmlns:a16="http://schemas.microsoft.com/office/drawing/2014/main" id="{46929CAE-6A77-4118-A333-B4596095770E}"/>
                    </a:ext>
                  </a:extLst>
                </p:cNvPr>
                <p:cNvSpPr>
                  <a:spLocks noChangeShapeType="1"/>
                </p:cNvSpPr>
                <p:nvPr/>
              </p:nvSpPr>
              <p:spPr bwMode="auto">
                <a:xfrm>
                  <a:off x="1619" y="2801"/>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2" name="Group 17">
                  <a:extLst>
                    <a:ext uri="{FF2B5EF4-FFF2-40B4-BE49-F238E27FC236}">
                      <a16:creationId xmlns:a16="http://schemas.microsoft.com/office/drawing/2014/main" id="{FD8C15EC-0680-4038-B2A2-4A225705FEE2}"/>
                    </a:ext>
                  </a:extLst>
                </p:cNvPr>
                <p:cNvGrpSpPr>
                  <a:grpSpLocks/>
                </p:cNvGrpSpPr>
                <p:nvPr/>
              </p:nvGrpSpPr>
              <p:grpSpPr bwMode="auto">
                <a:xfrm>
                  <a:off x="1836" y="2675"/>
                  <a:ext cx="483" cy="255"/>
                  <a:chOff x="3074" y="8805"/>
                  <a:chExt cx="800" cy="285"/>
                </a:xfrm>
              </p:grpSpPr>
              <p:sp>
                <p:nvSpPr>
                  <p:cNvPr id="112717" name="Rectangle 18">
                    <a:extLst>
                      <a:ext uri="{FF2B5EF4-FFF2-40B4-BE49-F238E27FC236}">
                        <a16:creationId xmlns:a16="http://schemas.microsoft.com/office/drawing/2014/main" id="{08E99707-6AAE-449A-A725-F85646A4A86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8" name="Rectangle 19">
                    <a:extLst>
                      <a:ext uri="{FF2B5EF4-FFF2-40B4-BE49-F238E27FC236}">
                        <a16:creationId xmlns:a16="http://schemas.microsoft.com/office/drawing/2014/main" id="{67283F5F-5B32-46D0-ABF7-B07DE8E49900}"/>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3" name="Line 20">
                  <a:extLst>
                    <a:ext uri="{FF2B5EF4-FFF2-40B4-BE49-F238E27FC236}">
                      <a16:creationId xmlns:a16="http://schemas.microsoft.com/office/drawing/2014/main" id="{EA9C2C71-18E6-42D4-BB11-5C260280EB0E}"/>
                    </a:ext>
                  </a:extLst>
                </p:cNvPr>
                <p:cNvSpPr>
                  <a:spLocks noChangeShapeType="1"/>
                </p:cNvSpPr>
                <p:nvPr/>
              </p:nvSpPr>
              <p:spPr bwMode="auto">
                <a:xfrm>
                  <a:off x="2247" y="2796"/>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4" name="Group 21">
                  <a:extLst>
                    <a:ext uri="{FF2B5EF4-FFF2-40B4-BE49-F238E27FC236}">
                      <a16:creationId xmlns:a16="http://schemas.microsoft.com/office/drawing/2014/main" id="{82E7FDF3-8158-44DB-92DD-FC85C43A7F60}"/>
                    </a:ext>
                  </a:extLst>
                </p:cNvPr>
                <p:cNvGrpSpPr>
                  <a:grpSpLocks/>
                </p:cNvGrpSpPr>
                <p:nvPr/>
              </p:nvGrpSpPr>
              <p:grpSpPr bwMode="auto">
                <a:xfrm>
                  <a:off x="2464" y="2670"/>
                  <a:ext cx="483" cy="255"/>
                  <a:chOff x="3074" y="8805"/>
                  <a:chExt cx="800" cy="285"/>
                </a:xfrm>
              </p:grpSpPr>
              <p:sp>
                <p:nvSpPr>
                  <p:cNvPr id="112715" name="Rectangle 22">
                    <a:extLst>
                      <a:ext uri="{FF2B5EF4-FFF2-40B4-BE49-F238E27FC236}">
                        <a16:creationId xmlns:a16="http://schemas.microsoft.com/office/drawing/2014/main" id="{110AF4DD-F8C1-4901-8A4E-181D92A32D0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6" name="Rectangle 23">
                    <a:extLst>
                      <a:ext uri="{FF2B5EF4-FFF2-40B4-BE49-F238E27FC236}">
                        <a16:creationId xmlns:a16="http://schemas.microsoft.com/office/drawing/2014/main" id="{6AA831A2-2D64-47F8-B494-C180EAEA183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706" name="Text Box 24">
                <a:extLst>
                  <a:ext uri="{FF2B5EF4-FFF2-40B4-BE49-F238E27FC236}">
                    <a16:creationId xmlns:a16="http://schemas.microsoft.com/office/drawing/2014/main" id="{EEDBAD1A-8613-4A74-8406-77D41A64E547}"/>
                  </a:ext>
                </a:extLst>
              </p:cNvPr>
              <p:cNvSpPr txBox="1">
                <a:spLocks noChangeArrowheads="1"/>
              </p:cNvSpPr>
              <p:nvPr/>
            </p:nvSpPr>
            <p:spPr bwMode="auto">
              <a:xfrm>
                <a:off x="1181" y="2659"/>
                <a:ext cx="44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707" name="Text Box 25">
                <a:extLst>
                  <a:ext uri="{FF2B5EF4-FFF2-40B4-BE49-F238E27FC236}">
                    <a16:creationId xmlns:a16="http://schemas.microsoft.com/office/drawing/2014/main" id="{C1DEF3BD-DD7C-455A-9FB9-76ED2D26AC2A}"/>
                  </a:ext>
                </a:extLst>
              </p:cNvPr>
              <p:cNvSpPr txBox="1">
                <a:spLocks noChangeArrowheads="1"/>
              </p:cNvSpPr>
              <p:nvPr/>
            </p:nvSpPr>
            <p:spPr bwMode="auto">
              <a:xfrm>
                <a:off x="1807" y="2654"/>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a</a:t>
                </a:r>
              </a:p>
            </p:txBody>
          </p:sp>
          <p:sp>
            <p:nvSpPr>
              <p:cNvPr id="112708" name="Text Box 26">
                <a:extLst>
                  <a:ext uri="{FF2B5EF4-FFF2-40B4-BE49-F238E27FC236}">
                    <a16:creationId xmlns:a16="http://schemas.microsoft.com/office/drawing/2014/main" id="{9B5F72E1-E65F-4B80-974C-590120E323E9}"/>
                  </a:ext>
                </a:extLst>
              </p:cNvPr>
              <p:cNvSpPr txBox="1">
                <a:spLocks noChangeArrowheads="1"/>
              </p:cNvSpPr>
              <p:nvPr/>
            </p:nvSpPr>
            <p:spPr bwMode="auto">
              <a:xfrm>
                <a:off x="2432" y="2656"/>
                <a:ext cx="41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b</a:t>
                </a:r>
              </a:p>
            </p:txBody>
          </p:sp>
          <p:sp>
            <p:nvSpPr>
              <p:cNvPr id="112709" name="Text Box 27">
                <a:extLst>
                  <a:ext uri="{FF2B5EF4-FFF2-40B4-BE49-F238E27FC236}">
                    <a16:creationId xmlns:a16="http://schemas.microsoft.com/office/drawing/2014/main" id="{AC3D0D38-1628-44C0-B992-59BA63CEFED4}"/>
                  </a:ext>
                </a:extLst>
              </p:cNvPr>
              <p:cNvSpPr txBox="1">
                <a:spLocks noChangeArrowheads="1"/>
              </p:cNvSpPr>
              <p:nvPr/>
            </p:nvSpPr>
            <p:spPr bwMode="auto">
              <a:xfrm>
                <a:off x="2730" y="2664"/>
                <a:ext cx="30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58" name="Line 28">
              <a:extLst>
                <a:ext uri="{FF2B5EF4-FFF2-40B4-BE49-F238E27FC236}">
                  <a16:creationId xmlns:a16="http://schemas.microsoft.com/office/drawing/2014/main" id="{F8528BC9-8F91-4D26-986B-6DA31117EBDB}"/>
                </a:ext>
              </a:extLst>
            </p:cNvPr>
            <p:cNvSpPr>
              <a:spLocks noChangeShapeType="1"/>
            </p:cNvSpPr>
            <p:nvPr/>
          </p:nvSpPr>
          <p:spPr bwMode="auto">
            <a:xfrm>
              <a:off x="1002" y="2110"/>
              <a:ext cx="206"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59" name="Line 29">
              <a:extLst>
                <a:ext uri="{FF2B5EF4-FFF2-40B4-BE49-F238E27FC236}">
                  <a16:creationId xmlns:a16="http://schemas.microsoft.com/office/drawing/2014/main" id="{1E9D7FB3-6E64-4BF4-8879-4B5AA419D50C}"/>
                </a:ext>
              </a:extLst>
            </p:cNvPr>
            <p:cNvSpPr>
              <a:spLocks noChangeShapeType="1"/>
            </p:cNvSpPr>
            <p:nvPr/>
          </p:nvSpPr>
          <p:spPr bwMode="auto">
            <a:xfrm>
              <a:off x="1449" y="2097"/>
              <a:ext cx="0" cy="578"/>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0" name="Group 30">
              <a:extLst>
                <a:ext uri="{FF2B5EF4-FFF2-40B4-BE49-F238E27FC236}">
                  <a16:creationId xmlns:a16="http://schemas.microsoft.com/office/drawing/2014/main" id="{085ED161-5BAB-494E-BB5A-7B8092EA9178}"/>
                </a:ext>
              </a:extLst>
            </p:cNvPr>
            <p:cNvGrpSpPr>
              <a:grpSpLocks/>
            </p:cNvGrpSpPr>
            <p:nvPr/>
          </p:nvGrpSpPr>
          <p:grpSpPr bwMode="auto">
            <a:xfrm>
              <a:off x="3080" y="1976"/>
              <a:ext cx="483" cy="255"/>
              <a:chOff x="3074" y="8805"/>
              <a:chExt cx="800" cy="285"/>
            </a:xfrm>
          </p:grpSpPr>
          <p:sp>
            <p:nvSpPr>
              <p:cNvPr id="112703" name="Rectangle 31">
                <a:extLst>
                  <a:ext uri="{FF2B5EF4-FFF2-40B4-BE49-F238E27FC236}">
                    <a16:creationId xmlns:a16="http://schemas.microsoft.com/office/drawing/2014/main" id="{182893CE-02D1-42A4-A9F6-6DBE772E20F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4" name="Rectangle 32">
                <a:extLst>
                  <a:ext uri="{FF2B5EF4-FFF2-40B4-BE49-F238E27FC236}">
                    <a16:creationId xmlns:a16="http://schemas.microsoft.com/office/drawing/2014/main" id="{CFAD6955-A7B5-436A-92A2-19164D223C52}"/>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61" name="Line 33">
              <a:extLst>
                <a:ext uri="{FF2B5EF4-FFF2-40B4-BE49-F238E27FC236}">
                  <a16:creationId xmlns:a16="http://schemas.microsoft.com/office/drawing/2014/main" id="{9BB0BD10-8BBF-496F-9138-074801984C26}"/>
                </a:ext>
              </a:extLst>
            </p:cNvPr>
            <p:cNvSpPr>
              <a:spLocks noChangeShapeType="1"/>
            </p:cNvSpPr>
            <p:nvPr/>
          </p:nvSpPr>
          <p:spPr bwMode="auto">
            <a:xfrm>
              <a:off x="1605" y="2110"/>
              <a:ext cx="1473"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2" name="Group 34">
              <a:extLst>
                <a:ext uri="{FF2B5EF4-FFF2-40B4-BE49-F238E27FC236}">
                  <a16:creationId xmlns:a16="http://schemas.microsoft.com/office/drawing/2014/main" id="{198CFF82-BBCC-4E36-80B6-16B13E3DBEA9}"/>
                </a:ext>
              </a:extLst>
            </p:cNvPr>
            <p:cNvGrpSpPr>
              <a:grpSpLocks/>
            </p:cNvGrpSpPr>
            <p:nvPr/>
          </p:nvGrpSpPr>
          <p:grpSpPr bwMode="auto">
            <a:xfrm>
              <a:off x="3044" y="2645"/>
              <a:ext cx="1861" cy="389"/>
              <a:chOff x="3044" y="2645"/>
              <a:chExt cx="1861" cy="389"/>
            </a:xfrm>
          </p:grpSpPr>
          <p:grpSp>
            <p:nvGrpSpPr>
              <p:cNvPr id="112687" name="Group 35">
                <a:extLst>
                  <a:ext uri="{FF2B5EF4-FFF2-40B4-BE49-F238E27FC236}">
                    <a16:creationId xmlns:a16="http://schemas.microsoft.com/office/drawing/2014/main" id="{88BD9712-5F59-499F-9E5E-95747472F9EE}"/>
                  </a:ext>
                </a:extLst>
              </p:cNvPr>
              <p:cNvGrpSpPr>
                <a:grpSpLocks/>
              </p:cNvGrpSpPr>
              <p:nvPr/>
            </p:nvGrpSpPr>
            <p:grpSpPr bwMode="auto">
              <a:xfrm>
                <a:off x="3080" y="2664"/>
                <a:ext cx="1739" cy="260"/>
                <a:chOff x="3080" y="2664"/>
                <a:chExt cx="1739" cy="260"/>
              </a:xfrm>
            </p:grpSpPr>
            <p:grpSp>
              <p:nvGrpSpPr>
                <p:cNvPr id="112692" name="Group 36">
                  <a:extLst>
                    <a:ext uri="{FF2B5EF4-FFF2-40B4-BE49-F238E27FC236}">
                      <a16:creationId xmlns:a16="http://schemas.microsoft.com/office/drawing/2014/main" id="{B8D16047-F306-4FC0-A376-F74023BB2318}"/>
                    </a:ext>
                  </a:extLst>
                </p:cNvPr>
                <p:cNvGrpSpPr>
                  <a:grpSpLocks/>
                </p:cNvGrpSpPr>
                <p:nvPr/>
              </p:nvGrpSpPr>
              <p:grpSpPr bwMode="auto">
                <a:xfrm>
                  <a:off x="3080" y="2669"/>
                  <a:ext cx="483" cy="255"/>
                  <a:chOff x="2034" y="8805"/>
                  <a:chExt cx="720" cy="285"/>
                </a:xfrm>
              </p:grpSpPr>
              <p:sp>
                <p:nvSpPr>
                  <p:cNvPr id="112701" name="Rectangle 37">
                    <a:extLst>
                      <a:ext uri="{FF2B5EF4-FFF2-40B4-BE49-F238E27FC236}">
                        <a16:creationId xmlns:a16="http://schemas.microsoft.com/office/drawing/2014/main" id="{BD9901D7-DAA7-4929-9381-51ECD3C9C646}"/>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2" name="Rectangle 38">
                    <a:extLst>
                      <a:ext uri="{FF2B5EF4-FFF2-40B4-BE49-F238E27FC236}">
                        <a16:creationId xmlns:a16="http://schemas.microsoft.com/office/drawing/2014/main" id="{1AF1E299-140B-4D74-A15B-26BB6F15B0C8}"/>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3" name="Line 39">
                  <a:extLst>
                    <a:ext uri="{FF2B5EF4-FFF2-40B4-BE49-F238E27FC236}">
                      <a16:creationId xmlns:a16="http://schemas.microsoft.com/office/drawing/2014/main" id="{41528D69-7CC6-45D1-9EE7-D2E74B6AC4A8}"/>
                    </a:ext>
                  </a:extLst>
                </p:cNvPr>
                <p:cNvSpPr>
                  <a:spLocks noChangeShapeType="1"/>
                </p:cNvSpPr>
                <p:nvPr/>
              </p:nvSpPr>
              <p:spPr bwMode="auto">
                <a:xfrm>
                  <a:off x="3491" y="2795"/>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4" name="Group 40">
                  <a:extLst>
                    <a:ext uri="{FF2B5EF4-FFF2-40B4-BE49-F238E27FC236}">
                      <a16:creationId xmlns:a16="http://schemas.microsoft.com/office/drawing/2014/main" id="{EEF89491-A1C5-4FEC-9F83-C101B80A1E27}"/>
                    </a:ext>
                  </a:extLst>
                </p:cNvPr>
                <p:cNvGrpSpPr>
                  <a:grpSpLocks/>
                </p:cNvGrpSpPr>
                <p:nvPr/>
              </p:nvGrpSpPr>
              <p:grpSpPr bwMode="auto">
                <a:xfrm>
                  <a:off x="3708" y="2669"/>
                  <a:ext cx="483" cy="255"/>
                  <a:chOff x="3074" y="8805"/>
                  <a:chExt cx="800" cy="285"/>
                </a:xfrm>
              </p:grpSpPr>
              <p:sp>
                <p:nvSpPr>
                  <p:cNvPr id="112699" name="Rectangle 41">
                    <a:extLst>
                      <a:ext uri="{FF2B5EF4-FFF2-40B4-BE49-F238E27FC236}">
                        <a16:creationId xmlns:a16="http://schemas.microsoft.com/office/drawing/2014/main" id="{C3987BAB-798C-47D0-9B71-23922F6C6B4A}"/>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0" name="Rectangle 42">
                    <a:extLst>
                      <a:ext uri="{FF2B5EF4-FFF2-40B4-BE49-F238E27FC236}">
                        <a16:creationId xmlns:a16="http://schemas.microsoft.com/office/drawing/2014/main" id="{60B13972-37DC-4256-9D4A-10696713922F}"/>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5" name="Line 43">
                  <a:extLst>
                    <a:ext uri="{FF2B5EF4-FFF2-40B4-BE49-F238E27FC236}">
                      <a16:creationId xmlns:a16="http://schemas.microsoft.com/office/drawing/2014/main" id="{A424F7C4-A619-4808-B9EE-DECD9AFEF862}"/>
                    </a:ext>
                  </a:extLst>
                </p:cNvPr>
                <p:cNvSpPr>
                  <a:spLocks noChangeShapeType="1"/>
                </p:cNvSpPr>
                <p:nvPr/>
              </p:nvSpPr>
              <p:spPr bwMode="auto">
                <a:xfrm>
                  <a:off x="4119" y="2790"/>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6" name="Group 44">
                  <a:extLst>
                    <a:ext uri="{FF2B5EF4-FFF2-40B4-BE49-F238E27FC236}">
                      <a16:creationId xmlns:a16="http://schemas.microsoft.com/office/drawing/2014/main" id="{A5928EEA-4504-4F96-8284-699D311D0B2C}"/>
                    </a:ext>
                  </a:extLst>
                </p:cNvPr>
                <p:cNvGrpSpPr>
                  <a:grpSpLocks/>
                </p:cNvGrpSpPr>
                <p:nvPr/>
              </p:nvGrpSpPr>
              <p:grpSpPr bwMode="auto">
                <a:xfrm>
                  <a:off x="4336" y="2664"/>
                  <a:ext cx="483" cy="255"/>
                  <a:chOff x="3074" y="8805"/>
                  <a:chExt cx="800" cy="285"/>
                </a:xfrm>
              </p:grpSpPr>
              <p:sp>
                <p:nvSpPr>
                  <p:cNvPr id="112697" name="Rectangle 45">
                    <a:extLst>
                      <a:ext uri="{FF2B5EF4-FFF2-40B4-BE49-F238E27FC236}">
                        <a16:creationId xmlns:a16="http://schemas.microsoft.com/office/drawing/2014/main" id="{347B691E-6B6D-4330-9DE2-4296E231DE5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98" name="Rectangle 46">
                    <a:extLst>
                      <a:ext uri="{FF2B5EF4-FFF2-40B4-BE49-F238E27FC236}">
                        <a16:creationId xmlns:a16="http://schemas.microsoft.com/office/drawing/2014/main" id="{1837EA8C-0C7E-4A2A-8EEA-8587EF56DF9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88" name="Text Box 47">
                <a:extLst>
                  <a:ext uri="{FF2B5EF4-FFF2-40B4-BE49-F238E27FC236}">
                    <a16:creationId xmlns:a16="http://schemas.microsoft.com/office/drawing/2014/main" id="{78E2048A-6896-4A74-B346-B0EBB0ADD314}"/>
                  </a:ext>
                </a:extLst>
              </p:cNvPr>
              <p:cNvSpPr txBox="1">
                <a:spLocks noChangeArrowheads="1"/>
              </p:cNvSpPr>
              <p:nvPr/>
            </p:nvSpPr>
            <p:spPr bwMode="auto">
              <a:xfrm>
                <a:off x="3044" y="264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89" name="Text Box 48">
                <a:extLst>
                  <a:ext uri="{FF2B5EF4-FFF2-40B4-BE49-F238E27FC236}">
                    <a16:creationId xmlns:a16="http://schemas.microsoft.com/office/drawing/2014/main" id="{1EC7774B-DF6E-4EEA-B7E6-A85B39716E28}"/>
                  </a:ext>
                </a:extLst>
              </p:cNvPr>
              <p:cNvSpPr txBox="1">
                <a:spLocks noChangeArrowheads="1"/>
              </p:cNvSpPr>
              <p:nvPr/>
            </p:nvSpPr>
            <p:spPr bwMode="auto">
              <a:xfrm>
                <a:off x="3688" y="2658"/>
                <a:ext cx="23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90" name="Text Box 49">
                <a:extLst>
                  <a:ext uri="{FF2B5EF4-FFF2-40B4-BE49-F238E27FC236}">
                    <a16:creationId xmlns:a16="http://schemas.microsoft.com/office/drawing/2014/main" id="{6201F0C7-EDBC-4D5B-9747-04492388C571}"/>
                  </a:ext>
                </a:extLst>
              </p:cNvPr>
              <p:cNvSpPr txBox="1">
                <a:spLocks noChangeArrowheads="1"/>
              </p:cNvSpPr>
              <p:nvPr/>
            </p:nvSpPr>
            <p:spPr bwMode="auto">
              <a:xfrm>
                <a:off x="4312" y="2650"/>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e</a:t>
                </a:r>
                <a:endParaRPr lang="en-US" altLang="zh-CN" sz="1800" b="1">
                  <a:latin typeface="Times New Roman" panose="02020603050405020304" pitchFamily="18" charset="0"/>
                </a:endParaRPr>
              </a:p>
            </p:txBody>
          </p:sp>
          <p:sp>
            <p:nvSpPr>
              <p:cNvPr id="112691" name="Text Box 50">
                <a:extLst>
                  <a:ext uri="{FF2B5EF4-FFF2-40B4-BE49-F238E27FC236}">
                    <a16:creationId xmlns:a16="http://schemas.microsoft.com/office/drawing/2014/main" id="{0E263E8A-FA05-4050-8E59-B47CB762F6BA}"/>
                  </a:ext>
                </a:extLst>
              </p:cNvPr>
              <p:cNvSpPr txBox="1">
                <a:spLocks noChangeArrowheads="1"/>
              </p:cNvSpPr>
              <p:nvPr/>
            </p:nvSpPr>
            <p:spPr bwMode="auto">
              <a:xfrm>
                <a:off x="4603" y="2658"/>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3" name="Line 51">
              <a:extLst>
                <a:ext uri="{FF2B5EF4-FFF2-40B4-BE49-F238E27FC236}">
                  <a16:creationId xmlns:a16="http://schemas.microsoft.com/office/drawing/2014/main" id="{4C8E0609-9883-4A3A-A20B-77E03657FD15}"/>
                </a:ext>
              </a:extLst>
            </p:cNvPr>
            <p:cNvSpPr>
              <a:spLocks noChangeShapeType="1"/>
            </p:cNvSpPr>
            <p:nvPr/>
          </p:nvSpPr>
          <p:spPr bwMode="auto">
            <a:xfrm>
              <a:off x="3322" y="2094"/>
              <a:ext cx="0" cy="57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52">
              <a:extLst>
                <a:ext uri="{FF2B5EF4-FFF2-40B4-BE49-F238E27FC236}">
                  <a16:creationId xmlns:a16="http://schemas.microsoft.com/office/drawing/2014/main" id="{27BE5A3A-C14E-4CF2-9989-EB0ABC096CEF}"/>
                </a:ext>
              </a:extLst>
            </p:cNvPr>
            <p:cNvSpPr txBox="1">
              <a:spLocks noChangeArrowheads="1"/>
            </p:cNvSpPr>
            <p:nvPr/>
          </p:nvSpPr>
          <p:spPr bwMode="auto">
            <a:xfrm>
              <a:off x="3064" y="1960"/>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grpSp>
          <p:nvGrpSpPr>
            <p:cNvPr id="112665" name="Group 53">
              <a:extLst>
                <a:ext uri="{FF2B5EF4-FFF2-40B4-BE49-F238E27FC236}">
                  <a16:creationId xmlns:a16="http://schemas.microsoft.com/office/drawing/2014/main" id="{06D1BD9E-8B60-4930-B16C-2A1B32863071}"/>
                </a:ext>
              </a:extLst>
            </p:cNvPr>
            <p:cNvGrpSpPr>
              <a:grpSpLocks/>
            </p:cNvGrpSpPr>
            <p:nvPr/>
          </p:nvGrpSpPr>
          <p:grpSpPr bwMode="auto">
            <a:xfrm>
              <a:off x="3680" y="3322"/>
              <a:ext cx="1860" cy="381"/>
              <a:chOff x="3680" y="3322"/>
              <a:chExt cx="1860" cy="381"/>
            </a:xfrm>
          </p:grpSpPr>
          <p:grpSp>
            <p:nvGrpSpPr>
              <p:cNvPr id="112671" name="Group 54">
                <a:extLst>
                  <a:ext uri="{FF2B5EF4-FFF2-40B4-BE49-F238E27FC236}">
                    <a16:creationId xmlns:a16="http://schemas.microsoft.com/office/drawing/2014/main" id="{9C1014EE-4D94-442D-B47B-C48022BE321A}"/>
                  </a:ext>
                </a:extLst>
              </p:cNvPr>
              <p:cNvGrpSpPr>
                <a:grpSpLocks/>
              </p:cNvGrpSpPr>
              <p:nvPr/>
            </p:nvGrpSpPr>
            <p:grpSpPr bwMode="auto">
              <a:xfrm>
                <a:off x="3708" y="3341"/>
                <a:ext cx="1739" cy="260"/>
                <a:chOff x="3708" y="3341"/>
                <a:chExt cx="1739" cy="260"/>
              </a:xfrm>
            </p:grpSpPr>
            <p:grpSp>
              <p:nvGrpSpPr>
                <p:cNvPr id="112676" name="Group 55">
                  <a:extLst>
                    <a:ext uri="{FF2B5EF4-FFF2-40B4-BE49-F238E27FC236}">
                      <a16:creationId xmlns:a16="http://schemas.microsoft.com/office/drawing/2014/main" id="{D7F4C713-7FD8-4C8D-89A4-D99F51C64535}"/>
                    </a:ext>
                  </a:extLst>
                </p:cNvPr>
                <p:cNvGrpSpPr>
                  <a:grpSpLocks/>
                </p:cNvGrpSpPr>
                <p:nvPr/>
              </p:nvGrpSpPr>
              <p:grpSpPr bwMode="auto">
                <a:xfrm>
                  <a:off x="3708" y="3346"/>
                  <a:ext cx="483" cy="255"/>
                  <a:chOff x="2034" y="8805"/>
                  <a:chExt cx="720" cy="285"/>
                </a:xfrm>
              </p:grpSpPr>
              <p:sp>
                <p:nvSpPr>
                  <p:cNvPr id="112685" name="Rectangle 56">
                    <a:extLst>
                      <a:ext uri="{FF2B5EF4-FFF2-40B4-BE49-F238E27FC236}">
                        <a16:creationId xmlns:a16="http://schemas.microsoft.com/office/drawing/2014/main" id="{0702CA15-0EDD-479B-87C1-15882DF0264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6" name="Rectangle 57">
                    <a:extLst>
                      <a:ext uri="{FF2B5EF4-FFF2-40B4-BE49-F238E27FC236}">
                        <a16:creationId xmlns:a16="http://schemas.microsoft.com/office/drawing/2014/main" id="{618CE8D6-46C2-4C96-8894-5813E71BB82C}"/>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7" name="Line 58">
                  <a:extLst>
                    <a:ext uri="{FF2B5EF4-FFF2-40B4-BE49-F238E27FC236}">
                      <a16:creationId xmlns:a16="http://schemas.microsoft.com/office/drawing/2014/main" id="{60DF4C27-5C32-40C9-B497-697419309571}"/>
                    </a:ext>
                  </a:extLst>
                </p:cNvPr>
                <p:cNvSpPr>
                  <a:spLocks noChangeShapeType="1"/>
                </p:cNvSpPr>
                <p:nvPr/>
              </p:nvSpPr>
              <p:spPr bwMode="auto">
                <a:xfrm>
                  <a:off x="4119" y="3472"/>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78" name="Group 59">
                  <a:extLst>
                    <a:ext uri="{FF2B5EF4-FFF2-40B4-BE49-F238E27FC236}">
                      <a16:creationId xmlns:a16="http://schemas.microsoft.com/office/drawing/2014/main" id="{E3A37AC4-1B0B-4C2E-9074-B186718201EF}"/>
                    </a:ext>
                  </a:extLst>
                </p:cNvPr>
                <p:cNvGrpSpPr>
                  <a:grpSpLocks/>
                </p:cNvGrpSpPr>
                <p:nvPr/>
              </p:nvGrpSpPr>
              <p:grpSpPr bwMode="auto">
                <a:xfrm>
                  <a:off x="4336" y="3346"/>
                  <a:ext cx="483" cy="255"/>
                  <a:chOff x="3074" y="8805"/>
                  <a:chExt cx="800" cy="285"/>
                </a:xfrm>
              </p:grpSpPr>
              <p:sp>
                <p:nvSpPr>
                  <p:cNvPr id="112683" name="Rectangle 60">
                    <a:extLst>
                      <a:ext uri="{FF2B5EF4-FFF2-40B4-BE49-F238E27FC236}">
                        <a16:creationId xmlns:a16="http://schemas.microsoft.com/office/drawing/2014/main" id="{DBF36BC8-31D8-4E2C-B759-DC6B5B24A55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4" name="Rectangle 61">
                    <a:extLst>
                      <a:ext uri="{FF2B5EF4-FFF2-40B4-BE49-F238E27FC236}">
                        <a16:creationId xmlns:a16="http://schemas.microsoft.com/office/drawing/2014/main" id="{025BBB9E-1771-4765-9621-0CE4F9B2226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9" name="Line 62">
                  <a:extLst>
                    <a:ext uri="{FF2B5EF4-FFF2-40B4-BE49-F238E27FC236}">
                      <a16:creationId xmlns:a16="http://schemas.microsoft.com/office/drawing/2014/main" id="{DEBC492E-4D29-4521-B8E5-5A638DB89376}"/>
                    </a:ext>
                  </a:extLst>
                </p:cNvPr>
                <p:cNvSpPr>
                  <a:spLocks noChangeShapeType="1"/>
                </p:cNvSpPr>
                <p:nvPr/>
              </p:nvSpPr>
              <p:spPr bwMode="auto">
                <a:xfrm>
                  <a:off x="4747" y="3467"/>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80" name="Group 63">
                  <a:extLst>
                    <a:ext uri="{FF2B5EF4-FFF2-40B4-BE49-F238E27FC236}">
                      <a16:creationId xmlns:a16="http://schemas.microsoft.com/office/drawing/2014/main" id="{3BDB374A-AE7D-4A5A-8049-D1CABA4B4655}"/>
                    </a:ext>
                  </a:extLst>
                </p:cNvPr>
                <p:cNvGrpSpPr>
                  <a:grpSpLocks/>
                </p:cNvGrpSpPr>
                <p:nvPr/>
              </p:nvGrpSpPr>
              <p:grpSpPr bwMode="auto">
                <a:xfrm>
                  <a:off x="4964" y="3341"/>
                  <a:ext cx="483" cy="255"/>
                  <a:chOff x="3074" y="8805"/>
                  <a:chExt cx="800" cy="285"/>
                </a:xfrm>
              </p:grpSpPr>
              <p:sp>
                <p:nvSpPr>
                  <p:cNvPr id="112681" name="Rectangle 64">
                    <a:extLst>
                      <a:ext uri="{FF2B5EF4-FFF2-40B4-BE49-F238E27FC236}">
                        <a16:creationId xmlns:a16="http://schemas.microsoft.com/office/drawing/2014/main" id="{72ECBF92-6D67-4C04-8601-026EBDB6FA7E}"/>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2" name="Rectangle 65">
                    <a:extLst>
                      <a:ext uri="{FF2B5EF4-FFF2-40B4-BE49-F238E27FC236}">
                        <a16:creationId xmlns:a16="http://schemas.microsoft.com/office/drawing/2014/main" id="{A3BA75C2-ADA9-4B22-ABAE-093A9AFFA249}"/>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72" name="Text Box 66">
                <a:extLst>
                  <a:ext uri="{FF2B5EF4-FFF2-40B4-BE49-F238E27FC236}">
                    <a16:creationId xmlns:a16="http://schemas.microsoft.com/office/drawing/2014/main" id="{DA17E737-9C37-4BAC-ACE4-6672F836A987}"/>
                  </a:ext>
                </a:extLst>
              </p:cNvPr>
              <p:cNvSpPr txBox="1">
                <a:spLocks noChangeArrowheads="1"/>
              </p:cNvSpPr>
              <p:nvPr/>
            </p:nvSpPr>
            <p:spPr bwMode="auto">
              <a:xfrm>
                <a:off x="3680" y="3322"/>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73" name="Text Box 67">
                <a:extLst>
                  <a:ext uri="{FF2B5EF4-FFF2-40B4-BE49-F238E27FC236}">
                    <a16:creationId xmlns:a16="http://schemas.microsoft.com/office/drawing/2014/main" id="{C0B65BB2-405B-4EE3-8B73-CE17ABBFE8EF}"/>
                  </a:ext>
                </a:extLst>
              </p:cNvPr>
              <p:cNvSpPr txBox="1">
                <a:spLocks noChangeArrowheads="1"/>
              </p:cNvSpPr>
              <p:nvPr/>
            </p:nvSpPr>
            <p:spPr bwMode="auto">
              <a:xfrm>
                <a:off x="4310" y="3327"/>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c</a:t>
                </a:r>
              </a:p>
            </p:txBody>
          </p:sp>
          <p:sp>
            <p:nvSpPr>
              <p:cNvPr id="112674" name="Text Box 68">
                <a:extLst>
                  <a:ext uri="{FF2B5EF4-FFF2-40B4-BE49-F238E27FC236}">
                    <a16:creationId xmlns:a16="http://schemas.microsoft.com/office/drawing/2014/main" id="{08B63845-93AD-4BBF-8986-2F7F5E93BE5A}"/>
                  </a:ext>
                </a:extLst>
              </p:cNvPr>
              <p:cNvSpPr txBox="1">
                <a:spLocks noChangeArrowheads="1"/>
              </p:cNvSpPr>
              <p:nvPr/>
            </p:nvSpPr>
            <p:spPr bwMode="auto">
              <a:xfrm>
                <a:off x="4932" y="3327"/>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d</a:t>
                </a:r>
              </a:p>
            </p:txBody>
          </p:sp>
          <p:sp>
            <p:nvSpPr>
              <p:cNvPr id="112675" name="Text Box 69">
                <a:extLst>
                  <a:ext uri="{FF2B5EF4-FFF2-40B4-BE49-F238E27FC236}">
                    <a16:creationId xmlns:a16="http://schemas.microsoft.com/office/drawing/2014/main" id="{E39A99FC-9123-4FA7-B94A-107438ABA960}"/>
                  </a:ext>
                </a:extLst>
              </p:cNvPr>
              <p:cNvSpPr txBox="1">
                <a:spLocks noChangeArrowheads="1"/>
              </p:cNvSpPr>
              <p:nvPr/>
            </p:nvSpPr>
            <p:spPr bwMode="auto">
              <a:xfrm>
                <a:off x="5238" y="3335"/>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6" name="Line 70">
              <a:extLst>
                <a:ext uri="{FF2B5EF4-FFF2-40B4-BE49-F238E27FC236}">
                  <a16:creationId xmlns:a16="http://schemas.microsoft.com/office/drawing/2014/main" id="{EE15A27E-4177-4F00-A7AE-C44654E262B0}"/>
                </a:ext>
              </a:extLst>
            </p:cNvPr>
            <p:cNvSpPr>
              <a:spLocks noChangeShapeType="1"/>
            </p:cNvSpPr>
            <p:nvPr/>
          </p:nvSpPr>
          <p:spPr bwMode="auto">
            <a:xfrm>
              <a:off x="3950" y="2795"/>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7" name="Text Box 71">
              <a:extLst>
                <a:ext uri="{FF2B5EF4-FFF2-40B4-BE49-F238E27FC236}">
                  <a16:creationId xmlns:a16="http://schemas.microsoft.com/office/drawing/2014/main" id="{98317C47-700B-462F-9143-936F6A8EAC4A}"/>
                </a:ext>
              </a:extLst>
            </p:cNvPr>
            <p:cNvSpPr txBox="1">
              <a:spLocks noChangeArrowheads="1"/>
            </p:cNvSpPr>
            <p:nvPr/>
          </p:nvSpPr>
          <p:spPr bwMode="auto">
            <a:xfrm>
              <a:off x="1184" y="1952"/>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68" name="Text Box 72">
              <a:extLst>
                <a:ext uri="{FF2B5EF4-FFF2-40B4-BE49-F238E27FC236}">
                  <a16:creationId xmlns:a16="http://schemas.microsoft.com/office/drawing/2014/main" id="{9DF35BEC-1F4C-4F4C-945D-F9BE5B6435D2}"/>
                </a:ext>
              </a:extLst>
            </p:cNvPr>
            <p:cNvSpPr txBox="1">
              <a:spLocks noChangeArrowheads="1"/>
            </p:cNvSpPr>
            <p:nvPr/>
          </p:nvSpPr>
          <p:spPr bwMode="auto">
            <a:xfrm>
              <a:off x="545" y="1953"/>
              <a:ext cx="42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0  0</a:t>
              </a:r>
              <a:endParaRPr lang="en-US" altLang="zh-CN" sz="2200" b="1">
                <a:latin typeface="Courier New" panose="02070309020205020404" pitchFamily="49" charset="0"/>
              </a:endParaRPr>
            </a:p>
          </p:txBody>
        </p:sp>
        <p:sp>
          <p:nvSpPr>
            <p:cNvPr id="112669" name="Text Box 73">
              <a:extLst>
                <a:ext uri="{FF2B5EF4-FFF2-40B4-BE49-F238E27FC236}">
                  <a16:creationId xmlns:a16="http://schemas.microsoft.com/office/drawing/2014/main" id="{AF2DD2A2-4150-4EB2-B33A-065B82A062D6}"/>
                </a:ext>
              </a:extLst>
            </p:cNvPr>
            <p:cNvSpPr txBox="1">
              <a:spLocks noChangeArrowheads="1"/>
            </p:cNvSpPr>
            <p:nvPr/>
          </p:nvSpPr>
          <p:spPr bwMode="auto">
            <a:xfrm>
              <a:off x="3346" y="1979"/>
              <a:ext cx="29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sp>
          <p:nvSpPr>
            <p:cNvPr id="112670" name="Text Box 74">
              <a:extLst>
                <a:ext uri="{FF2B5EF4-FFF2-40B4-BE49-F238E27FC236}">
                  <a16:creationId xmlns:a16="http://schemas.microsoft.com/office/drawing/2014/main" id="{ED8BEDFC-7336-454A-9BA5-E22627B411E7}"/>
                </a:ext>
              </a:extLst>
            </p:cNvPr>
            <p:cNvSpPr txBox="1">
              <a:spLocks noChangeArrowheads="1"/>
            </p:cNvSpPr>
            <p:nvPr/>
          </p:nvSpPr>
          <p:spPr bwMode="auto">
            <a:xfrm>
              <a:off x="169" y="1934"/>
              <a:ext cx="36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Courier New" panose="02070309020205020404" pitchFamily="49" charset="0"/>
                </a:rPr>
                <a:t>ls</a:t>
              </a:r>
              <a:endParaRPr lang="en-US" altLang="zh-CN" sz="1800" b="1">
                <a:latin typeface="Courier New" panose="02070309020205020404" pitchFamily="49" charset="0"/>
              </a:endParaRPr>
            </a:p>
          </p:txBody>
        </p:sp>
      </p:grpSp>
      <p:sp>
        <p:nvSpPr>
          <p:cNvPr id="107595" name="Freeform 75">
            <a:extLst>
              <a:ext uri="{FF2B5EF4-FFF2-40B4-BE49-F238E27FC236}">
                <a16:creationId xmlns:a16="http://schemas.microsoft.com/office/drawing/2014/main" id="{F8BF8BC1-E9C3-407C-A578-E2DCD94DDBD0}"/>
              </a:ext>
            </a:extLst>
          </p:cNvPr>
          <p:cNvSpPr>
            <a:spLocks/>
          </p:cNvSpPr>
          <p:nvPr/>
        </p:nvSpPr>
        <p:spPr bwMode="auto">
          <a:xfrm>
            <a:off x="798513" y="3827463"/>
            <a:ext cx="1352550" cy="468312"/>
          </a:xfrm>
          <a:custGeom>
            <a:avLst/>
            <a:gdLst>
              <a:gd name="T0" fmla="*/ 0 w 1410"/>
              <a:gd name="T1" fmla="*/ 0 h 330"/>
              <a:gd name="T2" fmla="*/ 2147483646 w 1410"/>
              <a:gd name="T3" fmla="*/ 2147483646 h 330"/>
              <a:gd name="T4" fmla="*/ 2147483646 w 1410"/>
              <a:gd name="T5" fmla="*/ 2147483646 h 330"/>
              <a:gd name="T6" fmla="*/ 0 60000 65536"/>
              <a:gd name="T7" fmla="*/ 0 60000 65536"/>
              <a:gd name="T8" fmla="*/ 0 60000 65536"/>
            </a:gdLst>
            <a:ahLst/>
            <a:cxnLst>
              <a:cxn ang="T6">
                <a:pos x="T0" y="T1"/>
              </a:cxn>
              <a:cxn ang="T7">
                <a:pos x="T2" y="T3"/>
              </a:cxn>
              <a:cxn ang="T8">
                <a:pos x="T4" y="T5"/>
              </a:cxn>
            </a:cxnLst>
            <a:rect l="0" t="0" r="r" b="b"/>
            <a:pathLst>
              <a:path w="1410" h="330">
                <a:moveTo>
                  <a:pt x="0" y="0"/>
                </a:moveTo>
                <a:cubicBezTo>
                  <a:pt x="475" y="2"/>
                  <a:pt x="950" y="5"/>
                  <a:pt x="1180" y="60"/>
                </a:cubicBezTo>
                <a:cubicBezTo>
                  <a:pt x="1410" y="115"/>
                  <a:pt x="1347" y="283"/>
                  <a:pt x="1380" y="33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6" name="Freeform 76">
            <a:extLst>
              <a:ext uri="{FF2B5EF4-FFF2-40B4-BE49-F238E27FC236}">
                <a16:creationId xmlns:a16="http://schemas.microsoft.com/office/drawing/2014/main" id="{2C013228-0243-47BB-B543-E21EEC6B3F61}"/>
              </a:ext>
            </a:extLst>
          </p:cNvPr>
          <p:cNvSpPr>
            <a:spLocks/>
          </p:cNvSpPr>
          <p:nvPr/>
        </p:nvSpPr>
        <p:spPr bwMode="auto">
          <a:xfrm>
            <a:off x="2274888" y="4849813"/>
            <a:ext cx="2224087" cy="188912"/>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7" name="Freeform 77">
            <a:extLst>
              <a:ext uri="{FF2B5EF4-FFF2-40B4-BE49-F238E27FC236}">
                <a16:creationId xmlns:a16="http://schemas.microsoft.com/office/drawing/2014/main" id="{4DB8C000-3FE1-4AB3-AAAB-0F158BA61D36}"/>
              </a:ext>
            </a:extLst>
          </p:cNvPr>
          <p:cNvSpPr>
            <a:spLocks/>
          </p:cNvSpPr>
          <p:nvPr/>
        </p:nvSpPr>
        <p:spPr bwMode="auto">
          <a:xfrm>
            <a:off x="2466975" y="3741738"/>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8" name="Freeform 78">
            <a:extLst>
              <a:ext uri="{FF2B5EF4-FFF2-40B4-BE49-F238E27FC236}">
                <a16:creationId xmlns:a16="http://schemas.microsoft.com/office/drawing/2014/main" id="{C3AD1382-44CD-4AA8-9C81-2B3258B2C506}"/>
              </a:ext>
            </a:extLst>
          </p:cNvPr>
          <p:cNvSpPr>
            <a:spLocks/>
          </p:cNvSpPr>
          <p:nvPr/>
        </p:nvSpPr>
        <p:spPr bwMode="auto">
          <a:xfrm>
            <a:off x="2735263" y="3784600"/>
            <a:ext cx="2435225" cy="490538"/>
          </a:xfrm>
          <a:custGeom>
            <a:avLst/>
            <a:gdLst>
              <a:gd name="T0" fmla="*/ 0 w 2540"/>
              <a:gd name="T1" fmla="*/ 0 h 345"/>
              <a:gd name="T2" fmla="*/ 2147483646 w 2540"/>
              <a:gd name="T3" fmla="*/ 2147483646 h 345"/>
              <a:gd name="T4" fmla="*/ 2147483646 w 2540"/>
              <a:gd name="T5" fmla="*/ 2147483646 h 345"/>
              <a:gd name="T6" fmla="*/ 0 60000 65536"/>
              <a:gd name="T7" fmla="*/ 0 60000 65536"/>
              <a:gd name="T8" fmla="*/ 0 60000 65536"/>
            </a:gdLst>
            <a:ahLst/>
            <a:cxnLst>
              <a:cxn ang="T6">
                <a:pos x="T0" y="T1"/>
              </a:cxn>
              <a:cxn ang="T7">
                <a:pos x="T2" y="T3"/>
              </a:cxn>
              <a:cxn ang="T8">
                <a:pos x="T4" y="T5"/>
              </a:cxn>
            </a:cxnLst>
            <a:rect l="0" t="0" r="r" b="b"/>
            <a:pathLst>
              <a:path w="2540" h="345">
                <a:moveTo>
                  <a:pt x="0" y="0"/>
                </a:moveTo>
                <a:cubicBezTo>
                  <a:pt x="798" y="1"/>
                  <a:pt x="1597" y="3"/>
                  <a:pt x="2020" y="60"/>
                </a:cubicBezTo>
                <a:cubicBezTo>
                  <a:pt x="2443" y="117"/>
                  <a:pt x="2453" y="297"/>
                  <a:pt x="2540" y="345"/>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9" name="Freeform 79">
            <a:extLst>
              <a:ext uri="{FF2B5EF4-FFF2-40B4-BE49-F238E27FC236}">
                <a16:creationId xmlns:a16="http://schemas.microsoft.com/office/drawing/2014/main" id="{D2F0E7CF-FED0-4222-929D-FD2232B83163}"/>
              </a:ext>
            </a:extLst>
          </p:cNvPr>
          <p:cNvSpPr>
            <a:spLocks/>
          </p:cNvSpPr>
          <p:nvPr/>
        </p:nvSpPr>
        <p:spPr bwMode="auto">
          <a:xfrm>
            <a:off x="5132388" y="4879975"/>
            <a:ext cx="939800" cy="508000"/>
          </a:xfrm>
          <a:custGeom>
            <a:avLst/>
            <a:gdLst>
              <a:gd name="T0" fmla="*/ 0 w 980"/>
              <a:gd name="T1" fmla="*/ 2147483646 h 357"/>
              <a:gd name="T2" fmla="*/ 2147483646 w 980"/>
              <a:gd name="T3" fmla="*/ 2147483646 h 357"/>
              <a:gd name="T4" fmla="*/ 2147483646 w 980"/>
              <a:gd name="T5" fmla="*/ 2147483646 h 357"/>
              <a:gd name="T6" fmla="*/ 0 60000 65536"/>
              <a:gd name="T7" fmla="*/ 0 60000 65536"/>
              <a:gd name="T8" fmla="*/ 0 60000 65536"/>
            </a:gdLst>
            <a:ahLst/>
            <a:cxnLst>
              <a:cxn ang="T6">
                <a:pos x="T0" y="T1"/>
              </a:cxn>
              <a:cxn ang="T7">
                <a:pos x="T2" y="T3"/>
              </a:cxn>
              <a:cxn ang="T8">
                <a:pos x="T4" y="T5"/>
              </a:cxn>
            </a:cxnLst>
            <a:rect l="0" t="0" r="r" b="b"/>
            <a:pathLst>
              <a:path w="980" h="357">
                <a:moveTo>
                  <a:pt x="0" y="12"/>
                </a:moveTo>
                <a:cubicBezTo>
                  <a:pt x="198" y="6"/>
                  <a:pt x="397" y="0"/>
                  <a:pt x="560" y="57"/>
                </a:cubicBezTo>
                <a:cubicBezTo>
                  <a:pt x="723" y="114"/>
                  <a:pt x="910" y="307"/>
                  <a:pt x="980" y="357"/>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0" name="Freeform 80">
            <a:extLst>
              <a:ext uri="{FF2B5EF4-FFF2-40B4-BE49-F238E27FC236}">
                <a16:creationId xmlns:a16="http://schemas.microsoft.com/office/drawing/2014/main" id="{A6007350-D813-498D-937F-6FA27AC2BAB6}"/>
              </a:ext>
            </a:extLst>
          </p:cNvPr>
          <p:cNvSpPr>
            <a:spLocks/>
          </p:cNvSpPr>
          <p:nvPr/>
        </p:nvSpPr>
        <p:spPr bwMode="auto">
          <a:xfrm>
            <a:off x="6264275" y="5916613"/>
            <a:ext cx="2224088" cy="187325"/>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1" name="Freeform 81">
            <a:extLst>
              <a:ext uri="{FF2B5EF4-FFF2-40B4-BE49-F238E27FC236}">
                <a16:creationId xmlns:a16="http://schemas.microsoft.com/office/drawing/2014/main" id="{D4B7BD45-DBBC-429F-A07F-60B9BD6A9AE1}"/>
              </a:ext>
            </a:extLst>
          </p:cNvPr>
          <p:cNvSpPr>
            <a:spLocks/>
          </p:cNvSpPr>
          <p:nvPr/>
        </p:nvSpPr>
        <p:spPr bwMode="auto">
          <a:xfrm>
            <a:off x="6378575" y="4808538"/>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2" name="Freeform 82">
            <a:extLst>
              <a:ext uri="{FF2B5EF4-FFF2-40B4-BE49-F238E27FC236}">
                <a16:creationId xmlns:a16="http://schemas.microsoft.com/office/drawing/2014/main" id="{E946AF43-634C-4552-BE84-7C7E50A67D50}"/>
              </a:ext>
            </a:extLst>
          </p:cNvPr>
          <p:cNvSpPr>
            <a:spLocks/>
          </p:cNvSpPr>
          <p:nvPr/>
        </p:nvSpPr>
        <p:spPr bwMode="auto">
          <a:xfrm>
            <a:off x="6627813" y="4849813"/>
            <a:ext cx="977900" cy="114300"/>
          </a:xfrm>
          <a:custGeom>
            <a:avLst/>
            <a:gdLst>
              <a:gd name="T0" fmla="*/ 0 w 1020"/>
              <a:gd name="T1" fmla="*/ 2147483646 h 80"/>
              <a:gd name="T2" fmla="*/ 2147483646 w 1020"/>
              <a:gd name="T3" fmla="*/ 2147483646 h 80"/>
              <a:gd name="T4" fmla="*/ 2147483646 w 1020"/>
              <a:gd name="T5" fmla="*/ 2147483646 h 80"/>
              <a:gd name="T6" fmla="*/ 2147483646 w 1020"/>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0" h="80">
                <a:moveTo>
                  <a:pt x="0" y="30"/>
                </a:moveTo>
                <a:cubicBezTo>
                  <a:pt x="81" y="50"/>
                  <a:pt x="163" y="70"/>
                  <a:pt x="300" y="75"/>
                </a:cubicBezTo>
                <a:cubicBezTo>
                  <a:pt x="437" y="80"/>
                  <a:pt x="700" y="73"/>
                  <a:pt x="820" y="60"/>
                </a:cubicBezTo>
                <a:cubicBezTo>
                  <a:pt x="940" y="47"/>
                  <a:pt x="987" y="10"/>
                  <a:pt x="102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3" name="Freeform 83">
            <a:extLst>
              <a:ext uri="{FF2B5EF4-FFF2-40B4-BE49-F238E27FC236}">
                <a16:creationId xmlns:a16="http://schemas.microsoft.com/office/drawing/2014/main" id="{83F0A806-4552-45AD-A3B1-9C438A4ED7C0}"/>
              </a:ext>
            </a:extLst>
          </p:cNvPr>
          <p:cNvSpPr>
            <a:spLocks/>
          </p:cNvSpPr>
          <p:nvPr/>
        </p:nvSpPr>
        <p:spPr bwMode="auto">
          <a:xfrm>
            <a:off x="5438775" y="3805238"/>
            <a:ext cx="2033588" cy="490537"/>
          </a:xfrm>
          <a:custGeom>
            <a:avLst/>
            <a:gdLst>
              <a:gd name="T0" fmla="*/ 2147483646 w 2120"/>
              <a:gd name="T1" fmla="*/ 2147483646 h 345"/>
              <a:gd name="T2" fmla="*/ 2147483646 w 2120"/>
              <a:gd name="T3" fmla="*/ 2147483646 h 345"/>
              <a:gd name="T4" fmla="*/ 2147483646 w 2120"/>
              <a:gd name="T5" fmla="*/ 2147483646 h 345"/>
              <a:gd name="T6" fmla="*/ 0 w 2120"/>
              <a:gd name="T7" fmla="*/ 0 h 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0" h="345">
                <a:moveTo>
                  <a:pt x="2120" y="345"/>
                </a:moveTo>
                <a:cubicBezTo>
                  <a:pt x="2098" y="315"/>
                  <a:pt x="2077" y="285"/>
                  <a:pt x="1820" y="270"/>
                </a:cubicBezTo>
                <a:cubicBezTo>
                  <a:pt x="1563" y="255"/>
                  <a:pt x="883" y="300"/>
                  <a:pt x="580" y="255"/>
                </a:cubicBezTo>
                <a:cubicBezTo>
                  <a:pt x="277" y="210"/>
                  <a:pt x="107" y="45"/>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4" name="Freeform 84">
            <a:extLst>
              <a:ext uri="{FF2B5EF4-FFF2-40B4-BE49-F238E27FC236}">
                <a16:creationId xmlns:a16="http://schemas.microsoft.com/office/drawing/2014/main" id="{9E8491A2-5EE4-4C10-9F27-E3F4189D532C}"/>
              </a:ext>
            </a:extLst>
          </p:cNvPr>
          <p:cNvSpPr>
            <a:spLocks/>
          </p:cNvSpPr>
          <p:nvPr/>
        </p:nvSpPr>
        <p:spPr bwMode="auto">
          <a:xfrm>
            <a:off x="760413" y="3063875"/>
            <a:ext cx="4697412" cy="166688"/>
          </a:xfrm>
          <a:custGeom>
            <a:avLst/>
            <a:gdLst>
              <a:gd name="T0" fmla="*/ 2147483646 w 4900"/>
              <a:gd name="T1" fmla="*/ 2147483646 h 87"/>
              <a:gd name="T2" fmla="*/ 2147483646 w 4900"/>
              <a:gd name="T3" fmla="*/ 2147483646 h 87"/>
              <a:gd name="T4" fmla="*/ 2147483646 w 4900"/>
              <a:gd name="T5" fmla="*/ 2147483646 h 87"/>
              <a:gd name="T6" fmla="*/ 0 w 4900"/>
              <a:gd name="T7" fmla="*/ 214748364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0" h="87">
                <a:moveTo>
                  <a:pt x="4900" y="87"/>
                </a:moveTo>
                <a:cubicBezTo>
                  <a:pt x="4890" y="55"/>
                  <a:pt x="4880" y="24"/>
                  <a:pt x="4720" y="12"/>
                </a:cubicBezTo>
                <a:cubicBezTo>
                  <a:pt x="4560" y="0"/>
                  <a:pt x="4727" y="12"/>
                  <a:pt x="3940" y="12"/>
                </a:cubicBezTo>
                <a:cubicBezTo>
                  <a:pt x="3153" y="12"/>
                  <a:pt x="657" y="12"/>
                  <a:pt x="0" y="12"/>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7595"/>
                                        </p:tgtEl>
                                        <p:attrNameLst>
                                          <p:attrName>style.visibility</p:attrName>
                                        </p:attrNameLst>
                                      </p:cBhvr>
                                      <p:to>
                                        <p:strVal val="visible"/>
                                      </p:to>
                                    </p:set>
                                    <p:animEffect transition="in" filter="wipe(up)">
                                      <p:cBhvr>
                                        <p:cTn id="7" dur="1000"/>
                                        <p:tgtEl>
                                          <p:spTgt spid="107595"/>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7596"/>
                                        </p:tgtEl>
                                        <p:attrNameLst>
                                          <p:attrName>style.visibility</p:attrName>
                                        </p:attrNameLst>
                                      </p:cBhvr>
                                      <p:to>
                                        <p:strVal val="visible"/>
                                      </p:to>
                                    </p:set>
                                    <p:animEffect transition="in" filter="wipe(left)">
                                      <p:cBhvr>
                                        <p:cTn id="11" dur="1000"/>
                                        <p:tgtEl>
                                          <p:spTgt spid="107596"/>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107597"/>
                                        </p:tgtEl>
                                        <p:attrNameLst>
                                          <p:attrName>style.visibility</p:attrName>
                                        </p:attrNameLst>
                                      </p:cBhvr>
                                      <p:to>
                                        <p:strVal val="visible"/>
                                      </p:to>
                                    </p:set>
                                    <p:animEffect transition="in" filter="wipe(down)">
                                      <p:cBhvr>
                                        <p:cTn id="15" dur="2000"/>
                                        <p:tgtEl>
                                          <p:spTgt spid="1075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07598"/>
                                        </p:tgtEl>
                                        <p:attrNameLst>
                                          <p:attrName>style.visibility</p:attrName>
                                        </p:attrNameLst>
                                      </p:cBhvr>
                                      <p:to>
                                        <p:strVal val="visible"/>
                                      </p:to>
                                    </p:set>
                                    <p:animEffect transition="in" filter="wipe(up)">
                                      <p:cBhvr>
                                        <p:cTn id="20" dur="500"/>
                                        <p:tgtEl>
                                          <p:spTgt spid="107598"/>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07599"/>
                                        </p:tgtEl>
                                        <p:attrNameLst>
                                          <p:attrName>style.visibility</p:attrName>
                                        </p:attrNameLst>
                                      </p:cBhvr>
                                      <p:to>
                                        <p:strVal val="visible"/>
                                      </p:to>
                                    </p:set>
                                    <p:animEffect transition="in" filter="wipe(up)">
                                      <p:cBhvr>
                                        <p:cTn id="24" dur="1000"/>
                                        <p:tgtEl>
                                          <p:spTgt spid="107599"/>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7600"/>
                                        </p:tgtEl>
                                        <p:attrNameLst>
                                          <p:attrName>style.visibility</p:attrName>
                                        </p:attrNameLst>
                                      </p:cBhvr>
                                      <p:to>
                                        <p:strVal val="visible"/>
                                      </p:to>
                                    </p:set>
                                    <p:animEffect transition="in" filter="wipe(left)">
                                      <p:cBhvr>
                                        <p:cTn id="28" dur="1000"/>
                                        <p:tgtEl>
                                          <p:spTgt spid="107600"/>
                                        </p:tgtEl>
                                      </p:cBhvr>
                                    </p:animEffect>
                                  </p:childTnLst>
                                </p:cTn>
                              </p:par>
                            </p:childTnLst>
                          </p:cTn>
                        </p:par>
                        <p:par>
                          <p:cTn id="29" fill="hold" nodeType="afterGroup">
                            <p:stCondLst>
                              <p:cond delay="2500"/>
                            </p:stCondLst>
                            <p:childTnLst>
                              <p:par>
                                <p:cTn id="30" presetID="22" presetClass="entr" presetSubtype="4" fill="hold" nodeType="afterEffect">
                                  <p:stCondLst>
                                    <p:cond delay="0"/>
                                  </p:stCondLst>
                                  <p:childTnLst>
                                    <p:set>
                                      <p:cBhvr>
                                        <p:cTn id="31" dur="1" fill="hold">
                                          <p:stCondLst>
                                            <p:cond delay="0"/>
                                          </p:stCondLst>
                                        </p:cTn>
                                        <p:tgtEl>
                                          <p:spTgt spid="107601"/>
                                        </p:tgtEl>
                                        <p:attrNameLst>
                                          <p:attrName>style.visibility</p:attrName>
                                        </p:attrNameLst>
                                      </p:cBhvr>
                                      <p:to>
                                        <p:strVal val="visible"/>
                                      </p:to>
                                    </p:set>
                                    <p:animEffect transition="in" filter="wipe(down)">
                                      <p:cBhvr>
                                        <p:cTn id="32" dur="1000"/>
                                        <p:tgtEl>
                                          <p:spTgt spid="1076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602"/>
                                        </p:tgtEl>
                                        <p:attrNameLst>
                                          <p:attrName>style.visibility</p:attrName>
                                        </p:attrNameLst>
                                      </p:cBhvr>
                                      <p:to>
                                        <p:strVal val="visible"/>
                                      </p:to>
                                    </p:set>
                                    <p:animEffect transition="in" filter="wipe(left)">
                                      <p:cBhvr>
                                        <p:cTn id="37" dur="1000"/>
                                        <p:tgtEl>
                                          <p:spTgt spid="107602"/>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107603"/>
                                        </p:tgtEl>
                                        <p:attrNameLst>
                                          <p:attrName>style.visibility</p:attrName>
                                        </p:attrNameLst>
                                      </p:cBhvr>
                                      <p:to>
                                        <p:strVal val="visible"/>
                                      </p:to>
                                    </p:set>
                                    <p:animEffect transition="in" filter="wipe(down)">
                                      <p:cBhvr>
                                        <p:cTn id="41" dur="1000"/>
                                        <p:tgtEl>
                                          <p:spTgt spid="107603"/>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107604"/>
                                        </p:tgtEl>
                                        <p:attrNameLst>
                                          <p:attrName>style.visibility</p:attrName>
                                        </p:attrNameLst>
                                      </p:cBhvr>
                                      <p:to>
                                        <p:strVal val="visible"/>
                                      </p:to>
                                    </p:set>
                                    <p:animEffect transition="in" filter="wipe(right)">
                                      <p:cBhvr>
                                        <p:cTn id="45" dur="1000"/>
                                        <p:tgtEl>
                                          <p:spTgt spid="10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2">
            <a:extLst>
              <a:ext uri="{FF2B5EF4-FFF2-40B4-BE49-F238E27FC236}">
                <a16:creationId xmlns:a16="http://schemas.microsoft.com/office/drawing/2014/main" id="{541D6CCC-8B94-41B0-81E7-F264963D4A37}"/>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13761" name="公式" r:id="rId3" imgW="114151" imgH="215619" progId="Equation.3">
                  <p:embed/>
                </p:oleObj>
              </mc:Choice>
              <mc:Fallback>
                <p:oleObj name="公式" r:id="rId3" imgW="114151" imgH="21561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7" name="Object 3">
            <a:extLst>
              <a:ext uri="{FF2B5EF4-FFF2-40B4-BE49-F238E27FC236}">
                <a16:creationId xmlns:a16="http://schemas.microsoft.com/office/drawing/2014/main" id="{EDC5E587-AB3F-47FA-A0B9-9C95F60778DC}"/>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13762" name="公式" r:id="rId5" imgW="114151" imgH="215619" progId="Equation.3">
                  <p:embed/>
                </p:oleObj>
              </mc:Choice>
              <mc:Fallback>
                <p:oleObj name="公式" r:id="rId5"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68" name="AutoShape 4">
            <a:extLst>
              <a:ext uri="{FF2B5EF4-FFF2-40B4-BE49-F238E27FC236}">
                <a16:creationId xmlns:a16="http://schemas.microsoft.com/office/drawing/2014/main" id="{48B22F75-6CDE-44B5-ACC9-3C9841A1C5A6}"/>
              </a:ext>
            </a:extLst>
          </p:cNvPr>
          <p:cNvSpPr>
            <a:spLocks/>
          </p:cNvSpPr>
          <p:nvPr/>
        </p:nvSpPr>
        <p:spPr bwMode="auto">
          <a:xfrm rot="-5400000">
            <a:off x="7429500" y="4127500"/>
            <a:ext cx="152400" cy="685800"/>
          </a:xfrm>
          <a:prstGeom prst="leftBrace">
            <a:avLst>
              <a:gd name="adj1" fmla="val 375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69" name="AutoShape 5">
            <a:extLst>
              <a:ext uri="{FF2B5EF4-FFF2-40B4-BE49-F238E27FC236}">
                <a16:creationId xmlns:a16="http://schemas.microsoft.com/office/drawing/2014/main" id="{AAC00DB5-5A04-4554-AAA1-02B15A4DEDA5}"/>
              </a:ext>
            </a:extLst>
          </p:cNvPr>
          <p:cNvSpPr>
            <a:spLocks/>
          </p:cNvSpPr>
          <p:nvPr/>
        </p:nvSpPr>
        <p:spPr bwMode="auto">
          <a:xfrm rot="-5400000">
            <a:off x="1945482" y="3913981"/>
            <a:ext cx="152400" cy="1112837"/>
          </a:xfrm>
          <a:prstGeom prst="leftBrace">
            <a:avLst>
              <a:gd name="adj1" fmla="val 60851"/>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0" name="AutoShape 6">
            <a:extLst>
              <a:ext uri="{FF2B5EF4-FFF2-40B4-BE49-F238E27FC236}">
                <a16:creationId xmlns:a16="http://schemas.microsoft.com/office/drawing/2014/main" id="{4D2ADA88-0887-41DD-933C-9E0D5576665B}"/>
              </a:ext>
            </a:extLst>
          </p:cNvPr>
          <p:cNvSpPr>
            <a:spLocks/>
          </p:cNvSpPr>
          <p:nvPr/>
        </p:nvSpPr>
        <p:spPr bwMode="auto">
          <a:xfrm rot="-5400000">
            <a:off x="3894138" y="3932237"/>
            <a:ext cx="139700" cy="1063625"/>
          </a:xfrm>
          <a:prstGeom prst="leftBrace">
            <a:avLst>
              <a:gd name="adj1" fmla="val 63447"/>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1" name="AutoShape 7">
            <a:extLst>
              <a:ext uri="{FF2B5EF4-FFF2-40B4-BE49-F238E27FC236}">
                <a16:creationId xmlns:a16="http://schemas.microsoft.com/office/drawing/2014/main" id="{A45DE074-832D-47B8-8597-9FE73EBC3EEF}"/>
              </a:ext>
            </a:extLst>
          </p:cNvPr>
          <p:cNvSpPr>
            <a:spLocks/>
          </p:cNvSpPr>
          <p:nvPr/>
        </p:nvSpPr>
        <p:spPr bwMode="auto">
          <a:xfrm rot="-5400000">
            <a:off x="6200775" y="3984625"/>
            <a:ext cx="138113" cy="957263"/>
          </a:xfrm>
          <a:prstGeom prst="leftBrace">
            <a:avLst>
              <a:gd name="adj1" fmla="val 5775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8" name="AutoShape 8">
            <a:extLst>
              <a:ext uri="{FF2B5EF4-FFF2-40B4-BE49-F238E27FC236}">
                <a16:creationId xmlns:a16="http://schemas.microsoft.com/office/drawing/2014/main" id="{777EA815-F016-4CC7-9F67-3AF1BB54AB78}"/>
              </a:ext>
            </a:extLst>
          </p:cNvPr>
          <p:cNvSpPr>
            <a:spLocks/>
          </p:cNvSpPr>
          <p:nvPr/>
        </p:nvSpPr>
        <p:spPr bwMode="auto">
          <a:xfrm rot="-5400000">
            <a:off x="5865813" y="3900487"/>
            <a:ext cx="152400" cy="2130425"/>
          </a:xfrm>
          <a:prstGeom prst="leftBrace">
            <a:avLst>
              <a:gd name="adj1" fmla="val 116493"/>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9" name="AutoShape 9">
            <a:extLst>
              <a:ext uri="{FF2B5EF4-FFF2-40B4-BE49-F238E27FC236}">
                <a16:creationId xmlns:a16="http://schemas.microsoft.com/office/drawing/2014/main" id="{50B12255-6E0A-4A23-A3BC-48FDE1C177A5}"/>
              </a:ext>
            </a:extLst>
          </p:cNvPr>
          <p:cNvSpPr>
            <a:spLocks/>
          </p:cNvSpPr>
          <p:nvPr/>
        </p:nvSpPr>
        <p:spPr bwMode="auto">
          <a:xfrm rot="-5400000">
            <a:off x="5391150" y="2838450"/>
            <a:ext cx="166688" cy="5157788"/>
          </a:xfrm>
          <a:prstGeom prst="leftBrace">
            <a:avLst>
              <a:gd name="adj1" fmla="val 257856"/>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50" name="AutoShape 10">
            <a:extLst>
              <a:ext uri="{FF2B5EF4-FFF2-40B4-BE49-F238E27FC236}">
                <a16:creationId xmlns:a16="http://schemas.microsoft.com/office/drawing/2014/main" id="{7F580A42-F69D-45E7-9058-E68E296FA884}"/>
              </a:ext>
            </a:extLst>
          </p:cNvPr>
          <p:cNvSpPr>
            <a:spLocks/>
          </p:cNvSpPr>
          <p:nvPr/>
        </p:nvSpPr>
        <p:spPr bwMode="auto">
          <a:xfrm rot="-5400000">
            <a:off x="4557713" y="2274887"/>
            <a:ext cx="127000" cy="7210425"/>
          </a:xfrm>
          <a:prstGeom prst="leftBrace">
            <a:avLst>
              <a:gd name="adj1" fmla="val 473125"/>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5" name="Text Box 11">
            <a:extLst>
              <a:ext uri="{FF2B5EF4-FFF2-40B4-BE49-F238E27FC236}">
                <a16:creationId xmlns:a16="http://schemas.microsoft.com/office/drawing/2014/main" id="{43968A83-2919-4030-8E73-584030B3E3D0}"/>
              </a:ext>
            </a:extLst>
          </p:cNvPr>
          <p:cNvSpPr txBox="1">
            <a:spLocks noChangeArrowheads="1"/>
          </p:cNvSpPr>
          <p:nvPr/>
        </p:nvSpPr>
        <p:spPr bwMode="auto">
          <a:xfrm>
            <a:off x="18351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6" name="Text Box 12">
            <a:extLst>
              <a:ext uri="{FF2B5EF4-FFF2-40B4-BE49-F238E27FC236}">
                <a16:creationId xmlns:a16="http://schemas.microsoft.com/office/drawing/2014/main" id="{2FAF3CB4-6E56-4B1F-A78E-D3DEABF710F4}"/>
              </a:ext>
            </a:extLst>
          </p:cNvPr>
          <p:cNvSpPr txBox="1">
            <a:spLocks noChangeArrowheads="1"/>
          </p:cNvSpPr>
          <p:nvPr/>
        </p:nvSpPr>
        <p:spPr bwMode="auto">
          <a:xfrm>
            <a:off x="37782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7" name="Text Box 13">
            <a:extLst>
              <a:ext uri="{FF2B5EF4-FFF2-40B4-BE49-F238E27FC236}">
                <a16:creationId xmlns:a16="http://schemas.microsoft.com/office/drawing/2014/main" id="{313CB9D4-03F7-43A1-B70B-0A20E32229A0}"/>
              </a:ext>
            </a:extLst>
          </p:cNvPr>
          <p:cNvSpPr txBox="1">
            <a:spLocks noChangeArrowheads="1"/>
          </p:cNvSpPr>
          <p:nvPr/>
        </p:nvSpPr>
        <p:spPr bwMode="auto">
          <a:xfrm>
            <a:off x="61023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8" name="Text Box 14">
            <a:extLst>
              <a:ext uri="{FF2B5EF4-FFF2-40B4-BE49-F238E27FC236}">
                <a16:creationId xmlns:a16="http://schemas.microsoft.com/office/drawing/2014/main" id="{AB814CE2-58DF-44E0-A218-E2A89933C55F}"/>
              </a:ext>
            </a:extLst>
          </p:cNvPr>
          <p:cNvSpPr txBox="1">
            <a:spLocks noChangeArrowheads="1"/>
          </p:cNvSpPr>
          <p:nvPr/>
        </p:nvSpPr>
        <p:spPr bwMode="auto">
          <a:xfrm>
            <a:off x="73215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2655" name="Text Box 15">
            <a:extLst>
              <a:ext uri="{FF2B5EF4-FFF2-40B4-BE49-F238E27FC236}">
                <a16:creationId xmlns:a16="http://schemas.microsoft.com/office/drawing/2014/main" id="{7FFB86A2-3234-473E-8362-8A033B110AEC}"/>
              </a:ext>
            </a:extLst>
          </p:cNvPr>
          <p:cNvSpPr txBox="1">
            <a:spLocks noChangeArrowheads="1"/>
          </p:cNvSpPr>
          <p:nvPr/>
        </p:nvSpPr>
        <p:spPr bwMode="auto">
          <a:xfrm>
            <a:off x="5759450" y="4954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112656" name="Text Box 16">
            <a:extLst>
              <a:ext uri="{FF2B5EF4-FFF2-40B4-BE49-F238E27FC236}">
                <a16:creationId xmlns:a16="http://schemas.microsoft.com/office/drawing/2014/main" id="{2D400872-FD5E-42D7-9CC3-0DF7ECFD33B0}"/>
              </a:ext>
            </a:extLst>
          </p:cNvPr>
          <p:cNvSpPr txBox="1">
            <a:spLocks noChangeArrowheads="1"/>
          </p:cNvSpPr>
          <p:nvPr/>
        </p:nvSpPr>
        <p:spPr bwMode="auto">
          <a:xfrm>
            <a:off x="5321300" y="5411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3</a:t>
            </a:r>
            <a:endParaRPr kumimoji="1" lang="en-US" altLang="zh-CN" sz="2800">
              <a:latin typeface="Times New Roman" panose="02020603050405020304" pitchFamily="18" charset="0"/>
            </a:endParaRPr>
          </a:p>
        </p:txBody>
      </p:sp>
      <p:sp>
        <p:nvSpPr>
          <p:cNvPr id="112657" name="Text Box 17">
            <a:extLst>
              <a:ext uri="{FF2B5EF4-FFF2-40B4-BE49-F238E27FC236}">
                <a16:creationId xmlns:a16="http://schemas.microsoft.com/office/drawing/2014/main" id="{2AF23F75-C47F-48F1-BE22-387BA37699D7}"/>
              </a:ext>
            </a:extLst>
          </p:cNvPr>
          <p:cNvSpPr txBox="1">
            <a:spLocks noChangeArrowheads="1"/>
          </p:cNvSpPr>
          <p:nvPr/>
        </p:nvSpPr>
        <p:spPr bwMode="auto">
          <a:xfrm>
            <a:off x="4419600" y="5868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13682" name="Rectangle 18">
            <a:extLst>
              <a:ext uri="{FF2B5EF4-FFF2-40B4-BE49-F238E27FC236}">
                <a16:creationId xmlns:a16="http://schemas.microsoft.com/office/drawing/2014/main" id="{A48171A2-F40A-4E70-88D0-0428489E5C34}"/>
              </a:ext>
            </a:extLst>
          </p:cNvPr>
          <p:cNvSpPr>
            <a:spLocks noGrp="1" noChangeArrowheads="1"/>
          </p:cNvSpPr>
          <p:nvPr>
            <p:ph type="title"/>
          </p:nvPr>
        </p:nvSpPr>
        <p:spPr>
          <a:xfrm>
            <a:off x="444500" y="428625"/>
            <a:ext cx="8229600" cy="947738"/>
          </a:xfrm>
        </p:spPr>
        <p:txBody>
          <a:bodyPr/>
          <a:lstStyle/>
          <a:p>
            <a:pPr eaLnBrk="1" hangingPunct="1"/>
            <a:r>
              <a:rPr kumimoji="1" lang="zh-CN" altLang="en-US" sz="3600" b="1">
                <a:ea typeface="华文新魏" panose="02010800040101010101" pitchFamily="2" charset="-122"/>
              </a:rPr>
              <a:t>求广义表深度的算法</a:t>
            </a:r>
          </a:p>
        </p:txBody>
      </p:sp>
      <p:sp>
        <p:nvSpPr>
          <p:cNvPr id="108563" name="Rectangle 19">
            <a:extLst>
              <a:ext uri="{FF2B5EF4-FFF2-40B4-BE49-F238E27FC236}">
                <a16:creationId xmlns:a16="http://schemas.microsoft.com/office/drawing/2014/main" id="{7B0481AA-5881-435D-8966-29EBF2C16926}"/>
              </a:ext>
            </a:extLst>
          </p:cNvPr>
          <p:cNvSpPr>
            <a:spLocks noGrp="1" noChangeArrowheads="1"/>
          </p:cNvSpPr>
          <p:nvPr>
            <p:ph type="body" idx="1"/>
          </p:nvPr>
        </p:nvSpPr>
        <p:spPr>
          <a:xfrm>
            <a:off x="536575" y="3216275"/>
            <a:ext cx="8229600" cy="1182688"/>
          </a:xfrm>
        </p:spPr>
        <p:txBody>
          <a:bodyPr/>
          <a:lstStyle/>
          <a:p>
            <a:pPr eaLnBrk="1" hangingPunct="1">
              <a:buClr>
                <a:srgbClr val="990099"/>
              </a:buClr>
              <a:buSzPct val="50000"/>
              <a:defRPr/>
            </a:pPr>
            <a:r>
              <a:rPr kumimoji="1" lang="zh-CN" altLang="en-US" sz="3000" b="1">
                <a:latin typeface="Times New Roman" pitchFamily="18" charset="0"/>
                <a:ea typeface="仿宋_GB2312" pitchFamily="49" charset="-122"/>
              </a:rPr>
              <a:t>例如，对于广义表</a:t>
            </a:r>
          </a:p>
          <a:p>
            <a:pPr eaLnBrk="1" hangingPunct="1">
              <a:buClr>
                <a:srgbClr val="990099"/>
              </a:buClr>
              <a:buSzPct val="50000"/>
              <a:buFontTx/>
              <a:buNone/>
              <a:defRPr/>
            </a:pPr>
            <a:r>
              <a:rPr kumimoji="1" lang="zh-CN" altLang="en-US" sz="3000" b="1" i="1">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E (B (a, b), D (B (a, b), C (u, (x, y, z)), A ( ) ) )</a:t>
            </a:r>
            <a:endParaRPr lang="en-US" altLang="zh-CN" sz="3000">
              <a:latin typeface="Times New Roman" pitchFamily="18" charset="0"/>
              <a:ea typeface="仿宋_GB2312" pitchFamily="49" charset="-122"/>
            </a:endParaRPr>
          </a:p>
        </p:txBody>
      </p:sp>
      <p:sp>
        <p:nvSpPr>
          <p:cNvPr id="113684" name="Rectangle 20">
            <a:extLst>
              <a:ext uri="{FF2B5EF4-FFF2-40B4-BE49-F238E27FC236}">
                <a16:creationId xmlns:a16="http://schemas.microsoft.com/office/drawing/2014/main" id="{9BFA3CD9-C23C-48CC-8C4E-8B734B128105}"/>
              </a:ext>
            </a:extLst>
          </p:cNvPr>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3685" name="Object 21">
            <a:extLst>
              <a:ext uri="{FF2B5EF4-FFF2-40B4-BE49-F238E27FC236}">
                <a16:creationId xmlns:a16="http://schemas.microsoft.com/office/drawing/2014/main" id="{DF21E9F4-973E-470E-9F6D-06A4895A2B21}"/>
              </a:ext>
            </a:extLst>
          </p:cNvPr>
          <p:cNvGraphicFramePr>
            <a:graphicFrameLocks noChangeAspect="1"/>
          </p:cNvGraphicFramePr>
          <p:nvPr/>
        </p:nvGraphicFramePr>
        <p:xfrm>
          <a:off x="765175" y="1230313"/>
          <a:ext cx="7683500" cy="1954212"/>
        </p:xfrm>
        <a:graphic>
          <a:graphicData uri="http://schemas.openxmlformats.org/presentationml/2006/ole">
            <mc:AlternateContent xmlns:mc="http://schemas.openxmlformats.org/markup-compatibility/2006">
              <mc:Choice xmlns:v="urn:schemas-microsoft-com:vml" Requires="v">
                <p:oleObj spid="_x0000_s113763" name="公式" r:id="rId6" imgW="3314700" imgH="812800" progId="Equation.3">
                  <p:embed/>
                </p:oleObj>
              </mc:Choice>
              <mc:Fallback>
                <p:oleObj name="公式" r:id="rId6" imgW="3314700" imgH="8128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1230313"/>
                        <a:ext cx="76835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2" name="墨迹 1">
                <a:extLst>
                  <a:ext uri="{FF2B5EF4-FFF2-40B4-BE49-F238E27FC236}">
                    <a16:creationId xmlns:a16="http://schemas.microsoft.com/office/drawing/2014/main" id="{302935AF-7D48-482F-B416-22877FF120D7}"/>
                  </a:ext>
                </a:extLst>
              </p14:cNvPr>
              <p14:cNvContentPartPr/>
              <p14:nvPr/>
            </p14:nvContentPartPr>
            <p14:xfrm>
              <a:off x="2904480" y="2638080"/>
              <a:ext cx="360" cy="360"/>
            </p14:xfrm>
          </p:contentPart>
        </mc:Choice>
        <mc:Fallback xmlns="">
          <p:pic>
            <p:nvPicPr>
              <p:cNvPr id="2" name="墨迹 1">
                <a:extLst>
                  <a:ext uri="{FF2B5EF4-FFF2-40B4-BE49-F238E27FC236}">
                    <a16:creationId xmlns:a16="http://schemas.microsoft.com/office/drawing/2014/main" id="{302935AF-7D48-482F-B416-22877FF120D7}"/>
                  </a:ext>
                </a:extLst>
              </p:cNvPr>
              <p:cNvPicPr/>
              <p:nvPr/>
            </p:nvPicPr>
            <p:blipFill>
              <a:blip r:embed="rId9"/>
              <a:stretch>
                <a:fillRect/>
              </a:stretch>
            </p:blipFill>
            <p:spPr>
              <a:xfrm>
                <a:off x="2895120" y="262872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55"/>
                                        </p:tgtEl>
                                        <p:attrNameLst>
                                          <p:attrName>style.visibility</p:attrName>
                                        </p:attrNameLst>
                                      </p:cBhvr>
                                      <p:to>
                                        <p:strVal val="visible"/>
                                      </p:to>
                                    </p:set>
                                    <p:animEffect transition="in" filter="fade">
                                      <p:cBhvr>
                                        <p:cTn id="7" dur="1000"/>
                                        <p:tgtEl>
                                          <p:spTgt spid="112655"/>
                                        </p:tgtEl>
                                      </p:cBhvr>
                                    </p:animEffect>
                                    <p:anim calcmode="lin" valueType="num">
                                      <p:cBhvr>
                                        <p:cTn id="8" dur="1000" fill="hold"/>
                                        <p:tgtEl>
                                          <p:spTgt spid="112655"/>
                                        </p:tgtEl>
                                        <p:attrNameLst>
                                          <p:attrName>ppt_x</p:attrName>
                                        </p:attrNameLst>
                                      </p:cBhvr>
                                      <p:tavLst>
                                        <p:tav tm="0">
                                          <p:val>
                                            <p:strVal val="#ppt_x"/>
                                          </p:val>
                                        </p:tav>
                                        <p:tav tm="100000">
                                          <p:val>
                                            <p:strVal val="#ppt_x"/>
                                          </p:val>
                                        </p:tav>
                                      </p:tavLst>
                                    </p:anim>
                                    <p:anim calcmode="lin" valueType="num">
                                      <p:cBhvr>
                                        <p:cTn id="9" dur="1000" fill="hold"/>
                                        <p:tgtEl>
                                          <p:spTgt spid="1126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2648"/>
                                        </p:tgtEl>
                                        <p:attrNameLst>
                                          <p:attrName>style.visibility</p:attrName>
                                        </p:attrNameLst>
                                      </p:cBhvr>
                                      <p:to>
                                        <p:strVal val="visible"/>
                                      </p:to>
                                    </p:set>
                                    <p:animEffect transition="in" filter="fade">
                                      <p:cBhvr>
                                        <p:cTn id="12" dur="1000"/>
                                        <p:tgtEl>
                                          <p:spTgt spid="112648"/>
                                        </p:tgtEl>
                                      </p:cBhvr>
                                    </p:animEffect>
                                    <p:anim calcmode="lin" valueType="num">
                                      <p:cBhvr>
                                        <p:cTn id="13" dur="1000" fill="hold"/>
                                        <p:tgtEl>
                                          <p:spTgt spid="112648"/>
                                        </p:tgtEl>
                                        <p:attrNameLst>
                                          <p:attrName>ppt_x</p:attrName>
                                        </p:attrNameLst>
                                      </p:cBhvr>
                                      <p:tavLst>
                                        <p:tav tm="0">
                                          <p:val>
                                            <p:strVal val="#ppt_x"/>
                                          </p:val>
                                        </p:tav>
                                        <p:tav tm="100000">
                                          <p:val>
                                            <p:strVal val="#ppt_x"/>
                                          </p:val>
                                        </p:tav>
                                      </p:tavLst>
                                    </p:anim>
                                    <p:anim calcmode="lin" valueType="num">
                                      <p:cBhvr>
                                        <p:cTn id="14" dur="1000" fill="hold"/>
                                        <p:tgtEl>
                                          <p:spTgt spid="11264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2649"/>
                                        </p:tgtEl>
                                        <p:attrNameLst>
                                          <p:attrName>style.visibility</p:attrName>
                                        </p:attrNameLst>
                                      </p:cBhvr>
                                      <p:to>
                                        <p:strVal val="visible"/>
                                      </p:to>
                                    </p:set>
                                    <p:animEffect transition="in" filter="fade">
                                      <p:cBhvr>
                                        <p:cTn id="19" dur="1000"/>
                                        <p:tgtEl>
                                          <p:spTgt spid="112649"/>
                                        </p:tgtEl>
                                      </p:cBhvr>
                                    </p:animEffect>
                                    <p:anim calcmode="lin" valueType="num">
                                      <p:cBhvr>
                                        <p:cTn id="20" dur="1000" fill="hold"/>
                                        <p:tgtEl>
                                          <p:spTgt spid="112649"/>
                                        </p:tgtEl>
                                        <p:attrNameLst>
                                          <p:attrName>ppt_x</p:attrName>
                                        </p:attrNameLst>
                                      </p:cBhvr>
                                      <p:tavLst>
                                        <p:tav tm="0">
                                          <p:val>
                                            <p:strVal val="#ppt_x"/>
                                          </p:val>
                                        </p:tav>
                                        <p:tav tm="100000">
                                          <p:val>
                                            <p:strVal val="#ppt_x"/>
                                          </p:val>
                                        </p:tav>
                                      </p:tavLst>
                                    </p:anim>
                                    <p:anim calcmode="lin" valueType="num">
                                      <p:cBhvr>
                                        <p:cTn id="21" dur="1000" fill="hold"/>
                                        <p:tgtEl>
                                          <p:spTgt spid="11264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2656"/>
                                        </p:tgtEl>
                                        <p:attrNameLst>
                                          <p:attrName>style.visibility</p:attrName>
                                        </p:attrNameLst>
                                      </p:cBhvr>
                                      <p:to>
                                        <p:strVal val="visible"/>
                                      </p:to>
                                    </p:set>
                                    <p:animEffect transition="in" filter="fade">
                                      <p:cBhvr>
                                        <p:cTn id="24" dur="1000"/>
                                        <p:tgtEl>
                                          <p:spTgt spid="112656"/>
                                        </p:tgtEl>
                                      </p:cBhvr>
                                    </p:animEffect>
                                    <p:anim calcmode="lin" valueType="num">
                                      <p:cBhvr>
                                        <p:cTn id="25" dur="1000" fill="hold"/>
                                        <p:tgtEl>
                                          <p:spTgt spid="112656"/>
                                        </p:tgtEl>
                                        <p:attrNameLst>
                                          <p:attrName>ppt_x</p:attrName>
                                        </p:attrNameLst>
                                      </p:cBhvr>
                                      <p:tavLst>
                                        <p:tav tm="0">
                                          <p:val>
                                            <p:strVal val="#ppt_x"/>
                                          </p:val>
                                        </p:tav>
                                        <p:tav tm="100000">
                                          <p:val>
                                            <p:strVal val="#ppt_x"/>
                                          </p:val>
                                        </p:tav>
                                      </p:tavLst>
                                    </p:anim>
                                    <p:anim calcmode="lin" valueType="num">
                                      <p:cBhvr>
                                        <p:cTn id="26" dur="1000" fill="hold"/>
                                        <p:tgtEl>
                                          <p:spTgt spid="11265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2650"/>
                                        </p:tgtEl>
                                        <p:attrNameLst>
                                          <p:attrName>style.visibility</p:attrName>
                                        </p:attrNameLst>
                                      </p:cBhvr>
                                      <p:to>
                                        <p:strVal val="visible"/>
                                      </p:to>
                                    </p:set>
                                    <p:animEffect transition="in" filter="fade">
                                      <p:cBhvr>
                                        <p:cTn id="31" dur="1000"/>
                                        <p:tgtEl>
                                          <p:spTgt spid="112650"/>
                                        </p:tgtEl>
                                      </p:cBhvr>
                                    </p:animEffect>
                                    <p:anim calcmode="lin" valueType="num">
                                      <p:cBhvr>
                                        <p:cTn id="32" dur="1000" fill="hold"/>
                                        <p:tgtEl>
                                          <p:spTgt spid="112650"/>
                                        </p:tgtEl>
                                        <p:attrNameLst>
                                          <p:attrName>ppt_x</p:attrName>
                                        </p:attrNameLst>
                                      </p:cBhvr>
                                      <p:tavLst>
                                        <p:tav tm="0">
                                          <p:val>
                                            <p:strVal val="#ppt_x"/>
                                          </p:val>
                                        </p:tav>
                                        <p:tav tm="100000">
                                          <p:val>
                                            <p:strVal val="#ppt_x"/>
                                          </p:val>
                                        </p:tav>
                                      </p:tavLst>
                                    </p:anim>
                                    <p:anim calcmode="lin" valueType="num">
                                      <p:cBhvr>
                                        <p:cTn id="33" dur="1000" fill="hold"/>
                                        <p:tgtEl>
                                          <p:spTgt spid="11265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2657"/>
                                        </p:tgtEl>
                                        <p:attrNameLst>
                                          <p:attrName>style.visibility</p:attrName>
                                        </p:attrNameLst>
                                      </p:cBhvr>
                                      <p:to>
                                        <p:strVal val="visible"/>
                                      </p:to>
                                    </p:set>
                                    <p:animEffect transition="in" filter="fade">
                                      <p:cBhvr>
                                        <p:cTn id="36" dur="1000"/>
                                        <p:tgtEl>
                                          <p:spTgt spid="112657"/>
                                        </p:tgtEl>
                                      </p:cBhvr>
                                    </p:animEffect>
                                    <p:anim calcmode="lin" valueType="num">
                                      <p:cBhvr>
                                        <p:cTn id="37" dur="1000" fill="hold"/>
                                        <p:tgtEl>
                                          <p:spTgt spid="112657"/>
                                        </p:tgtEl>
                                        <p:attrNameLst>
                                          <p:attrName>ppt_x</p:attrName>
                                        </p:attrNameLst>
                                      </p:cBhvr>
                                      <p:tavLst>
                                        <p:tav tm="0">
                                          <p:val>
                                            <p:strVal val="#ppt_x"/>
                                          </p:val>
                                        </p:tav>
                                        <p:tav tm="100000">
                                          <p:val>
                                            <p:strVal val="#ppt_x"/>
                                          </p:val>
                                        </p:tav>
                                      </p:tavLst>
                                    </p:anim>
                                    <p:anim calcmode="lin" valueType="num">
                                      <p:cBhvr>
                                        <p:cTn id="38" dur="1000" fill="hold"/>
                                        <p:tgtEl>
                                          <p:spTgt spid="112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8" grpId="0" animBg="1"/>
      <p:bldP spid="112649" grpId="0" animBg="1"/>
      <p:bldP spid="112650" grpId="0" animBg="1"/>
      <p:bldP spid="112655" grpId="0"/>
      <p:bldP spid="112656" grpId="0"/>
      <p:bldP spid="11265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522EC56-2491-4E2C-8B47-1C4926EC90F3}"/>
              </a:ext>
            </a:extLst>
          </p:cNvPr>
          <p:cNvSpPr>
            <a:spLocks noGrp="1" noChangeArrowheads="1"/>
          </p:cNvSpPr>
          <p:nvPr>
            <p:ph type="body" idx="1"/>
          </p:nvPr>
        </p:nvSpPr>
        <p:spPr>
          <a:xfrm>
            <a:off x="558800" y="673100"/>
            <a:ext cx="8229600" cy="5754688"/>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depth()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公有函数</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计算一个非递归表的深度</a:t>
            </a:r>
          </a:p>
          <a:p>
            <a:pPr eaLnBrk="1" hangingPunct="1">
              <a:lnSpc>
                <a:spcPct val="105000"/>
              </a:lnSpc>
              <a:spcBef>
                <a:spcPct val="5000"/>
              </a:spcBef>
              <a:buFontTx/>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depth(first)</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endParaRPr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depth(GenListNode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ls)</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ls</a:t>
            </a:r>
            <a:r>
              <a:rPr lang="en-US" altLang="zh-CN" sz="2800">
                <a:solidFill>
                  <a:schemeClr val="tx2"/>
                </a:solidFill>
                <a:latin typeface="楷体_GB2312" pitchFamily="49" charset="-122"/>
                <a:ea typeface="楷体_GB2312" pitchFamily="49" charset="-122"/>
              </a:rPr>
              <a:t>-&gt;</a:t>
            </a:r>
            <a:r>
              <a:rPr lang="en-US" altLang="zh-CN" sz="2800">
                <a:solidFill>
                  <a:schemeClr val="tx2"/>
                </a:solidFill>
                <a:latin typeface="Times New Roman" panose="02020603050405020304" pitchFamily="18" charset="0"/>
                <a:ea typeface="隶书" panose="02010509060101010101" pitchFamily="49" charset="-122"/>
              </a:rPr>
              <a:t>tlink ==NULL, </a:t>
            </a:r>
            <a:r>
              <a:rPr lang="zh-CN" altLang="en-US" sz="2800">
                <a:solidFill>
                  <a:schemeClr val="tx2"/>
                </a:solidFill>
                <a:latin typeface="Times New Roman" panose="02020603050405020304" pitchFamily="18" charset="0"/>
                <a:ea typeface="隶书" panose="02010509060101010101" pitchFamily="49" charset="-122"/>
              </a:rPr>
              <a:t>空表，深度为</a:t>
            </a:r>
            <a:r>
              <a:rPr lang="en-US" altLang="zh-CN" sz="2800">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 =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0694527-AC62-4D74-AC7F-9CD5B6732557}"/>
              </a:ext>
            </a:extLst>
          </p:cNvPr>
          <p:cNvSpPr>
            <a:spLocks noGrp="1" noChangeArrowheads="1"/>
          </p:cNvSpPr>
          <p:nvPr>
            <p:ph type="body" idx="1"/>
          </p:nvPr>
        </p:nvSpPr>
        <p:spPr>
          <a:xfrm>
            <a:off x="558800" y="673100"/>
            <a:ext cx="8229600" cy="5754688"/>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(temp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在广义表顶层横扫</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utype == 2)</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扫描到表结点</a:t>
            </a:r>
            <a:r>
              <a:rPr lang="zh-CN" altLang="en-US" sz="2800" b="1">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depth(temp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递归计算子表深度</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(m &lt; n) m = 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取最大深度</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 temp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返回深度</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DB36853-AE10-48F4-9C4B-FE388FFBF5B8}"/>
                  </a:ext>
                </a:extLst>
              </p14:cNvPr>
              <p14:cNvContentPartPr/>
              <p14:nvPr/>
            </p14:nvContentPartPr>
            <p14:xfrm>
              <a:off x="2341440" y="2241720"/>
              <a:ext cx="5157720" cy="1824120"/>
            </p14:xfrm>
          </p:contentPart>
        </mc:Choice>
        <mc:Fallback xmlns="">
          <p:pic>
            <p:nvPicPr>
              <p:cNvPr id="2" name="墨迹 1">
                <a:extLst>
                  <a:ext uri="{FF2B5EF4-FFF2-40B4-BE49-F238E27FC236}">
                    <a16:creationId xmlns:a16="http://schemas.microsoft.com/office/drawing/2014/main" id="{EDB36853-AE10-48F4-9C4B-FE388FFBF5B8}"/>
                  </a:ext>
                </a:extLst>
              </p:cNvPr>
              <p:cNvPicPr/>
              <p:nvPr/>
            </p:nvPicPr>
            <p:blipFill>
              <a:blip r:embed="rId3"/>
              <a:stretch>
                <a:fillRect/>
              </a:stretch>
            </p:blipFill>
            <p:spPr>
              <a:xfrm>
                <a:off x="2332080" y="2232360"/>
                <a:ext cx="5176440" cy="18428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4690">
                                            <p:txEl>
                                              <p:pRg st="2" end="2"/>
                                            </p:txEl>
                                          </p:spTgt>
                                        </p:tgtEl>
                                        <p:attrNameLst>
                                          <p:attrName>style.visibility</p:attrName>
                                        </p:attrNameLst>
                                      </p:cBhvr>
                                      <p:to>
                                        <p:strVal val="visible"/>
                                      </p:to>
                                    </p:set>
                                    <p:animEffect transition="in" filter="fade">
                                      <p:cBhvr>
                                        <p:cTn id="7" dur="1000"/>
                                        <p:tgtEl>
                                          <p:spTgt spid="114690">
                                            <p:txEl>
                                              <p:pRg st="2" end="2"/>
                                            </p:txEl>
                                          </p:spTgt>
                                        </p:tgtEl>
                                      </p:cBhvr>
                                    </p:animEffect>
                                    <p:anim calcmode="lin" valueType="num">
                                      <p:cBhvr>
                                        <p:cTn id="8" dur="1000" fill="hold"/>
                                        <p:tgtEl>
                                          <p:spTgt spid="11469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469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4690">
                                            <p:txEl>
                                              <p:pRg st="3" end="3"/>
                                            </p:txEl>
                                          </p:spTgt>
                                        </p:tgtEl>
                                        <p:attrNameLst>
                                          <p:attrName>style.visibility</p:attrName>
                                        </p:attrNameLst>
                                      </p:cBhvr>
                                      <p:to>
                                        <p:strVal val="visible"/>
                                      </p:to>
                                    </p:set>
                                    <p:animEffect transition="in" filter="fade">
                                      <p:cBhvr>
                                        <p:cTn id="12" dur="1000"/>
                                        <p:tgtEl>
                                          <p:spTgt spid="114690">
                                            <p:txEl>
                                              <p:pRg st="3" end="3"/>
                                            </p:txEl>
                                          </p:spTgt>
                                        </p:tgtEl>
                                      </p:cBhvr>
                                    </p:animEffect>
                                    <p:anim calcmode="lin" valueType="num">
                                      <p:cBhvr>
                                        <p:cTn id="13" dur="1000" fill="hold"/>
                                        <p:tgtEl>
                                          <p:spTgt spid="11469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146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4690">
                                            <p:txEl>
                                              <p:pRg st="4" end="4"/>
                                            </p:txEl>
                                          </p:spTgt>
                                        </p:tgtEl>
                                        <p:attrNameLst>
                                          <p:attrName>style.visibility</p:attrName>
                                        </p:attrNameLst>
                                      </p:cBhvr>
                                      <p:to>
                                        <p:strVal val="visible"/>
                                      </p:to>
                                    </p:set>
                                    <p:animEffect transition="in" filter="fade">
                                      <p:cBhvr>
                                        <p:cTn id="19" dur="1000"/>
                                        <p:tgtEl>
                                          <p:spTgt spid="114690">
                                            <p:txEl>
                                              <p:pRg st="4" end="4"/>
                                            </p:txEl>
                                          </p:spTgt>
                                        </p:tgtEl>
                                      </p:cBhvr>
                                    </p:animEffect>
                                    <p:anim calcmode="lin" valueType="num">
                                      <p:cBhvr>
                                        <p:cTn id="20" dur="1000" fill="hold"/>
                                        <p:tgtEl>
                                          <p:spTgt spid="11469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46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14690">
                                            <p:txEl>
                                              <p:pRg st="6" end="6"/>
                                            </p:txEl>
                                          </p:spTgt>
                                        </p:tgtEl>
                                        <p:attrNameLst>
                                          <p:attrName>style.visibility</p:attrName>
                                        </p:attrNameLst>
                                      </p:cBhvr>
                                      <p:to>
                                        <p:strVal val="visible"/>
                                      </p:to>
                                    </p:set>
                                    <p:animEffect transition="in" filter="fade">
                                      <p:cBhvr>
                                        <p:cTn id="26" dur="1000"/>
                                        <p:tgtEl>
                                          <p:spTgt spid="114690">
                                            <p:txEl>
                                              <p:pRg st="6" end="6"/>
                                            </p:txEl>
                                          </p:spTgt>
                                        </p:tgtEl>
                                      </p:cBhvr>
                                    </p:animEffect>
                                    <p:anim calcmode="lin" valueType="num">
                                      <p:cBhvr>
                                        <p:cTn id="27" dur="1000" fill="hold"/>
                                        <p:tgtEl>
                                          <p:spTgt spid="114690">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1469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4690">
                                            <p:txEl>
                                              <p:pRg st="8" end="8"/>
                                            </p:txEl>
                                          </p:spTgt>
                                        </p:tgtEl>
                                        <p:attrNameLst>
                                          <p:attrName>style.visibility</p:attrName>
                                        </p:attrNameLst>
                                      </p:cBhvr>
                                      <p:to>
                                        <p:strVal val="visible"/>
                                      </p:to>
                                    </p:set>
                                    <p:animEffect transition="in" filter="fade">
                                      <p:cBhvr>
                                        <p:cTn id="33" dur="1000"/>
                                        <p:tgtEl>
                                          <p:spTgt spid="114690">
                                            <p:txEl>
                                              <p:pRg st="8" end="8"/>
                                            </p:txEl>
                                          </p:spTgt>
                                        </p:tgtEl>
                                      </p:cBhvr>
                                    </p:animEffect>
                                    <p:anim calcmode="lin" valueType="num">
                                      <p:cBhvr>
                                        <p:cTn id="34" dur="1000" fill="hold"/>
                                        <p:tgtEl>
                                          <p:spTgt spid="114690">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469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a:extLst>
              <a:ext uri="{FF2B5EF4-FFF2-40B4-BE49-F238E27FC236}">
                <a16:creationId xmlns:a16="http://schemas.microsoft.com/office/drawing/2014/main" id="{70F3EE98-C12D-4F1D-B698-6A3C6FE60E2A}"/>
              </a:ext>
            </a:extLst>
          </p:cNvPr>
          <p:cNvGrpSpPr>
            <a:grpSpLocks/>
          </p:cNvGrpSpPr>
          <p:nvPr/>
        </p:nvGrpSpPr>
        <p:grpSpPr bwMode="auto">
          <a:xfrm>
            <a:off x="306388" y="1314450"/>
            <a:ext cx="8380412" cy="2343150"/>
            <a:chOff x="193" y="780"/>
            <a:chExt cx="5279" cy="1476"/>
          </a:xfrm>
        </p:grpSpPr>
        <p:sp>
          <p:nvSpPr>
            <p:cNvPr id="116741" name="Rectangle 3">
              <a:extLst>
                <a:ext uri="{FF2B5EF4-FFF2-40B4-BE49-F238E27FC236}">
                  <a16:creationId xmlns:a16="http://schemas.microsoft.com/office/drawing/2014/main" id="{E94CB7C1-DEFB-416F-B492-5470ED91C23B}"/>
                </a:ext>
              </a:extLst>
            </p:cNvPr>
            <p:cNvSpPr>
              <a:spLocks noChangeArrowheads="1"/>
            </p:cNvSpPr>
            <p:nvPr/>
          </p:nvSpPr>
          <p:spPr bwMode="auto">
            <a:xfrm>
              <a:off x="661"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2" name="Line 4">
              <a:extLst>
                <a:ext uri="{FF2B5EF4-FFF2-40B4-BE49-F238E27FC236}">
                  <a16:creationId xmlns:a16="http://schemas.microsoft.com/office/drawing/2014/main" id="{0386428E-B189-4A44-B158-B2A4CB2BD8C7}"/>
                </a:ext>
              </a:extLst>
            </p:cNvPr>
            <p:cNvSpPr>
              <a:spLocks noChangeShapeType="1"/>
            </p:cNvSpPr>
            <p:nvPr/>
          </p:nvSpPr>
          <p:spPr bwMode="auto">
            <a:xfrm>
              <a:off x="469" y="1008"/>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5">
              <a:extLst>
                <a:ext uri="{FF2B5EF4-FFF2-40B4-BE49-F238E27FC236}">
                  <a16:creationId xmlns:a16="http://schemas.microsoft.com/office/drawing/2014/main" id="{CABA92CC-2A96-4801-9A61-349216A6C881}"/>
                </a:ext>
              </a:extLst>
            </p:cNvPr>
            <p:cNvSpPr>
              <a:spLocks noChangeShapeType="1"/>
            </p:cNvSpPr>
            <p:nvPr/>
          </p:nvSpPr>
          <p:spPr bwMode="auto">
            <a:xfrm>
              <a:off x="91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6">
              <a:extLst>
                <a:ext uri="{FF2B5EF4-FFF2-40B4-BE49-F238E27FC236}">
                  <a16:creationId xmlns:a16="http://schemas.microsoft.com/office/drawing/2014/main" id="{8F7F0256-C41E-4043-BD13-F91781D768A1}"/>
                </a:ext>
              </a:extLst>
            </p:cNvPr>
            <p:cNvSpPr>
              <a:spLocks noChangeShapeType="1"/>
            </p:cNvSpPr>
            <p:nvPr/>
          </p:nvSpPr>
          <p:spPr bwMode="auto">
            <a:xfrm>
              <a:off x="115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Rectangle 7">
              <a:extLst>
                <a:ext uri="{FF2B5EF4-FFF2-40B4-BE49-F238E27FC236}">
                  <a16:creationId xmlns:a16="http://schemas.microsoft.com/office/drawing/2014/main" id="{F0FC0526-4DB9-40C6-9C9D-55444645B9EC}"/>
                </a:ext>
              </a:extLst>
            </p:cNvPr>
            <p:cNvSpPr>
              <a:spLocks noChangeArrowheads="1"/>
            </p:cNvSpPr>
            <p:nvPr/>
          </p:nvSpPr>
          <p:spPr bwMode="auto">
            <a:xfrm>
              <a:off x="912" y="91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6" name="Text Box 8">
              <a:extLst>
                <a:ext uri="{FF2B5EF4-FFF2-40B4-BE49-F238E27FC236}">
                  <a16:creationId xmlns:a16="http://schemas.microsoft.com/office/drawing/2014/main" id="{44038D47-04FB-41A1-B7FE-889220F8A658}"/>
                </a:ext>
              </a:extLst>
            </p:cNvPr>
            <p:cNvSpPr txBox="1">
              <a:spLocks noChangeArrowheads="1"/>
            </p:cNvSpPr>
            <p:nvPr/>
          </p:nvSpPr>
          <p:spPr bwMode="auto">
            <a:xfrm>
              <a:off x="672"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47" name="Rectangle 9">
              <a:extLst>
                <a:ext uri="{FF2B5EF4-FFF2-40B4-BE49-F238E27FC236}">
                  <a16:creationId xmlns:a16="http://schemas.microsoft.com/office/drawing/2014/main" id="{D2613F2E-1758-4C0B-B978-819F1FC56E77}"/>
                </a:ext>
              </a:extLst>
            </p:cNvPr>
            <p:cNvSpPr>
              <a:spLocks noChangeArrowheads="1"/>
            </p:cNvSpPr>
            <p:nvPr/>
          </p:nvSpPr>
          <p:spPr bwMode="auto">
            <a:xfrm>
              <a:off x="1536"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8" name="Line 10">
              <a:extLst>
                <a:ext uri="{FF2B5EF4-FFF2-40B4-BE49-F238E27FC236}">
                  <a16:creationId xmlns:a16="http://schemas.microsoft.com/office/drawing/2014/main" id="{0A2E760C-10B3-4A3B-8FDB-5A079D74B2B2}"/>
                </a:ext>
              </a:extLst>
            </p:cNvPr>
            <p:cNvSpPr>
              <a:spLocks noChangeShapeType="1"/>
            </p:cNvSpPr>
            <p:nvPr/>
          </p:nvSpPr>
          <p:spPr bwMode="auto">
            <a:xfrm>
              <a:off x="1296"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Text Box 11">
              <a:extLst>
                <a:ext uri="{FF2B5EF4-FFF2-40B4-BE49-F238E27FC236}">
                  <a16:creationId xmlns:a16="http://schemas.microsoft.com/office/drawing/2014/main" id="{2DECDABF-1A15-4BAE-A50C-017B9055ACA6}"/>
                </a:ext>
              </a:extLst>
            </p:cNvPr>
            <p:cNvSpPr txBox="1">
              <a:spLocks noChangeArrowheads="1"/>
            </p:cNvSpPr>
            <p:nvPr/>
          </p:nvSpPr>
          <p:spPr bwMode="auto">
            <a:xfrm>
              <a:off x="1547"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a</a:t>
              </a:r>
              <a:endParaRPr kumimoji="1" lang="en-US" altLang="zh-CN" sz="2400" i="1">
                <a:solidFill>
                  <a:schemeClr val="hlink"/>
                </a:solidFill>
                <a:latin typeface="Times New Roman" panose="02020603050405020304" pitchFamily="18" charset="0"/>
              </a:endParaRPr>
            </a:p>
          </p:txBody>
        </p:sp>
        <p:sp>
          <p:nvSpPr>
            <p:cNvPr id="116750" name="Rectangle 12">
              <a:extLst>
                <a:ext uri="{FF2B5EF4-FFF2-40B4-BE49-F238E27FC236}">
                  <a16:creationId xmlns:a16="http://schemas.microsoft.com/office/drawing/2014/main" id="{D681B529-9659-40C5-9CAE-978510D9F2B0}"/>
                </a:ext>
              </a:extLst>
            </p:cNvPr>
            <p:cNvSpPr>
              <a:spLocks noChangeArrowheads="1"/>
            </p:cNvSpPr>
            <p:nvPr/>
          </p:nvSpPr>
          <p:spPr bwMode="auto">
            <a:xfrm>
              <a:off x="2400"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1" name="Line 13">
              <a:extLst>
                <a:ext uri="{FF2B5EF4-FFF2-40B4-BE49-F238E27FC236}">
                  <a16:creationId xmlns:a16="http://schemas.microsoft.com/office/drawing/2014/main" id="{B132FD0A-6425-46CC-A39E-F49387EA257F}"/>
                </a:ext>
              </a:extLst>
            </p:cNvPr>
            <p:cNvSpPr>
              <a:spLocks noChangeShapeType="1"/>
            </p:cNvSpPr>
            <p:nvPr/>
          </p:nvSpPr>
          <p:spPr bwMode="auto">
            <a:xfrm>
              <a:off x="2160"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Text Box 14">
              <a:extLst>
                <a:ext uri="{FF2B5EF4-FFF2-40B4-BE49-F238E27FC236}">
                  <a16:creationId xmlns:a16="http://schemas.microsoft.com/office/drawing/2014/main" id="{4ECE8B8B-84E3-471D-BF2B-33ECB212716F}"/>
                </a:ext>
              </a:extLst>
            </p:cNvPr>
            <p:cNvSpPr txBox="1">
              <a:spLocks noChangeArrowheads="1"/>
            </p:cNvSpPr>
            <p:nvPr/>
          </p:nvSpPr>
          <p:spPr bwMode="auto">
            <a:xfrm>
              <a:off x="2411"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3" name="Rectangle 15">
              <a:extLst>
                <a:ext uri="{FF2B5EF4-FFF2-40B4-BE49-F238E27FC236}">
                  <a16:creationId xmlns:a16="http://schemas.microsoft.com/office/drawing/2014/main" id="{85BE3725-F029-440F-AFFC-0B7554B0102D}"/>
                </a:ext>
              </a:extLst>
            </p:cNvPr>
            <p:cNvSpPr>
              <a:spLocks noChangeArrowheads="1"/>
            </p:cNvSpPr>
            <p:nvPr/>
          </p:nvSpPr>
          <p:spPr bwMode="auto">
            <a:xfrm>
              <a:off x="3264"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4" name="Line 16">
              <a:extLst>
                <a:ext uri="{FF2B5EF4-FFF2-40B4-BE49-F238E27FC236}">
                  <a16:creationId xmlns:a16="http://schemas.microsoft.com/office/drawing/2014/main" id="{ACFF466F-8409-4034-9FD8-6C58771A798F}"/>
                </a:ext>
              </a:extLst>
            </p:cNvPr>
            <p:cNvSpPr>
              <a:spLocks noChangeShapeType="1"/>
            </p:cNvSpPr>
            <p:nvPr/>
          </p:nvSpPr>
          <p:spPr bwMode="auto">
            <a:xfrm>
              <a:off x="3024"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Text Box 17">
              <a:extLst>
                <a:ext uri="{FF2B5EF4-FFF2-40B4-BE49-F238E27FC236}">
                  <a16:creationId xmlns:a16="http://schemas.microsoft.com/office/drawing/2014/main" id="{E000FED1-8C41-4193-B0A5-D1A222FB8ED7}"/>
                </a:ext>
              </a:extLst>
            </p:cNvPr>
            <p:cNvSpPr txBox="1">
              <a:spLocks noChangeArrowheads="1"/>
            </p:cNvSpPr>
            <p:nvPr/>
          </p:nvSpPr>
          <p:spPr bwMode="auto">
            <a:xfrm>
              <a:off x="3275"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6" name="Rectangle 18">
              <a:extLst>
                <a:ext uri="{FF2B5EF4-FFF2-40B4-BE49-F238E27FC236}">
                  <a16:creationId xmlns:a16="http://schemas.microsoft.com/office/drawing/2014/main" id="{77283FAC-6AD3-4A0E-88C5-6926BF7ACB93}"/>
                </a:ext>
              </a:extLst>
            </p:cNvPr>
            <p:cNvSpPr>
              <a:spLocks noChangeArrowheads="1"/>
            </p:cNvSpPr>
            <p:nvPr/>
          </p:nvSpPr>
          <p:spPr bwMode="auto">
            <a:xfrm>
              <a:off x="4128"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7" name="Line 19">
              <a:extLst>
                <a:ext uri="{FF2B5EF4-FFF2-40B4-BE49-F238E27FC236}">
                  <a16:creationId xmlns:a16="http://schemas.microsoft.com/office/drawing/2014/main" id="{D339A3E5-F45D-4329-8FA5-79CE15271BA6}"/>
                </a:ext>
              </a:extLst>
            </p:cNvPr>
            <p:cNvSpPr>
              <a:spLocks noChangeShapeType="1"/>
            </p:cNvSpPr>
            <p:nvPr/>
          </p:nvSpPr>
          <p:spPr bwMode="auto">
            <a:xfrm>
              <a:off x="3888"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8" name="Text Box 20">
              <a:extLst>
                <a:ext uri="{FF2B5EF4-FFF2-40B4-BE49-F238E27FC236}">
                  <a16:creationId xmlns:a16="http://schemas.microsoft.com/office/drawing/2014/main" id="{68213BB8-731F-4590-A5E5-720DA5F39279}"/>
                </a:ext>
              </a:extLst>
            </p:cNvPr>
            <p:cNvSpPr txBox="1">
              <a:spLocks noChangeArrowheads="1"/>
            </p:cNvSpPr>
            <p:nvPr/>
          </p:nvSpPr>
          <p:spPr bwMode="auto">
            <a:xfrm>
              <a:off x="4139"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b</a:t>
              </a:r>
              <a:endParaRPr kumimoji="1" lang="en-US" altLang="zh-CN" sz="2400" i="1">
                <a:solidFill>
                  <a:schemeClr val="hlink"/>
                </a:solidFill>
                <a:latin typeface="Times New Roman" panose="02020603050405020304" pitchFamily="18" charset="0"/>
              </a:endParaRPr>
            </a:p>
          </p:txBody>
        </p:sp>
        <p:sp>
          <p:nvSpPr>
            <p:cNvPr id="116759" name="Text Box 21">
              <a:extLst>
                <a:ext uri="{FF2B5EF4-FFF2-40B4-BE49-F238E27FC236}">
                  <a16:creationId xmlns:a16="http://schemas.microsoft.com/office/drawing/2014/main" id="{9A7022B8-5B2A-4C32-B510-39884B5FD5C7}"/>
                </a:ext>
              </a:extLst>
            </p:cNvPr>
            <p:cNvSpPr txBox="1">
              <a:spLocks noChangeArrowheads="1"/>
            </p:cNvSpPr>
            <p:nvPr/>
          </p:nvSpPr>
          <p:spPr bwMode="auto">
            <a:xfrm>
              <a:off x="4608" y="82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60" name="Line 22">
              <a:extLst>
                <a:ext uri="{FF2B5EF4-FFF2-40B4-BE49-F238E27FC236}">
                  <a16:creationId xmlns:a16="http://schemas.microsoft.com/office/drawing/2014/main" id="{DF66B07E-3740-4C88-B804-8478A3BF1E99}"/>
                </a:ext>
              </a:extLst>
            </p:cNvPr>
            <p:cNvSpPr>
              <a:spLocks noChangeShapeType="1"/>
            </p:cNvSpPr>
            <p:nvPr/>
          </p:nvSpPr>
          <p:spPr bwMode="auto">
            <a:xfrm>
              <a:off x="177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3">
              <a:extLst>
                <a:ext uri="{FF2B5EF4-FFF2-40B4-BE49-F238E27FC236}">
                  <a16:creationId xmlns:a16="http://schemas.microsoft.com/office/drawing/2014/main" id="{7DB26850-065F-4E58-9CA7-4A8ECE9CA7C4}"/>
                </a:ext>
              </a:extLst>
            </p:cNvPr>
            <p:cNvSpPr>
              <a:spLocks noChangeShapeType="1"/>
            </p:cNvSpPr>
            <p:nvPr/>
          </p:nvSpPr>
          <p:spPr bwMode="auto">
            <a:xfrm>
              <a:off x="201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2" name="Line 24">
              <a:extLst>
                <a:ext uri="{FF2B5EF4-FFF2-40B4-BE49-F238E27FC236}">
                  <a16:creationId xmlns:a16="http://schemas.microsoft.com/office/drawing/2014/main" id="{00280DED-76DB-4D5C-83DC-ED76864BBC59}"/>
                </a:ext>
              </a:extLst>
            </p:cNvPr>
            <p:cNvSpPr>
              <a:spLocks noChangeShapeType="1"/>
            </p:cNvSpPr>
            <p:nvPr/>
          </p:nvSpPr>
          <p:spPr bwMode="auto">
            <a:xfrm>
              <a:off x="264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Line 25">
              <a:extLst>
                <a:ext uri="{FF2B5EF4-FFF2-40B4-BE49-F238E27FC236}">
                  <a16:creationId xmlns:a16="http://schemas.microsoft.com/office/drawing/2014/main" id="{C93BD1D0-A5F7-459D-AC00-7966DB5F8F18}"/>
                </a:ext>
              </a:extLst>
            </p:cNvPr>
            <p:cNvSpPr>
              <a:spLocks noChangeShapeType="1"/>
            </p:cNvSpPr>
            <p:nvPr/>
          </p:nvSpPr>
          <p:spPr bwMode="auto">
            <a:xfrm>
              <a:off x="288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4" name="Line 26">
              <a:extLst>
                <a:ext uri="{FF2B5EF4-FFF2-40B4-BE49-F238E27FC236}">
                  <a16:creationId xmlns:a16="http://schemas.microsoft.com/office/drawing/2014/main" id="{F4777FE7-9583-4BD5-87DA-97B565A8B4AD}"/>
                </a:ext>
              </a:extLst>
            </p:cNvPr>
            <p:cNvSpPr>
              <a:spLocks noChangeShapeType="1"/>
            </p:cNvSpPr>
            <p:nvPr/>
          </p:nvSpPr>
          <p:spPr bwMode="auto">
            <a:xfrm>
              <a:off x="350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Line 27">
              <a:extLst>
                <a:ext uri="{FF2B5EF4-FFF2-40B4-BE49-F238E27FC236}">
                  <a16:creationId xmlns:a16="http://schemas.microsoft.com/office/drawing/2014/main" id="{042758E7-BA56-4453-B259-F7C4D8055BBB}"/>
                </a:ext>
              </a:extLst>
            </p:cNvPr>
            <p:cNvSpPr>
              <a:spLocks noChangeShapeType="1"/>
            </p:cNvSpPr>
            <p:nvPr/>
          </p:nvSpPr>
          <p:spPr bwMode="auto">
            <a:xfrm>
              <a:off x="374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6" name="Line 28">
              <a:extLst>
                <a:ext uri="{FF2B5EF4-FFF2-40B4-BE49-F238E27FC236}">
                  <a16:creationId xmlns:a16="http://schemas.microsoft.com/office/drawing/2014/main" id="{A9F6ECD2-BB42-4701-BD45-7A291B58C726}"/>
                </a:ext>
              </a:extLst>
            </p:cNvPr>
            <p:cNvSpPr>
              <a:spLocks noChangeShapeType="1"/>
            </p:cNvSpPr>
            <p:nvPr/>
          </p:nvSpPr>
          <p:spPr bwMode="auto">
            <a:xfrm>
              <a:off x="436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7" name="Line 29">
              <a:extLst>
                <a:ext uri="{FF2B5EF4-FFF2-40B4-BE49-F238E27FC236}">
                  <a16:creationId xmlns:a16="http://schemas.microsoft.com/office/drawing/2014/main" id="{4117A43E-A696-4634-AC2A-E4876EC4292F}"/>
                </a:ext>
              </a:extLst>
            </p:cNvPr>
            <p:cNvSpPr>
              <a:spLocks noChangeShapeType="1"/>
            </p:cNvSpPr>
            <p:nvPr/>
          </p:nvSpPr>
          <p:spPr bwMode="auto">
            <a:xfrm>
              <a:off x="460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8" name="Rectangle 30">
              <a:extLst>
                <a:ext uri="{FF2B5EF4-FFF2-40B4-BE49-F238E27FC236}">
                  <a16:creationId xmlns:a16="http://schemas.microsoft.com/office/drawing/2014/main" id="{B452889F-812E-43BA-B516-51BB573F95F9}"/>
                </a:ext>
              </a:extLst>
            </p:cNvPr>
            <p:cNvSpPr>
              <a:spLocks noChangeArrowheads="1"/>
            </p:cNvSpPr>
            <p:nvPr/>
          </p:nvSpPr>
          <p:spPr bwMode="auto">
            <a:xfrm>
              <a:off x="661"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69" name="Line 31">
              <a:extLst>
                <a:ext uri="{FF2B5EF4-FFF2-40B4-BE49-F238E27FC236}">
                  <a16:creationId xmlns:a16="http://schemas.microsoft.com/office/drawing/2014/main" id="{330BB488-F70F-4227-96ED-20EB6BADFB9C}"/>
                </a:ext>
              </a:extLst>
            </p:cNvPr>
            <p:cNvSpPr>
              <a:spLocks noChangeShapeType="1"/>
            </p:cNvSpPr>
            <p:nvPr/>
          </p:nvSpPr>
          <p:spPr bwMode="auto">
            <a:xfrm>
              <a:off x="528" y="1536"/>
              <a:ext cx="133" cy="9"/>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Rectangle 32">
              <a:extLst>
                <a:ext uri="{FF2B5EF4-FFF2-40B4-BE49-F238E27FC236}">
                  <a16:creationId xmlns:a16="http://schemas.microsoft.com/office/drawing/2014/main" id="{AC7D0534-44E2-4118-BF30-34BB6A429F7D}"/>
                </a:ext>
              </a:extLst>
            </p:cNvPr>
            <p:cNvSpPr>
              <a:spLocks noChangeArrowheads="1"/>
            </p:cNvSpPr>
            <p:nvPr/>
          </p:nvSpPr>
          <p:spPr bwMode="auto">
            <a:xfrm>
              <a:off x="912"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1" name="Text Box 33">
              <a:extLst>
                <a:ext uri="{FF2B5EF4-FFF2-40B4-BE49-F238E27FC236}">
                  <a16:creationId xmlns:a16="http://schemas.microsoft.com/office/drawing/2014/main" id="{77AE306F-AF5D-4F9D-A8EE-24854B33CE40}"/>
                </a:ext>
              </a:extLst>
            </p:cNvPr>
            <p:cNvSpPr txBox="1">
              <a:spLocks noChangeArrowheads="1"/>
            </p:cNvSpPr>
            <p:nvPr/>
          </p:nvSpPr>
          <p:spPr bwMode="auto">
            <a:xfrm>
              <a:off x="67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72" name="Rectangle 34">
              <a:extLst>
                <a:ext uri="{FF2B5EF4-FFF2-40B4-BE49-F238E27FC236}">
                  <a16:creationId xmlns:a16="http://schemas.microsoft.com/office/drawing/2014/main" id="{B3ED8D0B-078D-4FBE-8674-84CC329B0D43}"/>
                </a:ext>
              </a:extLst>
            </p:cNvPr>
            <p:cNvSpPr>
              <a:spLocks noChangeArrowheads="1"/>
            </p:cNvSpPr>
            <p:nvPr/>
          </p:nvSpPr>
          <p:spPr bwMode="auto">
            <a:xfrm>
              <a:off x="1536"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3" name="Line 35">
              <a:extLst>
                <a:ext uri="{FF2B5EF4-FFF2-40B4-BE49-F238E27FC236}">
                  <a16:creationId xmlns:a16="http://schemas.microsoft.com/office/drawing/2014/main" id="{01AC3BCE-7FC2-41B2-BCF6-6CD0721AF945}"/>
                </a:ext>
              </a:extLst>
            </p:cNvPr>
            <p:cNvSpPr>
              <a:spLocks noChangeShapeType="1"/>
            </p:cNvSpPr>
            <p:nvPr/>
          </p:nvSpPr>
          <p:spPr bwMode="auto">
            <a:xfrm>
              <a:off x="1296"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4" name="Text Box 36">
              <a:extLst>
                <a:ext uri="{FF2B5EF4-FFF2-40B4-BE49-F238E27FC236}">
                  <a16:creationId xmlns:a16="http://schemas.microsoft.com/office/drawing/2014/main" id="{E6868E26-D9DE-4EBD-AC9C-EB9C0B22F0E1}"/>
                </a:ext>
              </a:extLst>
            </p:cNvPr>
            <p:cNvSpPr txBox="1">
              <a:spLocks noChangeArrowheads="1"/>
            </p:cNvSpPr>
            <p:nvPr/>
          </p:nvSpPr>
          <p:spPr bwMode="auto">
            <a:xfrm>
              <a:off x="1547" y="1385"/>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775" name="Rectangle 37">
              <a:extLst>
                <a:ext uri="{FF2B5EF4-FFF2-40B4-BE49-F238E27FC236}">
                  <a16:creationId xmlns:a16="http://schemas.microsoft.com/office/drawing/2014/main" id="{B0F30115-9F6C-4AEC-9F04-1E6C2F41E38F}"/>
                </a:ext>
              </a:extLst>
            </p:cNvPr>
            <p:cNvSpPr>
              <a:spLocks noChangeArrowheads="1"/>
            </p:cNvSpPr>
            <p:nvPr/>
          </p:nvSpPr>
          <p:spPr bwMode="auto">
            <a:xfrm>
              <a:off x="2400"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6" name="Line 38">
              <a:extLst>
                <a:ext uri="{FF2B5EF4-FFF2-40B4-BE49-F238E27FC236}">
                  <a16:creationId xmlns:a16="http://schemas.microsoft.com/office/drawing/2014/main" id="{915ACF70-B04C-4273-A6DA-92EC688378FB}"/>
                </a:ext>
              </a:extLst>
            </p:cNvPr>
            <p:cNvSpPr>
              <a:spLocks noChangeShapeType="1"/>
            </p:cNvSpPr>
            <p:nvPr/>
          </p:nvSpPr>
          <p:spPr bwMode="auto">
            <a:xfrm>
              <a:off x="2160"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7" name="Line 39">
              <a:extLst>
                <a:ext uri="{FF2B5EF4-FFF2-40B4-BE49-F238E27FC236}">
                  <a16:creationId xmlns:a16="http://schemas.microsoft.com/office/drawing/2014/main" id="{5A79AB45-3A72-4C99-96F6-90DAD84277C5}"/>
                </a:ext>
              </a:extLst>
            </p:cNvPr>
            <p:cNvSpPr>
              <a:spLocks noChangeShapeType="1"/>
            </p:cNvSpPr>
            <p:nvPr/>
          </p:nvSpPr>
          <p:spPr bwMode="auto">
            <a:xfrm>
              <a:off x="2064"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8" name="Line 40">
              <a:extLst>
                <a:ext uri="{FF2B5EF4-FFF2-40B4-BE49-F238E27FC236}">
                  <a16:creationId xmlns:a16="http://schemas.microsoft.com/office/drawing/2014/main" id="{32EA5096-2BB5-4B1A-9228-01C6AF062A4A}"/>
                </a:ext>
              </a:extLst>
            </p:cNvPr>
            <p:cNvSpPr>
              <a:spLocks noChangeShapeType="1"/>
            </p:cNvSpPr>
            <p:nvPr/>
          </p:nvSpPr>
          <p:spPr bwMode="auto">
            <a:xfrm>
              <a:off x="2880"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9" name="Line 41">
              <a:extLst>
                <a:ext uri="{FF2B5EF4-FFF2-40B4-BE49-F238E27FC236}">
                  <a16:creationId xmlns:a16="http://schemas.microsoft.com/office/drawing/2014/main" id="{D2E1800F-E099-4F5E-8E1E-0A8F0181455F}"/>
                </a:ext>
              </a:extLst>
            </p:cNvPr>
            <p:cNvSpPr>
              <a:spLocks noChangeShapeType="1"/>
            </p:cNvSpPr>
            <p:nvPr/>
          </p:nvSpPr>
          <p:spPr bwMode="auto">
            <a:xfrm>
              <a:off x="1776"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0" name="Line 42">
              <a:extLst>
                <a:ext uri="{FF2B5EF4-FFF2-40B4-BE49-F238E27FC236}">
                  <a16:creationId xmlns:a16="http://schemas.microsoft.com/office/drawing/2014/main" id="{D0D9F852-5B5F-4352-AB5E-28A4F34B61E1}"/>
                </a:ext>
              </a:extLst>
            </p:cNvPr>
            <p:cNvSpPr>
              <a:spLocks noChangeShapeType="1"/>
            </p:cNvSpPr>
            <p:nvPr/>
          </p:nvSpPr>
          <p:spPr bwMode="auto">
            <a:xfrm>
              <a:off x="2640"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1" name="Text Box 43">
              <a:extLst>
                <a:ext uri="{FF2B5EF4-FFF2-40B4-BE49-F238E27FC236}">
                  <a16:creationId xmlns:a16="http://schemas.microsoft.com/office/drawing/2014/main" id="{765B5F97-7BF7-40BA-BBC7-C1BDD7A26F6A}"/>
                </a:ext>
              </a:extLst>
            </p:cNvPr>
            <p:cNvSpPr txBox="1">
              <a:spLocks noChangeArrowheads="1"/>
            </p:cNvSpPr>
            <p:nvPr/>
          </p:nvSpPr>
          <p:spPr bwMode="auto">
            <a:xfrm>
              <a:off x="2880"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82" name="Rectangle 44">
              <a:extLst>
                <a:ext uri="{FF2B5EF4-FFF2-40B4-BE49-F238E27FC236}">
                  <a16:creationId xmlns:a16="http://schemas.microsoft.com/office/drawing/2014/main" id="{4A58E746-3CC6-477F-B4E3-C4E8705743A5}"/>
                </a:ext>
              </a:extLst>
            </p:cNvPr>
            <p:cNvSpPr>
              <a:spLocks noChangeArrowheads="1"/>
            </p:cNvSpPr>
            <p:nvPr/>
          </p:nvSpPr>
          <p:spPr bwMode="auto">
            <a:xfrm>
              <a:off x="3264"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3" name="Line 45">
              <a:extLst>
                <a:ext uri="{FF2B5EF4-FFF2-40B4-BE49-F238E27FC236}">
                  <a16:creationId xmlns:a16="http://schemas.microsoft.com/office/drawing/2014/main" id="{8DB84764-2965-441D-B9D8-6807E890B0BC}"/>
                </a:ext>
              </a:extLst>
            </p:cNvPr>
            <p:cNvSpPr>
              <a:spLocks noChangeShapeType="1"/>
            </p:cNvSpPr>
            <p:nvPr/>
          </p:nvSpPr>
          <p:spPr bwMode="auto">
            <a:xfrm>
              <a:off x="3408" y="1296"/>
              <a:ext cx="0" cy="1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4" name="Rectangle 46">
              <a:extLst>
                <a:ext uri="{FF2B5EF4-FFF2-40B4-BE49-F238E27FC236}">
                  <a16:creationId xmlns:a16="http://schemas.microsoft.com/office/drawing/2014/main" id="{1AFAB65B-DD39-4038-900D-985DE6E6DE4C}"/>
                </a:ext>
              </a:extLst>
            </p:cNvPr>
            <p:cNvSpPr>
              <a:spLocks noChangeArrowheads="1"/>
            </p:cNvSpPr>
            <p:nvPr/>
          </p:nvSpPr>
          <p:spPr bwMode="auto">
            <a:xfrm>
              <a:off x="3515"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5" name="Rectangle 47">
              <a:extLst>
                <a:ext uri="{FF2B5EF4-FFF2-40B4-BE49-F238E27FC236}">
                  <a16:creationId xmlns:a16="http://schemas.microsoft.com/office/drawing/2014/main" id="{B1E29031-55B3-4F54-88EF-4EA2A8F037AA}"/>
                </a:ext>
              </a:extLst>
            </p:cNvPr>
            <p:cNvSpPr>
              <a:spLocks noChangeArrowheads="1"/>
            </p:cNvSpPr>
            <p:nvPr/>
          </p:nvSpPr>
          <p:spPr bwMode="auto">
            <a:xfrm>
              <a:off x="4139"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6" name="Line 48">
              <a:extLst>
                <a:ext uri="{FF2B5EF4-FFF2-40B4-BE49-F238E27FC236}">
                  <a16:creationId xmlns:a16="http://schemas.microsoft.com/office/drawing/2014/main" id="{BC702208-B4DC-457A-AA71-E0C71B4A2BAC}"/>
                </a:ext>
              </a:extLst>
            </p:cNvPr>
            <p:cNvSpPr>
              <a:spLocks noChangeShapeType="1"/>
            </p:cNvSpPr>
            <p:nvPr/>
          </p:nvSpPr>
          <p:spPr bwMode="auto">
            <a:xfrm>
              <a:off x="3899"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7" name="Line 49">
              <a:extLst>
                <a:ext uri="{FF2B5EF4-FFF2-40B4-BE49-F238E27FC236}">
                  <a16:creationId xmlns:a16="http://schemas.microsoft.com/office/drawing/2014/main" id="{C54750D8-59F2-400C-80F2-542FBBCD5DF7}"/>
                </a:ext>
              </a:extLst>
            </p:cNvPr>
            <p:cNvSpPr>
              <a:spLocks noChangeShapeType="1"/>
            </p:cNvSpPr>
            <p:nvPr/>
          </p:nvSpPr>
          <p:spPr bwMode="auto">
            <a:xfrm>
              <a:off x="4619"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8" name="Line 50">
              <a:extLst>
                <a:ext uri="{FF2B5EF4-FFF2-40B4-BE49-F238E27FC236}">
                  <a16:creationId xmlns:a16="http://schemas.microsoft.com/office/drawing/2014/main" id="{DC7AA74C-955B-475A-8453-71B1CB220913}"/>
                </a:ext>
              </a:extLst>
            </p:cNvPr>
            <p:cNvSpPr>
              <a:spLocks noChangeShapeType="1"/>
            </p:cNvSpPr>
            <p:nvPr/>
          </p:nvSpPr>
          <p:spPr bwMode="auto">
            <a:xfrm>
              <a:off x="4379"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9" name="Rectangle 51">
              <a:extLst>
                <a:ext uri="{FF2B5EF4-FFF2-40B4-BE49-F238E27FC236}">
                  <a16:creationId xmlns:a16="http://schemas.microsoft.com/office/drawing/2014/main" id="{2AEBFBE4-2F04-47D8-AAE8-B75873168255}"/>
                </a:ext>
              </a:extLst>
            </p:cNvPr>
            <p:cNvSpPr>
              <a:spLocks noChangeArrowheads="1"/>
            </p:cNvSpPr>
            <p:nvPr/>
          </p:nvSpPr>
          <p:spPr bwMode="auto">
            <a:xfrm>
              <a:off x="3829" y="1968"/>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0" name="Line 52">
              <a:extLst>
                <a:ext uri="{FF2B5EF4-FFF2-40B4-BE49-F238E27FC236}">
                  <a16:creationId xmlns:a16="http://schemas.microsoft.com/office/drawing/2014/main" id="{E81FD544-0B2F-43B3-BABB-4209C6171F03}"/>
                </a:ext>
              </a:extLst>
            </p:cNvPr>
            <p:cNvSpPr>
              <a:spLocks noChangeShapeType="1"/>
            </p:cNvSpPr>
            <p:nvPr/>
          </p:nvSpPr>
          <p:spPr bwMode="auto">
            <a:xfrm>
              <a:off x="3637" y="2064"/>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1" name="Rectangle 53">
              <a:extLst>
                <a:ext uri="{FF2B5EF4-FFF2-40B4-BE49-F238E27FC236}">
                  <a16:creationId xmlns:a16="http://schemas.microsoft.com/office/drawing/2014/main" id="{4C833AF9-B820-428D-9EDE-AFBB4DE1B8FB}"/>
                </a:ext>
              </a:extLst>
            </p:cNvPr>
            <p:cNvSpPr>
              <a:spLocks noChangeArrowheads="1"/>
            </p:cNvSpPr>
            <p:nvPr/>
          </p:nvSpPr>
          <p:spPr bwMode="auto">
            <a:xfrm>
              <a:off x="4080" y="196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2" name="Rectangle 54">
              <a:extLst>
                <a:ext uri="{FF2B5EF4-FFF2-40B4-BE49-F238E27FC236}">
                  <a16:creationId xmlns:a16="http://schemas.microsoft.com/office/drawing/2014/main" id="{DD0194D2-8EF9-418B-9083-4D721201A8A7}"/>
                </a:ext>
              </a:extLst>
            </p:cNvPr>
            <p:cNvSpPr>
              <a:spLocks noChangeArrowheads="1"/>
            </p:cNvSpPr>
            <p:nvPr/>
          </p:nvSpPr>
          <p:spPr bwMode="auto">
            <a:xfrm>
              <a:off x="4704" y="1968"/>
              <a:ext cx="768"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3" name="Line 55">
              <a:extLst>
                <a:ext uri="{FF2B5EF4-FFF2-40B4-BE49-F238E27FC236}">
                  <a16:creationId xmlns:a16="http://schemas.microsoft.com/office/drawing/2014/main" id="{1EE6E4B1-A8BA-4C64-8F4E-4F6CC48AB602}"/>
                </a:ext>
              </a:extLst>
            </p:cNvPr>
            <p:cNvSpPr>
              <a:spLocks noChangeShapeType="1"/>
            </p:cNvSpPr>
            <p:nvPr/>
          </p:nvSpPr>
          <p:spPr bwMode="auto">
            <a:xfrm>
              <a:off x="4464" y="2064"/>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4" name="Line 56">
              <a:extLst>
                <a:ext uri="{FF2B5EF4-FFF2-40B4-BE49-F238E27FC236}">
                  <a16:creationId xmlns:a16="http://schemas.microsoft.com/office/drawing/2014/main" id="{B6F695CC-0AF9-4AB6-871D-E48AD40CEADF}"/>
                </a:ext>
              </a:extLst>
            </p:cNvPr>
            <p:cNvSpPr>
              <a:spLocks noChangeShapeType="1"/>
            </p:cNvSpPr>
            <p:nvPr/>
          </p:nvSpPr>
          <p:spPr bwMode="auto">
            <a:xfrm>
              <a:off x="523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5" name="Line 57">
              <a:extLst>
                <a:ext uri="{FF2B5EF4-FFF2-40B4-BE49-F238E27FC236}">
                  <a16:creationId xmlns:a16="http://schemas.microsoft.com/office/drawing/2014/main" id="{7E0A8149-41AC-4519-805B-209AE9DF22A2}"/>
                </a:ext>
              </a:extLst>
            </p:cNvPr>
            <p:cNvSpPr>
              <a:spLocks noChangeShapeType="1"/>
            </p:cNvSpPr>
            <p:nvPr/>
          </p:nvSpPr>
          <p:spPr bwMode="auto">
            <a:xfrm>
              <a:off x="4944"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6" name="Text Box 58">
              <a:extLst>
                <a:ext uri="{FF2B5EF4-FFF2-40B4-BE49-F238E27FC236}">
                  <a16:creationId xmlns:a16="http://schemas.microsoft.com/office/drawing/2014/main" id="{445ABCF6-C9AD-4D53-821B-7BC5785483BE}"/>
                </a:ext>
              </a:extLst>
            </p:cNvPr>
            <p:cNvSpPr txBox="1">
              <a:spLocks noChangeArrowheads="1"/>
            </p:cNvSpPr>
            <p:nvPr/>
          </p:nvSpPr>
          <p:spPr bwMode="auto">
            <a:xfrm>
              <a:off x="3840" y="191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7" name="Text Box 59">
              <a:extLst>
                <a:ext uri="{FF2B5EF4-FFF2-40B4-BE49-F238E27FC236}">
                  <a16:creationId xmlns:a16="http://schemas.microsoft.com/office/drawing/2014/main" id="{82122230-D138-453B-B1CC-5B482B2A57F6}"/>
                </a:ext>
              </a:extLst>
            </p:cNvPr>
            <p:cNvSpPr txBox="1">
              <a:spLocks noChangeArrowheads="1"/>
            </p:cNvSpPr>
            <p:nvPr/>
          </p:nvSpPr>
          <p:spPr bwMode="auto">
            <a:xfrm>
              <a:off x="329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8" name="Line 60">
              <a:extLst>
                <a:ext uri="{FF2B5EF4-FFF2-40B4-BE49-F238E27FC236}">
                  <a16:creationId xmlns:a16="http://schemas.microsoft.com/office/drawing/2014/main" id="{4F06450C-F40E-4773-BCAB-76FF0147C73D}"/>
                </a:ext>
              </a:extLst>
            </p:cNvPr>
            <p:cNvSpPr>
              <a:spLocks noChangeShapeType="1"/>
            </p:cNvSpPr>
            <p:nvPr/>
          </p:nvSpPr>
          <p:spPr bwMode="auto">
            <a:xfrm>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9" name="Line 61">
              <a:extLst>
                <a:ext uri="{FF2B5EF4-FFF2-40B4-BE49-F238E27FC236}">
                  <a16:creationId xmlns:a16="http://schemas.microsoft.com/office/drawing/2014/main" id="{E1C3CA12-2614-4F74-A9FD-360E9CB32B22}"/>
                </a:ext>
              </a:extLst>
            </p:cNvPr>
            <p:cNvSpPr>
              <a:spLocks noChangeShapeType="1"/>
            </p:cNvSpPr>
            <p:nvPr/>
          </p:nvSpPr>
          <p:spPr bwMode="auto">
            <a:xfrm flipH="1">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0" name="Text Box 62">
              <a:extLst>
                <a:ext uri="{FF2B5EF4-FFF2-40B4-BE49-F238E27FC236}">
                  <a16:creationId xmlns:a16="http://schemas.microsoft.com/office/drawing/2014/main" id="{BC96AE31-ED96-4202-A8E2-6211DD99E75E}"/>
                </a:ext>
              </a:extLst>
            </p:cNvPr>
            <p:cNvSpPr txBox="1">
              <a:spLocks noChangeArrowheads="1"/>
            </p:cNvSpPr>
            <p:nvPr/>
          </p:nvSpPr>
          <p:spPr bwMode="auto">
            <a:xfrm>
              <a:off x="2416" y="139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d</a:t>
              </a:r>
              <a:endParaRPr kumimoji="1" lang="en-US" altLang="zh-CN" sz="2400" i="1">
                <a:solidFill>
                  <a:schemeClr val="hlink"/>
                </a:solidFill>
                <a:latin typeface="Times New Roman" panose="02020603050405020304" pitchFamily="18" charset="0"/>
              </a:endParaRPr>
            </a:p>
          </p:txBody>
        </p:sp>
        <p:sp>
          <p:nvSpPr>
            <p:cNvPr id="116801" name="Line 63">
              <a:extLst>
                <a:ext uri="{FF2B5EF4-FFF2-40B4-BE49-F238E27FC236}">
                  <a16:creationId xmlns:a16="http://schemas.microsoft.com/office/drawing/2014/main" id="{869B7309-0E6F-4C58-8318-2AD4AFC89C72}"/>
                </a:ext>
              </a:extLst>
            </p:cNvPr>
            <p:cNvSpPr>
              <a:spLocks noChangeShapeType="1"/>
            </p:cNvSpPr>
            <p:nvPr/>
          </p:nvSpPr>
          <p:spPr bwMode="auto">
            <a:xfrm>
              <a:off x="528" y="1296"/>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2" name="Line 64">
              <a:extLst>
                <a:ext uri="{FF2B5EF4-FFF2-40B4-BE49-F238E27FC236}">
                  <a16:creationId xmlns:a16="http://schemas.microsoft.com/office/drawing/2014/main" id="{3C99E599-90E0-4690-9E4C-92DA55A6FF48}"/>
                </a:ext>
              </a:extLst>
            </p:cNvPr>
            <p:cNvSpPr>
              <a:spLocks noChangeShapeType="1"/>
            </p:cNvSpPr>
            <p:nvPr/>
          </p:nvSpPr>
          <p:spPr bwMode="auto">
            <a:xfrm>
              <a:off x="528" y="1296"/>
              <a:ext cx="22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3" name="Line 65">
              <a:extLst>
                <a:ext uri="{FF2B5EF4-FFF2-40B4-BE49-F238E27FC236}">
                  <a16:creationId xmlns:a16="http://schemas.microsoft.com/office/drawing/2014/main" id="{A1DA9841-3243-41E8-95DC-21EA8AE2628F}"/>
                </a:ext>
              </a:extLst>
            </p:cNvPr>
            <p:cNvSpPr>
              <a:spLocks noChangeShapeType="1"/>
            </p:cNvSpPr>
            <p:nvPr/>
          </p:nvSpPr>
          <p:spPr bwMode="auto">
            <a:xfrm>
              <a:off x="2784"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82" name="Text Box 66">
              <a:extLst>
                <a:ext uri="{FF2B5EF4-FFF2-40B4-BE49-F238E27FC236}">
                  <a16:creationId xmlns:a16="http://schemas.microsoft.com/office/drawing/2014/main" id="{C38A597A-7B4F-40C6-AC95-C601CFB0496D}"/>
                </a:ext>
              </a:extLst>
            </p:cNvPr>
            <p:cNvSpPr txBox="1">
              <a:spLocks noChangeArrowheads="1"/>
            </p:cNvSpPr>
            <p:nvPr/>
          </p:nvSpPr>
          <p:spPr bwMode="auto">
            <a:xfrm>
              <a:off x="193" y="7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b="1" i="1">
                  <a:solidFill>
                    <a:schemeClr val="tx2"/>
                  </a:solidFill>
                  <a:effectLst>
                    <a:outerShdw blurRad="38100" dist="38100" dir="2700000" algn="tl">
                      <a:srgbClr val="C0C0C0"/>
                    </a:outerShdw>
                  </a:effectLst>
                  <a:latin typeface="Times New Roman" pitchFamily="18" charset="0"/>
                  <a:ea typeface="宋体" charset="-122"/>
                </a:rPr>
                <a:t>ls</a:t>
              </a:r>
              <a:endParaRPr kumimoji="1" lang="en-US" altLang="zh-CN" sz="2400">
                <a:latin typeface="Times New Roman" pitchFamily="18" charset="0"/>
                <a:ea typeface="宋体" charset="-122"/>
              </a:endParaRPr>
            </a:p>
          </p:txBody>
        </p:sp>
        <p:sp>
          <p:nvSpPr>
            <p:cNvPr id="116805" name="Line 67">
              <a:extLst>
                <a:ext uri="{FF2B5EF4-FFF2-40B4-BE49-F238E27FC236}">
                  <a16:creationId xmlns:a16="http://schemas.microsoft.com/office/drawing/2014/main" id="{D4D5FC73-85FE-44C2-B9F3-542004557614}"/>
                </a:ext>
              </a:extLst>
            </p:cNvPr>
            <p:cNvSpPr>
              <a:spLocks noChangeShapeType="1"/>
            </p:cNvSpPr>
            <p:nvPr/>
          </p:nvSpPr>
          <p:spPr bwMode="auto">
            <a:xfrm>
              <a:off x="3408" y="1296"/>
              <a:ext cx="24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6" name="Line 68">
              <a:extLst>
                <a:ext uri="{FF2B5EF4-FFF2-40B4-BE49-F238E27FC236}">
                  <a16:creationId xmlns:a16="http://schemas.microsoft.com/office/drawing/2014/main" id="{01E260BC-8994-44CB-B300-C8EC04EC427B}"/>
                </a:ext>
              </a:extLst>
            </p:cNvPr>
            <p:cNvSpPr>
              <a:spLocks noChangeShapeType="1"/>
            </p:cNvSpPr>
            <p:nvPr/>
          </p:nvSpPr>
          <p:spPr bwMode="auto">
            <a:xfrm>
              <a:off x="3648"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7" name="Text Box 69">
              <a:extLst>
                <a:ext uri="{FF2B5EF4-FFF2-40B4-BE49-F238E27FC236}">
                  <a16:creationId xmlns:a16="http://schemas.microsoft.com/office/drawing/2014/main" id="{6EE3B135-7C2C-4F37-8EA9-35DA2C81F36D}"/>
                </a:ext>
              </a:extLst>
            </p:cNvPr>
            <p:cNvSpPr txBox="1">
              <a:spLocks noChangeArrowheads="1"/>
            </p:cNvSpPr>
            <p:nvPr/>
          </p:nvSpPr>
          <p:spPr bwMode="auto">
            <a:xfrm>
              <a:off x="4148" y="13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808" name="Line 70">
              <a:extLst>
                <a:ext uri="{FF2B5EF4-FFF2-40B4-BE49-F238E27FC236}">
                  <a16:creationId xmlns:a16="http://schemas.microsoft.com/office/drawing/2014/main" id="{5C616763-968A-49F7-89D9-D8246FEC5034}"/>
                </a:ext>
              </a:extLst>
            </p:cNvPr>
            <p:cNvSpPr>
              <a:spLocks noChangeShapeType="1"/>
            </p:cNvSpPr>
            <p:nvPr/>
          </p:nvSpPr>
          <p:spPr bwMode="auto">
            <a:xfrm>
              <a:off x="4512" y="1536"/>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9" name="Line 71">
              <a:extLst>
                <a:ext uri="{FF2B5EF4-FFF2-40B4-BE49-F238E27FC236}">
                  <a16:creationId xmlns:a16="http://schemas.microsoft.com/office/drawing/2014/main" id="{63FF852B-5D4D-44E9-A464-004824F47BB4}"/>
                </a:ext>
              </a:extLst>
            </p:cNvPr>
            <p:cNvSpPr>
              <a:spLocks noChangeShapeType="1"/>
            </p:cNvSpPr>
            <p:nvPr/>
          </p:nvSpPr>
          <p:spPr bwMode="auto">
            <a:xfrm flipH="1">
              <a:off x="3648" y="1824"/>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0" name="Line 72">
              <a:extLst>
                <a:ext uri="{FF2B5EF4-FFF2-40B4-BE49-F238E27FC236}">
                  <a16:creationId xmlns:a16="http://schemas.microsoft.com/office/drawing/2014/main" id="{B448E1FC-B1B2-4B48-8307-F410CCC23F16}"/>
                </a:ext>
              </a:extLst>
            </p:cNvPr>
            <p:cNvSpPr>
              <a:spLocks noChangeShapeType="1"/>
            </p:cNvSpPr>
            <p:nvPr/>
          </p:nvSpPr>
          <p:spPr bwMode="auto">
            <a:xfrm>
              <a:off x="3648" y="1824"/>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1" name="Text Box 73">
              <a:extLst>
                <a:ext uri="{FF2B5EF4-FFF2-40B4-BE49-F238E27FC236}">
                  <a16:creationId xmlns:a16="http://schemas.microsoft.com/office/drawing/2014/main" id="{27D02D05-E573-4DDF-A26A-E9FDCA0A7A72}"/>
                </a:ext>
              </a:extLst>
            </p:cNvPr>
            <p:cNvSpPr txBox="1">
              <a:spLocks noChangeArrowheads="1"/>
            </p:cNvSpPr>
            <p:nvPr/>
          </p:nvSpPr>
          <p:spPr bwMode="auto">
            <a:xfrm>
              <a:off x="4718" y="1912"/>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812" name="Text Box 74">
              <a:extLst>
                <a:ext uri="{FF2B5EF4-FFF2-40B4-BE49-F238E27FC236}">
                  <a16:creationId xmlns:a16="http://schemas.microsoft.com/office/drawing/2014/main" id="{D9E9603D-3B42-4F29-BEC6-18022D39C9FC}"/>
                </a:ext>
              </a:extLst>
            </p:cNvPr>
            <p:cNvSpPr txBox="1">
              <a:spLocks noChangeArrowheads="1"/>
            </p:cNvSpPr>
            <p:nvPr/>
          </p:nvSpPr>
          <p:spPr bwMode="auto">
            <a:xfrm>
              <a:off x="4608"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3" name="Text Box 75">
              <a:extLst>
                <a:ext uri="{FF2B5EF4-FFF2-40B4-BE49-F238E27FC236}">
                  <a16:creationId xmlns:a16="http://schemas.microsoft.com/office/drawing/2014/main" id="{464DABDA-0717-4D6E-983A-C2EC735743B9}"/>
                </a:ext>
              </a:extLst>
            </p:cNvPr>
            <p:cNvSpPr txBox="1">
              <a:spLocks noChangeArrowheads="1"/>
            </p:cNvSpPr>
            <p:nvPr/>
          </p:nvSpPr>
          <p:spPr bwMode="auto">
            <a:xfrm>
              <a:off x="5221" y="1881"/>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4" name="Line 76">
              <a:extLst>
                <a:ext uri="{FF2B5EF4-FFF2-40B4-BE49-F238E27FC236}">
                  <a16:creationId xmlns:a16="http://schemas.microsoft.com/office/drawing/2014/main" id="{F371B675-3D43-4249-82BB-907AF5ABFE9D}"/>
                </a:ext>
              </a:extLst>
            </p:cNvPr>
            <p:cNvSpPr>
              <a:spLocks noChangeShapeType="1"/>
            </p:cNvSpPr>
            <p:nvPr/>
          </p:nvSpPr>
          <p:spPr bwMode="auto">
            <a:xfrm>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5" name="Line 77">
              <a:extLst>
                <a:ext uri="{FF2B5EF4-FFF2-40B4-BE49-F238E27FC236}">
                  <a16:creationId xmlns:a16="http://schemas.microsoft.com/office/drawing/2014/main" id="{941080DD-5195-4ED6-811F-6786231E62FB}"/>
                </a:ext>
              </a:extLst>
            </p:cNvPr>
            <p:cNvSpPr>
              <a:spLocks noChangeShapeType="1"/>
            </p:cNvSpPr>
            <p:nvPr/>
          </p:nvSpPr>
          <p:spPr bwMode="auto">
            <a:xfrm flipH="1">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6739" name="Rectangle 78">
            <a:extLst>
              <a:ext uri="{FF2B5EF4-FFF2-40B4-BE49-F238E27FC236}">
                <a16:creationId xmlns:a16="http://schemas.microsoft.com/office/drawing/2014/main" id="{1D81DC29-E7F4-4591-8C13-67FEB7940BD5}"/>
              </a:ext>
            </a:extLst>
          </p:cNvPr>
          <p:cNvSpPr>
            <a:spLocks noGrp="1" noChangeArrowheads="1"/>
          </p:cNvSpPr>
          <p:nvPr>
            <p:ph type="title"/>
          </p:nvPr>
        </p:nvSpPr>
        <p:spPr>
          <a:xfrm>
            <a:off x="457200" y="315913"/>
            <a:ext cx="8229600" cy="758825"/>
          </a:xfrm>
        </p:spPr>
        <p:txBody>
          <a:bodyPr/>
          <a:lstStyle/>
          <a:p>
            <a:pPr eaLnBrk="1" hangingPunct="1"/>
            <a:r>
              <a:rPr kumimoji="1" lang="zh-CN" altLang="en-US" sz="3600" b="1">
                <a:ea typeface="华文新魏" panose="02010800040101010101" pitchFamily="2" charset="-122"/>
              </a:rPr>
              <a:t>广义表的删除算法</a:t>
            </a:r>
          </a:p>
        </p:txBody>
      </p:sp>
      <p:sp>
        <p:nvSpPr>
          <p:cNvPr id="116740" name="Rectangle 79">
            <a:extLst>
              <a:ext uri="{FF2B5EF4-FFF2-40B4-BE49-F238E27FC236}">
                <a16:creationId xmlns:a16="http://schemas.microsoft.com/office/drawing/2014/main" id="{DEDB58F3-3120-4CF9-8A77-0404B7836BAD}"/>
              </a:ext>
            </a:extLst>
          </p:cNvPr>
          <p:cNvSpPr>
            <a:spLocks noGrp="1" noChangeArrowheads="1"/>
          </p:cNvSpPr>
          <p:nvPr>
            <p:ph type="body" idx="1"/>
          </p:nvPr>
        </p:nvSpPr>
        <p:spPr>
          <a:xfrm>
            <a:off x="571500" y="3746500"/>
            <a:ext cx="8362950" cy="2501900"/>
          </a:xfrm>
        </p:spPr>
        <p:txBody>
          <a:bodyPr/>
          <a:lstStyle/>
          <a:p>
            <a:pPr marL="0" indent="0" eaLnBrk="1" hangingPunct="1">
              <a:buClr>
                <a:srgbClr val="990099"/>
              </a:buClr>
              <a:buSzPct val="50000"/>
              <a:buFontTx/>
              <a:buNone/>
            </a:pPr>
            <a:r>
              <a:rPr kumimoji="1" lang="zh-CN" altLang="en-US" sz="3000" b="1">
                <a:latin typeface="Times New Roman" panose="02020603050405020304" pitchFamily="18" charset="0"/>
                <a:ea typeface="仿宋_GB2312" pitchFamily="49" charset="-122"/>
              </a:rPr>
              <a:t>删除过程：扫描子链表</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若结点数据为</a:t>
            </a:r>
            <a:r>
              <a:rPr kumimoji="1" lang="en-US" altLang="zh-CN" sz="2900" b="1" i="1">
                <a:latin typeface="Times New Roman" panose="02020603050405020304" pitchFamily="18" charset="0"/>
                <a:ea typeface="仿宋_GB2312" pitchFamily="49" charset="-122"/>
              </a:rPr>
              <a:t>c</a:t>
            </a:r>
            <a:r>
              <a:rPr kumimoji="1" lang="en-US" altLang="zh-CN" sz="2900" b="1">
                <a:latin typeface="Times New Roman" panose="02020603050405020304" pitchFamily="18" charset="0"/>
                <a:ea typeface="仿宋_GB2312" pitchFamily="49" charset="-122"/>
              </a:rPr>
              <a:t>, </a:t>
            </a:r>
            <a:r>
              <a:rPr kumimoji="1" lang="zh-CN" altLang="zh-CN" sz="2900" b="1">
                <a:latin typeface="Times New Roman" panose="02020603050405020304" pitchFamily="18" charset="0"/>
                <a:ea typeface="仿宋_GB2312" pitchFamily="49" charset="-122"/>
              </a:rPr>
              <a:t>删除。可能做循环连续删。</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若结点数据不为</a:t>
            </a:r>
            <a:r>
              <a:rPr kumimoji="1" lang="en-US" altLang="zh-CN" sz="2900" b="1" i="1">
                <a:latin typeface="Times New Roman" panose="02020603050405020304" pitchFamily="18" charset="0"/>
                <a:ea typeface="仿宋_GB2312" pitchFamily="49" charset="-122"/>
              </a:rPr>
              <a:t>c</a:t>
            </a:r>
            <a:r>
              <a:rPr kumimoji="1" lang="zh-CN" altLang="en-US" sz="2900" b="1">
                <a:latin typeface="Times New Roman" panose="02020603050405020304" pitchFamily="18" charset="0"/>
                <a:ea typeface="仿宋_GB2312" pitchFamily="49" charset="-122"/>
              </a:rPr>
              <a:t>，不执行删除。</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若结点为子表，递归在子表执行删除。</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0B761CE-7C5B-4EE8-BD38-93F82C915BC1}"/>
              </a:ext>
            </a:extLst>
          </p:cNvPr>
          <p:cNvSpPr>
            <a:spLocks noGrp="1" noChangeArrowheads="1"/>
          </p:cNvSpPr>
          <p:nvPr>
            <p:ph type="body" idx="1"/>
          </p:nvPr>
        </p:nvSpPr>
        <p:spPr>
          <a:xfrm>
            <a:off x="530225" y="709613"/>
            <a:ext cx="8229600" cy="5543550"/>
          </a:xfrm>
        </p:spPr>
        <p:txBody>
          <a:bodyPr/>
          <a:lstStyle/>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delvalue</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*ls, T x) </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if</a:t>
            </a:r>
            <a:r>
              <a:rPr lang="en-US" altLang="zh-CN" sz="2800" dirty="0">
                <a:latin typeface="Times New Roman" panose="02020603050405020304" pitchFamily="18" charset="0"/>
                <a:ea typeface="隶书" panose="02010509060101010101" pitchFamily="49" charset="-122"/>
              </a:rPr>
              <a:t>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tlink</a:t>
            </a:r>
            <a:r>
              <a:rPr lang="en-US" altLang="zh-CN" sz="2800" dirty="0">
                <a:latin typeface="Times New Roman" panose="02020603050405020304" pitchFamily="18" charset="0"/>
                <a:ea typeface="隶书" panose="02010509060101010101" pitchFamily="49" charset="-122"/>
              </a:rPr>
              <a:t> != NULL)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非空表</a:t>
            </a:r>
            <a:r>
              <a:rPr lang="zh-CN" altLang="en-US" sz="2800" dirty="0">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GenListNode</a:t>
            </a:r>
            <a:r>
              <a:rPr lang="en-US" altLang="zh-CN" sz="2800" dirty="0">
                <a:latin typeface="Times New Roman" panose="02020603050405020304" pitchFamily="18" charset="0"/>
                <a:ea typeface="隶书" panose="02010509060101010101" pitchFamily="49" charset="-122"/>
              </a:rPr>
              <a:t>&lt;T&gt; * p =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第一个结点</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a:t>
            </a:r>
            <a:r>
              <a:rPr lang="en-US" altLang="zh-CN" sz="2800" dirty="0">
                <a:latin typeface="Times New Roman" panose="02020603050405020304" pitchFamily="18" charset="0"/>
                <a:ea typeface="隶书" panose="02010509060101010101" pitchFamily="49" charset="-122"/>
              </a:rPr>
              <a:t> (p != NULL </a:t>
            </a:r>
            <a:r>
              <a:rPr lang="en-US" altLang="zh-CN" sz="2800" b="1" dirty="0">
                <a:latin typeface="Times New Roman" panose="02020603050405020304" pitchFamily="18" charset="0"/>
                <a:ea typeface="隶书" panose="02010509060101010101" pitchFamily="49" charset="-122"/>
              </a:rPr>
              <a:t>&amp;&amp;</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utype</a:t>
            </a:r>
            <a:r>
              <a:rPr lang="en-US" altLang="zh-CN" sz="2800" dirty="0">
                <a:latin typeface="Times New Roman" panose="02020603050405020304" pitchFamily="18" charset="0"/>
                <a:ea typeface="隶书" panose="02010509060101010101" pitchFamily="49" charset="-122"/>
              </a:rPr>
              <a:t> == 1 </a:t>
            </a:r>
            <a:r>
              <a:rPr lang="en-US" altLang="zh-CN" sz="2800" b="1" dirty="0">
                <a:latin typeface="Times New Roman" panose="02020603050405020304" pitchFamily="18" charset="0"/>
                <a:ea typeface="隶书" panose="02010509060101010101" pitchFamily="49" charset="-122"/>
              </a:rPr>
              <a:t>&amp;&amp;</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info.value</a:t>
            </a:r>
            <a:r>
              <a:rPr lang="en-US" altLang="zh-CN" sz="2800" dirty="0">
                <a:latin typeface="Times New Roman" panose="02020603050405020304" pitchFamily="18" charset="0"/>
                <a:ea typeface="隶书" panose="02010509060101010101" pitchFamily="49" charset="-122"/>
              </a:rPr>
              <a:t> == x)) </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tlink</a:t>
            </a:r>
            <a:r>
              <a:rPr lang="en-US" altLang="zh-CN" sz="2800" dirty="0">
                <a:latin typeface="Times New Roman" panose="02020603050405020304" pitchFamily="18" charset="0"/>
                <a:ea typeface="隶书" panose="02010509060101010101" pitchFamily="49" charset="-122"/>
              </a:rPr>
              <a:t> =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tlink</a:t>
            </a:r>
            <a:r>
              <a:rPr lang="en-US" altLang="zh-CN" sz="2800" b="1" dirty="0">
                <a:latin typeface="Times New Roman" panose="02020603050405020304" pitchFamily="18" charset="0"/>
                <a:ea typeface="隶书" panose="02010509060101010101" pitchFamily="49" charset="-122"/>
              </a:rPr>
              <a:t>;  delete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p = ls</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p</a:t>
            </a:r>
            <a:r>
              <a:rPr lang="zh-CN" altLang="en-US" sz="2800" dirty="0">
                <a:solidFill>
                  <a:schemeClr val="tx2"/>
                </a:solidFill>
                <a:latin typeface="Times New Roman" panose="02020603050405020304" pitchFamily="18" charset="0"/>
                <a:ea typeface="隶书" panose="02010509060101010101" pitchFamily="49" charset="-122"/>
              </a:rPr>
              <a:t>指向同层下一结点</a:t>
            </a:r>
            <a:endParaRPr lang="zh-CN" altLang="en-US" sz="2800" b="1"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NULL) </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if</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utype</a:t>
            </a:r>
            <a:r>
              <a:rPr lang="en-US" altLang="zh-CN" sz="2800" dirty="0">
                <a:latin typeface="Times New Roman" panose="02020603050405020304" pitchFamily="18" charset="0"/>
                <a:ea typeface="隶书" panose="02010509060101010101" pitchFamily="49" charset="-122"/>
              </a:rPr>
              <a:t> == 2)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递归在子表中删除</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delvalue</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info.hlink</a:t>
            </a:r>
            <a:r>
              <a:rPr lang="en-US" altLang="zh-CN" sz="2800" dirty="0">
                <a:latin typeface="Times New Roman" panose="02020603050405020304" pitchFamily="18" charset="0"/>
                <a:ea typeface="隶书" panose="02010509060101010101" pitchFamily="49" charset="-122"/>
              </a:rPr>
              <a:t>, x)</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6738">
                                            <p:txEl>
                                              <p:pRg st="4" end="4"/>
                                            </p:txEl>
                                          </p:spTgt>
                                        </p:tgtEl>
                                        <p:attrNameLst>
                                          <p:attrName>style.visibility</p:attrName>
                                        </p:attrNameLst>
                                      </p:cBhvr>
                                      <p:to>
                                        <p:strVal val="visible"/>
                                      </p:to>
                                    </p:set>
                                    <p:animEffect transition="in" filter="fade">
                                      <p:cBhvr>
                                        <p:cTn id="7" dur="1000"/>
                                        <p:tgtEl>
                                          <p:spTgt spid="116738">
                                            <p:txEl>
                                              <p:pRg st="4" end="4"/>
                                            </p:txEl>
                                          </p:spTgt>
                                        </p:tgtEl>
                                      </p:cBhvr>
                                    </p:animEffect>
                                    <p:anim calcmode="lin" valueType="num">
                                      <p:cBhvr>
                                        <p:cTn id="8" dur="1000" fill="hold"/>
                                        <p:tgtEl>
                                          <p:spTgt spid="11673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6738">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738">
                                            <p:txEl>
                                              <p:pRg st="5" end="5"/>
                                            </p:txEl>
                                          </p:spTgt>
                                        </p:tgtEl>
                                        <p:attrNameLst>
                                          <p:attrName>style.visibility</p:attrName>
                                        </p:attrNameLst>
                                      </p:cBhvr>
                                      <p:to>
                                        <p:strVal val="visible"/>
                                      </p:to>
                                    </p:set>
                                    <p:animEffect transition="in" filter="fade">
                                      <p:cBhvr>
                                        <p:cTn id="12" dur="1000"/>
                                        <p:tgtEl>
                                          <p:spTgt spid="116738">
                                            <p:txEl>
                                              <p:pRg st="5" end="5"/>
                                            </p:txEl>
                                          </p:spTgt>
                                        </p:tgtEl>
                                      </p:cBhvr>
                                    </p:animEffect>
                                    <p:anim calcmode="lin" valueType="num">
                                      <p:cBhvr>
                                        <p:cTn id="13" dur="1000" fill="hold"/>
                                        <p:tgtEl>
                                          <p:spTgt spid="116738">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16738">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738">
                                            <p:txEl>
                                              <p:pRg st="8" end="8"/>
                                            </p:txEl>
                                          </p:spTgt>
                                        </p:tgtEl>
                                        <p:attrNameLst>
                                          <p:attrName>style.visibility</p:attrName>
                                        </p:attrNameLst>
                                      </p:cBhvr>
                                      <p:to>
                                        <p:strVal val="visible"/>
                                      </p:to>
                                    </p:set>
                                    <p:animEffect transition="in" filter="fade">
                                      <p:cBhvr>
                                        <p:cTn id="17" dur="1000"/>
                                        <p:tgtEl>
                                          <p:spTgt spid="116738">
                                            <p:txEl>
                                              <p:pRg st="8" end="8"/>
                                            </p:txEl>
                                          </p:spTgt>
                                        </p:tgtEl>
                                      </p:cBhvr>
                                    </p:animEffect>
                                    <p:anim calcmode="lin" valueType="num">
                                      <p:cBhvr>
                                        <p:cTn id="18" dur="1000" fill="hold"/>
                                        <p:tgtEl>
                                          <p:spTgt spid="11673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1673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16738">
                                            <p:txEl>
                                              <p:pRg st="6" end="6"/>
                                            </p:txEl>
                                          </p:spTgt>
                                        </p:tgtEl>
                                        <p:attrNameLst>
                                          <p:attrName>style.visibility</p:attrName>
                                        </p:attrNameLst>
                                      </p:cBhvr>
                                      <p:to>
                                        <p:strVal val="visible"/>
                                      </p:to>
                                    </p:set>
                                    <p:animEffect transition="in" filter="fade">
                                      <p:cBhvr>
                                        <p:cTn id="24" dur="1000"/>
                                        <p:tgtEl>
                                          <p:spTgt spid="116738">
                                            <p:txEl>
                                              <p:pRg st="6" end="6"/>
                                            </p:txEl>
                                          </p:spTgt>
                                        </p:tgtEl>
                                      </p:cBhvr>
                                    </p:animEffect>
                                    <p:anim calcmode="lin" valueType="num">
                                      <p:cBhvr>
                                        <p:cTn id="25" dur="1000" fill="hold"/>
                                        <p:tgtEl>
                                          <p:spTgt spid="116738">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16738">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6738">
                                            <p:txEl>
                                              <p:pRg st="7" end="7"/>
                                            </p:txEl>
                                          </p:spTgt>
                                        </p:tgtEl>
                                        <p:attrNameLst>
                                          <p:attrName>style.visibility</p:attrName>
                                        </p:attrNameLst>
                                      </p:cBhvr>
                                      <p:to>
                                        <p:strVal val="visible"/>
                                      </p:to>
                                    </p:set>
                                    <p:animEffect transition="in" filter="fade">
                                      <p:cBhvr>
                                        <p:cTn id="29" dur="1000"/>
                                        <p:tgtEl>
                                          <p:spTgt spid="116738">
                                            <p:txEl>
                                              <p:pRg st="7" end="7"/>
                                            </p:txEl>
                                          </p:spTgt>
                                        </p:tgtEl>
                                      </p:cBhvr>
                                    </p:animEffect>
                                    <p:anim calcmode="lin" valueType="num">
                                      <p:cBhvr>
                                        <p:cTn id="30" dur="1000" fill="hold"/>
                                        <p:tgtEl>
                                          <p:spTgt spid="116738">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1673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16738">
                                            <p:txEl>
                                              <p:pRg st="9" end="9"/>
                                            </p:txEl>
                                          </p:spTgt>
                                        </p:tgtEl>
                                        <p:attrNameLst>
                                          <p:attrName>style.visibility</p:attrName>
                                        </p:attrNameLst>
                                      </p:cBhvr>
                                      <p:to>
                                        <p:strVal val="visible"/>
                                      </p:to>
                                    </p:set>
                                    <p:animEffect transition="in" filter="fade">
                                      <p:cBhvr>
                                        <p:cTn id="36" dur="1000"/>
                                        <p:tgtEl>
                                          <p:spTgt spid="116738">
                                            <p:txEl>
                                              <p:pRg st="9" end="9"/>
                                            </p:txEl>
                                          </p:spTgt>
                                        </p:tgtEl>
                                      </p:cBhvr>
                                    </p:animEffect>
                                    <p:anim calcmode="lin" valueType="num">
                                      <p:cBhvr>
                                        <p:cTn id="37" dur="1000" fill="hold"/>
                                        <p:tgtEl>
                                          <p:spTgt spid="116738">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11673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6738">
                                            <p:txEl>
                                              <p:pRg st="10" end="10"/>
                                            </p:txEl>
                                          </p:spTgt>
                                        </p:tgtEl>
                                        <p:attrNameLst>
                                          <p:attrName>style.visibility</p:attrName>
                                        </p:attrNameLst>
                                      </p:cBhvr>
                                      <p:to>
                                        <p:strVal val="visible"/>
                                      </p:to>
                                    </p:set>
                                    <p:animEffect transition="in" filter="fade">
                                      <p:cBhvr>
                                        <p:cTn id="43" dur="1000"/>
                                        <p:tgtEl>
                                          <p:spTgt spid="116738">
                                            <p:txEl>
                                              <p:pRg st="10" end="10"/>
                                            </p:txEl>
                                          </p:spTgt>
                                        </p:tgtEl>
                                      </p:cBhvr>
                                    </p:animEffect>
                                    <p:anim calcmode="lin" valueType="num">
                                      <p:cBhvr>
                                        <p:cTn id="44" dur="1000" fill="hold"/>
                                        <p:tgtEl>
                                          <p:spTgt spid="116738">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116738">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6738">
                                            <p:txEl>
                                              <p:pRg st="11" end="11"/>
                                            </p:txEl>
                                          </p:spTgt>
                                        </p:tgtEl>
                                        <p:attrNameLst>
                                          <p:attrName>style.visibility</p:attrName>
                                        </p:attrNameLst>
                                      </p:cBhvr>
                                      <p:to>
                                        <p:strVal val="visible"/>
                                      </p:to>
                                    </p:set>
                                    <p:animEffect transition="in" filter="fade">
                                      <p:cBhvr>
                                        <p:cTn id="48" dur="1000"/>
                                        <p:tgtEl>
                                          <p:spTgt spid="116738">
                                            <p:txEl>
                                              <p:pRg st="11" end="11"/>
                                            </p:txEl>
                                          </p:spTgt>
                                        </p:tgtEl>
                                      </p:cBhvr>
                                    </p:animEffect>
                                    <p:anim calcmode="lin" valueType="num">
                                      <p:cBhvr>
                                        <p:cTn id="49" dur="1000" fill="hold"/>
                                        <p:tgtEl>
                                          <p:spTgt spid="116738">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11673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77F538F-B9B7-4910-8CC3-C5C232224CB7}"/>
              </a:ext>
            </a:extLst>
          </p:cNvPr>
          <p:cNvSpPr>
            <a:spLocks noGrp="1" noChangeArrowheads="1"/>
          </p:cNvSpPr>
          <p:nvPr>
            <p:ph type="body" idx="1"/>
          </p:nvPr>
        </p:nvSpPr>
        <p:spPr>
          <a:xfrm>
            <a:off x="390525" y="747713"/>
            <a:ext cx="8229600" cy="5661025"/>
          </a:xfrm>
        </p:spPr>
        <p:txBody>
          <a:bodyPr/>
          <a:lstStyle/>
          <a:p>
            <a:pPr eaLnBrk="1" hangingPunct="1">
              <a:lnSpc>
                <a:spcPct val="80000"/>
              </a:lnSpc>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delvalue</a:t>
            </a:r>
            <a:r>
              <a:rPr lang="en-US" altLang="zh-CN" sz="2800" dirty="0">
                <a:latin typeface="Times New Roman" panose="02020603050405020304" pitchFamily="18" charset="0"/>
                <a:ea typeface="隶书" panose="02010509060101010101" pitchFamily="49" charset="-122"/>
              </a:rPr>
              <a:t>(p, x)</a:t>
            </a:r>
            <a:r>
              <a:rPr lang="en-US" altLang="zh-CN" sz="2800"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在以</a:t>
            </a:r>
            <a:r>
              <a:rPr lang="en-US" altLang="zh-CN" sz="2800" dirty="0">
                <a:solidFill>
                  <a:schemeClr val="tx2"/>
                </a:solidFill>
                <a:latin typeface="Times New Roman" panose="02020603050405020304" pitchFamily="18" charset="0"/>
                <a:ea typeface="隶书" panose="02010509060101010101" pitchFamily="49" charset="-122"/>
              </a:rPr>
              <a:t>p</a:t>
            </a:r>
            <a:r>
              <a:rPr lang="zh-CN" altLang="en-US" sz="2800" dirty="0">
                <a:solidFill>
                  <a:schemeClr val="tx2"/>
                </a:solidFill>
                <a:latin typeface="Times New Roman" panose="02020603050405020304" pitchFamily="18" charset="0"/>
                <a:ea typeface="隶书" panose="02010509060101010101" pitchFamily="49" charset="-122"/>
              </a:rPr>
              <a:t>为表头的链表中递归删除</a:t>
            </a:r>
          </a:p>
          <a:p>
            <a:pPr eaLnBrk="1" hangingPunct="1">
              <a:lnSpc>
                <a:spcPct val="80000"/>
              </a:lnSpc>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dirty="0">
                <a:latin typeface="Times New Roman" panose="02020603050405020304" pitchFamily="18" charset="0"/>
                <a:ea typeface="隶书" panose="02010509060101010101" pitchFamily="49" charset="-122"/>
              </a:rPr>
              <a:t>     }  </a:t>
            </a:r>
          </a:p>
          <a:p>
            <a:pPr eaLnBrk="1" hangingPunct="1">
              <a:lnSpc>
                <a:spcPct val="80000"/>
              </a:lnSpc>
              <a:buFontTx/>
              <a:buNone/>
            </a:pPr>
            <a:r>
              <a:rPr lang="en-US" altLang="zh-CN" sz="2800" b="1" dirty="0">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2000" b="1" dirty="0">
              <a:latin typeface="Times New Roman" panose="02020603050405020304" pitchFamily="18" charset="0"/>
              <a:ea typeface="隶书" panose="02010509060101010101" pitchFamily="49" charset="-122"/>
            </a:endParaRPr>
          </a:p>
        </p:txBody>
      </p:sp>
      <p:sp>
        <p:nvSpPr>
          <p:cNvPr id="3" name="矩形 2">
            <a:extLst>
              <a:ext uri="{FF2B5EF4-FFF2-40B4-BE49-F238E27FC236}">
                <a16:creationId xmlns:a16="http://schemas.microsoft.com/office/drawing/2014/main" id="{B41DB6BE-9547-4199-9086-79F11679B0F1}"/>
              </a:ext>
            </a:extLst>
          </p:cNvPr>
          <p:cNvSpPr/>
          <p:nvPr/>
        </p:nvSpPr>
        <p:spPr>
          <a:xfrm>
            <a:off x="304800" y="3276600"/>
            <a:ext cx="8153400" cy="2007409"/>
          </a:xfrm>
          <a:prstGeom prst="rect">
            <a:avLst/>
          </a:prstGeom>
        </p:spPr>
        <p:txBody>
          <a:bodyPr wrap="square">
            <a:spAutoFit/>
          </a:bodyPr>
          <a:lstStyle/>
          <a:p>
            <a:pPr marL="342900" indent="-342900" eaLnBrk="1" hangingPunct="1">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ea typeface="+mn-ea"/>
              </a:rPr>
              <a:t>对于函数中的</a:t>
            </a:r>
            <a:r>
              <a:rPr lang="en-US" altLang="zh-CN" sz="2400" b="1" dirty="0">
                <a:solidFill>
                  <a:srgbClr val="0000FF"/>
                </a:solidFill>
                <a:latin typeface="+mn-ea"/>
                <a:ea typeface="+mn-ea"/>
              </a:rPr>
              <a:t>while</a:t>
            </a:r>
            <a:r>
              <a:rPr lang="zh-CN" altLang="en-US" sz="2400" b="1" dirty="0">
                <a:solidFill>
                  <a:srgbClr val="0000FF"/>
                </a:solidFill>
                <a:latin typeface="+mn-ea"/>
                <a:ea typeface="+mn-ea"/>
              </a:rPr>
              <a:t>，起到的作用是同层连续出现内容为</a:t>
            </a:r>
            <a:r>
              <a:rPr lang="en-US" altLang="zh-CN" sz="2400" b="1" dirty="0">
                <a:solidFill>
                  <a:srgbClr val="0000FF"/>
                </a:solidFill>
                <a:latin typeface="+mn-ea"/>
                <a:ea typeface="+mn-ea"/>
              </a:rPr>
              <a:t>x</a:t>
            </a:r>
            <a:r>
              <a:rPr lang="zh-CN" altLang="en-US" sz="2400" b="1" dirty="0">
                <a:solidFill>
                  <a:srgbClr val="0000FF"/>
                </a:solidFill>
                <a:latin typeface="+mn-ea"/>
                <a:ea typeface="+mn-ea"/>
              </a:rPr>
              <a:t>的结点时，可以连续删除。</a:t>
            </a:r>
            <a:endParaRPr lang="en-US" altLang="zh-CN" sz="2400" b="1" dirty="0">
              <a:solidFill>
                <a:srgbClr val="0000FF"/>
              </a:solidFill>
              <a:latin typeface="+mn-ea"/>
              <a:ea typeface="+mn-ea"/>
            </a:endParaRPr>
          </a:p>
          <a:p>
            <a:pPr marL="342900" indent="-342900" eaLnBrk="1" hangingPunct="1">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ea typeface="+mn-ea"/>
              </a:rPr>
              <a:t>第一个</a:t>
            </a:r>
            <a:r>
              <a:rPr lang="en-US" altLang="zh-CN" sz="2400" b="1" dirty="0" err="1">
                <a:solidFill>
                  <a:srgbClr val="0000FF"/>
                </a:solidFill>
                <a:latin typeface="+mn-ea"/>
                <a:ea typeface="+mn-ea"/>
              </a:rPr>
              <a:t>delvalue</a:t>
            </a:r>
            <a:r>
              <a:rPr lang="zh-CN" altLang="en-US" sz="2400" b="1" dirty="0">
                <a:solidFill>
                  <a:srgbClr val="0000FF"/>
                </a:solidFill>
                <a:latin typeface="+mn-ea"/>
                <a:ea typeface="+mn-ea"/>
              </a:rPr>
              <a:t>递归调用，起到对子表转入删除的作用。</a:t>
            </a:r>
            <a:endParaRPr lang="en-US" altLang="zh-CN" sz="2400" b="1" dirty="0">
              <a:solidFill>
                <a:srgbClr val="0000FF"/>
              </a:solidFill>
              <a:latin typeface="+mn-ea"/>
              <a:ea typeface="+mn-ea"/>
            </a:endParaRPr>
          </a:p>
          <a:p>
            <a:pPr marL="342900" indent="-342900" eaLnBrk="1" hangingPunct="1">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ea typeface="+mn-ea"/>
              </a:rPr>
              <a:t>第二个</a:t>
            </a:r>
            <a:r>
              <a:rPr lang="en-US" altLang="zh-CN" sz="2400" b="1" dirty="0" err="1">
                <a:solidFill>
                  <a:srgbClr val="0000FF"/>
                </a:solidFill>
                <a:latin typeface="+mn-ea"/>
                <a:ea typeface="+mn-ea"/>
              </a:rPr>
              <a:t>delvalue</a:t>
            </a:r>
            <a:r>
              <a:rPr lang="zh-CN" altLang="en-US" sz="2400" b="1" dirty="0">
                <a:solidFill>
                  <a:srgbClr val="0000FF"/>
                </a:solidFill>
                <a:latin typeface="+mn-ea"/>
                <a:ea typeface="+mn-ea"/>
              </a:rPr>
              <a:t>递归调用，起到将当前结点看做表头，开始一个新的广义表的删除。</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7FC5C5-8932-409E-A484-3A8E430F21E5}"/>
              </a:ext>
            </a:extLst>
          </p:cNvPr>
          <p:cNvSpPr>
            <a:spLocks noGrp="1" noChangeArrowheads="1"/>
          </p:cNvSpPr>
          <p:nvPr>
            <p:ph type="body" idx="1"/>
          </p:nvPr>
        </p:nvSpPr>
        <p:spPr>
          <a:xfrm>
            <a:off x="0" y="228600"/>
            <a:ext cx="7772400" cy="685800"/>
          </a:xfrm>
        </p:spPr>
        <p:txBody>
          <a:bodyPr/>
          <a:lstStyle/>
          <a:p>
            <a:pPr lvl="1" eaLnBrk="1" hangingPunct="1">
              <a:buFontTx/>
              <a:buNone/>
              <a:defRPr/>
            </a:pPr>
            <a:r>
              <a:rPr lang="en-US" altLang="zh-CN" sz="4100" b="1">
                <a:solidFill>
                  <a:srgbClr val="CC0000"/>
                </a:solidFill>
                <a:effectLst>
                  <a:outerShdw blurRad="38100" dist="38100" dir="2700000" algn="tl">
                    <a:srgbClr val="C0C0C0"/>
                  </a:outerShdw>
                </a:effectLst>
                <a:ea typeface="仿宋_GB2312" pitchFamily="49" charset="-122"/>
              </a:rPr>
              <a:t/>
            </a: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13315" name="Text Box 3">
            <a:extLst>
              <a:ext uri="{FF2B5EF4-FFF2-40B4-BE49-F238E27FC236}">
                <a16:creationId xmlns:a16="http://schemas.microsoft.com/office/drawing/2014/main" id="{C959D1E3-5E8B-4F1B-B680-1C410DB7E97B}"/>
              </a:ext>
            </a:extLst>
          </p:cNvPr>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3316" name="Text Box 4">
            <a:extLst>
              <a:ext uri="{FF2B5EF4-FFF2-40B4-BE49-F238E27FC236}">
                <a16:creationId xmlns:a16="http://schemas.microsoft.com/office/drawing/2014/main" id="{7C6EE180-E93E-4320-83C0-73A872EF0F82}"/>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3317" name="Text Box 5">
            <a:extLst>
              <a:ext uri="{FF2B5EF4-FFF2-40B4-BE49-F238E27FC236}">
                <a16:creationId xmlns:a16="http://schemas.microsoft.com/office/drawing/2014/main" id="{74ADE242-B93E-4036-B6E8-45072F42AA31}"/>
              </a:ext>
            </a:extLst>
          </p:cNvPr>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sp>
        <p:nvSpPr>
          <p:cNvPr id="14342" name="Text Box 6">
            <a:extLst>
              <a:ext uri="{FF2B5EF4-FFF2-40B4-BE49-F238E27FC236}">
                <a16:creationId xmlns:a16="http://schemas.microsoft.com/office/drawing/2014/main" id="{9EC12934-10E6-45D8-9936-CDD781B445EA}"/>
              </a:ext>
            </a:extLst>
          </p:cNvPr>
          <p:cNvSpPr txBox="1">
            <a:spLocks noChangeArrowheads="1"/>
          </p:cNvSpPr>
          <p:nvPr/>
        </p:nvSpPr>
        <p:spPr bwMode="auto">
          <a:xfrm>
            <a:off x="841375" y="569913"/>
            <a:ext cx="74803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buClr>
                <a:srgbClr val="800080"/>
              </a:buClr>
              <a:buSzPct val="40000"/>
              <a:buFont typeface="Wingdings" pitchFamily="2" charset="2"/>
              <a:buNone/>
              <a:defRPr/>
            </a:pPr>
            <a:r>
              <a:rPr kumimoji="1" lang="en-US" altLang="zh-CN" sz="4000" b="1">
                <a:solidFill>
                  <a:srgbClr val="000099"/>
                </a:solidFill>
                <a:effectLst>
                  <a:outerShdw blurRad="38100" dist="38100" dir="2700000" algn="tl">
                    <a:srgbClr val="C0C0C0"/>
                  </a:outerShdw>
                </a:effectLst>
                <a:latin typeface="Times New Roman" pitchFamily="18" charset="0"/>
                <a:ea typeface="楷体_GB2312" pitchFamily="49" charset="-122"/>
              </a:rPr>
              <a:t> </a:t>
            </a:r>
            <a:r>
              <a:rPr kumimoji="1" lang="zh-CN" altLang="en-US" sz="3600" b="1">
                <a:solidFill>
                  <a:schemeClr val="tx2"/>
                </a:solidFill>
                <a:latin typeface="Times New Roman" pitchFamily="18" charset="0"/>
                <a:ea typeface="华文新魏" pitchFamily="2" charset="-122"/>
              </a:rPr>
              <a:t>二维数组中数组元素的顺序存放</a:t>
            </a:r>
          </a:p>
        </p:txBody>
      </p:sp>
      <p:graphicFrame>
        <p:nvGraphicFramePr>
          <p:cNvPr id="13319" name="Object 7">
            <a:extLst>
              <a:ext uri="{FF2B5EF4-FFF2-40B4-BE49-F238E27FC236}">
                <a16:creationId xmlns:a16="http://schemas.microsoft.com/office/drawing/2014/main" id="{E18F0FE5-9B48-421E-A4A6-0CC03645273C}"/>
              </a:ext>
            </a:extLst>
          </p:cNvPr>
          <p:cNvGraphicFramePr>
            <a:graphicFrameLocks noChangeAspect="1"/>
          </p:cNvGraphicFramePr>
          <p:nvPr/>
        </p:nvGraphicFramePr>
        <p:xfrm>
          <a:off x="1098550" y="1450975"/>
          <a:ext cx="7143750" cy="2478088"/>
        </p:xfrm>
        <a:graphic>
          <a:graphicData uri="http://schemas.openxmlformats.org/presentationml/2006/ole">
            <mc:AlternateContent xmlns:mc="http://schemas.openxmlformats.org/markup-compatibility/2006">
              <mc:Choice xmlns:v="urn:schemas-microsoft-com:vml" Requires="v">
                <p:oleObj spid="_x0000_s13346" name="公式" r:id="rId3" imgW="3004965" imgH="995216" progId="Equation.3">
                  <p:embed/>
                </p:oleObj>
              </mc:Choice>
              <mc:Fallback>
                <p:oleObj name="公式" r:id="rId3" imgW="3004965" imgH="99521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4509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8">
            <a:extLst>
              <a:ext uri="{FF2B5EF4-FFF2-40B4-BE49-F238E27FC236}">
                <a16:creationId xmlns:a16="http://schemas.microsoft.com/office/drawing/2014/main" id="{AB65B4D4-1CB8-40B2-BF56-2B029F22AD39}"/>
              </a:ext>
            </a:extLst>
          </p:cNvPr>
          <p:cNvSpPr txBox="1">
            <a:spLocks noChangeArrowheads="1"/>
          </p:cNvSpPr>
          <p:nvPr/>
        </p:nvSpPr>
        <p:spPr bwMode="auto">
          <a:xfrm>
            <a:off x="749300" y="4051300"/>
            <a:ext cx="76962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行优先存放：</a:t>
            </a:r>
          </a:p>
          <a:p>
            <a:pPr eaLnBrk="1" hangingPunct="1">
              <a:lnSpc>
                <a:spcPct val="105000"/>
              </a:lnSpc>
              <a:spcBef>
                <a:spcPct val="0"/>
              </a:spcBef>
              <a:buFontTx/>
              <a:buNone/>
            </a:pPr>
            <a:r>
              <a:rPr kumimoji="1" lang="zh-CN" altLang="en-US" sz="3000" b="1">
                <a:latin typeface="Times New Roman" panose="02020603050405020304" pitchFamily="18" charset="0"/>
                <a:ea typeface="仿宋_GB2312" pitchFamily="49" charset="-122"/>
              </a:rPr>
              <a:t>    设数组开始存放位置 </a:t>
            </a:r>
            <a:r>
              <a:rPr kumimoji="1" lang="en-US" altLang="zh-CN" sz="3000" b="1">
                <a:latin typeface="Times New Roman" panose="02020603050405020304" pitchFamily="18" charset="0"/>
                <a:ea typeface="仿宋_GB2312" pitchFamily="49" charset="-122"/>
              </a:rPr>
              <a:t>LOC(0, 0) = </a:t>
            </a:r>
            <a:r>
              <a:rPr kumimoji="1" lang="en-US" altLang="zh-CN" sz="3000" b="1" i="1">
                <a:latin typeface="Times New Roman" panose="02020603050405020304" pitchFamily="18" charset="0"/>
                <a:ea typeface="仿宋_GB2312" pitchFamily="49" charset="-122"/>
              </a:rPr>
              <a:t>a</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每个元素占用 </a:t>
            </a:r>
            <a:r>
              <a:rPr kumimoji="1" lang="en-US" altLang="zh-CN" sz="3000" b="1" i="1">
                <a:latin typeface="Times New Roman" panose="02020603050405020304" pitchFamily="18" charset="0"/>
                <a:ea typeface="仿宋_GB2312" pitchFamily="49" charset="-122"/>
              </a:rPr>
              <a:t>l</a:t>
            </a:r>
            <a:r>
              <a:rPr kumimoji="1" lang="en-US" altLang="zh-CN" sz="3000" b="1">
                <a:latin typeface="Times New Roman" panose="02020603050405020304" pitchFamily="18" charset="0"/>
                <a:ea typeface="仿宋_GB2312" pitchFamily="49" charset="-122"/>
              </a:rPr>
              <a:t> </a:t>
            </a:r>
            <a:r>
              <a:rPr kumimoji="1" lang="zh-CN" altLang="zh-CN" sz="3000" b="1">
                <a:latin typeface="Times New Roman" panose="02020603050405020304" pitchFamily="18" charset="0"/>
                <a:ea typeface="仿宋_GB2312" pitchFamily="49" charset="-122"/>
              </a:rPr>
              <a:t>个存储单元</a:t>
            </a:r>
            <a:endParaRPr kumimoji="1" lang="zh-CN" alt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m</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7EA67F3-1108-495E-A7FA-416FCBF38F73}"/>
              </a:ext>
            </a:extLst>
          </p:cNvPr>
          <p:cNvSpPr>
            <a:spLocks noGrp="1" noChangeArrowheads="1"/>
          </p:cNvSpPr>
          <p:nvPr>
            <p:ph type="body" idx="1"/>
          </p:nvPr>
        </p:nvSpPr>
        <p:spPr>
          <a:xfrm>
            <a:off x="682625" y="2209800"/>
            <a:ext cx="8229600" cy="4070350"/>
          </a:xfrm>
        </p:spPr>
        <p:txBody>
          <a:bodyPr/>
          <a:lstStyle/>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dirty="0" err="1">
                <a:latin typeface="Times New Roman" panose="02020603050405020304" pitchFamily="18" charset="0"/>
                <a:ea typeface="隶书" panose="02010509060101010101" pitchFamily="49" charset="-122"/>
              </a:rPr>
              <a:t>GenList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zh-CN" altLang="en-US" sz="2800" b="1" dirty="0">
                <a:latin typeface="Times New Roman" panose="02020603050405020304" pitchFamily="18" charset="0"/>
              </a:rPr>
              <a:t>～</a:t>
            </a:r>
            <a:r>
              <a:rPr lang="en-US" altLang="zh-CN" sz="2800" dirty="0" err="1">
                <a:latin typeface="Times New Roman" panose="02020603050405020304" pitchFamily="18" charset="0"/>
                <a:ea typeface="隶书" panose="02010509060101010101" pitchFamily="49" charset="-122"/>
              </a:rPr>
              <a:t>GenList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广义表的析构函数</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每个头结点都有引用计数</a:t>
            </a:r>
          </a:p>
          <a:p>
            <a:pPr eaLnBrk="1" hangingPunct="1">
              <a:lnSpc>
                <a:spcPct val="105000"/>
              </a:lnSpc>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Remove(first)</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GenList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Remove(</a:t>
            </a:r>
            <a:r>
              <a:rPr lang="en-US" altLang="zh-CN" sz="2800" dirty="0" err="1">
                <a:latin typeface="Times New Roman" panose="02020603050405020304" pitchFamily="18" charset="0"/>
                <a:ea typeface="隶书" panose="02010509060101010101" pitchFamily="49" charset="-122"/>
              </a:rPr>
              <a:t>GenListNode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*ls)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私有函数：释放以</a:t>
            </a:r>
            <a:r>
              <a:rPr lang="en-US" altLang="zh-CN" sz="2800" dirty="0">
                <a:solidFill>
                  <a:schemeClr val="tx2"/>
                </a:solidFill>
                <a:latin typeface="Times New Roman" panose="02020603050405020304" pitchFamily="18" charset="0"/>
                <a:ea typeface="隶书" panose="02010509060101010101" pitchFamily="49" charset="-122"/>
              </a:rPr>
              <a:t>ls</a:t>
            </a:r>
            <a:r>
              <a:rPr lang="zh-CN" altLang="en-US" sz="2800" dirty="0">
                <a:solidFill>
                  <a:schemeClr val="tx2"/>
                </a:solidFill>
                <a:latin typeface="Times New Roman" panose="02020603050405020304" pitchFamily="18" charset="0"/>
                <a:ea typeface="隶书" panose="02010509060101010101" pitchFamily="49" charset="-122"/>
              </a:rPr>
              <a:t>为表头指针的广义表</a:t>
            </a:r>
            <a:r>
              <a:rPr lang="zh-CN" altLang="en-US" sz="2800" dirty="0">
                <a:latin typeface="Times New Roman" panose="02020603050405020304" pitchFamily="18" charset="0"/>
                <a:ea typeface="隶书" panose="02010509060101010101" pitchFamily="49" charset="-122"/>
              </a:rPr>
              <a:t>  </a:t>
            </a:r>
          </a:p>
        </p:txBody>
      </p:sp>
      <p:sp>
        <p:nvSpPr>
          <p:cNvPr id="2" name="矩形 1">
            <a:extLst>
              <a:ext uri="{FF2B5EF4-FFF2-40B4-BE49-F238E27FC236}">
                <a16:creationId xmlns:a16="http://schemas.microsoft.com/office/drawing/2014/main" id="{E17FE4B7-3AC6-4192-8859-6C38E427C0DD}"/>
              </a:ext>
            </a:extLst>
          </p:cNvPr>
          <p:cNvSpPr/>
          <p:nvPr/>
        </p:nvSpPr>
        <p:spPr>
          <a:xfrm>
            <a:off x="304800" y="381000"/>
            <a:ext cx="8153400" cy="1619611"/>
          </a:xfrm>
          <a:prstGeom prst="rect">
            <a:avLst/>
          </a:prstGeom>
        </p:spPr>
        <p:txBody>
          <a:bodyPr wrap="square">
            <a:spAutoFit/>
          </a:bodyPr>
          <a:lstStyle/>
          <a:p>
            <a:pPr marL="342900" indent="-342900" eaLnBrk="1" hangingPunct="1">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Times New Roman" panose="02020603050405020304" pitchFamily="18" charset="0"/>
                <a:ea typeface="仿宋_GB2312" pitchFamily="49" charset="-122"/>
              </a:rPr>
              <a:t>对于共享表来说，如果一个表元素有多个地方使用它，贸然删去该表会造成其他地方使用出错。因此，当要做删除时，先把该表的头结点中的引用计数 </a:t>
            </a:r>
            <a:r>
              <a:rPr lang="en-US" altLang="zh-CN" sz="2400" b="1" dirty="0">
                <a:solidFill>
                  <a:srgbClr val="0000FF"/>
                </a:solidFill>
                <a:latin typeface="Times New Roman" panose="02020603050405020304" pitchFamily="18" charset="0"/>
                <a:ea typeface="仿宋_GB2312" pitchFamily="49" charset="-122"/>
              </a:rPr>
              <a:t>ref </a:t>
            </a:r>
            <a:r>
              <a:rPr lang="zh-CN" altLang="en-US" sz="2400" b="1" dirty="0">
                <a:solidFill>
                  <a:srgbClr val="0000FF"/>
                </a:solidFill>
                <a:latin typeface="Times New Roman" panose="02020603050405020304" pitchFamily="18" charset="0"/>
                <a:ea typeface="仿宋_GB2312" pitchFamily="49" charset="-122"/>
              </a:rPr>
              <a:t>减</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，当引用计数减到 </a:t>
            </a:r>
            <a:r>
              <a:rPr lang="en-US" altLang="zh-CN" sz="2400" b="1" dirty="0">
                <a:solidFill>
                  <a:srgbClr val="0000FF"/>
                </a:solidFill>
                <a:latin typeface="Times New Roman" panose="02020603050405020304" pitchFamily="18" charset="0"/>
                <a:ea typeface="仿宋_GB2312" pitchFamily="49" charset="-122"/>
              </a:rPr>
              <a:t>0 </a:t>
            </a:r>
            <a:r>
              <a:rPr lang="zh-CN" altLang="en-US" sz="2400" b="1" dirty="0">
                <a:solidFill>
                  <a:srgbClr val="0000FF"/>
                </a:solidFill>
                <a:latin typeface="Times New Roman" panose="02020603050405020304" pitchFamily="18" charset="0"/>
                <a:ea typeface="仿宋_GB2312" pitchFamily="49" charset="-122"/>
              </a:rPr>
              <a:t>时才能执行结点的真正释放。（缺省认为</a:t>
            </a:r>
            <a:r>
              <a:rPr lang="en-US" altLang="zh-CN" sz="2400" b="1" dirty="0">
                <a:solidFill>
                  <a:srgbClr val="0000FF"/>
                </a:solidFill>
                <a:latin typeface="Times New Roman" panose="02020603050405020304" pitchFamily="18" charset="0"/>
                <a:ea typeface="仿宋_GB2312" pitchFamily="49" charset="-122"/>
              </a:rPr>
              <a:t>ref</a:t>
            </a:r>
            <a:r>
              <a:rPr lang="zh-CN" altLang="en-US" sz="2400" b="1" dirty="0">
                <a:solidFill>
                  <a:srgbClr val="0000FF"/>
                </a:solidFill>
                <a:latin typeface="Times New Roman" panose="02020603050405020304" pitchFamily="18" charset="0"/>
                <a:ea typeface="仿宋_GB2312" pitchFamily="49" charset="-122"/>
              </a:rPr>
              <a:t>为</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C7A0FF3-F9D1-49D8-8A10-01915CADD864}"/>
              </a:ext>
            </a:extLst>
          </p:cNvPr>
          <p:cNvSpPr>
            <a:spLocks noGrp="1" noChangeArrowheads="1"/>
          </p:cNvSpPr>
          <p:nvPr>
            <p:ph type="body" idx="1"/>
          </p:nvPr>
        </p:nvSpPr>
        <p:spPr>
          <a:xfrm>
            <a:off x="685800" y="228600"/>
            <a:ext cx="8229600" cy="6248400"/>
          </a:xfrm>
        </p:spPr>
        <p:txBody>
          <a:bodyPr/>
          <a:lstStyle/>
          <a:p>
            <a:pPr eaLnBrk="1" hangingPunct="1">
              <a:lnSpc>
                <a:spcPct val="105000"/>
              </a:lnSpc>
              <a:spcBef>
                <a:spcPct val="500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info.ref</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头结点的引用计数减</a:t>
            </a:r>
            <a:r>
              <a:rPr lang="en-US" altLang="zh-CN" sz="2800">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info.ref </a:t>
            </a:r>
            <a:r>
              <a:rPr lang="en-US" altLang="zh-CN" sz="2800" i="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如果减到</a:t>
            </a:r>
            <a:r>
              <a:rPr lang="en-US" altLang="zh-CN" sz="2800">
                <a:solidFill>
                  <a:schemeClr val="tx2"/>
                </a:solidFill>
                <a:latin typeface="Times New Roman" panose="02020603050405020304" pitchFamily="18" charset="0"/>
                <a:ea typeface="隶书" panose="02010509060101010101" pitchFamily="49" charset="-122"/>
              </a:rPr>
              <a:t>0</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*q</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a:t>
            </a:r>
            <a:r>
              <a:rPr lang="en-US" altLang="zh-CN" sz="2800">
                <a:latin typeface="Times New Roman" panose="02020603050405020304" pitchFamily="18" charset="0"/>
                <a:ea typeface="隶书" panose="02010509060101010101" pitchFamily="49" charset="-122"/>
              </a:rPr>
              <a:t>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NULL)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横扫表顶层</a:t>
            </a:r>
          </a:p>
          <a:p>
            <a:pPr eaLnBrk="1" hangingPunct="1">
              <a:spcBef>
                <a:spcPct val="500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到第一个结点</a:t>
            </a:r>
          </a:p>
          <a:p>
            <a:pPr eaLnBrk="1" hangingPunct="1">
              <a:lnSpc>
                <a:spcPct val="80000"/>
              </a:lnSpc>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utype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2)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递归删除子表</a:t>
            </a:r>
          </a:p>
          <a:p>
            <a:pPr eaLnBrk="1" hangingPunct="1">
              <a:lnSpc>
                <a:spcPct val="80000"/>
              </a:lnSpc>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Remove(q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a:t>
            </a:r>
          </a:p>
          <a:p>
            <a:pPr eaLnBrk="1" hangingPunct="1">
              <a:lnSpc>
                <a:spcPct val="80000"/>
              </a:lnSpc>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info.ref </a:t>
            </a:r>
            <a:r>
              <a:rPr lang="en-US" altLang="zh-CN" sz="2800" i="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a:t>
            </a:r>
          </a:p>
          <a:p>
            <a:pPr eaLnBrk="1" hangingPunct="1">
              <a:lnSpc>
                <a:spcPct val="80000"/>
              </a:lnSpc>
              <a:buFontTx/>
              <a:buNone/>
            </a:pPr>
            <a:r>
              <a:rPr lang="en-US" altLang="zh-CN" sz="2800">
                <a:latin typeface="Times New Roman" panose="02020603050405020304" pitchFamily="18" charset="0"/>
                <a:ea typeface="隶书" panose="02010509060101010101" pitchFamily="49" charset="-122"/>
              </a:rPr>
              <a:t>                        delete 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删子表头结点</a:t>
            </a:r>
          </a:p>
          <a:p>
            <a:pPr eaLnBrk="1" hangingPunct="1">
              <a:lnSpc>
                <a:spcPct val="80000"/>
              </a:lnSpc>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eaLnBrk="1" hangingPunct="1">
              <a:lnSpc>
                <a:spcPct val="80000"/>
              </a:lnSpc>
              <a:buFontTx/>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q</a:t>
            </a:r>
            <a:r>
              <a:rPr lang="en-US" altLang="zh-CN" sz="2800" b="1">
                <a:latin typeface="Times New Roman" panose="02020603050405020304" pitchFamily="18" charset="0"/>
                <a:ea typeface="隶书" panose="02010509060101010101" pitchFamily="49" charset="-122"/>
              </a:rPr>
              <a:t>;</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endParaRPr lang="en-US" altLang="zh-CN" sz="2800" b="1">
              <a:solidFill>
                <a:schemeClr val="tx2"/>
              </a:solidFill>
              <a:latin typeface="Times New Roman" panose="02020603050405020304" pitchFamily="18" charset="0"/>
              <a:ea typeface="隶书" panose="02010509060101010101" pitchFamily="49" charset="-122"/>
            </a:endParaRPr>
          </a:p>
          <a:p>
            <a:pPr algn="just" eaLnBrk="1" hangingPunct="1">
              <a:spcBef>
                <a:spcPct val="5000"/>
              </a:spcBef>
              <a:buFontTx/>
              <a:buNone/>
            </a:pP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810">
                                            <p:txEl>
                                              <p:pRg st="3" end="3"/>
                                            </p:txEl>
                                          </p:spTgt>
                                        </p:tgtEl>
                                        <p:attrNameLst>
                                          <p:attrName>style.visibility</p:attrName>
                                        </p:attrNameLst>
                                      </p:cBhvr>
                                      <p:to>
                                        <p:strVal val="visible"/>
                                      </p:to>
                                    </p:set>
                                    <p:animEffect transition="in" filter="fade">
                                      <p:cBhvr>
                                        <p:cTn id="7" dur="1000"/>
                                        <p:tgtEl>
                                          <p:spTgt spid="119810">
                                            <p:txEl>
                                              <p:pRg st="3" end="3"/>
                                            </p:txEl>
                                          </p:spTgt>
                                        </p:tgtEl>
                                      </p:cBhvr>
                                    </p:animEffect>
                                    <p:anim calcmode="lin" valueType="num">
                                      <p:cBhvr>
                                        <p:cTn id="8" dur="10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1981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9810">
                                            <p:txEl>
                                              <p:pRg st="11" end="11"/>
                                            </p:txEl>
                                          </p:spTgt>
                                        </p:tgtEl>
                                        <p:attrNameLst>
                                          <p:attrName>style.visibility</p:attrName>
                                        </p:attrNameLst>
                                      </p:cBhvr>
                                      <p:to>
                                        <p:strVal val="visible"/>
                                      </p:to>
                                    </p:set>
                                    <p:animEffect transition="in" filter="fade">
                                      <p:cBhvr>
                                        <p:cTn id="12" dur="1000"/>
                                        <p:tgtEl>
                                          <p:spTgt spid="119810">
                                            <p:txEl>
                                              <p:pRg st="11" end="11"/>
                                            </p:txEl>
                                          </p:spTgt>
                                        </p:tgtEl>
                                      </p:cBhvr>
                                    </p:animEffect>
                                    <p:anim calcmode="lin" valueType="num">
                                      <p:cBhvr>
                                        <p:cTn id="13" dur="10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1198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9810">
                                            <p:txEl>
                                              <p:pRg st="4" end="4"/>
                                            </p:txEl>
                                          </p:spTgt>
                                        </p:tgtEl>
                                        <p:attrNameLst>
                                          <p:attrName>style.visibility</p:attrName>
                                        </p:attrNameLst>
                                      </p:cBhvr>
                                      <p:to>
                                        <p:strVal val="visible"/>
                                      </p:to>
                                    </p:set>
                                    <p:animEffect transition="in" filter="fade">
                                      <p:cBhvr>
                                        <p:cTn id="19" dur="1000"/>
                                        <p:tgtEl>
                                          <p:spTgt spid="119810">
                                            <p:txEl>
                                              <p:pRg st="4" end="4"/>
                                            </p:txEl>
                                          </p:spTgt>
                                        </p:tgtEl>
                                      </p:cBhvr>
                                    </p:animEffect>
                                    <p:anim calcmode="lin" valueType="num">
                                      <p:cBhvr>
                                        <p:cTn id="20" dur="10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9810">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9810">
                                            <p:txEl>
                                              <p:pRg st="5" end="5"/>
                                            </p:txEl>
                                          </p:spTgt>
                                        </p:tgtEl>
                                        <p:attrNameLst>
                                          <p:attrName>style.visibility</p:attrName>
                                        </p:attrNameLst>
                                      </p:cBhvr>
                                      <p:to>
                                        <p:strVal val="visible"/>
                                      </p:to>
                                    </p:set>
                                    <p:animEffect transition="in" filter="fade">
                                      <p:cBhvr>
                                        <p:cTn id="24" dur="1000"/>
                                        <p:tgtEl>
                                          <p:spTgt spid="119810">
                                            <p:txEl>
                                              <p:pRg st="5" end="5"/>
                                            </p:txEl>
                                          </p:spTgt>
                                        </p:tgtEl>
                                      </p:cBhvr>
                                    </p:animEffect>
                                    <p:anim calcmode="lin" valueType="num">
                                      <p:cBhvr>
                                        <p:cTn id="25" dur="10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19810">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9810">
                                            <p:txEl>
                                              <p:pRg st="9" end="9"/>
                                            </p:txEl>
                                          </p:spTgt>
                                        </p:tgtEl>
                                        <p:attrNameLst>
                                          <p:attrName>style.visibility</p:attrName>
                                        </p:attrNameLst>
                                      </p:cBhvr>
                                      <p:to>
                                        <p:strVal val="visible"/>
                                      </p:to>
                                    </p:set>
                                    <p:animEffect transition="in" filter="fade">
                                      <p:cBhvr>
                                        <p:cTn id="29" dur="1000"/>
                                        <p:tgtEl>
                                          <p:spTgt spid="119810">
                                            <p:txEl>
                                              <p:pRg st="9" end="9"/>
                                            </p:txEl>
                                          </p:spTgt>
                                        </p:tgtEl>
                                      </p:cBhvr>
                                    </p:animEffect>
                                    <p:anim calcmode="lin" valueType="num">
                                      <p:cBhvr>
                                        <p:cTn id="30" dur="10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1198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19810">
                                            <p:txEl>
                                              <p:pRg st="6" end="6"/>
                                            </p:txEl>
                                          </p:spTgt>
                                        </p:tgtEl>
                                        <p:attrNameLst>
                                          <p:attrName>style.visibility</p:attrName>
                                        </p:attrNameLst>
                                      </p:cBhvr>
                                      <p:to>
                                        <p:strVal val="visible"/>
                                      </p:to>
                                    </p:set>
                                    <p:animEffect transition="in" filter="fade">
                                      <p:cBhvr>
                                        <p:cTn id="36" dur="1000"/>
                                        <p:tgtEl>
                                          <p:spTgt spid="119810">
                                            <p:txEl>
                                              <p:pRg st="6" end="6"/>
                                            </p:txEl>
                                          </p:spTgt>
                                        </p:tgtEl>
                                      </p:cBhvr>
                                    </p:animEffect>
                                    <p:anim calcmode="lin" valueType="num">
                                      <p:cBhvr>
                                        <p:cTn id="37" dur="10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19810">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9810">
                                            <p:txEl>
                                              <p:pRg st="7" end="7"/>
                                            </p:txEl>
                                          </p:spTgt>
                                        </p:tgtEl>
                                        <p:attrNameLst>
                                          <p:attrName>style.visibility</p:attrName>
                                        </p:attrNameLst>
                                      </p:cBhvr>
                                      <p:to>
                                        <p:strVal val="visible"/>
                                      </p:to>
                                    </p:set>
                                    <p:animEffect transition="in" filter="fade">
                                      <p:cBhvr>
                                        <p:cTn id="41" dur="1000"/>
                                        <p:tgtEl>
                                          <p:spTgt spid="119810">
                                            <p:txEl>
                                              <p:pRg st="7" end="7"/>
                                            </p:txEl>
                                          </p:spTgt>
                                        </p:tgtEl>
                                      </p:cBhvr>
                                    </p:animEffect>
                                    <p:anim calcmode="lin" valueType="num">
                                      <p:cBhvr>
                                        <p:cTn id="42" dur="10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19810">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19810">
                                            <p:txEl>
                                              <p:pRg st="8" end="8"/>
                                            </p:txEl>
                                          </p:spTgt>
                                        </p:tgtEl>
                                        <p:attrNameLst>
                                          <p:attrName>style.visibility</p:attrName>
                                        </p:attrNameLst>
                                      </p:cBhvr>
                                      <p:to>
                                        <p:strVal val="visible"/>
                                      </p:to>
                                    </p:set>
                                    <p:animEffect transition="in" filter="fade">
                                      <p:cBhvr>
                                        <p:cTn id="46" dur="1000"/>
                                        <p:tgtEl>
                                          <p:spTgt spid="119810">
                                            <p:txEl>
                                              <p:pRg st="8" end="8"/>
                                            </p:txEl>
                                          </p:spTgt>
                                        </p:tgtEl>
                                      </p:cBhvr>
                                    </p:animEffect>
                                    <p:anim calcmode="lin" valueType="num">
                                      <p:cBhvr>
                                        <p:cTn id="47" dur="10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198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19810">
                                            <p:txEl>
                                              <p:pRg st="10" end="10"/>
                                            </p:txEl>
                                          </p:spTgt>
                                        </p:tgtEl>
                                        <p:attrNameLst>
                                          <p:attrName>style.visibility</p:attrName>
                                        </p:attrNameLst>
                                      </p:cBhvr>
                                      <p:to>
                                        <p:strVal val="visible"/>
                                      </p:to>
                                    </p:set>
                                    <p:animEffect transition="in" filter="fade">
                                      <p:cBhvr>
                                        <p:cTn id="53" dur="1000"/>
                                        <p:tgtEl>
                                          <p:spTgt spid="119810">
                                            <p:txEl>
                                              <p:pRg st="10" end="10"/>
                                            </p:txEl>
                                          </p:spTgt>
                                        </p:tgtEl>
                                      </p:cBhvr>
                                    </p:animEffect>
                                    <p:anim calcmode="lin" valueType="num">
                                      <p:cBhvr>
                                        <p:cTn id="54" dur="10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1198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DDFF6F8E-59E9-4729-91C0-4AAA0E7B9345}"/>
              </a:ext>
            </a:extLst>
          </p:cNvPr>
          <p:cNvSpPr>
            <a:spLocks noGrp="1" noChangeArrowheads="1"/>
          </p:cNvSpPr>
          <p:nvPr>
            <p:ph type="title"/>
          </p:nvPr>
        </p:nvSpPr>
        <p:spPr/>
        <p:txBody>
          <a:bodyPr/>
          <a:lstStyle/>
          <a:p>
            <a:pPr eaLnBrk="1" hangingPunct="1"/>
            <a:endParaRPr lang="zh-CN" altLang="zh-CN"/>
          </a:p>
        </p:txBody>
      </p:sp>
      <p:sp>
        <p:nvSpPr>
          <p:cNvPr id="121859" name="Rectangle 3">
            <a:extLst>
              <a:ext uri="{FF2B5EF4-FFF2-40B4-BE49-F238E27FC236}">
                <a16:creationId xmlns:a16="http://schemas.microsoft.com/office/drawing/2014/main" id="{E76DB5E1-55D7-4DAA-9C05-F28469DD11F6}"/>
              </a:ext>
            </a:extLst>
          </p:cNvPr>
          <p:cNvSpPr>
            <a:spLocks noGrp="1" noChangeArrowheads="1"/>
          </p:cNvSpPr>
          <p:nvPr>
            <p:ph type="body" idx="1"/>
          </p:nvPr>
        </p:nvSpPr>
        <p:spPr/>
        <p:txBody>
          <a:bodyPr/>
          <a:lstStyle/>
          <a:p>
            <a:pPr eaLnBrk="1" hangingPunct="1"/>
            <a:r>
              <a:rPr lang="zh-CN" altLang="en-US"/>
              <a:t>例：给出下面的广义表进行删除时的结点删除的顺序</a:t>
            </a:r>
          </a:p>
        </p:txBody>
      </p:sp>
      <p:pic>
        <p:nvPicPr>
          <p:cNvPr id="121860" name="Picture 5">
            <a:extLst>
              <a:ext uri="{FF2B5EF4-FFF2-40B4-BE49-F238E27FC236}">
                <a16:creationId xmlns:a16="http://schemas.microsoft.com/office/drawing/2014/main" id="{14756863-1406-459A-8EC8-42E7FBCC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89296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D8414F2-4F62-49F5-B47F-071C3D1F7575}"/>
              </a:ext>
            </a:extLst>
          </p:cNvPr>
          <p:cNvSpPr>
            <a:spLocks noChangeArrowheads="1"/>
          </p:cNvSpPr>
          <p:nvPr/>
        </p:nvSpPr>
        <p:spPr bwMode="auto">
          <a:xfrm>
            <a:off x="0" y="65088"/>
            <a:ext cx="8534400"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Font typeface="Wingdings" panose="05000000000000000000" pitchFamily="2" charset="2"/>
              <a:buChar char="Ø"/>
            </a:pPr>
            <a:r>
              <a:rPr lang="zh-CN" altLang="en-US" sz="3200">
                <a:solidFill>
                  <a:srgbClr val="0000CC"/>
                </a:solidFill>
                <a:latin typeface="黑体" panose="02010609060101010101" pitchFamily="49" charset="-122"/>
                <a:ea typeface="黑体" panose="02010609060101010101" pitchFamily="49" charset="-122"/>
                <a:cs typeface="Times New Roman" panose="02020603050405020304" pitchFamily="18" charset="0"/>
              </a:rPr>
              <a:t>用可利用空间表</a:t>
            </a:r>
            <a:r>
              <a:rPr lang="en-US" altLang="zh-CN" sz="3200">
                <a:solidFill>
                  <a:srgbClr val="0000CC"/>
                </a:solidFill>
                <a:latin typeface="黑体" panose="02010609060101010101" pitchFamily="49" charset="-122"/>
                <a:ea typeface="黑体" panose="02010609060101010101" pitchFamily="49" charset="-122"/>
                <a:cs typeface="Times New Roman" panose="02020603050405020304" pitchFamily="18" charset="0"/>
              </a:rPr>
              <a:t>av</a:t>
            </a:r>
            <a:r>
              <a:rPr lang="zh-CN" altLang="en-US" sz="3200">
                <a:solidFill>
                  <a:srgbClr val="0000CC"/>
                </a:solidFill>
                <a:latin typeface="黑体" panose="02010609060101010101" pitchFamily="49" charset="-122"/>
                <a:ea typeface="黑体" panose="02010609060101010101" pitchFamily="49" charset="-122"/>
                <a:cs typeface="Times New Roman" panose="02020603050405020304" pitchFamily="18" charset="0"/>
              </a:rPr>
              <a:t>回收广义表，给出新的</a:t>
            </a:r>
            <a:r>
              <a:rPr lang="en-US" altLang="zh-CN" sz="3200">
                <a:solidFill>
                  <a:srgbClr val="0000CC"/>
                </a:solidFill>
                <a:latin typeface="黑体" panose="02010609060101010101" pitchFamily="49" charset="-122"/>
                <a:ea typeface="黑体" panose="02010609060101010101" pitchFamily="49" charset="-122"/>
                <a:cs typeface="Times New Roman" panose="02020603050405020304" pitchFamily="18" charset="0"/>
              </a:rPr>
              <a:t>av</a:t>
            </a:r>
            <a:r>
              <a:rPr lang="zh-CN" altLang="en-US" sz="3200">
                <a:solidFill>
                  <a:srgbClr val="0000CC"/>
                </a:solidFill>
                <a:latin typeface="黑体" panose="02010609060101010101" pitchFamily="49" charset="-122"/>
                <a:ea typeface="黑体" panose="02010609060101010101" pitchFamily="49" charset="-122"/>
                <a:cs typeface="Times New Roman" panose="02020603050405020304" pitchFamily="18" charset="0"/>
              </a:rPr>
              <a:t>所指向的结点顺序）</a:t>
            </a:r>
            <a:r>
              <a:rPr lang="en-US" altLang="zh-CN" sz="320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3200">
                <a:solidFill>
                  <a:srgbClr val="00B0F0"/>
                </a:solidFill>
                <a:latin typeface="黑体" panose="02010609060101010101" pitchFamily="49" charset="-122"/>
                <a:ea typeface="黑体" panose="02010609060101010101" pitchFamily="49" charset="-122"/>
                <a:cs typeface="Times New Roman" panose="02020603050405020304" pitchFamily="18" charset="0"/>
              </a:rPr>
              <a:t>往届考研题</a:t>
            </a:r>
            <a:r>
              <a:rPr lang="en-US" altLang="zh-CN" sz="320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600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1859" name="TextBox 6">
            <a:extLst>
              <a:ext uri="{FF2B5EF4-FFF2-40B4-BE49-F238E27FC236}">
                <a16:creationId xmlns:a16="http://schemas.microsoft.com/office/drawing/2014/main" id="{7AD835F5-6973-4CB1-B19C-CFD9D4C08106}"/>
              </a:ext>
            </a:extLst>
          </p:cNvPr>
          <p:cNvSpPr txBox="1">
            <a:spLocks noChangeArrowheads="1"/>
          </p:cNvSpPr>
          <p:nvPr/>
        </p:nvSpPr>
        <p:spPr bwMode="auto">
          <a:xfrm>
            <a:off x="457200" y="122555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void </a:t>
            </a:r>
            <a:r>
              <a:rPr lang="en-US" altLang="zh-CN" sz="3000" dirty="0" err="1">
                <a:latin typeface="Times New Roman" panose="02020603050405020304" pitchFamily="18" charset="0"/>
                <a:cs typeface="Times New Roman" panose="02020603050405020304" pitchFamily="18" charset="0"/>
              </a:rPr>
              <a:t>GenList</a:t>
            </a:r>
            <a:r>
              <a:rPr lang="en-US" altLang="zh-CN" sz="3000" dirty="0">
                <a:latin typeface="Times New Roman" panose="02020603050405020304" pitchFamily="18" charset="0"/>
                <a:cs typeface="Times New Roman" panose="02020603050405020304" pitchFamily="18" charset="0"/>
              </a:rPr>
              <a:t> :: Remove(</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info</a:t>
            </a:r>
            <a:r>
              <a:rPr lang="en-US" altLang="zh-CN" sz="3000" dirty="0" err="1">
                <a:latin typeface="Times New Roman" panose="02020603050405020304" pitchFamily="18" charset="0"/>
                <a:cs typeface="Times New Roman" panose="02020603050405020304" pitchFamily="18" charset="0"/>
              </a:rPr>
              <a:t>.ref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y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While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NULL){</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y =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utype</a:t>
            </a:r>
            <a:r>
              <a:rPr lang="en-US" altLang="zh-CN" sz="3000" dirty="0">
                <a:latin typeface="Times New Roman" panose="02020603050405020304" pitchFamily="18" charset="0"/>
                <a:cs typeface="Times New Roman" panose="02020603050405020304" pitchFamily="18" charset="0"/>
              </a:rPr>
              <a:t> == 2) 						Remove(</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info.hlink</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av;  av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533DF657-CD10-4B5F-B25F-2E9998FBE715}"/>
              </a:ext>
            </a:extLst>
          </p:cNvPr>
          <p:cNvGrpSpPr/>
          <p:nvPr/>
        </p:nvGrpSpPr>
        <p:grpSpPr>
          <a:xfrm>
            <a:off x="1600200" y="6248400"/>
            <a:ext cx="7239000" cy="584200"/>
            <a:chOff x="1600200" y="6248400"/>
            <a:chExt cx="7239000" cy="584200"/>
          </a:xfrm>
        </p:grpSpPr>
        <p:sp>
          <p:nvSpPr>
            <p:cNvPr id="8" name="TextBox 7">
              <a:extLst>
                <a:ext uri="{FF2B5EF4-FFF2-40B4-BE49-F238E27FC236}">
                  <a16:creationId xmlns:a16="http://schemas.microsoft.com/office/drawing/2014/main" id="{FD27F36C-435A-47B9-AC52-E0CE87DA414D}"/>
                </a:ext>
              </a:extLst>
            </p:cNvPr>
            <p:cNvSpPr txBox="1">
              <a:spLocks noChangeArrowheads="1"/>
            </p:cNvSpPr>
            <p:nvPr/>
          </p:nvSpPr>
          <p:spPr bwMode="auto">
            <a:xfrm>
              <a:off x="1600200" y="624840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rgbClr val="FF0000"/>
                  </a:solidFill>
                </a:rPr>
                <a:t>av    A B C D E I J K L F G H</a:t>
              </a:r>
              <a:endParaRPr lang="zh-CN" altLang="en-US" dirty="0">
                <a:solidFill>
                  <a:srgbClr val="FF0000"/>
                </a:solidFill>
              </a:endParaRPr>
            </a:p>
          </p:txBody>
        </p:sp>
        <p:cxnSp>
          <p:nvCxnSpPr>
            <p:cNvPr id="3" name="直接箭头连接符 2">
              <a:extLst>
                <a:ext uri="{FF2B5EF4-FFF2-40B4-BE49-F238E27FC236}">
                  <a16:creationId xmlns:a16="http://schemas.microsoft.com/office/drawing/2014/main" id="{877403A3-6F2B-4207-8361-CDB97D612DFD}"/>
                </a:ext>
              </a:extLst>
            </p:cNvPr>
            <p:cNvCxnSpPr/>
            <p:nvPr/>
          </p:nvCxnSpPr>
          <p:spPr>
            <a:xfrm>
              <a:off x="2133600" y="6553200"/>
              <a:ext cx="3810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animEffect transition="in" filter="fade">
                                      <p:cBhvr>
                                        <p:cTn id="7" dur="1000"/>
                                        <p:tgtEl>
                                          <p:spTgt spid="121859">
                                            <p:txEl>
                                              <p:pRg st="3" end="3"/>
                                            </p:txEl>
                                          </p:spTgt>
                                        </p:tgtEl>
                                      </p:cBhvr>
                                    </p:animEffect>
                                    <p:anim calcmode="lin" valueType="num">
                                      <p:cBhvr>
                                        <p:cTn id="8" dur="10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18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1859">
                                            <p:txEl>
                                              <p:pRg st="4" end="4"/>
                                            </p:txEl>
                                          </p:spTgt>
                                        </p:tgtEl>
                                        <p:attrNameLst>
                                          <p:attrName>style.visibility</p:attrName>
                                        </p:attrNameLst>
                                      </p:cBhvr>
                                      <p:to>
                                        <p:strVal val="visible"/>
                                      </p:to>
                                    </p:set>
                                    <p:animEffect transition="in" filter="fade">
                                      <p:cBhvr>
                                        <p:cTn id="14" dur="1000"/>
                                        <p:tgtEl>
                                          <p:spTgt spid="121859">
                                            <p:txEl>
                                              <p:pRg st="4" end="4"/>
                                            </p:txEl>
                                          </p:spTgt>
                                        </p:tgtEl>
                                      </p:cBhvr>
                                    </p:animEffect>
                                    <p:anim calcmode="lin" valueType="num">
                                      <p:cBhvr>
                                        <p:cTn id="15" dur="10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21859">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animEffect transition="in" filter="fade">
                                      <p:cBhvr>
                                        <p:cTn id="19" dur="1000"/>
                                        <p:tgtEl>
                                          <p:spTgt spid="121859">
                                            <p:txEl>
                                              <p:pRg st="7" end="7"/>
                                            </p:txEl>
                                          </p:spTgt>
                                        </p:tgtEl>
                                      </p:cBhvr>
                                    </p:animEffect>
                                    <p:anim calcmode="lin" valueType="num">
                                      <p:cBhvr>
                                        <p:cTn id="20" dur="10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218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21859">
                                            <p:txEl>
                                              <p:pRg st="5" end="5"/>
                                            </p:txEl>
                                          </p:spTgt>
                                        </p:tgtEl>
                                        <p:attrNameLst>
                                          <p:attrName>style.visibility</p:attrName>
                                        </p:attrNameLst>
                                      </p:cBhvr>
                                      <p:to>
                                        <p:strVal val="visible"/>
                                      </p:to>
                                    </p:set>
                                    <p:animEffect transition="in" filter="fade">
                                      <p:cBhvr>
                                        <p:cTn id="26" dur="1000"/>
                                        <p:tgtEl>
                                          <p:spTgt spid="121859">
                                            <p:txEl>
                                              <p:pRg st="5" end="5"/>
                                            </p:txEl>
                                          </p:spTgt>
                                        </p:tgtEl>
                                      </p:cBhvr>
                                    </p:animEffect>
                                    <p:anim calcmode="lin" valueType="num">
                                      <p:cBhvr>
                                        <p:cTn id="27" dur="10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2185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animEffect transition="in" filter="fade">
                                      <p:cBhvr>
                                        <p:cTn id="31" dur="1000"/>
                                        <p:tgtEl>
                                          <p:spTgt spid="121859">
                                            <p:txEl>
                                              <p:pRg st="6" end="6"/>
                                            </p:txEl>
                                          </p:spTgt>
                                        </p:tgtEl>
                                      </p:cBhvr>
                                    </p:animEffect>
                                    <p:anim calcmode="lin" valueType="num">
                                      <p:cBhvr>
                                        <p:cTn id="32" dur="10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218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21859">
                                            <p:txEl>
                                              <p:pRg st="8" end="8"/>
                                            </p:txEl>
                                          </p:spTgt>
                                        </p:tgtEl>
                                        <p:attrNameLst>
                                          <p:attrName>style.visibility</p:attrName>
                                        </p:attrNameLst>
                                      </p:cBhvr>
                                      <p:to>
                                        <p:strVal val="visible"/>
                                      </p:to>
                                    </p:set>
                                    <p:animEffect transition="in" filter="fade">
                                      <p:cBhvr>
                                        <p:cTn id="38" dur="1000"/>
                                        <p:tgtEl>
                                          <p:spTgt spid="121859">
                                            <p:txEl>
                                              <p:pRg st="8" end="8"/>
                                            </p:txEl>
                                          </p:spTgt>
                                        </p:tgtEl>
                                      </p:cBhvr>
                                    </p:animEffect>
                                    <p:anim calcmode="lin" valueType="num">
                                      <p:cBhvr>
                                        <p:cTn id="39" dur="1000" fill="hold"/>
                                        <p:tgtEl>
                                          <p:spTgt spid="121859">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218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a:extLst>
              <a:ext uri="{FF2B5EF4-FFF2-40B4-BE49-F238E27FC236}">
                <a16:creationId xmlns:a16="http://schemas.microsoft.com/office/drawing/2014/main" id="{C7429C6B-5001-477B-8A57-17EF53D4F427}"/>
              </a:ext>
            </a:extLst>
          </p:cNvPr>
          <p:cNvSpPr>
            <a:spLocks noChangeArrowheads="1"/>
          </p:cNvSpPr>
          <p:nvPr/>
        </p:nvSpPr>
        <p:spPr bwMode="auto">
          <a:xfrm>
            <a:off x="1025525" y="3397250"/>
            <a:ext cx="6764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仿宋_GB2312" pitchFamily="49" charset="-122"/>
                <a:ea typeface="仿宋_GB2312" pitchFamily="49" charset="-122"/>
              </a:rPr>
              <a:t>据字符串描述生成广义表链表结构</a:t>
            </a:r>
            <a:endParaRPr kumimoji="1" lang="zh-CN" altLang="en-US" sz="1800">
              <a:latin typeface="宋体" panose="02010600030101010101" pitchFamily="2" charset="-122"/>
            </a:endParaRPr>
          </a:p>
        </p:txBody>
      </p:sp>
      <p:sp>
        <p:nvSpPr>
          <p:cNvPr id="123907" name="Rectangle 3">
            <a:extLst>
              <a:ext uri="{FF2B5EF4-FFF2-40B4-BE49-F238E27FC236}">
                <a16:creationId xmlns:a16="http://schemas.microsoft.com/office/drawing/2014/main" id="{C8FA127A-A8D7-409F-9C4C-C4F63E56094E}"/>
              </a:ext>
            </a:extLst>
          </p:cNvPr>
          <p:cNvSpPr>
            <a:spLocks noChangeArrowheads="1"/>
          </p:cNvSpPr>
          <p:nvPr/>
        </p:nvSpPr>
        <p:spPr bwMode="auto">
          <a:xfrm>
            <a:off x="966788" y="1358900"/>
            <a:ext cx="6881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设广义表的字符串描述如下</a:t>
            </a:r>
            <a:endParaRPr kumimoji="1" lang="en-US" altLang="zh-CN" sz="3600" b="1">
              <a:latin typeface="Times New Roman" panose="02020603050405020304" pitchFamily="18" charset="0"/>
              <a:ea typeface="仿宋_GB2312" pitchFamily="49" charset="-122"/>
            </a:endParaRPr>
          </a:p>
          <a:p>
            <a:pPr eaLnBrk="1" hangingPunct="1">
              <a:spcBef>
                <a:spcPct val="0"/>
              </a:spcBef>
              <a:buFontTx/>
              <a:buNone/>
            </a:pPr>
            <a:r>
              <a:rPr kumimoji="1" lang="en-US" altLang="zh-CN" sz="3600">
                <a:solidFill>
                  <a:schemeClr val="tx2"/>
                </a:solidFill>
                <a:latin typeface="Times New Roman" panose="02020603050405020304" pitchFamily="18" charset="0"/>
                <a:ea typeface="隶书" panose="02010509060101010101" pitchFamily="49" charset="-122"/>
              </a:rPr>
              <a:t>    </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rgbClr val="FF0000"/>
                </a:solidFill>
                <a:latin typeface="Times New Roman" panose="02020603050405020304" pitchFamily="18" charset="0"/>
                <a:ea typeface="仿宋_GB2312" pitchFamily="49" charset="-122"/>
              </a:rPr>
              <a:t>(A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‘c’ ), B(‘#’),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a:t>
            </a:r>
            <a:r>
              <a:rPr kumimoji="1" lang="zh-CN" altLang="en-US" sz="3600" b="1">
                <a:solidFill>
                  <a:srgbClr val="FF0000"/>
                </a:solidFill>
                <a:latin typeface="Times New Roman" panose="02020603050405020304" pitchFamily="18" charset="0"/>
                <a:ea typeface="仿宋_GB2312" pitchFamily="49" charset="-122"/>
              </a:rPr>
              <a:t>； </a:t>
            </a:r>
            <a:endParaRPr kumimoji="1" lang="zh-CN" altLang="en-US" sz="2400">
              <a:latin typeface="Times New Roman" panose="02020603050405020304" pitchFamily="18" charset="0"/>
            </a:endParaRPr>
          </a:p>
        </p:txBody>
      </p:sp>
      <p:sp>
        <p:nvSpPr>
          <p:cNvPr id="123908" name="Rectangle 5">
            <a:extLst>
              <a:ext uri="{FF2B5EF4-FFF2-40B4-BE49-F238E27FC236}">
                <a16:creationId xmlns:a16="http://schemas.microsoft.com/office/drawing/2014/main" id="{59945578-3605-43D3-A32D-B266E1F605AC}"/>
              </a:ext>
            </a:extLst>
          </p:cNvPr>
          <p:cNvSpPr>
            <a:spLocks noGrp="1" noChangeArrowheads="1"/>
          </p:cNvSpPr>
          <p:nvPr>
            <p:ph type="title"/>
          </p:nvPr>
        </p:nvSpPr>
        <p:spPr>
          <a:xfrm>
            <a:off x="228600" y="360363"/>
            <a:ext cx="8229600" cy="711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zh-CN" altLang="en-US" sz="3600" b="1">
                <a:ea typeface="华文新魏" panose="02010800040101010101" pitchFamily="2" charset="-122"/>
              </a:rPr>
              <a:t>建立广义表的链表表示 </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F1F8CA8-0AB2-4C82-AAE1-4F018EBCABED}"/>
              </a:ext>
            </a:extLst>
          </p:cNvPr>
          <p:cNvSpPr>
            <a:spLocks noGrp="1" noChangeArrowheads="1"/>
          </p:cNvSpPr>
          <p:nvPr>
            <p:ph type="body" idx="1"/>
          </p:nvPr>
        </p:nvSpPr>
        <p:spPr>
          <a:xfrm>
            <a:off x="644525" y="1385888"/>
            <a:ext cx="8058150" cy="4946650"/>
          </a:xfrm>
        </p:spPr>
        <p:txBody>
          <a:bodyPr/>
          <a:lstStyle/>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假设一个广义表的元素类型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是字符类型</a:t>
            </a:r>
            <a:r>
              <a:rPr lang="en-US" altLang="zh-CN" sz="3000" b="1">
                <a:latin typeface="Times New Roman" panose="02020603050405020304" pitchFamily="18" charset="0"/>
                <a:ea typeface="仿宋_GB2312" pitchFamily="49" charset="-122"/>
              </a:rPr>
              <a:t>char</a:t>
            </a:r>
            <a:r>
              <a:rPr lang="zh-CN" altLang="en-US" sz="3000" b="1">
                <a:latin typeface="Times New Roman" panose="02020603050405020304" pitchFamily="18" charset="0"/>
                <a:ea typeface="仿宋_GB2312" pitchFamily="49" charset="-122"/>
              </a:rPr>
              <a:t>，每一个原子元素的值为英文字母，并假定广义表从输入流对象 </a:t>
            </a:r>
            <a:r>
              <a:rPr lang="en-US" altLang="zh-CN" sz="3000" b="1">
                <a:latin typeface="Times New Roman" panose="02020603050405020304" pitchFamily="18" charset="0"/>
                <a:ea typeface="仿宋_GB2312" pitchFamily="49" charset="-122"/>
              </a:rPr>
              <a:t>istream </a:t>
            </a:r>
            <a:r>
              <a:rPr lang="zh-CN" altLang="en-US" sz="3000" b="1">
                <a:latin typeface="Times New Roman" panose="02020603050405020304" pitchFamily="18" charset="0"/>
                <a:ea typeface="仿宋_GB2312" pitchFamily="49" charset="-122"/>
              </a:rPr>
              <a:t>输入。</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在算法的执行过程中，检测从输入流对象输入的一个字符，如果遇到表名（用大写字母表示），首先检查这个表名是否已经存在，如果是，说明该表是共享表，只要将相应头</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CFB776F-5702-436F-A996-E4FCF179930B}"/>
              </a:ext>
            </a:extLst>
          </p:cNvPr>
          <p:cNvSpPr>
            <a:spLocks noGrp="1" noChangeArrowheads="1"/>
          </p:cNvSpPr>
          <p:nvPr>
            <p:ph type="body" idx="1"/>
          </p:nvPr>
        </p:nvSpPr>
        <p:spPr>
          <a:xfrm>
            <a:off x="644525" y="776288"/>
            <a:ext cx="8058150" cy="4946650"/>
          </a:xfrm>
        </p:spPr>
        <p:txBody>
          <a:bodyPr/>
          <a:lstStyle/>
          <a:p>
            <a:pPr eaLnBrk="1" hangingPunct="1">
              <a:lnSpc>
                <a:spcPct val="105000"/>
              </a:lnSpc>
              <a:spcBef>
                <a:spcPct val="15000"/>
              </a:spcBef>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结点的引用计数加一即可；如果不是，保存该表名并建立相应广义表。表名后面一定是左括号‘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，不是则输入错，是则递归建立广义表结构。</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如果遇到用小写字母表示的原子，则建立原子结点；如果遇到右括号‘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，子表链收尾并退出递归。</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注意在空表情形括号里应夹入一个非英文字母，如字符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，不能一个字符也没有。整个广义表描述字符串以</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结束。 </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BB6DB71-2279-48A0-87AD-EC2E5589FC10}"/>
              </a:ext>
            </a:extLst>
          </p:cNvPr>
          <p:cNvSpPr>
            <a:spLocks noGrp="1" noChangeArrowheads="1"/>
          </p:cNvSpPr>
          <p:nvPr>
            <p:ph type="title"/>
          </p:nvPr>
        </p:nvSpPr>
        <p:spPr>
          <a:xfrm>
            <a:off x="614363" y="374650"/>
            <a:ext cx="8075612" cy="854075"/>
          </a:xfrm>
        </p:spPr>
        <p:txBody>
          <a:bodyPr/>
          <a:lstStyle/>
          <a:p>
            <a:pPr algn="l" eaLnBrk="1" hangingPunct="1">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由字符串建立广义表的链表表示算法（算法</a:t>
            </a:r>
            <a:r>
              <a:rPr lang="en-US" altLang="zh-CN" sz="3600" b="1">
                <a:solidFill>
                  <a:srgbClr val="0000CC"/>
                </a:solidFill>
                <a:effectLst>
                  <a:outerShdw blurRad="38100" dist="38100" dir="2700000" algn="tl">
                    <a:srgbClr val="C0C0C0"/>
                  </a:outerShdw>
                </a:effectLst>
                <a:latin typeface="仿宋_GB2312" pitchFamily="49" charset="-122"/>
                <a:ea typeface="仿宋_GB2312" pitchFamily="49" charset="-122"/>
              </a:rPr>
              <a:t>1</a:t>
            </a: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a:t>
            </a:r>
          </a:p>
        </p:txBody>
      </p:sp>
      <p:sp>
        <p:nvSpPr>
          <p:cNvPr id="126979" name="Rectangle 3">
            <a:extLst>
              <a:ext uri="{FF2B5EF4-FFF2-40B4-BE49-F238E27FC236}">
                <a16:creationId xmlns:a16="http://schemas.microsoft.com/office/drawing/2014/main" id="{3EA71835-AAAD-42A3-9BC1-B4922FB27458}"/>
              </a:ext>
            </a:extLst>
          </p:cNvPr>
          <p:cNvSpPr>
            <a:spLocks noGrp="1" noChangeArrowheads="1"/>
          </p:cNvSpPr>
          <p:nvPr>
            <p:ph type="body" idx="1"/>
          </p:nvPr>
        </p:nvSpPr>
        <p:spPr>
          <a:xfrm>
            <a:off x="558800" y="1295400"/>
            <a:ext cx="8229600" cy="4972050"/>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#include &lt;string.h&gt;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CreateList(</a:t>
            </a:r>
            <a:r>
              <a:rPr lang="en-US" altLang="zh-CN" sz="2800" b="1">
                <a:latin typeface="Times New Roman" panose="02020603050405020304" pitchFamily="18" charset="0"/>
                <a:ea typeface="隶书" panose="02010509060101010101" pitchFamily="49" charset="-122"/>
              </a:rPr>
              <a:t>istream</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ls, SeqList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L1</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SeqList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L2)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从广义表的字符串描述 </a:t>
            </a:r>
            <a:r>
              <a:rPr lang="en-US" altLang="zh-CN" sz="2800">
                <a:solidFill>
                  <a:schemeClr val="tx2"/>
                </a:solidFill>
                <a:latin typeface="Times New Roman" panose="02020603050405020304" pitchFamily="18" charset="0"/>
                <a:ea typeface="隶书" panose="02010509060101010101" pitchFamily="49" charset="-122"/>
              </a:rPr>
              <a:t>s </a:t>
            </a:r>
            <a:r>
              <a:rPr lang="zh-CN" altLang="en-US" sz="2800">
                <a:solidFill>
                  <a:schemeClr val="tx2"/>
                </a:solidFill>
                <a:latin typeface="Times New Roman" panose="02020603050405020304" pitchFamily="18" charset="0"/>
                <a:ea typeface="隶书" panose="02010509060101010101" pitchFamily="49" charset="-122"/>
              </a:rPr>
              <a:t>出发</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建立一个带头结</a:t>
            </a:r>
          </a:p>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点的广义表，要求</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为</a:t>
            </a:r>
            <a:r>
              <a:rPr lang="en-US" altLang="zh-CN" sz="2800" b="1">
                <a:solidFill>
                  <a:schemeClr val="tx2"/>
                </a:solidFill>
                <a:latin typeface="Times New Roman" panose="02020603050405020304" pitchFamily="18" charset="0"/>
                <a:ea typeface="隶书" panose="02010509060101010101" pitchFamily="49" charset="-122"/>
              </a:rPr>
              <a:t>char</a:t>
            </a:r>
            <a:r>
              <a:rPr lang="zh-CN" altLang="en-US" sz="2800">
                <a:solidFill>
                  <a:schemeClr val="tx2"/>
                </a:solidFill>
                <a:latin typeface="Times New Roman" panose="02020603050405020304" pitchFamily="18" charset="0"/>
                <a:ea typeface="隶书" panose="02010509060101010101" pitchFamily="49" charset="-122"/>
              </a:rPr>
              <a:t>类型。在表</a:t>
            </a:r>
            <a:r>
              <a:rPr lang="en-US" altLang="zh-CN" sz="2800">
                <a:solidFill>
                  <a:schemeClr val="tx2"/>
                </a:solidFill>
                <a:latin typeface="Times New Roman" panose="02020603050405020304" pitchFamily="18" charset="0"/>
                <a:ea typeface="隶书" panose="02010509060101010101" pitchFamily="49" charset="-122"/>
              </a:rPr>
              <a:t>L1</a:t>
            </a:r>
            <a:r>
              <a:rPr lang="zh-CN" altLang="en-US" sz="2800">
                <a:solidFill>
                  <a:schemeClr val="tx2"/>
                </a:solidFill>
                <a:latin typeface="Times New Roman" panose="02020603050405020304" pitchFamily="18" charset="0"/>
                <a:ea typeface="隶书" panose="02010509060101010101" pitchFamily="49" charset="-122"/>
              </a:rPr>
              <a:t>存储大</a:t>
            </a:r>
          </a:p>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写字母的表名</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在表</a:t>
            </a:r>
            <a:r>
              <a:rPr lang="en-US" altLang="zh-CN" sz="2800">
                <a:solidFill>
                  <a:schemeClr val="tx2"/>
                </a:solidFill>
                <a:latin typeface="Times New Roman" panose="02020603050405020304" pitchFamily="18" charset="0"/>
                <a:ea typeface="隶书" panose="02010509060101010101" pitchFamily="49" charset="-122"/>
              </a:rPr>
              <a:t>L2</a:t>
            </a:r>
            <a:r>
              <a:rPr lang="zh-CN" altLang="en-US" sz="2800">
                <a:solidFill>
                  <a:schemeClr val="tx2"/>
                </a:solidFill>
                <a:latin typeface="Times New Roman" panose="02020603050405020304" pitchFamily="18" charset="0"/>
                <a:ea typeface="隶书" panose="02010509060101010101" pitchFamily="49" charset="-122"/>
              </a:rPr>
              <a:t>存储表名对应子表结点的</a:t>
            </a:r>
          </a:p>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地址。</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DDE866E-1D86-4821-8FD3-98DD524B50D1}"/>
              </a:ext>
            </a:extLst>
          </p:cNvPr>
          <p:cNvSpPr>
            <a:spLocks noGrp="1" noChangeArrowheads="1"/>
          </p:cNvSpPr>
          <p:nvPr>
            <p:ph type="body" idx="1"/>
          </p:nvPr>
        </p:nvSpPr>
        <p:spPr>
          <a:xfrm>
            <a:off x="558800" y="622300"/>
            <a:ext cx="8229600" cy="5807075"/>
          </a:xfrm>
        </p:spPr>
        <p:txBody>
          <a:bodyPr/>
          <a:lstStyle/>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读入一个字符，只可能读入</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、左括号和字母</a:t>
            </a:r>
          </a:p>
          <a:p>
            <a:pPr eaLnBrk="1" hangingPunct="1">
              <a:spcBef>
                <a:spcPct val="0"/>
              </a:spcBef>
              <a:buFontTx/>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isupper(chr)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chr ==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大写字母或</a:t>
            </a:r>
            <a:r>
              <a:rPr lang="en-US" altLang="zh-CN" sz="2800">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ls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建子表结点</a:t>
            </a:r>
            <a:endParaRPr lang="zh-CN" altLang="en-US" sz="2800">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utype = 2</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isupper(chr))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表名处理</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n = L1.Length</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m = L1.Search(chr)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(m != 0)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该表已建立</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GenListNode&lt;T&gt; *p = L2.Locate(m)</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查子表地址</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ref</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引用计数加一</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endParaRPr lang="en-US" altLang="zh-CN" sz="80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040256B-C32D-482B-8E6C-602A207031C3}"/>
              </a:ext>
            </a:extLst>
          </p:cNvPr>
          <p:cNvSpPr>
            <a:spLocks noGrp="1" noChangeArrowheads="1"/>
          </p:cNvSpPr>
          <p:nvPr>
            <p:ph type="body" idx="1"/>
          </p:nvPr>
        </p:nvSpPr>
        <p:spPr>
          <a:xfrm>
            <a:off x="558800" y="622300"/>
            <a:ext cx="8229600" cy="5807075"/>
          </a:xfrm>
        </p:spPr>
        <p:txBody>
          <a:bodyPr/>
          <a:lstStyle/>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该表未建立</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L1.Insert(n,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L2.Insert(n, ls)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保存表名及地址</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chr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(chr != '(') </a:t>
            </a:r>
            <a:r>
              <a:rPr lang="en-US" altLang="zh-CN" sz="2800" b="1">
                <a:latin typeface="Times New Roman" panose="02020603050405020304" pitchFamily="18" charset="0"/>
                <a:ea typeface="隶书" panose="02010509060101010101" pitchFamily="49" charset="-122"/>
              </a:rPr>
              <a:t>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表名后必跟</a:t>
            </a:r>
            <a:r>
              <a:rPr lang="en-US" altLang="zh-CN" sz="2800">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utype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建头结点</a:t>
            </a:r>
            <a:endParaRPr lang="zh-CN" altLang="en-US" sz="2800" b="1">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ref = 1</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CreateList(in,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L1, L2)</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递归建子表</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CreateList(in, ls, L1, L2)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递归建后继表</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9F594F3-F1E3-4E40-B550-3C887A508D3C}"/>
              </a:ext>
            </a:extLst>
          </p:cNvPr>
          <p:cNvSpPr>
            <a:spLocks noGrp="1" noChangeArrowheads="1"/>
          </p:cNvSpPr>
          <p:nvPr>
            <p:ph type="body" idx="1"/>
          </p:nvPr>
        </p:nvSpPr>
        <p:spPr>
          <a:xfrm>
            <a:off x="0" y="228600"/>
            <a:ext cx="7772400" cy="685800"/>
          </a:xfrm>
        </p:spPr>
        <p:txBody>
          <a:bodyPr/>
          <a:lstStyle/>
          <a:p>
            <a:pPr lvl="1" eaLnBrk="1" hangingPunct="1">
              <a:buFontTx/>
              <a:buNone/>
              <a:defRPr/>
            </a:pPr>
            <a:r>
              <a:rPr lang="en-US" altLang="zh-CN" sz="4100" b="1">
                <a:solidFill>
                  <a:srgbClr val="CC0000"/>
                </a:solidFill>
                <a:effectLst>
                  <a:outerShdw blurRad="38100" dist="38100" dir="2700000" algn="tl">
                    <a:srgbClr val="C0C0C0"/>
                  </a:outerShdw>
                </a:effectLst>
                <a:ea typeface="仿宋_GB2312" pitchFamily="49" charset="-122"/>
              </a:rPr>
              <a:t/>
            </a: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14339" name="Text Box 3">
            <a:extLst>
              <a:ext uri="{FF2B5EF4-FFF2-40B4-BE49-F238E27FC236}">
                <a16:creationId xmlns:a16="http://schemas.microsoft.com/office/drawing/2014/main" id="{33BE57A4-195C-4F6C-8954-2BDCDAAE7B8E}"/>
              </a:ext>
            </a:extLst>
          </p:cNvPr>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4340" name="Text Box 4">
            <a:extLst>
              <a:ext uri="{FF2B5EF4-FFF2-40B4-BE49-F238E27FC236}">
                <a16:creationId xmlns:a16="http://schemas.microsoft.com/office/drawing/2014/main" id="{62E7907D-655C-4C5B-9503-00A144B99FF6}"/>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4341" name="Text Box 5">
            <a:extLst>
              <a:ext uri="{FF2B5EF4-FFF2-40B4-BE49-F238E27FC236}">
                <a16:creationId xmlns:a16="http://schemas.microsoft.com/office/drawing/2014/main" id="{BAEEE511-4158-4ABF-A366-D4D8142AA725}"/>
              </a:ext>
            </a:extLst>
          </p:cNvPr>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graphicFrame>
        <p:nvGraphicFramePr>
          <p:cNvPr id="14342" name="Object 6">
            <a:extLst>
              <a:ext uri="{FF2B5EF4-FFF2-40B4-BE49-F238E27FC236}">
                <a16:creationId xmlns:a16="http://schemas.microsoft.com/office/drawing/2014/main" id="{90100735-555B-4900-B711-22B6678D396D}"/>
              </a:ext>
            </a:extLst>
          </p:cNvPr>
          <p:cNvGraphicFramePr>
            <a:graphicFrameLocks noChangeAspect="1"/>
          </p:cNvGraphicFramePr>
          <p:nvPr/>
        </p:nvGraphicFramePr>
        <p:xfrm>
          <a:off x="1098550" y="917575"/>
          <a:ext cx="7143750" cy="2478088"/>
        </p:xfrm>
        <a:graphic>
          <a:graphicData uri="http://schemas.openxmlformats.org/presentationml/2006/ole">
            <mc:AlternateContent xmlns:mc="http://schemas.openxmlformats.org/markup-compatibility/2006">
              <mc:Choice xmlns:v="urn:schemas-microsoft-com:vml" Requires="v">
                <p:oleObj spid="_x0000_s14369" name="公式" r:id="rId3" imgW="3004965" imgH="995216" progId="Equation.3">
                  <p:embed/>
                </p:oleObj>
              </mc:Choice>
              <mc:Fallback>
                <p:oleObj name="公式" r:id="rId3" imgW="3004965" imgH="99521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9175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a:extLst>
              <a:ext uri="{FF2B5EF4-FFF2-40B4-BE49-F238E27FC236}">
                <a16:creationId xmlns:a16="http://schemas.microsoft.com/office/drawing/2014/main" id="{4AEBDE29-32C2-490C-BE95-3E277D19535C}"/>
              </a:ext>
            </a:extLst>
          </p:cNvPr>
          <p:cNvSpPr txBox="1">
            <a:spLocks noChangeArrowheads="1"/>
          </p:cNvSpPr>
          <p:nvPr/>
        </p:nvSpPr>
        <p:spPr bwMode="auto">
          <a:xfrm>
            <a:off x="749300" y="3567113"/>
            <a:ext cx="76962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0000"/>
              </a:spcBef>
              <a:buClr>
                <a:srgbClr val="800080"/>
              </a:buClr>
              <a:buFont typeface="Wingdings" panose="05000000000000000000" pitchFamily="2" charset="2"/>
              <a:buNone/>
            </a:pPr>
            <a:r>
              <a:rPr kumimoji="1" lang="zh-CN" altLang="en-US" sz="3000" b="1">
                <a:solidFill>
                  <a:srgbClr val="CC0000"/>
                </a:solidFill>
                <a:latin typeface="Times New Roman" panose="02020603050405020304" pitchFamily="18" charset="0"/>
                <a:ea typeface="仿宋_GB2312" pitchFamily="49" charset="-122"/>
              </a:rPr>
              <a:t>列优先存放：</a:t>
            </a:r>
          </a:p>
          <a:p>
            <a:pPr eaLnBrk="1" hangingPunct="1">
              <a:lnSpc>
                <a:spcPct val="105000"/>
              </a:lnSpc>
              <a:spcBef>
                <a:spcPct val="10000"/>
              </a:spcBef>
              <a:buFontTx/>
              <a:buNone/>
            </a:pPr>
            <a:r>
              <a:rPr kumimoji="1" lang="zh-CN" altLang="en-US" sz="3000" b="1">
                <a:solidFill>
                  <a:srgbClr val="000099"/>
                </a:solidFill>
                <a:latin typeface="Times New Roman" panose="02020603050405020304" pitchFamily="18" charset="0"/>
                <a:ea typeface="仿宋_GB2312" pitchFamily="49" charset="-122"/>
              </a:rPr>
              <a:t>    设数组开始存放位置 </a:t>
            </a:r>
            <a:r>
              <a:rPr kumimoji="1" lang="en-US" altLang="zh-CN" sz="3000" b="1">
                <a:solidFill>
                  <a:srgbClr val="000099"/>
                </a:solidFill>
                <a:latin typeface="Times New Roman" panose="02020603050405020304" pitchFamily="18" charset="0"/>
                <a:ea typeface="仿宋_GB2312" pitchFamily="49" charset="-122"/>
              </a:rPr>
              <a:t>LOC(0, 0) = </a:t>
            </a:r>
            <a:r>
              <a:rPr kumimoji="1" lang="en-US" altLang="zh-CN" sz="3000" b="1" i="1">
                <a:solidFill>
                  <a:srgbClr val="000099"/>
                </a:solidFill>
                <a:latin typeface="Times New Roman" panose="02020603050405020304" pitchFamily="18" charset="0"/>
                <a:ea typeface="仿宋_GB2312" pitchFamily="49" charset="-122"/>
              </a:rPr>
              <a:t>a</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每个元素占用 </a:t>
            </a:r>
            <a:r>
              <a:rPr kumimoji="1" lang="en-US" altLang="zh-CN" sz="3000" b="1" i="1">
                <a:solidFill>
                  <a:srgbClr val="000099"/>
                </a:solidFill>
                <a:latin typeface="Times New Roman" panose="02020603050405020304" pitchFamily="18" charset="0"/>
                <a:ea typeface="仿宋_GB2312" pitchFamily="49" charset="-122"/>
              </a:rPr>
              <a:t>l</a:t>
            </a:r>
            <a:r>
              <a:rPr kumimoji="1" lang="en-US" altLang="zh-CN" sz="3000" b="1">
                <a:solidFill>
                  <a:srgbClr val="000099"/>
                </a:solidFill>
                <a:latin typeface="Times New Roman" panose="02020603050405020304" pitchFamily="18" charset="0"/>
                <a:ea typeface="仿宋_GB2312" pitchFamily="49" charset="-122"/>
              </a:rPr>
              <a:t> </a:t>
            </a:r>
            <a:r>
              <a:rPr kumimoji="1" lang="zh-CN" altLang="zh-CN" sz="3000" b="1">
                <a:solidFill>
                  <a:srgbClr val="000099"/>
                </a:solidFill>
                <a:latin typeface="Times New Roman" panose="02020603050405020304" pitchFamily="18" charset="0"/>
                <a:ea typeface="仿宋_GB2312" pitchFamily="49" charset="-122"/>
              </a:rPr>
              <a:t>个存储单元</a:t>
            </a:r>
            <a:endParaRPr kumimoji="1"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spcBef>
                <a:spcPct val="10000"/>
              </a:spcBef>
              <a:buFontTx/>
              <a:buNone/>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n</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endParaRPr kumimoji="1" lang="en-US" altLang="zh-CN" sz="3000">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9531A23-105B-4305-892C-B87E2EF4416F}"/>
              </a:ext>
            </a:extLst>
          </p:cNvPr>
          <p:cNvSpPr>
            <a:spLocks noGrp="1" noChangeArrowheads="1"/>
          </p:cNvSpPr>
          <p:nvPr>
            <p:ph type="body" idx="1"/>
          </p:nvPr>
        </p:nvSpPr>
        <p:spPr>
          <a:xfrm>
            <a:off x="558800" y="622300"/>
            <a:ext cx="8229600" cy="5807075"/>
          </a:xfrm>
        </p:spPr>
        <p:txBody>
          <a:bodyPr/>
          <a:lstStyle/>
          <a:p>
            <a:pPr eaLnBrk="1" hangingPunct="1">
              <a:lnSpc>
                <a:spcPct val="90000"/>
              </a:lnSpc>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sz="2800" b="1">
                <a:latin typeface="Times New Roman" panose="02020603050405020304" pitchFamily="18" charset="0"/>
                <a:ea typeface="隶书" panose="02010509060101010101" pitchFamily="49" charset="-122"/>
              </a:rPr>
              <a:t>     else if</a:t>
            </a:r>
            <a:r>
              <a:rPr lang="en-US" altLang="zh-CN" sz="2800">
                <a:latin typeface="Times New Roman" panose="02020603050405020304" pitchFamily="18" charset="0"/>
                <a:ea typeface="隶书" panose="02010509060101010101" pitchFamily="49" charset="-122"/>
              </a:rPr>
              <a:t> (isalpha(chr)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islower(chr)) {	</a:t>
            </a:r>
          </a:p>
          <a:p>
            <a:pPr eaLnBrk="1" hangingPunct="1">
              <a:lnSpc>
                <a:spcPct val="90000"/>
              </a:lnSpc>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建原子结点</a:t>
            </a:r>
          </a:p>
          <a:p>
            <a:pPr eaLnBrk="1" hangingPunct="1">
              <a:lnSpc>
                <a:spcPct val="90000"/>
              </a:lnSpc>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90000"/>
              </a:lnSpc>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utype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info.value = chr</a:t>
            </a:r>
            <a:r>
              <a:rPr lang="en-US" altLang="zh-CN" sz="2800"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sz="2800">
                <a:latin typeface="Times New Roman" panose="02020603050405020304" pitchFamily="18" charset="0"/>
                <a:ea typeface="隶书" panose="02010509060101010101" pitchFamily="49" charset="-122"/>
              </a:rPr>
              <a:t>		CreateList(in, ls, L1, L2)</a:t>
            </a:r>
            <a:r>
              <a:rPr lang="en-US" altLang="zh-CN" sz="2800"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sz="2800" b="1">
                <a:latin typeface="Times New Roman" panose="02020603050405020304" pitchFamily="18" charset="0"/>
                <a:ea typeface="隶书" panose="02010509060101010101" pitchFamily="49" charset="-122"/>
              </a:rPr>
              <a:t>     else if</a:t>
            </a:r>
            <a:r>
              <a:rPr lang="en-US" altLang="zh-CN" sz="2800">
                <a:latin typeface="Times New Roman" panose="02020603050405020304" pitchFamily="18" charset="0"/>
                <a:ea typeface="隶书" panose="02010509060101010101" pitchFamily="49" charset="-122"/>
              </a:rPr>
              <a:t> (chr ==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建后继结点</a:t>
            </a:r>
          </a:p>
          <a:p>
            <a:pPr eaLnBrk="1" hangingPunct="1">
              <a:lnSpc>
                <a:spcPct val="90000"/>
              </a:lnSpc>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CreateList(in,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L1, L2)</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a:t>
            </a:r>
            <a:r>
              <a:rPr lang="en-US" altLang="zh-CN" sz="2800">
                <a:latin typeface="Times New Roman" panose="02020603050405020304" pitchFamily="18" charset="0"/>
                <a:ea typeface="隶书" panose="02010509060101010101" pitchFamily="49" charset="-122"/>
              </a:rPr>
              <a:t> (chr == ')') 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a:t>
            </a:r>
            <a:r>
              <a:rPr lang="en-US" altLang="zh-CN" sz="2800">
                <a:latin typeface="Times New Roman" panose="02020603050405020304" pitchFamily="18" charset="0"/>
                <a:ea typeface="隶书" panose="02010509060101010101" pitchFamily="49" charset="-122"/>
              </a:rPr>
              <a:t> (chr == '#') ls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B19C709-DCAF-475E-AE34-ADC2A4E2B643}"/>
              </a:ext>
            </a:extLst>
          </p:cNvPr>
          <p:cNvSpPr>
            <a:spLocks noGrp="1" noChangeArrowheads="1"/>
          </p:cNvSpPr>
          <p:nvPr>
            <p:ph type="body" idx="1"/>
          </p:nvPr>
        </p:nvSpPr>
        <p:spPr>
          <a:xfrm>
            <a:off x="596900" y="800100"/>
            <a:ext cx="7964488" cy="5608638"/>
          </a:xfrm>
        </p:spPr>
        <p:txBody>
          <a:bodyPr/>
          <a:lstStyle/>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该算法需要扫描输入广义表中的所有字符，且处理每个字符都是简单比较或赋值操作，其时间复杂度为</a:t>
            </a:r>
            <a:r>
              <a:rPr lang="en-US" altLang="zh-CN" sz="3000" b="1">
                <a:latin typeface="Times New Roman" panose="02020603050405020304" pitchFamily="18" charset="0"/>
                <a:ea typeface="仿宋_GB2312" pitchFamily="49" charset="-122"/>
              </a:rPr>
              <a:t>O(1)</a:t>
            </a:r>
            <a:r>
              <a:rPr lang="zh-CN" altLang="en-US" sz="3000" b="1">
                <a:latin typeface="Times New Roman" panose="02020603050405020304" pitchFamily="18" charset="0"/>
                <a:ea typeface="仿宋_GB2312" pitchFamily="49" charset="-122"/>
              </a:rPr>
              <a:t>，所以整个算法的时间复杂度为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是广义表中所有字符数。</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算法中既包含向子表的递归调用，也包含向后继表的递归调用，所以递归调用的最大深度不会超过生成的广义表中所有结点数，其空间复杂度也为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0126DD4-7B78-4665-A5D7-571B4668EF94}"/>
              </a:ext>
            </a:extLst>
          </p:cNvPr>
          <p:cNvSpPr>
            <a:spLocks noGrp="1" noChangeArrowheads="1"/>
          </p:cNvSpPr>
          <p:nvPr>
            <p:ph type="body" idx="1"/>
          </p:nvPr>
        </p:nvSpPr>
        <p:spPr>
          <a:xfrm>
            <a:off x="547688" y="652463"/>
            <a:ext cx="8229600" cy="5648325"/>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istream&amp; operator &gt;&gt;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istream&amp;</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GenList&lt;T&gt;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L)</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输入广义表串的字符个数：”</a:t>
            </a:r>
            <a:r>
              <a:rPr lang="en-US" altLang="zh-CN" sz="2800" b="1">
                <a:latin typeface="Times New Roman" panose="02020603050405020304" pitchFamily="18" charset="0"/>
                <a:ea typeface="隶书" panose="02010509060101010101" pitchFamily="49" charset="-122"/>
              </a:rPr>
              <a:t>&lt;&lt; endl;</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T *Ls1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创建辅助数组并初始化</a:t>
            </a:r>
            <a:r>
              <a:rPr lang="zh-CN" altLang="en-US" sz="2800">
                <a:latin typeface="Times New Roman" panose="02020603050405020304" pitchFamily="18" charset="0"/>
                <a:ea typeface="隶书" panose="02010509060101010101" pitchFamily="49" charset="-122"/>
              </a:rPr>
              <a:t>  </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*Ls2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CreateList (in, L.first, Ls1, Ls2)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建立存储结构</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*p = L.first</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L.first = L.first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 ]Ls1</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 ]Ls2</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a:extLst>
              <a:ext uri="{FF2B5EF4-FFF2-40B4-BE49-F238E27FC236}">
                <a16:creationId xmlns:a16="http://schemas.microsoft.com/office/drawing/2014/main" id="{CC033502-8E04-439B-AE0A-A30DE76F6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995613"/>
            <a:ext cx="851217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4">
            <a:extLst>
              <a:ext uri="{FF2B5EF4-FFF2-40B4-BE49-F238E27FC236}">
                <a16:creationId xmlns:a16="http://schemas.microsoft.com/office/drawing/2014/main" id="{5A438043-96EC-40AD-BA6B-CE4CE08577FF}"/>
              </a:ext>
            </a:extLst>
          </p:cNvPr>
          <p:cNvSpPr>
            <a:spLocks noChangeArrowheads="1"/>
          </p:cNvSpPr>
          <p:nvPr/>
        </p:nvSpPr>
        <p:spPr bwMode="auto">
          <a:xfrm>
            <a:off x="357188" y="2268538"/>
            <a:ext cx="607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latin typeface="仿宋_GB2312" pitchFamily="49" charset="-122"/>
                <a:ea typeface="仿宋_GB2312" pitchFamily="49" charset="-122"/>
              </a:rPr>
              <a:t>据字符串</a:t>
            </a:r>
            <a:r>
              <a:rPr kumimoji="1" lang="en-US" altLang="zh-CN" b="1" dirty="0">
                <a:solidFill>
                  <a:srgbClr val="FF0000"/>
                </a:solidFill>
                <a:latin typeface="仿宋_GB2312" pitchFamily="49" charset="-122"/>
                <a:ea typeface="仿宋_GB2312" pitchFamily="49" charset="-122"/>
              </a:rPr>
              <a:t>s</a:t>
            </a:r>
            <a:r>
              <a:rPr kumimoji="1" lang="zh-CN" altLang="en-US" b="1" dirty="0">
                <a:latin typeface="仿宋_GB2312" pitchFamily="49" charset="-122"/>
                <a:ea typeface="仿宋_GB2312" pitchFamily="49" charset="-122"/>
              </a:rPr>
              <a:t>得到的广义表链表结构</a:t>
            </a:r>
            <a:endParaRPr kumimoji="1" lang="zh-CN" altLang="en-US" sz="1800" dirty="0">
              <a:latin typeface="宋体" panose="02010600030101010101" pitchFamily="2" charset="-122"/>
            </a:endParaRPr>
          </a:p>
        </p:txBody>
      </p:sp>
      <p:sp>
        <p:nvSpPr>
          <p:cNvPr id="133124" name="Rectangle 3">
            <a:extLst>
              <a:ext uri="{FF2B5EF4-FFF2-40B4-BE49-F238E27FC236}">
                <a16:creationId xmlns:a16="http://schemas.microsoft.com/office/drawing/2014/main" id="{59BC5155-1128-4854-8364-ABED0BAECA37}"/>
              </a:ext>
            </a:extLst>
          </p:cNvPr>
          <p:cNvSpPr>
            <a:spLocks noChangeArrowheads="1"/>
          </p:cNvSpPr>
          <p:nvPr/>
        </p:nvSpPr>
        <p:spPr bwMode="auto">
          <a:xfrm>
            <a:off x="352425" y="1658938"/>
            <a:ext cx="687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chemeClr val="hlink"/>
                </a:solidFill>
                <a:latin typeface="Times New Roman" panose="02020603050405020304" pitchFamily="18" charset="0"/>
                <a:ea typeface="仿宋_GB2312" pitchFamily="49" charset="-122"/>
              </a:rPr>
              <a:t> = “</a:t>
            </a:r>
            <a:r>
              <a:rPr kumimoji="1" lang="en-US" altLang="zh-CN" sz="3600" b="1">
                <a:solidFill>
                  <a:srgbClr val="FF0000"/>
                </a:solidFill>
                <a:latin typeface="Times New Roman" panose="02020603050405020304" pitchFamily="18" charset="0"/>
                <a:ea typeface="仿宋_GB2312" pitchFamily="49" charset="-122"/>
              </a:rPr>
              <a:t>( ( 2,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7 ) ), ( ), (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 )</a:t>
            </a:r>
            <a:r>
              <a:rPr kumimoji="1" lang="en-US" altLang="zh-CN" sz="3600" b="1">
                <a:solidFill>
                  <a:schemeClr val="hlink"/>
                </a:solidFill>
                <a:latin typeface="Times New Roman" panose="02020603050405020304" pitchFamily="18" charset="0"/>
                <a:ea typeface="仿宋_GB2312" pitchFamily="49" charset="-122"/>
              </a:rPr>
              <a:t>”</a:t>
            </a:r>
            <a:endParaRPr kumimoji="1" lang="en-US" altLang="zh-CN" sz="2400">
              <a:latin typeface="Times New Roman" panose="02020603050405020304" pitchFamily="18" charset="0"/>
            </a:endParaRPr>
          </a:p>
        </p:txBody>
      </p:sp>
      <p:sp>
        <p:nvSpPr>
          <p:cNvPr id="133125" name="Rectangle 2">
            <a:extLst>
              <a:ext uri="{FF2B5EF4-FFF2-40B4-BE49-F238E27FC236}">
                <a16:creationId xmlns:a16="http://schemas.microsoft.com/office/drawing/2014/main" id="{29F2D278-DF3A-4447-97A9-3FFFC9D6C0D1}"/>
              </a:ext>
            </a:extLst>
          </p:cNvPr>
          <p:cNvSpPr>
            <a:spLocks noChangeArrowheads="1"/>
          </p:cNvSpPr>
          <p:nvPr/>
        </p:nvSpPr>
        <p:spPr bwMode="auto">
          <a:xfrm>
            <a:off x="428625" y="457200"/>
            <a:ext cx="8715375" cy="119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r>
              <a:rPr kumimoji="1" lang="zh-CN" altLang="en-US" sz="3600" b="1" dirty="0">
                <a:solidFill>
                  <a:srgbClr val="0000CC"/>
                </a:solidFill>
                <a:latin typeface="Times New Roman" panose="02020603050405020304" pitchFamily="18" charset="0"/>
                <a:ea typeface="仿宋_GB2312" pitchFamily="49" charset="-122"/>
              </a:rPr>
              <a:t>补充（算法</a:t>
            </a:r>
            <a:r>
              <a:rPr kumimoji="1" lang="en-US" altLang="zh-CN" sz="3600" b="1" dirty="0">
                <a:solidFill>
                  <a:srgbClr val="0000CC"/>
                </a:solidFill>
                <a:latin typeface="Times New Roman" panose="02020603050405020304" pitchFamily="18" charset="0"/>
                <a:ea typeface="仿宋_GB2312" pitchFamily="49" charset="-122"/>
              </a:rPr>
              <a:t>2</a:t>
            </a:r>
            <a:r>
              <a:rPr kumimoji="1" lang="zh-CN" altLang="en-US" sz="3600" b="1" dirty="0">
                <a:solidFill>
                  <a:srgbClr val="0000CC"/>
                </a:solidFill>
                <a:latin typeface="Times New Roman" panose="02020603050405020304" pitchFamily="18" charset="0"/>
                <a:ea typeface="仿宋_GB2312" pitchFamily="49" charset="-122"/>
              </a:rPr>
              <a:t>） ：从字符串</a:t>
            </a:r>
            <a:r>
              <a:rPr kumimoji="1" lang="en-US" altLang="zh-CN" sz="3600" b="1" i="1" dirty="0">
                <a:solidFill>
                  <a:srgbClr val="FF0000"/>
                </a:solidFill>
                <a:latin typeface="Times New Roman" panose="02020603050405020304" pitchFamily="18" charset="0"/>
                <a:ea typeface="仿宋_GB2312" pitchFamily="49" charset="-122"/>
              </a:rPr>
              <a:t>s</a:t>
            </a:r>
            <a:r>
              <a:rPr kumimoji="1" lang="zh-CN" altLang="en-US" sz="3600" b="1" dirty="0">
                <a:solidFill>
                  <a:srgbClr val="0000CC"/>
                </a:solidFill>
                <a:latin typeface="Times New Roman" panose="02020603050405020304" pitchFamily="18" charset="0"/>
                <a:ea typeface="仿宋_GB2312" pitchFamily="49" charset="-122"/>
              </a:rPr>
              <a:t>建立广义表的链表表示</a:t>
            </a:r>
            <a:r>
              <a:rPr kumimoji="1" lang="en-US" altLang="zh-CN" sz="3600" b="1" i="1" dirty="0">
                <a:solidFill>
                  <a:srgbClr val="FF0000"/>
                </a:solidFill>
                <a:latin typeface="Times New Roman" panose="02020603050405020304" pitchFamily="18" charset="0"/>
                <a:ea typeface="仿宋_GB2312" pitchFamily="49" charset="-122"/>
              </a:rPr>
              <a:t>ls</a:t>
            </a:r>
            <a:endParaRPr kumimoji="1" lang="zh-CN" altLang="en-US" sz="3600" b="1" dirty="0">
              <a:solidFill>
                <a:srgbClr val="0000CC"/>
              </a:solidFill>
              <a:latin typeface="Times New Roman" panose="02020603050405020304" pitchFamily="18" charset="0"/>
              <a:ea typeface="仿宋_GB2312" pitchFamily="49" charset="-122"/>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Rectangle 3">
            <a:extLst>
              <a:ext uri="{FF2B5EF4-FFF2-40B4-BE49-F238E27FC236}">
                <a16:creationId xmlns:a16="http://schemas.microsoft.com/office/drawing/2014/main" id="{C97528F5-392C-4522-A72C-7C0DE01358E6}"/>
              </a:ext>
            </a:extLst>
          </p:cNvPr>
          <p:cNvSpPr>
            <a:spLocks noChangeArrowheads="1"/>
          </p:cNvSpPr>
          <p:nvPr/>
        </p:nvSpPr>
        <p:spPr bwMode="auto">
          <a:xfrm>
            <a:off x="357188" y="571500"/>
            <a:ext cx="8558212" cy="5999213"/>
          </a:xfrm>
          <a:prstGeom prst="rect">
            <a:avLst/>
          </a:prstGeom>
          <a:noFill/>
          <a:ln w="12700">
            <a:noFill/>
            <a:miter lim="800000"/>
            <a:headEnd/>
            <a:tailEnd/>
          </a:ln>
          <a:effectLst/>
        </p:spPr>
        <p:txBody>
          <a:bodyPr wrap="square" lIns="90623" tIns="44517" rIns="90623" bIns="44517">
            <a:spAutoFit/>
          </a:bodyPr>
          <a:lstStyle/>
          <a:p>
            <a:pPr eaLnBrk="1" hangingPunct="1">
              <a:spcBef>
                <a:spcPct val="50000"/>
              </a:spcBef>
              <a:buClr>
                <a:schemeClr val="hlink"/>
              </a:buClr>
              <a:buSzPct val="75000"/>
              <a:buFont typeface="Wingdings" pitchFamily="2" charset="2"/>
              <a:buChar char="n"/>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zh-CN" altLang="en-US" sz="3200" b="1" dirty="0">
                <a:solidFill>
                  <a:srgbClr val="0000FF"/>
                </a:solidFill>
                <a:effectLst>
                  <a:outerShdw blurRad="38100" dist="38100" dir="2700000" algn="tl">
                    <a:srgbClr val="C0C0C0"/>
                  </a:outerShdw>
                </a:effectLst>
                <a:latin typeface="Times New Roman" pitchFamily="18" charset="0"/>
                <a:ea typeface="仿宋_GB2312" pitchFamily="49" charset="-122"/>
              </a:rPr>
              <a:t>递归</a:t>
            </a:r>
            <a:r>
              <a:rPr kumimoji="1" lang="zh-CN" altLang="en-US" sz="3200" b="1" dirty="0">
                <a:effectLst>
                  <a:outerShdw blurRad="38100" dist="38100" dir="2700000" algn="tl">
                    <a:srgbClr val="C0C0C0"/>
                  </a:outerShdw>
                </a:effectLst>
                <a:latin typeface="Times New Roman" pitchFamily="18" charset="0"/>
                <a:ea typeface="仿宋_GB2312" pitchFamily="49" charset="-122"/>
              </a:rPr>
              <a:t>建立广义表链表</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为空串，置空广义表；若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为单字符串</a:t>
            </a:r>
            <a:r>
              <a:rPr kumimoji="1" lang="zh-CN" altLang="zh-CN" sz="3200" b="1" dirty="0">
                <a:effectLst>
                  <a:outerShdw blurRad="38100" dist="38100" dir="2700000" algn="tl">
                    <a:srgbClr val="C0C0C0"/>
                  </a:outerShdw>
                </a:effectLst>
                <a:latin typeface="Times New Roman" pitchFamily="18" charset="0"/>
                <a:ea typeface="仿宋_GB2312" pitchFamily="49" charset="-122"/>
              </a:rPr>
              <a:t>，建立原子结点。</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否则，除去</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的最外层括号，为其中的每个元素递归建立子表。</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分离函数</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sever(str1, hstr1)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中的第一个非内部逗号之前的子串赋予</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hstr1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取剩余的部分。</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建表函数</a:t>
            </a:r>
            <a:r>
              <a:rPr kumimoji="1" lang="en-US" altLang="zh-CN" sz="3200" b="1" dirty="0" err="1">
                <a:solidFill>
                  <a:srgbClr val="C00000"/>
                </a:solidFill>
                <a:effectLst>
                  <a:outerShdw blurRad="38100" dist="38100" dir="2700000" algn="tl">
                    <a:srgbClr val="C0C0C0"/>
                  </a:outerShdw>
                </a:effectLst>
                <a:latin typeface="Times New Roman" pitchFamily="18" charset="0"/>
                <a:ea typeface="仿宋_GB2312" pitchFamily="49" charset="-122"/>
              </a:rPr>
              <a:t>createlist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 s)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从字符串</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建立广义表</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B282FBB5-7EA1-48D7-A738-EF42BAA64691}"/>
              </a:ext>
            </a:extLst>
          </p:cNvPr>
          <p:cNvSpPr txBox="1">
            <a:spLocks noChangeArrowheads="1"/>
          </p:cNvSpPr>
          <p:nvPr/>
        </p:nvSpPr>
        <p:spPr bwMode="auto">
          <a:xfrm>
            <a:off x="381000" y="685800"/>
            <a:ext cx="86868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sever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*hstr</a:t>
            </a:r>
            <a:r>
              <a:rPr kumimoji="1" lang="en-US" altLang="zh-CN" dirty="0">
                <a:latin typeface="Times New Roman" panose="02020603050405020304" pitchFamily="18" charset="0"/>
                <a:ea typeface="仿宋_GB2312" pitchFamily="49" charset="-122"/>
              </a:rPr>
              <a:t>1 )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FontTx/>
              <a:buNone/>
            </a:pP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对不含外分界符的字符串分离第一个元素</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1[0]</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n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检测</a:t>
            </a:r>
            <a:r>
              <a:rPr kumimoji="1" lang="en-US" altLang="zh-CN" i="1" dirty="0">
                <a:solidFill>
                  <a:srgbClr val="0000CC"/>
                </a:solidFill>
                <a:latin typeface="Times New Roman" panose="02020603050405020304" pitchFamily="18" charset="0"/>
                <a:ea typeface="仿宋_GB2312" pitchFamily="49" charset="-122"/>
              </a:rPr>
              <a:t>str</a:t>
            </a:r>
            <a:r>
              <a:rPr kumimoji="1" lang="en-US" altLang="zh-CN" dirty="0">
                <a:solidFill>
                  <a:srgbClr val="0000CC"/>
                </a:solidFill>
                <a:latin typeface="Times New Roman" panose="02020603050405020304" pitchFamily="18" charset="0"/>
                <a:ea typeface="仿宋_GB2312" pitchFamily="49" charset="-122"/>
              </a:rPr>
              <a:t>1</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扫描完或遇到</a:t>
            </a:r>
            <a:r>
              <a:rPr kumimoji="1" lang="en-US" altLang="zh-CN" dirty="0">
                <a:solidFill>
                  <a:srgbClr val="0000CC"/>
                </a:solidFill>
                <a:latin typeface="Times New Roman" panose="02020603050405020304" pitchFamily="18" charset="0"/>
                <a:ea typeface="仿宋_GB2312" pitchFamily="49" charset="-122"/>
              </a:rPr>
              <a:t>'</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且括号配对则停</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&lt; n </a:t>
            </a:r>
            <a:r>
              <a:rPr kumimoji="1" lang="en-US" altLang="zh-CN" b="1" dirty="0">
                <a:latin typeface="Times New Roman" panose="02020603050405020304" pitchFamily="18" charset="0"/>
                <a:ea typeface="仿宋_GB2312" pitchFamily="49" charset="-122"/>
              </a:rPr>
              <a:t>&amp;&amp;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a:t>
            </a:r>
            <a:r>
              <a:rPr kumimoji="1" lang="en-US" altLang="zh-CN" dirty="0">
                <a:latin typeface="Times New Roman" panose="02020603050405020304" pitchFamily="18" charset="0"/>
                <a:ea typeface="仿宋_GB2312" pitchFamily="49" charset="-122"/>
              </a:rPr>
              <a:t>!= 0 ) )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k++</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if</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 k</a:t>
            </a:r>
            <a:r>
              <a:rPr kumimoji="1" lang="en-US" altLang="zh-CN" dirty="0">
                <a:latin typeface="仿宋_GB2312" pitchFamily="49" charset="-122"/>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b="1" i="1" dirty="0" err="1">
                <a:solidFill>
                  <a:srgbClr val="0000CC"/>
                </a:solidFill>
                <a:latin typeface="Times New Roman" panose="02020603050405020304" pitchFamily="18" charset="0"/>
                <a:ea typeface="仿宋_GB2312" pitchFamily="49" charset="-122"/>
              </a:rPr>
              <a:t>i</a:t>
            </a:r>
            <a:r>
              <a:rPr kumimoji="1" lang="en-US" altLang="zh-CN" b="1" i="1" dirty="0">
                <a:solidFill>
                  <a:srgbClr val="0000CC"/>
                </a:solidFill>
                <a:latin typeface="Times New Roman" panose="02020603050405020304" pitchFamily="18" charset="0"/>
                <a:ea typeface="仿宋_GB2312" pitchFamily="49" charset="-122"/>
              </a:rPr>
              <a:t> </a:t>
            </a:r>
            <a:r>
              <a:rPr kumimoji="1" lang="zh-CN" altLang="zh-CN" b="1" dirty="0">
                <a:solidFill>
                  <a:srgbClr val="0000CC"/>
                </a:solidFill>
                <a:latin typeface="Times New Roman" panose="02020603050405020304" pitchFamily="18" charset="0"/>
                <a:ea typeface="仿宋_GB2312" pitchFamily="49" charset="-122"/>
              </a:rPr>
              <a:t>计数</a:t>
            </a:r>
            <a:r>
              <a:rPr kumimoji="1" lang="en-US" altLang="zh-CN" b="1" dirty="0">
                <a:solidFill>
                  <a:srgbClr val="0000CC"/>
                </a:solidFill>
                <a:latin typeface="Times New Roman" panose="02020603050405020304" pitchFamily="18" charset="0"/>
                <a:ea typeface="仿宋_GB2312" pitchFamily="49" charset="-122"/>
              </a:rPr>
              <a:t>, </a:t>
            </a:r>
            <a:r>
              <a:rPr kumimoji="1" lang="zh-CN" altLang="en-US" b="1" dirty="0">
                <a:solidFill>
                  <a:srgbClr val="0000CC"/>
                </a:solidFill>
                <a:latin typeface="Times New Roman" panose="02020603050405020304" pitchFamily="18" charset="0"/>
                <a:ea typeface="仿宋_GB2312" pitchFamily="49" charset="-122"/>
              </a:rPr>
              <a:t>取一字符</a:t>
            </a: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r>
              <a:rPr kumimoji="1" lang="en-US" altLang="zh-CN" sz="3600" dirty="0">
                <a:latin typeface="Times New Roman" panose="02020603050405020304" pitchFamily="18" charset="0"/>
              </a:rPr>
              <a:t>    </a:t>
            </a:r>
          </a:p>
        </p:txBody>
      </p:sp>
      <p:sp>
        <p:nvSpPr>
          <p:cNvPr id="713731" name="Rectangle 3">
            <a:extLst>
              <a:ext uri="{FF2B5EF4-FFF2-40B4-BE49-F238E27FC236}">
                <a16:creationId xmlns:a16="http://schemas.microsoft.com/office/drawing/2014/main" id="{DD022AE8-AB68-4FE7-8926-0C011FEAA03B}"/>
              </a:ext>
            </a:extLst>
          </p:cNvPr>
          <p:cNvSpPr>
            <a:spLocks noChangeArrowheads="1"/>
          </p:cNvSpPr>
          <p:nvPr/>
        </p:nvSpPr>
        <p:spPr bwMode="auto">
          <a:xfrm>
            <a:off x="381000" y="228600"/>
            <a:ext cx="2228850" cy="576263"/>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sever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70">
                                            <p:txEl>
                                              <p:pRg st="6" end="6"/>
                                            </p:txEl>
                                          </p:spTgt>
                                        </p:tgtEl>
                                        <p:attrNameLst>
                                          <p:attrName>style.visibility</p:attrName>
                                        </p:attrNameLst>
                                      </p:cBhvr>
                                      <p:to>
                                        <p:strVal val="visible"/>
                                      </p:to>
                                    </p:set>
                                    <p:animEffect transition="in" filter="fade">
                                      <p:cBhvr>
                                        <p:cTn id="7" dur="500"/>
                                        <p:tgtEl>
                                          <p:spTgt spid="13517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0">
                                            <p:txEl>
                                              <p:pRg st="7" end="7"/>
                                            </p:txEl>
                                          </p:spTgt>
                                        </p:tgtEl>
                                        <p:attrNameLst>
                                          <p:attrName>style.visibility</p:attrName>
                                        </p:attrNameLst>
                                      </p:cBhvr>
                                      <p:to>
                                        <p:strVal val="visible"/>
                                      </p:to>
                                    </p:set>
                                    <p:animEffect transition="in" filter="fade">
                                      <p:cBhvr>
                                        <p:cTn id="12" dur="500"/>
                                        <p:tgtEl>
                                          <p:spTgt spid="135170">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170">
                                            <p:txEl>
                                              <p:pRg st="8" end="8"/>
                                            </p:txEl>
                                          </p:spTgt>
                                        </p:tgtEl>
                                        <p:attrNameLst>
                                          <p:attrName>style.visibility</p:attrName>
                                        </p:attrNameLst>
                                      </p:cBhvr>
                                      <p:to>
                                        <p:strVal val="visible"/>
                                      </p:to>
                                    </p:set>
                                    <p:animEffect transition="in" filter="fade">
                                      <p:cBhvr>
                                        <p:cTn id="15" dur="500"/>
                                        <p:tgtEl>
                                          <p:spTgt spid="135170">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5170">
                                            <p:txEl>
                                              <p:pRg st="9" end="9"/>
                                            </p:txEl>
                                          </p:spTgt>
                                        </p:tgtEl>
                                        <p:attrNameLst>
                                          <p:attrName>style.visibility</p:attrName>
                                        </p:attrNameLst>
                                      </p:cBhvr>
                                      <p:to>
                                        <p:strVal val="visible"/>
                                      </p:to>
                                    </p:set>
                                    <p:animEffect transition="in" filter="fade">
                                      <p:cBhvr>
                                        <p:cTn id="20" dur="500"/>
                                        <p:tgtEl>
                                          <p:spTgt spid="135170">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5170">
                                            <p:txEl>
                                              <p:pRg st="10" end="10"/>
                                            </p:txEl>
                                          </p:spTgt>
                                        </p:tgtEl>
                                        <p:attrNameLst>
                                          <p:attrName>style.visibility</p:attrName>
                                        </p:attrNameLst>
                                      </p:cBhvr>
                                      <p:to>
                                        <p:strVal val="visible"/>
                                      </p:to>
                                    </p:set>
                                    <p:animEffect transition="in" filter="fade">
                                      <p:cBhvr>
                                        <p:cTn id="23" dur="500"/>
                                        <p:tgtEl>
                                          <p:spTgt spid="135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Text Box 2">
            <a:extLst>
              <a:ext uri="{FF2B5EF4-FFF2-40B4-BE49-F238E27FC236}">
                <a16:creationId xmlns:a16="http://schemas.microsoft.com/office/drawing/2014/main" id="{6DAB4102-B34A-452C-A8FB-5A63CA5CB8BF}"/>
              </a:ext>
            </a:extLst>
          </p:cNvPr>
          <p:cNvSpPr txBox="1">
            <a:spLocks noChangeArrowheads="1"/>
          </p:cNvSpPr>
          <p:nvPr/>
        </p:nvSpPr>
        <p:spPr bwMode="auto">
          <a:xfrm>
            <a:off x="304800" y="141288"/>
            <a:ext cx="8686800" cy="25413111"/>
          </a:xfrm>
          <a:prstGeom prst="rect">
            <a:avLst/>
          </a:prstGeom>
          <a:noFill/>
          <a:ln w="9525">
            <a:noFill/>
            <a:miter lim="800000"/>
            <a:headEnd/>
            <a:tailEnd/>
          </a:ln>
          <a:effectLst/>
        </p:spPr>
        <p:txBody>
          <a:bodyPr>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1" hangingPunct="1">
              <a:lnSpc>
                <a:spcPct val="95000"/>
              </a:lnSpc>
              <a:buClr>
                <a:srgbClr val="FF0000"/>
              </a:buClr>
              <a:buFontTx/>
              <a:buAutoNum type="arabicPeriod" startAt="10"/>
              <a:defRPr/>
            </a:pPr>
            <a:r>
              <a:rPr kumimoji="1" lang="en-US" altLang="zh-CN" sz="3600" b="1" dirty="0">
                <a:latin typeface="Times New Roman" pitchFamily="18" charset="0"/>
              </a:rPr>
              <a:t>    </a:t>
            </a:r>
            <a:r>
              <a:rPr kumimoji="1" lang="en-US" altLang="zh-CN" sz="3200" b="1" dirty="0">
                <a:latin typeface="Times New Roman" pitchFamily="18" charset="0"/>
                <a:ea typeface="仿宋_GB2312" pitchFamily="49" charset="-122"/>
              </a:rPr>
              <a:t>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&lt; n </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i</a:t>
            </a:r>
            <a:r>
              <a:rPr kumimoji="1" lang="en-US" altLang="zh-CN" sz="3200" dirty="0">
                <a:latin typeface="仿宋_GB2312" pitchFamily="49" charset="-122"/>
                <a:ea typeface="仿宋_GB2312" pitchFamily="49" charset="-122"/>
              </a:rPr>
              <a:t>-</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的前 </a:t>
            </a:r>
            <a:r>
              <a:rPr kumimoji="1" lang="en-US" altLang="zh-CN" sz="3200" b="1" i="1" dirty="0">
                <a:solidFill>
                  <a:srgbClr val="0000CC"/>
                </a:solidFill>
                <a:latin typeface="Times New Roman" pitchFamily="18" charset="0"/>
                <a:ea typeface="仿宋_GB2312" pitchFamily="49" charset="-122"/>
              </a:rPr>
              <a:t>i</a:t>
            </a:r>
            <a:r>
              <a:rPr kumimoji="1" lang="en-US" altLang="zh-CN" sz="3200" b="1" dirty="0">
                <a:solidFill>
                  <a:srgbClr val="0000CC"/>
                </a:solidFill>
                <a:latin typeface="仿宋_GB2312" pitchFamily="49" charset="-122"/>
                <a:ea typeface="仿宋_GB2312" pitchFamily="49" charset="-122"/>
              </a:rPr>
              <a:t>-</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个字符传送到</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n</a:t>
            </a:r>
            <a:r>
              <a:rPr kumimoji="1" lang="en-US" altLang="zh-CN" sz="3200" dirty="0">
                <a:latin typeface="仿宋_GB2312" pitchFamily="49" charset="-122"/>
                <a:ea typeface="仿宋_GB2312" pitchFamily="49" charset="-122"/>
              </a:rPr>
              <a:t>-</a:t>
            </a:r>
            <a:r>
              <a:rPr kumimoji="1" lang="en-US" altLang="zh-CN" sz="3200" i="1" dirty="0" err="1">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后</a:t>
            </a:r>
            <a:r>
              <a:rPr kumimoji="1" lang="en-US" altLang="zh-CN" sz="3200" b="1" i="1" dirty="0">
                <a:solidFill>
                  <a:srgbClr val="0000CC"/>
                </a:solidFill>
                <a:latin typeface="Times New Roman" pitchFamily="18" charset="0"/>
                <a:ea typeface="仿宋_GB2312" pitchFamily="49" charset="-122"/>
              </a:rPr>
              <a:t>n</a:t>
            </a:r>
            <a:r>
              <a:rPr kumimoji="1" lang="en-US" altLang="zh-CN" sz="3200" b="1" dirty="0">
                <a:solidFill>
                  <a:srgbClr val="0000CC"/>
                </a:solidFill>
                <a:latin typeface="仿宋_GB2312" pitchFamily="49" charset="-122"/>
                <a:ea typeface="仿宋_GB2312" pitchFamily="49" charset="-122"/>
              </a:rPr>
              <a:t>-</a:t>
            </a:r>
            <a:r>
              <a:rPr kumimoji="1" lang="en-US" altLang="zh-CN" sz="3200" b="1" i="1" dirty="0" err="1">
                <a:solidFill>
                  <a:srgbClr val="0000CC"/>
                </a:solidFill>
                <a:latin typeface="Times New Roman" pitchFamily="18" charset="0"/>
                <a:ea typeface="仿宋_GB2312" pitchFamily="49" charset="-122"/>
              </a:rPr>
              <a:t>i</a:t>
            </a:r>
            <a:r>
              <a:rPr kumimoji="1" lang="zh-CN" altLang="en-US" sz="3200" b="1" dirty="0">
                <a:solidFill>
                  <a:srgbClr val="0000CC"/>
                </a:solidFill>
                <a:latin typeface="Times New Roman" pitchFamily="18" charset="0"/>
                <a:ea typeface="仿宋_GB2312" pitchFamily="49" charset="-122"/>
              </a:rPr>
              <a:t>个字符留在</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滤去‘</a:t>
            </a:r>
            <a:r>
              <a:rPr kumimoji="1" lang="en-US" altLang="zh-CN" sz="3200" b="1" dirty="0">
                <a:solidFill>
                  <a:srgbClr val="0000CC"/>
                </a:solidFill>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else 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k</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0 )</a:t>
            </a: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0</a:t>
            </a:r>
            <a:r>
              <a:rPr kumimoji="1" lang="en-US" altLang="zh-CN" sz="3200" b="1"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括号不配对出错</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else {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括号配对</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strcpy</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 </a:t>
            </a:r>
            <a:r>
              <a:rPr kumimoji="1" lang="en-US" altLang="zh-CN" sz="3200" dirty="0">
                <a:solidFill>
                  <a:srgbClr val="FF0000"/>
                </a:solidFill>
                <a:latin typeface="Times New Roman" pitchFamily="18" charset="0"/>
                <a:ea typeface="仿宋_GB2312" pitchFamily="49" charset="-122"/>
              </a:rPr>
              <a:t>'\0</a:t>
            </a:r>
            <a:r>
              <a:rPr kumimoji="1" lang="en-US" altLang="zh-CN" sz="3200" dirty="0" smtClean="0">
                <a:solidFill>
                  <a:srgbClr val="FF0000"/>
                </a:solidFill>
                <a:latin typeface="Times New Roman" pitchFamily="18" charset="0"/>
                <a:ea typeface="仿宋_GB2312" pitchFamily="49" charset="-122"/>
              </a:rPr>
              <a:t>'</a:t>
            </a:r>
            <a:r>
              <a:rPr kumimoji="1" lang="en-US" altLang="zh-CN" sz="3200" b="1" dirty="0">
                <a:latin typeface="Times New Roman" pitchFamily="18" charset="0"/>
                <a:ea typeface="仿宋_GB2312" pitchFamily="49" charset="-122"/>
              </a:rPr>
              <a:t>; #include &lt;</a:t>
            </a:r>
            <a:r>
              <a:rPr kumimoji="1" lang="en-US" altLang="zh-CN" sz="3200" b="1" dirty="0" err="1">
                <a:latin typeface="Times New Roman" pitchFamily="18" charset="0"/>
                <a:ea typeface="仿宋_GB2312" pitchFamily="49" charset="-122"/>
              </a:rPr>
              <a:t>iostream</a:t>
            </a:r>
            <a:r>
              <a:rPr kumimoji="1" lang="en-US" altLang="zh-CN" sz="3200" b="1" dirty="0">
                <a:latin typeface="Times New Roman" pitchFamily="18" charset="0"/>
                <a:ea typeface="仿宋_GB2312" pitchFamily="49" charset="-122"/>
              </a:rPr>
              <a:t>&gt;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#include &lt;</a:t>
            </a:r>
            <a:r>
              <a:rPr kumimoji="1" lang="en-US" altLang="zh-CN" sz="3200" b="1" dirty="0" err="1">
                <a:latin typeface="Times New Roman" pitchFamily="18" charset="0"/>
                <a:ea typeface="仿宋_GB2312" pitchFamily="49" charset="-122"/>
              </a:rPr>
              <a:t>string.h</a:t>
            </a:r>
            <a:r>
              <a:rPr kumimoji="1" lang="en-US" altLang="zh-CN" sz="3200" b="1" dirty="0">
                <a:latin typeface="Times New Roman" pitchFamily="18" charset="0"/>
                <a:ea typeface="仿宋_GB2312" pitchFamily="49" charset="-122"/>
              </a:rPr>
              <a:t>&gt;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using namespace </a:t>
            </a:r>
            <a:r>
              <a:rPr kumimoji="1" lang="en-US" altLang="zh-CN" sz="3200" b="1" dirty="0" err="1">
                <a:latin typeface="Times New Roman" pitchFamily="18" charset="0"/>
                <a:ea typeface="仿宋_GB2312" pitchFamily="49" charset="-122"/>
              </a:rPr>
              <a:t>std</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#pragma warning(disable:4996)</a:t>
            </a:r>
          </a:p>
          <a:p>
            <a:pPr eaLnBrk="1" hangingPunct="1">
              <a:lnSpc>
                <a:spcPct val="95000"/>
              </a:lnSpc>
              <a:buClr>
                <a:srgbClr val="FF0000"/>
              </a:buClr>
              <a:buFontTx/>
              <a:buAutoNum type="arabicPeriod" startAt="10"/>
              <a:defRPr/>
            </a:pPr>
            <a:endParaRPr kumimoji="1" lang="en-US" altLang="zh-CN" sz="3200" b="1" dirty="0">
              <a:latin typeface="Times New Roman" pitchFamily="18" charset="0"/>
              <a:ea typeface="仿宋_GB2312" pitchFamily="49" charset="-122"/>
            </a:endParaRP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int main()</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char* list = new char[5000000];</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cin</a:t>
            </a:r>
            <a:r>
              <a:rPr kumimoji="1" lang="en-US" altLang="zh-CN" sz="3200" b="1" dirty="0">
                <a:latin typeface="Times New Roman" pitchFamily="18" charset="0"/>
                <a:ea typeface="仿宋_GB2312" pitchFamily="49" charset="-122"/>
              </a:rPr>
              <a:t> &gt;&gt; list;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int </a:t>
            </a:r>
            <a:r>
              <a:rPr kumimoji="1" lang="en-US" altLang="zh-CN" sz="3200" b="1" dirty="0" err="1">
                <a:latin typeface="Times New Roman" pitchFamily="18" charset="0"/>
                <a:ea typeface="仿宋_GB2312" pitchFamily="49" charset="-122"/>
              </a:rPr>
              <a:t>len</a:t>
            </a:r>
            <a:r>
              <a:rPr kumimoji="1" lang="en-US" altLang="zh-CN" sz="3200" b="1" dirty="0">
                <a:latin typeface="Times New Roman" pitchFamily="18" charset="0"/>
                <a:ea typeface="仿宋_GB2312" pitchFamily="49" charset="-122"/>
              </a:rPr>
              <a:t> = </a:t>
            </a:r>
            <a:r>
              <a:rPr kumimoji="1" lang="en-US" altLang="zh-CN" sz="3200" b="1" dirty="0" err="1">
                <a:latin typeface="Times New Roman" pitchFamily="18" charset="0"/>
                <a:ea typeface="仿宋_GB2312" pitchFamily="49" charset="-122"/>
              </a:rPr>
              <a:t>strlen</a:t>
            </a:r>
            <a:r>
              <a:rPr kumimoji="1" lang="en-US" altLang="zh-CN" sz="3200" b="1" dirty="0">
                <a:latin typeface="Times New Roman" pitchFamily="18" charset="0"/>
                <a:ea typeface="仿宋_GB2312" pitchFamily="49" charset="-122"/>
              </a:rPr>
              <a:t>(list);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int* count = new int[26];</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bool* visited = new bool[26];</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char result[100] = "\0";</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int index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for (int i = 0; i &lt; 26; i++)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count[i] = 0;</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visited[i] = false;</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for (int i = 0; i &lt; </a:t>
            </a:r>
            <a:r>
              <a:rPr kumimoji="1" lang="en-US" altLang="zh-CN" sz="3200" b="1" dirty="0" err="1">
                <a:latin typeface="Times New Roman" pitchFamily="18" charset="0"/>
                <a:ea typeface="仿宋_GB2312" pitchFamily="49" charset="-122"/>
              </a:rPr>
              <a:t>len</a:t>
            </a:r>
            <a:r>
              <a:rPr kumimoji="1" lang="en-US" altLang="zh-CN" sz="3200" b="1" dirty="0">
                <a:latin typeface="Times New Roman" pitchFamily="18" charset="0"/>
                <a:ea typeface="仿宋_GB2312" pitchFamily="49" charset="-122"/>
              </a:rPr>
              <a:t>; i++)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count[list[i] - 'a']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for (int i = 0; i &lt; </a:t>
            </a:r>
            <a:r>
              <a:rPr kumimoji="1" lang="en-US" altLang="zh-CN" sz="3200" b="1" dirty="0" err="1">
                <a:latin typeface="Times New Roman" pitchFamily="18" charset="0"/>
                <a:ea typeface="仿宋_GB2312" pitchFamily="49" charset="-122"/>
              </a:rPr>
              <a:t>len</a:t>
            </a:r>
            <a:r>
              <a:rPr kumimoji="1" lang="en-US" altLang="zh-CN" sz="3200" b="1" dirty="0">
                <a:latin typeface="Times New Roman" pitchFamily="18" charset="0"/>
                <a:ea typeface="仿宋_GB2312" pitchFamily="49" charset="-122"/>
              </a:rPr>
              <a:t>; i++)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count[list[i] - 'a']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if (!visited[list[i] - 'a'])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while (index &gt;= 0 &amp;&amp; count[result[index] - 'a'] &gt; 0 &amp;&amp; result[index] &gt; list[i])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visited[result[index] - 'a'] = false;</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index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index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result[index] = list[i];</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visited[list[i] - 'a'] = true;</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index += 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result[index] = '\0';</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cout</a:t>
            </a:r>
            <a:r>
              <a:rPr kumimoji="1" lang="en-US" altLang="zh-CN" sz="3200" b="1" dirty="0">
                <a:latin typeface="Times New Roman" pitchFamily="18" charset="0"/>
                <a:ea typeface="仿宋_GB2312" pitchFamily="49" charset="-122"/>
              </a:rPr>
              <a:t> &lt;&lt; result;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 0;</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全部传送给</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754">
                                            <p:txEl>
                                              <p:pRg st="0" end="0"/>
                                            </p:txEl>
                                          </p:spTgt>
                                        </p:tgtEl>
                                        <p:attrNameLst>
                                          <p:attrName>style.visibility</p:attrName>
                                        </p:attrNameLst>
                                      </p:cBhvr>
                                      <p:to>
                                        <p:strVal val="visible"/>
                                      </p:to>
                                    </p:set>
                                    <p:animEffect transition="in" filter="fade">
                                      <p:cBhvr>
                                        <p:cTn id="7" dur="500"/>
                                        <p:tgtEl>
                                          <p:spTgt spid="71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4754">
                                            <p:txEl>
                                              <p:pRg st="1" end="1"/>
                                            </p:txEl>
                                          </p:spTgt>
                                        </p:tgtEl>
                                        <p:attrNameLst>
                                          <p:attrName>style.visibility</p:attrName>
                                        </p:attrNameLst>
                                      </p:cBhvr>
                                      <p:to>
                                        <p:strVal val="visible"/>
                                      </p:to>
                                    </p:set>
                                    <p:animEffect transition="in" filter="fade">
                                      <p:cBhvr>
                                        <p:cTn id="12" dur="500"/>
                                        <p:tgtEl>
                                          <p:spTgt spid="7147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4754">
                                            <p:txEl>
                                              <p:pRg st="2" end="2"/>
                                            </p:txEl>
                                          </p:spTgt>
                                        </p:tgtEl>
                                        <p:attrNameLst>
                                          <p:attrName>style.visibility</p:attrName>
                                        </p:attrNameLst>
                                      </p:cBhvr>
                                      <p:to>
                                        <p:strVal val="visible"/>
                                      </p:to>
                                    </p:set>
                                    <p:animEffect transition="in" filter="fade">
                                      <p:cBhvr>
                                        <p:cTn id="15" dur="500"/>
                                        <p:tgtEl>
                                          <p:spTgt spid="7147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4754">
                                            <p:txEl>
                                              <p:pRg st="3" end="3"/>
                                            </p:txEl>
                                          </p:spTgt>
                                        </p:tgtEl>
                                        <p:attrNameLst>
                                          <p:attrName>style.visibility</p:attrName>
                                        </p:attrNameLst>
                                      </p:cBhvr>
                                      <p:to>
                                        <p:strVal val="visible"/>
                                      </p:to>
                                    </p:set>
                                    <p:animEffect transition="in" filter="fade">
                                      <p:cBhvr>
                                        <p:cTn id="18" dur="500"/>
                                        <p:tgtEl>
                                          <p:spTgt spid="71475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4754">
                                            <p:txEl>
                                              <p:pRg st="4" end="4"/>
                                            </p:txEl>
                                          </p:spTgt>
                                        </p:tgtEl>
                                        <p:attrNameLst>
                                          <p:attrName>style.visibility</p:attrName>
                                        </p:attrNameLst>
                                      </p:cBhvr>
                                      <p:to>
                                        <p:strVal val="visible"/>
                                      </p:to>
                                    </p:set>
                                    <p:animEffect transition="in" filter="fade">
                                      <p:cBhvr>
                                        <p:cTn id="21" dur="500"/>
                                        <p:tgtEl>
                                          <p:spTgt spid="71475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4754">
                                            <p:txEl>
                                              <p:pRg st="5" end="5"/>
                                            </p:txEl>
                                          </p:spTgt>
                                        </p:tgtEl>
                                        <p:attrNameLst>
                                          <p:attrName>style.visibility</p:attrName>
                                        </p:attrNameLst>
                                      </p:cBhvr>
                                      <p:to>
                                        <p:strVal val="visible"/>
                                      </p:to>
                                    </p:set>
                                    <p:animEffect transition="in" filter="fade">
                                      <p:cBhvr>
                                        <p:cTn id="24" dur="500"/>
                                        <p:tgtEl>
                                          <p:spTgt spid="71475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14754">
                                            <p:txEl>
                                              <p:pRg st="6" end="6"/>
                                            </p:txEl>
                                          </p:spTgt>
                                        </p:tgtEl>
                                        <p:attrNameLst>
                                          <p:attrName>style.visibility</p:attrName>
                                        </p:attrNameLst>
                                      </p:cBhvr>
                                      <p:to>
                                        <p:strVal val="visible"/>
                                      </p:to>
                                    </p:set>
                                    <p:animEffect transition="in" filter="fade">
                                      <p:cBhvr>
                                        <p:cTn id="27" dur="500"/>
                                        <p:tgtEl>
                                          <p:spTgt spid="71475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4754">
                                            <p:txEl>
                                              <p:pRg st="7" end="7"/>
                                            </p:txEl>
                                          </p:spTgt>
                                        </p:tgtEl>
                                        <p:attrNameLst>
                                          <p:attrName>style.visibility</p:attrName>
                                        </p:attrNameLst>
                                      </p:cBhvr>
                                      <p:to>
                                        <p:strVal val="visible"/>
                                      </p:to>
                                    </p:set>
                                    <p:animEffect transition="in" filter="fade">
                                      <p:cBhvr>
                                        <p:cTn id="32" dur="500"/>
                                        <p:tgtEl>
                                          <p:spTgt spid="71475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4754">
                                            <p:txEl>
                                              <p:pRg st="8" end="8"/>
                                            </p:txEl>
                                          </p:spTgt>
                                        </p:tgtEl>
                                        <p:attrNameLst>
                                          <p:attrName>style.visibility</p:attrName>
                                        </p:attrNameLst>
                                      </p:cBhvr>
                                      <p:to>
                                        <p:strVal val="visible"/>
                                      </p:to>
                                    </p:set>
                                    <p:animEffect transition="in" filter="fade">
                                      <p:cBhvr>
                                        <p:cTn id="37" dur="500"/>
                                        <p:tgtEl>
                                          <p:spTgt spid="71475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4754">
                                            <p:txEl>
                                              <p:pRg st="9" end="9"/>
                                            </p:txEl>
                                          </p:spTgt>
                                        </p:tgtEl>
                                        <p:attrNameLst>
                                          <p:attrName>style.visibility</p:attrName>
                                        </p:attrNameLst>
                                      </p:cBhvr>
                                      <p:to>
                                        <p:strVal val="visible"/>
                                      </p:to>
                                    </p:set>
                                    <p:animEffect transition="in" filter="fade">
                                      <p:cBhvr>
                                        <p:cTn id="40" dur="500"/>
                                        <p:tgtEl>
                                          <p:spTgt spid="714754">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4754">
                                            <p:txEl>
                                              <p:pRg st="10" end="10"/>
                                            </p:txEl>
                                          </p:spTgt>
                                        </p:tgtEl>
                                        <p:attrNameLst>
                                          <p:attrName>style.visibility</p:attrName>
                                        </p:attrNameLst>
                                      </p:cBhvr>
                                      <p:to>
                                        <p:strVal val="visible"/>
                                      </p:to>
                                    </p:set>
                                    <p:animEffect transition="in" filter="fade">
                                      <p:cBhvr>
                                        <p:cTn id="43" dur="500"/>
                                        <p:tgtEl>
                                          <p:spTgt spid="714754">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14754">
                                            <p:txEl>
                                              <p:pRg st="11" end="11"/>
                                            </p:txEl>
                                          </p:spTgt>
                                        </p:tgtEl>
                                        <p:attrNameLst>
                                          <p:attrName>style.visibility</p:attrName>
                                        </p:attrNameLst>
                                      </p:cBhvr>
                                      <p:to>
                                        <p:strVal val="visible"/>
                                      </p:to>
                                    </p:set>
                                    <p:animEffect transition="in" filter="fade">
                                      <p:cBhvr>
                                        <p:cTn id="46" dur="500"/>
                                        <p:tgtEl>
                                          <p:spTgt spid="714754">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14754">
                                            <p:txEl>
                                              <p:pRg st="12" end="12"/>
                                            </p:txEl>
                                          </p:spTgt>
                                        </p:tgtEl>
                                        <p:attrNameLst>
                                          <p:attrName>style.visibility</p:attrName>
                                        </p:attrNameLst>
                                      </p:cBhvr>
                                      <p:to>
                                        <p:strVal val="visible"/>
                                      </p:to>
                                    </p:set>
                                    <p:animEffect transition="in" filter="fade">
                                      <p:cBhvr>
                                        <p:cTn id="49" dur="500"/>
                                        <p:tgtEl>
                                          <p:spTgt spid="714754">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14754">
                                            <p:txEl>
                                              <p:pRg st="14" end="14"/>
                                            </p:txEl>
                                          </p:spTgt>
                                        </p:tgtEl>
                                        <p:attrNameLst>
                                          <p:attrName>style.visibility</p:attrName>
                                        </p:attrNameLst>
                                      </p:cBhvr>
                                      <p:to>
                                        <p:strVal val="visible"/>
                                      </p:to>
                                    </p:set>
                                    <p:animEffect transition="in" filter="fade">
                                      <p:cBhvr>
                                        <p:cTn id="52" dur="500"/>
                                        <p:tgtEl>
                                          <p:spTgt spid="71475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14754">
                                            <p:txEl>
                                              <p:pRg st="15" end="15"/>
                                            </p:txEl>
                                          </p:spTgt>
                                        </p:tgtEl>
                                        <p:attrNameLst>
                                          <p:attrName>style.visibility</p:attrName>
                                        </p:attrNameLst>
                                      </p:cBhvr>
                                      <p:to>
                                        <p:strVal val="visible"/>
                                      </p:to>
                                    </p:set>
                                    <p:animEffect transition="in" filter="fade">
                                      <p:cBhvr>
                                        <p:cTn id="55" dur="500"/>
                                        <p:tgtEl>
                                          <p:spTgt spid="714754">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14754">
                                            <p:txEl>
                                              <p:pRg st="16" end="16"/>
                                            </p:txEl>
                                          </p:spTgt>
                                        </p:tgtEl>
                                        <p:attrNameLst>
                                          <p:attrName>style.visibility</p:attrName>
                                        </p:attrNameLst>
                                      </p:cBhvr>
                                      <p:to>
                                        <p:strVal val="visible"/>
                                      </p:to>
                                    </p:set>
                                    <p:animEffect transition="in" filter="fade">
                                      <p:cBhvr>
                                        <p:cTn id="58" dur="500"/>
                                        <p:tgtEl>
                                          <p:spTgt spid="714754">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14754">
                                            <p:txEl>
                                              <p:pRg st="17" end="17"/>
                                            </p:txEl>
                                          </p:spTgt>
                                        </p:tgtEl>
                                        <p:attrNameLst>
                                          <p:attrName>style.visibility</p:attrName>
                                        </p:attrNameLst>
                                      </p:cBhvr>
                                      <p:to>
                                        <p:strVal val="visible"/>
                                      </p:to>
                                    </p:set>
                                    <p:animEffect transition="in" filter="fade">
                                      <p:cBhvr>
                                        <p:cTn id="61" dur="500"/>
                                        <p:tgtEl>
                                          <p:spTgt spid="714754">
                                            <p:txEl>
                                              <p:pRg st="17" end="1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14754">
                                            <p:txEl>
                                              <p:pRg st="18" end="18"/>
                                            </p:txEl>
                                          </p:spTgt>
                                        </p:tgtEl>
                                        <p:attrNameLst>
                                          <p:attrName>style.visibility</p:attrName>
                                        </p:attrNameLst>
                                      </p:cBhvr>
                                      <p:to>
                                        <p:strVal val="visible"/>
                                      </p:to>
                                    </p:set>
                                    <p:animEffect transition="in" filter="fade">
                                      <p:cBhvr>
                                        <p:cTn id="64" dur="500"/>
                                        <p:tgtEl>
                                          <p:spTgt spid="714754">
                                            <p:txEl>
                                              <p:pRg st="18" end="18"/>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14754">
                                            <p:txEl>
                                              <p:pRg st="19" end="19"/>
                                            </p:txEl>
                                          </p:spTgt>
                                        </p:tgtEl>
                                        <p:attrNameLst>
                                          <p:attrName>style.visibility</p:attrName>
                                        </p:attrNameLst>
                                      </p:cBhvr>
                                      <p:to>
                                        <p:strVal val="visible"/>
                                      </p:to>
                                    </p:set>
                                    <p:animEffect transition="in" filter="fade">
                                      <p:cBhvr>
                                        <p:cTn id="67" dur="500"/>
                                        <p:tgtEl>
                                          <p:spTgt spid="714754">
                                            <p:txEl>
                                              <p:pRg st="19" end="19"/>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14754">
                                            <p:txEl>
                                              <p:pRg st="20" end="20"/>
                                            </p:txEl>
                                          </p:spTgt>
                                        </p:tgtEl>
                                        <p:attrNameLst>
                                          <p:attrName>style.visibility</p:attrName>
                                        </p:attrNameLst>
                                      </p:cBhvr>
                                      <p:to>
                                        <p:strVal val="visible"/>
                                      </p:to>
                                    </p:set>
                                    <p:animEffect transition="in" filter="fade">
                                      <p:cBhvr>
                                        <p:cTn id="70" dur="500"/>
                                        <p:tgtEl>
                                          <p:spTgt spid="714754">
                                            <p:txEl>
                                              <p:pRg st="20" end="2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14754">
                                            <p:txEl>
                                              <p:pRg st="21" end="21"/>
                                            </p:txEl>
                                          </p:spTgt>
                                        </p:tgtEl>
                                        <p:attrNameLst>
                                          <p:attrName>style.visibility</p:attrName>
                                        </p:attrNameLst>
                                      </p:cBhvr>
                                      <p:to>
                                        <p:strVal val="visible"/>
                                      </p:to>
                                    </p:set>
                                    <p:animEffect transition="in" filter="fade">
                                      <p:cBhvr>
                                        <p:cTn id="73" dur="500"/>
                                        <p:tgtEl>
                                          <p:spTgt spid="714754">
                                            <p:txEl>
                                              <p:pRg st="21" end="21"/>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14754">
                                            <p:txEl>
                                              <p:pRg st="22" end="22"/>
                                            </p:txEl>
                                          </p:spTgt>
                                        </p:tgtEl>
                                        <p:attrNameLst>
                                          <p:attrName>style.visibility</p:attrName>
                                        </p:attrNameLst>
                                      </p:cBhvr>
                                      <p:to>
                                        <p:strVal val="visible"/>
                                      </p:to>
                                    </p:set>
                                    <p:animEffect transition="in" filter="fade">
                                      <p:cBhvr>
                                        <p:cTn id="76" dur="500"/>
                                        <p:tgtEl>
                                          <p:spTgt spid="714754">
                                            <p:txEl>
                                              <p:pRg st="22" end="22"/>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714754">
                                            <p:txEl>
                                              <p:pRg st="23" end="23"/>
                                            </p:txEl>
                                          </p:spTgt>
                                        </p:tgtEl>
                                        <p:attrNameLst>
                                          <p:attrName>style.visibility</p:attrName>
                                        </p:attrNameLst>
                                      </p:cBhvr>
                                      <p:to>
                                        <p:strVal val="visible"/>
                                      </p:to>
                                    </p:set>
                                    <p:animEffect transition="in" filter="fade">
                                      <p:cBhvr>
                                        <p:cTn id="79" dur="500"/>
                                        <p:tgtEl>
                                          <p:spTgt spid="71475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714754">
                                            <p:txEl>
                                              <p:pRg st="24" end="24"/>
                                            </p:txEl>
                                          </p:spTgt>
                                        </p:tgtEl>
                                        <p:attrNameLst>
                                          <p:attrName>style.visibility</p:attrName>
                                        </p:attrNameLst>
                                      </p:cBhvr>
                                      <p:to>
                                        <p:strVal val="visible"/>
                                      </p:to>
                                    </p:set>
                                    <p:animEffect transition="in" filter="fade">
                                      <p:cBhvr>
                                        <p:cTn id="82" dur="500"/>
                                        <p:tgtEl>
                                          <p:spTgt spid="71475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714754">
                                            <p:txEl>
                                              <p:pRg st="25" end="25"/>
                                            </p:txEl>
                                          </p:spTgt>
                                        </p:tgtEl>
                                        <p:attrNameLst>
                                          <p:attrName>style.visibility</p:attrName>
                                        </p:attrNameLst>
                                      </p:cBhvr>
                                      <p:to>
                                        <p:strVal val="visible"/>
                                      </p:to>
                                    </p:set>
                                    <p:animEffect transition="in" filter="fade">
                                      <p:cBhvr>
                                        <p:cTn id="85" dur="500"/>
                                        <p:tgtEl>
                                          <p:spTgt spid="71475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714754">
                                            <p:txEl>
                                              <p:pRg st="26" end="26"/>
                                            </p:txEl>
                                          </p:spTgt>
                                        </p:tgtEl>
                                        <p:attrNameLst>
                                          <p:attrName>style.visibility</p:attrName>
                                        </p:attrNameLst>
                                      </p:cBhvr>
                                      <p:to>
                                        <p:strVal val="visible"/>
                                      </p:to>
                                    </p:set>
                                    <p:animEffect transition="in" filter="fade">
                                      <p:cBhvr>
                                        <p:cTn id="88" dur="500"/>
                                        <p:tgtEl>
                                          <p:spTgt spid="714754">
                                            <p:txEl>
                                              <p:pRg st="26" end="26"/>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714754">
                                            <p:txEl>
                                              <p:pRg st="27" end="27"/>
                                            </p:txEl>
                                          </p:spTgt>
                                        </p:tgtEl>
                                        <p:attrNameLst>
                                          <p:attrName>style.visibility</p:attrName>
                                        </p:attrNameLst>
                                      </p:cBhvr>
                                      <p:to>
                                        <p:strVal val="visible"/>
                                      </p:to>
                                    </p:set>
                                    <p:animEffect transition="in" filter="fade">
                                      <p:cBhvr>
                                        <p:cTn id="91" dur="500"/>
                                        <p:tgtEl>
                                          <p:spTgt spid="714754">
                                            <p:txEl>
                                              <p:pRg st="27" end="27"/>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14754">
                                            <p:txEl>
                                              <p:pRg st="28" end="28"/>
                                            </p:txEl>
                                          </p:spTgt>
                                        </p:tgtEl>
                                        <p:attrNameLst>
                                          <p:attrName>style.visibility</p:attrName>
                                        </p:attrNameLst>
                                      </p:cBhvr>
                                      <p:to>
                                        <p:strVal val="visible"/>
                                      </p:to>
                                    </p:set>
                                    <p:animEffect transition="in" filter="fade">
                                      <p:cBhvr>
                                        <p:cTn id="94" dur="500"/>
                                        <p:tgtEl>
                                          <p:spTgt spid="714754">
                                            <p:txEl>
                                              <p:pRg st="28" end="28"/>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714754">
                                            <p:txEl>
                                              <p:pRg st="29" end="29"/>
                                            </p:txEl>
                                          </p:spTgt>
                                        </p:tgtEl>
                                        <p:attrNameLst>
                                          <p:attrName>style.visibility</p:attrName>
                                        </p:attrNameLst>
                                      </p:cBhvr>
                                      <p:to>
                                        <p:strVal val="visible"/>
                                      </p:to>
                                    </p:set>
                                    <p:animEffect transition="in" filter="fade">
                                      <p:cBhvr>
                                        <p:cTn id="97" dur="500"/>
                                        <p:tgtEl>
                                          <p:spTgt spid="714754">
                                            <p:txEl>
                                              <p:pRg st="29" end="29"/>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714754">
                                            <p:txEl>
                                              <p:pRg st="30" end="30"/>
                                            </p:txEl>
                                          </p:spTgt>
                                        </p:tgtEl>
                                        <p:attrNameLst>
                                          <p:attrName>style.visibility</p:attrName>
                                        </p:attrNameLst>
                                      </p:cBhvr>
                                      <p:to>
                                        <p:strVal val="visible"/>
                                      </p:to>
                                    </p:set>
                                    <p:animEffect transition="in" filter="fade">
                                      <p:cBhvr>
                                        <p:cTn id="100" dur="500"/>
                                        <p:tgtEl>
                                          <p:spTgt spid="714754">
                                            <p:txEl>
                                              <p:pRg st="30" end="30"/>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714754">
                                            <p:txEl>
                                              <p:pRg st="31" end="31"/>
                                            </p:txEl>
                                          </p:spTgt>
                                        </p:tgtEl>
                                        <p:attrNameLst>
                                          <p:attrName>style.visibility</p:attrName>
                                        </p:attrNameLst>
                                      </p:cBhvr>
                                      <p:to>
                                        <p:strVal val="visible"/>
                                      </p:to>
                                    </p:set>
                                    <p:animEffect transition="in" filter="fade">
                                      <p:cBhvr>
                                        <p:cTn id="103" dur="500"/>
                                        <p:tgtEl>
                                          <p:spTgt spid="714754">
                                            <p:txEl>
                                              <p:pRg st="31" end="3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714754">
                                            <p:txEl>
                                              <p:pRg st="32" end="32"/>
                                            </p:txEl>
                                          </p:spTgt>
                                        </p:tgtEl>
                                        <p:attrNameLst>
                                          <p:attrName>style.visibility</p:attrName>
                                        </p:attrNameLst>
                                      </p:cBhvr>
                                      <p:to>
                                        <p:strVal val="visible"/>
                                      </p:to>
                                    </p:set>
                                    <p:animEffect transition="in" filter="fade">
                                      <p:cBhvr>
                                        <p:cTn id="106" dur="500"/>
                                        <p:tgtEl>
                                          <p:spTgt spid="714754">
                                            <p:txEl>
                                              <p:pRg st="32" end="32"/>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714754">
                                            <p:txEl>
                                              <p:pRg st="33" end="33"/>
                                            </p:txEl>
                                          </p:spTgt>
                                        </p:tgtEl>
                                        <p:attrNameLst>
                                          <p:attrName>style.visibility</p:attrName>
                                        </p:attrNameLst>
                                      </p:cBhvr>
                                      <p:to>
                                        <p:strVal val="visible"/>
                                      </p:to>
                                    </p:set>
                                    <p:animEffect transition="in" filter="fade">
                                      <p:cBhvr>
                                        <p:cTn id="109" dur="500"/>
                                        <p:tgtEl>
                                          <p:spTgt spid="714754">
                                            <p:txEl>
                                              <p:pRg st="33" end="33"/>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714754">
                                            <p:txEl>
                                              <p:pRg st="34" end="34"/>
                                            </p:txEl>
                                          </p:spTgt>
                                        </p:tgtEl>
                                        <p:attrNameLst>
                                          <p:attrName>style.visibility</p:attrName>
                                        </p:attrNameLst>
                                      </p:cBhvr>
                                      <p:to>
                                        <p:strVal val="visible"/>
                                      </p:to>
                                    </p:set>
                                    <p:animEffect transition="in" filter="fade">
                                      <p:cBhvr>
                                        <p:cTn id="112" dur="500"/>
                                        <p:tgtEl>
                                          <p:spTgt spid="714754">
                                            <p:txEl>
                                              <p:pRg st="34" end="34"/>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714754">
                                            <p:txEl>
                                              <p:pRg st="35" end="35"/>
                                            </p:txEl>
                                          </p:spTgt>
                                        </p:tgtEl>
                                        <p:attrNameLst>
                                          <p:attrName>style.visibility</p:attrName>
                                        </p:attrNameLst>
                                      </p:cBhvr>
                                      <p:to>
                                        <p:strVal val="visible"/>
                                      </p:to>
                                    </p:set>
                                    <p:animEffect transition="in" filter="fade">
                                      <p:cBhvr>
                                        <p:cTn id="115" dur="500"/>
                                        <p:tgtEl>
                                          <p:spTgt spid="714754">
                                            <p:txEl>
                                              <p:pRg st="35" end="35"/>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714754">
                                            <p:txEl>
                                              <p:pRg st="36" end="36"/>
                                            </p:txEl>
                                          </p:spTgt>
                                        </p:tgtEl>
                                        <p:attrNameLst>
                                          <p:attrName>style.visibility</p:attrName>
                                        </p:attrNameLst>
                                      </p:cBhvr>
                                      <p:to>
                                        <p:strVal val="visible"/>
                                      </p:to>
                                    </p:set>
                                    <p:animEffect transition="in" filter="fade">
                                      <p:cBhvr>
                                        <p:cTn id="118" dur="500"/>
                                        <p:tgtEl>
                                          <p:spTgt spid="714754">
                                            <p:txEl>
                                              <p:pRg st="36" end="36"/>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714754">
                                            <p:txEl>
                                              <p:pRg st="37" end="37"/>
                                            </p:txEl>
                                          </p:spTgt>
                                        </p:tgtEl>
                                        <p:attrNameLst>
                                          <p:attrName>style.visibility</p:attrName>
                                        </p:attrNameLst>
                                      </p:cBhvr>
                                      <p:to>
                                        <p:strVal val="visible"/>
                                      </p:to>
                                    </p:set>
                                    <p:animEffect transition="in" filter="fade">
                                      <p:cBhvr>
                                        <p:cTn id="121" dur="500"/>
                                        <p:tgtEl>
                                          <p:spTgt spid="714754">
                                            <p:txEl>
                                              <p:pRg st="37" end="37"/>
                                            </p:txEl>
                                          </p:spTgt>
                                        </p:tgtEl>
                                      </p:cBhvr>
                                    </p:animEffect>
                                  </p:childTnLst>
                                </p:cTn>
                              </p:par>
                              <p:par>
                                <p:cTn id="122" presetID="10" presetClass="entr" presetSubtype="0" fill="hold" nodeType="withEffect">
                                  <p:stCondLst>
                                    <p:cond delay="0"/>
                                  </p:stCondLst>
                                  <p:childTnLst>
                                    <p:set>
                                      <p:cBhvr>
                                        <p:cTn id="123" dur="1" fill="hold">
                                          <p:stCondLst>
                                            <p:cond delay="0"/>
                                          </p:stCondLst>
                                        </p:cTn>
                                        <p:tgtEl>
                                          <p:spTgt spid="714754">
                                            <p:txEl>
                                              <p:pRg st="38" end="38"/>
                                            </p:txEl>
                                          </p:spTgt>
                                        </p:tgtEl>
                                        <p:attrNameLst>
                                          <p:attrName>style.visibility</p:attrName>
                                        </p:attrNameLst>
                                      </p:cBhvr>
                                      <p:to>
                                        <p:strVal val="visible"/>
                                      </p:to>
                                    </p:set>
                                    <p:animEffect transition="in" filter="fade">
                                      <p:cBhvr>
                                        <p:cTn id="124" dur="500"/>
                                        <p:tgtEl>
                                          <p:spTgt spid="714754">
                                            <p:txEl>
                                              <p:pRg st="38" end="38"/>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714754">
                                            <p:txEl>
                                              <p:pRg st="39" end="39"/>
                                            </p:txEl>
                                          </p:spTgt>
                                        </p:tgtEl>
                                        <p:attrNameLst>
                                          <p:attrName>style.visibility</p:attrName>
                                        </p:attrNameLst>
                                      </p:cBhvr>
                                      <p:to>
                                        <p:strVal val="visible"/>
                                      </p:to>
                                    </p:set>
                                    <p:animEffect transition="in" filter="fade">
                                      <p:cBhvr>
                                        <p:cTn id="127" dur="500"/>
                                        <p:tgtEl>
                                          <p:spTgt spid="714754">
                                            <p:txEl>
                                              <p:pRg st="39" end="39"/>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714754">
                                            <p:txEl>
                                              <p:pRg st="40" end="40"/>
                                            </p:txEl>
                                          </p:spTgt>
                                        </p:tgtEl>
                                        <p:attrNameLst>
                                          <p:attrName>style.visibility</p:attrName>
                                        </p:attrNameLst>
                                      </p:cBhvr>
                                      <p:to>
                                        <p:strVal val="visible"/>
                                      </p:to>
                                    </p:set>
                                    <p:animEffect transition="in" filter="fade">
                                      <p:cBhvr>
                                        <p:cTn id="130" dur="500"/>
                                        <p:tgtEl>
                                          <p:spTgt spid="714754">
                                            <p:txEl>
                                              <p:pRg st="40" end="40"/>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714754">
                                            <p:txEl>
                                              <p:pRg st="41" end="41"/>
                                            </p:txEl>
                                          </p:spTgt>
                                        </p:tgtEl>
                                        <p:attrNameLst>
                                          <p:attrName>style.visibility</p:attrName>
                                        </p:attrNameLst>
                                      </p:cBhvr>
                                      <p:to>
                                        <p:strVal val="visible"/>
                                      </p:to>
                                    </p:set>
                                    <p:animEffect transition="in" filter="fade">
                                      <p:cBhvr>
                                        <p:cTn id="133" dur="500"/>
                                        <p:tgtEl>
                                          <p:spTgt spid="714754">
                                            <p:txEl>
                                              <p:pRg st="41" end="4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714754">
                                            <p:txEl>
                                              <p:pRg st="42" end="42"/>
                                            </p:txEl>
                                          </p:spTgt>
                                        </p:tgtEl>
                                        <p:attrNameLst>
                                          <p:attrName>style.visibility</p:attrName>
                                        </p:attrNameLst>
                                      </p:cBhvr>
                                      <p:to>
                                        <p:strVal val="visible"/>
                                      </p:to>
                                    </p:set>
                                    <p:animEffect transition="in" filter="fade">
                                      <p:cBhvr>
                                        <p:cTn id="136" dur="500"/>
                                        <p:tgtEl>
                                          <p:spTgt spid="714754">
                                            <p:txEl>
                                              <p:pRg st="42" end="42"/>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714754">
                                            <p:txEl>
                                              <p:pRg st="43" end="43"/>
                                            </p:txEl>
                                          </p:spTgt>
                                        </p:tgtEl>
                                        <p:attrNameLst>
                                          <p:attrName>style.visibility</p:attrName>
                                        </p:attrNameLst>
                                      </p:cBhvr>
                                      <p:to>
                                        <p:strVal val="visible"/>
                                      </p:to>
                                    </p:set>
                                    <p:animEffect transition="in" filter="fade">
                                      <p:cBhvr>
                                        <p:cTn id="139" dur="500"/>
                                        <p:tgtEl>
                                          <p:spTgt spid="714754">
                                            <p:txEl>
                                              <p:pRg st="43" end="43"/>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714754">
                                            <p:txEl>
                                              <p:pRg st="44" end="44"/>
                                            </p:txEl>
                                          </p:spTgt>
                                        </p:tgtEl>
                                        <p:attrNameLst>
                                          <p:attrName>style.visibility</p:attrName>
                                        </p:attrNameLst>
                                      </p:cBhvr>
                                      <p:to>
                                        <p:strVal val="visible"/>
                                      </p:to>
                                    </p:set>
                                    <p:animEffect transition="in" filter="fade">
                                      <p:cBhvr>
                                        <p:cTn id="142" dur="500"/>
                                        <p:tgtEl>
                                          <p:spTgt spid="714754">
                                            <p:txEl>
                                              <p:pRg st="44" end="44"/>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714754">
                                            <p:txEl>
                                              <p:pRg st="45" end="45"/>
                                            </p:txEl>
                                          </p:spTgt>
                                        </p:tgtEl>
                                        <p:attrNameLst>
                                          <p:attrName>style.visibility</p:attrName>
                                        </p:attrNameLst>
                                      </p:cBhvr>
                                      <p:to>
                                        <p:strVal val="visible"/>
                                      </p:to>
                                    </p:set>
                                    <p:animEffect transition="in" filter="fade">
                                      <p:cBhvr>
                                        <p:cTn id="145" dur="500"/>
                                        <p:tgtEl>
                                          <p:spTgt spid="714754">
                                            <p:txEl>
                                              <p:pRg st="45" end="45"/>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714754">
                                            <p:txEl>
                                              <p:pRg st="46" end="46"/>
                                            </p:txEl>
                                          </p:spTgt>
                                        </p:tgtEl>
                                        <p:attrNameLst>
                                          <p:attrName>style.visibility</p:attrName>
                                        </p:attrNameLst>
                                      </p:cBhvr>
                                      <p:to>
                                        <p:strVal val="visible"/>
                                      </p:to>
                                    </p:set>
                                    <p:animEffect transition="in" filter="fade">
                                      <p:cBhvr>
                                        <p:cTn id="148" dur="500"/>
                                        <p:tgtEl>
                                          <p:spTgt spid="714754">
                                            <p:txEl>
                                              <p:pRg st="46" end="46"/>
                                            </p:txEl>
                                          </p:spTgt>
                                        </p:tgtEl>
                                      </p:cBhvr>
                                    </p:animEffect>
                                  </p:childTnLst>
                                </p:cTn>
                              </p:par>
                              <p:par>
                                <p:cTn id="149" presetID="10" presetClass="entr" presetSubtype="0" fill="hold" nodeType="withEffect">
                                  <p:stCondLst>
                                    <p:cond delay="0"/>
                                  </p:stCondLst>
                                  <p:childTnLst>
                                    <p:set>
                                      <p:cBhvr>
                                        <p:cTn id="150" dur="1" fill="hold">
                                          <p:stCondLst>
                                            <p:cond delay="0"/>
                                          </p:stCondLst>
                                        </p:cTn>
                                        <p:tgtEl>
                                          <p:spTgt spid="714754">
                                            <p:txEl>
                                              <p:pRg st="47" end="47"/>
                                            </p:txEl>
                                          </p:spTgt>
                                        </p:tgtEl>
                                        <p:attrNameLst>
                                          <p:attrName>style.visibility</p:attrName>
                                        </p:attrNameLst>
                                      </p:cBhvr>
                                      <p:to>
                                        <p:strVal val="visible"/>
                                      </p:to>
                                    </p:set>
                                    <p:animEffect transition="in" filter="fade">
                                      <p:cBhvr>
                                        <p:cTn id="151" dur="500"/>
                                        <p:tgtEl>
                                          <p:spTgt spid="714754">
                                            <p:txEl>
                                              <p:pRg st="47" end="47"/>
                                            </p:txEl>
                                          </p:spTgt>
                                        </p:tgtEl>
                                      </p:cBhvr>
                                    </p:animEffect>
                                  </p:childTnLst>
                                </p:cTn>
                              </p:par>
                              <p:par>
                                <p:cTn id="152" presetID="10" presetClass="entr" presetSubtype="0" fill="hold" nodeType="withEffect">
                                  <p:stCondLst>
                                    <p:cond delay="0"/>
                                  </p:stCondLst>
                                  <p:childTnLst>
                                    <p:set>
                                      <p:cBhvr>
                                        <p:cTn id="153" dur="1" fill="hold">
                                          <p:stCondLst>
                                            <p:cond delay="0"/>
                                          </p:stCondLst>
                                        </p:cTn>
                                        <p:tgtEl>
                                          <p:spTgt spid="714754">
                                            <p:txEl>
                                              <p:pRg st="48" end="48"/>
                                            </p:txEl>
                                          </p:spTgt>
                                        </p:tgtEl>
                                        <p:attrNameLst>
                                          <p:attrName>style.visibility</p:attrName>
                                        </p:attrNameLst>
                                      </p:cBhvr>
                                      <p:to>
                                        <p:strVal val="visible"/>
                                      </p:to>
                                    </p:set>
                                    <p:animEffect transition="in" filter="fade">
                                      <p:cBhvr>
                                        <p:cTn id="154" dur="500"/>
                                        <p:tgtEl>
                                          <p:spTgt spid="714754">
                                            <p:txEl>
                                              <p:pRg st="48" end="48"/>
                                            </p:txEl>
                                          </p:spTgt>
                                        </p:tgtEl>
                                      </p:cBhvr>
                                    </p:animEffect>
                                  </p:childTnLst>
                                </p:cTn>
                              </p:par>
                              <p:par>
                                <p:cTn id="155" presetID="10" presetClass="entr" presetSubtype="0" fill="hold" nodeType="withEffect">
                                  <p:stCondLst>
                                    <p:cond delay="0"/>
                                  </p:stCondLst>
                                  <p:childTnLst>
                                    <p:set>
                                      <p:cBhvr>
                                        <p:cTn id="156" dur="1" fill="hold">
                                          <p:stCondLst>
                                            <p:cond delay="0"/>
                                          </p:stCondLst>
                                        </p:cTn>
                                        <p:tgtEl>
                                          <p:spTgt spid="714754">
                                            <p:txEl>
                                              <p:pRg st="49" end="49"/>
                                            </p:txEl>
                                          </p:spTgt>
                                        </p:tgtEl>
                                        <p:attrNameLst>
                                          <p:attrName>style.visibility</p:attrName>
                                        </p:attrNameLst>
                                      </p:cBhvr>
                                      <p:to>
                                        <p:strVal val="visible"/>
                                      </p:to>
                                    </p:set>
                                    <p:animEffect transition="in" filter="fade">
                                      <p:cBhvr>
                                        <p:cTn id="157" dur="500"/>
                                        <p:tgtEl>
                                          <p:spTgt spid="714754">
                                            <p:txEl>
                                              <p:pRg st="49"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DC33A0EF-44C5-4916-93B2-D0203EDD6FC1}"/>
              </a:ext>
            </a:extLst>
          </p:cNvPr>
          <p:cNvSpPr txBox="1">
            <a:spLocks noChangeArrowheads="1"/>
          </p:cNvSpPr>
          <p:nvPr/>
        </p:nvSpPr>
        <p:spPr bwMode="auto">
          <a:xfrm>
            <a:off x="533400" y="7938"/>
            <a:ext cx="84582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endParaRPr kumimoji="1" lang="en-US" altLang="zh-CN" dirty="0">
              <a:solidFill>
                <a:srgbClr val="FF0000"/>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1400"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HEAD</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value.ref</a:t>
            </a:r>
            <a:r>
              <a:rPr kumimoji="1" lang="en-US" altLang="zh-CN" dirty="0">
                <a:latin typeface="Times New Roman" panose="02020603050405020304" pitchFamily="18" charset="0"/>
                <a:ea typeface="仿宋_GB2312" pitchFamily="49" charset="-122"/>
              </a:rPr>
              <a:t> = 1</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i="1" dirty="0">
                <a:solidFill>
                  <a:srgbClr val="FF0000"/>
                </a:solidFill>
                <a:latin typeface="Times New Roman" panose="02020603050405020304" pitchFamily="18" charset="0"/>
                <a:ea typeface="仿宋_GB2312" pitchFamily="49" charset="-122"/>
              </a:rPr>
              <a:t>&amp;</a:t>
            </a:r>
            <a:r>
              <a:rPr kumimoji="1" lang="en-US" altLang="zh-CN" i="1" dirty="0">
                <a:latin typeface="Times New Roman" panose="02020603050405020304" pitchFamily="18" charset="0"/>
                <a:ea typeface="仿宋_GB2312" pitchFamily="49" charset="-122"/>
              </a:rPr>
              <a:t>*ls</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char</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tag</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ls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建立表头结点</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b="1"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err="1">
                <a:latin typeface="Times New Roman" panose="02020603050405020304" pitchFamily="18" charset="0"/>
                <a:ea typeface="仿宋_GB2312" pitchFamily="49" charset="-122"/>
              </a:rPr>
              <a:t>strcmp</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 )" )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空表</a:t>
            </a:r>
            <a:r>
              <a:rPr kumimoji="1" lang="zh-CN" altLang="en-US"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strncpy</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1,</a:t>
            </a:r>
            <a:r>
              <a:rPr kumimoji="1" lang="en-US" altLang="zh-CN" i="1"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strlen</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dirty="0">
                <a:latin typeface="仿宋_GB2312" pitchFamily="49" charset="-122"/>
                <a:ea typeface="仿宋_GB2312" pitchFamily="49" charset="-122"/>
              </a:rPr>
              <a:t>-</a:t>
            </a:r>
            <a:r>
              <a:rPr kumimoji="1" lang="en-US" altLang="zh-CN" dirty="0">
                <a:latin typeface="Times New Roman" panose="02020603050405020304" pitchFamily="18" charset="0"/>
                <a:ea typeface="仿宋_GB2312" pitchFamily="49" charset="-122"/>
              </a:rPr>
              <a:t>2 )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脱去广义表外面的括号</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p = ls</a:t>
            </a:r>
            <a:r>
              <a:rPr kumimoji="1" lang="en-US" altLang="zh-CN" b="1" dirty="0">
                <a:latin typeface="Times New Roman" panose="02020603050405020304" pitchFamily="18" charset="0"/>
                <a:ea typeface="仿宋_GB2312" pitchFamily="49" charset="-122"/>
              </a:rPr>
              <a:t>;</a:t>
            </a:r>
          </a:p>
        </p:txBody>
      </p:sp>
      <p:sp>
        <p:nvSpPr>
          <p:cNvPr id="710659" name="Rectangle 3">
            <a:extLst>
              <a:ext uri="{FF2B5EF4-FFF2-40B4-BE49-F238E27FC236}">
                <a16:creationId xmlns:a16="http://schemas.microsoft.com/office/drawing/2014/main" id="{9C7F7A87-1876-4CE9-9D1C-97E2E17EF0D0}"/>
              </a:ext>
            </a:extLst>
          </p:cNvPr>
          <p:cNvSpPr>
            <a:spLocks noChangeArrowheads="1"/>
          </p:cNvSpPr>
          <p:nvPr/>
        </p:nvSpPr>
        <p:spPr bwMode="auto">
          <a:xfrm>
            <a:off x="533400" y="304800"/>
            <a:ext cx="2905125" cy="576263"/>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createlist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8">
                                            <p:txEl>
                                              <p:pRg st="6" end="6"/>
                                            </p:txEl>
                                          </p:spTgt>
                                        </p:tgtEl>
                                        <p:attrNameLst>
                                          <p:attrName>style.visibility</p:attrName>
                                        </p:attrNameLst>
                                      </p:cBhvr>
                                      <p:to>
                                        <p:strVal val="visible"/>
                                      </p:to>
                                    </p:set>
                                    <p:animEffect transition="in" filter="fade">
                                      <p:cBhvr>
                                        <p:cTn id="7" dur="500"/>
                                        <p:tgtEl>
                                          <p:spTgt spid="13721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218">
                                            <p:txEl>
                                              <p:pRg st="7" end="7"/>
                                            </p:txEl>
                                          </p:spTgt>
                                        </p:tgtEl>
                                        <p:attrNameLst>
                                          <p:attrName>style.visibility</p:attrName>
                                        </p:attrNameLst>
                                      </p:cBhvr>
                                      <p:to>
                                        <p:strVal val="visible"/>
                                      </p:to>
                                    </p:set>
                                    <p:animEffect transition="in" filter="fade">
                                      <p:cBhvr>
                                        <p:cTn id="12" dur="500"/>
                                        <p:tgtEl>
                                          <p:spTgt spid="137218">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7218">
                                            <p:txEl>
                                              <p:pRg st="8" end="8"/>
                                            </p:txEl>
                                          </p:spTgt>
                                        </p:tgtEl>
                                        <p:attrNameLst>
                                          <p:attrName>style.visibility</p:attrName>
                                        </p:attrNameLst>
                                      </p:cBhvr>
                                      <p:to>
                                        <p:strVal val="visible"/>
                                      </p:to>
                                    </p:set>
                                    <p:animEffect transition="in" filter="fade">
                                      <p:cBhvr>
                                        <p:cTn id="15" dur="500"/>
                                        <p:tgtEl>
                                          <p:spTgt spid="137218">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7218">
                                            <p:txEl>
                                              <p:pRg st="9" end="9"/>
                                            </p:txEl>
                                          </p:spTgt>
                                        </p:tgtEl>
                                        <p:attrNameLst>
                                          <p:attrName>style.visibility</p:attrName>
                                        </p:attrNameLst>
                                      </p:cBhvr>
                                      <p:to>
                                        <p:strVal val="visible"/>
                                      </p:to>
                                    </p:set>
                                    <p:animEffect transition="in" filter="fade">
                                      <p:cBhvr>
                                        <p:cTn id="20" dur="500"/>
                                        <p:tgtEl>
                                          <p:spTgt spid="137218">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7218">
                                            <p:txEl>
                                              <p:pRg st="10" end="10"/>
                                            </p:txEl>
                                          </p:spTgt>
                                        </p:tgtEl>
                                        <p:attrNameLst>
                                          <p:attrName>style.visibility</p:attrName>
                                        </p:attrNameLst>
                                      </p:cBhvr>
                                      <p:to>
                                        <p:strVal val="visible"/>
                                      </p:to>
                                    </p:set>
                                    <p:animEffect transition="in" filter="fade">
                                      <p:cBhvr>
                                        <p:cTn id="23" dur="500"/>
                                        <p:tgtEl>
                                          <p:spTgt spid="137218">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7218">
                                            <p:txEl>
                                              <p:pRg st="11" end="11"/>
                                            </p:txEl>
                                          </p:spTgt>
                                        </p:tgtEl>
                                        <p:attrNameLst>
                                          <p:attrName>style.visibility</p:attrName>
                                        </p:attrNameLst>
                                      </p:cBhvr>
                                      <p:to>
                                        <p:strVal val="visible"/>
                                      </p:to>
                                    </p:set>
                                    <p:animEffect transition="in" filter="fade">
                                      <p:cBhvr>
                                        <p:cTn id="26" dur="500"/>
                                        <p:tgtEl>
                                          <p:spTgt spid="137218">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7218">
                                            <p:txEl>
                                              <p:pRg st="12" end="12"/>
                                            </p:txEl>
                                          </p:spTgt>
                                        </p:tgtEl>
                                        <p:attrNameLst>
                                          <p:attrName>style.visibility</p:attrName>
                                        </p:attrNameLst>
                                      </p:cBhvr>
                                      <p:to>
                                        <p:strVal val="visible"/>
                                      </p:to>
                                    </p:set>
                                    <p:animEffect transition="in" filter="fade">
                                      <p:cBhvr>
                                        <p:cTn id="29" dur="500"/>
                                        <p:tgtEl>
                                          <p:spTgt spid="137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7DE962D-3940-427C-B3B1-BB61BF900C06}"/>
              </a:ext>
            </a:extLst>
          </p:cNvPr>
          <p:cNvSpPr>
            <a:spLocks noChangeArrowheads="1"/>
          </p:cNvSpPr>
          <p:nvPr/>
        </p:nvSpPr>
        <p:spPr bwMode="auto">
          <a:xfrm>
            <a:off x="127000" y="80963"/>
            <a:ext cx="8974138" cy="642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0 )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建立表结点</a:t>
            </a: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p =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创建新结点</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向表尾链接</a:t>
            </a:r>
          </a:p>
          <a:p>
            <a:pPr eaLnBrk="1" hangingPunct="1">
              <a:spcBef>
                <a:spcPct val="0"/>
              </a:spcBef>
              <a:buClr>
                <a:srgbClr val="FF0000"/>
              </a:buClr>
              <a:buFontTx/>
              <a:buAutoNum type="arabicPeriod" startAt="10"/>
            </a:pPr>
            <a:r>
              <a:rPr kumimoji="1" lang="zh-CN" altLang="en-US" b="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sever</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以逗号为界</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分离第一个表元素</a:t>
            </a:r>
            <a:r>
              <a:rPr kumimoji="1" lang="en-US" altLang="zh-CN" b="1" i="1" dirty="0" err="1">
                <a:solidFill>
                  <a:srgbClr val="0000CC"/>
                </a:solidFill>
                <a:latin typeface="Times New Roman" panose="02020603050405020304" pitchFamily="18" charset="0"/>
                <a:ea typeface="仿宋_GB2312" pitchFamily="49" charset="-122"/>
              </a:rPr>
              <a:t>hsub</a:t>
            </a:r>
            <a:endParaRPr kumimoji="1" lang="en-US" altLang="zh-CN" i="1"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 '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zh-CN" b="1" dirty="0">
                <a:solidFill>
                  <a:srgbClr val="0000CC"/>
                </a:solidFill>
                <a:latin typeface="Times New Roman" panose="02020603050405020304" pitchFamily="18" charset="0"/>
                <a:ea typeface="仿宋_GB2312" pitchFamily="49" charset="-122"/>
              </a:rPr>
              <a:t>非子表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非字符分界符</a:t>
            </a:r>
            <a:endParaRPr kumimoji="1" lang="zh-CN" altLang="en-US"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INTGR</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转换整型结点	</a:t>
            </a:r>
            <a:r>
              <a:rPr kumimoji="1" lang="zh-CN" altLang="en-US"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intgrinfo</a:t>
            </a:r>
            <a:r>
              <a:rPr kumimoji="1" lang="en-US" altLang="zh-CN" i="1"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atoi</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else</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dirty="0">
                <a:latin typeface="Times New Roman" panose="02020603050405020304" pitchFamily="18" charset="0"/>
                <a:ea typeface="仿宋_GB2312" pitchFamily="49" charset="-122"/>
              </a:rPr>
              <a:t> </a:t>
            </a:r>
            <a:r>
              <a:rPr kumimoji="1" lang="en-US" altLang="zh-CN"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a:t>
            </a:r>
            <a:r>
              <a:rPr kumimoji="1" lang="en-US" altLang="zh-CN" i="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 ' ' )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非子表且是字符分界符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fade">
                                      <p:cBhvr>
                                        <p:cTn id="7" dur="500"/>
                                        <p:tgtEl>
                                          <p:spTgt spid="138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2">
                                            <p:txEl>
                                              <p:pRg st="1" end="1"/>
                                            </p:txEl>
                                          </p:spTgt>
                                        </p:tgtEl>
                                        <p:attrNameLst>
                                          <p:attrName>style.visibility</p:attrName>
                                        </p:attrNameLst>
                                      </p:cBhvr>
                                      <p:to>
                                        <p:strVal val="visible"/>
                                      </p:to>
                                    </p:set>
                                    <p:animEffect transition="in" filter="fade">
                                      <p:cBhvr>
                                        <p:cTn id="12" dur="500"/>
                                        <p:tgtEl>
                                          <p:spTgt spid="13824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8242">
                                            <p:txEl>
                                              <p:pRg st="2" end="2"/>
                                            </p:txEl>
                                          </p:spTgt>
                                        </p:tgtEl>
                                        <p:attrNameLst>
                                          <p:attrName>style.visibility</p:attrName>
                                        </p:attrNameLst>
                                      </p:cBhvr>
                                      <p:to>
                                        <p:strVal val="visible"/>
                                      </p:to>
                                    </p:set>
                                    <p:animEffect transition="in" filter="fade">
                                      <p:cBhvr>
                                        <p:cTn id="15" dur="500"/>
                                        <p:tgtEl>
                                          <p:spTgt spid="1382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8242">
                                            <p:txEl>
                                              <p:pRg st="3" end="3"/>
                                            </p:txEl>
                                          </p:spTgt>
                                        </p:tgtEl>
                                        <p:attrNameLst>
                                          <p:attrName>style.visibility</p:attrName>
                                        </p:attrNameLst>
                                      </p:cBhvr>
                                      <p:to>
                                        <p:strVal val="visible"/>
                                      </p:to>
                                    </p:set>
                                    <p:animEffect transition="in" filter="fade">
                                      <p:cBhvr>
                                        <p:cTn id="20" dur="500"/>
                                        <p:tgtEl>
                                          <p:spTgt spid="13824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8242">
                                            <p:txEl>
                                              <p:pRg st="4" end="4"/>
                                            </p:txEl>
                                          </p:spTgt>
                                        </p:tgtEl>
                                        <p:attrNameLst>
                                          <p:attrName>style.visibility</p:attrName>
                                        </p:attrNameLst>
                                      </p:cBhvr>
                                      <p:to>
                                        <p:strVal val="visible"/>
                                      </p:to>
                                    </p:set>
                                    <p:animEffect transition="in" filter="fade">
                                      <p:cBhvr>
                                        <p:cTn id="23" dur="500"/>
                                        <p:tgtEl>
                                          <p:spTgt spid="13824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8242">
                                            <p:txEl>
                                              <p:pRg st="5" end="5"/>
                                            </p:txEl>
                                          </p:spTgt>
                                        </p:tgtEl>
                                        <p:attrNameLst>
                                          <p:attrName>style.visibility</p:attrName>
                                        </p:attrNameLst>
                                      </p:cBhvr>
                                      <p:to>
                                        <p:strVal val="visible"/>
                                      </p:to>
                                    </p:set>
                                    <p:animEffect transition="in" filter="fade">
                                      <p:cBhvr>
                                        <p:cTn id="28" dur="500"/>
                                        <p:tgtEl>
                                          <p:spTgt spid="13824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8242">
                                            <p:txEl>
                                              <p:pRg st="6" end="6"/>
                                            </p:txEl>
                                          </p:spTgt>
                                        </p:tgtEl>
                                        <p:attrNameLst>
                                          <p:attrName>style.visibility</p:attrName>
                                        </p:attrNameLst>
                                      </p:cBhvr>
                                      <p:to>
                                        <p:strVal val="visible"/>
                                      </p:to>
                                    </p:set>
                                    <p:animEffect transition="in" filter="fade">
                                      <p:cBhvr>
                                        <p:cTn id="31" dur="500"/>
                                        <p:tgtEl>
                                          <p:spTgt spid="13824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8242">
                                            <p:txEl>
                                              <p:pRg st="7" end="7"/>
                                            </p:txEl>
                                          </p:spTgt>
                                        </p:tgtEl>
                                        <p:attrNameLst>
                                          <p:attrName>style.visibility</p:attrName>
                                        </p:attrNameLst>
                                      </p:cBhvr>
                                      <p:to>
                                        <p:strVal val="visible"/>
                                      </p:to>
                                    </p:set>
                                    <p:animEffect transition="in" filter="fade">
                                      <p:cBhvr>
                                        <p:cTn id="34" dur="500"/>
                                        <p:tgtEl>
                                          <p:spTgt spid="13824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8242">
                                            <p:txEl>
                                              <p:pRg st="8" end="8"/>
                                            </p:txEl>
                                          </p:spTgt>
                                        </p:tgtEl>
                                        <p:attrNameLst>
                                          <p:attrName>style.visibility</p:attrName>
                                        </p:attrNameLst>
                                      </p:cBhvr>
                                      <p:to>
                                        <p:strVal val="visible"/>
                                      </p:to>
                                    </p:set>
                                    <p:animEffect transition="in" filter="fade">
                                      <p:cBhvr>
                                        <p:cTn id="37" dur="500"/>
                                        <p:tgtEl>
                                          <p:spTgt spid="13824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8242">
                                            <p:txEl>
                                              <p:pRg st="9" end="9"/>
                                            </p:txEl>
                                          </p:spTgt>
                                        </p:tgtEl>
                                        <p:attrNameLst>
                                          <p:attrName>style.visibility</p:attrName>
                                        </p:attrNameLst>
                                      </p:cBhvr>
                                      <p:to>
                                        <p:strVal val="visible"/>
                                      </p:to>
                                    </p:set>
                                    <p:animEffect transition="in" filter="fade">
                                      <p:cBhvr>
                                        <p:cTn id="42" dur="500"/>
                                        <p:tgtEl>
                                          <p:spTgt spid="13824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38242">
                                            <p:txEl>
                                              <p:pRg st="10" end="10"/>
                                            </p:txEl>
                                          </p:spTgt>
                                        </p:tgtEl>
                                        <p:attrNameLst>
                                          <p:attrName>style.visibility</p:attrName>
                                        </p:attrNameLst>
                                      </p:cBhvr>
                                      <p:to>
                                        <p:strVal val="visible"/>
                                      </p:to>
                                    </p:set>
                                    <p:animEffect transition="in" filter="fade">
                                      <p:cBhvr>
                                        <p:cTn id="45" dur="500"/>
                                        <p:tgtEl>
                                          <p:spTgt spid="138242">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38242">
                                            <p:txEl>
                                              <p:pRg st="11" end="11"/>
                                            </p:txEl>
                                          </p:spTgt>
                                        </p:tgtEl>
                                        <p:attrNameLst>
                                          <p:attrName>style.visibility</p:attrName>
                                        </p:attrNameLst>
                                      </p:cBhvr>
                                      <p:to>
                                        <p:strVal val="visible"/>
                                      </p:to>
                                    </p:set>
                                    <p:animEffect transition="in" filter="fade">
                                      <p:cBhvr>
                                        <p:cTn id="48" dur="500"/>
                                        <p:tgtEl>
                                          <p:spTgt spid="1382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663FA686-F54C-4E2C-A76E-C07B5EBED85E}"/>
              </a:ext>
            </a:extLst>
          </p:cNvPr>
          <p:cNvSpPr txBox="1">
            <a:spLocks noChangeArrowheads="1"/>
          </p:cNvSpPr>
          <p:nvPr/>
        </p:nvSpPr>
        <p:spPr bwMode="auto">
          <a:xfrm>
            <a:off x="228600" y="152400"/>
            <a:ext cx="8915400" cy="664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rPr>
              <a:t>               </a:t>
            </a:r>
            <a:r>
              <a:rPr kumimoji="1" lang="en-US" altLang="zh-CN" sz="3600" i="1" dirty="0">
                <a:latin typeface="Times New Roman" panose="02020603050405020304" pitchFamily="18" charset="0"/>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CH</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charinfo</a:t>
            </a:r>
            <a:r>
              <a:rPr kumimoji="1" lang="en-US" altLang="zh-CN" i="1"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		</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是子表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递归建立子表</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LST</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hlink</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return</a:t>
            </a:r>
            <a:r>
              <a:rPr kumimoji="1" lang="en-US" altLang="zh-CN" dirty="0">
                <a:latin typeface="Times New Roman" panose="02020603050405020304" pitchFamily="18" charset="0"/>
                <a:ea typeface="仿宋_GB2312" pitchFamily="49" charset="-122"/>
              </a:rPr>
              <a:t> 0</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字符串表达式有错</a:t>
            </a: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循环完成</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封闭最后一个结点</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return </a:t>
            </a:r>
            <a:r>
              <a:rPr kumimoji="1" lang="en-US" altLang="zh-CN" dirty="0">
                <a:latin typeface="Times New Roman" panose="02020603050405020304" pitchFamily="18" charset="0"/>
                <a:ea typeface="仿宋_GB2312" pitchFamily="49" charset="-122"/>
              </a:rPr>
              <a:t>1</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9266">
                                            <p:txEl>
                                              <p:pRg st="1" end="1"/>
                                            </p:txEl>
                                          </p:spTgt>
                                        </p:tgtEl>
                                        <p:attrNameLst>
                                          <p:attrName>style.visibility</p:attrName>
                                        </p:attrNameLst>
                                      </p:cBhvr>
                                      <p:to>
                                        <p:strVal val="visible"/>
                                      </p:to>
                                    </p:set>
                                    <p:animEffect transition="in" filter="fade">
                                      <p:cBhvr>
                                        <p:cTn id="10" dur="500"/>
                                        <p:tgtEl>
                                          <p:spTgt spid="1392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266">
                                            <p:txEl>
                                              <p:pRg st="3" end="3"/>
                                            </p:txEl>
                                          </p:spTgt>
                                        </p:tgtEl>
                                        <p:attrNameLst>
                                          <p:attrName>style.visibility</p:attrName>
                                        </p:attrNameLst>
                                      </p:cBhvr>
                                      <p:to>
                                        <p:strVal val="visible"/>
                                      </p:to>
                                    </p:set>
                                    <p:animEffect transition="in" filter="fade">
                                      <p:cBhvr>
                                        <p:cTn id="15" dur="500"/>
                                        <p:tgtEl>
                                          <p:spTgt spid="13926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9266">
                                            <p:txEl>
                                              <p:pRg st="4" end="4"/>
                                            </p:txEl>
                                          </p:spTgt>
                                        </p:tgtEl>
                                        <p:attrNameLst>
                                          <p:attrName>style.visibility</p:attrName>
                                        </p:attrNameLst>
                                      </p:cBhvr>
                                      <p:to>
                                        <p:strVal val="visible"/>
                                      </p:to>
                                    </p:set>
                                    <p:animEffect transition="in" filter="fade">
                                      <p:cBhvr>
                                        <p:cTn id="18" dur="500"/>
                                        <p:tgtEl>
                                          <p:spTgt spid="13926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9266">
                                            <p:txEl>
                                              <p:pRg st="5" end="5"/>
                                            </p:txEl>
                                          </p:spTgt>
                                        </p:tgtEl>
                                        <p:attrNameLst>
                                          <p:attrName>style.visibility</p:attrName>
                                        </p:attrNameLst>
                                      </p:cBhvr>
                                      <p:to>
                                        <p:strVal val="visible"/>
                                      </p:to>
                                    </p:set>
                                    <p:animEffect transition="in" filter="fade">
                                      <p:cBhvr>
                                        <p:cTn id="21" dur="500"/>
                                        <p:tgtEl>
                                          <p:spTgt spid="13926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9266">
                                            <p:txEl>
                                              <p:pRg st="6" end="6"/>
                                            </p:txEl>
                                          </p:spTgt>
                                        </p:tgtEl>
                                        <p:attrNameLst>
                                          <p:attrName>style.visibility</p:attrName>
                                        </p:attrNameLst>
                                      </p:cBhvr>
                                      <p:to>
                                        <p:strVal val="visible"/>
                                      </p:to>
                                    </p:set>
                                    <p:animEffect transition="in" filter="fade">
                                      <p:cBhvr>
                                        <p:cTn id="24" dur="500"/>
                                        <p:tgtEl>
                                          <p:spTgt spid="13926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9266">
                                            <p:txEl>
                                              <p:pRg st="7" end="7"/>
                                            </p:txEl>
                                          </p:spTgt>
                                        </p:tgtEl>
                                        <p:attrNameLst>
                                          <p:attrName>style.visibility</p:attrName>
                                        </p:attrNameLst>
                                      </p:cBhvr>
                                      <p:to>
                                        <p:strVal val="visible"/>
                                      </p:to>
                                    </p:set>
                                    <p:animEffect transition="in" filter="fade">
                                      <p:cBhvr>
                                        <p:cTn id="29" dur="500"/>
                                        <p:tgtEl>
                                          <p:spTgt spid="13926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9266">
                                            <p:txEl>
                                              <p:pRg st="8" end="8"/>
                                            </p:txEl>
                                          </p:spTgt>
                                        </p:tgtEl>
                                        <p:attrNameLst>
                                          <p:attrName>style.visibility</p:attrName>
                                        </p:attrNameLst>
                                      </p:cBhvr>
                                      <p:to>
                                        <p:strVal val="visible"/>
                                      </p:to>
                                    </p:set>
                                    <p:animEffect transition="in" filter="fade">
                                      <p:cBhvr>
                                        <p:cTn id="32" dur="500"/>
                                        <p:tgtEl>
                                          <p:spTgt spid="13926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266">
                                            <p:txEl>
                                              <p:pRg st="9" end="9"/>
                                            </p:txEl>
                                          </p:spTgt>
                                        </p:tgtEl>
                                        <p:attrNameLst>
                                          <p:attrName>style.visibility</p:attrName>
                                        </p:attrNameLst>
                                      </p:cBhvr>
                                      <p:to>
                                        <p:strVal val="visible"/>
                                      </p:to>
                                    </p:set>
                                    <p:animEffect transition="in" filter="fade">
                                      <p:cBhvr>
                                        <p:cTn id="37" dur="500"/>
                                        <p:tgtEl>
                                          <p:spTgt spid="13926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9266">
                                            <p:txEl>
                                              <p:pRg st="10" end="10"/>
                                            </p:txEl>
                                          </p:spTgt>
                                        </p:tgtEl>
                                        <p:attrNameLst>
                                          <p:attrName>style.visibility</p:attrName>
                                        </p:attrNameLst>
                                      </p:cBhvr>
                                      <p:to>
                                        <p:strVal val="visible"/>
                                      </p:to>
                                    </p:set>
                                    <p:animEffect transition="in" filter="fade">
                                      <p:cBhvr>
                                        <p:cTn id="40" dur="500"/>
                                        <p:tgtEl>
                                          <p:spTgt spid="13926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39266">
                                            <p:txEl>
                                              <p:pRg st="11" end="11"/>
                                            </p:txEl>
                                          </p:spTgt>
                                        </p:tgtEl>
                                        <p:attrNameLst>
                                          <p:attrName>style.visibility</p:attrName>
                                        </p:attrNameLst>
                                      </p:cBhvr>
                                      <p:to>
                                        <p:strVal val="visible"/>
                                      </p:to>
                                    </p:set>
                                    <p:animEffect transition="in" filter="fade">
                                      <p:cBhvr>
                                        <p:cTn id="43" dur="500"/>
                                        <p:tgtEl>
                                          <p:spTgt spid="139266">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9266">
                                            <p:txEl>
                                              <p:pRg st="12" end="12"/>
                                            </p:txEl>
                                          </p:spTgt>
                                        </p:tgtEl>
                                        <p:attrNameLst>
                                          <p:attrName>style.visibility</p:attrName>
                                        </p:attrNameLst>
                                      </p:cBhvr>
                                      <p:to>
                                        <p:strVal val="visible"/>
                                      </p:to>
                                    </p:set>
                                    <p:animEffect transition="in" filter="fade">
                                      <p:cBhvr>
                                        <p:cTn id="48" dur="500"/>
                                        <p:tgtEl>
                                          <p:spTgt spid="1392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7CC61C0-A118-4458-A8CC-66E39F7E9115}"/>
              </a:ext>
            </a:extLst>
          </p:cNvPr>
          <p:cNvSpPr>
            <a:spLocks noGrp="1" noChangeArrowheads="1"/>
          </p:cNvSpPr>
          <p:nvPr>
            <p:ph type="title"/>
          </p:nvPr>
        </p:nvSpPr>
        <p:spPr>
          <a:xfrm>
            <a:off x="635000" y="315913"/>
            <a:ext cx="7526338" cy="638175"/>
          </a:xfrm>
        </p:spPr>
        <p:txBody>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zh-CN" altLang="en-US" sz="4000" b="1">
                <a:ea typeface="华文新魏" pitchFamily="2" charset="-122"/>
              </a:rPr>
              <a:t>三维数组</a:t>
            </a:r>
          </a:p>
        </p:txBody>
      </p:sp>
      <p:sp>
        <p:nvSpPr>
          <p:cNvPr id="16387" name="Rectangle 3">
            <a:extLst>
              <a:ext uri="{FF2B5EF4-FFF2-40B4-BE49-F238E27FC236}">
                <a16:creationId xmlns:a16="http://schemas.microsoft.com/office/drawing/2014/main" id="{36E31325-17C0-4090-9343-139560CC04C8}"/>
              </a:ext>
            </a:extLst>
          </p:cNvPr>
          <p:cNvSpPr>
            <a:spLocks noGrp="1" noChangeArrowheads="1"/>
          </p:cNvSpPr>
          <p:nvPr>
            <p:ph type="body" idx="1"/>
          </p:nvPr>
        </p:nvSpPr>
        <p:spPr>
          <a:xfrm>
            <a:off x="762000" y="1231900"/>
            <a:ext cx="8382000" cy="2863850"/>
          </a:xfrm>
        </p:spPr>
        <p:txBody>
          <a:bodyPr/>
          <a:lstStyle/>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各维元素个数为</a:t>
            </a:r>
            <a:r>
              <a:rPr lang="zh-CN" altLang="en-US" sz="3000"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m</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3</a:t>
            </a:r>
            <a:endParaRPr lang="en-US" altLang="zh-CN" sz="3000" b="1" i="1" baseline="-25000" dirty="0">
              <a:solidFill>
                <a:srgbClr val="000099"/>
              </a:solidFill>
              <a:latin typeface="Times New Roman" pitchFamily="18" charset="0"/>
              <a:ea typeface="仿宋_GB2312" pitchFamily="49" charset="-122"/>
            </a:endParaRPr>
          </a:p>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下标为 </a:t>
            </a:r>
            <a:r>
              <a:rPr lang="en-US" altLang="zh-CN" sz="3000" b="1" i="1" dirty="0">
                <a:solidFill>
                  <a:srgbClr val="000099"/>
                </a:solidFill>
                <a:latin typeface="Times New Roman" pitchFamily="18" charset="0"/>
                <a:ea typeface="仿宋_GB2312" pitchFamily="49" charset="-122"/>
              </a:rPr>
              <a:t>i</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3</a:t>
            </a:r>
            <a:r>
              <a:rPr lang="zh-CN" altLang="en-US" sz="3000" b="1" dirty="0">
                <a:solidFill>
                  <a:srgbClr val="000099"/>
                </a:solidFill>
                <a:latin typeface="Times New Roman" pitchFamily="18" charset="0"/>
                <a:ea typeface="仿宋_GB2312" pitchFamily="49" charset="-122"/>
              </a:rPr>
              <a:t>的数组元素的存储地址：</a:t>
            </a:r>
          </a:p>
          <a:p>
            <a:pPr eaLnBrk="1" hangingPunct="1">
              <a:lnSpc>
                <a:spcPct val="105000"/>
              </a:lnSpc>
              <a:spcBef>
                <a:spcPct val="15000"/>
              </a:spcBef>
              <a:buClr>
                <a:srgbClr val="008000"/>
              </a:buClr>
              <a:buSzPct val="50000"/>
              <a:buFont typeface="Wingdings" pitchFamily="2" charset="2"/>
              <a:buNone/>
              <a:defRPr/>
            </a:pPr>
            <a:r>
              <a:rPr lang="zh-CN" altLang="en-US" sz="3000" b="1" dirty="0">
                <a:solidFill>
                  <a:srgbClr val="009900"/>
                </a:solidFill>
                <a:latin typeface="Times New Roman" pitchFamily="18" charset="0"/>
                <a:ea typeface="仿宋_GB2312" pitchFamily="49" charset="-122"/>
              </a:rPr>
              <a:t>		</a:t>
            </a:r>
            <a:r>
              <a:rPr lang="zh-CN" altLang="en-US" sz="3000" b="1" dirty="0">
                <a:solidFill>
                  <a:srgbClr val="FF6600"/>
                </a:solidFill>
                <a:latin typeface="Times New Roman" pitchFamily="18" charset="0"/>
                <a:ea typeface="仿宋_GB2312" pitchFamily="49" charset="-122"/>
              </a:rPr>
              <a:t>（按页／行／列存放）</a:t>
            </a:r>
          </a:p>
          <a:p>
            <a:pPr eaLnBrk="1" hangingPunct="1">
              <a:lnSpc>
                <a:spcPct val="80000"/>
              </a:lnSpc>
              <a:buFontTx/>
              <a:buNone/>
              <a:defRPr/>
            </a:pPr>
            <a:r>
              <a:rPr kumimoji="1" lang="zh-CN" altLang="en-US" sz="3000" b="1" dirty="0">
                <a:solidFill>
                  <a:srgbClr val="FF3300"/>
                </a:solidFill>
                <a:latin typeface="Times New Roman" pitchFamily="18" charset="0"/>
              </a:rPr>
              <a:t>		</a:t>
            </a:r>
            <a:r>
              <a:rPr kumimoji="1" lang="en-US" altLang="zh-CN" sz="3000" b="1" dirty="0">
                <a:solidFill>
                  <a:srgbClr val="0000FF"/>
                </a:solidFill>
                <a:latin typeface="Times New Roman" pitchFamily="18" charset="0"/>
              </a:rPr>
              <a:t>LOC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 = </a:t>
            </a:r>
            <a:r>
              <a:rPr kumimoji="1" lang="en-US" altLang="zh-CN" sz="3000" b="1" i="1" dirty="0">
                <a:solidFill>
                  <a:srgbClr val="0000FF"/>
                </a:solidFill>
                <a:latin typeface="Times New Roman" pitchFamily="18" charset="0"/>
              </a:rPr>
              <a:t>a</a:t>
            </a:r>
            <a:r>
              <a:rPr kumimoji="1" lang="en-US" altLang="zh-CN" sz="3000" b="1" dirty="0">
                <a:solidFill>
                  <a:srgbClr val="0000FF"/>
                </a:solidFill>
                <a:latin typeface="Times New Roman" pitchFamily="18" charset="0"/>
              </a:rPr>
              <a:t> + </a:t>
            </a:r>
          </a:p>
          <a:p>
            <a:pPr eaLnBrk="1" hangingPunct="1">
              <a:lnSpc>
                <a:spcPct val="80000"/>
              </a:lnSpc>
              <a:buFontTx/>
              <a:buNone/>
              <a:defRPr/>
            </a:pP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2</a:t>
            </a: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i="1" dirty="0">
                <a:solidFill>
                  <a:srgbClr val="0000FF"/>
                </a:solidFill>
                <a:latin typeface="Times New Roman" pitchFamily="18" charset="0"/>
              </a:rPr>
              <a:t> </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l</a:t>
            </a:r>
            <a:r>
              <a:rPr lang="en-US" altLang="zh-CN" sz="3000" b="1" dirty="0">
                <a:solidFill>
                  <a:srgbClr val="0000FF"/>
                </a:solidFill>
                <a:effectLst>
                  <a:outerShdw blurRad="38100" dist="38100" dir="2700000" algn="tl">
                    <a:srgbClr val="C0C0C0"/>
                  </a:outerShdw>
                </a:effectLst>
                <a:latin typeface="Times New Roman" pitchFamily="18" charset="0"/>
                <a:ea typeface="仿宋_GB2312" pitchFamily="49" charset="-122"/>
              </a:rPr>
              <a:t> </a:t>
            </a:r>
          </a:p>
        </p:txBody>
      </p:sp>
      <p:sp>
        <p:nvSpPr>
          <p:cNvPr id="15364" name="AutoShape 4">
            <a:extLst>
              <a:ext uri="{FF2B5EF4-FFF2-40B4-BE49-F238E27FC236}">
                <a16:creationId xmlns:a16="http://schemas.microsoft.com/office/drawing/2014/main" id="{F3263C7F-821E-4311-A82B-9BD34EBE0A2A}"/>
              </a:ext>
            </a:extLst>
          </p:cNvPr>
          <p:cNvSpPr>
            <a:spLocks/>
          </p:cNvSpPr>
          <p:nvPr/>
        </p:nvSpPr>
        <p:spPr bwMode="auto">
          <a:xfrm rot="-5400000">
            <a:off x="3752057" y="3064669"/>
            <a:ext cx="133350" cy="1824037"/>
          </a:xfrm>
          <a:prstGeom prst="leftBrace">
            <a:avLst>
              <a:gd name="adj1" fmla="val 11398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5" name="Text Box 5">
            <a:extLst>
              <a:ext uri="{FF2B5EF4-FFF2-40B4-BE49-F238E27FC236}">
                <a16:creationId xmlns:a16="http://schemas.microsoft.com/office/drawing/2014/main" id="{1DE37EA6-4A17-42B3-9628-E97C58D5AEB5}"/>
              </a:ext>
            </a:extLst>
          </p:cNvPr>
          <p:cNvSpPr txBox="1">
            <a:spLocks noChangeArrowheads="1"/>
          </p:cNvSpPr>
          <p:nvPr/>
        </p:nvSpPr>
        <p:spPr bwMode="auto">
          <a:xfrm>
            <a:off x="3186113" y="4116388"/>
            <a:ext cx="1331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6" name="AutoShape 6">
            <a:extLst>
              <a:ext uri="{FF2B5EF4-FFF2-40B4-BE49-F238E27FC236}">
                <a16:creationId xmlns:a16="http://schemas.microsoft.com/office/drawing/2014/main" id="{7B5BF698-CFED-4567-8C8D-E5472421F944}"/>
              </a:ext>
            </a:extLst>
          </p:cNvPr>
          <p:cNvSpPr>
            <a:spLocks/>
          </p:cNvSpPr>
          <p:nvPr/>
        </p:nvSpPr>
        <p:spPr bwMode="auto">
          <a:xfrm rot="-5400000">
            <a:off x="5540375" y="3490913"/>
            <a:ext cx="147637" cy="985838"/>
          </a:xfrm>
          <a:prstGeom prst="leftBrace">
            <a:avLst>
              <a:gd name="adj1" fmla="val 55645"/>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7" name="Text Box 7">
            <a:extLst>
              <a:ext uri="{FF2B5EF4-FFF2-40B4-BE49-F238E27FC236}">
                <a16:creationId xmlns:a16="http://schemas.microsoft.com/office/drawing/2014/main" id="{F069B584-580A-4A69-9A76-A3375BBA007F}"/>
              </a:ext>
            </a:extLst>
          </p:cNvPr>
          <p:cNvSpPr txBox="1">
            <a:spLocks noChangeArrowheads="1"/>
          </p:cNvSpPr>
          <p:nvPr/>
        </p:nvSpPr>
        <p:spPr bwMode="auto">
          <a:xfrm>
            <a:off x="5018088" y="4119563"/>
            <a:ext cx="182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8" name="Text Box 8">
            <a:extLst>
              <a:ext uri="{FF2B5EF4-FFF2-40B4-BE49-F238E27FC236}">
                <a16:creationId xmlns:a16="http://schemas.microsoft.com/office/drawing/2014/main" id="{E4F07420-B87C-40C2-800B-F1538546B42F}"/>
              </a:ext>
            </a:extLst>
          </p:cNvPr>
          <p:cNvSpPr txBox="1">
            <a:spLocks noChangeArrowheads="1"/>
          </p:cNvSpPr>
          <p:nvPr/>
        </p:nvSpPr>
        <p:spPr bwMode="auto">
          <a:xfrm>
            <a:off x="6310313" y="4119563"/>
            <a:ext cx="2362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3</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列</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元素个</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数</a:t>
            </a:r>
          </a:p>
        </p:txBody>
      </p:sp>
      <p:sp>
        <p:nvSpPr>
          <p:cNvPr id="15369" name="AutoShape 9">
            <a:extLst>
              <a:ext uri="{FF2B5EF4-FFF2-40B4-BE49-F238E27FC236}">
                <a16:creationId xmlns:a16="http://schemas.microsoft.com/office/drawing/2014/main" id="{8F6EAB88-8363-457B-B1BF-C25362C6A252}"/>
              </a:ext>
            </a:extLst>
          </p:cNvPr>
          <p:cNvSpPr>
            <a:spLocks/>
          </p:cNvSpPr>
          <p:nvPr/>
        </p:nvSpPr>
        <p:spPr bwMode="auto">
          <a:xfrm rot="-5400000">
            <a:off x="6547644" y="3820319"/>
            <a:ext cx="134938" cy="323850"/>
          </a:xfrm>
          <a:prstGeom prst="leftBrace">
            <a:avLst>
              <a:gd name="adj1" fmla="val 200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0FA158-A1A2-4AFC-BED2-53744BB4863B}"/>
              </a:ext>
            </a:extLst>
          </p:cNvPr>
          <p:cNvSpPr/>
          <p:nvPr/>
        </p:nvSpPr>
        <p:spPr>
          <a:xfrm>
            <a:off x="762000" y="1447800"/>
            <a:ext cx="7848600" cy="3801041"/>
          </a:xfrm>
          <a:prstGeom prst="rect">
            <a:avLst/>
          </a:prstGeom>
        </p:spPr>
        <p:txBody>
          <a:bodyPr wrap="square">
            <a:spAutoFit/>
          </a:bodyPr>
          <a:lstStyle/>
          <a:p>
            <a:pPr marL="76200" algn="ctr">
              <a:lnSpc>
                <a:spcPts val="2075"/>
              </a:lnSpc>
              <a:spcAft>
                <a:spcPts val="0"/>
              </a:spcAft>
            </a:pPr>
            <a:r>
              <a:rPr lang="zh-CN" altLang="zh-CN" sz="6600" dirty="0">
                <a:latin typeface="黑体" panose="02010609060101010101" pitchFamily="49" charset="-122"/>
                <a:ea typeface="黑体" panose="02010609060101010101" pitchFamily="49" charset="-122"/>
                <a:cs typeface="宋体" panose="02010600030101010101" pitchFamily="2" charset="-122"/>
              </a:rPr>
              <a:t>第</a:t>
            </a:r>
            <a:r>
              <a:rPr lang="zh-CN" altLang="zh-CN" sz="6600" spc="-380" dirty="0">
                <a:latin typeface="黑体" panose="02010609060101010101" pitchFamily="49" charset="-122"/>
                <a:ea typeface="黑体" panose="02010609060101010101" pitchFamily="49" charset="-122"/>
                <a:cs typeface="宋体" panose="02010600030101010101" pitchFamily="2" charset="-122"/>
              </a:rPr>
              <a:t> </a:t>
            </a:r>
            <a:r>
              <a:rPr lang="en-US" altLang="zh-CN" sz="6600" dirty="0">
                <a:latin typeface="黑体" panose="02010609060101010101" pitchFamily="49" charset="-122"/>
                <a:ea typeface="黑体" panose="02010609060101010101" pitchFamily="49" charset="-122"/>
              </a:rPr>
              <a:t>4</a:t>
            </a:r>
            <a:r>
              <a:rPr lang="en-US" altLang="zh-CN" sz="6600" spc="10" dirty="0">
                <a:latin typeface="黑体" panose="02010609060101010101" pitchFamily="49" charset="-122"/>
                <a:ea typeface="黑体" panose="02010609060101010101" pitchFamily="49" charset="-122"/>
              </a:rPr>
              <a:t> </a:t>
            </a:r>
            <a:r>
              <a:rPr lang="zh-CN" altLang="zh-CN" sz="6600" dirty="0">
                <a:latin typeface="黑体" panose="02010609060101010101" pitchFamily="49" charset="-122"/>
                <a:ea typeface="黑体" panose="02010609060101010101" pitchFamily="49" charset="-122"/>
                <a:cs typeface="宋体" panose="02010600030101010101" pitchFamily="2" charset="-122"/>
              </a:rPr>
              <a:t>章</a:t>
            </a:r>
            <a:r>
              <a:rPr lang="en-US" altLang="zh-CN" sz="6600" dirty="0">
                <a:latin typeface="黑体" panose="02010609060101010101" pitchFamily="49" charset="-122"/>
                <a:ea typeface="黑体" panose="02010609060101010101" pitchFamily="49" charset="-122"/>
                <a:cs typeface="宋体" panose="02010600030101010101" pitchFamily="2" charset="-122"/>
              </a:rPr>
              <a:t> </a:t>
            </a:r>
            <a:r>
              <a:rPr lang="zh-CN" altLang="en-US" sz="6600" dirty="0">
                <a:latin typeface="黑体" panose="02010609060101010101" pitchFamily="49" charset="-122"/>
                <a:ea typeface="黑体" panose="02010609060101010101" pitchFamily="49" charset="-122"/>
                <a:cs typeface="宋体" panose="02010600030101010101" pitchFamily="2" charset="-122"/>
              </a:rPr>
              <a:t>作业</a:t>
            </a:r>
            <a:endParaRPr lang="en-US" altLang="zh-CN" sz="6600" dirty="0">
              <a:latin typeface="黑体" panose="02010609060101010101" pitchFamily="49" charset="-122"/>
              <a:ea typeface="黑体" panose="02010609060101010101" pitchFamily="49" charset="-122"/>
              <a:cs typeface="宋体" panose="02010600030101010101" pitchFamily="2" charset="-122"/>
            </a:endParaRPr>
          </a:p>
          <a:p>
            <a:pPr marL="76200" algn="ctr">
              <a:lnSpc>
                <a:spcPts val="2075"/>
              </a:lnSpc>
              <a:spcAft>
                <a:spcPts val="0"/>
              </a:spcAft>
            </a:pPr>
            <a:endParaRPr lang="zh-CN" altLang="zh-CN" sz="6600" dirty="0">
              <a:latin typeface="Calibri" panose="020F0502020204030204" pitchFamily="34" charset="0"/>
              <a:ea typeface="等线" panose="02010600030101010101" pitchFamily="2" charset="-122"/>
            </a:endParaRPr>
          </a:p>
          <a:p>
            <a:pPr>
              <a:lnSpc>
                <a:spcPts val="850"/>
              </a:lnSpc>
              <a:spcBef>
                <a:spcPts val="25"/>
              </a:spcBef>
              <a:spcAft>
                <a:spcPts val="0"/>
              </a:spcAft>
            </a:pPr>
            <a:r>
              <a:rPr lang="en-US" altLang="zh-CN" sz="2400" dirty="0">
                <a:latin typeface="Times New Roman" panose="02020603050405020304" pitchFamily="18" charset="0"/>
                <a:ea typeface="等线" panose="02010600030101010101" pitchFamily="2" charset="-122"/>
              </a:rPr>
              <a:t> </a:t>
            </a:r>
            <a:endParaRPr lang="zh-CN" altLang="zh-CN" sz="4000" dirty="0">
              <a:latin typeface="Times New Roman" panose="02020603050405020304" pitchFamily="18" charset="0"/>
              <a:ea typeface="等线" panose="02010600030101010101" pitchFamily="2" charset="-122"/>
            </a:endParaRPr>
          </a:p>
          <a:p>
            <a:pPr marL="76200">
              <a:spcAft>
                <a:spcPts val="0"/>
              </a:spcAft>
            </a:pPr>
            <a:r>
              <a:rPr lang="en-US" altLang="zh-CN" sz="4400" dirty="0">
                <a:latin typeface="Calibri" panose="020F0502020204030204" pitchFamily="34" charset="0"/>
                <a:ea typeface="等线" panose="02010600030101010101" pitchFamily="2" charset="-122"/>
              </a:rPr>
              <a:t>(1) </a:t>
            </a:r>
            <a:r>
              <a:rPr lang="en-US" altLang="zh-CN" sz="4400" spc="20" dirty="0">
                <a:latin typeface="Calibri" panose="020F0502020204030204" pitchFamily="34" charset="0"/>
                <a:ea typeface="等线" panose="02010600030101010101" pitchFamily="2" charset="-122"/>
              </a:rPr>
              <a:t> </a:t>
            </a:r>
            <a:r>
              <a:rPr lang="en-US" altLang="zh-CN" sz="4400" dirty="0">
                <a:latin typeface="Calibri" panose="020F0502020204030204" pitchFamily="34" charset="0"/>
                <a:cs typeface="宋体" panose="02010600030101010101" pitchFamily="2" charset="-122"/>
              </a:rPr>
              <a:t>P</a:t>
            </a:r>
            <a:r>
              <a:rPr lang="zh-CN" altLang="zh-CN" sz="4400" spc="-380" dirty="0">
                <a:latin typeface="Calibri" panose="020F0502020204030204" pitchFamily="34" charset="0"/>
                <a:cs typeface="宋体" panose="02010600030101010101" pitchFamily="2" charset="-122"/>
              </a:rPr>
              <a:t> </a:t>
            </a:r>
            <a:r>
              <a:rPr lang="en-US" altLang="zh-CN" sz="4400" dirty="0">
                <a:latin typeface="Calibri" panose="020F0502020204030204" pitchFamily="34" charset="0"/>
              </a:rPr>
              <a:t>183</a:t>
            </a:r>
            <a:r>
              <a:rPr lang="en-US" altLang="zh-CN" sz="4400" spc="5" dirty="0">
                <a:latin typeface="Calibri" panose="020F0502020204030204" pitchFamily="34" charset="0"/>
              </a:rPr>
              <a:t> </a:t>
            </a:r>
            <a:r>
              <a:rPr lang="zh-CN" altLang="zh-CN" sz="4400" dirty="0">
                <a:latin typeface="Calibri" panose="020F0502020204030204" pitchFamily="34" charset="0"/>
                <a:cs typeface="宋体" panose="02010600030101010101" pitchFamily="2" charset="-122"/>
              </a:rPr>
              <a:t>，</a:t>
            </a:r>
            <a:r>
              <a:rPr lang="en-US" altLang="zh-CN" sz="4400" dirty="0">
                <a:latin typeface="Calibri" panose="020F0502020204030204" pitchFamily="34" charset="0"/>
              </a:rPr>
              <a:t>4</a:t>
            </a:r>
            <a:r>
              <a:rPr lang="en-US" altLang="zh-CN" sz="4400" spc="5" dirty="0">
                <a:latin typeface="Calibri" panose="020F0502020204030204" pitchFamily="34" charset="0"/>
              </a:rPr>
              <a:t>.</a:t>
            </a:r>
            <a:r>
              <a:rPr lang="en-US" altLang="zh-CN" sz="4400" dirty="0">
                <a:latin typeface="Calibri" panose="020F0502020204030204" pitchFamily="34" charset="0"/>
              </a:rPr>
              <a:t>1</a:t>
            </a:r>
            <a:endParaRPr lang="zh-CN" altLang="zh-CN" sz="4400" dirty="0">
              <a:latin typeface="Calibri" panose="020F0502020204030204" pitchFamily="34" charset="0"/>
              <a:ea typeface="等线" panose="02010600030101010101" pitchFamily="2" charset="-122"/>
            </a:endParaRPr>
          </a:p>
          <a:p>
            <a:pPr>
              <a:lnSpc>
                <a:spcPts val="850"/>
              </a:lnSpc>
              <a:spcBef>
                <a:spcPts val="25"/>
              </a:spcBef>
              <a:spcAft>
                <a:spcPts val="0"/>
              </a:spcAft>
            </a:pPr>
            <a:r>
              <a:rPr lang="en-US" altLang="zh-CN" sz="2400" dirty="0">
                <a:latin typeface="Times New Roman" panose="02020603050405020304" pitchFamily="18" charset="0"/>
                <a:ea typeface="等线" panose="02010600030101010101" pitchFamily="2" charset="-122"/>
              </a:rPr>
              <a:t> </a:t>
            </a:r>
            <a:endParaRPr lang="zh-CN" altLang="zh-CN" sz="4000" dirty="0">
              <a:latin typeface="Times New Roman" panose="02020603050405020304" pitchFamily="18" charset="0"/>
              <a:ea typeface="等线" panose="02010600030101010101" pitchFamily="2" charset="-122"/>
            </a:endParaRPr>
          </a:p>
          <a:p>
            <a:pPr marL="76200">
              <a:spcAft>
                <a:spcPts val="0"/>
              </a:spcAft>
            </a:pPr>
            <a:r>
              <a:rPr lang="en-US" altLang="zh-CN" sz="4400" dirty="0">
                <a:latin typeface="Calibri" panose="020F0502020204030204" pitchFamily="34" charset="0"/>
                <a:ea typeface="等线" panose="02010600030101010101" pitchFamily="2" charset="-122"/>
              </a:rPr>
              <a:t>(2)  </a:t>
            </a:r>
            <a:r>
              <a:rPr lang="en-US" altLang="zh-CN" sz="4400" dirty="0">
                <a:latin typeface="Calibri" panose="020F0502020204030204" pitchFamily="34" charset="0"/>
                <a:cs typeface="宋体" panose="02010600030101010101" pitchFamily="2" charset="-122"/>
              </a:rPr>
              <a:t>P</a:t>
            </a:r>
            <a:r>
              <a:rPr lang="zh-CN" altLang="zh-CN" sz="4400" spc="-380" dirty="0">
                <a:latin typeface="Calibri" panose="020F0502020204030204" pitchFamily="34" charset="0"/>
                <a:cs typeface="宋体" panose="02010600030101010101" pitchFamily="2" charset="-122"/>
              </a:rPr>
              <a:t> </a:t>
            </a:r>
            <a:r>
              <a:rPr lang="en-US" altLang="zh-CN" sz="4400" dirty="0">
                <a:latin typeface="Calibri" panose="020F0502020204030204" pitchFamily="34" charset="0"/>
              </a:rPr>
              <a:t>184</a:t>
            </a:r>
            <a:r>
              <a:rPr lang="en-US" altLang="zh-CN" sz="4400" spc="5" dirty="0">
                <a:latin typeface="Calibri" panose="020F0502020204030204" pitchFamily="34" charset="0"/>
              </a:rPr>
              <a:t> </a:t>
            </a:r>
            <a:r>
              <a:rPr lang="zh-CN" altLang="zh-CN" sz="4400" dirty="0">
                <a:latin typeface="Calibri" panose="020F0502020204030204" pitchFamily="34" charset="0"/>
                <a:cs typeface="宋体" panose="02010600030101010101" pitchFamily="2" charset="-122"/>
              </a:rPr>
              <a:t>，</a:t>
            </a:r>
            <a:r>
              <a:rPr lang="en-US" altLang="zh-CN" sz="4400" dirty="0">
                <a:latin typeface="Calibri" panose="020F0502020204030204" pitchFamily="34" charset="0"/>
              </a:rPr>
              <a:t>4</a:t>
            </a:r>
            <a:r>
              <a:rPr lang="en-US" altLang="zh-CN" sz="4400" spc="5" dirty="0">
                <a:latin typeface="Calibri" panose="020F0502020204030204" pitchFamily="34" charset="0"/>
              </a:rPr>
              <a:t>.</a:t>
            </a:r>
            <a:r>
              <a:rPr lang="en-US" altLang="zh-CN" sz="4400" dirty="0">
                <a:latin typeface="Calibri" panose="020F0502020204030204" pitchFamily="34" charset="0"/>
              </a:rPr>
              <a:t>9</a:t>
            </a:r>
            <a:endParaRPr lang="zh-CN" altLang="zh-CN" sz="4400" dirty="0">
              <a:latin typeface="Calibri" panose="020F0502020204030204" pitchFamily="34" charset="0"/>
              <a:ea typeface="等线" panose="02010600030101010101" pitchFamily="2" charset="-122"/>
            </a:endParaRPr>
          </a:p>
          <a:p>
            <a:pPr>
              <a:lnSpc>
                <a:spcPts val="850"/>
              </a:lnSpc>
              <a:spcBef>
                <a:spcPts val="25"/>
              </a:spcBef>
              <a:spcAft>
                <a:spcPts val="0"/>
              </a:spcAft>
            </a:pPr>
            <a:r>
              <a:rPr lang="en-US" altLang="zh-CN" sz="2400" dirty="0">
                <a:latin typeface="Times New Roman" panose="02020603050405020304" pitchFamily="18" charset="0"/>
                <a:ea typeface="等线" panose="02010600030101010101" pitchFamily="2" charset="-122"/>
              </a:rPr>
              <a:t> </a:t>
            </a:r>
            <a:endParaRPr lang="zh-CN" altLang="zh-CN" sz="4000" dirty="0">
              <a:latin typeface="Times New Roman" panose="02020603050405020304" pitchFamily="18" charset="0"/>
              <a:ea typeface="等线" panose="02010600030101010101" pitchFamily="2" charset="-122"/>
            </a:endParaRPr>
          </a:p>
          <a:p>
            <a:pPr marL="76200">
              <a:spcAft>
                <a:spcPts val="0"/>
              </a:spcAft>
            </a:pPr>
            <a:r>
              <a:rPr lang="en-US" altLang="zh-CN" sz="4400" dirty="0">
                <a:latin typeface="Calibri" panose="020F0502020204030204" pitchFamily="34" charset="0"/>
                <a:ea typeface="等线" panose="02010600030101010101" pitchFamily="2" charset="-122"/>
              </a:rPr>
              <a:t>(3)  </a:t>
            </a:r>
            <a:r>
              <a:rPr lang="en-US" altLang="zh-CN" sz="4400" dirty="0">
                <a:latin typeface="Calibri" panose="020F0502020204030204" pitchFamily="34" charset="0"/>
                <a:cs typeface="宋体" panose="02010600030101010101" pitchFamily="2" charset="-122"/>
              </a:rPr>
              <a:t>P</a:t>
            </a:r>
            <a:r>
              <a:rPr lang="zh-CN" altLang="zh-CN" sz="4400" spc="-380" dirty="0">
                <a:latin typeface="Calibri" panose="020F0502020204030204" pitchFamily="34" charset="0"/>
                <a:cs typeface="宋体" panose="02010600030101010101" pitchFamily="2" charset="-122"/>
              </a:rPr>
              <a:t> </a:t>
            </a:r>
            <a:r>
              <a:rPr lang="en-US" altLang="zh-CN" sz="4400" dirty="0">
                <a:latin typeface="Calibri" panose="020F0502020204030204" pitchFamily="34" charset="0"/>
              </a:rPr>
              <a:t>184</a:t>
            </a:r>
            <a:r>
              <a:rPr lang="en-US" altLang="zh-CN" sz="4400" spc="5" dirty="0">
                <a:latin typeface="Calibri" panose="020F0502020204030204" pitchFamily="34" charset="0"/>
              </a:rPr>
              <a:t> </a:t>
            </a:r>
            <a:r>
              <a:rPr lang="zh-CN" altLang="zh-CN" sz="4400" dirty="0">
                <a:latin typeface="Calibri" panose="020F0502020204030204" pitchFamily="34" charset="0"/>
                <a:cs typeface="宋体" panose="02010600030101010101" pitchFamily="2" charset="-122"/>
              </a:rPr>
              <a:t>，</a:t>
            </a:r>
            <a:r>
              <a:rPr lang="en-US" altLang="zh-CN" sz="4400" dirty="0">
                <a:latin typeface="Calibri" panose="020F0502020204030204" pitchFamily="34" charset="0"/>
              </a:rPr>
              <a:t>4</a:t>
            </a:r>
            <a:r>
              <a:rPr lang="en-US" altLang="zh-CN" sz="4400" spc="5" dirty="0">
                <a:latin typeface="Calibri" panose="020F0502020204030204" pitchFamily="34" charset="0"/>
              </a:rPr>
              <a:t>.</a:t>
            </a:r>
            <a:r>
              <a:rPr lang="en-US" altLang="zh-CN" sz="4400" dirty="0">
                <a:latin typeface="Calibri" panose="020F0502020204030204" pitchFamily="34" charset="0"/>
              </a:rPr>
              <a:t>10</a:t>
            </a:r>
            <a:endParaRPr lang="zh-CN" altLang="zh-CN" sz="4400" dirty="0">
              <a:latin typeface="Calibri" panose="020F0502020204030204" pitchFamily="34" charset="0"/>
              <a:ea typeface="等线" panose="02010600030101010101" pitchFamily="2" charset="-122"/>
            </a:endParaRPr>
          </a:p>
          <a:p>
            <a:pPr>
              <a:lnSpc>
                <a:spcPts val="850"/>
              </a:lnSpc>
              <a:spcBef>
                <a:spcPts val="25"/>
              </a:spcBef>
              <a:spcAft>
                <a:spcPts val="0"/>
              </a:spcAft>
            </a:pPr>
            <a:r>
              <a:rPr lang="en-US" altLang="zh-CN" sz="2400" dirty="0">
                <a:latin typeface="Times New Roman" panose="02020603050405020304" pitchFamily="18" charset="0"/>
                <a:ea typeface="等线" panose="02010600030101010101" pitchFamily="2" charset="-122"/>
              </a:rPr>
              <a:t> </a:t>
            </a:r>
            <a:endParaRPr lang="zh-CN" altLang="zh-CN" sz="4000" dirty="0">
              <a:latin typeface="Times New Roman" panose="02020603050405020304" pitchFamily="18" charset="0"/>
              <a:ea typeface="等线" panose="02010600030101010101" pitchFamily="2" charset="-122"/>
            </a:endParaRPr>
          </a:p>
          <a:p>
            <a:pPr marL="76200">
              <a:spcAft>
                <a:spcPts val="0"/>
              </a:spcAft>
            </a:pPr>
            <a:r>
              <a:rPr lang="en-US" altLang="zh-CN" sz="4400" dirty="0">
                <a:latin typeface="Calibri" panose="020F0502020204030204" pitchFamily="34" charset="0"/>
                <a:ea typeface="等线" panose="02010600030101010101" pitchFamily="2" charset="-122"/>
              </a:rPr>
              <a:t>(4)  </a:t>
            </a:r>
            <a:r>
              <a:rPr lang="en-US" altLang="zh-CN" sz="4400" dirty="0">
                <a:latin typeface="Calibri" panose="020F0502020204030204" pitchFamily="34" charset="0"/>
                <a:cs typeface="宋体" panose="02010600030101010101" pitchFamily="2" charset="-122"/>
              </a:rPr>
              <a:t>P</a:t>
            </a:r>
            <a:r>
              <a:rPr lang="zh-CN" altLang="zh-CN" sz="4400" spc="-380" dirty="0">
                <a:latin typeface="Calibri" panose="020F0502020204030204" pitchFamily="34" charset="0"/>
                <a:cs typeface="宋体" panose="02010600030101010101" pitchFamily="2" charset="-122"/>
              </a:rPr>
              <a:t> </a:t>
            </a:r>
            <a:r>
              <a:rPr lang="en-US" altLang="zh-CN" sz="4400" dirty="0">
                <a:latin typeface="Calibri" panose="020F0502020204030204" pitchFamily="34" charset="0"/>
              </a:rPr>
              <a:t>184</a:t>
            </a:r>
            <a:r>
              <a:rPr lang="en-US" altLang="zh-CN" sz="4400" spc="5" dirty="0">
                <a:latin typeface="Calibri" panose="020F0502020204030204" pitchFamily="34" charset="0"/>
              </a:rPr>
              <a:t> </a:t>
            </a:r>
            <a:r>
              <a:rPr lang="zh-CN" altLang="zh-CN" sz="4400" dirty="0">
                <a:latin typeface="Calibri" panose="020F0502020204030204" pitchFamily="34" charset="0"/>
                <a:cs typeface="宋体" panose="02010600030101010101" pitchFamily="2" charset="-122"/>
              </a:rPr>
              <a:t>，</a:t>
            </a:r>
            <a:r>
              <a:rPr lang="en-US" altLang="zh-CN" sz="4400" dirty="0">
                <a:latin typeface="Calibri" panose="020F0502020204030204" pitchFamily="34" charset="0"/>
              </a:rPr>
              <a:t>4</a:t>
            </a:r>
            <a:r>
              <a:rPr lang="en-US" altLang="zh-CN" sz="4400" spc="5" dirty="0">
                <a:latin typeface="Calibri" panose="020F0502020204030204" pitchFamily="34" charset="0"/>
              </a:rPr>
              <a:t>.</a:t>
            </a:r>
            <a:r>
              <a:rPr lang="en-US" altLang="zh-CN" sz="4400" dirty="0">
                <a:latin typeface="Calibri" panose="020F0502020204030204" pitchFamily="34" charset="0"/>
              </a:rPr>
              <a:t>11</a:t>
            </a:r>
            <a:endParaRPr lang="zh-CN" altLang="zh-CN" sz="4400" dirty="0">
              <a:effectLst/>
              <a:latin typeface="Calibri" panose="020F0502020204030204" pitchFamily="34" charset="0"/>
              <a:ea typeface="等线" panose="02010600030101010101" pitchFamily="2" charset="-122"/>
            </a:endParaRPr>
          </a:p>
        </p:txBody>
      </p:sp>
    </p:spTree>
    <p:extLst>
      <p:ext uri="{BB962C8B-B14F-4D97-AF65-F5344CB8AC3E}">
        <p14:creationId xmlns:p14="http://schemas.microsoft.com/office/powerpoint/2010/main" val="191115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F57A67B-2F6B-4C88-B44E-7D8F3A1C6D55}"/>
              </a:ext>
            </a:extLst>
          </p:cNvPr>
          <p:cNvSpPr>
            <a:spLocks noGrp="1" noChangeArrowheads="1"/>
          </p:cNvSpPr>
          <p:nvPr>
            <p:ph type="title"/>
          </p:nvPr>
        </p:nvSpPr>
        <p:spPr>
          <a:xfrm>
            <a:off x="762000" y="295275"/>
            <a:ext cx="7231063" cy="879475"/>
          </a:xfrm>
        </p:spPr>
        <p:txBody>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en-US" altLang="zh-CN" sz="4000" b="1">
                <a:latin typeface="华文新魏" pitchFamily="2" charset="-122"/>
                <a:ea typeface="华文新魏" pitchFamily="2" charset="-122"/>
              </a:rPr>
              <a:t>n </a:t>
            </a:r>
            <a:r>
              <a:rPr lang="zh-CN" altLang="en-US" sz="4000" b="1">
                <a:latin typeface="华文新魏" pitchFamily="2" charset="-122"/>
                <a:ea typeface="华文新魏" pitchFamily="2" charset="-122"/>
              </a:rPr>
              <a:t>维数组</a:t>
            </a:r>
          </a:p>
        </p:txBody>
      </p:sp>
      <p:sp>
        <p:nvSpPr>
          <p:cNvPr id="17411" name="Rectangle 3">
            <a:extLst>
              <a:ext uri="{FF2B5EF4-FFF2-40B4-BE49-F238E27FC236}">
                <a16:creationId xmlns:a16="http://schemas.microsoft.com/office/drawing/2014/main" id="{C3D8CE32-9203-497D-8C32-7E35FDA6045F}"/>
              </a:ext>
            </a:extLst>
          </p:cNvPr>
          <p:cNvSpPr>
            <a:spLocks noGrp="1" noChangeArrowheads="1"/>
          </p:cNvSpPr>
          <p:nvPr>
            <p:ph type="body" idx="1"/>
          </p:nvPr>
        </p:nvSpPr>
        <p:spPr>
          <a:xfrm>
            <a:off x="698500" y="1479550"/>
            <a:ext cx="7897813" cy="3546475"/>
          </a:xfrm>
        </p:spPr>
        <p:txBody>
          <a:bodyPr/>
          <a:lstStyle/>
          <a:p>
            <a:pPr marL="609600" indent="-609600" eaLnBrk="1" hangingPunct="1">
              <a:spcBef>
                <a:spcPct val="10000"/>
              </a:spcBef>
              <a:buClr>
                <a:srgbClr val="990099"/>
              </a:buClr>
              <a:buSzPct val="50000"/>
              <a:defRPr/>
            </a:pPr>
            <a:r>
              <a:rPr lang="zh-CN" altLang="en-US" sz="3000" b="1">
                <a:solidFill>
                  <a:srgbClr val="000099"/>
                </a:solidFill>
                <a:latin typeface="Times New Roman" pitchFamily="18" charset="0"/>
                <a:ea typeface="仿宋_GB2312" pitchFamily="49" charset="-122"/>
              </a:rPr>
              <a:t>各维元素个数为</a:t>
            </a:r>
            <a:r>
              <a:rPr lang="zh-CN" altLang="en-US" sz="3000">
                <a:solidFill>
                  <a:srgbClr val="000099"/>
                </a:solidFill>
                <a:latin typeface="Times New Roman" pitchFamily="18" charset="0"/>
                <a:ea typeface="仿宋_GB2312" pitchFamily="49" charset="-122"/>
              </a:rPr>
              <a:t>  </a:t>
            </a:r>
            <a:r>
              <a:rPr lang="en-US" altLang="zh-CN" sz="3000" b="1" i="1">
                <a:solidFill>
                  <a:srgbClr val="000099"/>
                </a:solidFill>
                <a:latin typeface="Times New Roman" pitchFamily="18" charset="0"/>
                <a:ea typeface="仿宋_GB2312" pitchFamily="49" charset="-122"/>
              </a:rPr>
              <a:t>m</a:t>
            </a:r>
            <a:r>
              <a:rPr lang="en-US" altLang="zh-CN" sz="3000" b="1" baseline="-25000">
                <a:solidFill>
                  <a:srgbClr val="000099"/>
                </a:solidFill>
                <a:latin typeface="Times New Roman" pitchFamily="18" charset="0"/>
                <a:ea typeface="仿宋_GB2312" pitchFamily="49" charset="-122"/>
              </a:rPr>
              <a:t>1</a:t>
            </a:r>
            <a:r>
              <a:rPr lang="en-US" altLang="zh-CN" sz="3000" b="1" i="1">
                <a:solidFill>
                  <a:srgbClr val="000099"/>
                </a:solidFill>
                <a:latin typeface="Times New Roman" pitchFamily="18" charset="0"/>
                <a:ea typeface="仿宋_GB2312" pitchFamily="49" charset="-122"/>
              </a:rPr>
              <a:t>, m</a:t>
            </a:r>
            <a:r>
              <a:rPr lang="en-US" altLang="zh-CN" sz="3000" b="1" baseline="-25000">
                <a:solidFill>
                  <a:srgbClr val="000099"/>
                </a:solidFill>
                <a:latin typeface="Times New Roman" pitchFamily="18" charset="0"/>
                <a:ea typeface="仿宋_GB2312" pitchFamily="49" charset="-122"/>
              </a:rPr>
              <a:t>2</a:t>
            </a:r>
            <a:r>
              <a:rPr lang="en-US" altLang="zh-CN" sz="3000" b="1" i="1">
                <a:solidFill>
                  <a:srgbClr val="000099"/>
                </a:solidFill>
                <a:latin typeface="Times New Roman" pitchFamily="18" charset="0"/>
                <a:ea typeface="仿宋_GB2312" pitchFamily="49" charset="-122"/>
              </a:rPr>
              <a:t>, m</a:t>
            </a:r>
            <a:r>
              <a:rPr lang="en-US" altLang="zh-CN" sz="3000" b="1" baseline="-25000">
                <a:solidFill>
                  <a:srgbClr val="000099"/>
                </a:solidFill>
                <a:latin typeface="Times New Roman" pitchFamily="18" charset="0"/>
                <a:ea typeface="仿宋_GB2312" pitchFamily="49" charset="-122"/>
              </a:rPr>
              <a:t>3</a:t>
            </a:r>
            <a:r>
              <a:rPr lang="en-US" altLang="zh-CN" sz="3000" b="1" i="1">
                <a:solidFill>
                  <a:srgbClr val="000099"/>
                </a:solidFill>
                <a:latin typeface="Times New Roman" pitchFamily="18" charset="0"/>
                <a:ea typeface="仿宋_GB2312" pitchFamily="49" charset="-122"/>
              </a:rPr>
              <a:t>, …, m</a:t>
            </a:r>
            <a:r>
              <a:rPr lang="en-US" altLang="zh-CN" sz="3000" b="1" i="1" baseline="-25000">
                <a:solidFill>
                  <a:srgbClr val="000099"/>
                </a:solidFill>
                <a:latin typeface="Times New Roman" pitchFamily="18" charset="0"/>
                <a:ea typeface="仿宋_GB2312" pitchFamily="49" charset="-122"/>
              </a:rPr>
              <a:t>n</a:t>
            </a:r>
          </a:p>
          <a:p>
            <a:pPr marL="609600" indent="-609600" eaLnBrk="1" hangingPunct="1">
              <a:spcBef>
                <a:spcPct val="10000"/>
              </a:spcBef>
              <a:buClr>
                <a:srgbClr val="990099"/>
              </a:buClr>
              <a:buSzPct val="50000"/>
              <a:defRPr/>
            </a:pPr>
            <a:r>
              <a:rPr lang="zh-CN" altLang="en-US" sz="3000" b="1">
                <a:solidFill>
                  <a:srgbClr val="000099"/>
                </a:solidFill>
                <a:latin typeface="Times New Roman" pitchFamily="18" charset="0"/>
                <a:ea typeface="仿宋_GB2312" pitchFamily="49" charset="-122"/>
              </a:rPr>
              <a:t>下标为 </a:t>
            </a:r>
            <a:r>
              <a:rPr lang="en-US" altLang="zh-CN" sz="3000" b="1" i="1">
                <a:solidFill>
                  <a:srgbClr val="000099"/>
                </a:solidFill>
                <a:latin typeface="Times New Roman" pitchFamily="18" charset="0"/>
                <a:ea typeface="仿宋_GB2312" pitchFamily="49" charset="-122"/>
              </a:rPr>
              <a:t>i</a:t>
            </a:r>
            <a:r>
              <a:rPr lang="en-US" altLang="zh-CN" sz="3000" b="1" baseline="-25000">
                <a:solidFill>
                  <a:srgbClr val="000099"/>
                </a:solidFill>
                <a:latin typeface="Times New Roman" pitchFamily="18" charset="0"/>
                <a:ea typeface="仿宋_GB2312" pitchFamily="49" charset="-122"/>
              </a:rPr>
              <a:t>1</a:t>
            </a:r>
            <a:r>
              <a:rPr lang="en-US" altLang="zh-CN" sz="3000" b="1" i="1">
                <a:solidFill>
                  <a:srgbClr val="000099"/>
                </a:solidFill>
                <a:latin typeface="Times New Roman" pitchFamily="18" charset="0"/>
                <a:ea typeface="仿宋_GB2312" pitchFamily="49" charset="-122"/>
              </a:rPr>
              <a:t>, i</a:t>
            </a:r>
            <a:r>
              <a:rPr lang="en-US" altLang="zh-CN" sz="3000" b="1" baseline="-25000">
                <a:solidFill>
                  <a:srgbClr val="000099"/>
                </a:solidFill>
                <a:latin typeface="Times New Roman" pitchFamily="18" charset="0"/>
                <a:ea typeface="仿宋_GB2312" pitchFamily="49" charset="-122"/>
              </a:rPr>
              <a:t>2</a:t>
            </a:r>
            <a:r>
              <a:rPr lang="en-US" altLang="zh-CN" sz="3000" b="1" i="1">
                <a:solidFill>
                  <a:srgbClr val="000099"/>
                </a:solidFill>
                <a:latin typeface="Times New Roman" pitchFamily="18" charset="0"/>
                <a:ea typeface="仿宋_GB2312" pitchFamily="49" charset="-122"/>
              </a:rPr>
              <a:t>, i</a:t>
            </a:r>
            <a:r>
              <a:rPr lang="en-US" altLang="zh-CN" sz="3000" b="1" baseline="-25000">
                <a:solidFill>
                  <a:srgbClr val="000099"/>
                </a:solidFill>
                <a:latin typeface="Times New Roman" pitchFamily="18" charset="0"/>
                <a:ea typeface="仿宋_GB2312" pitchFamily="49" charset="-122"/>
              </a:rPr>
              <a:t>3</a:t>
            </a:r>
            <a:r>
              <a:rPr lang="en-US" altLang="zh-CN" sz="3000" b="1" i="1">
                <a:solidFill>
                  <a:srgbClr val="000099"/>
                </a:solidFill>
                <a:latin typeface="Times New Roman" pitchFamily="18" charset="0"/>
                <a:ea typeface="仿宋_GB2312" pitchFamily="49" charset="-122"/>
              </a:rPr>
              <a:t>, …, i</a:t>
            </a:r>
            <a:r>
              <a:rPr lang="en-US" altLang="zh-CN" sz="3000" b="1" i="1" baseline="-25000">
                <a:solidFill>
                  <a:srgbClr val="000099"/>
                </a:solidFill>
                <a:latin typeface="Times New Roman" pitchFamily="18" charset="0"/>
                <a:ea typeface="仿宋_GB2312" pitchFamily="49" charset="-122"/>
              </a:rPr>
              <a:t>n</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的数组元素的存储地址：</a:t>
            </a:r>
          </a:p>
          <a:p>
            <a:pPr marL="609600" indent="-609600" eaLnBrk="1" hangingPunct="1">
              <a:lnSpc>
                <a:spcPct val="105000"/>
              </a:lnSpc>
              <a:buFontTx/>
              <a:buNone/>
              <a:defRPr/>
            </a:pPr>
            <a:r>
              <a:rPr kumimoji="1" lang="zh-CN" altLang="en-US" sz="3000" b="1">
                <a:solidFill>
                  <a:srgbClr val="FF3300"/>
                </a:solidFill>
                <a:latin typeface="Times New Roman" pitchFamily="18" charset="0"/>
              </a:rPr>
              <a:t>		  </a:t>
            </a:r>
            <a:r>
              <a:rPr kumimoji="1" lang="en-US" altLang="zh-CN" sz="3000" b="1">
                <a:solidFill>
                  <a:schemeClr val="tx2"/>
                </a:solidFill>
                <a:latin typeface="Times New Roman" pitchFamily="18" charset="0"/>
              </a:rPr>
              <a:t>LOC ( </a:t>
            </a:r>
            <a:r>
              <a:rPr kumimoji="1" lang="en-US" altLang="zh-CN" sz="3000" b="1" i="1">
                <a:solidFill>
                  <a:schemeClr val="tx2"/>
                </a:solidFill>
                <a:latin typeface="Times New Roman" pitchFamily="18" charset="0"/>
              </a:rPr>
              <a:t>i</a:t>
            </a:r>
            <a:r>
              <a:rPr kumimoji="1" lang="en-US" altLang="zh-CN" sz="3000" b="1" baseline="-25000">
                <a:solidFill>
                  <a:schemeClr val="tx2"/>
                </a:solidFill>
                <a:latin typeface="Times New Roman" pitchFamily="18" charset="0"/>
              </a:rPr>
              <a:t>1</a:t>
            </a:r>
            <a:r>
              <a:rPr kumimoji="1" lang="en-US" altLang="zh-CN" sz="3000" b="1" i="1">
                <a:solidFill>
                  <a:schemeClr val="tx2"/>
                </a:solidFill>
                <a:latin typeface="Times New Roman" pitchFamily="18" charset="0"/>
              </a:rPr>
              <a:t>, i</a:t>
            </a:r>
            <a:r>
              <a:rPr kumimoji="1" lang="en-US" altLang="zh-CN" sz="3000" b="1" baseline="-25000">
                <a:solidFill>
                  <a:schemeClr val="tx2"/>
                </a:solidFill>
                <a:latin typeface="Times New Roman" pitchFamily="18" charset="0"/>
              </a:rPr>
              <a:t>2</a:t>
            </a:r>
            <a:r>
              <a:rPr kumimoji="1" lang="en-US" altLang="zh-CN" sz="3000" b="1" i="1">
                <a:solidFill>
                  <a:schemeClr val="tx2"/>
                </a:solidFill>
                <a:latin typeface="Times New Roman" pitchFamily="18" charset="0"/>
              </a:rPr>
              <a:t>, …, in</a:t>
            </a:r>
            <a:r>
              <a:rPr kumimoji="1" lang="en-US" altLang="zh-CN" sz="3000" b="1">
                <a:solidFill>
                  <a:schemeClr val="tx2"/>
                </a:solidFill>
                <a:latin typeface="Times New Roman" pitchFamily="18" charset="0"/>
              </a:rPr>
              <a:t> ) = </a:t>
            </a:r>
            <a:r>
              <a:rPr kumimoji="1" lang="en-US" altLang="zh-CN" sz="3000" b="1" i="1">
                <a:solidFill>
                  <a:schemeClr val="tx2"/>
                </a:solidFill>
                <a:latin typeface="Times New Roman" pitchFamily="18" charset="0"/>
              </a:rPr>
              <a:t>a</a:t>
            </a:r>
            <a:r>
              <a:rPr kumimoji="1" lang="en-US" altLang="zh-CN" sz="3000" b="1">
                <a:solidFill>
                  <a:schemeClr val="tx2"/>
                </a:solidFill>
                <a:latin typeface="Times New Roman" pitchFamily="18" charset="0"/>
              </a:rPr>
              <a:t> + </a:t>
            </a:r>
          </a:p>
          <a:p>
            <a:pPr marL="609600" indent="-609600" eaLnBrk="1" hangingPunct="1">
              <a:lnSpc>
                <a:spcPct val="105000"/>
              </a:lnSpc>
              <a:buFontTx/>
              <a:buNone/>
              <a:defRPr/>
            </a:pPr>
            <a:r>
              <a:rPr kumimoji="1" lang="en-US" altLang="zh-CN" sz="3000" b="1">
                <a:solidFill>
                  <a:schemeClr val="tx2"/>
                </a:solidFill>
                <a:latin typeface="Times New Roman" pitchFamily="18" charset="0"/>
              </a:rPr>
              <a:t>              ( </a:t>
            </a:r>
            <a:r>
              <a:rPr kumimoji="1" lang="en-US" altLang="zh-CN" sz="3000" b="1" i="1">
                <a:solidFill>
                  <a:schemeClr val="tx2"/>
                </a:solidFill>
                <a:latin typeface="Times New Roman" pitchFamily="18" charset="0"/>
              </a:rPr>
              <a:t>i</a:t>
            </a:r>
            <a:r>
              <a:rPr kumimoji="1" lang="en-US" altLang="zh-CN" sz="3000" b="1" baseline="-25000">
                <a:solidFill>
                  <a:schemeClr val="tx2"/>
                </a:solidFill>
                <a:latin typeface="Times New Roman" pitchFamily="18" charset="0"/>
              </a:rPr>
              <a:t>1</a:t>
            </a:r>
            <a:r>
              <a:rPr kumimoji="1" lang="en-US" altLang="zh-CN" sz="3000" b="1">
                <a:solidFill>
                  <a:schemeClr val="tx2"/>
                </a:solidFill>
                <a:latin typeface="Times New Roman" pitchFamily="18" charset="0"/>
              </a:rPr>
              <a:t>*</a:t>
            </a:r>
            <a:r>
              <a:rPr kumimoji="1" lang="en-US" altLang="zh-CN" sz="3000" b="1" i="1">
                <a:solidFill>
                  <a:schemeClr val="tx2"/>
                </a:solidFill>
                <a:latin typeface="Times New Roman" pitchFamily="18" charset="0"/>
              </a:rPr>
              <a:t>m</a:t>
            </a:r>
            <a:r>
              <a:rPr kumimoji="1" lang="en-US" altLang="zh-CN" sz="3000" b="1" baseline="-25000">
                <a:solidFill>
                  <a:schemeClr val="tx2"/>
                </a:solidFill>
                <a:latin typeface="Times New Roman" pitchFamily="18" charset="0"/>
              </a:rPr>
              <a:t>2</a:t>
            </a:r>
            <a:r>
              <a:rPr kumimoji="1" lang="en-US" altLang="zh-CN" sz="3000" b="1">
                <a:solidFill>
                  <a:schemeClr val="tx2"/>
                </a:solidFill>
                <a:latin typeface="Times New Roman" pitchFamily="18" charset="0"/>
              </a:rPr>
              <a:t>*</a:t>
            </a:r>
            <a:r>
              <a:rPr kumimoji="1" lang="en-US" altLang="zh-CN" sz="3000" b="1" i="1">
                <a:solidFill>
                  <a:schemeClr val="tx2"/>
                </a:solidFill>
                <a:latin typeface="Times New Roman" pitchFamily="18" charset="0"/>
              </a:rPr>
              <a:t>m</a:t>
            </a:r>
            <a:r>
              <a:rPr kumimoji="1" lang="en-US" altLang="zh-CN" sz="3000" b="1" baseline="-25000">
                <a:solidFill>
                  <a:schemeClr val="tx2"/>
                </a:solidFill>
                <a:latin typeface="Times New Roman" pitchFamily="18" charset="0"/>
              </a:rPr>
              <a:t>3</a:t>
            </a:r>
            <a:r>
              <a:rPr kumimoji="1" lang="en-US" altLang="zh-CN" sz="3000" b="1">
                <a:solidFill>
                  <a:schemeClr val="tx2"/>
                </a:solidFill>
                <a:latin typeface="Times New Roman" pitchFamily="18" charset="0"/>
              </a:rPr>
              <a:t>*</a:t>
            </a:r>
            <a:r>
              <a:rPr kumimoji="1" lang="en-US" altLang="zh-CN" sz="3000" b="1" i="1">
                <a:solidFill>
                  <a:schemeClr val="tx2"/>
                </a:solidFill>
                <a:latin typeface="Times New Roman" pitchFamily="18" charset="0"/>
              </a:rPr>
              <a:t>…*m</a:t>
            </a:r>
            <a:r>
              <a:rPr kumimoji="1" lang="en-US" altLang="zh-CN" sz="3000" b="1" i="1" baseline="-25000">
                <a:solidFill>
                  <a:schemeClr val="tx2"/>
                </a:solidFill>
                <a:latin typeface="Times New Roman" pitchFamily="18" charset="0"/>
              </a:rPr>
              <a:t>n</a:t>
            </a:r>
            <a:r>
              <a:rPr kumimoji="1" lang="en-US" altLang="zh-CN" sz="3000" b="1" i="1">
                <a:solidFill>
                  <a:schemeClr val="tx2"/>
                </a:solidFill>
                <a:latin typeface="Times New Roman" pitchFamily="18" charset="0"/>
              </a:rPr>
              <a:t> + i</a:t>
            </a:r>
            <a:r>
              <a:rPr kumimoji="1" lang="en-US" altLang="zh-CN" sz="3000" b="1" baseline="-25000">
                <a:solidFill>
                  <a:schemeClr val="tx2"/>
                </a:solidFill>
                <a:latin typeface="Times New Roman" pitchFamily="18" charset="0"/>
              </a:rPr>
              <a:t>2</a:t>
            </a:r>
            <a:r>
              <a:rPr kumimoji="1" lang="en-US" altLang="zh-CN" sz="3000" b="1" i="1">
                <a:solidFill>
                  <a:schemeClr val="tx2"/>
                </a:solidFill>
                <a:latin typeface="Times New Roman" pitchFamily="18" charset="0"/>
              </a:rPr>
              <a:t>*m</a:t>
            </a:r>
            <a:r>
              <a:rPr kumimoji="1" lang="en-US" altLang="zh-CN" sz="3000" b="1" baseline="-25000">
                <a:solidFill>
                  <a:schemeClr val="tx2"/>
                </a:solidFill>
                <a:latin typeface="Times New Roman" pitchFamily="18" charset="0"/>
              </a:rPr>
              <a:t>3</a:t>
            </a:r>
            <a:r>
              <a:rPr kumimoji="1" lang="en-US" altLang="zh-CN" sz="3000" b="1" i="1">
                <a:solidFill>
                  <a:schemeClr val="tx2"/>
                </a:solidFill>
                <a:latin typeface="Times New Roman" pitchFamily="18" charset="0"/>
              </a:rPr>
              <a:t>*m</a:t>
            </a:r>
            <a:r>
              <a:rPr kumimoji="1" lang="en-US" altLang="zh-CN" sz="3000" b="1" baseline="-25000">
                <a:solidFill>
                  <a:schemeClr val="tx2"/>
                </a:solidFill>
                <a:latin typeface="Times New Roman" pitchFamily="18" charset="0"/>
              </a:rPr>
              <a:t>4</a:t>
            </a:r>
            <a:r>
              <a:rPr kumimoji="1" lang="en-US" altLang="zh-CN" sz="3000" b="1">
                <a:solidFill>
                  <a:schemeClr val="tx2"/>
                </a:solidFill>
                <a:latin typeface="Times New Roman" pitchFamily="18" charset="0"/>
              </a:rPr>
              <a:t>*</a:t>
            </a:r>
            <a:r>
              <a:rPr kumimoji="1" lang="en-US" altLang="zh-CN" sz="3000" b="1" i="1">
                <a:solidFill>
                  <a:schemeClr val="tx2"/>
                </a:solidFill>
                <a:latin typeface="Times New Roman" pitchFamily="18" charset="0"/>
              </a:rPr>
              <a:t>…*m</a:t>
            </a:r>
            <a:r>
              <a:rPr kumimoji="1" lang="en-US" altLang="zh-CN" sz="3000" b="1" i="1" baseline="-25000">
                <a:solidFill>
                  <a:schemeClr val="tx2"/>
                </a:solidFill>
                <a:latin typeface="Times New Roman" pitchFamily="18" charset="0"/>
              </a:rPr>
              <a:t>n</a:t>
            </a:r>
            <a:r>
              <a:rPr kumimoji="1" lang="en-US" altLang="zh-CN" sz="3000" b="1" i="1">
                <a:solidFill>
                  <a:schemeClr val="tx2"/>
                </a:solidFill>
                <a:latin typeface="Times New Roman" pitchFamily="18" charset="0"/>
              </a:rPr>
              <a:t>+</a:t>
            </a:r>
          </a:p>
          <a:p>
            <a:pPr marL="609600" indent="-609600" eaLnBrk="1" hangingPunct="1">
              <a:lnSpc>
                <a:spcPct val="105000"/>
              </a:lnSpc>
              <a:buFontTx/>
              <a:buNone/>
              <a:defRPr/>
            </a:pPr>
            <a:r>
              <a:rPr kumimoji="1" lang="en-US" altLang="zh-CN" sz="3000" b="1" i="1">
                <a:solidFill>
                  <a:schemeClr val="tx2"/>
                </a:solidFill>
                <a:latin typeface="Times New Roman" pitchFamily="18" charset="0"/>
              </a:rPr>
              <a:t>                  + ……+ i</a:t>
            </a:r>
            <a:r>
              <a:rPr kumimoji="1" lang="en-US" altLang="zh-CN" sz="3000" b="1" i="1" baseline="-25000">
                <a:solidFill>
                  <a:schemeClr val="tx2"/>
                </a:solidFill>
                <a:latin typeface="Times New Roman" pitchFamily="18" charset="0"/>
              </a:rPr>
              <a:t>n</a:t>
            </a:r>
            <a:r>
              <a:rPr kumimoji="1" lang="en-US" altLang="zh-CN" sz="3000" baseline="-25000">
                <a:solidFill>
                  <a:schemeClr val="tx2"/>
                </a:solidFill>
                <a:latin typeface="Courier New" pitchFamily="49" charset="0"/>
              </a:rPr>
              <a:t>-</a:t>
            </a:r>
            <a:r>
              <a:rPr kumimoji="1" lang="en-US" altLang="zh-CN" sz="3000" b="1" baseline="-25000">
                <a:solidFill>
                  <a:schemeClr val="tx2"/>
                </a:solidFill>
                <a:latin typeface="Times New Roman" pitchFamily="18" charset="0"/>
              </a:rPr>
              <a:t>1</a:t>
            </a:r>
            <a:r>
              <a:rPr kumimoji="1" lang="en-US" altLang="zh-CN" sz="3000" b="1" i="1">
                <a:solidFill>
                  <a:schemeClr val="tx2"/>
                </a:solidFill>
                <a:latin typeface="Times New Roman" pitchFamily="18" charset="0"/>
              </a:rPr>
              <a:t>*m</a:t>
            </a:r>
            <a:r>
              <a:rPr kumimoji="1" lang="en-US" altLang="zh-CN" sz="3000" b="1" i="1" baseline="-25000">
                <a:solidFill>
                  <a:schemeClr val="tx2"/>
                </a:solidFill>
                <a:latin typeface="Times New Roman" pitchFamily="18" charset="0"/>
              </a:rPr>
              <a:t>n</a:t>
            </a:r>
            <a:r>
              <a:rPr kumimoji="1" lang="en-US" altLang="zh-CN" sz="3000" b="1" i="1">
                <a:solidFill>
                  <a:schemeClr val="tx2"/>
                </a:solidFill>
                <a:latin typeface="Times New Roman" pitchFamily="18" charset="0"/>
              </a:rPr>
              <a:t> + i</a:t>
            </a:r>
            <a:r>
              <a:rPr kumimoji="1" lang="en-US" altLang="zh-CN" sz="3000" b="1" i="1" baseline="-25000">
                <a:solidFill>
                  <a:schemeClr val="tx2"/>
                </a:solidFill>
                <a:latin typeface="Times New Roman" pitchFamily="18" charset="0"/>
              </a:rPr>
              <a:t>n</a:t>
            </a:r>
            <a:r>
              <a:rPr kumimoji="1" lang="en-US" altLang="zh-CN" sz="3000" b="1" i="1">
                <a:solidFill>
                  <a:schemeClr val="tx2"/>
                </a:solidFill>
                <a:latin typeface="Times New Roman" pitchFamily="18" charset="0"/>
              </a:rPr>
              <a:t> </a:t>
            </a:r>
            <a:r>
              <a:rPr kumimoji="1" lang="en-US" altLang="zh-CN" sz="3000" b="1">
                <a:solidFill>
                  <a:schemeClr val="tx2"/>
                </a:solidFill>
                <a:latin typeface="Times New Roman" pitchFamily="18" charset="0"/>
              </a:rPr>
              <a:t>) *</a:t>
            </a:r>
            <a:r>
              <a:rPr kumimoji="1" lang="en-US" altLang="zh-CN" sz="3000" b="1" i="1">
                <a:solidFill>
                  <a:schemeClr val="tx2"/>
                </a:solidFill>
                <a:latin typeface="Times New Roman" pitchFamily="18" charset="0"/>
              </a:rPr>
              <a:t> l</a:t>
            </a:r>
            <a:r>
              <a:rPr lang="en-US" altLang="zh-CN" sz="3000" b="1">
                <a:effectLst>
                  <a:outerShdw blurRad="38100" dist="38100" dir="2700000" algn="tl">
                    <a:srgbClr val="C0C0C0"/>
                  </a:outerShdw>
                </a:effectLst>
                <a:latin typeface="Times New Roman" pitchFamily="18" charset="0"/>
                <a:ea typeface="仿宋_GB2312" pitchFamily="49" charset="-122"/>
              </a:rPr>
              <a:t> </a:t>
            </a:r>
          </a:p>
        </p:txBody>
      </p:sp>
      <p:graphicFrame>
        <p:nvGraphicFramePr>
          <p:cNvPr id="16388" name="Object 4">
            <a:extLst>
              <a:ext uri="{FF2B5EF4-FFF2-40B4-BE49-F238E27FC236}">
                <a16:creationId xmlns:a16="http://schemas.microsoft.com/office/drawing/2014/main" id="{B33F0035-D599-455C-95DE-D2DF96925817}"/>
              </a:ext>
            </a:extLst>
          </p:cNvPr>
          <p:cNvGraphicFramePr>
            <a:graphicFrameLocks noChangeAspect="1"/>
          </p:cNvGraphicFramePr>
          <p:nvPr/>
        </p:nvGraphicFramePr>
        <p:xfrm>
          <a:off x="1974850" y="4659313"/>
          <a:ext cx="5259388" cy="1443037"/>
        </p:xfrm>
        <a:graphic>
          <a:graphicData uri="http://schemas.openxmlformats.org/presentationml/2006/ole">
            <mc:AlternateContent xmlns:mc="http://schemas.openxmlformats.org/markup-compatibility/2006">
              <mc:Choice xmlns:v="urn:schemas-microsoft-com:vml" Requires="v">
                <p:oleObj spid="_x0000_s16415" name="公式" r:id="rId3" imgW="1566631" imgH="357012" progId="Equation.3">
                  <p:embed/>
                </p:oleObj>
              </mc:Choice>
              <mc:Fallback>
                <p:oleObj name="公式" r:id="rId3" imgW="1566631" imgH="3570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4659313"/>
                        <a:ext cx="5259388"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AutoShape 5">
            <a:hlinkClick r:id="rId5" action="ppaction://hlinksldjump" highlightClick="1"/>
            <a:extLst>
              <a:ext uri="{FF2B5EF4-FFF2-40B4-BE49-F238E27FC236}">
                <a16:creationId xmlns:a16="http://schemas.microsoft.com/office/drawing/2014/main" id="{CB7F1771-734C-4C99-A697-14290D600C5E}"/>
              </a:ext>
            </a:extLst>
          </p:cNvPr>
          <p:cNvSpPr>
            <a:spLocks noChangeArrowheads="1"/>
          </p:cNvSpPr>
          <p:nvPr/>
        </p:nvSpPr>
        <p:spPr bwMode="auto">
          <a:xfrm>
            <a:off x="8247063" y="6248400"/>
            <a:ext cx="568325"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2CD62EC-779E-453B-A30C-99D045B8032A}"/>
              </a:ext>
            </a:extLst>
          </p:cNvPr>
          <p:cNvSpPr>
            <a:spLocks noGrp="1" noChangeArrowheads="1"/>
          </p:cNvSpPr>
          <p:nvPr>
            <p:ph type="title"/>
          </p:nvPr>
        </p:nvSpPr>
        <p:spPr>
          <a:xfrm>
            <a:off x="685800" y="274638"/>
            <a:ext cx="7772400" cy="933450"/>
          </a:xfrm>
        </p:spPr>
        <p:txBody>
          <a:bodyPr/>
          <a:lstStyle/>
          <a:p>
            <a:pPr eaLnBrk="1" hangingPunct="1"/>
            <a:r>
              <a:rPr lang="zh-CN" altLang="en-US" sz="4000" b="1">
                <a:ea typeface="华文新魏" panose="02010800040101010101" pitchFamily="2" charset="-122"/>
              </a:rPr>
              <a:t>特殊矩阵</a:t>
            </a:r>
            <a:endParaRPr lang="zh-CN" altLang="en-US">
              <a:ea typeface="华文新魏" panose="02010800040101010101" pitchFamily="2" charset="-122"/>
            </a:endParaRPr>
          </a:p>
        </p:txBody>
      </p:sp>
      <p:sp>
        <p:nvSpPr>
          <p:cNvPr id="17411" name="Rectangle 3">
            <a:extLst>
              <a:ext uri="{FF2B5EF4-FFF2-40B4-BE49-F238E27FC236}">
                <a16:creationId xmlns:a16="http://schemas.microsoft.com/office/drawing/2014/main" id="{E67926F0-15CE-42E5-932D-6EFB7EC09551}"/>
              </a:ext>
            </a:extLst>
          </p:cNvPr>
          <p:cNvSpPr>
            <a:spLocks noGrp="1" noChangeArrowheads="1"/>
          </p:cNvSpPr>
          <p:nvPr>
            <p:ph type="body" idx="1"/>
          </p:nvPr>
        </p:nvSpPr>
        <p:spPr>
          <a:xfrm>
            <a:off x="762000" y="1473200"/>
            <a:ext cx="7678738" cy="4378325"/>
          </a:xfrm>
        </p:spPr>
        <p:txBody>
          <a:bodyPr/>
          <a:lstStyle/>
          <a:p>
            <a:pPr eaLnBrk="1" hangingPunct="1">
              <a:lnSpc>
                <a:spcPct val="105000"/>
              </a:lnSpc>
              <a:buClr>
                <a:srgbClr val="800080"/>
              </a:buClr>
              <a:buSzPct val="50000"/>
            </a:pPr>
            <a:r>
              <a:rPr lang="zh-CN" altLang="en-US" sz="3000" b="1">
                <a:ea typeface="仿宋_GB2312" pitchFamily="49" charset="-122"/>
              </a:rPr>
              <a:t>特殊矩阵是指</a:t>
            </a:r>
            <a:r>
              <a:rPr lang="zh-CN" altLang="en-US" sz="3000" b="1">
                <a:solidFill>
                  <a:srgbClr val="FF6600"/>
                </a:solidFill>
                <a:ea typeface="仿宋_GB2312" pitchFamily="49" charset="-122"/>
              </a:rPr>
              <a:t>非零元素</a:t>
            </a:r>
            <a:r>
              <a:rPr lang="zh-CN" altLang="en-US" sz="3000" b="1">
                <a:ea typeface="仿宋_GB2312" pitchFamily="49" charset="-122"/>
              </a:rPr>
              <a:t>或</a:t>
            </a:r>
            <a:r>
              <a:rPr lang="zh-CN" altLang="en-US" sz="3000" b="1">
                <a:solidFill>
                  <a:srgbClr val="FF6600"/>
                </a:solidFill>
                <a:ea typeface="仿宋_GB2312" pitchFamily="49" charset="-122"/>
              </a:rPr>
              <a:t>零元素</a:t>
            </a:r>
            <a:r>
              <a:rPr lang="zh-CN" altLang="en-US" sz="3000" b="1">
                <a:ea typeface="仿宋_GB2312" pitchFamily="49" charset="-122"/>
              </a:rPr>
              <a:t>的</a:t>
            </a:r>
            <a:r>
              <a:rPr lang="zh-CN" altLang="en-US" sz="3000" b="1">
                <a:solidFill>
                  <a:srgbClr val="FF6600"/>
                </a:solidFill>
                <a:ea typeface="仿宋_GB2312" pitchFamily="49" charset="-122"/>
              </a:rPr>
              <a:t>分布有一定规律</a:t>
            </a:r>
            <a:r>
              <a:rPr lang="zh-CN" altLang="en-US" sz="3000" b="1">
                <a:ea typeface="仿宋_GB2312" pitchFamily="49" charset="-122"/>
              </a:rPr>
              <a:t>的矩阵。</a:t>
            </a:r>
          </a:p>
          <a:p>
            <a:pPr eaLnBrk="1" hangingPunct="1">
              <a:lnSpc>
                <a:spcPct val="105000"/>
              </a:lnSpc>
              <a:buClr>
                <a:srgbClr val="800080"/>
              </a:buClr>
              <a:buSzPct val="50000"/>
            </a:pPr>
            <a:r>
              <a:rPr lang="zh-CN" altLang="en-US" sz="3000" b="1">
                <a:ea typeface="仿宋_GB2312" pitchFamily="49" charset="-122"/>
              </a:rPr>
              <a:t>特殊矩阵的压缩存储主要是针对阶数很高的特殊矩阵。为节省存储空间，对可以不存储的元素，如零元素或对称元素，不再存储。</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对称矩阵</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三对角矩阵</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133BDE-D879-4308-904F-4BA78503AF54}"/>
              </a:ext>
            </a:extLst>
          </p:cNvPr>
          <p:cNvSpPr>
            <a:spLocks noGrp="1" noChangeArrowheads="1"/>
          </p:cNvSpPr>
          <p:nvPr>
            <p:ph type="title"/>
          </p:nvPr>
        </p:nvSpPr>
        <p:spPr>
          <a:xfrm>
            <a:off x="685800" y="381000"/>
            <a:ext cx="7772400" cy="1035050"/>
          </a:xfrm>
        </p:spPr>
        <p:txBody>
          <a:bodyPr/>
          <a:lstStyle/>
          <a:p>
            <a:pPr eaLnBrk="1" hangingPunct="1"/>
            <a:r>
              <a:rPr lang="zh-CN" altLang="en-US" sz="4000" b="1">
                <a:ea typeface="华文新魏" panose="02010800040101010101" pitchFamily="2" charset="-122"/>
              </a:rPr>
              <a:t>对称矩阵的压缩存储</a:t>
            </a:r>
            <a:endParaRPr lang="zh-CN" altLang="en-US">
              <a:ea typeface="华文新魏" panose="02010800040101010101" pitchFamily="2" charset="-122"/>
            </a:endParaRPr>
          </a:p>
        </p:txBody>
      </p:sp>
      <p:sp>
        <p:nvSpPr>
          <p:cNvPr id="18435" name="Rectangle 3">
            <a:extLst>
              <a:ext uri="{FF2B5EF4-FFF2-40B4-BE49-F238E27FC236}">
                <a16:creationId xmlns:a16="http://schemas.microsoft.com/office/drawing/2014/main" id="{100BC570-50B7-4DDD-A499-3F4A4E8E0346}"/>
              </a:ext>
            </a:extLst>
          </p:cNvPr>
          <p:cNvSpPr>
            <a:spLocks noGrp="1" noChangeArrowheads="1"/>
          </p:cNvSpPr>
          <p:nvPr>
            <p:ph type="body" idx="1"/>
          </p:nvPr>
        </p:nvSpPr>
        <p:spPr>
          <a:xfrm>
            <a:off x="622300" y="1333500"/>
            <a:ext cx="8001000" cy="685800"/>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设有一个 </a:t>
            </a:r>
            <a:r>
              <a:rPr lang="en-US" altLang="zh-CN" sz="3000" b="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的对称矩阵 </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p>
        </p:txBody>
      </p:sp>
      <p:graphicFrame>
        <p:nvGraphicFramePr>
          <p:cNvPr id="18436" name="Object 4">
            <a:extLst>
              <a:ext uri="{FF2B5EF4-FFF2-40B4-BE49-F238E27FC236}">
                <a16:creationId xmlns:a16="http://schemas.microsoft.com/office/drawing/2014/main" id="{9AADC2FD-ED83-4FD8-BECA-C1AA69486420}"/>
              </a:ext>
            </a:extLst>
          </p:cNvPr>
          <p:cNvGraphicFramePr>
            <a:graphicFrameLocks noChangeAspect="1"/>
          </p:cNvGraphicFramePr>
          <p:nvPr/>
        </p:nvGraphicFramePr>
        <p:xfrm>
          <a:off x="1449388" y="2078038"/>
          <a:ext cx="6359525" cy="2738437"/>
        </p:xfrm>
        <a:graphic>
          <a:graphicData uri="http://schemas.openxmlformats.org/presentationml/2006/ole">
            <mc:AlternateContent xmlns:mc="http://schemas.openxmlformats.org/markup-compatibility/2006">
              <mc:Choice xmlns:v="urn:schemas-microsoft-com:vml" Requires="v">
                <p:oleObj spid="_x0000_s18464" name="公式" r:id="rId3" imgW="2014669" imgH="766748" progId="Equation.3">
                  <p:embed/>
                </p:oleObj>
              </mc:Choice>
              <mc:Fallback>
                <p:oleObj name="公式" r:id="rId3" imgW="2014669" imgH="76674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2078038"/>
                        <a:ext cx="635952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5">
            <a:extLst>
              <a:ext uri="{FF2B5EF4-FFF2-40B4-BE49-F238E27FC236}">
                <a16:creationId xmlns:a16="http://schemas.microsoft.com/office/drawing/2014/main" id="{C5DC3F1C-2317-4DC9-B34C-2183F3EFFC0D}"/>
              </a:ext>
            </a:extLst>
          </p:cNvPr>
          <p:cNvSpPr txBox="1">
            <a:spLocks noChangeArrowheads="1"/>
          </p:cNvSpPr>
          <p:nvPr/>
        </p:nvSpPr>
        <p:spPr bwMode="auto">
          <a:xfrm>
            <a:off x="736600" y="5029200"/>
            <a:ext cx="7043738"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990099"/>
              </a:buClr>
              <a:buSzPct val="50000"/>
              <a:buFont typeface="Wingdings" panose="05000000000000000000" pitchFamily="2" charset="2"/>
              <a:buChar char="n"/>
            </a:pPr>
            <a:r>
              <a:rPr kumimoji="1" lang="zh-CN" altLang="en-US" sz="3000" b="1">
                <a:latin typeface="Courier New" panose="02070309020205020404" pitchFamily="49" charset="0"/>
                <a:ea typeface="仿宋_GB2312" pitchFamily="49" charset="-122"/>
              </a:rPr>
              <a:t>对称矩阵中的元素</a:t>
            </a:r>
            <a:r>
              <a:rPr kumimoji="1" lang="zh-CN" altLang="en-US" sz="3000" b="1">
                <a:solidFill>
                  <a:srgbClr val="0000FF"/>
                </a:solidFill>
                <a:latin typeface="Courier New" panose="02070309020205020404" pitchFamily="49" charset="0"/>
                <a:ea typeface="仿宋_GB2312" pitchFamily="49" charset="-122"/>
              </a:rPr>
              <a:t>关于主对角线对称</a:t>
            </a:r>
            <a:r>
              <a:rPr kumimoji="1" lang="zh-CN" altLang="en-US" sz="3000" b="1">
                <a:latin typeface="Times New Roman" panose="02020603050405020304" pitchFamily="18" charset="0"/>
              </a:rPr>
              <a:t>，</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ij</a:t>
            </a:r>
            <a:r>
              <a:rPr kumimoji="1" lang="en-US" altLang="zh-CN" sz="3000" b="1" i="1">
                <a:latin typeface="Times New Roman" panose="02020603050405020304" pitchFamily="18" charset="0"/>
              </a:rPr>
              <a:t> </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ji</a:t>
            </a:r>
            <a:r>
              <a:rPr kumimoji="1" lang="zh-CN" altLang="en-US" sz="3000" b="1" baseline="-25000">
                <a:latin typeface="Times New Roman" panose="02020603050405020304" pitchFamily="18" charset="0"/>
              </a:rPr>
              <a:t>，</a:t>
            </a:r>
            <a:r>
              <a:rPr kumimoji="1" lang="zh-CN" altLang="en-US" sz="3000" b="1" i="1" baseline="-25000">
                <a:latin typeface="Times New Roman" panose="02020603050405020304" pitchFamily="18" charset="0"/>
              </a:rPr>
              <a:t> </a:t>
            </a:r>
            <a:r>
              <a:rPr kumimoji="1" lang="en-US" altLang="zh-CN" sz="3000" b="1">
                <a:latin typeface="Times New Roman" panose="02020603050405020304" pitchFamily="18" charset="0"/>
              </a:rPr>
              <a:t>0≤</a:t>
            </a:r>
            <a:r>
              <a:rPr kumimoji="1" lang="en-US" altLang="zh-CN" sz="3000" b="1" i="1">
                <a:latin typeface="Times New Roman" panose="02020603050405020304" pitchFamily="18" charset="0"/>
              </a:rPr>
              <a:t>i</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Courier New" panose="02070309020205020404" pitchFamily="49" charset="0"/>
              </a:rPr>
              <a:t>≤</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1</a:t>
            </a:r>
            <a:endParaRPr kumimoji="1" lang="en-US" altLang="zh-CN" sz="3000" i="1">
              <a:latin typeface="Times New Roman" panose="02020603050405020304" pitchFamily="18" charset="0"/>
              <a:ea typeface="仿宋_GB2312" pitchFamily="49" charset="-122"/>
            </a:endParaRPr>
          </a:p>
        </p:txBody>
      </p:sp>
      <p:sp>
        <p:nvSpPr>
          <p:cNvPr id="18438" name="AutoShape 6">
            <a:extLst>
              <a:ext uri="{FF2B5EF4-FFF2-40B4-BE49-F238E27FC236}">
                <a16:creationId xmlns:a16="http://schemas.microsoft.com/office/drawing/2014/main" id="{201CC857-3668-4588-8392-DFA9A81414D5}"/>
              </a:ext>
            </a:extLst>
          </p:cNvPr>
          <p:cNvSpPr>
            <a:spLocks noChangeArrowheads="1"/>
          </p:cNvSpPr>
          <p:nvPr/>
        </p:nvSpPr>
        <p:spPr bwMode="auto">
          <a:xfrm rot="1524529">
            <a:off x="2192338" y="3224213"/>
            <a:ext cx="5526087" cy="550862"/>
          </a:xfrm>
          <a:prstGeom prst="roundRect">
            <a:avLst>
              <a:gd name="adj" fmla="val 50000"/>
            </a:avLst>
          </a:pr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704D9290-6BB5-42C2-8E72-C600FA212E66}"/>
              </a:ext>
            </a:extLst>
          </p:cNvPr>
          <p:cNvGraphicFramePr>
            <a:graphicFrameLocks noChangeAspect="1"/>
          </p:cNvGraphicFramePr>
          <p:nvPr/>
        </p:nvGraphicFramePr>
        <p:xfrm>
          <a:off x="1365250" y="3035300"/>
          <a:ext cx="5486400" cy="2971800"/>
        </p:xfrm>
        <a:graphic>
          <a:graphicData uri="http://schemas.openxmlformats.org/presentationml/2006/ole">
            <mc:AlternateContent xmlns:mc="http://schemas.openxmlformats.org/markup-compatibility/2006">
              <mc:Choice xmlns:v="urn:schemas-microsoft-com:vml" Requires="v">
                <p:oleObj spid="_x0000_s19491" name="Equation" r:id="rId3" imgW="1748051" imgH="766748" progId="Equation.3">
                  <p:embed/>
                </p:oleObj>
              </mc:Choice>
              <mc:Fallback>
                <p:oleObj name="Equation" r:id="rId3" imgW="1748051" imgH="7667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035300"/>
                        <a:ext cx="5486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Rectangle 3">
            <a:extLst>
              <a:ext uri="{FF2B5EF4-FFF2-40B4-BE49-F238E27FC236}">
                <a16:creationId xmlns:a16="http://schemas.microsoft.com/office/drawing/2014/main" id="{DF5C3EAB-0A53-476A-8350-880BD83BCD29}"/>
              </a:ext>
            </a:extLst>
          </p:cNvPr>
          <p:cNvSpPr>
            <a:spLocks noChangeArrowheads="1"/>
          </p:cNvSpPr>
          <p:nvPr/>
        </p:nvSpPr>
        <p:spPr bwMode="auto">
          <a:xfrm>
            <a:off x="5537200" y="5373688"/>
            <a:ext cx="1219200" cy="569912"/>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0" name="Rectangle 4">
            <a:extLst>
              <a:ext uri="{FF2B5EF4-FFF2-40B4-BE49-F238E27FC236}">
                <a16:creationId xmlns:a16="http://schemas.microsoft.com/office/drawing/2014/main" id="{D30359FD-3BDD-438E-9D81-D5A7B733280D}"/>
              </a:ext>
            </a:extLst>
          </p:cNvPr>
          <p:cNvSpPr>
            <a:spLocks noChangeArrowheads="1"/>
          </p:cNvSpPr>
          <p:nvPr/>
        </p:nvSpPr>
        <p:spPr bwMode="auto">
          <a:xfrm>
            <a:off x="4724400" y="4930775"/>
            <a:ext cx="838200" cy="101282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5">
            <a:extLst>
              <a:ext uri="{FF2B5EF4-FFF2-40B4-BE49-F238E27FC236}">
                <a16:creationId xmlns:a16="http://schemas.microsoft.com/office/drawing/2014/main" id="{222B84FA-E3CA-485D-8E33-BF099F523A0B}"/>
              </a:ext>
            </a:extLst>
          </p:cNvPr>
          <p:cNvSpPr>
            <a:spLocks noChangeArrowheads="1"/>
          </p:cNvSpPr>
          <p:nvPr/>
        </p:nvSpPr>
        <p:spPr bwMode="auto">
          <a:xfrm>
            <a:off x="3581400" y="4400550"/>
            <a:ext cx="1143000" cy="1543050"/>
          </a:xfrm>
          <a:prstGeom prst="rect">
            <a:avLst/>
          </a:prstGeom>
          <a:solidFill>
            <a:srgbClr val="66FF66">
              <a:alpha val="34901"/>
            </a:srgbClr>
          </a:solidFill>
          <a:ln>
            <a:noFill/>
          </a:ln>
          <a:effectLst/>
          <a:extLst>
            <a:ext uri="{91240B29-F687-4F45-9708-019B960494DF}">
              <a14:hiddenLine xmlns:a14="http://schemas.microsoft.com/office/drawing/2010/main" w="952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2" name="Rectangle 6">
            <a:extLst>
              <a:ext uri="{FF2B5EF4-FFF2-40B4-BE49-F238E27FC236}">
                <a16:creationId xmlns:a16="http://schemas.microsoft.com/office/drawing/2014/main" id="{E40649EA-8679-4357-A670-C0D8EEB2E99C}"/>
              </a:ext>
            </a:extLst>
          </p:cNvPr>
          <p:cNvSpPr>
            <a:spLocks noChangeArrowheads="1"/>
          </p:cNvSpPr>
          <p:nvPr/>
        </p:nvSpPr>
        <p:spPr bwMode="auto">
          <a:xfrm>
            <a:off x="2438400" y="3657600"/>
            <a:ext cx="1143000" cy="2286000"/>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3" name="Rectangle 7">
            <a:extLst>
              <a:ext uri="{FF2B5EF4-FFF2-40B4-BE49-F238E27FC236}">
                <a16:creationId xmlns:a16="http://schemas.microsoft.com/office/drawing/2014/main" id="{FBEA2583-C60D-492C-AC1D-78A69E89D5AC}"/>
              </a:ext>
            </a:extLst>
          </p:cNvPr>
          <p:cNvSpPr>
            <a:spLocks noChangeArrowheads="1"/>
          </p:cNvSpPr>
          <p:nvPr/>
        </p:nvSpPr>
        <p:spPr bwMode="auto">
          <a:xfrm>
            <a:off x="1447800" y="3146425"/>
            <a:ext cx="990600" cy="279717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4" name="Rectangle 8">
            <a:extLst>
              <a:ext uri="{FF2B5EF4-FFF2-40B4-BE49-F238E27FC236}">
                <a16:creationId xmlns:a16="http://schemas.microsoft.com/office/drawing/2014/main" id="{544885E6-3B3D-4050-8475-79BF5579C8D4}"/>
              </a:ext>
            </a:extLst>
          </p:cNvPr>
          <p:cNvSpPr>
            <a:spLocks noGrp="1" noChangeArrowheads="1"/>
          </p:cNvSpPr>
          <p:nvPr>
            <p:ph type="body" idx="1"/>
          </p:nvPr>
        </p:nvSpPr>
        <p:spPr>
          <a:xfrm>
            <a:off x="685800" y="698500"/>
            <a:ext cx="8001000" cy="2362200"/>
          </a:xfrm>
        </p:spPr>
        <p:txBody>
          <a:bodyPr/>
          <a:lstStyle/>
          <a:p>
            <a:pPr eaLnBrk="1" hangingPunct="1">
              <a:lnSpc>
                <a:spcPct val="105000"/>
              </a:lnSpc>
              <a:buClr>
                <a:srgbClr val="800080"/>
              </a:buClr>
              <a:buSzPct val="50000"/>
            </a:pPr>
            <a:r>
              <a:rPr lang="zh-CN" altLang="en-US" sz="3000" b="1">
                <a:solidFill>
                  <a:srgbClr val="000099"/>
                </a:solidFill>
                <a:ea typeface="仿宋_GB2312" pitchFamily="49" charset="-122"/>
              </a:rPr>
              <a:t>为节约存储，只存对角线及对角线以上的元素，或者只存对角线或对角线以下的元素。前者称为</a:t>
            </a:r>
            <a:r>
              <a:rPr lang="zh-CN" altLang="en-US" sz="3000" b="1">
                <a:solidFill>
                  <a:srgbClr val="FF6600"/>
                </a:solidFill>
                <a:ea typeface="仿宋_GB2312" pitchFamily="49" charset="-122"/>
              </a:rPr>
              <a:t>上三角矩阵</a:t>
            </a:r>
            <a:r>
              <a:rPr lang="zh-CN" altLang="en-US" sz="3000" b="1">
                <a:solidFill>
                  <a:srgbClr val="000099"/>
                </a:solidFill>
                <a:ea typeface="仿宋_GB2312" pitchFamily="49" charset="-122"/>
              </a:rPr>
              <a:t>，后者称为</a:t>
            </a:r>
            <a:r>
              <a:rPr lang="zh-CN" altLang="en-US" sz="3000" b="1">
                <a:solidFill>
                  <a:srgbClr val="FF6600"/>
                </a:solidFill>
                <a:ea typeface="仿宋_GB2312" pitchFamily="49" charset="-122"/>
              </a:rPr>
              <a:t>下三角矩阵</a:t>
            </a:r>
            <a:r>
              <a:rPr lang="zh-CN" altLang="en-US" sz="3000" b="1">
                <a:solidFill>
                  <a:srgbClr val="000099"/>
                </a:solidFill>
                <a:ea typeface="仿宋_GB2312" pitchFamily="49" charset="-122"/>
              </a:rPr>
              <a:t>。</a:t>
            </a:r>
          </a:p>
        </p:txBody>
      </p:sp>
      <p:sp>
        <p:nvSpPr>
          <p:cNvPr id="19465" name="Text Box 9">
            <a:extLst>
              <a:ext uri="{FF2B5EF4-FFF2-40B4-BE49-F238E27FC236}">
                <a16:creationId xmlns:a16="http://schemas.microsoft.com/office/drawing/2014/main" id="{9EACA41C-6922-459A-BDF8-FA0B9D2C67F7}"/>
              </a:ext>
            </a:extLst>
          </p:cNvPr>
          <p:cNvSpPr txBox="1">
            <a:spLocks noChangeArrowheads="1"/>
          </p:cNvSpPr>
          <p:nvPr/>
        </p:nvSpPr>
        <p:spPr bwMode="auto">
          <a:xfrm>
            <a:off x="7104063" y="3114675"/>
            <a:ext cx="701675"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latin typeface="Times New Roman" panose="02020603050405020304" pitchFamily="18" charset="0"/>
                <a:ea typeface="隶书" panose="02010509060101010101" pitchFamily="49" charset="-122"/>
              </a:rPr>
              <a:t>下三角矩阵</a:t>
            </a:r>
            <a:endParaRPr kumimoji="1" lang="zh-CN" altLang="en-US" sz="3600">
              <a:latin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F9B889D-0435-4CD0-9812-8EA4B51DB2D0}"/>
              </a:ext>
            </a:extLst>
          </p:cNvPr>
          <p:cNvGrpSpPr>
            <a:grpSpLocks/>
          </p:cNvGrpSpPr>
          <p:nvPr/>
        </p:nvGrpSpPr>
        <p:grpSpPr bwMode="auto">
          <a:xfrm>
            <a:off x="1727200" y="730250"/>
            <a:ext cx="5338763" cy="2770188"/>
            <a:chOff x="1088" y="364"/>
            <a:chExt cx="3363" cy="1745"/>
          </a:xfrm>
        </p:grpSpPr>
        <p:graphicFrame>
          <p:nvGraphicFramePr>
            <p:cNvPr id="20485" name="Object 3">
              <a:extLst>
                <a:ext uri="{FF2B5EF4-FFF2-40B4-BE49-F238E27FC236}">
                  <a16:creationId xmlns:a16="http://schemas.microsoft.com/office/drawing/2014/main" id="{18C845D3-DCEB-42BC-9DF2-0512E8AB59E4}"/>
                </a:ext>
              </a:extLst>
            </p:cNvPr>
            <p:cNvGraphicFramePr>
              <a:graphicFrameLocks noChangeAspect="1"/>
            </p:cNvGraphicFramePr>
            <p:nvPr/>
          </p:nvGraphicFramePr>
          <p:xfrm>
            <a:off x="1088" y="364"/>
            <a:ext cx="3363" cy="1745"/>
          </p:xfrm>
          <a:graphic>
            <a:graphicData uri="http://schemas.openxmlformats.org/presentationml/2006/ole">
              <mc:AlternateContent xmlns:mc="http://schemas.openxmlformats.org/markup-compatibility/2006">
                <mc:Choice xmlns:v="urn:schemas-microsoft-com:vml" Requires="v">
                  <p:oleObj spid="_x0000_s20516" name="公式" r:id="rId3" imgW="1748051" imgH="766748" progId="Equation.3">
                    <p:embed/>
                  </p:oleObj>
                </mc:Choice>
                <mc:Fallback>
                  <p:oleObj name="公式" r:id="rId3" imgW="1748051" imgH="76674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 y="364"/>
                          <a:ext cx="3363" cy="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4">
              <a:extLst>
                <a:ext uri="{FF2B5EF4-FFF2-40B4-BE49-F238E27FC236}">
                  <a16:creationId xmlns:a16="http://schemas.microsoft.com/office/drawing/2014/main" id="{96ABE8F3-B59C-4E16-BB04-1A3F072DF182}"/>
                </a:ext>
              </a:extLst>
            </p:cNvPr>
            <p:cNvSpPr>
              <a:spLocks noChangeArrowheads="1"/>
            </p:cNvSpPr>
            <p:nvPr/>
          </p:nvSpPr>
          <p:spPr bwMode="auto">
            <a:xfrm>
              <a:off x="1125" y="432"/>
              <a:ext cx="666" cy="38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7" name="Rectangle 5">
              <a:extLst>
                <a:ext uri="{FF2B5EF4-FFF2-40B4-BE49-F238E27FC236}">
                  <a16:creationId xmlns:a16="http://schemas.microsoft.com/office/drawing/2014/main" id="{E2403133-2A69-48A7-879B-0F658D3C4389}"/>
                </a:ext>
              </a:extLst>
            </p:cNvPr>
            <p:cNvSpPr>
              <a:spLocks noChangeArrowheads="1"/>
            </p:cNvSpPr>
            <p:nvPr/>
          </p:nvSpPr>
          <p:spPr bwMode="auto">
            <a:xfrm>
              <a:off x="1788" y="432"/>
              <a:ext cx="657" cy="722"/>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8" name="Rectangle 6">
              <a:extLst>
                <a:ext uri="{FF2B5EF4-FFF2-40B4-BE49-F238E27FC236}">
                  <a16:creationId xmlns:a16="http://schemas.microsoft.com/office/drawing/2014/main" id="{82CB6C33-D132-4D1A-A7F1-74E1C5FF5D88}"/>
                </a:ext>
              </a:extLst>
            </p:cNvPr>
            <p:cNvSpPr>
              <a:spLocks noChangeArrowheads="1"/>
            </p:cNvSpPr>
            <p:nvPr/>
          </p:nvSpPr>
          <p:spPr bwMode="auto">
            <a:xfrm>
              <a:off x="2446" y="432"/>
              <a:ext cx="626" cy="1065"/>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9" name="Rectangle 7">
              <a:extLst>
                <a:ext uri="{FF2B5EF4-FFF2-40B4-BE49-F238E27FC236}">
                  <a16:creationId xmlns:a16="http://schemas.microsoft.com/office/drawing/2014/main" id="{6B029AE3-06DC-494A-BCA9-ED9980B70A7D}"/>
                </a:ext>
              </a:extLst>
            </p:cNvPr>
            <p:cNvSpPr>
              <a:spLocks noChangeArrowheads="1"/>
            </p:cNvSpPr>
            <p:nvPr/>
          </p:nvSpPr>
          <p:spPr bwMode="auto">
            <a:xfrm>
              <a:off x="3073" y="432"/>
              <a:ext cx="534" cy="1313"/>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0" name="Rectangle 8">
              <a:extLst>
                <a:ext uri="{FF2B5EF4-FFF2-40B4-BE49-F238E27FC236}">
                  <a16:creationId xmlns:a16="http://schemas.microsoft.com/office/drawing/2014/main" id="{D7D02D6C-76F8-4F12-A8DE-2D748523BA04}"/>
                </a:ext>
              </a:extLst>
            </p:cNvPr>
            <p:cNvSpPr>
              <a:spLocks noChangeArrowheads="1"/>
            </p:cNvSpPr>
            <p:nvPr/>
          </p:nvSpPr>
          <p:spPr bwMode="auto">
            <a:xfrm>
              <a:off x="3606" y="432"/>
              <a:ext cx="762" cy="164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0483" name="Text Box 9">
            <a:extLst>
              <a:ext uri="{FF2B5EF4-FFF2-40B4-BE49-F238E27FC236}">
                <a16:creationId xmlns:a16="http://schemas.microsoft.com/office/drawing/2014/main" id="{0EF7B5A1-ACAF-49CF-A3C1-18D7CAB671CF}"/>
              </a:ext>
            </a:extLst>
          </p:cNvPr>
          <p:cNvSpPr txBox="1">
            <a:spLocks noChangeArrowheads="1"/>
          </p:cNvSpPr>
          <p:nvPr/>
        </p:nvSpPr>
        <p:spPr bwMode="auto">
          <a:xfrm>
            <a:off x="7292975" y="101441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0484" name="Rectangle 10">
            <a:extLst>
              <a:ext uri="{FF2B5EF4-FFF2-40B4-BE49-F238E27FC236}">
                <a16:creationId xmlns:a16="http://schemas.microsoft.com/office/drawing/2014/main" id="{67C4437C-C246-47C5-8E42-A74D752E26B1}"/>
              </a:ext>
            </a:extLst>
          </p:cNvPr>
          <p:cNvSpPr>
            <a:spLocks noGrp="1" noChangeArrowheads="1"/>
          </p:cNvSpPr>
          <p:nvPr>
            <p:ph type="body" idx="1"/>
          </p:nvPr>
        </p:nvSpPr>
        <p:spPr>
          <a:xfrm>
            <a:off x="685800" y="3806825"/>
            <a:ext cx="8001000" cy="2206625"/>
          </a:xfrm>
        </p:spPr>
        <p:txBody>
          <a:bodyPr/>
          <a:lstStyle/>
          <a:p>
            <a:pPr eaLnBrk="1" hangingPunct="1">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把它们按行存放于一个一维数组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中，称之为对称矩阵 </a:t>
            </a:r>
            <a:r>
              <a:rPr lang="en-US" altLang="zh-CN" sz="3000" b="1">
                <a:solidFill>
                  <a:srgbClr val="000099"/>
                </a:solidFill>
                <a:latin typeface="Times New Roman" panose="02020603050405020304" pitchFamily="18" charset="0"/>
                <a:ea typeface="仿宋_GB2312" pitchFamily="49" charset="-122"/>
              </a:rPr>
              <a:t>A </a:t>
            </a:r>
            <a:r>
              <a:rPr lang="zh-CN" altLang="en-US" sz="3000" b="1">
                <a:solidFill>
                  <a:srgbClr val="000099"/>
                </a:solidFill>
                <a:latin typeface="Times New Roman" panose="02020603050405020304" pitchFamily="18" charset="0"/>
                <a:ea typeface="仿宋_GB2312" pitchFamily="49" charset="-122"/>
              </a:rPr>
              <a:t>的压缩存储方式。</a:t>
            </a:r>
            <a:endParaRPr lang="zh-CN" altLang="en-US" sz="3000" b="1">
              <a:solidFill>
                <a:srgbClr val="0000CC"/>
              </a:solidFill>
              <a:latin typeface="Times New Roman" panose="02020603050405020304" pitchFamily="18" charset="0"/>
              <a:ea typeface="仿宋_GB2312" pitchFamily="49" charset="-122"/>
            </a:endParaRPr>
          </a:p>
          <a:p>
            <a:pPr eaLnBrk="1" hangingPunct="1">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共有 </a:t>
            </a:r>
            <a:r>
              <a:rPr lang="en-US" altLang="zh-CN" sz="3000" b="1">
                <a:solidFill>
                  <a:srgbClr val="000099"/>
                </a:solidFill>
                <a:latin typeface="Times New Roman" panose="02020603050405020304" pitchFamily="18" charset="0"/>
                <a:ea typeface="仿宋_GB2312" pitchFamily="49" charset="-122"/>
              </a:rPr>
              <a:t>n + ( n </a:t>
            </a:r>
            <a:r>
              <a:rPr lang="en-US" altLang="zh-CN" sz="3000">
                <a:solidFill>
                  <a:srgbClr val="000099"/>
                </a:solidFill>
                <a:latin typeface="Courier New" panose="02070309020205020404" pitchFamily="49" charset="0"/>
                <a:ea typeface="楷体_GB2312" pitchFamily="49" charset="-122"/>
              </a:rPr>
              <a:t>-</a:t>
            </a:r>
            <a:r>
              <a:rPr lang="en-US" altLang="zh-CN" sz="3000" b="1">
                <a:solidFill>
                  <a:srgbClr val="000099"/>
                </a:solidFill>
                <a:latin typeface="Times New Roman" panose="02020603050405020304" pitchFamily="18" charset="0"/>
                <a:ea typeface="仿宋_GB2312" pitchFamily="49" charset="-122"/>
              </a:rPr>
              <a:t> 1 ) + </a:t>
            </a:r>
            <a:r>
              <a:rPr lang="en-US" altLang="zh-CN" sz="3000" b="1">
                <a:solidFill>
                  <a:srgbClr val="000099"/>
                </a:solidFill>
                <a:latin typeface="Times New Roman" panose="02020603050405020304" pitchFamily="18" charset="0"/>
                <a:ea typeface="仿宋_GB2312" pitchFamily="49" charset="-122"/>
                <a:sym typeface="Wingdings" panose="05000000000000000000" pitchFamily="2" charset="2"/>
              </a:rPr>
              <a:t> </a:t>
            </a:r>
            <a:r>
              <a:rPr lang="en-US" altLang="zh-CN" sz="3000" b="1">
                <a:solidFill>
                  <a:srgbClr val="000099"/>
                </a:solidFill>
                <a:latin typeface="Times New Roman" panose="02020603050405020304" pitchFamily="18" charset="0"/>
                <a:ea typeface="仿宋_GB2312" pitchFamily="49" charset="-122"/>
              </a:rPr>
              <a:t>+ 1 =</a:t>
            </a:r>
          </a:p>
          <a:p>
            <a:pPr eaLnBrk="1" hangingPunct="1">
              <a:spcBef>
                <a:spcPct val="10000"/>
              </a:spcBef>
              <a:buClr>
                <a:srgbClr val="990099"/>
              </a:buClr>
              <a:buSzPct val="50000"/>
              <a:buFontTx/>
              <a:buNone/>
            </a:pPr>
            <a:r>
              <a:rPr lang="en-US" altLang="zh-CN" sz="3000" b="1">
                <a:solidFill>
                  <a:srgbClr val="000099"/>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n*(n+1)</a:t>
            </a:r>
            <a:r>
              <a:rPr lang="zh-CN" altLang="en-US" sz="3000" b="1">
                <a:solidFill>
                  <a:srgbClr val="FF3300"/>
                </a:solidFill>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2</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个元素。</a:t>
            </a:r>
            <a:endParaRPr lang="zh-CN" altLang="en-US" sz="3000" b="1">
              <a:latin typeface="Times New Roman" panose="02020603050405020304" pitchFamily="18" charset="0"/>
              <a:ea typeface="仿宋_GB2312"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CDC2A222-AE94-4A86-9222-1181F9E78253}"/>
              </a:ext>
            </a:extLst>
          </p:cNvPr>
          <p:cNvGraphicFramePr>
            <a:graphicFrameLocks noChangeAspect="1"/>
          </p:cNvGraphicFramePr>
          <p:nvPr/>
        </p:nvGraphicFramePr>
        <p:xfrm>
          <a:off x="1836738" y="595313"/>
          <a:ext cx="5192712" cy="2833687"/>
        </p:xfrm>
        <a:graphic>
          <a:graphicData uri="http://schemas.openxmlformats.org/presentationml/2006/ole">
            <mc:AlternateContent xmlns:mc="http://schemas.openxmlformats.org/markup-compatibility/2006">
              <mc:Choice xmlns:v="urn:schemas-microsoft-com:vml" Requires="v">
                <p:oleObj spid="_x0000_s21559" name="公式" r:id="rId3" imgW="1748051" imgH="766748" progId="Equation.3">
                  <p:embed/>
                </p:oleObj>
              </mc:Choice>
              <mc:Fallback>
                <p:oleObj name="公式" r:id="rId3" imgW="1748051" imgH="7667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738" y="595313"/>
                        <a:ext cx="5192712"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a:extLst>
              <a:ext uri="{FF2B5EF4-FFF2-40B4-BE49-F238E27FC236}">
                <a16:creationId xmlns:a16="http://schemas.microsoft.com/office/drawing/2014/main" id="{1F8FAA7B-F506-497E-A7AE-EE86DA59509A}"/>
              </a:ext>
            </a:extLst>
          </p:cNvPr>
          <p:cNvSpPr>
            <a:spLocks noChangeArrowheads="1"/>
          </p:cNvSpPr>
          <p:nvPr/>
        </p:nvSpPr>
        <p:spPr bwMode="auto">
          <a:xfrm>
            <a:off x="5715000" y="2870200"/>
            <a:ext cx="1193800" cy="4572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8" name="Rectangle 4">
            <a:extLst>
              <a:ext uri="{FF2B5EF4-FFF2-40B4-BE49-F238E27FC236}">
                <a16:creationId xmlns:a16="http://schemas.microsoft.com/office/drawing/2014/main" id="{33ED9DFD-B29E-4C00-822D-8240EA0B102A}"/>
              </a:ext>
            </a:extLst>
          </p:cNvPr>
          <p:cNvSpPr>
            <a:spLocks noChangeArrowheads="1"/>
          </p:cNvSpPr>
          <p:nvPr/>
        </p:nvSpPr>
        <p:spPr bwMode="auto">
          <a:xfrm>
            <a:off x="4940300" y="2438400"/>
            <a:ext cx="771525" cy="9144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9" name="Rectangle 5">
            <a:extLst>
              <a:ext uri="{FF2B5EF4-FFF2-40B4-BE49-F238E27FC236}">
                <a16:creationId xmlns:a16="http://schemas.microsoft.com/office/drawing/2014/main" id="{4DB28A44-798C-440E-8D7B-F6915C26C014}"/>
              </a:ext>
            </a:extLst>
          </p:cNvPr>
          <p:cNvSpPr>
            <a:spLocks noChangeArrowheads="1"/>
          </p:cNvSpPr>
          <p:nvPr/>
        </p:nvSpPr>
        <p:spPr bwMode="auto">
          <a:xfrm>
            <a:off x="3971925" y="1828800"/>
            <a:ext cx="968375" cy="15240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0" name="Rectangle 6">
            <a:extLst>
              <a:ext uri="{FF2B5EF4-FFF2-40B4-BE49-F238E27FC236}">
                <a16:creationId xmlns:a16="http://schemas.microsoft.com/office/drawing/2014/main" id="{60151B4D-7FCD-4973-9EB0-44BD73D0B542}"/>
              </a:ext>
            </a:extLst>
          </p:cNvPr>
          <p:cNvSpPr>
            <a:spLocks noChangeArrowheads="1"/>
          </p:cNvSpPr>
          <p:nvPr/>
        </p:nvSpPr>
        <p:spPr bwMode="auto">
          <a:xfrm>
            <a:off x="2908300" y="1287463"/>
            <a:ext cx="1062038" cy="2039937"/>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1" name="Rectangle 7">
            <a:extLst>
              <a:ext uri="{FF2B5EF4-FFF2-40B4-BE49-F238E27FC236}">
                <a16:creationId xmlns:a16="http://schemas.microsoft.com/office/drawing/2014/main" id="{AB979D20-00D2-471D-ACCA-EAB8D6ECE99E}"/>
              </a:ext>
            </a:extLst>
          </p:cNvPr>
          <p:cNvSpPr>
            <a:spLocks noChangeArrowheads="1"/>
          </p:cNvSpPr>
          <p:nvPr/>
        </p:nvSpPr>
        <p:spPr bwMode="auto">
          <a:xfrm>
            <a:off x="1933575" y="720725"/>
            <a:ext cx="976313" cy="260508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2" name="Text Box 8">
            <a:extLst>
              <a:ext uri="{FF2B5EF4-FFF2-40B4-BE49-F238E27FC236}">
                <a16:creationId xmlns:a16="http://schemas.microsoft.com/office/drawing/2014/main" id="{E2582B38-BEFA-43A2-9C49-38807950CB1B}"/>
              </a:ext>
            </a:extLst>
          </p:cNvPr>
          <p:cNvSpPr txBox="1">
            <a:spLocks noChangeArrowheads="1"/>
          </p:cNvSpPr>
          <p:nvPr/>
        </p:nvSpPr>
        <p:spPr bwMode="auto">
          <a:xfrm>
            <a:off x="7391400" y="381000"/>
            <a:ext cx="70167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4000">
                <a:solidFill>
                  <a:srgbClr val="0000CC"/>
                </a:solidFill>
                <a:latin typeface="Times New Roman" panose="02020603050405020304" pitchFamily="18" charset="0"/>
                <a:ea typeface="隶书" panose="02010509060101010101" pitchFamily="49" charset="-122"/>
              </a:rPr>
              <a:t>下三角矩阵</a:t>
            </a:r>
            <a:endParaRPr kumimoji="1" lang="zh-CN" altLang="en-US" sz="2400">
              <a:latin typeface="Times New Roman" panose="02020603050405020304" pitchFamily="18" charset="0"/>
            </a:endParaRPr>
          </a:p>
        </p:txBody>
      </p:sp>
      <p:sp>
        <p:nvSpPr>
          <p:cNvPr id="21513" name="Text Box 9">
            <a:extLst>
              <a:ext uri="{FF2B5EF4-FFF2-40B4-BE49-F238E27FC236}">
                <a16:creationId xmlns:a16="http://schemas.microsoft.com/office/drawing/2014/main" id="{43C9CC82-C6EB-497D-940A-2228E3719970}"/>
              </a:ext>
            </a:extLst>
          </p:cNvPr>
          <p:cNvSpPr txBox="1">
            <a:spLocks noChangeArrowheads="1"/>
          </p:cNvSpPr>
          <p:nvPr/>
        </p:nvSpPr>
        <p:spPr bwMode="auto">
          <a:xfrm>
            <a:off x="1279525" y="4973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21514" name="Text Box 10">
            <a:extLst>
              <a:ext uri="{FF2B5EF4-FFF2-40B4-BE49-F238E27FC236}">
                <a16:creationId xmlns:a16="http://schemas.microsoft.com/office/drawing/2014/main" id="{EA1B0F37-15A7-475F-A9AE-0E3751AFA979}"/>
              </a:ext>
            </a:extLst>
          </p:cNvPr>
          <p:cNvSpPr txBox="1">
            <a:spLocks noChangeArrowheads="1"/>
          </p:cNvSpPr>
          <p:nvPr/>
        </p:nvSpPr>
        <p:spPr bwMode="auto">
          <a:xfrm>
            <a:off x="673100" y="4800600"/>
            <a:ext cx="804703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a:solidFill>
                  <a:srgbClr val="000099"/>
                </a:solidFill>
                <a:latin typeface="Times New Roman" panose="02020603050405020304" pitchFamily="18" charset="0"/>
                <a:ea typeface="仿宋_GB2312" pitchFamily="49" charset="-122"/>
              </a:rPr>
              <a:t>若</a:t>
            </a:r>
            <a:r>
              <a:rPr kumimoji="1" lang="zh-CN" altLang="en-US" sz="3000" b="1" i="1">
                <a:solidFill>
                  <a:srgbClr val="000099"/>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i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rgbClr val="FF3300"/>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 </a:t>
            </a:r>
            <a:r>
              <a:rPr kumimoji="1" lang="en-US" altLang="zh-CN" sz="3000" b="1">
                <a:latin typeface="Times New Roman" panose="02020603050405020304" pitchFamily="18" charset="0"/>
                <a:ea typeface="仿宋_GB2312" pitchFamily="49" charset="-122"/>
              </a:rPr>
              <a:t>1 + 2 + </a:t>
            </a:r>
            <a:r>
              <a:rPr kumimoji="1" lang="en-US" altLang="zh-CN" sz="3000" b="1">
                <a:latin typeface="Times New Roman" panose="02020603050405020304" pitchFamily="18" charset="0"/>
                <a:ea typeface="仿宋_GB2312" pitchFamily="49" charset="-122"/>
                <a:sym typeface="Wingdings" panose="05000000000000000000" pitchFamily="2" charset="2"/>
              </a:rPr>
              <a:t></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楷体_GB2312" pitchFamily="49" charset="-122"/>
              </a:rPr>
              <a:t>+ </a:t>
            </a:r>
            <a:r>
              <a:rPr kumimoji="1" lang="en-US" altLang="zh-CN" sz="3000" b="1">
                <a:latin typeface="Times New Roman" panose="02020603050405020304" pitchFamily="18" charset="0"/>
                <a:ea typeface="仿宋_GB2312" pitchFamily="49" charset="-122"/>
              </a:rPr>
              <a:t>1)*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2 + </a:t>
            </a:r>
            <a:r>
              <a:rPr kumimoji="1" lang="en-US" altLang="zh-CN" sz="3000" b="1" i="1">
                <a:latin typeface="Times New Roman" panose="02020603050405020304" pitchFamily="18" charset="0"/>
                <a:ea typeface="仿宋_GB2312" pitchFamily="49" charset="-122"/>
              </a:rPr>
              <a:t>j</a:t>
            </a:r>
            <a:endParaRPr kumimoji="1" lang="en-US" altLang="zh-CN" sz="3000">
              <a:latin typeface="楷体_GB2312" pitchFamily="49" charset="-122"/>
              <a:ea typeface="楷体_GB2312" pitchFamily="49" charset="-122"/>
            </a:endParaRPr>
          </a:p>
        </p:txBody>
      </p:sp>
      <p:sp>
        <p:nvSpPr>
          <p:cNvPr id="21515" name="AutoShape 11">
            <a:extLst>
              <a:ext uri="{FF2B5EF4-FFF2-40B4-BE49-F238E27FC236}">
                <a16:creationId xmlns:a16="http://schemas.microsoft.com/office/drawing/2014/main" id="{9B32B5C1-AFED-4BB5-8AFD-8FBD64384929}"/>
              </a:ext>
            </a:extLst>
          </p:cNvPr>
          <p:cNvSpPr>
            <a:spLocks/>
          </p:cNvSpPr>
          <p:nvPr/>
        </p:nvSpPr>
        <p:spPr bwMode="auto">
          <a:xfrm rot="-5400000">
            <a:off x="2208212" y="4981576"/>
            <a:ext cx="182563" cy="1954212"/>
          </a:xfrm>
          <a:prstGeom prst="leftBrace">
            <a:avLst>
              <a:gd name="adj1" fmla="val 183163"/>
              <a:gd name="adj2" fmla="val 50000"/>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grpSp>
        <p:nvGrpSpPr>
          <p:cNvPr id="21516" name="Group 12">
            <a:extLst>
              <a:ext uri="{FF2B5EF4-FFF2-40B4-BE49-F238E27FC236}">
                <a16:creationId xmlns:a16="http://schemas.microsoft.com/office/drawing/2014/main" id="{54180EDF-1DBD-4824-BD9F-6E4CB3086424}"/>
              </a:ext>
            </a:extLst>
          </p:cNvPr>
          <p:cNvGrpSpPr>
            <a:grpSpLocks/>
          </p:cNvGrpSpPr>
          <p:nvPr/>
        </p:nvGrpSpPr>
        <p:grpSpPr bwMode="auto">
          <a:xfrm>
            <a:off x="661988" y="3470275"/>
            <a:ext cx="8067675" cy="3027363"/>
            <a:chOff x="417" y="2186"/>
            <a:chExt cx="5082" cy="1907"/>
          </a:xfrm>
        </p:grpSpPr>
        <p:sp>
          <p:nvSpPr>
            <p:cNvPr id="21520" name="Rectangle 13">
              <a:extLst>
                <a:ext uri="{FF2B5EF4-FFF2-40B4-BE49-F238E27FC236}">
                  <a16:creationId xmlns:a16="http://schemas.microsoft.com/office/drawing/2014/main" id="{F5B68F59-E681-4499-969B-44702FD29840}"/>
                </a:ext>
              </a:extLst>
            </p:cNvPr>
            <p:cNvSpPr>
              <a:spLocks noChangeArrowheads="1"/>
            </p:cNvSpPr>
            <p:nvPr/>
          </p:nvSpPr>
          <p:spPr bwMode="auto">
            <a:xfrm>
              <a:off x="720" y="2448"/>
              <a:ext cx="4656" cy="3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1" name="Text Box 14">
              <a:extLst>
                <a:ext uri="{FF2B5EF4-FFF2-40B4-BE49-F238E27FC236}">
                  <a16:creationId xmlns:a16="http://schemas.microsoft.com/office/drawing/2014/main" id="{FC670DBC-7B4E-4BEF-B2B5-BE55E0956E07}"/>
                </a:ext>
              </a:extLst>
            </p:cNvPr>
            <p:cNvSpPr txBox="1">
              <a:spLocks noChangeArrowheads="1"/>
            </p:cNvSpPr>
            <p:nvPr/>
          </p:nvSpPr>
          <p:spPr bwMode="auto">
            <a:xfrm>
              <a:off x="417" y="2419"/>
              <a:ext cx="5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32   ……</a:t>
              </a:r>
              <a:r>
                <a:rPr kumimoji="1" lang="en-US" altLang="zh-CN" b="1" baseline="-25000">
                  <a:solidFill>
                    <a:srgbClr val="000099"/>
                  </a:solidFill>
                  <a:latin typeface="宋体" panose="02010600030101010101" pitchFamily="2" charset="-122"/>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n-1n-1</a:t>
              </a:r>
              <a:r>
                <a:rPr kumimoji="1" lang="en-US" altLang="zh-CN" b="1" baseline="-25000">
                  <a:solidFill>
                    <a:srgbClr val="000099"/>
                  </a:solidFill>
                  <a:latin typeface="宋体" panose="02010600030101010101" pitchFamily="2" charset="-122"/>
                </a:rPr>
                <a:t> </a:t>
              </a:r>
            </a:p>
          </p:txBody>
        </p:sp>
        <p:sp>
          <p:nvSpPr>
            <p:cNvPr id="21522" name="Line 15">
              <a:extLst>
                <a:ext uri="{FF2B5EF4-FFF2-40B4-BE49-F238E27FC236}">
                  <a16:creationId xmlns:a16="http://schemas.microsoft.com/office/drawing/2014/main" id="{D237E2B3-C4DF-40FC-B728-61AF6F58B4B0}"/>
                </a:ext>
              </a:extLst>
            </p:cNvPr>
            <p:cNvSpPr>
              <a:spLocks noChangeShapeType="1"/>
            </p:cNvSpPr>
            <p:nvPr/>
          </p:nvSpPr>
          <p:spPr bwMode="auto">
            <a:xfrm>
              <a:off x="110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Line 16">
              <a:extLst>
                <a:ext uri="{FF2B5EF4-FFF2-40B4-BE49-F238E27FC236}">
                  <a16:creationId xmlns:a16="http://schemas.microsoft.com/office/drawing/2014/main" id="{6A87C513-74E8-4ADE-8318-8939CCE04A73}"/>
                </a:ext>
              </a:extLst>
            </p:cNvPr>
            <p:cNvSpPr>
              <a:spLocks noChangeShapeType="1"/>
            </p:cNvSpPr>
            <p:nvPr/>
          </p:nvSpPr>
          <p:spPr bwMode="auto">
            <a:xfrm>
              <a:off x="148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17">
              <a:extLst>
                <a:ext uri="{FF2B5EF4-FFF2-40B4-BE49-F238E27FC236}">
                  <a16:creationId xmlns:a16="http://schemas.microsoft.com/office/drawing/2014/main" id="{BC8D9404-69F5-44CE-A668-87B500D4FD3B}"/>
                </a:ext>
              </a:extLst>
            </p:cNvPr>
            <p:cNvSpPr>
              <a:spLocks noChangeShapeType="1"/>
            </p:cNvSpPr>
            <p:nvPr/>
          </p:nvSpPr>
          <p:spPr bwMode="auto">
            <a:xfrm>
              <a:off x="187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18">
              <a:extLst>
                <a:ext uri="{FF2B5EF4-FFF2-40B4-BE49-F238E27FC236}">
                  <a16:creationId xmlns:a16="http://schemas.microsoft.com/office/drawing/2014/main" id="{E97194BF-AE06-45E9-81B2-E06DCE880FF4}"/>
                </a:ext>
              </a:extLst>
            </p:cNvPr>
            <p:cNvSpPr>
              <a:spLocks noChangeShapeType="1"/>
            </p:cNvSpPr>
            <p:nvPr/>
          </p:nvSpPr>
          <p:spPr bwMode="auto">
            <a:xfrm>
              <a:off x="22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19">
              <a:extLst>
                <a:ext uri="{FF2B5EF4-FFF2-40B4-BE49-F238E27FC236}">
                  <a16:creationId xmlns:a16="http://schemas.microsoft.com/office/drawing/2014/main" id="{69C77F53-1B26-4A61-BBB6-C38F27CD06E6}"/>
                </a:ext>
              </a:extLst>
            </p:cNvPr>
            <p:cNvSpPr>
              <a:spLocks noChangeShapeType="1"/>
            </p:cNvSpPr>
            <p:nvPr/>
          </p:nvSpPr>
          <p:spPr bwMode="auto">
            <a:xfrm>
              <a:off x="2640"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0">
              <a:extLst>
                <a:ext uri="{FF2B5EF4-FFF2-40B4-BE49-F238E27FC236}">
                  <a16:creationId xmlns:a16="http://schemas.microsoft.com/office/drawing/2014/main" id="{1E434817-5511-426B-939D-59C4D247597C}"/>
                </a:ext>
              </a:extLst>
            </p:cNvPr>
            <p:cNvSpPr>
              <a:spLocks noChangeShapeType="1"/>
            </p:cNvSpPr>
            <p:nvPr/>
          </p:nvSpPr>
          <p:spPr bwMode="auto">
            <a:xfrm>
              <a:off x="302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1">
              <a:extLst>
                <a:ext uri="{FF2B5EF4-FFF2-40B4-BE49-F238E27FC236}">
                  <a16:creationId xmlns:a16="http://schemas.microsoft.com/office/drawing/2014/main" id="{FDC52A87-1626-41DC-80A9-09C48CEAFD3C}"/>
                </a:ext>
              </a:extLst>
            </p:cNvPr>
            <p:cNvSpPr>
              <a:spLocks noChangeShapeType="1"/>
            </p:cNvSpPr>
            <p:nvPr/>
          </p:nvSpPr>
          <p:spPr bwMode="auto">
            <a:xfrm>
              <a:off x="340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2">
              <a:extLst>
                <a:ext uri="{FF2B5EF4-FFF2-40B4-BE49-F238E27FC236}">
                  <a16:creationId xmlns:a16="http://schemas.microsoft.com/office/drawing/2014/main" id="{06046FE1-12A0-4E1F-8AC8-886045731DC5}"/>
                </a:ext>
              </a:extLst>
            </p:cNvPr>
            <p:cNvSpPr>
              <a:spLocks noChangeShapeType="1"/>
            </p:cNvSpPr>
            <p:nvPr/>
          </p:nvSpPr>
          <p:spPr bwMode="auto">
            <a:xfrm>
              <a:off x="379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3">
              <a:extLst>
                <a:ext uri="{FF2B5EF4-FFF2-40B4-BE49-F238E27FC236}">
                  <a16:creationId xmlns:a16="http://schemas.microsoft.com/office/drawing/2014/main" id="{20DB4DF2-6EC4-47CA-8557-82BC598917B9}"/>
                </a:ext>
              </a:extLst>
            </p:cNvPr>
            <p:cNvSpPr>
              <a:spLocks noChangeShapeType="1"/>
            </p:cNvSpPr>
            <p:nvPr/>
          </p:nvSpPr>
          <p:spPr bwMode="auto">
            <a:xfrm>
              <a:off x="417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4">
              <a:extLst>
                <a:ext uri="{FF2B5EF4-FFF2-40B4-BE49-F238E27FC236}">
                  <a16:creationId xmlns:a16="http://schemas.microsoft.com/office/drawing/2014/main" id="{81B7AB00-A617-4665-974A-A48E211098FB}"/>
                </a:ext>
              </a:extLst>
            </p:cNvPr>
            <p:cNvSpPr>
              <a:spLocks noChangeShapeType="1"/>
            </p:cNvSpPr>
            <p:nvPr/>
          </p:nvSpPr>
          <p:spPr bwMode="auto">
            <a:xfrm>
              <a:off x="46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Text Box 25">
              <a:extLst>
                <a:ext uri="{FF2B5EF4-FFF2-40B4-BE49-F238E27FC236}">
                  <a16:creationId xmlns:a16="http://schemas.microsoft.com/office/drawing/2014/main" id="{60373005-D94A-41CB-BA8D-23579B0D1864}"/>
                </a:ext>
              </a:extLst>
            </p:cNvPr>
            <p:cNvSpPr txBox="1">
              <a:spLocks noChangeArrowheads="1"/>
            </p:cNvSpPr>
            <p:nvPr/>
          </p:nvSpPr>
          <p:spPr bwMode="auto">
            <a:xfrm>
              <a:off x="758" y="2186"/>
              <a:ext cx="4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n(n+1)/2-1</a:t>
              </a:r>
            </a:p>
          </p:txBody>
        </p:sp>
        <p:sp>
          <p:nvSpPr>
            <p:cNvPr id="21533" name="Text Box 26">
              <a:extLst>
                <a:ext uri="{FF2B5EF4-FFF2-40B4-BE49-F238E27FC236}">
                  <a16:creationId xmlns:a16="http://schemas.microsoft.com/office/drawing/2014/main" id="{36BF7B70-7713-43E4-A3E3-2B3DA12B8725}"/>
                </a:ext>
              </a:extLst>
            </p:cNvPr>
            <p:cNvSpPr txBox="1">
              <a:spLocks noChangeArrowheads="1"/>
            </p:cNvSpPr>
            <p:nvPr/>
          </p:nvSpPr>
          <p:spPr bwMode="auto">
            <a:xfrm>
              <a:off x="902" y="380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pSp>
      <p:sp>
        <p:nvSpPr>
          <p:cNvPr id="21517" name="Text Box 27">
            <a:extLst>
              <a:ext uri="{FF2B5EF4-FFF2-40B4-BE49-F238E27FC236}">
                <a16:creationId xmlns:a16="http://schemas.microsoft.com/office/drawing/2014/main" id="{5DDEAAFD-4BB0-4D96-9930-C0A7E68B4611}"/>
              </a:ext>
            </a:extLst>
          </p:cNvPr>
          <p:cNvSpPr txBox="1">
            <a:spLocks noChangeArrowheads="1"/>
          </p:cNvSpPr>
          <p:nvPr/>
        </p:nvSpPr>
        <p:spPr bwMode="auto">
          <a:xfrm>
            <a:off x="609600" y="6049963"/>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1518" name="AutoShape 28">
            <a:extLst>
              <a:ext uri="{FF2B5EF4-FFF2-40B4-BE49-F238E27FC236}">
                <a16:creationId xmlns:a16="http://schemas.microsoft.com/office/drawing/2014/main" id="{FFBFACA1-5C3A-4DAE-BCEA-5F80956BC8D7}"/>
              </a:ext>
            </a:extLst>
          </p:cNvPr>
          <p:cNvSpPr>
            <a:spLocks/>
          </p:cNvSpPr>
          <p:nvPr/>
        </p:nvSpPr>
        <p:spPr bwMode="auto">
          <a:xfrm rot="-5400000">
            <a:off x="3640931" y="5728494"/>
            <a:ext cx="185738" cy="457200"/>
          </a:xfrm>
          <a:prstGeom prst="leftBrace">
            <a:avLst>
              <a:gd name="adj1" fmla="val 49892"/>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1519" name="AutoShape 29">
            <a:extLst>
              <a:ext uri="{FF2B5EF4-FFF2-40B4-BE49-F238E27FC236}">
                <a16:creationId xmlns:a16="http://schemas.microsoft.com/office/drawing/2014/main" id="{4FB17393-0068-4989-B197-3D2E09185454}"/>
              </a:ext>
            </a:extLst>
          </p:cNvPr>
          <p:cNvSpPr>
            <a:spLocks noChangeArrowheads="1"/>
          </p:cNvSpPr>
          <p:nvPr/>
        </p:nvSpPr>
        <p:spPr bwMode="auto">
          <a:xfrm>
            <a:off x="6248400" y="4419600"/>
            <a:ext cx="219075" cy="381000"/>
          </a:xfrm>
          <a:prstGeom prst="triangle">
            <a:avLst>
              <a:gd name="adj" fmla="val 50000"/>
            </a:avLst>
          </a:prstGeom>
          <a:solidFill>
            <a:schemeClr val="tx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1A800D4-2E3E-4305-8FFC-A8959EC9AEEE}"/>
              </a:ext>
            </a:extLst>
          </p:cNvPr>
          <p:cNvSpPr>
            <a:spLocks noGrp="1" noChangeArrowheads="1"/>
          </p:cNvSpPr>
          <p:nvPr>
            <p:ph type="title"/>
          </p:nvPr>
        </p:nvSpPr>
        <p:spPr>
          <a:xfrm>
            <a:off x="1103313" y="274638"/>
            <a:ext cx="6858000" cy="862012"/>
          </a:xfrm>
        </p:spPr>
        <p:txBody>
          <a:bodyPr/>
          <a:lstStyle/>
          <a:p>
            <a:pPr eaLnBrk="1" hangingPunct="1"/>
            <a:r>
              <a:rPr lang="zh-CN" altLang="en-US" sz="4000" b="1">
                <a:ea typeface="华文新魏" panose="02010800040101010101" pitchFamily="2" charset="-122"/>
              </a:rPr>
              <a:t>一维数组</a:t>
            </a:r>
          </a:p>
        </p:txBody>
      </p:sp>
      <p:sp>
        <p:nvSpPr>
          <p:cNvPr id="6147" name="Rectangle 3">
            <a:extLst>
              <a:ext uri="{FF2B5EF4-FFF2-40B4-BE49-F238E27FC236}">
                <a16:creationId xmlns:a16="http://schemas.microsoft.com/office/drawing/2014/main" id="{86F3E722-E48D-4EE5-BC38-335D60344594}"/>
              </a:ext>
            </a:extLst>
          </p:cNvPr>
          <p:cNvSpPr>
            <a:spLocks noGrp="1" noChangeArrowheads="1"/>
          </p:cNvSpPr>
          <p:nvPr>
            <p:ph type="body" idx="1"/>
          </p:nvPr>
        </p:nvSpPr>
        <p:spPr>
          <a:xfrm>
            <a:off x="749300" y="1295400"/>
            <a:ext cx="7978775" cy="5033963"/>
          </a:xfrm>
        </p:spPr>
        <p:txBody>
          <a:bodyPr/>
          <a:lstStyle/>
          <a:p>
            <a:pPr eaLnBrk="1" hangingPunct="1">
              <a:spcBef>
                <a:spcPct val="10000"/>
              </a:spcBef>
              <a:buClr>
                <a:srgbClr val="800080"/>
              </a:buClr>
              <a:buSzPct val="50000"/>
              <a:defRPr/>
            </a:pPr>
            <a:r>
              <a:rPr lang="zh-CN" altLang="en-US" sz="3000" b="1" dirty="0">
                <a:solidFill>
                  <a:srgbClr val="000099"/>
                </a:solidFill>
                <a:effectLst>
                  <a:outerShdw blurRad="38100" dist="38100" dir="2700000" algn="tl">
                    <a:srgbClr val="C0C0C0"/>
                  </a:outerShdw>
                </a:effectLst>
                <a:ea typeface="仿宋_GB2312" pitchFamily="49" charset="-122"/>
              </a:rPr>
              <a:t>定义</a:t>
            </a:r>
          </a:p>
          <a:p>
            <a:pPr eaLnBrk="1" hangingPunct="1">
              <a:spcBef>
                <a:spcPct val="10000"/>
              </a:spcBef>
              <a:buClr>
                <a:srgbClr val="800080"/>
              </a:buClr>
              <a:buSzPct val="50000"/>
              <a:buFontTx/>
              <a:buNone/>
              <a:defRPr/>
            </a:pPr>
            <a:r>
              <a:rPr lang="zh-CN" altLang="en-US" sz="3000" b="1" dirty="0">
                <a:effectLst>
                  <a:outerShdw blurRad="38100" dist="38100" dir="2700000" algn="tl">
                    <a:srgbClr val="C0C0C0"/>
                  </a:outerShdw>
                </a:effectLst>
                <a:latin typeface="Times New Roman" pitchFamily="18" charset="0"/>
                <a:ea typeface="仿宋_GB2312" pitchFamily="49" charset="-122"/>
              </a:rPr>
              <a:t>	</a:t>
            </a:r>
            <a:r>
              <a:rPr lang="zh-CN" altLang="en-US" sz="3000" b="1" dirty="0">
                <a:latin typeface="Times New Roman" pitchFamily="18" charset="0"/>
                <a:ea typeface="仿宋_GB2312" pitchFamily="49" charset="-122"/>
              </a:rPr>
              <a:t>数组是</a:t>
            </a:r>
            <a:r>
              <a:rPr lang="zh-CN" altLang="en-US" sz="3000" b="1" dirty="0">
                <a:solidFill>
                  <a:schemeClr val="tx2"/>
                </a:solidFill>
                <a:ea typeface="仿宋_GB2312" pitchFamily="49" charset="-122"/>
              </a:rPr>
              <a:t>相同类型的数据元素的集合</a:t>
            </a:r>
            <a:r>
              <a:rPr lang="zh-CN" altLang="en-US" sz="3000" b="1" dirty="0">
                <a:effectLst>
                  <a:outerShdw blurRad="38100" dist="38100" dir="2700000" algn="tl">
                    <a:srgbClr val="C0C0C0"/>
                  </a:outerShdw>
                </a:effectLst>
                <a:ea typeface="仿宋_GB2312" pitchFamily="49" charset="-122"/>
              </a:rPr>
              <a:t>，</a:t>
            </a:r>
            <a:r>
              <a:rPr lang="zh-CN" altLang="en-US" sz="3000" b="1" dirty="0">
                <a:ea typeface="仿宋_GB2312" pitchFamily="49" charset="-122"/>
              </a:rPr>
              <a:t>而一维数组的每个数组元素是一个序对，由</a:t>
            </a:r>
            <a:r>
              <a:rPr lang="zh-CN" altLang="en-US" sz="3000" b="1" dirty="0">
                <a:solidFill>
                  <a:srgbClr val="FF6600"/>
                </a:solidFill>
                <a:latin typeface="Times New Roman" pitchFamily="18" charset="0"/>
                <a:ea typeface="仿宋_GB2312" pitchFamily="49" charset="-122"/>
              </a:rPr>
              <a:t>下标（</a:t>
            </a:r>
            <a:r>
              <a:rPr lang="en-US" altLang="zh-CN" sz="3000" b="1" dirty="0">
                <a:solidFill>
                  <a:srgbClr val="FF6600"/>
                </a:solidFill>
                <a:latin typeface="Times New Roman" pitchFamily="18" charset="0"/>
                <a:ea typeface="仿宋_GB2312" pitchFamily="49" charset="-122"/>
              </a:rPr>
              <a:t>index</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zh-CN" altLang="en-US" sz="3000" b="1" dirty="0">
                <a:solidFill>
                  <a:srgbClr val="FF6600"/>
                </a:solidFill>
                <a:latin typeface="Times New Roman" pitchFamily="18" charset="0"/>
                <a:ea typeface="仿宋_GB2312" pitchFamily="49" charset="-122"/>
              </a:rPr>
              <a:t>值（</a:t>
            </a:r>
            <a:r>
              <a:rPr lang="en-US" altLang="zh-CN" sz="3000" b="1" dirty="0">
                <a:solidFill>
                  <a:srgbClr val="FF6600"/>
                </a:solidFill>
                <a:latin typeface="Times New Roman" pitchFamily="18" charset="0"/>
                <a:ea typeface="仿宋_GB2312" pitchFamily="49" charset="-122"/>
              </a:rPr>
              <a:t>value</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组成。</a:t>
            </a:r>
            <a:r>
              <a:rPr lang="zh-CN" altLang="en-US" sz="3000" b="1" dirty="0">
                <a:solidFill>
                  <a:schemeClr val="bg2"/>
                </a:solidFill>
                <a:effectLst>
                  <a:outerShdw blurRad="38100" dist="38100" dir="2700000" algn="tl">
                    <a:srgbClr val="C0C0C0"/>
                  </a:outerShdw>
                </a:effectLst>
                <a:ea typeface="仿宋_GB2312" pitchFamily="49" charset="-122"/>
              </a:rPr>
              <a:t>  </a:t>
            </a:r>
            <a:endParaRPr lang="zh-CN" altLang="en-US" sz="3000" b="1" dirty="0">
              <a:effectLst>
                <a:outerShdw blurRad="38100" dist="38100" dir="2700000" algn="tl">
                  <a:srgbClr val="C0C0C0"/>
                </a:outerShdw>
              </a:effectLst>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一维数组的示例</a:t>
            </a: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在高级语言中的一维数组只能按元素的下标直接存取数组元素的值。</a:t>
            </a:r>
          </a:p>
        </p:txBody>
      </p:sp>
      <p:grpSp>
        <p:nvGrpSpPr>
          <p:cNvPr id="4100" name="Group 4">
            <a:extLst>
              <a:ext uri="{FF2B5EF4-FFF2-40B4-BE49-F238E27FC236}">
                <a16:creationId xmlns:a16="http://schemas.microsoft.com/office/drawing/2014/main" id="{09851BE5-BE8C-4212-8A5A-9AB0E60E36A9}"/>
              </a:ext>
            </a:extLst>
          </p:cNvPr>
          <p:cNvGrpSpPr>
            <a:grpSpLocks/>
          </p:cNvGrpSpPr>
          <p:nvPr/>
        </p:nvGrpSpPr>
        <p:grpSpPr bwMode="auto">
          <a:xfrm>
            <a:off x="1219200" y="3763963"/>
            <a:ext cx="6858000" cy="1265237"/>
            <a:chOff x="768" y="2131"/>
            <a:chExt cx="4320" cy="797"/>
          </a:xfrm>
        </p:grpSpPr>
        <p:sp>
          <p:nvSpPr>
            <p:cNvPr id="4101" name="Rectangle 5">
              <a:extLst>
                <a:ext uri="{FF2B5EF4-FFF2-40B4-BE49-F238E27FC236}">
                  <a16:creationId xmlns:a16="http://schemas.microsoft.com/office/drawing/2014/main" id="{BCB1C35C-A474-452C-B4BE-97D1D24878CC}"/>
                </a:ext>
              </a:extLst>
            </p:cNvPr>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4102" name="Text Box 6">
              <a:extLst>
                <a:ext uri="{FF2B5EF4-FFF2-40B4-BE49-F238E27FC236}">
                  <a16:creationId xmlns:a16="http://schemas.microsoft.com/office/drawing/2014/main" id="{EC188380-8209-4123-9AD8-C625A3CFAB7B}"/>
                </a:ext>
              </a:extLst>
            </p:cNvPr>
            <p:cNvSpPr txBox="1">
              <a:spLocks noChangeArrowheads="1"/>
            </p:cNvSpPr>
            <p:nvPr/>
          </p:nvSpPr>
          <p:spPr bwMode="auto">
            <a:xfrm>
              <a:off x="864" y="2543"/>
              <a:ext cx="4196" cy="36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FF3300"/>
                  </a:solidFill>
                  <a:latin typeface="Arial Narrow" panose="020B0606020202030204" pitchFamily="34" charset="0"/>
                  <a:ea typeface="仿宋_GB2312" pitchFamily="49" charset="-122"/>
                </a:rPr>
                <a:t>35   27    49   18   60    54   77    83   41   02</a:t>
              </a:r>
              <a:endParaRPr kumimoji="1" lang="en-US" altLang="zh-CN" sz="3600">
                <a:latin typeface="Times New Roman" panose="02020603050405020304" pitchFamily="18" charset="0"/>
              </a:endParaRPr>
            </a:p>
          </p:txBody>
        </p:sp>
        <p:sp>
          <p:nvSpPr>
            <p:cNvPr id="4103" name="Line 7">
              <a:extLst>
                <a:ext uri="{FF2B5EF4-FFF2-40B4-BE49-F238E27FC236}">
                  <a16:creationId xmlns:a16="http://schemas.microsoft.com/office/drawing/2014/main" id="{0FADBAD2-8C02-4D59-89E4-4BFAC1E8B99B}"/>
                </a:ext>
              </a:extLst>
            </p:cNvPr>
            <p:cNvSpPr>
              <a:spLocks noChangeShapeType="1"/>
            </p:cNvSpPr>
            <p:nvPr/>
          </p:nvSpPr>
          <p:spPr bwMode="auto">
            <a:xfrm>
              <a:off x="168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a:extLst>
                <a:ext uri="{FF2B5EF4-FFF2-40B4-BE49-F238E27FC236}">
                  <a16:creationId xmlns:a16="http://schemas.microsoft.com/office/drawing/2014/main" id="{5C787319-AE20-4836-988C-0E87198F5CB4}"/>
                </a:ext>
              </a:extLst>
            </p:cNvPr>
            <p:cNvSpPr>
              <a:spLocks noChangeShapeType="1"/>
            </p:cNvSpPr>
            <p:nvPr/>
          </p:nvSpPr>
          <p:spPr bwMode="auto">
            <a:xfrm>
              <a:off x="211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9">
              <a:extLst>
                <a:ext uri="{FF2B5EF4-FFF2-40B4-BE49-F238E27FC236}">
                  <a16:creationId xmlns:a16="http://schemas.microsoft.com/office/drawing/2014/main" id="{21772918-D5C3-4C5F-B528-7547F666A23D}"/>
                </a:ext>
              </a:extLst>
            </p:cNvPr>
            <p:cNvSpPr>
              <a:spLocks noChangeShapeType="1"/>
            </p:cNvSpPr>
            <p:nvPr/>
          </p:nvSpPr>
          <p:spPr bwMode="auto">
            <a:xfrm>
              <a:off x="254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10">
              <a:extLst>
                <a:ext uri="{FF2B5EF4-FFF2-40B4-BE49-F238E27FC236}">
                  <a16:creationId xmlns:a16="http://schemas.microsoft.com/office/drawing/2014/main" id="{E507C6C9-6081-46F6-A4C8-9D4B0C8BB1B9}"/>
                </a:ext>
              </a:extLst>
            </p:cNvPr>
            <p:cNvSpPr>
              <a:spLocks noChangeShapeType="1"/>
            </p:cNvSpPr>
            <p:nvPr/>
          </p:nvSpPr>
          <p:spPr bwMode="auto">
            <a:xfrm>
              <a:off x="2976"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1">
              <a:extLst>
                <a:ext uri="{FF2B5EF4-FFF2-40B4-BE49-F238E27FC236}">
                  <a16:creationId xmlns:a16="http://schemas.microsoft.com/office/drawing/2014/main" id="{062266C0-7FD2-4F53-B3EF-677F87AA5D03}"/>
                </a:ext>
              </a:extLst>
            </p:cNvPr>
            <p:cNvSpPr>
              <a:spLocks noChangeShapeType="1"/>
            </p:cNvSpPr>
            <p:nvPr/>
          </p:nvSpPr>
          <p:spPr bwMode="auto">
            <a:xfrm>
              <a:off x="340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2">
              <a:extLst>
                <a:ext uri="{FF2B5EF4-FFF2-40B4-BE49-F238E27FC236}">
                  <a16:creationId xmlns:a16="http://schemas.microsoft.com/office/drawing/2014/main" id="{5A0D9FED-C757-4FFD-B229-B3ADCB7CAB84}"/>
                </a:ext>
              </a:extLst>
            </p:cNvPr>
            <p:cNvSpPr>
              <a:spLocks noChangeShapeType="1"/>
            </p:cNvSpPr>
            <p:nvPr/>
          </p:nvSpPr>
          <p:spPr bwMode="auto">
            <a:xfrm>
              <a:off x="384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3">
              <a:extLst>
                <a:ext uri="{FF2B5EF4-FFF2-40B4-BE49-F238E27FC236}">
                  <a16:creationId xmlns:a16="http://schemas.microsoft.com/office/drawing/2014/main" id="{E2CD791D-3417-4C84-8F19-6386F3250E33}"/>
                </a:ext>
              </a:extLst>
            </p:cNvPr>
            <p:cNvSpPr>
              <a:spLocks noChangeShapeType="1"/>
            </p:cNvSpPr>
            <p:nvPr/>
          </p:nvSpPr>
          <p:spPr bwMode="auto">
            <a:xfrm>
              <a:off x="427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4">
              <a:extLst>
                <a:ext uri="{FF2B5EF4-FFF2-40B4-BE49-F238E27FC236}">
                  <a16:creationId xmlns:a16="http://schemas.microsoft.com/office/drawing/2014/main" id="{5BEA2A17-147E-48EB-AB52-B0CFC021BC92}"/>
                </a:ext>
              </a:extLst>
            </p:cNvPr>
            <p:cNvSpPr>
              <a:spLocks noChangeShapeType="1"/>
            </p:cNvSpPr>
            <p:nvPr/>
          </p:nvSpPr>
          <p:spPr bwMode="auto">
            <a:xfrm>
              <a:off x="470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Text Box 15">
              <a:extLst>
                <a:ext uri="{FF2B5EF4-FFF2-40B4-BE49-F238E27FC236}">
                  <a16:creationId xmlns:a16="http://schemas.microsoft.com/office/drawing/2014/main" id="{D73DBF27-B5E0-49E1-82C9-8CF4685A2C25}"/>
                </a:ext>
              </a:extLst>
            </p:cNvPr>
            <p:cNvSpPr txBox="1">
              <a:spLocks noChangeArrowheads="1"/>
            </p:cNvSpPr>
            <p:nvPr/>
          </p:nvSpPr>
          <p:spPr bwMode="auto">
            <a:xfrm>
              <a:off x="768" y="2131"/>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4112" name="Line 16">
              <a:extLst>
                <a:ext uri="{FF2B5EF4-FFF2-40B4-BE49-F238E27FC236}">
                  <a16:creationId xmlns:a16="http://schemas.microsoft.com/office/drawing/2014/main" id="{E10391AF-685C-4470-8FAD-C9575EEBF066}"/>
                </a:ext>
              </a:extLst>
            </p:cNvPr>
            <p:cNvSpPr>
              <a:spLocks noChangeShapeType="1"/>
            </p:cNvSpPr>
            <p:nvPr/>
          </p:nvSpPr>
          <p:spPr bwMode="auto">
            <a:xfrm>
              <a:off x="124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093D455-5653-460C-A8A3-A546F41E5FA5}"/>
              </a:ext>
            </a:extLst>
          </p:cNvPr>
          <p:cNvSpPr>
            <a:spLocks noChangeArrowheads="1"/>
          </p:cNvSpPr>
          <p:nvPr/>
        </p:nvSpPr>
        <p:spPr bwMode="auto">
          <a:xfrm>
            <a:off x="635000" y="698500"/>
            <a:ext cx="8001000" cy="544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rgbClr val="FF3300"/>
                </a:solidFill>
                <a:latin typeface="Times New Roman" panose="02020603050405020304" pitchFamily="18" charset="0"/>
                <a:ea typeface="仿宋_GB2312" pitchFamily="49" charset="-122"/>
              </a:rPr>
              <a:t>i</a:t>
            </a:r>
            <a:r>
              <a:rPr kumimoji="1" lang="en-US" altLang="zh-CN" sz="3000" b="1">
                <a:solidFill>
                  <a:srgbClr val="FF3300"/>
                </a:solidFill>
                <a:latin typeface="Times New Roman" panose="02020603050405020304" pitchFamily="18" charset="0"/>
                <a:ea typeface="仿宋_GB2312" pitchFamily="49" charset="-122"/>
              </a:rPr>
              <a:t> &lt; </a:t>
            </a:r>
            <a:r>
              <a:rPr kumimoji="1" lang="en-US" altLang="zh-CN" sz="3000" b="1" i="1">
                <a:solidFill>
                  <a:srgbClr val="FF3300"/>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 </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在矩阵的上三角部分</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中没有存放，可以找它的对称元素</a:t>
            </a:r>
            <a:r>
              <a:rPr kumimoji="1" lang="en-US" altLang="zh-CN" sz="3000" b="1">
                <a:solidFill>
                  <a:srgbClr val="FF6600"/>
                </a:solidFill>
                <a:latin typeface="Times New Roman" panose="02020603050405020304" pitchFamily="18" charset="0"/>
                <a:ea typeface="仿宋_GB2312" pitchFamily="49" charset="-122"/>
              </a:rPr>
              <a:t>A[</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a:t>
            </a: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rPr>
              <a:t>= </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+1) / 2 + </a:t>
            </a:r>
            <a:r>
              <a:rPr kumimoji="1" lang="en-US" altLang="zh-CN" sz="3000" b="1" i="1">
                <a:solidFill>
                  <a:srgbClr val="FF6600"/>
                </a:solidFill>
                <a:latin typeface="Times New Roman" panose="02020603050405020304" pitchFamily="18" charset="0"/>
              </a:rPr>
              <a:t>i</a:t>
            </a:r>
            <a:r>
              <a:rPr kumimoji="1" lang="en-US" altLang="zh-CN" sz="3000" b="1">
                <a:solidFill>
                  <a:srgbClr val="FF6600"/>
                </a:solidFill>
                <a:latin typeface="Times New Roman" panose="02020603050405020304" pitchFamily="18" charset="0"/>
              </a:rPr>
              <a:t> </a:t>
            </a: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若已知某矩阵元素位于数组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的第 </a:t>
            </a:r>
            <a:r>
              <a:rPr kumimoji="1" lang="en-US" altLang="zh-CN" sz="3000" b="1" i="1">
                <a:solidFill>
                  <a:srgbClr val="000099"/>
                </a:solidFill>
                <a:latin typeface="Times New Roman" panose="02020603050405020304" pitchFamily="18" charset="0"/>
                <a:ea typeface="仿宋_GB2312" pitchFamily="49" charset="-122"/>
              </a:rPr>
              <a:t>k</a:t>
            </a:r>
            <a:r>
              <a:rPr kumimoji="1" lang="zh-CN" altLang="en-US" sz="3000" b="1">
                <a:solidFill>
                  <a:srgbClr val="000099"/>
                </a:solidFill>
                <a:latin typeface="Times New Roman" panose="02020603050405020304" pitchFamily="18" charset="0"/>
                <a:ea typeface="仿宋_GB2312" pitchFamily="49" charset="-122"/>
              </a:rPr>
              <a:t>个位置</a:t>
            </a:r>
            <a:r>
              <a:rPr kumimoji="1" lang="zh-CN" altLang="en-US" sz="3000" b="1">
                <a:solidFill>
                  <a:srgbClr val="000099"/>
                </a:solidFill>
                <a:latin typeface="Times New Roman" panose="02020603050405020304" pitchFamily="18" charset="0"/>
              </a:rPr>
              <a:t>（</a:t>
            </a:r>
            <a:r>
              <a:rPr kumimoji="1" lang="en-US" altLang="zh-CN" sz="3000" b="1" i="1">
                <a:solidFill>
                  <a:srgbClr val="000099"/>
                </a:solidFill>
                <a:latin typeface="Times New Roman" panose="02020603050405020304" pitchFamily="18" charset="0"/>
              </a:rPr>
              <a:t>k</a:t>
            </a:r>
            <a:r>
              <a:rPr kumimoji="1" lang="en-US" altLang="zh-CN" sz="3000" b="1">
                <a:solidFill>
                  <a:srgbClr val="000099"/>
                </a:solidFill>
                <a:latin typeface="Times New Roman" panose="02020603050405020304" pitchFamily="18" charset="0"/>
              </a:rPr>
              <a:t>≥0</a:t>
            </a:r>
            <a:r>
              <a:rPr kumimoji="1" lang="zh-CN" altLang="en-US" sz="3000" b="1">
                <a:solidFill>
                  <a:srgbClr val="000099"/>
                </a:solidFill>
                <a:latin typeface="Times New Roman" panose="02020603050405020304" pitchFamily="18" charset="0"/>
              </a:rPr>
              <a:t>）</a:t>
            </a:r>
            <a:r>
              <a:rPr kumimoji="1" lang="zh-CN" altLang="en-US" sz="3000" b="1">
                <a:solidFill>
                  <a:srgbClr val="000099"/>
                </a:solidFill>
                <a:latin typeface="Times New Roman" panose="02020603050405020304" pitchFamily="18" charset="0"/>
                <a:ea typeface="仿宋_GB2312" pitchFamily="49" charset="-122"/>
              </a:rPr>
              <a:t>，可寻找满足</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+ 1) / 2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&lt;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+ 2)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的 </a:t>
            </a:r>
            <a:r>
              <a:rPr kumimoji="1"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此即为</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该元素的行号。</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chemeClr val="tx2"/>
                </a:solidFill>
                <a:latin typeface="楷体_GB2312" pitchFamily="49" charset="-122"/>
                <a:ea typeface="楷体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楷体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此即为该元素的列号。</a:t>
            </a:r>
            <a:endParaRPr kumimoji="1" lang="zh-CN" altLang="en-US" sz="3000" b="1">
              <a:solidFill>
                <a:srgbClr val="000099"/>
              </a:solidFill>
              <a:latin typeface="Times New Roman" panose="02020603050405020304" pitchFamily="18" charset="0"/>
              <a:ea typeface="仿宋_GB2312" pitchFamily="49" charset="-122"/>
            </a:endParaRP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例，当 </a:t>
            </a:r>
            <a:r>
              <a:rPr kumimoji="1" lang="en-US" altLang="zh-CN" sz="3000" b="1" i="1">
                <a:solidFill>
                  <a:srgbClr val="FF3300"/>
                </a:solidFill>
                <a:latin typeface="Times New Roman" panose="02020603050405020304" pitchFamily="18" charset="0"/>
                <a:ea typeface="仿宋_GB2312" pitchFamily="49" charset="-122"/>
              </a:rPr>
              <a:t>k</a:t>
            </a:r>
            <a:r>
              <a:rPr kumimoji="1" lang="en-US" altLang="zh-CN" sz="3000" b="1">
                <a:solidFill>
                  <a:srgbClr val="FF3300"/>
                </a:solidFill>
                <a:latin typeface="Times New Roman" panose="02020603050405020304" pitchFamily="18" charset="0"/>
                <a:ea typeface="仿宋_GB2312" pitchFamily="49" charset="-122"/>
              </a:rPr>
              <a:t> = 8</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ea typeface="仿宋_GB2312" pitchFamily="49" charset="-122"/>
              </a:rPr>
              <a:t>3*4 / 2 = 6 </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&lt; 4*5 / 2 =10,</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取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3</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则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8 </a:t>
            </a:r>
            <a:r>
              <a:rPr kumimoji="1" lang="en-US" altLang="zh-CN" sz="3000" b="1">
                <a:solidFill>
                  <a:srgbClr val="000099"/>
                </a:solidFill>
                <a:latin typeface="楷体_GB2312" pitchFamily="49" charset="-122"/>
                <a:ea typeface="楷体_GB2312" pitchFamily="49" charset="-122"/>
                <a:sym typeface="Symbol" panose="05050102010706020507" pitchFamily="18" charset="2"/>
              </a:rPr>
              <a:t>-</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3*4 / 2 = 2</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CEC4828B-57EC-46A8-8F90-33EDD11E3355}"/>
              </a:ext>
            </a:extLst>
          </p:cNvPr>
          <p:cNvGraphicFramePr>
            <a:graphicFrameLocks noChangeAspect="1"/>
          </p:cNvGraphicFramePr>
          <p:nvPr/>
        </p:nvGraphicFramePr>
        <p:xfrm>
          <a:off x="2286000" y="574675"/>
          <a:ext cx="3962400" cy="2473325"/>
        </p:xfrm>
        <a:graphic>
          <a:graphicData uri="http://schemas.openxmlformats.org/presentationml/2006/ole">
            <mc:AlternateContent xmlns:mc="http://schemas.openxmlformats.org/markup-compatibility/2006">
              <mc:Choice xmlns:v="urn:schemas-microsoft-com:vml" Requires="v">
                <p:oleObj spid="_x0000_s23604" name="公式" r:id="rId3" imgW="1042917" imgH="642723" progId="Equation.3">
                  <p:embed/>
                </p:oleObj>
              </mc:Choice>
              <mc:Fallback>
                <p:oleObj name="公式" r:id="rId3" imgW="1042917" imgH="64272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5"/>
                        <a:ext cx="39624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Rectangle 3">
            <a:extLst>
              <a:ext uri="{FF2B5EF4-FFF2-40B4-BE49-F238E27FC236}">
                <a16:creationId xmlns:a16="http://schemas.microsoft.com/office/drawing/2014/main" id="{E5066A28-3CC5-4EEB-9AE5-4D12CC97417B}"/>
              </a:ext>
            </a:extLst>
          </p:cNvPr>
          <p:cNvSpPr>
            <a:spLocks noChangeArrowheads="1"/>
          </p:cNvSpPr>
          <p:nvPr/>
        </p:nvSpPr>
        <p:spPr bwMode="auto">
          <a:xfrm>
            <a:off x="2400300" y="685800"/>
            <a:ext cx="914400" cy="6096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6" name="Rectangle 4">
            <a:extLst>
              <a:ext uri="{FF2B5EF4-FFF2-40B4-BE49-F238E27FC236}">
                <a16:creationId xmlns:a16="http://schemas.microsoft.com/office/drawing/2014/main" id="{D42C66D6-D6B7-426B-8048-9AD04E6A87D0}"/>
              </a:ext>
            </a:extLst>
          </p:cNvPr>
          <p:cNvSpPr>
            <a:spLocks noChangeArrowheads="1"/>
          </p:cNvSpPr>
          <p:nvPr/>
        </p:nvSpPr>
        <p:spPr bwMode="auto">
          <a:xfrm>
            <a:off x="3314700" y="685800"/>
            <a:ext cx="914400" cy="122713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7" name="Rectangle 5">
            <a:extLst>
              <a:ext uri="{FF2B5EF4-FFF2-40B4-BE49-F238E27FC236}">
                <a16:creationId xmlns:a16="http://schemas.microsoft.com/office/drawing/2014/main" id="{34CDD47C-49EC-4404-9B70-B15B33AE55E2}"/>
              </a:ext>
            </a:extLst>
          </p:cNvPr>
          <p:cNvSpPr>
            <a:spLocks noChangeArrowheads="1"/>
          </p:cNvSpPr>
          <p:nvPr/>
        </p:nvSpPr>
        <p:spPr bwMode="auto">
          <a:xfrm>
            <a:off x="4229100" y="685800"/>
            <a:ext cx="954088" cy="18288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8" name="Rectangle 6">
            <a:extLst>
              <a:ext uri="{FF2B5EF4-FFF2-40B4-BE49-F238E27FC236}">
                <a16:creationId xmlns:a16="http://schemas.microsoft.com/office/drawing/2014/main" id="{9A172C5E-F839-4AC3-93FE-7D444BEA806E}"/>
              </a:ext>
            </a:extLst>
          </p:cNvPr>
          <p:cNvSpPr>
            <a:spLocks noChangeArrowheads="1"/>
          </p:cNvSpPr>
          <p:nvPr/>
        </p:nvSpPr>
        <p:spPr bwMode="auto">
          <a:xfrm>
            <a:off x="5181600" y="698500"/>
            <a:ext cx="933450" cy="224155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9" name="Text Box 7">
            <a:extLst>
              <a:ext uri="{FF2B5EF4-FFF2-40B4-BE49-F238E27FC236}">
                <a16:creationId xmlns:a16="http://schemas.microsoft.com/office/drawing/2014/main" id="{9715DCB9-EF16-40D2-AB23-8350A35E2887}"/>
              </a:ext>
            </a:extLst>
          </p:cNvPr>
          <p:cNvSpPr txBox="1">
            <a:spLocks noChangeArrowheads="1"/>
          </p:cNvSpPr>
          <p:nvPr/>
        </p:nvSpPr>
        <p:spPr bwMode="auto">
          <a:xfrm>
            <a:off x="6513513" y="65246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3560" name="Rectangle 8">
            <a:extLst>
              <a:ext uri="{FF2B5EF4-FFF2-40B4-BE49-F238E27FC236}">
                <a16:creationId xmlns:a16="http://schemas.microsoft.com/office/drawing/2014/main" id="{44EF70E3-0BAB-4D85-8E07-8D95F27206C6}"/>
              </a:ext>
            </a:extLst>
          </p:cNvPr>
          <p:cNvSpPr>
            <a:spLocks noChangeArrowheads="1"/>
          </p:cNvSpPr>
          <p:nvPr/>
        </p:nvSpPr>
        <p:spPr bwMode="auto">
          <a:xfrm>
            <a:off x="1052513" y="3505200"/>
            <a:ext cx="62626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1" name="Text Box 9">
            <a:extLst>
              <a:ext uri="{FF2B5EF4-FFF2-40B4-BE49-F238E27FC236}">
                <a16:creationId xmlns:a16="http://schemas.microsoft.com/office/drawing/2014/main" id="{3A561A6D-AEA1-4D82-9977-C6B282C5938B}"/>
              </a:ext>
            </a:extLst>
          </p:cNvPr>
          <p:cNvSpPr txBox="1">
            <a:spLocks noChangeArrowheads="1"/>
          </p:cNvSpPr>
          <p:nvPr/>
        </p:nvSpPr>
        <p:spPr bwMode="auto">
          <a:xfrm>
            <a:off x="609600" y="3459163"/>
            <a:ext cx="6831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23</a:t>
            </a:r>
            <a:r>
              <a:rPr kumimoji="1" lang="en-US" altLang="zh-CN" b="1">
                <a:solidFill>
                  <a:srgbClr val="000099"/>
                </a:solidFill>
                <a:latin typeface="Times New Roman" panose="02020603050405020304" pitchFamily="18" charset="0"/>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33</a:t>
            </a:r>
            <a:r>
              <a:rPr kumimoji="1" lang="en-US" altLang="zh-CN" b="1">
                <a:solidFill>
                  <a:srgbClr val="000099"/>
                </a:solidFill>
                <a:latin typeface="Times New Roman" panose="02020603050405020304" pitchFamily="18" charset="0"/>
              </a:rPr>
              <a:t>  </a:t>
            </a:r>
            <a:endParaRPr kumimoji="1" lang="en-US" altLang="zh-CN" b="1">
              <a:solidFill>
                <a:srgbClr val="000099"/>
              </a:solidFill>
              <a:latin typeface="宋体" panose="02010600030101010101" pitchFamily="2" charset="-122"/>
            </a:endParaRPr>
          </a:p>
        </p:txBody>
      </p:sp>
      <p:sp>
        <p:nvSpPr>
          <p:cNvPr id="23562" name="Line 10">
            <a:extLst>
              <a:ext uri="{FF2B5EF4-FFF2-40B4-BE49-F238E27FC236}">
                <a16:creationId xmlns:a16="http://schemas.microsoft.com/office/drawing/2014/main" id="{9B6D0DCE-CE54-459D-ABD2-4CAAF464EEC0}"/>
              </a:ext>
            </a:extLst>
          </p:cNvPr>
          <p:cNvSpPr>
            <a:spLocks noChangeShapeType="1"/>
          </p:cNvSpPr>
          <p:nvPr/>
        </p:nvSpPr>
        <p:spPr bwMode="auto">
          <a:xfrm>
            <a:off x="1662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11">
            <a:extLst>
              <a:ext uri="{FF2B5EF4-FFF2-40B4-BE49-F238E27FC236}">
                <a16:creationId xmlns:a16="http://schemas.microsoft.com/office/drawing/2014/main" id="{029BAA0F-51E2-4F36-8C7B-AE9E13A7D2F7}"/>
              </a:ext>
            </a:extLst>
          </p:cNvPr>
          <p:cNvSpPr>
            <a:spLocks noChangeShapeType="1"/>
          </p:cNvSpPr>
          <p:nvPr/>
        </p:nvSpPr>
        <p:spPr bwMode="auto">
          <a:xfrm>
            <a:off x="2271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12">
            <a:extLst>
              <a:ext uri="{FF2B5EF4-FFF2-40B4-BE49-F238E27FC236}">
                <a16:creationId xmlns:a16="http://schemas.microsoft.com/office/drawing/2014/main" id="{2ACFE80E-A8B4-4850-BF49-032A3703BA72}"/>
              </a:ext>
            </a:extLst>
          </p:cNvPr>
          <p:cNvSpPr>
            <a:spLocks noChangeShapeType="1"/>
          </p:cNvSpPr>
          <p:nvPr/>
        </p:nvSpPr>
        <p:spPr bwMode="auto">
          <a:xfrm>
            <a:off x="2881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Line 13">
            <a:extLst>
              <a:ext uri="{FF2B5EF4-FFF2-40B4-BE49-F238E27FC236}">
                <a16:creationId xmlns:a16="http://schemas.microsoft.com/office/drawing/2014/main" id="{A8BF9672-C4F1-4F99-AC45-F6441D47B901}"/>
              </a:ext>
            </a:extLst>
          </p:cNvPr>
          <p:cNvSpPr>
            <a:spLocks noChangeShapeType="1"/>
          </p:cNvSpPr>
          <p:nvPr/>
        </p:nvSpPr>
        <p:spPr bwMode="auto">
          <a:xfrm>
            <a:off x="349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4">
            <a:extLst>
              <a:ext uri="{FF2B5EF4-FFF2-40B4-BE49-F238E27FC236}">
                <a16:creationId xmlns:a16="http://schemas.microsoft.com/office/drawing/2014/main" id="{30313B8E-500D-44EA-B13A-D8D34604D8C1}"/>
              </a:ext>
            </a:extLst>
          </p:cNvPr>
          <p:cNvSpPr>
            <a:spLocks noChangeShapeType="1"/>
          </p:cNvSpPr>
          <p:nvPr/>
        </p:nvSpPr>
        <p:spPr bwMode="auto">
          <a:xfrm>
            <a:off x="41005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5">
            <a:extLst>
              <a:ext uri="{FF2B5EF4-FFF2-40B4-BE49-F238E27FC236}">
                <a16:creationId xmlns:a16="http://schemas.microsoft.com/office/drawing/2014/main" id="{42F8DCAA-D5A8-440E-A269-6D280B461DDB}"/>
              </a:ext>
            </a:extLst>
          </p:cNvPr>
          <p:cNvSpPr>
            <a:spLocks noChangeShapeType="1"/>
          </p:cNvSpPr>
          <p:nvPr/>
        </p:nvSpPr>
        <p:spPr bwMode="auto">
          <a:xfrm>
            <a:off x="4710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6">
            <a:extLst>
              <a:ext uri="{FF2B5EF4-FFF2-40B4-BE49-F238E27FC236}">
                <a16:creationId xmlns:a16="http://schemas.microsoft.com/office/drawing/2014/main" id="{737FAC0F-B808-4CAE-9140-744719BC8264}"/>
              </a:ext>
            </a:extLst>
          </p:cNvPr>
          <p:cNvSpPr>
            <a:spLocks noChangeShapeType="1"/>
          </p:cNvSpPr>
          <p:nvPr/>
        </p:nvSpPr>
        <p:spPr bwMode="auto">
          <a:xfrm>
            <a:off x="5319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17">
            <a:extLst>
              <a:ext uri="{FF2B5EF4-FFF2-40B4-BE49-F238E27FC236}">
                <a16:creationId xmlns:a16="http://schemas.microsoft.com/office/drawing/2014/main" id="{A40FBE09-E8FB-4D39-92FD-C6D4D21EDF88}"/>
              </a:ext>
            </a:extLst>
          </p:cNvPr>
          <p:cNvSpPr>
            <a:spLocks noChangeShapeType="1"/>
          </p:cNvSpPr>
          <p:nvPr/>
        </p:nvSpPr>
        <p:spPr bwMode="auto">
          <a:xfrm>
            <a:off x="5929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18">
            <a:extLst>
              <a:ext uri="{FF2B5EF4-FFF2-40B4-BE49-F238E27FC236}">
                <a16:creationId xmlns:a16="http://schemas.microsoft.com/office/drawing/2014/main" id="{FD7693D6-1F3E-47CE-9E6A-CAA2D43DBDEC}"/>
              </a:ext>
            </a:extLst>
          </p:cNvPr>
          <p:cNvSpPr>
            <a:spLocks noChangeShapeType="1"/>
          </p:cNvSpPr>
          <p:nvPr/>
        </p:nvSpPr>
        <p:spPr bwMode="auto">
          <a:xfrm>
            <a:off x="6538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9">
            <a:extLst>
              <a:ext uri="{FF2B5EF4-FFF2-40B4-BE49-F238E27FC236}">
                <a16:creationId xmlns:a16="http://schemas.microsoft.com/office/drawing/2014/main" id="{CDC1B86E-C0B5-4794-80F8-B540C0815C8C}"/>
              </a:ext>
            </a:extLst>
          </p:cNvPr>
          <p:cNvSpPr>
            <a:spLocks noChangeShapeType="1"/>
          </p:cNvSpPr>
          <p:nvPr/>
        </p:nvSpPr>
        <p:spPr bwMode="auto">
          <a:xfrm>
            <a:off x="730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Text Box 20">
            <a:extLst>
              <a:ext uri="{FF2B5EF4-FFF2-40B4-BE49-F238E27FC236}">
                <a16:creationId xmlns:a16="http://schemas.microsoft.com/office/drawing/2014/main" id="{6D37B9A9-B0B8-4408-AC32-58CEE78CD1F3}"/>
              </a:ext>
            </a:extLst>
          </p:cNvPr>
          <p:cNvSpPr txBox="1">
            <a:spLocks noChangeArrowheads="1"/>
          </p:cNvSpPr>
          <p:nvPr/>
        </p:nvSpPr>
        <p:spPr bwMode="auto">
          <a:xfrm>
            <a:off x="1112838" y="3089275"/>
            <a:ext cx="574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a:t>
            </a:r>
          </a:p>
        </p:txBody>
      </p:sp>
      <p:sp>
        <p:nvSpPr>
          <p:cNvPr id="23573" name="Text Box 21">
            <a:extLst>
              <a:ext uri="{FF2B5EF4-FFF2-40B4-BE49-F238E27FC236}">
                <a16:creationId xmlns:a16="http://schemas.microsoft.com/office/drawing/2014/main" id="{5210AAC5-B998-4D8A-9E1A-D0F676A1F403}"/>
              </a:ext>
            </a:extLst>
          </p:cNvPr>
          <p:cNvSpPr txBox="1">
            <a:spLocks noChangeArrowheads="1"/>
          </p:cNvSpPr>
          <p:nvPr/>
        </p:nvSpPr>
        <p:spPr bwMode="auto">
          <a:xfrm>
            <a:off x="609600" y="4416425"/>
            <a:ext cx="81534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楷体_GB2312" pitchFamily="49" charset="-122"/>
                <a:ea typeface="楷体_GB2312" pitchFamily="49" charset="-122"/>
              </a:rPr>
              <a:t>-</a:t>
            </a:r>
            <a:r>
              <a:rPr kumimoji="1" lang="en-US" altLang="zh-CN" sz="3000" b="1">
                <a:solidFill>
                  <a:schemeClr val="tx2"/>
                </a:solidFill>
                <a:latin typeface="Times New Roman" panose="02020603050405020304" pitchFamily="18" charset="0"/>
                <a:ea typeface="仿宋_GB2312" pitchFamily="49" charset="-122"/>
              </a:rPr>
              <a:t>1) +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楷体_GB2312" pitchFamily="49" charset="-122"/>
                <a:ea typeface="楷体_GB2312" pitchFamily="49" charset="-122"/>
              </a:rPr>
              <a:t>-</a:t>
            </a:r>
            <a:r>
              <a:rPr kumimoji="1" lang="en-US" altLang="zh-CN" sz="3000" b="1">
                <a:solidFill>
                  <a:schemeClr val="tx2"/>
                </a:solidFill>
                <a:latin typeface="Times New Roman" panose="02020603050405020304" pitchFamily="18" charset="0"/>
                <a:ea typeface="仿宋_GB2312" pitchFamily="49" charset="-122"/>
              </a:rPr>
              <a:t>2) + </a:t>
            </a:r>
            <a:r>
              <a:rPr kumimoji="1" lang="en-US" altLang="zh-CN" sz="3000" b="1">
                <a:solidFill>
                  <a:schemeClr val="tx2"/>
                </a:solidFill>
                <a:latin typeface="Times New Roman" panose="02020603050405020304" pitchFamily="18" charset="0"/>
                <a:ea typeface="仿宋_GB2312" pitchFamily="49" charset="-122"/>
                <a:sym typeface="Wingdings" panose="05000000000000000000" pitchFamily="2" charset="2"/>
              </a:rPr>
              <a:t></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楷体_GB2312" pitchFamily="49" charset="-122"/>
                <a:ea typeface="楷体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+1) + </a:t>
            </a:r>
            <a:r>
              <a:rPr kumimoji="1" lang="en-US" altLang="zh-CN" sz="3000" b="1" i="1">
                <a:solidFill>
                  <a:schemeClr val="tx2"/>
                </a:solidFill>
                <a:latin typeface="Times New Roman" panose="02020603050405020304" pitchFamily="18" charset="0"/>
                <a:ea typeface="仿宋_GB2312" pitchFamily="49" charset="-122"/>
              </a:rPr>
              <a:t>j</a:t>
            </a:r>
            <a:r>
              <a:rPr kumimoji="1" lang="en-US" altLang="zh-CN" sz="3000" b="1">
                <a:solidFill>
                  <a:schemeClr val="tx2"/>
                </a:solidFill>
                <a:latin typeface="楷体_GB2312" pitchFamily="49" charset="-122"/>
                <a:ea typeface="楷体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endParaRPr kumimoji="1" lang="en-US" altLang="zh-CN" sz="3000" b="1">
              <a:solidFill>
                <a:schemeClr val="tx2"/>
              </a:solidFill>
              <a:latin typeface="Times New Roman" panose="02020603050405020304" pitchFamily="18" charset="0"/>
              <a:ea typeface="仿宋_GB2312" pitchFamily="49" charset="-122"/>
            </a:endParaRPr>
          </a:p>
        </p:txBody>
      </p:sp>
      <p:sp>
        <p:nvSpPr>
          <p:cNvPr id="23574" name="AutoShape 22">
            <a:extLst>
              <a:ext uri="{FF2B5EF4-FFF2-40B4-BE49-F238E27FC236}">
                <a16:creationId xmlns:a16="http://schemas.microsoft.com/office/drawing/2014/main" id="{5C72F108-1816-4EBC-8689-0CC6F06E91AD}"/>
              </a:ext>
            </a:extLst>
          </p:cNvPr>
          <p:cNvSpPr>
            <a:spLocks/>
          </p:cNvSpPr>
          <p:nvPr/>
        </p:nvSpPr>
        <p:spPr bwMode="auto">
          <a:xfrm rot="-5400000">
            <a:off x="3961606" y="3163094"/>
            <a:ext cx="366713" cy="5064125"/>
          </a:xfrm>
          <a:prstGeom prst="leftBrace">
            <a:avLst>
              <a:gd name="adj1" fmla="val 552636"/>
              <a:gd name="adj2" fmla="val 13079"/>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5" name="Text Box 23">
            <a:extLst>
              <a:ext uri="{FF2B5EF4-FFF2-40B4-BE49-F238E27FC236}">
                <a16:creationId xmlns:a16="http://schemas.microsoft.com/office/drawing/2014/main" id="{5A808AB2-E049-4D18-9D6B-1A0B7ACAB397}"/>
              </a:ext>
            </a:extLst>
          </p:cNvPr>
          <p:cNvSpPr txBox="1">
            <a:spLocks noChangeArrowheads="1"/>
          </p:cNvSpPr>
          <p:nvPr/>
        </p:nvSpPr>
        <p:spPr bwMode="auto">
          <a:xfrm>
            <a:off x="1128713" y="5878513"/>
            <a:ext cx="7810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3576" name="AutoShape 24">
            <a:extLst>
              <a:ext uri="{FF2B5EF4-FFF2-40B4-BE49-F238E27FC236}">
                <a16:creationId xmlns:a16="http://schemas.microsoft.com/office/drawing/2014/main" id="{3B8A9381-D0EC-4C5A-BBA9-CE93306384F4}"/>
              </a:ext>
            </a:extLst>
          </p:cNvPr>
          <p:cNvSpPr>
            <a:spLocks/>
          </p:cNvSpPr>
          <p:nvPr/>
        </p:nvSpPr>
        <p:spPr bwMode="auto">
          <a:xfrm rot="-5400000">
            <a:off x="7046913" y="5449888"/>
            <a:ext cx="355600" cy="501650"/>
          </a:xfrm>
          <a:prstGeom prst="leftBrace">
            <a:avLst>
              <a:gd name="adj1" fmla="val 54737"/>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7" name="AutoShape 25">
            <a:extLst>
              <a:ext uri="{FF2B5EF4-FFF2-40B4-BE49-F238E27FC236}">
                <a16:creationId xmlns:a16="http://schemas.microsoft.com/office/drawing/2014/main" id="{731A9C32-C14C-494B-B0D2-4EE2E600DDC1}"/>
              </a:ext>
            </a:extLst>
          </p:cNvPr>
          <p:cNvSpPr>
            <a:spLocks noChangeArrowheads="1"/>
          </p:cNvSpPr>
          <p:nvPr/>
        </p:nvSpPr>
        <p:spPr bwMode="auto">
          <a:xfrm>
            <a:off x="6105525" y="4038600"/>
            <a:ext cx="219075" cy="381000"/>
          </a:xfrm>
          <a:prstGeom prst="triangle">
            <a:avLst>
              <a:gd name="adj" fmla="val 50000"/>
            </a:avLst>
          </a:prstGeom>
          <a:solidFill>
            <a:schemeClr val="tx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78" name="Text Box 26">
            <a:extLst>
              <a:ext uri="{FF2B5EF4-FFF2-40B4-BE49-F238E27FC236}">
                <a16:creationId xmlns:a16="http://schemas.microsoft.com/office/drawing/2014/main" id="{90009B63-188A-4A4B-93AB-80C164565768}"/>
              </a:ext>
            </a:extLst>
          </p:cNvPr>
          <p:cNvSpPr txBox="1">
            <a:spLocks noChangeArrowheads="1"/>
          </p:cNvSpPr>
          <p:nvPr/>
        </p:nvSpPr>
        <p:spPr bwMode="auto">
          <a:xfrm>
            <a:off x="1209675" y="2284413"/>
            <a:ext cx="1047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n</a:t>
            </a:r>
            <a:r>
              <a:rPr kumimoji="1" lang="en-US" altLang="zh-CN" b="1">
                <a:latin typeface="Times New Roman" panose="02020603050405020304" pitchFamily="18" charset="0"/>
              </a:rPr>
              <a:t> = 4</a:t>
            </a:r>
            <a:endParaRPr kumimoji="1" lang="en-US" altLang="zh-CN">
              <a:latin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36D8E3-3555-4EB9-9187-8693E79B1E87}"/>
              </a:ext>
            </a:extLst>
          </p:cNvPr>
          <p:cNvSpPr>
            <a:spLocks noGrp="1" noChangeArrowheads="1"/>
          </p:cNvSpPr>
          <p:nvPr>
            <p:ph type="body" idx="1"/>
          </p:nvPr>
        </p:nvSpPr>
        <p:spPr>
          <a:xfrm>
            <a:off x="341313" y="1752600"/>
            <a:ext cx="8153400" cy="4114800"/>
          </a:xfrm>
        </p:spPr>
        <p:txBody>
          <a:bodyPr/>
          <a:lstStyle/>
          <a:p>
            <a:pPr eaLnBrk="1" hangingPunct="1">
              <a:buClr>
                <a:srgbClr val="000099"/>
              </a:buClr>
              <a:buFontTx/>
              <a:buNone/>
            </a:pPr>
            <a:r>
              <a:rPr lang="en-US" altLang="zh-CN" b="1">
                <a:solidFill>
                  <a:srgbClr val="000099"/>
                </a:solidFill>
                <a:ea typeface="仿宋_GB2312" pitchFamily="49" charset="-122"/>
              </a:rPr>
              <a:t>        </a:t>
            </a:r>
          </a:p>
        </p:txBody>
      </p:sp>
      <p:sp>
        <p:nvSpPr>
          <p:cNvPr id="24579" name="Rectangle 3">
            <a:extLst>
              <a:ext uri="{FF2B5EF4-FFF2-40B4-BE49-F238E27FC236}">
                <a16:creationId xmlns:a16="http://schemas.microsoft.com/office/drawing/2014/main" id="{1A017205-74A9-40BA-84A1-6A8211CA931E}"/>
              </a:ext>
            </a:extLst>
          </p:cNvPr>
          <p:cNvSpPr>
            <a:spLocks noChangeArrowheads="1"/>
          </p:cNvSpPr>
          <p:nvPr/>
        </p:nvSpPr>
        <p:spPr bwMode="auto">
          <a:xfrm>
            <a:off x="647700" y="727075"/>
            <a:ext cx="7848600"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a:t>
            </a:r>
          </a:p>
          <a:p>
            <a:pPr eaLnBrk="1" hangingPunct="1">
              <a:lnSpc>
                <a:spcPct val="105000"/>
              </a:lnSpc>
              <a:spcBef>
                <a:spcPct val="15000"/>
              </a:spcBef>
              <a:buClr>
                <a:srgbClr val="990099"/>
              </a:buClr>
              <a:buSzPct val="50000"/>
              <a:buFont typeface="Wingdings" panose="05000000000000000000" pitchFamily="2" charset="2"/>
              <a:buNone/>
            </a:pP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2) + </a:t>
            </a:r>
            <a:r>
              <a:rPr kumimoji="1" lang="en-US" altLang="zh-CN" sz="3000" b="1">
                <a:solidFill>
                  <a:srgbClr val="FF6600"/>
                </a:solidFill>
                <a:latin typeface="Times New Roman" panose="02020603050405020304" pitchFamily="18" charset="0"/>
                <a:ea typeface="仿宋_GB2312" pitchFamily="49" charset="-122"/>
                <a:sym typeface="Wingdings" panose="05000000000000000000" pitchFamily="2" charset="2"/>
              </a:rPr>
              <a:t></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p>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&gt;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在矩阵的下三角部分，在数组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中没有存放。因此，找它的对称元素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a:t>
            </a:r>
            <a:r>
              <a:rPr kumimoji="1" lang="zh-CN" altLang="en-US" sz="3000" b="1">
                <a:solidFill>
                  <a:srgbClr val="FF6600"/>
                </a:solidFill>
                <a:latin typeface="Times New Roman" panose="02020603050405020304" pitchFamily="18" charset="0"/>
                <a:ea typeface="仿宋_GB2312" pitchFamily="49" charset="-122"/>
              </a:rPr>
              <a:t>第 </a:t>
            </a:r>
            <a:r>
              <a:rPr kumimoji="1" lang="en-US" altLang="zh-CN" sz="3000" b="1">
                <a:solidFill>
                  <a:srgbClr val="FF6600"/>
                </a:solidFill>
                <a:latin typeface="Times New Roman" panose="02020603050405020304" pitchFamily="18" charset="0"/>
                <a:ea typeface="仿宋_GB2312" pitchFamily="49" charset="-122"/>
              </a:rPr>
              <a:t>(2*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0000FF"/>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的位置中找到。</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E740317-5978-4492-BBA6-D083C82BD1B7}"/>
              </a:ext>
            </a:extLst>
          </p:cNvPr>
          <p:cNvSpPr>
            <a:spLocks noGrp="1" noChangeArrowheads="1"/>
          </p:cNvSpPr>
          <p:nvPr>
            <p:ph type="title"/>
          </p:nvPr>
        </p:nvSpPr>
        <p:spPr>
          <a:xfrm>
            <a:off x="685800" y="274638"/>
            <a:ext cx="7772400" cy="698500"/>
          </a:xfrm>
        </p:spPr>
        <p:txBody>
          <a:bodyPr/>
          <a:lstStyle/>
          <a:p>
            <a:pPr eaLnBrk="1" hangingPunct="1">
              <a:defRPr/>
            </a:pPr>
            <a:r>
              <a:rPr lang="zh-CN" altLang="en-US" sz="4000" b="1">
                <a:effectLst>
                  <a:outerShdw blurRad="38100" dist="38100" dir="2700000" algn="tl">
                    <a:srgbClr val="C0C0C0"/>
                  </a:outerShdw>
                </a:effectLst>
                <a:ea typeface="华文新魏" pitchFamily="2" charset="-122"/>
              </a:rPr>
              <a:t>三对角矩阵的压缩存储</a:t>
            </a:r>
            <a:endParaRPr lang="zh-CN" altLang="en-US">
              <a:ea typeface="华文新魏" pitchFamily="2" charset="-122"/>
            </a:endParaRPr>
          </a:p>
        </p:txBody>
      </p:sp>
      <p:graphicFrame>
        <p:nvGraphicFramePr>
          <p:cNvPr id="25603" name="Object 4">
            <a:extLst>
              <a:ext uri="{FF2B5EF4-FFF2-40B4-BE49-F238E27FC236}">
                <a16:creationId xmlns:a16="http://schemas.microsoft.com/office/drawing/2014/main" id="{03F1A064-B7C1-4841-9E34-E11A314CDD03}"/>
              </a:ext>
            </a:extLst>
          </p:cNvPr>
          <p:cNvGraphicFramePr>
            <a:graphicFrameLocks noChangeAspect="1"/>
          </p:cNvGraphicFramePr>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25649" name="公式" r:id="rId4" imgW="2490773" imgH="966595" progId="Equation.3">
                  <p:embed/>
                </p:oleObj>
              </mc:Choice>
              <mc:Fallback>
                <p:oleObj name="公式" r:id="rId4" imgW="2490773" imgH="9665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5">
            <a:extLst>
              <a:ext uri="{FF2B5EF4-FFF2-40B4-BE49-F238E27FC236}">
                <a16:creationId xmlns:a16="http://schemas.microsoft.com/office/drawing/2014/main" id="{74367491-5FE7-41AC-8913-D8A9B38543BE}"/>
              </a:ext>
            </a:extLst>
          </p:cNvPr>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5" name="Text Box 6">
            <a:extLst>
              <a:ext uri="{FF2B5EF4-FFF2-40B4-BE49-F238E27FC236}">
                <a16:creationId xmlns:a16="http://schemas.microsoft.com/office/drawing/2014/main" id="{42C7EC3E-5812-439D-A30F-1F355FB65CDB}"/>
              </a:ext>
            </a:extLst>
          </p:cNvPr>
          <p:cNvSpPr txBox="1">
            <a:spLocks noChangeArrowheads="1"/>
          </p:cNvSpPr>
          <p:nvPr/>
        </p:nvSpPr>
        <p:spPr bwMode="auto">
          <a:xfrm>
            <a:off x="609600" y="5135563"/>
            <a:ext cx="8383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23   </a:t>
            </a:r>
            <a:r>
              <a:rPr kumimoji="1" lang="en-US" altLang="zh-CN" b="1" i="1">
                <a:solidFill>
                  <a:srgbClr val="000099"/>
                </a:solidFill>
                <a:latin typeface="Times New Roman" panose="02020603050405020304" pitchFamily="18" charset="0"/>
              </a:rPr>
              <a:t>…</a:t>
            </a:r>
            <a:r>
              <a:rPr kumimoji="1" lang="en-US" altLang="zh-CN" b="1">
                <a:solidFill>
                  <a:srgbClr val="000099"/>
                </a:solidFill>
                <a:latin typeface="Times New Roman" panose="02020603050405020304" pitchFamily="18" charset="0"/>
              </a:rPr>
              <a:t>  </a:t>
            </a:r>
            <a:r>
              <a:rPr kumimoji="1" lang="en-US" altLang="zh-CN" b="1" i="1">
                <a:solidFill>
                  <a:srgbClr val="000099"/>
                </a:solidFill>
                <a:latin typeface="Times New Roman" panose="02020603050405020304" pitchFamily="18" charset="0"/>
              </a:rPr>
              <a:t>a</a:t>
            </a:r>
            <a:r>
              <a:rPr kumimoji="1" lang="en-US" altLang="zh-CN" b="1" i="1" baseline="-25000">
                <a:solidFill>
                  <a:srgbClr val="000099"/>
                </a:solidFill>
                <a:latin typeface="Times New Roman" panose="02020603050405020304" pitchFamily="18" charset="0"/>
              </a:rPr>
              <a:t>n</a:t>
            </a:r>
            <a:r>
              <a:rPr kumimoji="1" lang="en-US" altLang="zh-CN" b="1" baseline="-25000">
                <a:solidFill>
                  <a:srgbClr val="000099"/>
                </a:solidFill>
                <a:latin typeface="Times New Roman" panose="02020603050405020304" pitchFamily="18" charset="0"/>
              </a:rPr>
              <a:t>-1</a:t>
            </a:r>
            <a:r>
              <a:rPr kumimoji="1" lang="en-US" altLang="zh-CN" b="1" i="1" baseline="-25000">
                <a:solidFill>
                  <a:srgbClr val="000099"/>
                </a:solidFill>
                <a:latin typeface="Times New Roman" panose="02020603050405020304" pitchFamily="18" charset="0"/>
              </a:rPr>
              <a:t>n</a:t>
            </a:r>
            <a:r>
              <a:rPr kumimoji="1" lang="en-US" altLang="zh-CN" b="1" baseline="-25000">
                <a:solidFill>
                  <a:srgbClr val="000099"/>
                </a:solidFill>
                <a:latin typeface="Times New Roman" panose="02020603050405020304" pitchFamily="18" charset="0"/>
              </a:rPr>
              <a:t>-2  </a:t>
            </a:r>
            <a:r>
              <a:rPr kumimoji="1" lang="en-US" altLang="zh-CN" i="1">
                <a:solidFill>
                  <a:srgbClr val="000099"/>
                </a:solidFill>
                <a:latin typeface="Times New Roman" panose="02020603050405020304" pitchFamily="18" charset="0"/>
              </a:rPr>
              <a:t>a</a:t>
            </a:r>
            <a:r>
              <a:rPr kumimoji="1" lang="en-US" altLang="zh-CN" b="1" i="1" baseline="-25000">
                <a:solidFill>
                  <a:srgbClr val="000099"/>
                </a:solidFill>
                <a:latin typeface="Times New Roman" panose="02020603050405020304" pitchFamily="18" charset="0"/>
              </a:rPr>
              <a:t>n</a:t>
            </a:r>
            <a:r>
              <a:rPr kumimoji="1" lang="en-US" altLang="zh-CN" b="1" baseline="-25000">
                <a:solidFill>
                  <a:srgbClr val="000099"/>
                </a:solidFill>
                <a:latin typeface="Times New Roman" panose="02020603050405020304" pitchFamily="18" charset="0"/>
              </a:rPr>
              <a:t>-1</a:t>
            </a:r>
            <a:r>
              <a:rPr kumimoji="1" lang="en-US" altLang="zh-CN" b="1" i="1" baseline="-25000">
                <a:solidFill>
                  <a:srgbClr val="000099"/>
                </a:solidFill>
                <a:latin typeface="Times New Roman" panose="02020603050405020304" pitchFamily="18" charset="0"/>
              </a:rPr>
              <a:t>n</a:t>
            </a:r>
            <a:r>
              <a:rPr kumimoji="1" lang="en-US" altLang="zh-CN" b="1" baseline="-25000">
                <a:solidFill>
                  <a:srgbClr val="000099"/>
                </a:solidFill>
                <a:latin typeface="Times New Roman" panose="02020603050405020304" pitchFamily="18" charset="0"/>
              </a:rPr>
              <a:t>-1</a:t>
            </a:r>
            <a:r>
              <a:rPr kumimoji="1" lang="en-US" altLang="zh-CN" b="1">
                <a:solidFill>
                  <a:srgbClr val="000099"/>
                </a:solidFill>
                <a:latin typeface="Times New Roman" panose="02020603050405020304" pitchFamily="18" charset="0"/>
              </a:rPr>
              <a:t>  </a:t>
            </a:r>
            <a:endParaRPr kumimoji="1" lang="en-US" altLang="zh-CN" b="1">
              <a:solidFill>
                <a:srgbClr val="000099"/>
              </a:solidFill>
              <a:latin typeface="宋体" panose="02010600030101010101" pitchFamily="2" charset="-122"/>
            </a:endParaRPr>
          </a:p>
        </p:txBody>
      </p:sp>
      <p:sp>
        <p:nvSpPr>
          <p:cNvPr id="25606" name="Line 7">
            <a:extLst>
              <a:ext uri="{FF2B5EF4-FFF2-40B4-BE49-F238E27FC236}">
                <a16:creationId xmlns:a16="http://schemas.microsoft.com/office/drawing/2014/main" id="{86B39BDF-92BC-4064-8EDF-8ECF29F7D950}"/>
              </a:ext>
            </a:extLst>
          </p:cNvPr>
          <p:cNvSpPr>
            <a:spLocks noChangeShapeType="1"/>
          </p:cNvSpPr>
          <p:nvPr/>
        </p:nvSpPr>
        <p:spPr bwMode="auto">
          <a:xfrm>
            <a:off x="1662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8">
            <a:extLst>
              <a:ext uri="{FF2B5EF4-FFF2-40B4-BE49-F238E27FC236}">
                <a16:creationId xmlns:a16="http://schemas.microsoft.com/office/drawing/2014/main" id="{C2932689-50BD-454B-A8D4-A0D5B461DEAA}"/>
              </a:ext>
            </a:extLst>
          </p:cNvPr>
          <p:cNvSpPr>
            <a:spLocks noChangeShapeType="1"/>
          </p:cNvSpPr>
          <p:nvPr/>
        </p:nvSpPr>
        <p:spPr bwMode="auto">
          <a:xfrm>
            <a:off x="2271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9">
            <a:extLst>
              <a:ext uri="{FF2B5EF4-FFF2-40B4-BE49-F238E27FC236}">
                <a16:creationId xmlns:a16="http://schemas.microsoft.com/office/drawing/2014/main" id="{2B70AA64-62A8-4817-BF93-70A34B2D9869}"/>
              </a:ext>
            </a:extLst>
          </p:cNvPr>
          <p:cNvSpPr>
            <a:spLocks noChangeShapeType="1"/>
          </p:cNvSpPr>
          <p:nvPr/>
        </p:nvSpPr>
        <p:spPr bwMode="auto">
          <a:xfrm>
            <a:off x="2881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10">
            <a:extLst>
              <a:ext uri="{FF2B5EF4-FFF2-40B4-BE49-F238E27FC236}">
                <a16:creationId xmlns:a16="http://schemas.microsoft.com/office/drawing/2014/main" id="{8B0F5F71-7895-4482-A6B6-236EFC4FF844}"/>
              </a:ext>
            </a:extLst>
          </p:cNvPr>
          <p:cNvSpPr>
            <a:spLocks noChangeShapeType="1"/>
          </p:cNvSpPr>
          <p:nvPr/>
        </p:nvSpPr>
        <p:spPr bwMode="auto">
          <a:xfrm>
            <a:off x="3490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1">
            <a:extLst>
              <a:ext uri="{FF2B5EF4-FFF2-40B4-BE49-F238E27FC236}">
                <a16:creationId xmlns:a16="http://schemas.microsoft.com/office/drawing/2014/main" id="{1FBDB356-2A8F-4B63-A2FB-BB9606B647E4}"/>
              </a:ext>
            </a:extLst>
          </p:cNvPr>
          <p:cNvSpPr>
            <a:spLocks noChangeShapeType="1"/>
          </p:cNvSpPr>
          <p:nvPr/>
        </p:nvSpPr>
        <p:spPr bwMode="auto">
          <a:xfrm>
            <a:off x="41005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2">
            <a:extLst>
              <a:ext uri="{FF2B5EF4-FFF2-40B4-BE49-F238E27FC236}">
                <a16:creationId xmlns:a16="http://schemas.microsoft.com/office/drawing/2014/main" id="{48C0A839-6317-4014-99D7-B1993C3CB298}"/>
              </a:ext>
            </a:extLst>
          </p:cNvPr>
          <p:cNvSpPr>
            <a:spLocks noChangeShapeType="1"/>
          </p:cNvSpPr>
          <p:nvPr/>
        </p:nvSpPr>
        <p:spPr bwMode="auto">
          <a:xfrm>
            <a:off x="4710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13">
            <a:extLst>
              <a:ext uri="{FF2B5EF4-FFF2-40B4-BE49-F238E27FC236}">
                <a16:creationId xmlns:a16="http://schemas.microsoft.com/office/drawing/2014/main" id="{34B63F8B-FB83-45F0-9A9C-5AC3F15732DA}"/>
              </a:ext>
            </a:extLst>
          </p:cNvPr>
          <p:cNvSpPr>
            <a:spLocks noChangeShapeType="1"/>
          </p:cNvSpPr>
          <p:nvPr/>
        </p:nvSpPr>
        <p:spPr bwMode="auto">
          <a:xfrm>
            <a:off x="5319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14">
            <a:extLst>
              <a:ext uri="{FF2B5EF4-FFF2-40B4-BE49-F238E27FC236}">
                <a16:creationId xmlns:a16="http://schemas.microsoft.com/office/drawing/2014/main" id="{033B1E2F-3920-44C4-AF26-41EF131292C8}"/>
              </a:ext>
            </a:extLst>
          </p:cNvPr>
          <p:cNvSpPr>
            <a:spLocks noChangeShapeType="1"/>
          </p:cNvSpPr>
          <p:nvPr/>
        </p:nvSpPr>
        <p:spPr bwMode="auto">
          <a:xfrm>
            <a:off x="5929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5">
            <a:extLst>
              <a:ext uri="{FF2B5EF4-FFF2-40B4-BE49-F238E27FC236}">
                <a16:creationId xmlns:a16="http://schemas.microsoft.com/office/drawing/2014/main" id="{23E499C8-FD0F-484E-BDB6-D7B21EB88A6D}"/>
              </a:ext>
            </a:extLst>
          </p:cNvPr>
          <p:cNvSpPr>
            <a:spLocks noChangeShapeType="1"/>
          </p:cNvSpPr>
          <p:nvPr/>
        </p:nvSpPr>
        <p:spPr bwMode="auto">
          <a:xfrm>
            <a:off x="6538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Text Box 16">
            <a:extLst>
              <a:ext uri="{FF2B5EF4-FFF2-40B4-BE49-F238E27FC236}">
                <a16:creationId xmlns:a16="http://schemas.microsoft.com/office/drawing/2014/main" id="{37BDE523-84B7-41F0-93DB-528780FA7FCE}"/>
              </a:ext>
            </a:extLst>
          </p:cNvPr>
          <p:cNvSpPr txBox="1">
            <a:spLocks noChangeArrowheads="1"/>
          </p:cNvSpPr>
          <p:nvPr/>
        </p:nvSpPr>
        <p:spPr bwMode="auto">
          <a:xfrm>
            <a:off x="1112838" y="4765675"/>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0     1      2      3      4      5      6      7      8       9             10</a:t>
            </a:r>
          </a:p>
        </p:txBody>
      </p:sp>
      <p:sp>
        <p:nvSpPr>
          <p:cNvPr id="25616" name="Line 17">
            <a:extLst>
              <a:ext uri="{FF2B5EF4-FFF2-40B4-BE49-F238E27FC236}">
                <a16:creationId xmlns:a16="http://schemas.microsoft.com/office/drawing/2014/main" id="{153E2DFC-0908-4439-9054-B684DDE86BFA}"/>
              </a:ext>
            </a:extLst>
          </p:cNvPr>
          <p:cNvSpPr>
            <a:spLocks noChangeShapeType="1"/>
          </p:cNvSpPr>
          <p:nvPr/>
        </p:nvSpPr>
        <p:spPr bwMode="auto">
          <a:xfrm>
            <a:off x="7696200"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AutoShape 18">
            <a:extLst>
              <a:ext uri="{FF2B5EF4-FFF2-40B4-BE49-F238E27FC236}">
                <a16:creationId xmlns:a16="http://schemas.microsoft.com/office/drawing/2014/main" id="{80590FA6-3B9C-4E8C-8250-2144AEF43A8C}"/>
              </a:ext>
            </a:extLst>
          </p:cNvPr>
          <p:cNvSpPr>
            <a:spLocks/>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8" name="AutoShape 19">
            <a:extLst>
              <a:ext uri="{FF2B5EF4-FFF2-40B4-BE49-F238E27FC236}">
                <a16:creationId xmlns:a16="http://schemas.microsoft.com/office/drawing/2014/main" id="{79A22030-3ACD-4503-840C-B8BEE9D51E6B}"/>
              </a:ext>
            </a:extLst>
          </p:cNvPr>
          <p:cNvSpPr>
            <a:spLocks/>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9" name="AutoShape 20">
            <a:extLst>
              <a:ext uri="{FF2B5EF4-FFF2-40B4-BE49-F238E27FC236}">
                <a16:creationId xmlns:a16="http://schemas.microsoft.com/office/drawing/2014/main" id="{7DFFC41D-0734-4576-BC94-E6EE45B60E09}"/>
              </a:ext>
            </a:extLst>
          </p:cNvPr>
          <p:cNvSpPr>
            <a:spLocks/>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0" name="AutoShape 21">
            <a:extLst>
              <a:ext uri="{FF2B5EF4-FFF2-40B4-BE49-F238E27FC236}">
                <a16:creationId xmlns:a16="http://schemas.microsoft.com/office/drawing/2014/main" id="{F225B7F7-2202-4C1F-86F8-C0E414E480EA}"/>
              </a:ext>
            </a:extLst>
          </p:cNvPr>
          <p:cNvSpPr>
            <a:spLocks/>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1" name="AutoShape 22">
            <a:extLst>
              <a:ext uri="{FF2B5EF4-FFF2-40B4-BE49-F238E27FC236}">
                <a16:creationId xmlns:a16="http://schemas.microsoft.com/office/drawing/2014/main" id="{263D1ECD-DF4A-4215-804D-5935171D3093}"/>
              </a:ext>
            </a:extLst>
          </p:cNvPr>
          <p:cNvSpPr>
            <a:spLocks noChangeArrowheads="1"/>
          </p:cNvSpPr>
          <p:nvPr/>
        </p:nvSpPr>
        <p:spPr bwMode="auto">
          <a:xfrm rot="1725769" flipV="1">
            <a:off x="2171700" y="2578100"/>
            <a:ext cx="5006975" cy="17462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3">
            <a:extLst>
              <a:ext uri="{FF2B5EF4-FFF2-40B4-BE49-F238E27FC236}">
                <a16:creationId xmlns:a16="http://schemas.microsoft.com/office/drawing/2014/main" id="{2DDC73F3-EBA1-40CB-99C9-2508645FC9A6}"/>
              </a:ext>
            </a:extLst>
          </p:cNvPr>
          <p:cNvSpPr>
            <a:spLocks noChangeArrowheads="1"/>
          </p:cNvSpPr>
          <p:nvPr/>
        </p:nvSpPr>
        <p:spPr bwMode="auto">
          <a:xfrm rot="1725769" flipV="1">
            <a:off x="1773238" y="2963863"/>
            <a:ext cx="5614987" cy="19367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AutoShape 24">
            <a:extLst>
              <a:ext uri="{FF2B5EF4-FFF2-40B4-BE49-F238E27FC236}">
                <a16:creationId xmlns:a16="http://schemas.microsoft.com/office/drawing/2014/main" id="{D232EC5C-90DD-4015-ACA5-359435E33161}"/>
              </a:ext>
            </a:extLst>
          </p:cNvPr>
          <p:cNvSpPr>
            <a:spLocks noChangeArrowheads="1"/>
          </p:cNvSpPr>
          <p:nvPr/>
        </p:nvSpPr>
        <p:spPr bwMode="auto">
          <a:xfrm rot="1725769" flipV="1">
            <a:off x="1803400" y="3278188"/>
            <a:ext cx="4800600" cy="163512"/>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930B00-59E2-4341-B18E-17AE6B058D74}"/>
              </a:ext>
            </a:extLst>
          </p:cNvPr>
          <p:cNvSpPr>
            <a:spLocks noGrp="1" noChangeArrowheads="1"/>
          </p:cNvSpPr>
          <p:nvPr>
            <p:ph type="body" idx="1"/>
          </p:nvPr>
        </p:nvSpPr>
        <p:spPr>
          <a:xfrm>
            <a:off x="660400" y="787400"/>
            <a:ext cx="8153400" cy="5943600"/>
          </a:xfrm>
          <a:extLst>
            <a:ext uri="{91240B29-F687-4F45-9708-019B960494DF}">
              <a14:hiddenLine xmlns:a14="http://schemas.microsoft.com/office/drawing/2010/main" w="9525">
                <a:solidFill>
                  <a:srgbClr val="CC3300"/>
                </a:solidFill>
                <a:miter lim="800000"/>
                <a:headEnd/>
                <a:tailEnd/>
              </a14:hiddenLine>
            </a:ext>
          </a:extLst>
        </p:spPr>
        <p:txBody>
          <a:bodyPr/>
          <a:lstStyle/>
          <a:p>
            <a:pPr eaLnBrk="1" hangingPunct="1">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三对角矩阵中除主对角线及在主对角线上 下最临近的两条对角线上的元素外，所有其它元素均为</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。总共有</a:t>
            </a:r>
            <a:r>
              <a:rPr lang="en-US" altLang="zh-CN" sz="3000" b="1">
                <a:solidFill>
                  <a:srgbClr val="FF3300"/>
                </a:solidFill>
                <a:latin typeface="Times New Roman" panose="02020603050405020304" pitchFamily="18" charset="0"/>
                <a:ea typeface="仿宋_GB2312" pitchFamily="49" charset="-122"/>
              </a:rPr>
              <a:t>3</a:t>
            </a:r>
            <a:r>
              <a:rPr lang="en-US" altLang="zh-CN" sz="3000" b="1" i="1">
                <a:solidFill>
                  <a:srgbClr val="FF3300"/>
                </a:solidFill>
                <a:latin typeface="Times New Roman" panose="02020603050405020304" pitchFamily="18" charset="0"/>
                <a:ea typeface="仿宋_GB2312" pitchFamily="49" charset="-122"/>
              </a:rPr>
              <a:t>n</a:t>
            </a:r>
            <a:r>
              <a:rPr lang="en-US" altLang="zh-CN" sz="3000">
                <a:solidFill>
                  <a:srgbClr val="FF3300"/>
                </a:solidFill>
                <a:latin typeface="Courier New" panose="02070309020205020404" pitchFamily="49" charset="0"/>
                <a:ea typeface="楷体_GB2312" pitchFamily="49" charset="-122"/>
              </a:rPr>
              <a:t>-</a:t>
            </a:r>
            <a:r>
              <a:rPr lang="en-US" altLang="zh-CN" sz="3000" b="1">
                <a:solidFill>
                  <a:srgbClr val="FF3300"/>
                </a:solidFill>
                <a:latin typeface="Times New Roman" panose="02020603050405020304" pitchFamily="18" charset="0"/>
                <a:ea typeface="仿宋_GB2312" pitchFamily="49" charset="-122"/>
              </a:rPr>
              <a:t>2</a:t>
            </a:r>
            <a:r>
              <a:rPr lang="zh-CN" altLang="en-US" sz="3000" b="1">
                <a:solidFill>
                  <a:srgbClr val="000099"/>
                </a:solidFill>
                <a:latin typeface="Times New Roman" panose="02020603050405020304" pitchFamily="18" charset="0"/>
                <a:ea typeface="仿宋_GB2312" pitchFamily="49" charset="-122"/>
              </a:rPr>
              <a:t>个非零元素。</a:t>
            </a:r>
          </a:p>
          <a:p>
            <a:pPr eaLnBrk="1" hangingPunct="1">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将三对角矩阵</a:t>
            </a:r>
            <a:r>
              <a:rPr lang="en-US" altLang="zh-CN" sz="3000" b="1">
                <a:solidFill>
                  <a:srgbClr val="000099"/>
                </a:solidFill>
                <a:latin typeface="Times New Roman" panose="02020603050405020304" pitchFamily="18" charset="0"/>
                <a:ea typeface="仿宋_GB2312" pitchFamily="49" charset="-122"/>
              </a:rPr>
              <a:t>A</a:t>
            </a:r>
            <a:r>
              <a:rPr lang="zh-CN" altLang="en-US" sz="3000" b="1">
                <a:solidFill>
                  <a:srgbClr val="000099"/>
                </a:solidFill>
                <a:latin typeface="Times New Roman" panose="02020603050405020304" pitchFamily="18" charset="0"/>
                <a:ea typeface="仿宋_GB2312" pitchFamily="49" charset="-122"/>
              </a:rPr>
              <a:t>中三条对角线上的元素按行存放在一维数组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中，且</a:t>
            </a:r>
            <a:r>
              <a:rPr lang="en-US" altLang="zh-CN" sz="3000" b="1" i="1">
                <a:solidFill>
                  <a:srgbClr val="FF3300"/>
                </a:solidFill>
                <a:latin typeface="Times New Roman" panose="02020603050405020304" pitchFamily="18" charset="0"/>
                <a:ea typeface="仿宋_GB2312" pitchFamily="49" charset="-122"/>
              </a:rPr>
              <a:t>a</a:t>
            </a:r>
            <a:r>
              <a:rPr lang="en-US" altLang="zh-CN" sz="3000" b="1" baseline="-25000">
                <a:solidFill>
                  <a:srgbClr val="FF3300"/>
                </a:solidFill>
                <a:latin typeface="Times New Roman" panose="02020603050405020304" pitchFamily="18" charset="0"/>
                <a:ea typeface="仿宋_GB2312" pitchFamily="49" charset="-122"/>
              </a:rPr>
              <a:t>00</a:t>
            </a:r>
            <a:r>
              <a:rPr lang="zh-CN" altLang="en-US" sz="3000" b="1">
                <a:solidFill>
                  <a:srgbClr val="000099"/>
                </a:solidFill>
                <a:latin typeface="Times New Roman" panose="02020603050405020304" pitchFamily="18" charset="0"/>
                <a:ea typeface="仿宋_GB2312" pitchFamily="49" charset="-122"/>
              </a:rPr>
              <a:t>存放于</a:t>
            </a:r>
            <a:r>
              <a:rPr lang="en-US" altLang="zh-CN" sz="3000" b="1">
                <a:solidFill>
                  <a:srgbClr val="FF3300"/>
                </a:solidFill>
                <a:latin typeface="Times New Roman" panose="02020603050405020304" pitchFamily="18" charset="0"/>
                <a:ea typeface="仿宋_GB2312" pitchFamily="49" charset="-122"/>
              </a:rPr>
              <a:t>B[0]</a:t>
            </a:r>
            <a:r>
              <a:rPr lang="zh-CN" altLang="en-US" sz="3000" b="1">
                <a:solidFill>
                  <a:srgbClr val="000099"/>
                </a:solidFill>
                <a:latin typeface="Times New Roman" panose="02020603050405020304" pitchFamily="18" charset="0"/>
                <a:ea typeface="仿宋_GB2312" pitchFamily="49" charset="-122"/>
              </a:rPr>
              <a:t>。</a:t>
            </a:r>
          </a:p>
          <a:p>
            <a:pPr eaLnBrk="1" hangingPunct="1">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在三条对角线上的元素</a:t>
            </a:r>
            <a:r>
              <a:rPr lang="en-US" altLang="zh-CN" sz="3000" b="1" i="1">
                <a:solidFill>
                  <a:srgbClr val="FF3300"/>
                </a:solidFill>
                <a:latin typeface="Times New Roman" panose="02020603050405020304" pitchFamily="18" charset="0"/>
                <a:ea typeface="仿宋_GB2312" pitchFamily="49" charset="-122"/>
              </a:rPr>
              <a:t>a</a:t>
            </a:r>
            <a:r>
              <a:rPr lang="en-US" altLang="zh-CN" sz="3000" b="1" i="1" baseline="-25000">
                <a:solidFill>
                  <a:srgbClr val="FF3300"/>
                </a:solidFill>
                <a:latin typeface="Times New Roman" panose="02020603050405020304" pitchFamily="18" charset="0"/>
                <a:ea typeface="仿宋_GB2312" pitchFamily="49" charset="-122"/>
              </a:rPr>
              <a:t>ij</a:t>
            </a:r>
            <a:r>
              <a:rPr lang="en-US" altLang="zh-CN" sz="3000" b="1" baseline="-25000">
                <a:solidFill>
                  <a:srgbClr val="008080"/>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满足</a:t>
            </a:r>
            <a:r>
              <a:rPr lang="zh-CN" altLang="zh-CN" sz="3000" b="1">
                <a:solidFill>
                  <a:srgbClr val="008080"/>
                </a:solidFill>
                <a:latin typeface="Times New Roman" panose="02020603050405020304" pitchFamily="18" charset="0"/>
                <a:ea typeface="仿宋_GB2312" pitchFamily="49" charset="-122"/>
              </a:rPr>
              <a:t> </a:t>
            </a:r>
          </a:p>
          <a:p>
            <a:pPr eaLnBrk="1" hangingPunct="1">
              <a:spcBef>
                <a:spcPct val="15000"/>
              </a:spcBef>
              <a:buClr>
                <a:srgbClr val="990099"/>
              </a:buClr>
              <a:buSzPct val="50000"/>
              <a:buFontTx/>
              <a:buNone/>
            </a:pPr>
            <a:r>
              <a:rPr lang="zh-CN" altLang="zh-CN" sz="3000" b="1">
                <a:solidFill>
                  <a:srgbClr val="008080"/>
                </a:solidFill>
                <a:latin typeface="Times New Roman" panose="02020603050405020304" pitchFamily="18" charset="0"/>
                <a:ea typeface="仿宋_GB2312" pitchFamily="49" charset="-122"/>
              </a:rPr>
              <a:t>               </a:t>
            </a:r>
            <a:r>
              <a:rPr lang="zh-CN" altLang="zh-CN" sz="3000" b="1">
                <a:solidFill>
                  <a:srgbClr val="FF3300"/>
                </a:solidFill>
                <a:latin typeface="Times New Roman" panose="02020603050405020304" pitchFamily="18" charset="0"/>
                <a:ea typeface="仿宋_GB2312" pitchFamily="49" charset="-122"/>
              </a:rPr>
              <a:t>0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a:t>
            </a:r>
            <a:r>
              <a:rPr lang="en-US" altLang="zh-CN" sz="3000">
                <a:solidFill>
                  <a:srgbClr val="FF3300"/>
                </a:solidFill>
                <a:latin typeface="Courier New" panose="02070309020205020404" pitchFamily="49" charset="0"/>
                <a:ea typeface="楷体_GB2312" pitchFamily="49" charset="-122"/>
              </a:rPr>
              <a:t>-</a:t>
            </a:r>
            <a:r>
              <a:rPr lang="en-US" altLang="zh-CN" sz="3000" b="1">
                <a:solidFill>
                  <a:srgbClr val="FF3300"/>
                </a:solidFill>
                <a:latin typeface="Times New Roman" panose="02020603050405020304" pitchFamily="18" charset="0"/>
                <a:ea typeface="仿宋_GB2312" pitchFamily="49" charset="-122"/>
              </a:rPr>
              <a:t>1,    </a:t>
            </a:r>
            <a:r>
              <a:rPr lang="en-US" altLang="zh-CN" sz="3000" b="1" i="1">
                <a:solidFill>
                  <a:srgbClr val="FF3300"/>
                </a:solidFill>
                <a:latin typeface="Times New Roman" panose="02020603050405020304" pitchFamily="18" charset="0"/>
                <a:ea typeface="仿宋_GB2312" pitchFamily="49" charset="-122"/>
              </a:rPr>
              <a:t>i</a:t>
            </a:r>
            <a:r>
              <a:rPr lang="en-US" altLang="zh-CN" sz="3000">
                <a:solidFill>
                  <a:srgbClr val="FF3300"/>
                </a:solidFill>
                <a:latin typeface="Courier New" panose="02070309020205020404" pitchFamily="49" charset="0"/>
                <a:ea typeface="楷体_GB2312" pitchFamily="49" charset="-122"/>
              </a:rPr>
              <a:t>-</a:t>
            </a:r>
            <a:r>
              <a:rPr lang="en-US" altLang="zh-CN" sz="3000" b="1">
                <a:solidFill>
                  <a:srgbClr val="FF3300"/>
                </a:solidFill>
                <a:latin typeface="Times New Roman" panose="02020603050405020304" pitchFamily="18" charset="0"/>
                <a:ea typeface="仿宋_GB2312" pitchFamily="49" charset="-122"/>
              </a:rPr>
              <a:t>1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+1</a:t>
            </a:r>
            <a:endParaRPr lang="en-US" altLang="zh-CN" sz="3000" b="1">
              <a:solidFill>
                <a:srgbClr val="008080"/>
              </a:solidFill>
              <a:latin typeface="Times New Roman" panose="02020603050405020304" pitchFamily="18" charset="0"/>
              <a:ea typeface="仿宋_GB2312" pitchFamily="49" charset="-122"/>
            </a:endParaRPr>
          </a:p>
          <a:p>
            <a:pPr eaLnBrk="1" hangingPunct="1">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在一维数组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 </a:t>
            </a:r>
            <a:r>
              <a:rPr lang="en-US" altLang="zh-CN" sz="3000" b="1">
                <a:solidFill>
                  <a:srgbClr val="000099"/>
                </a:solidFill>
                <a:latin typeface="Times New Roman" panose="02020603050405020304" pitchFamily="18" charset="0"/>
                <a:ea typeface="仿宋_GB2312" pitchFamily="49" charset="-122"/>
              </a:rPr>
              <a:t>A[</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在第 </a:t>
            </a:r>
            <a:r>
              <a:rPr lang="en-US" altLang="zh-CN" sz="3000" b="1" i="1">
                <a:solidFill>
                  <a:srgbClr val="000099"/>
                </a:solidFill>
                <a:latin typeface="Times New Roman" panose="02020603050405020304" pitchFamily="18" charset="0"/>
                <a:ea typeface="仿宋_GB2312" pitchFamily="49" charset="-122"/>
              </a:rPr>
              <a:t>i </a:t>
            </a:r>
            <a:r>
              <a:rPr lang="zh-CN" altLang="en-US" sz="3000" b="1">
                <a:solidFill>
                  <a:srgbClr val="000099"/>
                </a:solidFill>
                <a:latin typeface="Times New Roman" panose="02020603050405020304" pitchFamily="18" charset="0"/>
                <a:ea typeface="仿宋_GB2312" pitchFamily="49" charset="-122"/>
              </a:rPr>
              <a:t>行，它前面有 </a:t>
            </a:r>
            <a:r>
              <a:rPr lang="en-US" altLang="zh-CN" sz="3000" b="1">
                <a:solidFill>
                  <a:srgbClr val="000099"/>
                </a:solidFill>
                <a:latin typeface="Times New Roman" panose="02020603050405020304" pitchFamily="18" charset="0"/>
                <a:ea typeface="仿宋_GB2312" pitchFamily="49" charset="-122"/>
              </a:rPr>
              <a:t>3*</a:t>
            </a:r>
            <a:r>
              <a:rPr lang="en-US" altLang="zh-CN" sz="3000" b="1" i="1">
                <a:solidFill>
                  <a:srgbClr val="000099"/>
                </a:solidFill>
                <a:latin typeface="Times New Roman" panose="02020603050405020304" pitchFamily="18" charset="0"/>
                <a:ea typeface="仿宋_GB2312" pitchFamily="49" charset="-122"/>
              </a:rPr>
              <a:t>i</a:t>
            </a:r>
            <a:r>
              <a:rPr lang="en-US" altLang="zh-CN" sz="3000">
                <a:solidFill>
                  <a:srgbClr val="000099"/>
                </a:solidFill>
                <a:latin typeface="Courier New" panose="02070309020205020404" pitchFamily="49" charset="0"/>
                <a:ea typeface="楷体_GB2312" pitchFamily="49" charset="-122"/>
              </a:rPr>
              <a:t>-</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个非零元素</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在本行中第 </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列前面有 </a:t>
            </a:r>
            <a:r>
              <a:rPr lang="en-US" altLang="zh-CN" sz="3000" b="1" i="1">
                <a:solidFill>
                  <a:srgbClr val="000099"/>
                </a:solidFill>
                <a:latin typeface="Times New Roman" panose="02020603050405020304" pitchFamily="18" charset="0"/>
                <a:ea typeface="仿宋_GB2312" pitchFamily="49" charset="-122"/>
              </a:rPr>
              <a:t>j</a:t>
            </a:r>
            <a:r>
              <a:rPr lang="en-US" altLang="zh-CN" sz="3000">
                <a:solidFill>
                  <a:srgbClr val="000099"/>
                </a:solidFill>
                <a:latin typeface="Courier New" panose="02070309020205020404" pitchFamily="49" charset="0"/>
                <a:ea typeface="楷体_GB2312" pitchFamily="49" charset="-122"/>
              </a:rPr>
              <a:t>-</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个，所以元素 </a:t>
            </a:r>
            <a:r>
              <a:rPr lang="en-US" altLang="zh-CN" sz="3000" b="1">
                <a:solidFill>
                  <a:srgbClr val="000099"/>
                </a:solidFill>
                <a:latin typeface="Times New Roman" panose="02020603050405020304" pitchFamily="18" charset="0"/>
                <a:ea typeface="仿宋_GB2312" pitchFamily="49" charset="-122"/>
              </a:rPr>
              <a:t>A[</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中位置为</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2*</a:t>
            </a:r>
            <a:r>
              <a:rPr lang="en-US" altLang="zh-CN" sz="3000" b="1" i="1">
                <a:solidFill>
                  <a:srgbClr val="FF3300"/>
                </a:solidFill>
                <a:latin typeface="Times New Roman" panose="02020603050405020304" pitchFamily="18" charset="0"/>
                <a:ea typeface="仿宋_GB2312" pitchFamily="49" charset="-122"/>
              </a:rPr>
              <a:t>i </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j</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8B8EC5D-6CA5-4581-A7A5-95958C842E1F}"/>
              </a:ext>
            </a:extLst>
          </p:cNvPr>
          <p:cNvSpPr>
            <a:spLocks noGrp="1" noChangeArrowheads="1"/>
          </p:cNvSpPr>
          <p:nvPr>
            <p:ph type="body" idx="1"/>
          </p:nvPr>
        </p:nvSpPr>
        <p:spPr>
          <a:xfrm>
            <a:off x="774700" y="800100"/>
            <a:ext cx="7575550" cy="4953000"/>
          </a:xfrm>
        </p:spPr>
        <p:txBody>
          <a:bodyPr/>
          <a:lstStyle/>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若已知三对角矩阵中某元素 </a:t>
            </a:r>
            <a:r>
              <a:rPr lang="en-US" altLang="zh-CN" sz="3000" b="1">
                <a:solidFill>
                  <a:srgbClr val="FF3300"/>
                </a:solidFill>
                <a:latin typeface="Times New Roman" panose="02020603050405020304" pitchFamily="18" charset="0"/>
                <a:ea typeface="仿宋_GB2312" pitchFamily="49" charset="-122"/>
              </a:rPr>
              <a:t>A[</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在数组 </a:t>
            </a:r>
            <a:r>
              <a:rPr lang="en-US" altLang="zh-CN" sz="3000" b="1">
                <a:solidFill>
                  <a:srgbClr val="000099"/>
                </a:solidFill>
                <a:latin typeface="Times New Roman" panose="02020603050405020304" pitchFamily="18" charset="0"/>
                <a:ea typeface="仿宋_GB2312" pitchFamily="49" charset="-122"/>
              </a:rPr>
              <a:t>B[ ] </a:t>
            </a:r>
            <a:r>
              <a:rPr lang="zh-CN" altLang="en-US" sz="3000" b="1">
                <a:solidFill>
                  <a:srgbClr val="000099"/>
                </a:solidFill>
                <a:latin typeface="Times New Roman" panose="02020603050405020304" pitchFamily="18" charset="0"/>
                <a:ea typeface="仿宋_GB2312" pitchFamily="49" charset="-122"/>
              </a:rPr>
              <a:t>存放于第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个位置，则有</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 / 3</a:t>
            </a:r>
          </a:p>
          <a:p>
            <a:pPr eaLnBrk="1" hangingPunct="1">
              <a:lnSpc>
                <a:spcPct val="105000"/>
              </a:lnSpc>
              <a:spcBef>
                <a:spcPct val="15000"/>
              </a:spcBef>
              <a:buClr>
                <a:schemeClr val="tx2"/>
              </a:buClr>
              <a:buSzPct val="50000"/>
              <a:buFontTx/>
              <a:buNone/>
            </a:pP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 i</a:t>
            </a:r>
          </a:p>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例如，当 </a:t>
            </a:r>
            <a:r>
              <a:rPr lang="en-US" altLang="zh-CN" sz="3000" b="1" i="1">
                <a:solidFill>
                  <a:srgbClr val="000099"/>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 8 </a:t>
            </a:r>
            <a:r>
              <a:rPr lang="zh-CN" altLang="en-US"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(8+1)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8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2</a:t>
            </a:r>
          </a:p>
          <a:p>
            <a:pPr eaLnBrk="1" hangingPunct="1">
              <a:lnSpc>
                <a:spcPct val="105000"/>
              </a:lnSpc>
              <a:spcBef>
                <a:spcPct val="15000"/>
              </a:spcBef>
              <a:buClr>
                <a:schemeClr val="tx2"/>
              </a:buClr>
              <a:buSzPct val="50000"/>
              <a:buFontTx/>
              <a:buNone/>
            </a:pPr>
            <a:r>
              <a:rPr lang="en-US" altLang="zh-CN" sz="3000" b="1">
                <a:solidFill>
                  <a:srgbClr val="000099"/>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当 </a:t>
            </a:r>
            <a:r>
              <a:rPr lang="en-US" altLang="zh-CN" sz="3000" b="1">
                <a:solidFill>
                  <a:srgbClr val="000099"/>
                </a:solidFill>
                <a:latin typeface="Times New Roman" panose="02020603050405020304" pitchFamily="18" charset="0"/>
                <a:ea typeface="仿宋_GB2312" pitchFamily="49" charset="-122"/>
              </a:rPr>
              <a:t>k = 10 </a:t>
            </a:r>
            <a:r>
              <a:rPr lang="zh-CN" altLang="zh-CN"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(10+1)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10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4</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06CB6658-ACCA-4E0D-BE26-5692AB2345EC}"/>
              </a:ext>
            </a:extLst>
          </p:cNvPr>
          <p:cNvGraphicFramePr>
            <a:graphicFrameLocks noChangeAspect="1"/>
          </p:cNvGraphicFramePr>
          <p:nvPr/>
        </p:nvGraphicFramePr>
        <p:xfrm>
          <a:off x="1208088" y="1416050"/>
          <a:ext cx="6161087" cy="3214688"/>
        </p:xfrm>
        <a:graphic>
          <a:graphicData uri="http://schemas.openxmlformats.org/presentationml/2006/ole">
            <mc:AlternateContent xmlns:mc="http://schemas.openxmlformats.org/markup-compatibility/2006">
              <mc:Choice xmlns:v="urn:schemas-microsoft-com:vml" Requires="v">
                <p:oleObj spid="_x0000_s29726" name="公式" r:id="rId3" imgW="2357464" imgH="1224186" progId="Equation.3">
                  <p:embed/>
                </p:oleObj>
              </mc:Choice>
              <mc:Fallback>
                <p:oleObj name="公式" r:id="rId3" imgW="2357464" imgH="122418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1416050"/>
                        <a:ext cx="6161087"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 name="Rectangle 3">
            <a:extLst>
              <a:ext uri="{FF2B5EF4-FFF2-40B4-BE49-F238E27FC236}">
                <a16:creationId xmlns:a16="http://schemas.microsoft.com/office/drawing/2014/main" id="{C7CECF09-EF2B-447D-BA28-A7138C5153A5}"/>
              </a:ext>
            </a:extLst>
          </p:cNvPr>
          <p:cNvSpPr>
            <a:spLocks noGrp="1" noChangeArrowheads="1"/>
          </p:cNvSpPr>
          <p:nvPr>
            <p:ph type="title"/>
          </p:nvPr>
        </p:nvSpPr>
        <p:spPr>
          <a:xfrm>
            <a:off x="931863" y="404813"/>
            <a:ext cx="7404100" cy="828675"/>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稀疏矩阵 </a:t>
            </a:r>
            <a:r>
              <a:rPr lang="en-US" altLang="zh-CN" b="1">
                <a:solidFill>
                  <a:srgbClr val="CC0000"/>
                </a:solidFill>
                <a:latin typeface="华文新魏" panose="02010800040101010101" pitchFamily="2" charset="-122"/>
                <a:ea typeface="华文新魏" panose="02010800040101010101" pitchFamily="2" charset="-122"/>
              </a:rPr>
              <a:t>(Sparse Matrix)</a:t>
            </a:r>
            <a:endParaRPr lang="en-US" altLang="zh-CN" sz="4800">
              <a:latin typeface="华文新魏" panose="02010800040101010101" pitchFamily="2" charset="-122"/>
              <a:ea typeface="华文新魏" panose="02010800040101010101" pitchFamily="2" charset="-122"/>
            </a:endParaRPr>
          </a:p>
        </p:txBody>
      </p:sp>
      <p:sp>
        <p:nvSpPr>
          <p:cNvPr id="29700" name="Rectangle 4">
            <a:extLst>
              <a:ext uri="{FF2B5EF4-FFF2-40B4-BE49-F238E27FC236}">
                <a16:creationId xmlns:a16="http://schemas.microsoft.com/office/drawing/2014/main" id="{A432D288-0722-4988-A435-AAB04A58D7E8}"/>
              </a:ext>
            </a:extLst>
          </p:cNvPr>
          <p:cNvSpPr>
            <a:spLocks noChangeArrowheads="1"/>
          </p:cNvSpPr>
          <p:nvPr/>
        </p:nvSpPr>
        <p:spPr bwMode="auto">
          <a:xfrm>
            <a:off x="692150" y="4799013"/>
            <a:ext cx="7870825"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设矩阵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中有 </a:t>
            </a:r>
            <a:r>
              <a:rPr kumimoji="1" lang="en-US" altLang="zh-CN" sz="3000" b="1">
                <a:latin typeface="Times New Roman" panose="02020603050405020304" pitchFamily="18" charset="0"/>
                <a:ea typeface="仿宋_GB2312" pitchFamily="49" charset="-122"/>
              </a:rPr>
              <a:t>s </a:t>
            </a:r>
            <a:r>
              <a:rPr kumimoji="1" lang="zh-CN" altLang="en-US" sz="3000" b="1">
                <a:latin typeface="Times New Roman" panose="02020603050405020304" pitchFamily="18" charset="0"/>
                <a:ea typeface="仿宋_GB2312" pitchFamily="49" charset="-122"/>
              </a:rPr>
              <a:t>个非零元素，</a:t>
            </a:r>
            <a:r>
              <a:rPr kumimoji="1" lang="zh-CN" altLang="en-US" sz="3000" b="1">
                <a:solidFill>
                  <a:srgbClr val="0000FF"/>
                </a:solidFill>
                <a:latin typeface="Times New Roman" panose="02020603050405020304" pitchFamily="18" charset="0"/>
                <a:ea typeface="仿宋_GB2312" pitchFamily="49" charset="-122"/>
              </a:rPr>
              <a:t>若 </a:t>
            </a:r>
            <a:r>
              <a:rPr kumimoji="1" lang="en-US" altLang="zh-CN" sz="3000" b="1">
                <a:solidFill>
                  <a:srgbClr val="0000FF"/>
                </a:solidFill>
                <a:latin typeface="Times New Roman" panose="02020603050405020304" pitchFamily="18" charset="0"/>
                <a:ea typeface="仿宋_GB2312" pitchFamily="49" charset="-122"/>
              </a:rPr>
              <a:t>s </a:t>
            </a:r>
            <a:r>
              <a:rPr kumimoji="1" lang="zh-CN" altLang="en-US" sz="3000" b="1">
                <a:solidFill>
                  <a:srgbClr val="0000FF"/>
                </a:solidFill>
                <a:latin typeface="Times New Roman" panose="02020603050405020304" pitchFamily="18" charset="0"/>
                <a:ea typeface="仿宋_GB2312" pitchFamily="49" charset="-122"/>
              </a:rPr>
              <a:t>远远小于矩阵元素的总数</a:t>
            </a:r>
            <a:r>
              <a:rPr kumimoji="1" lang="zh-CN" altLang="en-US" sz="3000" b="1">
                <a:latin typeface="Times New Roman" panose="02020603050405020304" pitchFamily="18" charset="0"/>
                <a:ea typeface="仿宋_GB2312" pitchFamily="49" charset="-122"/>
              </a:rPr>
              <a:t>（即</a:t>
            </a:r>
            <a:r>
              <a:rPr kumimoji="1" lang="en-US" altLang="zh-CN" sz="3000" b="1">
                <a:latin typeface="Times New Roman" panose="02020603050405020304" pitchFamily="18" charset="0"/>
              </a:rPr>
              <a:t>s≤m×n</a:t>
            </a:r>
            <a:r>
              <a:rPr kumimoji="1" lang="zh-CN" altLang="en-US" sz="3000" b="1">
                <a:latin typeface="Times New Roman" panose="02020603050405020304" pitchFamily="18" charset="0"/>
                <a:ea typeface="仿宋_GB2312" pitchFamily="49" charset="-122"/>
              </a:rPr>
              <a:t>），则称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为稀疏矩阵。</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103714-1860-4CE1-B67A-65E45664D72E}"/>
              </a:ext>
            </a:extLst>
          </p:cNvPr>
          <p:cNvSpPr>
            <a:spLocks noGrp="1" noChangeArrowheads="1"/>
          </p:cNvSpPr>
          <p:nvPr>
            <p:ph type="body" idx="1"/>
          </p:nvPr>
        </p:nvSpPr>
        <p:spPr>
          <a:xfrm>
            <a:off x="596900" y="825500"/>
            <a:ext cx="8229600" cy="5264150"/>
          </a:xfrm>
        </p:spPr>
        <p:txBody>
          <a:bodyPr/>
          <a:lstStyle/>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a:latin typeface="Times New Roman" panose="02020603050405020304" pitchFamily="18" charset="0"/>
                <a:ea typeface="仿宋_GB2312" pitchFamily="49" charset="-122"/>
              </a:rPr>
              <a:t>设矩阵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中有 </a:t>
            </a:r>
            <a:r>
              <a:rPr lang="en-US" altLang="zh-CN" sz="3000" b="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个非零元素。令 </a:t>
            </a:r>
            <a:r>
              <a:rPr lang="en-US" altLang="zh-CN" sz="3000" b="1">
                <a:latin typeface="Times New Roman" panose="02020603050405020304" pitchFamily="18" charset="0"/>
                <a:ea typeface="仿宋_GB2312" pitchFamily="49" charset="-122"/>
              </a:rPr>
              <a:t>e = s/(m*n),</a:t>
            </a:r>
            <a:r>
              <a:rPr lang="zh-CN" altLang="en-US" sz="3000" b="1">
                <a:latin typeface="Times New Roman" panose="02020603050405020304" pitchFamily="18" charset="0"/>
                <a:ea typeface="仿宋_GB2312" pitchFamily="49" charset="-122"/>
              </a:rPr>
              <a:t>称 </a:t>
            </a:r>
            <a:r>
              <a:rPr lang="en-US" altLang="zh-CN" sz="3000" b="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为矩阵的</a:t>
            </a:r>
            <a:r>
              <a:rPr lang="zh-CN" altLang="en-US" sz="3000" b="1">
                <a:solidFill>
                  <a:srgbClr val="0000FF"/>
                </a:solidFill>
                <a:latin typeface="Times New Roman" panose="02020603050405020304" pitchFamily="18" charset="0"/>
                <a:ea typeface="仿宋_GB2312" pitchFamily="49" charset="-122"/>
              </a:rPr>
              <a:t>稀疏因子（通常认为 </a:t>
            </a:r>
            <a:r>
              <a:rPr lang="en-US" altLang="zh-CN" sz="3000" b="1">
                <a:solidFill>
                  <a:srgbClr val="0000FF"/>
                </a:solidFill>
                <a:latin typeface="Times New Roman" panose="02020603050405020304" pitchFamily="18" charset="0"/>
                <a:ea typeface="仿宋_GB2312" pitchFamily="49" charset="-122"/>
              </a:rPr>
              <a:t>e</a:t>
            </a:r>
            <a:r>
              <a:rPr kumimoji="1" lang="en-US" altLang="zh-CN" sz="2800" b="1">
                <a:solidFill>
                  <a:srgbClr val="0000FF"/>
                </a:solidFill>
              </a:rPr>
              <a:t>≤</a:t>
            </a:r>
            <a:r>
              <a:rPr lang="en-US" altLang="zh-CN" sz="3000" b="1">
                <a:solidFill>
                  <a:srgbClr val="0000FF"/>
                </a:solidFill>
                <a:latin typeface="Times New Roman" panose="02020603050405020304" pitchFamily="18" charset="0"/>
                <a:ea typeface="仿宋_GB2312" pitchFamily="49" charset="-122"/>
              </a:rPr>
              <a:t>0.05 </a:t>
            </a:r>
            <a:r>
              <a:rPr lang="zh-CN" altLang="en-US" sz="3000" b="1">
                <a:solidFill>
                  <a:srgbClr val="0000FF"/>
                </a:solidFill>
                <a:latin typeface="Times New Roman" panose="02020603050405020304" pitchFamily="18" charset="0"/>
                <a:ea typeface="仿宋_GB2312" pitchFamily="49" charset="-122"/>
              </a:rPr>
              <a:t>时称之为稀疏矩阵）。</a:t>
            </a:r>
          </a:p>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a:latin typeface="Times New Roman" panose="02020603050405020304" pitchFamily="18" charset="0"/>
                <a:ea typeface="仿宋_GB2312" pitchFamily="49" charset="-122"/>
              </a:rPr>
              <a:t>在存储稀疏矩阵时，为节省存储空间，应只存储非零元素。但由于非零元素的</a:t>
            </a:r>
            <a:r>
              <a:rPr lang="zh-CN" altLang="en-US" sz="3000" b="1">
                <a:solidFill>
                  <a:srgbClr val="FF6600"/>
                </a:solidFill>
                <a:latin typeface="Times New Roman" panose="02020603050405020304" pitchFamily="18" charset="0"/>
                <a:ea typeface="仿宋_GB2312" pitchFamily="49" charset="-122"/>
              </a:rPr>
              <a:t>分布一般没有规律</a:t>
            </a:r>
            <a:r>
              <a:rPr lang="zh-CN" altLang="en-US" sz="3000" b="1">
                <a:latin typeface="Times New Roman" panose="02020603050405020304" pitchFamily="18" charset="0"/>
                <a:ea typeface="仿宋_GB2312" pitchFamily="49" charset="-122"/>
              </a:rPr>
              <a:t>，故在存储非零元素时，必须记下它所在的</a:t>
            </a:r>
            <a:r>
              <a:rPr lang="zh-CN" altLang="en-US" sz="3000" b="1">
                <a:solidFill>
                  <a:srgbClr val="FF6600"/>
                </a:solidFill>
                <a:latin typeface="Times New Roman" panose="02020603050405020304" pitchFamily="18" charset="0"/>
                <a:ea typeface="仿宋_GB2312" pitchFamily="49" charset="-122"/>
              </a:rPr>
              <a:t>行和列的位置 </a:t>
            </a:r>
            <a:r>
              <a:rPr lang="en-US"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a:t>
            </a:r>
            <a:r>
              <a:rPr lang="en-US" altLang="zh-CN" sz="3000" b="1" i="1">
                <a:solidFill>
                  <a:srgbClr val="FF6600"/>
                </a:solidFill>
                <a:latin typeface="Times New Roman" panose="02020603050405020304" pitchFamily="18" charset="0"/>
                <a:ea typeface="仿宋_GB2312" pitchFamily="49" charset="-122"/>
              </a:rPr>
              <a:t> j </a:t>
            </a:r>
            <a:r>
              <a:rPr lang="en-US" altLang="zh-CN" sz="3000" b="1">
                <a:solidFill>
                  <a:srgbClr val="FF66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a:latin typeface="Times New Roman" panose="02020603050405020304" pitchFamily="18" charset="0"/>
                <a:ea typeface="仿宋_GB2312" pitchFamily="49" charset="-122"/>
              </a:rPr>
              <a:t>每一个</a:t>
            </a:r>
            <a:r>
              <a:rPr lang="zh-CN" altLang="en-US" sz="3000" b="1">
                <a:solidFill>
                  <a:srgbClr val="FF6600"/>
                </a:solidFill>
                <a:latin typeface="Times New Roman" panose="02020603050405020304" pitchFamily="18" charset="0"/>
                <a:ea typeface="仿宋_GB2312" pitchFamily="49" charset="-122"/>
              </a:rPr>
              <a:t>三元组 </a:t>
            </a:r>
            <a:r>
              <a:rPr lang="en-US" altLang="zh-CN" sz="3000" b="1">
                <a:solidFill>
                  <a:srgbClr val="FF6600"/>
                </a:solidFill>
                <a:latin typeface="Times New Roman" panose="02020603050405020304" pitchFamily="18" charset="0"/>
                <a:ea typeface="仿宋_GB2312" pitchFamily="49" charset="-122"/>
              </a:rPr>
              <a:t>(</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j</a:t>
            </a:r>
            <a:r>
              <a:rPr lang="en-US"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a</a:t>
            </a:r>
            <a:r>
              <a:rPr lang="en-US" altLang="zh-CN" sz="3000" b="1" i="1" baseline="-18000">
                <a:solidFill>
                  <a:srgbClr val="FF6600"/>
                </a:solidFill>
                <a:latin typeface="Times New Roman" panose="02020603050405020304" pitchFamily="18" charset="0"/>
                <a:ea typeface="仿宋_GB2312" pitchFamily="49" charset="-122"/>
              </a:rPr>
              <a:t>ij</a:t>
            </a:r>
            <a:r>
              <a:rPr lang="en-US" altLang="zh-CN" sz="3000" b="1">
                <a:solidFill>
                  <a:srgbClr val="FF66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唯一确定了矩阵</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的一个非零元素。因此，稀疏矩阵可由表示非零元的一系列</a:t>
            </a:r>
            <a:r>
              <a:rPr lang="zh-CN" altLang="en-US" sz="3000" b="1">
                <a:solidFill>
                  <a:srgbClr val="FF6600"/>
                </a:solidFill>
                <a:latin typeface="Times New Roman" panose="02020603050405020304" pitchFamily="18" charset="0"/>
                <a:ea typeface="仿宋_GB2312" pitchFamily="49" charset="-122"/>
              </a:rPr>
              <a:t>三元组</a:t>
            </a:r>
            <a:r>
              <a:rPr lang="zh-CN" altLang="en-US" sz="3000" b="1">
                <a:latin typeface="Times New Roman" panose="02020603050405020304" pitchFamily="18" charset="0"/>
                <a:ea typeface="仿宋_GB2312" pitchFamily="49" charset="-122"/>
              </a:rPr>
              <a:t>及其</a:t>
            </a:r>
            <a:r>
              <a:rPr lang="zh-CN" altLang="en-US" sz="3000" b="1">
                <a:solidFill>
                  <a:srgbClr val="FF6600"/>
                </a:solidFill>
                <a:latin typeface="Times New Roman" panose="02020603050405020304" pitchFamily="18" charset="0"/>
                <a:ea typeface="仿宋_GB2312" pitchFamily="49" charset="-122"/>
              </a:rPr>
              <a:t>行列数</a:t>
            </a:r>
            <a:r>
              <a:rPr lang="zh-CN" altLang="en-US" sz="3000" b="1">
                <a:latin typeface="Times New Roman" panose="02020603050405020304" pitchFamily="18" charset="0"/>
                <a:ea typeface="仿宋_GB2312" pitchFamily="49" charset="-122"/>
              </a:rPr>
              <a:t>唯一确定。</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59BC26-B9D5-4729-AE8E-A71164E7371B}"/>
              </a:ext>
            </a:extLst>
          </p:cNvPr>
          <p:cNvSpPr>
            <a:spLocks noGrp="1" noChangeArrowheads="1"/>
          </p:cNvSpPr>
          <p:nvPr>
            <p:ph type="title"/>
          </p:nvPr>
        </p:nvSpPr>
        <p:spPr>
          <a:xfrm>
            <a:off x="457200" y="420688"/>
            <a:ext cx="8229600" cy="971550"/>
          </a:xfrm>
        </p:spPr>
        <p:txBody>
          <a:bodyPr/>
          <a:lstStyle/>
          <a:p>
            <a:pPr eaLnBrk="1" hangingPunct="1"/>
            <a:r>
              <a:rPr kumimoji="1" lang="zh-CN" altLang="en-US" sz="4000" b="1">
                <a:ea typeface="华文新魏" panose="02010800040101010101" pitchFamily="2" charset="-122"/>
              </a:rPr>
              <a:t>稀疏矩阵的定义</a:t>
            </a:r>
          </a:p>
        </p:txBody>
      </p:sp>
      <p:sp>
        <p:nvSpPr>
          <p:cNvPr id="31747" name="Rectangle 3">
            <a:extLst>
              <a:ext uri="{FF2B5EF4-FFF2-40B4-BE49-F238E27FC236}">
                <a16:creationId xmlns:a16="http://schemas.microsoft.com/office/drawing/2014/main" id="{764ADDED-75D4-4CF6-BED3-51A49094F654}"/>
              </a:ext>
            </a:extLst>
          </p:cNvPr>
          <p:cNvSpPr>
            <a:spLocks noGrp="1" noChangeArrowheads="1"/>
          </p:cNvSpPr>
          <p:nvPr>
            <p:ph type="body" idx="1"/>
          </p:nvPr>
        </p:nvSpPr>
        <p:spPr>
          <a:xfrm>
            <a:off x="677863" y="1281113"/>
            <a:ext cx="7858125" cy="5092700"/>
          </a:xfrm>
        </p:spPr>
        <p:txBody>
          <a:bodyPr/>
          <a:lstStyle/>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const int </a:t>
            </a:r>
            <a:r>
              <a:rPr kumimoji="1" lang="en-US" altLang="zh-CN" sz="2800">
                <a:latin typeface="Times New Roman" panose="02020603050405020304" pitchFamily="18" charset="0"/>
                <a:ea typeface="隶书" panose="02010509060101010101" pitchFamily="49" charset="-122"/>
              </a:rPr>
              <a:t>drows = 6</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dcols = 7</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dterms = 9</a:t>
            </a: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template&lt;class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struct </a:t>
            </a:r>
            <a:r>
              <a:rPr kumimoji="1" lang="en-US" altLang="zh-CN" sz="2800">
                <a:latin typeface="Times New Roman" panose="02020603050405020304" pitchFamily="18" charset="0"/>
                <a:ea typeface="隶书" panose="02010509060101010101" pitchFamily="49" charset="-122"/>
              </a:rPr>
              <a:t>Triple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三元组</a:t>
            </a:r>
          </a:p>
          <a:p>
            <a:pPr eaLnBrk="1" hangingPunct="1">
              <a:lnSpc>
                <a:spcPct val="105000"/>
              </a:lnSpc>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row, col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非零元素行号</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列号</a:t>
            </a:r>
          </a:p>
          <a:p>
            <a:pPr eaLnBrk="1" hangingPunct="1">
              <a:lnSpc>
                <a:spcPct val="105000"/>
              </a:lnSpc>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非零元素的值</a:t>
            </a:r>
          </a:p>
          <a:p>
            <a:pPr eaLnBrk="1" hangingPunct="1">
              <a:lnSpc>
                <a:spcPct val="105000"/>
              </a:lnSpc>
              <a:spcBef>
                <a:spcPct val="0"/>
              </a:spcBef>
              <a:buFontTx/>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 operator</a:t>
            </a:r>
            <a:r>
              <a:rPr kumimoji="1" lang="en-US" altLang="zh-CN" sz="2800">
                <a:latin typeface="Times New Roman" panose="02020603050405020304" pitchFamily="18" charset="0"/>
                <a:ea typeface="隶书" panose="02010509060101010101" pitchFamily="49" charset="-122"/>
              </a:rPr>
              <a:t> = (Triple&lt;E&gt;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R)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赋值</a:t>
            </a:r>
          </a:p>
          <a:p>
            <a:pPr eaLnBrk="1" hangingPunct="1">
              <a:lnSpc>
                <a:spcPct val="105000"/>
              </a:lnSpc>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row = R.row</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col = R.col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value = R.value</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endParaRPr kumimoji="1" lang="en-US" altLang="zh-CN" sz="100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class</a:t>
            </a:r>
            <a:r>
              <a:rPr kumimoji="1" lang="en-US" altLang="zh-CN" sz="2800">
                <a:latin typeface="Times New Roman" panose="02020603050405020304" pitchFamily="18" charset="0"/>
                <a:ea typeface="隶书" panose="02010509060101010101" pitchFamily="49" charset="-122"/>
              </a:rPr>
              <a:t> SparseMatrix </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9DFA096-308B-4102-A770-107FA274FBF7}"/>
              </a:ext>
            </a:extLst>
          </p:cNvPr>
          <p:cNvSpPr>
            <a:spLocks noChangeArrowheads="1"/>
          </p:cNvSpPr>
          <p:nvPr/>
        </p:nvSpPr>
        <p:spPr bwMode="auto">
          <a:xfrm>
            <a:off x="576263" y="588963"/>
            <a:ext cx="850106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2800" b="1">
                <a:latin typeface="Times New Roman" panose="02020603050405020304" pitchFamily="18" charset="0"/>
              </a:rPr>
              <a:t>public: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SparseMatrix (</a:t>
            </a: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Rw = drows,</a:t>
            </a:r>
            <a:r>
              <a:rPr kumimoji="1" lang="en-US" altLang="zh-CN" sz="2800" b="1">
                <a:latin typeface="Times New Roman" panose="02020603050405020304" pitchFamily="18" charset="0"/>
                <a:ea typeface="仿宋_GB2312" pitchFamily="49" charset="-122"/>
              </a:rPr>
              <a:t> int </a:t>
            </a:r>
            <a:r>
              <a:rPr kumimoji="1" lang="en-US" altLang="zh-CN" sz="2800">
                <a:latin typeface="Times New Roman" panose="02020603050405020304" pitchFamily="18" charset="0"/>
                <a:ea typeface="仿宋_GB2312" pitchFamily="49" charset="-122"/>
              </a:rPr>
              <a:t>Cl = dcols,</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 </a:t>
            </a:r>
            <a:r>
              <a:rPr kumimoji="1" lang="en-US" altLang="zh-CN" sz="2800">
                <a:latin typeface="Times New Roman" panose="02020603050405020304" pitchFamily="18" charset="0"/>
                <a:ea typeface="仿宋_GB2312" pitchFamily="49" charset="-122"/>
              </a:rPr>
              <a:t>Tm = dterms)</a:t>
            </a: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0"/>
              </a:spcBef>
              <a:buFontTx/>
              <a:buNone/>
            </a:pPr>
            <a:r>
              <a:rPr kumimoji="1" lang="zh-CN" altLang="en-US"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void</a:t>
            </a:r>
            <a:r>
              <a:rPr kumimoji="1" lang="en-US" altLang="zh-CN" sz="2800">
                <a:latin typeface="Times New Roman" panose="02020603050405020304" pitchFamily="18" charset="0"/>
                <a:ea typeface="仿宋_GB2312" pitchFamily="49" charset="-122"/>
              </a:rPr>
              <a:t> Transpose(SparseMatrix</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&gt;&amp;</a:t>
            </a:r>
            <a:r>
              <a:rPr kumimoji="1" lang="en-US" altLang="zh-CN" sz="2800">
                <a:latin typeface="Times New Roman" panose="02020603050405020304" pitchFamily="18" charset="0"/>
                <a:ea typeface="仿宋_GB2312" pitchFamily="49" charset="-122"/>
              </a:rPr>
              <a:t> b)</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转置</a:t>
            </a:r>
            <a:endParaRPr kumimoji="1" lang="zh-CN" altLang="en-US" sz="280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void</a:t>
            </a:r>
            <a:r>
              <a:rPr kumimoji="1" lang="en-US" altLang="zh-CN" sz="2800">
                <a:latin typeface="Times New Roman" panose="02020603050405020304" pitchFamily="18" charset="0"/>
                <a:ea typeface="仿宋_GB2312" pitchFamily="49" charset="-122"/>
              </a:rPr>
              <a:t> Add (SparseMatrix</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&gt;&amp;</a:t>
            </a:r>
            <a:r>
              <a:rPr kumimoji="1" lang="en-US" altLang="zh-CN" sz="2800">
                <a:latin typeface="Times New Roman" panose="02020603050405020304" pitchFamily="18" charset="0"/>
                <a:ea typeface="仿宋_GB2312" pitchFamily="49" charset="-122"/>
              </a:rPr>
              <a:t> a,</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SparseMatrix</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&gt;&amp;</a:t>
            </a:r>
            <a:r>
              <a:rPr kumimoji="1" lang="en-US" altLang="zh-CN" sz="2800">
                <a:latin typeface="Times New Roman" panose="02020603050405020304" pitchFamily="18" charset="0"/>
                <a:ea typeface="仿宋_GB2312" pitchFamily="49" charset="-122"/>
              </a:rPr>
              <a:t> b)</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 = a+b</a:t>
            </a:r>
            <a:endParaRPr kumimoji="1" lang="en-US" altLang="zh-CN" sz="280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void </a:t>
            </a:r>
            <a:r>
              <a:rPr kumimoji="1" lang="en-US" altLang="zh-CN" sz="2800">
                <a:latin typeface="Times New Roman" panose="02020603050405020304" pitchFamily="18" charset="0"/>
                <a:ea typeface="仿宋_GB2312" pitchFamily="49" charset="-122"/>
              </a:rPr>
              <a:t>Multiply (SparseMatrix</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&gt;&amp; </a:t>
            </a:r>
            <a:r>
              <a:rPr kumimoji="1" lang="en-US" altLang="zh-CN" sz="2800">
                <a:latin typeface="Times New Roman" panose="02020603050405020304" pitchFamily="18" charset="0"/>
                <a:ea typeface="仿宋_GB2312" pitchFamily="49" charset="-122"/>
              </a:rPr>
              <a:t>a</a:t>
            </a:r>
            <a:r>
              <a:rPr kumimoji="1" lang="en-US" altLang="zh-CN" sz="2800" b="1">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SparseMatrix</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&gt;&amp;</a:t>
            </a:r>
            <a:r>
              <a:rPr kumimoji="1" lang="en-US" altLang="zh-CN" sz="2800">
                <a:latin typeface="Times New Roman" panose="02020603050405020304" pitchFamily="18" charset="0"/>
                <a:ea typeface="仿宋_GB2312" pitchFamily="49" charset="-122"/>
              </a:rPr>
              <a:t> b)</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隶书" panose="02010509060101010101" pitchFamily="49" charset="-122"/>
              </a:rPr>
              <a:t>a = a*b</a:t>
            </a:r>
            <a:endParaRPr kumimoji="1" lang="en-US" altLang="zh-CN" sz="2800" b="1">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pvivate:</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Rows, Cols, Terms</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行／列</a:t>
            </a:r>
            <a:r>
              <a:rPr kumimoji="1" lang="zh-CN" altLang="zh-CN" sz="1800">
                <a:solidFill>
                  <a:schemeClr val="tx2"/>
                </a:solidFill>
                <a:latin typeface="Courier New" panose="02070309020205020404" pitchFamily="49" charset="0"/>
              </a:rPr>
              <a:t>／</a:t>
            </a:r>
            <a:r>
              <a:rPr kumimoji="1" lang="zh-CN" altLang="zh-CN" sz="2800">
                <a:solidFill>
                  <a:schemeClr val="tx2"/>
                </a:solidFill>
                <a:latin typeface="Times New Roman" panose="02020603050405020304" pitchFamily="18" charset="0"/>
                <a:ea typeface="隶书" panose="02010509060101010101" pitchFamily="49" charset="-122"/>
              </a:rPr>
              <a:t>非零元素数</a:t>
            </a:r>
            <a:endParaRPr kumimoji="1" lang="zh-CN" altLang="en-US" sz="280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Triple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*smArray</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三元组表</a:t>
            </a:r>
          </a:p>
          <a:p>
            <a:pPr eaLnBrk="1" hangingPunct="1">
              <a:lnSpc>
                <a:spcPct val="105000"/>
              </a:lnSpc>
              <a:spcBef>
                <a:spcPct val="0"/>
              </a:spcBef>
              <a:buFontTx/>
              <a:buNone/>
            </a:pPr>
            <a:r>
              <a:rPr kumimoji="1" lang="en-US" altLang="zh-CN" sz="2800" b="1">
                <a:latin typeface="Times New Roman" panose="02020603050405020304" pitchFamily="18"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681576-DCD4-4D1A-AFF3-7746135792AF}"/>
              </a:ext>
            </a:extLst>
          </p:cNvPr>
          <p:cNvSpPr>
            <a:spLocks noGrp="1" noChangeArrowheads="1"/>
          </p:cNvSpPr>
          <p:nvPr>
            <p:ph type="title"/>
          </p:nvPr>
        </p:nvSpPr>
        <p:spPr>
          <a:xfrm>
            <a:off x="674688" y="425450"/>
            <a:ext cx="8229600" cy="966788"/>
          </a:xfrm>
        </p:spPr>
        <p:txBody>
          <a:bodyPr/>
          <a:lstStyle/>
          <a:p>
            <a:pPr eaLnBrk="1" hangingPunct="1"/>
            <a:r>
              <a:rPr kumimoji="1" lang="zh-CN" altLang="en-US" sz="4000" b="1">
                <a:ea typeface="华文新魏" panose="02010800040101010101" pitchFamily="2" charset="-122"/>
              </a:rPr>
              <a:t>一维数组的定义和初始化</a:t>
            </a:r>
          </a:p>
        </p:txBody>
      </p:sp>
      <p:sp>
        <p:nvSpPr>
          <p:cNvPr id="5123" name="Rectangle 3">
            <a:extLst>
              <a:ext uri="{FF2B5EF4-FFF2-40B4-BE49-F238E27FC236}">
                <a16:creationId xmlns:a16="http://schemas.microsoft.com/office/drawing/2014/main" id="{73E9647F-B0CB-429A-902D-59EEA0E22B65}"/>
              </a:ext>
            </a:extLst>
          </p:cNvPr>
          <p:cNvSpPr>
            <a:spLocks noGrp="1" noChangeArrowheads="1"/>
          </p:cNvSpPr>
          <p:nvPr>
            <p:ph type="body" idx="1"/>
          </p:nvPr>
        </p:nvSpPr>
        <p:spPr>
          <a:xfrm>
            <a:off x="717550" y="1377950"/>
            <a:ext cx="8229600" cy="5097463"/>
          </a:xfrm>
        </p:spPr>
        <p:txBody>
          <a:bodyPr/>
          <a:lstStyle/>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#include</a:t>
            </a:r>
            <a:r>
              <a:rPr kumimoji="1" lang="en-US" altLang="zh-CN" sz="2800" dirty="0">
                <a:latin typeface="Times New Roman" panose="02020603050405020304" pitchFamily="18" charset="0"/>
                <a:ea typeface="隶书" panose="02010509060101010101" pitchFamily="49" charset="-122"/>
              </a:rPr>
              <a:t> &lt;</a:t>
            </a:r>
            <a:r>
              <a:rPr kumimoji="1" lang="en-US" altLang="zh-CN" sz="2800" dirty="0" err="1">
                <a:latin typeface="Times New Roman" panose="02020603050405020304" pitchFamily="18" charset="0"/>
                <a:ea typeface="隶书" panose="02010509060101010101" pitchFamily="49" charset="-122"/>
              </a:rPr>
              <a:t>iostream.h</a:t>
            </a:r>
            <a:r>
              <a:rPr kumimoji="1" lang="en-US" altLang="zh-CN" sz="2800"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main</a:t>
            </a:r>
            <a:r>
              <a:rPr kumimoji="1" lang="en-US" altLang="zh-CN" sz="2800" dirty="0">
                <a:latin typeface="Times New Roman" panose="02020603050405020304" pitchFamily="18" charset="0"/>
                <a:ea typeface="隶书" panose="02010509060101010101" pitchFamily="49" charset="-122"/>
              </a:rPr>
              <a:t> ( ) </a:t>
            </a:r>
            <a:r>
              <a:rPr kumimoji="1" lang="en-US" altLang="zh-CN" sz="2800" b="1" dirty="0">
                <a:latin typeface="Times New Roman" panose="02020603050405020304" pitchFamily="18" charset="0"/>
                <a:ea typeface="隶书" panose="02010509060101010101" pitchFamily="49" charset="-122"/>
              </a:rPr>
              <a:t>{</a:t>
            </a:r>
            <a:endParaRPr kumimoji="1" lang="en-US" altLang="zh-CN" sz="2800"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a[3] =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3, 5, 7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静态</a:t>
            </a:r>
            <a:r>
              <a:rPr kumimoji="1" lang="zh-CN" altLang="en-US" sz="2800" dirty="0">
                <a:solidFill>
                  <a:schemeClr val="tx2"/>
                </a:solidFill>
                <a:latin typeface="Times New Roman" panose="02020603050405020304" pitchFamily="18" charset="0"/>
                <a:ea typeface="隶书" panose="02010509060101010101" pitchFamily="49" charset="-122"/>
              </a:rPr>
              <a:t>数组</a:t>
            </a:r>
            <a:endParaRPr kumimoji="1" lang="zh-CN" altLang="en-US" sz="28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for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 0</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&lt; 3</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cout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&lt;&lt;</a:t>
            </a:r>
            <a:r>
              <a:rPr kumimoji="1" lang="en-US" altLang="zh-CN" sz="2800" dirty="0">
                <a:latin typeface="Times New Roman" panose="02020603050405020304" pitchFamily="18" charset="0"/>
                <a:ea typeface="隶书" panose="02010509060101010101" pitchFamily="49" charset="-122"/>
              </a:rPr>
              <a:t> a[</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&lt;&lt;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endl</a:t>
            </a:r>
            <a:r>
              <a:rPr kumimoji="1" lang="en-US" altLang="zh-CN" sz="2800" b="1" dirty="0">
                <a:latin typeface="Times New Roman" panose="02020603050405020304" pitchFamily="18" charset="0"/>
                <a:ea typeface="隶书" panose="02010509060101010101" pitchFamily="49" charset="-122"/>
              </a:rPr>
              <a:t>;               </a:t>
            </a:r>
            <a:endParaRPr kumimoji="1" lang="en-US" altLang="zh-CN" sz="2800" b="1" dirty="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 = </a:t>
            </a:r>
            <a:r>
              <a:rPr kumimoji="1" lang="en-US" altLang="zh-CN" sz="2800" b="1" dirty="0">
                <a:latin typeface="Times New Roman" panose="02020603050405020304" pitchFamily="18" charset="0"/>
                <a:ea typeface="隶书" panose="02010509060101010101" pitchFamily="49" charset="-122"/>
              </a:rPr>
              <a:t>new</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[3]</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动态数组</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for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 0</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&lt; 3</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cin</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&gt;&gt;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while</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cout</a:t>
            </a:r>
            <a:r>
              <a:rPr kumimoji="1" lang="en-US" altLang="zh-CN" sz="2800" b="1" dirty="0">
                <a:latin typeface="Times New Roman" panose="02020603050405020304" pitchFamily="18" charset="0"/>
                <a:ea typeface="隶书" panose="02010509060101010101" pitchFamily="49" charset="-122"/>
              </a:rPr>
              <a:t> &lt;&lt;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&lt;&lt; </a:t>
            </a:r>
            <a:r>
              <a:rPr kumimoji="1" lang="en-US" altLang="zh-CN" sz="2800" b="1" dirty="0" err="1">
                <a:latin typeface="Times New Roman" panose="02020603050405020304" pitchFamily="18" charset="0"/>
                <a:ea typeface="隶书" panose="02010509060101010101" pitchFamily="49" charset="-122"/>
              </a:rPr>
              <a:t>endl</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fade">
                                      <p:cBhvr>
                                        <p:cTn id="10" dur="500"/>
                                        <p:tgtEl>
                                          <p:spTgt spid="51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fade">
                                      <p:cBhvr>
                                        <p:cTn id="13" dur="500"/>
                                        <p:tgtEl>
                                          <p:spTgt spid="512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3">
                                            <p:txEl>
                                              <p:pRg st="5" end="5"/>
                                            </p:txEl>
                                          </p:spTgt>
                                        </p:tgtEl>
                                        <p:attrNameLst>
                                          <p:attrName>style.visibility</p:attrName>
                                        </p:attrNameLst>
                                      </p:cBhvr>
                                      <p:to>
                                        <p:strVal val="visible"/>
                                      </p:to>
                                    </p:set>
                                    <p:animEffect transition="in" filter="fade">
                                      <p:cBhvr>
                                        <p:cTn id="18" dur="500"/>
                                        <p:tgtEl>
                                          <p:spTgt spid="512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animEffect transition="in" filter="fade">
                                      <p:cBhvr>
                                        <p:cTn id="21" dur="500"/>
                                        <p:tgtEl>
                                          <p:spTgt spid="51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23">
                                            <p:txEl>
                                              <p:pRg st="7" end="7"/>
                                            </p:txEl>
                                          </p:spTgt>
                                        </p:tgtEl>
                                        <p:attrNameLst>
                                          <p:attrName>style.visibility</p:attrName>
                                        </p:attrNameLst>
                                      </p:cBhvr>
                                      <p:to>
                                        <p:strVal val="visible"/>
                                      </p:to>
                                    </p:set>
                                    <p:animEffect transition="in" filter="fade">
                                      <p:cBhvr>
                                        <p:cTn id="24" dur="500"/>
                                        <p:tgtEl>
                                          <p:spTgt spid="512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23">
                                            <p:txEl>
                                              <p:pRg st="8" end="8"/>
                                            </p:txEl>
                                          </p:spTgt>
                                        </p:tgtEl>
                                        <p:attrNameLst>
                                          <p:attrName>style.visibility</p:attrName>
                                        </p:attrNameLst>
                                      </p:cBhvr>
                                      <p:to>
                                        <p:strVal val="visible"/>
                                      </p:to>
                                    </p:set>
                                    <p:animEffect transition="in" filter="fade">
                                      <p:cBhvr>
                                        <p:cTn id="27" dur="500"/>
                                        <p:tgtEl>
                                          <p:spTgt spid="512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23">
                                            <p:txEl>
                                              <p:pRg st="9" end="9"/>
                                            </p:txEl>
                                          </p:spTgt>
                                        </p:tgtEl>
                                        <p:attrNameLst>
                                          <p:attrName>style.visibility</p:attrName>
                                        </p:attrNameLst>
                                      </p:cBhvr>
                                      <p:to>
                                        <p:strVal val="visible"/>
                                      </p:to>
                                    </p:set>
                                    <p:animEffect transition="in" filter="fade">
                                      <p:cBhvr>
                                        <p:cTn id="30"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9BAF61-B723-4558-8634-45726D08E1AF}"/>
              </a:ext>
            </a:extLst>
          </p:cNvPr>
          <p:cNvSpPr>
            <a:spLocks noGrp="1" noChangeArrowheads="1"/>
          </p:cNvSpPr>
          <p:nvPr>
            <p:ph type="title"/>
          </p:nvPr>
        </p:nvSpPr>
        <p:spPr>
          <a:xfrm>
            <a:off x="457200" y="274638"/>
            <a:ext cx="8229600" cy="846137"/>
          </a:xfrm>
        </p:spPr>
        <p:txBody>
          <a:bodyPr/>
          <a:lstStyle/>
          <a:p>
            <a:pPr eaLnBrk="1" hangingPunct="1"/>
            <a:r>
              <a:rPr lang="zh-CN" altLang="en-US" sz="4000" b="1">
                <a:ea typeface="华文新魏" panose="02010800040101010101" pitchFamily="2" charset="-122"/>
              </a:rPr>
              <a:t>稀疏矩阵的构造函数</a:t>
            </a:r>
          </a:p>
        </p:txBody>
      </p:sp>
      <p:sp>
        <p:nvSpPr>
          <p:cNvPr id="33795" name="Rectangle 3">
            <a:extLst>
              <a:ext uri="{FF2B5EF4-FFF2-40B4-BE49-F238E27FC236}">
                <a16:creationId xmlns:a16="http://schemas.microsoft.com/office/drawing/2014/main" id="{BDBB6D7C-63FA-4663-BD00-D9BB765957CF}"/>
              </a:ext>
            </a:extLst>
          </p:cNvPr>
          <p:cNvSpPr>
            <a:spLocks noGrp="1" noChangeArrowheads="1"/>
          </p:cNvSpPr>
          <p:nvPr>
            <p:ph type="body" idx="1"/>
          </p:nvPr>
        </p:nvSpPr>
        <p:spPr>
          <a:xfrm>
            <a:off x="584200" y="1400175"/>
            <a:ext cx="8229600" cy="4441825"/>
          </a:xfrm>
        </p:spPr>
        <p:txBody>
          <a:bodyPr/>
          <a:lstStyle/>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sz="2800">
                <a:latin typeface="Times New Roman" panose="02020603050405020304" pitchFamily="18" charset="0"/>
              </a:rPr>
              <a:t>SparseMatrix</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SparseMatrix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Rw</a:t>
            </a:r>
            <a:r>
              <a:rPr kumimoji="1" lang="en-US" altLang="zh-CN" sz="2800" b="1">
                <a:latin typeface="Times New Roman" panose="02020603050405020304" pitchFamily="18" charset="0"/>
              </a:rPr>
              <a:t>, int </a:t>
            </a:r>
            <a:r>
              <a:rPr kumimoji="1" lang="en-US" altLang="zh-CN" sz="2800">
                <a:latin typeface="Times New Roman" panose="02020603050405020304" pitchFamily="18" charset="0"/>
              </a:rPr>
              <a:t>Cl</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Tm) </a:t>
            </a:r>
            <a:r>
              <a:rPr kumimoji="1" lang="en-US" altLang="zh-CN" sz="2800" b="1">
                <a:latin typeface="Times New Roman" panose="02020603050405020304" pitchFamily="18" charset="0"/>
              </a:rPr>
              <a:t>{</a:t>
            </a:r>
          </a:p>
          <a:p>
            <a:pPr eaLnBrk="1" hangingPunct="1">
              <a:spcBef>
                <a:spcPct val="5000"/>
              </a:spcBef>
              <a:buFontTx/>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Rows = Rw</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Cols = Cl</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Terms = Tm</a:t>
            </a:r>
            <a:r>
              <a:rPr kumimoji="1" lang="en-US" altLang="zh-CN" sz="2800" b="1">
                <a:latin typeface="Times New Roman" panose="02020603050405020304" pitchFamily="18" charset="0"/>
              </a:rPr>
              <a:t>;</a:t>
            </a:r>
          </a:p>
          <a:p>
            <a:pPr eaLnBrk="1" hangingPunct="1">
              <a:spcBef>
                <a:spcPct val="5000"/>
              </a:spcBef>
              <a:buFontTx/>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smArray =</a:t>
            </a:r>
            <a:r>
              <a:rPr kumimoji="1" lang="en-US" altLang="zh-CN" sz="2800" b="1">
                <a:latin typeface="Times New Roman" panose="02020603050405020304" pitchFamily="18" charset="0"/>
              </a:rPr>
              <a:t> new </a:t>
            </a:r>
            <a:r>
              <a:rPr kumimoji="1" lang="en-US" altLang="zh-CN" sz="2800">
                <a:solidFill>
                  <a:schemeClr val="tx2"/>
                </a:solidFill>
                <a:latin typeface="Times New Roman" panose="02020603050405020304" pitchFamily="18" charset="0"/>
                <a:ea typeface="隶书" panose="02010509060101010101" pitchFamily="49" charset="-122"/>
              </a:rPr>
              <a:t>Triple</a:t>
            </a:r>
            <a:r>
              <a:rPr kumimoji="1" lang="en-US" altLang="zh-CN" sz="2800">
                <a:latin typeface="Times New Roman" panose="02020603050405020304" pitchFamily="18" charset="0"/>
              </a:rPr>
              <a:t>[Terms]</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三元组表</a:t>
            </a:r>
          </a:p>
          <a:p>
            <a:pPr eaLnBrk="1" hangingPunct="1">
              <a:spcBef>
                <a:spcPct val="5000"/>
              </a:spcBef>
              <a:buFontTx/>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(smArray == NULL) </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cerr &lt;&lt;</a:t>
            </a:r>
            <a:r>
              <a:rPr kumimoji="1" lang="en-US" altLang="zh-CN" sz="2800">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存储分配失败！</a:t>
            </a: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 endl;</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5E34021-BC95-421A-93BC-4642647322AD}"/>
              </a:ext>
            </a:extLst>
          </p:cNvPr>
          <p:cNvSpPr>
            <a:spLocks noChangeArrowheads="1"/>
          </p:cNvSpPr>
          <p:nvPr/>
        </p:nvSpPr>
        <p:spPr bwMode="auto">
          <a:xfrm>
            <a:off x="685800" y="4318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a:solidFill>
                  <a:schemeClr val="tx2"/>
                </a:solidFill>
                <a:ea typeface="华文新魏" panose="02010800040101010101" pitchFamily="2" charset="-122"/>
              </a:rPr>
              <a:t>稀疏矩阵的转置</a:t>
            </a:r>
            <a:endParaRPr lang="zh-CN" altLang="en-US" sz="4400">
              <a:solidFill>
                <a:schemeClr val="tx2"/>
              </a:solidFill>
              <a:ea typeface="华文新魏" panose="02010800040101010101" pitchFamily="2" charset="-122"/>
            </a:endParaRPr>
          </a:p>
        </p:txBody>
      </p:sp>
      <p:sp>
        <p:nvSpPr>
          <p:cNvPr id="34819" name="Rectangle 3">
            <a:extLst>
              <a:ext uri="{FF2B5EF4-FFF2-40B4-BE49-F238E27FC236}">
                <a16:creationId xmlns:a16="http://schemas.microsoft.com/office/drawing/2014/main" id="{5B834F8E-B00D-47C4-8463-592DE2130E78}"/>
              </a:ext>
            </a:extLst>
          </p:cNvPr>
          <p:cNvSpPr>
            <a:spLocks noChangeArrowheads="1"/>
          </p:cNvSpPr>
          <p:nvPr/>
        </p:nvSpPr>
        <p:spPr bwMode="auto">
          <a:xfrm>
            <a:off x="647700" y="13081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rPr>
              <a:t>一个 </a:t>
            </a:r>
            <a:r>
              <a:rPr lang="en-US" altLang="zh-CN" sz="3000" b="1">
                <a:solidFill>
                  <a:srgbClr val="FF0000"/>
                </a:solidFill>
                <a:latin typeface="Times New Roman" panose="02020603050405020304" pitchFamily="18" charset="0"/>
                <a:ea typeface="仿宋_GB2312" pitchFamily="49" charset="-122"/>
              </a:rPr>
              <a:t>m</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，它的转置矩阵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是一个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的矩阵，且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 = B[</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即</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在稀疏矩阵的三元组表中，非零矩阵元素按行存放。当行号相同时，按列号递增的顺序存放。</a:t>
            </a: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稀疏矩阵的</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转置运算</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要转化为对应</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三元组表的转置</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endParaRPr lang="zh-CN" altLang="en-US" sz="3000" b="1">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AECB71A-B571-4149-BDC0-092BEBF6165A}"/>
              </a:ext>
            </a:extLst>
          </p:cNvPr>
          <p:cNvSpPr txBox="1">
            <a:spLocks noChangeArrowheads="1"/>
          </p:cNvSpPr>
          <p:nvPr/>
        </p:nvSpPr>
        <p:spPr bwMode="auto">
          <a:xfrm>
            <a:off x="-138113" y="2492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5843" name="Object 3">
            <a:extLst>
              <a:ext uri="{FF2B5EF4-FFF2-40B4-BE49-F238E27FC236}">
                <a16:creationId xmlns:a16="http://schemas.microsoft.com/office/drawing/2014/main" id="{0FA46FFB-C0AC-4350-89AA-DCE7660A358E}"/>
              </a:ext>
            </a:extLst>
          </p:cNvPr>
          <p:cNvGraphicFramePr>
            <a:graphicFrameLocks noChangeAspect="1"/>
          </p:cNvGraphicFramePr>
          <p:nvPr/>
        </p:nvGraphicFramePr>
        <p:xfrm>
          <a:off x="585788" y="1960563"/>
          <a:ext cx="5005387" cy="3690937"/>
        </p:xfrm>
        <a:graphic>
          <a:graphicData uri="http://schemas.openxmlformats.org/presentationml/2006/ole">
            <mc:AlternateContent xmlns:mc="http://schemas.openxmlformats.org/markup-compatibility/2006">
              <mc:Choice xmlns:v="urn:schemas-microsoft-com:vml" Requires="v">
                <p:oleObj spid="_x0000_s35896" name="公式" r:id="rId3" imgW="2451100" imgH="1371600" progId="Equation.3">
                  <p:embed/>
                </p:oleObj>
              </mc:Choice>
              <mc:Fallback>
                <p:oleObj name="公式" r:id="rId3" imgW="2451100" imgH="137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960563"/>
                        <a:ext cx="5005387"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00635D05-31BE-4257-9048-AD537DA65625}"/>
              </a:ext>
            </a:extLst>
          </p:cNvPr>
          <p:cNvSpPr txBox="1">
            <a:spLocks noChangeArrowheads="1"/>
          </p:cNvSpPr>
          <p:nvPr/>
        </p:nvSpPr>
        <p:spPr bwMode="auto">
          <a:xfrm>
            <a:off x="609600" y="944563"/>
            <a:ext cx="23622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仿宋_GB2312" pitchFamily="49" charset="-122"/>
              </a:rPr>
              <a:t>稀疏矩阵</a:t>
            </a:r>
            <a:endParaRPr kumimoji="1" lang="zh-CN" altLang="en-US" sz="2400">
              <a:solidFill>
                <a:schemeClr val="tx2"/>
              </a:solidFill>
              <a:latin typeface="Times New Roman" panose="02020603050405020304" pitchFamily="18" charset="0"/>
            </a:endParaRPr>
          </a:p>
        </p:txBody>
      </p:sp>
      <p:graphicFrame>
        <p:nvGraphicFramePr>
          <p:cNvPr id="35845" name="Object 5">
            <a:extLst>
              <a:ext uri="{FF2B5EF4-FFF2-40B4-BE49-F238E27FC236}">
                <a16:creationId xmlns:a16="http://schemas.microsoft.com/office/drawing/2014/main" id="{4DB93EBC-0D15-44FB-A495-224B8DE2329F}"/>
              </a:ext>
            </a:extLst>
          </p:cNvPr>
          <p:cNvGraphicFramePr>
            <a:graphicFrameLocks noChangeAspect="1"/>
          </p:cNvGraphicFramePr>
          <p:nvPr/>
        </p:nvGraphicFramePr>
        <p:xfrm>
          <a:off x="4797425" y="1066800"/>
          <a:ext cx="4233863" cy="4876800"/>
        </p:xfrm>
        <a:graphic>
          <a:graphicData uri="http://schemas.openxmlformats.org/presentationml/2006/ole">
            <mc:AlternateContent xmlns:mc="http://schemas.openxmlformats.org/markup-compatibility/2006">
              <mc:Choice xmlns:v="urn:schemas-microsoft-com:vml" Requires="v">
                <p:oleObj spid="_x0000_s35897" name="文档" r:id="rId5" imgW="5209032" imgH="5823204" progId="Word.Document.8">
                  <p:embed/>
                </p:oleObj>
              </mc:Choice>
              <mc:Fallback>
                <p:oleObj name="文档" r:id="rId5" imgW="5209032" imgH="5823204"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5"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BC8ADE7-2971-45E5-8DBE-5ACAF78A8A82}"/>
              </a:ext>
            </a:extLst>
          </p:cNvPr>
          <p:cNvSpPr txBox="1">
            <a:spLocks noChangeArrowheads="1"/>
          </p:cNvSpPr>
          <p:nvPr/>
        </p:nvSpPr>
        <p:spPr bwMode="auto">
          <a:xfrm>
            <a:off x="-138113" y="2492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6867" name="Object 3">
            <a:extLst>
              <a:ext uri="{FF2B5EF4-FFF2-40B4-BE49-F238E27FC236}">
                <a16:creationId xmlns:a16="http://schemas.microsoft.com/office/drawing/2014/main" id="{EAC05FB2-61CE-470D-8CF1-F1495136DC5C}"/>
              </a:ext>
            </a:extLst>
          </p:cNvPr>
          <p:cNvGraphicFramePr>
            <a:graphicFrameLocks noChangeAspect="1"/>
          </p:cNvGraphicFramePr>
          <p:nvPr/>
        </p:nvGraphicFramePr>
        <p:xfrm>
          <a:off x="685800" y="1066800"/>
          <a:ext cx="3886200" cy="4800600"/>
        </p:xfrm>
        <a:graphic>
          <a:graphicData uri="http://schemas.openxmlformats.org/presentationml/2006/ole">
            <mc:AlternateContent xmlns:mc="http://schemas.openxmlformats.org/markup-compatibility/2006">
              <mc:Choice xmlns:v="urn:schemas-microsoft-com:vml" Requires="v">
                <p:oleObj spid="_x0000_s36920" name="公式" r:id="rId3" imgW="1690919" imgH="1652501" progId="Equation.3">
                  <p:embed/>
                </p:oleObj>
              </mc:Choice>
              <mc:Fallback>
                <p:oleObj name="公式" r:id="rId3" imgW="1690919" imgH="1652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a:extLst>
              <a:ext uri="{FF2B5EF4-FFF2-40B4-BE49-F238E27FC236}">
                <a16:creationId xmlns:a16="http://schemas.microsoft.com/office/drawing/2014/main" id="{2DF735D4-0D17-4A5C-BD10-04A76C9C32BE}"/>
              </a:ext>
            </a:extLst>
          </p:cNvPr>
          <p:cNvSpPr txBox="1">
            <a:spLocks noChangeArrowheads="1"/>
          </p:cNvSpPr>
          <p:nvPr/>
        </p:nvSpPr>
        <p:spPr bwMode="auto">
          <a:xfrm>
            <a:off x="609600" y="762000"/>
            <a:ext cx="23098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600" b="1">
                <a:solidFill>
                  <a:schemeClr val="tx2"/>
                </a:solidFill>
                <a:effectLst>
                  <a:outerShdw blurRad="38100" dist="38100" dir="2700000" algn="tl">
                    <a:srgbClr val="C0C0C0"/>
                  </a:outerShdw>
                </a:effectLst>
                <a:latin typeface="Times New Roman" pitchFamily="18" charset="0"/>
                <a:ea typeface="仿宋_GB2312" pitchFamily="49" charset="-122"/>
              </a:rPr>
              <a:t>转置矩阵</a:t>
            </a:r>
            <a:endParaRPr kumimoji="1" lang="zh-CN" altLang="en-US" sz="2400">
              <a:solidFill>
                <a:schemeClr val="tx2"/>
              </a:solidFill>
              <a:latin typeface="Times New Roman" pitchFamily="18" charset="0"/>
              <a:ea typeface="宋体" charset="-122"/>
            </a:endParaRPr>
          </a:p>
        </p:txBody>
      </p:sp>
      <p:graphicFrame>
        <p:nvGraphicFramePr>
          <p:cNvPr id="36869" name="Object 5">
            <a:extLst>
              <a:ext uri="{FF2B5EF4-FFF2-40B4-BE49-F238E27FC236}">
                <a16:creationId xmlns:a16="http://schemas.microsoft.com/office/drawing/2014/main" id="{3AC382B0-5561-4DDD-9108-439E3D332F86}"/>
              </a:ext>
            </a:extLst>
          </p:cNvPr>
          <p:cNvGraphicFramePr>
            <a:graphicFrameLocks noChangeAspect="1"/>
          </p:cNvGraphicFramePr>
          <p:nvPr/>
        </p:nvGraphicFramePr>
        <p:xfrm>
          <a:off x="4648200" y="914400"/>
          <a:ext cx="4084638" cy="5105400"/>
        </p:xfrm>
        <a:graphic>
          <a:graphicData uri="http://schemas.openxmlformats.org/presentationml/2006/ole">
            <mc:AlternateContent xmlns:mc="http://schemas.openxmlformats.org/markup-compatibility/2006">
              <mc:Choice xmlns:v="urn:schemas-microsoft-com:vml" Requires="v">
                <p:oleObj spid="_x0000_s36921" name="文档" r:id="rId5" imgW="4774692" imgH="5710428" progId="Word.Document.8">
                  <p:embed/>
                </p:oleObj>
              </mc:Choice>
              <mc:Fallback>
                <p:oleObj name="文档" r:id="rId5" imgW="4774692" imgH="5710428"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914400"/>
                        <a:ext cx="4084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B5C2ACD-57DB-4DD9-A408-23BE764B6953}"/>
              </a:ext>
            </a:extLst>
          </p:cNvPr>
          <p:cNvSpPr>
            <a:spLocks noGrp="1" noChangeArrowheads="1"/>
          </p:cNvSpPr>
          <p:nvPr>
            <p:ph type="title"/>
          </p:nvPr>
        </p:nvSpPr>
        <p:spPr>
          <a:xfrm>
            <a:off x="215900" y="406400"/>
            <a:ext cx="8610600" cy="965200"/>
          </a:xfrm>
        </p:spPr>
        <p:txBody>
          <a:bodyPr/>
          <a:lstStyle/>
          <a:p>
            <a:pPr eaLnBrk="1" hangingPunct="1"/>
            <a:r>
              <a:rPr lang="zh-CN" altLang="en-US" sz="4000" b="1">
                <a:solidFill>
                  <a:srgbClr val="CC0000"/>
                </a:solidFill>
                <a:ea typeface="华文新魏" panose="02010800040101010101" pitchFamily="2" charset="-122"/>
              </a:rPr>
              <a:t>用三元组表表示的稀疏矩阵及其转置</a:t>
            </a:r>
            <a:endParaRPr lang="zh-CN" altLang="en-US" sz="4800">
              <a:ea typeface="华文新魏" panose="02010800040101010101" pitchFamily="2" charset="-122"/>
            </a:endParaRPr>
          </a:p>
        </p:txBody>
      </p:sp>
      <p:graphicFrame>
        <p:nvGraphicFramePr>
          <p:cNvPr id="37891" name="Object 3">
            <a:extLst>
              <a:ext uri="{FF2B5EF4-FFF2-40B4-BE49-F238E27FC236}">
                <a16:creationId xmlns:a16="http://schemas.microsoft.com/office/drawing/2014/main" id="{A60F0666-CA5D-4F7C-AC5F-74445CFD6EBE}"/>
              </a:ext>
            </a:extLst>
          </p:cNvPr>
          <p:cNvGraphicFramePr>
            <a:graphicFrameLocks noGrp="1" noChangeAspect="1"/>
          </p:cNvGraphicFramePr>
          <p:nvPr>
            <p:ph type="tbl" idx="1"/>
          </p:nvPr>
        </p:nvGraphicFramePr>
        <p:xfrm>
          <a:off x="269875" y="2020888"/>
          <a:ext cx="8351838" cy="4202112"/>
        </p:xfrm>
        <a:graphic>
          <a:graphicData uri="http://schemas.openxmlformats.org/presentationml/2006/ole">
            <mc:AlternateContent xmlns:mc="http://schemas.openxmlformats.org/markup-compatibility/2006">
              <mc:Choice xmlns:v="urn:schemas-microsoft-com:vml" Requires="v">
                <p:oleObj spid="_x0000_s37918" name="文档" r:id="rId3" imgW="9618860" imgH="5710098" progId="Word.Document.8">
                  <p:embed/>
                </p:oleObj>
              </mc:Choice>
              <mc:Fallback>
                <p:oleObj name="文档" r:id="rId3" imgW="9618860" imgH="571009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020888"/>
                        <a:ext cx="8351838" cy="420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892" name="Text Box 4">
            <a:extLst>
              <a:ext uri="{FF2B5EF4-FFF2-40B4-BE49-F238E27FC236}">
                <a16:creationId xmlns:a16="http://schemas.microsoft.com/office/drawing/2014/main" id="{C0AFEC97-E788-4DA0-901A-166D09A3AE88}"/>
              </a:ext>
            </a:extLst>
          </p:cNvPr>
          <p:cNvSpPr txBox="1">
            <a:spLocks noChangeArrowheads="1"/>
          </p:cNvSpPr>
          <p:nvPr/>
        </p:nvSpPr>
        <p:spPr bwMode="auto">
          <a:xfrm>
            <a:off x="965200" y="1398588"/>
            <a:ext cx="715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仿宋_GB2312" pitchFamily="49" charset="-122"/>
                <a:ea typeface="仿宋_GB2312" pitchFamily="49" charset="-122"/>
              </a:rPr>
              <a:t>原矩阵三元组表         </a:t>
            </a:r>
            <a:r>
              <a:rPr lang="zh-CN" altLang="en-US" sz="2800" b="1">
                <a:solidFill>
                  <a:schemeClr val="tx2"/>
                </a:solidFill>
                <a:latin typeface="仿宋_GB2312" pitchFamily="49" charset="-122"/>
                <a:ea typeface="仿宋_GB2312" pitchFamily="49" charset="-122"/>
              </a:rPr>
              <a:t>转置矩阵三元组表</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6F3EC2-A64C-4FC5-8F4B-D1F8E11DCF26}"/>
              </a:ext>
            </a:extLst>
          </p:cNvPr>
          <p:cNvSpPr>
            <a:spLocks noGrp="1" noChangeArrowheads="1"/>
          </p:cNvSpPr>
          <p:nvPr>
            <p:ph type="title"/>
          </p:nvPr>
        </p:nvSpPr>
        <p:spPr>
          <a:xfrm>
            <a:off x="1414463" y="404813"/>
            <a:ext cx="5792787" cy="876300"/>
          </a:xfrm>
        </p:spPr>
        <p:txBody>
          <a:bodyPr/>
          <a:lstStyle/>
          <a:p>
            <a:pPr eaLnBrk="1" hangingPunct="1"/>
            <a:r>
              <a:rPr lang="zh-CN" altLang="en-US" sz="4000" b="1">
                <a:solidFill>
                  <a:srgbClr val="CC0000"/>
                </a:solidFill>
                <a:ea typeface="华文新魏" panose="02010800040101010101" pitchFamily="2" charset="-122"/>
              </a:rPr>
              <a:t>稀疏矩阵转置算法思想</a:t>
            </a:r>
            <a:endParaRPr lang="zh-CN" altLang="en-US" sz="4000">
              <a:ea typeface="华文新魏" panose="02010800040101010101" pitchFamily="2" charset="-122"/>
            </a:endParaRPr>
          </a:p>
        </p:txBody>
      </p:sp>
      <p:sp>
        <p:nvSpPr>
          <p:cNvPr id="38915" name="Rectangle 3">
            <a:extLst>
              <a:ext uri="{FF2B5EF4-FFF2-40B4-BE49-F238E27FC236}">
                <a16:creationId xmlns:a16="http://schemas.microsoft.com/office/drawing/2014/main" id="{30166A80-577F-40E4-BF88-5121B2D66AA3}"/>
              </a:ext>
            </a:extLst>
          </p:cNvPr>
          <p:cNvSpPr>
            <a:spLocks noGrp="1" noChangeArrowheads="1"/>
          </p:cNvSpPr>
          <p:nvPr>
            <p:ph type="body" idx="1"/>
          </p:nvPr>
        </p:nvSpPr>
        <p:spPr>
          <a:xfrm>
            <a:off x="647700" y="1346200"/>
            <a:ext cx="7924800" cy="4038600"/>
          </a:xfrm>
        </p:spPr>
        <p:txBody>
          <a:bodyPr/>
          <a:lstStyle/>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设矩阵列数为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Cols</a:t>
            </a:r>
            <a:r>
              <a:rPr lang="zh-CN" altLang="en-US" sz="3000" b="1">
                <a:solidFill>
                  <a:srgbClr val="000099"/>
                </a:solidFill>
                <a:latin typeface="Times New Roman" panose="02020603050405020304" pitchFamily="18" charset="0"/>
                <a:ea typeface="仿宋_GB2312" pitchFamily="49" charset="-122"/>
              </a:rPr>
              <a:t>，对矩阵三元组表扫描</a:t>
            </a:r>
            <a:r>
              <a:rPr lang="en-US" altLang="zh-CN" sz="3000" b="1">
                <a:solidFill>
                  <a:srgbClr val="FF3300"/>
                </a:solidFill>
                <a:latin typeface="Times New Roman" panose="02020603050405020304" pitchFamily="18" charset="0"/>
                <a:ea typeface="仿宋_GB2312" pitchFamily="49" charset="-122"/>
              </a:rPr>
              <a:t>Cols </a:t>
            </a:r>
            <a:r>
              <a:rPr lang="zh-CN" altLang="en-US" sz="3000" b="1">
                <a:solidFill>
                  <a:srgbClr val="000099"/>
                </a:solidFill>
                <a:latin typeface="Times New Roman" panose="02020603050405020304" pitchFamily="18" charset="0"/>
                <a:ea typeface="仿宋_GB2312" pitchFamily="49" charset="-122"/>
              </a:rPr>
              <a:t>次。第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次检测列号为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的项。</a:t>
            </a:r>
          </a:p>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次扫描找寻所有列号为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a:t>
            </a:r>
            <a:r>
              <a:rPr lang="en-US" altLang="zh-CN" sz="3000" b="1" i="1">
                <a:solidFill>
                  <a:srgbClr val="FF3300"/>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的项，将其行号变列号、列号变行号，顺次存于转置矩阵三元组表。</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91FCFD8-B0FF-4B34-9D1B-50A842D0C503}"/>
              </a:ext>
            </a:extLst>
          </p:cNvPr>
          <p:cNvSpPr>
            <a:spLocks noGrp="1" noChangeArrowheads="1"/>
          </p:cNvSpPr>
          <p:nvPr>
            <p:ph type="title"/>
          </p:nvPr>
        </p:nvSpPr>
        <p:spPr>
          <a:xfrm>
            <a:off x="576263" y="469900"/>
            <a:ext cx="8229600" cy="882650"/>
          </a:xfrm>
        </p:spPr>
        <p:txBody>
          <a:bodyPr/>
          <a:lstStyle/>
          <a:p>
            <a:pPr eaLnBrk="1" hangingPunct="1"/>
            <a:r>
              <a:rPr kumimoji="1" lang="zh-CN" altLang="en-US" sz="3600" b="1">
                <a:ea typeface="华文新魏" panose="02010800040101010101" pitchFamily="2" charset="-122"/>
              </a:rPr>
              <a:t>稀疏矩阵的转置</a:t>
            </a:r>
          </a:p>
        </p:txBody>
      </p:sp>
      <p:sp>
        <p:nvSpPr>
          <p:cNvPr id="39939" name="Rectangle 3">
            <a:extLst>
              <a:ext uri="{FF2B5EF4-FFF2-40B4-BE49-F238E27FC236}">
                <a16:creationId xmlns:a16="http://schemas.microsoft.com/office/drawing/2014/main" id="{ADDD6EB9-08F3-422F-AB3D-1C9E93205B39}"/>
              </a:ext>
            </a:extLst>
          </p:cNvPr>
          <p:cNvSpPr>
            <a:spLocks noGrp="1" noChangeArrowheads="1"/>
          </p:cNvSpPr>
          <p:nvPr>
            <p:ph type="body" idx="1"/>
          </p:nvPr>
        </p:nvSpPr>
        <p:spPr>
          <a:xfrm>
            <a:off x="622300" y="1295400"/>
            <a:ext cx="8229600" cy="5040313"/>
          </a:xfrm>
        </p:spPr>
        <p:txBody>
          <a:bodyPr/>
          <a:lstStyle/>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eaLnBrk="1" hangingPunct="1">
              <a:lnSpc>
                <a:spcPct val="110000"/>
              </a:lnSpc>
              <a:spcBef>
                <a:spcPct val="0"/>
              </a:spcBef>
              <a:buFontTx/>
              <a:buNone/>
            </a:pPr>
            <a:r>
              <a:rPr kumimoji="1" lang="en-US" altLang="zh-CN" sz="2800">
                <a:latin typeface="Times New Roman" panose="02020603050405020304" pitchFamily="18" charset="0"/>
                <a:ea typeface="隶书" panose="02010509060101010101" pitchFamily="49" charset="-122"/>
              </a:rPr>
              <a:t>Transpose (SparseMatrix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B) </a:t>
            </a:r>
            <a:r>
              <a:rPr kumimoji="1" lang="en-US" altLang="zh-CN" sz="2800" b="1">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转置</a:t>
            </a:r>
            <a:r>
              <a:rPr kumimoji="1" lang="en-US" altLang="zh-CN" sz="2800">
                <a:solidFill>
                  <a:schemeClr val="tx2"/>
                </a:solidFill>
                <a:latin typeface="Times New Roman" panose="02020603050405020304" pitchFamily="18" charset="0"/>
                <a:ea typeface="隶书" panose="02010509060101010101" pitchFamily="49" charset="-122"/>
              </a:rPr>
              <a:t>this</a:t>
            </a:r>
            <a:r>
              <a:rPr kumimoji="1" lang="zh-CN" altLang="en-US" sz="2800">
                <a:solidFill>
                  <a:schemeClr val="tx2"/>
                </a:solidFill>
                <a:latin typeface="Times New Roman" panose="02020603050405020304" pitchFamily="18" charset="0"/>
                <a:ea typeface="隶书" panose="02010509060101010101" pitchFamily="49" charset="-122"/>
              </a:rPr>
              <a:t>矩阵，转置结果由</a:t>
            </a:r>
            <a:r>
              <a:rPr kumimoji="1" lang="en-US" altLang="zh-CN" sz="2800">
                <a:solidFill>
                  <a:schemeClr val="tx2"/>
                </a:solidFill>
                <a:latin typeface="Times New Roman" panose="02020603050405020304" pitchFamily="18" charset="0"/>
                <a:ea typeface="隶书" panose="02010509060101010101" pitchFamily="49" charset="-122"/>
              </a:rPr>
              <a:t>B</a:t>
            </a:r>
            <a:r>
              <a:rPr kumimoji="1" lang="zh-CN" altLang="en-US" sz="2800">
                <a:solidFill>
                  <a:schemeClr val="tx2"/>
                </a:solidFill>
                <a:latin typeface="Times New Roman" panose="02020603050405020304" pitchFamily="18" charset="0"/>
                <a:ea typeface="隶书" panose="02010509060101010101" pitchFamily="49" charset="-122"/>
              </a:rPr>
              <a:t>返回</a:t>
            </a:r>
          </a:p>
          <a:p>
            <a:pPr eaLnBrk="1" hangingPunct="1">
              <a:lnSpc>
                <a:spcPct val="110000"/>
              </a:lnSpc>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B.Rows =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B.Cols = Rows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eaLnBrk="1" hangingPunct="1">
              <a:lnSpc>
                <a:spcPct val="110000"/>
              </a:lnSpc>
              <a:spcBef>
                <a:spcPct val="0"/>
              </a:spcBef>
              <a:buFontTx/>
              <a:buNone/>
            </a:pPr>
            <a:r>
              <a:rPr kumimoji="1" lang="en-US" altLang="zh-CN" sz="2800">
                <a:latin typeface="Times New Roman" panose="02020603050405020304" pitchFamily="18" charset="0"/>
                <a:ea typeface="隶书" panose="02010509060101010101" pitchFamily="49" charset="-122"/>
              </a:rPr>
              <a:t>     B.Terms = Terms</a:t>
            </a:r>
            <a:r>
              <a:rPr kumimoji="1" lang="en-US" altLang="zh-CN" sz="2800" b="1">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转置矩阵的列数,行数和非零元素个数</a:t>
            </a:r>
            <a:endParaRPr kumimoji="1" lang="zh-CN" altLang="en-US" sz="2800">
              <a:solidFill>
                <a:schemeClr val="tx2"/>
              </a:solidFill>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(Terms &gt; 0) </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CurrentB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转置三元组表存放指针</a:t>
            </a:r>
          </a:p>
          <a:p>
            <a:pPr eaLnBrk="1" hangingPunct="1">
              <a:lnSpc>
                <a:spcPct val="110000"/>
              </a:lnSpc>
              <a:spcBef>
                <a:spcPct val="0"/>
              </a:spcBef>
              <a:buFontTx/>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k</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C743DD-DFF2-4206-8C77-03969B1797AE}"/>
              </a:ext>
            </a:extLst>
          </p:cNvPr>
          <p:cNvSpPr>
            <a:spLocks noChangeArrowheads="1"/>
          </p:cNvSpPr>
          <p:nvPr/>
        </p:nvSpPr>
        <p:spPr bwMode="auto">
          <a:xfrm>
            <a:off x="533400" y="523875"/>
            <a:ext cx="8686800" cy="561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a:solidFill>
                  <a:srgbClr val="CC0000"/>
                </a:solidFill>
                <a:latin typeface="Times New Roman" panose="02020603050405020304" pitchFamily="18" charset="0"/>
              </a:rPr>
              <a:t>         </a:t>
            </a:r>
            <a:r>
              <a:rPr kumimoji="1" lang="en-US" altLang="zh-CN" sz="2800" b="1">
                <a:latin typeface="Times New Roman" panose="02020603050405020304" pitchFamily="18" charset="0"/>
                <a:ea typeface="仿宋_GB2312" pitchFamily="49" charset="-122"/>
              </a:rPr>
              <a:t>for </a:t>
            </a:r>
            <a:r>
              <a:rPr kumimoji="1" lang="en-US" altLang="zh-CN" sz="2800">
                <a:latin typeface="Times New Roman" panose="02020603050405020304" pitchFamily="18" charset="0"/>
                <a:ea typeface="仿宋_GB2312" pitchFamily="49" charset="-122"/>
              </a:rPr>
              <a:t>(k = 0</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&lt; Cols</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处理</a:t>
            </a:r>
            <a:r>
              <a:rPr kumimoji="1" lang="zh-CN" altLang="zh-CN" sz="2800">
                <a:solidFill>
                  <a:schemeClr val="tx2"/>
                </a:solidFill>
                <a:latin typeface="Times New Roman" panose="02020603050405020304" pitchFamily="18" charset="0"/>
                <a:ea typeface="隶书" panose="02010509060101010101" pitchFamily="49" charset="-122"/>
              </a:rPr>
              <a:t>所有列号</a:t>
            </a:r>
            <a:endParaRPr kumimoji="1" lang="zh-CN" altLang="en-US" sz="280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for</a:t>
            </a:r>
            <a:r>
              <a:rPr kumimoji="1" lang="en-US" altLang="zh-CN" sz="2800">
                <a:latin typeface="Times New Roman" panose="02020603050405020304" pitchFamily="18" charset="0"/>
                <a:ea typeface="仿宋_GB2312" pitchFamily="49" charset="-122"/>
              </a:rPr>
              <a:t> (i = 0</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 &lt; Terms</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if </a:t>
            </a:r>
            <a:r>
              <a:rPr kumimoji="1" lang="en-US" altLang="zh-CN" sz="2800">
                <a:latin typeface="Times New Roman" panose="02020603050405020304" pitchFamily="18" charset="0"/>
                <a:ea typeface="仿宋_GB2312" pitchFamily="49" charset="-122"/>
              </a:rPr>
              <a:t>(smArray[i].col </a:t>
            </a:r>
            <a:r>
              <a:rPr kumimoji="1" lang="en-US" altLang="zh-CN" sz="2800" i="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k) </a:t>
            </a:r>
            <a:r>
              <a:rPr kumimoji="1" lang="en-US" altLang="zh-CN" sz="2800" b="1">
                <a:latin typeface="Times New Roman" panose="02020603050405020304" pitchFamily="18" charset="0"/>
                <a:ea typeface="仿宋_GB2312" pitchFamily="49" charset="-122"/>
              </a:rPr>
              <a:t>{		</a:t>
            </a:r>
            <a:endParaRPr kumimoji="1" lang="en-US" altLang="zh-CN" sz="280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B.smArray[CurrentB].row = k</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B.smArray[CurrentB].col =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smArray[i].row</a:t>
            </a:r>
            <a:r>
              <a:rPr kumimoji="1" lang="en-US" altLang="zh-CN" sz="2800" b="1">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B.smArray[CurrentB].value=</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smArray[i].value</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CurrentB++</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p>
          <a:p>
            <a:pPr eaLnBrk="1" hangingPunct="1">
              <a:spcBef>
                <a:spcPct val="0"/>
              </a:spcBef>
              <a:buFontTx/>
              <a:buNone/>
            </a:pPr>
            <a:r>
              <a:rPr kumimoji="1" lang="en-US" altLang="zh-CN" sz="2800" b="1">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a:latin typeface="Times New Roman" panose="02020603050405020304" pitchFamily="18" charset="0"/>
                <a:ea typeface="仿宋_GB2312" pitchFamily="49" charset="-122"/>
              </a:rPr>
              <a:t>};</a:t>
            </a:r>
            <a:r>
              <a:rPr kumimoji="1" lang="en-US" altLang="zh-CN" b="1">
                <a:solidFill>
                  <a:srgbClr val="CC0000"/>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fade">
                                      <p:cBhvr>
                                        <p:cTn id="7" dur="5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fade">
                                      <p:cBhvr>
                                        <p:cTn id="12" dur="500"/>
                                        <p:tgtEl>
                                          <p:spTgt spid="409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fade">
                                      <p:cBhvr>
                                        <p:cTn id="17" dur="500"/>
                                        <p:tgtEl>
                                          <p:spTgt spid="4096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62">
                                            <p:txEl>
                                              <p:pRg st="4" end="4"/>
                                            </p:txEl>
                                          </p:spTgt>
                                        </p:tgtEl>
                                        <p:attrNameLst>
                                          <p:attrName>style.visibility</p:attrName>
                                        </p:attrNameLst>
                                      </p:cBhvr>
                                      <p:to>
                                        <p:strVal val="visible"/>
                                      </p:to>
                                    </p:set>
                                    <p:animEffect transition="in" filter="fade">
                                      <p:cBhvr>
                                        <p:cTn id="20" dur="500"/>
                                        <p:tgtEl>
                                          <p:spTgt spid="4096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animEffect transition="in" filter="fade">
                                      <p:cBhvr>
                                        <p:cTn id="23" dur="500"/>
                                        <p:tgtEl>
                                          <p:spTgt spid="4096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62">
                                            <p:txEl>
                                              <p:pRg st="6" end="6"/>
                                            </p:txEl>
                                          </p:spTgt>
                                        </p:tgtEl>
                                        <p:attrNameLst>
                                          <p:attrName>style.visibility</p:attrName>
                                        </p:attrNameLst>
                                      </p:cBhvr>
                                      <p:to>
                                        <p:strVal val="visible"/>
                                      </p:to>
                                    </p:set>
                                    <p:animEffect transition="in" filter="fade">
                                      <p:cBhvr>
                                        <p:cTn id="26" dur="500"/>
                                        <p:tgtEl>
                                          <p:spTgt spid="4096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animEffect transition="in" filter="fade">
                                      <p:cBhvr>
                                        <p:cTn id="29" dur="500"/>
                                        <p:tgtEl>
                                          <p:spTgt spid="40962">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40962">
                                            <p:txEl>
                                              <p:pRg st="8" end="8"/>
                                            </p:txEl>
                                          </p:spTgt>
                                        </p:tgtEl>
                                        <p:attrNameLst>
                                          <p:attrName>style.visibility</p:attrName>
                                        </p:attrNameLst>
                                      </p:cBhvr>
                                      <p:to>
                                        <p:strVal val="visible"/>
                                      </p:to>
                                    </p:set>
                                    <p:animEffect transition="in" filter="fade">
                                      <p:cBhvr>
                                        <p:cTn id="34" dur="500"/>
                                        <p:tgtEl>
                                          <p:spTgt spid="4096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962">
                                            <p:txEl>
                                              <p:pRg st="9" end="9"/>
                                            </p:txEl>
                                          </p:spTgt>
                                        </p:tgtEl>
                                        <p:attrNameLst>
                                          <p:attrName>style.visibility</p:attrName>
                                        </p:attrNameLst>
                                      </p:cBhvr>
                                      <p:to>
                                        <p:strVal val="visible"/>
                                      </p:to>
                                    </p:set>
                                    <p:animEffect transition="in" filter="fade">
                                      <p:cBhvr>
                                        <p:cTn id="37" dur="500"/>
                                        <p:tgtEl>
                                          <p:spTgt spid="409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64424AF-7909-44FB-B058-33A36660E633}"/>
              </a:ext>
            </a:extLst>
          </p:cNvPr>
          <p:cNvSpPr>
            <a:spLocks noGrp="1" noChangeArrowheads="1"/>
          </p:cNvSpPr>
          <p:nvPr>
            <p:ph type="title"/>
          </p:nvPr>
        </p:nvSpPr>
        <p:spPr>
          <a:xfrm>
            <a:off x="552450" y="442913"/>
            <a:ext cx="8229600" cy="947737"/>
          </a:xfrm>
        </p:spPr>
        <p:txBody>
          <a:bodyPr/>
          <a:lstStyle/>
          <a:p>
            <a:pPr eaLnBrk="1" hangingPunct="1">
              <a:defRPr/>
            </a:pPr>
            <a:r>
              <a:rPr lang="zh-CN" altLang="en-US" sz="4000" b="1">
                <a:solidFill>
                  <a:srgbClr val="CC0000"/>
                </a:solidFill>
                <a:effectLst>
                  <a:outerShdw blurRad="38100" dist="38100" dir="2700000" algn="tl">
                    <a:srgbClr val="C0C0C0"/>
                  </a:outerShdw>
                </a:effectLst>
                <a:ea typeface="华文新魏" pitchFamily="2" charset="-122"/>
              </a:rPr>
              <a:t>快速转置算法</a:t>
            </a:r>
          </a:p>
        </p:txBody>
      </p:sp>
      <p:sp>
        <p:nvSpPr>
          <p:cNvPr id="41987" name="Rectangle 3">
            <a:extLst>
              <a:ext uri="{FF2B5EF4-FFF2-40B4-BE49-F238E27FC236}">
                <a16:creationId xmlns:a16="http://schemas.microsoft.com/office/drawing/2014/main" id="{E6253237-FD84-435B-BADF-0782EA555B8E}"/>
              </a:ext>
            </a:extLst>
          </p:cNvPr>
          <p:cNvSpPr>
            <a:spLocks noGrp="1" noChangeArrowheads="1"/>
          </p:cNvSpPr>
          <p:nvPr>
            <p:ph type="body" idx="1"/>
          </p:nvPr>
        </p:nvSpPr>
        <p:spPr>
          <a:xfrm>
            <a:off x="671513" y="1333500"/>
            <a:ext cx="8013700" cy="4959350"/>
          </a:xfrm>
        </p:spPr>
        <p:txBody>
          <a:bodyPr/>
          <a:lstStyle/>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设矩阵三元组表总共有 </a:t>
            </a:r>
            <a:r>
              <a:rPr lang="en-US" altLang="zh-CN" sz="3000" b="1" i="1">
                <a:solidFill>
                  <a:srgbClr val="000099"/>
                </a:solidFill>
                <a:latin typeface="Times New Roman" panose="02020603050405020304" pitchFamily="18" charset="0"/>
                <a:ea typeface="仿宋_GB2312" pitchFamily="49" charset="-122"/>
              </a:rPr>
              <a:t>t </a:t>
            </a:r>
            <a:r>
              <a:rPr lang="zh-CN" altLang="en-US" sz="3000" b="1">
                <a:solidFill>
                  <a:srgbClr val="000099"/>
                </a:solidFill>
                <a:latin typeface="Times New Roman" panose="02020603050405020304" pitchFamily="18" charset="0"/>
                <a:ea typeface="仿宋_GB2312" pitchFamily="49" charset="-122"/>
              </a:rPr>
              <a:t>项，上述算法的时间代价为 </a:t>
            </a:r>
            <a:r>
              <a:rPr lang="en-US" altLang="zh-CN" sz="3000" b="1">
                <a:solidFill>
                  <a:srgbClr val="FF0000"/>
                </a:solidFill>
                <a:latin typeface="Times New Roman" panose="02020603050405020304" pitchFamily="18" charset="0"/>
                <a:ea typeface="仿宋_GB2312" pitchFamily="49" charset="-122"/>
              </a:rPr>
              <a:t>O ( </a:t>
            </a:r>
            <a:r>
              <a:rPr lang="en-US" altLang="zh-CN" sz="3000" b="1" i="1">
                <a:solidFill>
                  <a:srgbClr val="FF0000"/>
                </a:solidFill>
                <a:latin typeface="Times New Roman" panose="02020603050405020304" pitchFamily="18" charset="0"/>
                <a:ea typeface="仿宋_GB2312" pitchFamily="49" charset="-122"/>
              </a:rPr>
              <a:t>n* t </a:t>
            </a:r>
            <a:r>
              <a:rPr lang="en-US" altLang="zh-CN" sz="3000" b="1">
                <a:solidFill>
                  <a:srgbClr val="FF00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当非零元素的个数</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同数量级时，算法</a:t>
            </a:r>
            <a:r>
              <a:rPr lang="en-US" altLang="zh-CN" sz="3000" b="1">
                <a:latin typeface="Times New Roman" panose="02020603050405020304" pitchFamily="18" charset="0"/>
                <a:ea typeface="仿宋_GB2312" pitchFamily="49" charset="-122"/>
              </a:rPr>
              <a:t>transmatrix</a:t>
            </a:r>
            <a:r>
              <a:rPr lang="zh-CN" altLang="en-US" sz="3000" b="1">
                <a:latin typeface="Times New Roman" panose="02020603050405020304" pitchFamily="18" charset="0"/>
                <a:ea typeface="仿宋_GB2312" pitchFamily="49" charset="-122"/>
              </a:rPr>
              <a:t>的时间复杂度为</a:t>
            </a:r>
            <a:r>
              <a:rPr lang="en-US" altLang="zh-CN" sz="3000" b="1">
                <a:solidFill>
                  <a:srgbClr val="FF0000"/>
                </a:solidFill>
                <a:latin typeface="Times New Roman" panose="02020603050405020304" pitchFamily="18" charset="0"/>
                <a:ea typeface="仿宋_GB2312" pitchFamily="49" charset="-122"/>
              </a:rPr>
              <a:t>O(m*n</a:t>
            </a:r>
            <a:r>
              <a:rPr lang="en-US" altLang="zh-CN" sz="3000" b="1" baseline="20000">
                <a:solidFill>
                  <a:srgbClr val="FF0000"/>
                </a:solidFill>
                <a:latin typeface="Times New Roman" panose="02020603050405020304" pitchFamily="18" charset="0"/>
                <a:ea typeface="仿宋_GB2312" pitchFamily="49" charset="-122"/>
              </a:rPr>
              <a:t>2</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若矩阵有 </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行，</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列，</a:t>
            </a:r>
            <a:r>
              <a:rPr lang="en-US" altLang="zh-CN" sz="3000" b="1">
                <a:solidFill>
                  <a:srgbClr val="000099"/>
                </a:solidFill>
                <a:latin typeface="Times New Roman" panose="02020603050405020304" pitchFamily="18" charset="0"/>
                <a:ea typeface="仿宋_GB2312" pitchFamily="49" charset="-122"/>
              </a:rPr>
              <a:t>10,000 </a:t>
            </a:r>
            <a:r>
              <a:rPr lang="zh-CN" altLang="en-US" sz="3000" b="1">
                <a:solidFill>
                  <a:srgbClr val="000099"/>
                </a:solidFill>
                <a:latin typeface="Times New Roman" panose="02020603050405020304" pitchFamily="18" charset="0"/>
                <a:ea typeface="仿宋_GB2312" pitchFamily="49" charset="-122"/>
              </a:rPr>
              <a:t>个非零元素，总共有 </a:t>
            </a:r>
            <a:r>
              <a:rPr lang="en-US" altLang="zh-CN" sz="3000" b="1">
                <a:solidFill>
                  <a:srgbClr val="000099"/>
                </a:solidFill>
                <a:latin typeface="Times New Roman" panose="02020603050405020304" pitchFamily="18" charset="0"/>
                <a:ea typeface="仿宋_GB2312" pitchFamily="49" charset="-122"/>
              </a:rPr>
              <a:t>2,000,000 </a:t>
            </a:r>
            <a:r>
              <a:rPr lang="zh-CN" altLang="en-US" sz="3000" b="1">
                <a:solidFill>
                  <a:srgbClr val="000099"/>
                </a:solidFill>
                <a:latin typeface="Times New Roman" panose="02020603050405020304" pitchFamily="18" charset="0"/>
                <a:ea typeface="仿宋_GB2312" pitchFamily="49" charset="-122"/>
              </a:rPr>
              <a:t>次处理。</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快速转置算法的思想为：对 原矩阵</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扫描一遍，按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中每一元素的列号，立即确定在转置矩阵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三元组表中的位置，并装入它。</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54FBCF3-1386-41A8-B2B1-F66E9874D781}"/>
              </a:ext>
            </a:extLst>
          </p:cNvPr>
          <p:cNvSpPr>
            <a:spLocks noChangeArrowheads="1"/>
          </p:cNvSpPr>
          <p:nvPr/>
        </p:nvSpPr>
        <p:spPr bwMode="auto">
          <a:xfrm>
            <a:off x="685800" y="68580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105000"/>
              </a:lnSpc>
              <a:spcBef>
                <a:spcPct val="15000"/>
              </a:spcBef>
              <a:buClr>
                <a:srgbClr val="990099"/>
              </a:buClr>
              <a:buSzPct val="50000"/>
              <a:buFontTx/>
              <a:buChar char="•"/>
              <a:defRPr/>
            </a:pPr>
            <a:r>
              <a:rPr lang="zh-CN" altLang="en-US" sz="3000" b="1">
                <a:solidFill>
                  <a:srgbClr val="000099"/>
                </a:solidFill>
                <a:latin typeface="Times New Roman" pitchFamily="18" charset="0"/>
                <a:ea typeface="仿宋_GB2312" pitchFamily="49" charset="-122"/>
              </a:rPr>
              <a:t>为加速转置速度，建立辅助数组</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rowSize</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和</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zh-CN" altLang="en-US" sz="3000" b="1">
                <a:solidFill>
                  <a:srgbClr val="000099"/>
                </a:solidFill>
                <a:latin typeface="Times New Roman" pitchFamily="18" charset="0"/>
                <a:ea typeface="仿宋_GB2312" pitchFamily="49" charset="-122"/>
              </a:rPr>
              <a:t>：</a:t>
            </a:r>
          </a:p>
          <a:p>
            <a:pPr marL="742950" lvl="1" indent="-285750" eaLnBrk="1" hangingPunct="1">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rowSize</a:t>
            </a:r>
            <a:r>
              <a:rPr lang="zh-CN" altLang="en-US" sz="3000" b="1">
                <a:latin typeface="Times New Roman" pitchFamily="18" charset="0"/>
                <a:ea typeface="仿宋_GB2312" pitchFamily="49" charset="-122"/>
              </a:rPr>
              <a:t>记录矩阵转置前各列，即转置矩阵各行非零元素个数；</a:t>
            </a:r>
          </a:p>
          <a:p>
            <a:pPr marL="742950" lvl="1" indent="-285750" eaLnBrk="1" hangingPunct="1">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rowStart</a:t>
            </a:r>
            <a:r>
              <a:rPr lang="zh-CN" altLang="en-US" sz="3000" b="1">
                <a:latin typeface="Times New Roman" pitchFamily="18" charset="0"/>
                <a:ea typeface="仿宋_GB2312" pitchFamily="49" charset="-122"/>
              </a:rPr>
              <a:t>记录各行非零元素在转置三元组表中开始存放位置。</a:t>
            </a:r>
          </a:p>
          <a:p>
            <a:pPr marL="342900" indent="-342900" eaLnBrk="1" hangingPunct="1">
              <a:lnSpc>
                <a:spcPct val="105000"/>
              </a:lnSpc>
              <a:spcBef>
                <a:spcPct val="15000"/>
              </a:spcBef>
              <a:buClr>
                <a:srgbClr val="990099"/>
              </a:buClr>
              <a:buSzPct val="50000"/>
              <a:buFontTx/>
              <a:buChar char="•"/>
              <a:defRPr/>
            </a:pPr>
            <a:r>
              <a:rPr lang="zh-CN" altLang="en-US" sz="3000" b="1">
                <a:solidFill>
                  <a:srgbClr val="000099"/>
                </a:solidFill>
                <a:latin typeface="Arial" charset="0"/>
                <a:ea typeface="仿宋_GB2312" pitchFamily="49" charset="-122"/>
              </a:rPr>
              <a:t>扫描矩阵三元组表，根据某项列号，确定它转置后的行号</a:t>
            </a:r>
            <a:r>
              <a:rPr lang="en-US" altLang="zh-CN" sz="3000" b="1">
                <a:solidFill>
                  <a:srgbClr val="000099"/>
                </a:solidFill>
                <a:latin typeface="Arial" charset="0"/>
                <a:ea typeface="仿宋_GB2312" pitchFamily="49" charset="-122"/>
              </a:rPr>
              <a:t>,  </a:t>
            </a:r>
            <a:r>
              <a:rPr lang="zh-CN" altLang="en-US" sz="3000" b="1">
                <a:solidFill>
                  <a:srgbClr val="000099"/>
                </a:solidFill>
                <a:latin typeface="Arial" charset="0"/>
                <a:ea typeface="仿宋_GB2312" pitchFamily="49" charset="-122"/>
              </a:rPr>
              <a:t>查</a:t>
            </a:r>
            <a:r>
              <a:rPr lang="zh-CN" altLang="en-US" sz="3000" b="1">
                <a:solidFill>
                  <a:schemeClr val="accent2"/>
                </a:solidFill>
                <a:latin typeface="Arial"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表</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按查</a:t>
            </a:r>
            <a:r>
              <a:rPr lang="zh-CN" altLang="en-US" sz="3000" b="1">
                <a:solidFill>
                  <a:srgbClr val="000099"/>
                </a:solidFill>
                <a:latin typeface="Arial" charset="0"/>
                <a:ea typeface="仿宋_GB2312" pitchFamily="49" charset="-122"/>
              </a:rPr>
              <a:t>到的位置直接将该项存入转置三元组表中</a:t>
            </a:r>
            <a:r>
              <a:rPr lang="zh-CN" altLang="en-US" sz="3000" b="1">
                <a:solidFill>
                  <a:srgbClr val="000099"/>
                </a:solidFill>
                <a:effectLst>
                  <a:outerShdw blurRad="38100" dist="38100" dir="2700000" algn="tl">
                    <a:srgbClr val="C0C0C0"/>
                  </a:outerShdw>
                </a:effectLst>
                <a:latin typeface="Arial" charset="0"/>
                <a:ea typeface="仿宋_GB2312" pitchFamily="49" charset="-122"/>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2A095-65D6-42EF-A573-B7B885B20E45}"/>
              </a:ext>
            </a:extLst>
          </p:cNvPr>
          <p:cNvSpPr>
            <a:spLocks noGrp="1" noChangeArrowheads="1"/>
          </p:cNvSpPr>
          <p:nvPr>
            <p:ph type="title"/>
          </p:nvPr>
        </p:nvSpPr>
        <p:spPr>
          <a:xfrm>
            <a:off x="533400" y="381000"/>
            <a:ext cx="7772400" cy="1066800"/>
          </a:xfrm>
        </p:spPr>
        <p:txBody>
          <a:bodyPr/>
          <a:lstStyle/>
          <a:p>
            <a:pPr eaLnBrk="1" hangingPunct="1"/>
            <a:r>
              <a:rPr lang="zh-CN" altLang="en-US" sz="4000" b="1">
                <a:ea typeface="华文新魏" panose="02010800040101010101" pitchFamily="2" charset="-122"/>
              </a:rPr>
              <a:t>多维数组</a:t>
            </a:r>
          </a:p>
        </p:txBody>
      </p:sp>
      <p:sp>
        <p:nvSpPr>
          <p:cNvPr id="6147" name="Rectangle 3">
            <a:extLst>
              <a:ext uri="{FF2B5EF4-FFF2-40B4-BE49-F238E27FC236}">
                <a16:creationId xmlns:a16="http://schemas.microsoft.com/office/drawing/2014/main" id="{AFB2C0DE-DE06-4EB3-8DD0-9B3511C1CECA}"/>
              </a:ext>
            </a:extLst>
          </p:cNvPr>
          <p:cNvSpPr>
            <a:spLocks noChangeArrowheads="1"/>
          </p:cNvSpPr>
          <p:nvPr/>
        </p:nvSpPr>
        <p:spPr bwMode="auto">
          <a:xfrm>
            <a:off x="457200" y="1752600"/>
            <a:ext cx="7974013"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多维数组是一维数组的</a:t>
            </a:r>
            <a:r>
              <a:rPr lang="zh-CN" altLang="en-US" sz="3000" b="1">
                <a:solidFill>
                  <a:srgbClr val="FF6600"/>
                </a:solidFill>
                <a:ea typeface="仿宋_GB2312" pitchFamily="49" charset="-122"/>
              </a:rPr>
              <a:t>推广</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多维数组的特点是每一个数据元素可以有</a:t>
            </a:r>
            <a:r>
              <a:rPr lang="zh-CN" altLang="en-US" sz="3000" b="1">
                <a:solidFill>
                  <a:srgbClr val="FF6600"/>
                </a:solidFill>
                <a:ea typeface="仿宋_GB2312" pitchFamily="49" charset="-122"/>
              </a:rPr>
              <a:t>多个直接前驱</a:t>
            </a:r>
            <a:r>
              <a:rPr lang="zh-CN" altLang="en-US" sz="3000" b="1">
                <a:ea typeface="仿宋_GB2312" pitchFamily="49" charset="-122"/>
              </a:rPr>
              <a:t>和</a:t>
            </a:r>
            <a:r>
              <a:rPr lang="zh-CN" altLang="en-US" sz="3000" b="1">
                <a:solidFill>
                  <a:srgbClr val="FF6600"/>
                </a:solidFill>
                <a:ea typeface="仿宋_GB2312" pitchFamily="49" charset="-122"/>
              </a:rPr>
              <a:t>多个直接后继</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数组元素的下标一般具有</a:t>
            </a:r>
            <a:r>
              <a:rPr lang="zh-CN" altLang="en-US" sz="3000" b="1">
                <a:solidFill>
                  <a:srgbClr val="FF6600"/>
                </a:solidFill>
                <a:ea typeface="仿宋_GB2312" pitchFamily="49" charset="-122"/>
              </a:rPr>
              <a:t>固定的下界和上界</a:t>
            </a:r>
            <a:r>
              <a:rPr lang="zh-CN" altLang="en-US" sz="3000" b="1">
                <a:ea typeface="仿宋_GB2312" pitchFamily="49" charset="-122"/>
              </a:rPr>
              <a:t>，因此它比其他复杂的非线性结构简单。</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a:extLst>
              <a:ext uri="{FF2B5EF4-FFF2-40B4-BE49-F238E27FC236}">
                <a16:creationId xmlns:a16="http://schemas.microsoft.com/office/drawing/2014/main" id="{68F79DCA-4A36-490A-9E09-34ABAAA9CF3A}"/>
              </a:ext>
            </a:extLst>
          </p:cNvPr>
          <p:cNvGraphicFramePr>
            <a:graphicFrameLocks noChangeAspect="1"/>
          </p:cNvGraphicFramePr>
          <p:nvPr/>
        </p:nvGraphicFramePr>
        <p:xfrm>
          <a:off x="333375" y="647700"/>
          <a:ext cx="8483600" cy="2781300"/>
        </p:xfrm>
        <a:graphic>
          <a:graphicData uri="http://schemas.openxmlformats.org/presentationml/2006/ole">
            <mc:AlternateContent xmlns:mc="http://schemas.openxmlformats.org/markup-compatibility/2006">
              <mc:Choice xmlns:v="urn:schemas-microsoft-com:vml" Requires="v">
                <p:oleObj spid="_x0000_s44116" name="文档" r:id="rId3" imgW="6302657" imgH="2067170" progId="Word.Document.8">
                  <p:embed/>
                </p:oleObj>
              </mc:Choice>
              <mc:Fallback>
                <p:oleObj name="文档" r:id="rId3" imgW="6302657" imgH="206717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647700"/>
                        <a:ext cx="8483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Group 3">
            <a:extLst>
              <a:ext uri="{FF2B5EF4-FFF2-40B4-BE49-F238E27FC236}">
                <a16:creationId xmlns:a16="http://schemas.microsoft.com/office/drawing/2014/main" id="{04393B64-032D-4203-ACB7-F6B86239E8D7}"/>
              </a:ext>
            </a:extLst>
          </p:cNvPr>
          <p:cNvGraphicFramePr>
            <a:graphicFrameLocks noGrp="1"/>
          </p:cNvGraphicFramePr>
          <p:nvPr/>
        </p:nvGraphicFramePr>
        <p:xfrm>
          <a:off x="654050" y="3816350"/>
          <a:ext cx="7696200" cy="2106614"/>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A</a:t>
                      </a:r>
                      <a:r>
                        <a:rPr kumimoji="0" lang="zh-CN" altLang="en-US" sz="2800" b="1" i="0" u="none" strike="noStrike" cap="none" normalizeH="0" baseline="0">
                          <a:ln>
                            <a:noFill/>
                          </a:ln>
                          <a:solidFill>
                            <a:schemeClr val="tx2"/>
                          </a:solidFill>
                          <a:effectLst/>
                          <a:latin typeface="Times New Roman" pitchFamily="18" charset="0"/>
                          <a:ea typeface="仿宋_GB2312" pitchFamily="49" charset="-122"/>
                        </a:rPr>
                        <a:t>三元组</a:t>
                      </a:r>
                    </a:p>
                  </a:txBody>
                  <a:tcPr marT="45703" marB="4570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(7)</a:t>
                      </a:r>
                    </a:p>
                  </a:txBody>
                  <a:tcPr marT="45703" marB="4570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行</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row</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列</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col</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52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值</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value</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17</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黑体" pitchFamily="2" charset="-122"/>
                        </a:rPr>
                        <a:t>-</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91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28</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bl>
          </a:graphicData>
        </a:graphic>
      </p:graphicFrame>
      <p:sp>
        <p:nvSpPr>
          <p:cNvPr id="44093" name="Freeform 61">
            <a:extLst>
              <a:ext uri="{FF2B5EF4-FFF2-40B4-BE49-F238E27FC236}">
                <a16:creationId xmlns:a16="http://schemas.microsoft.com/office/drawing/2014/main" id="{054C28D6-EEC5-4003-8A09-E4B23EC4352A}"/>
              </a:ext>
            </a:extLst>
          </p:cNvPr>
          <p:cNvSpPr>
            <a:spLocks/>
          </p:cNvSpPr>
          <p:nvPr/>
        </p:nvSpPr>
        <p:spPr bwMode="auto">
          <a:xfrm>
            <a:off x="2346325" y="2624138"/>
            <a:ext cx="4675188" cy="2411412"/>
          </a:xfrm>
          <a:custGeom>
            <a:avLst/>
            <a:gdLst>
              <a:gd name="T0" fmla="*/ 2147483646 w 2945"/>
              <a:gd name="T1" fmla="*/ 2147483646 h 1519"/>
              <a:gd name="T2" fmla="*/ 2147483646 w 2945"/>
              <a:gd name="T3" fmla="*/ 2147483646 h 1519"/>
              <a:gd name="T4" fmla="*/ 2147483646 w 2945"/>
              <a:gd name="T5" fmla="*/ 2147483646 h 1519"/>
              <a:gd name="T6" fmla="*/ 2147483646 w 2945"/>
              <a:gd name="T7" fmla="*/ 2147483646 h 1519"/>
              <a:gd name="T8" fmla="*/ 2147483646 w 2945"/>
              <a:gd name="T9" fmla="*/ 2147483646 h 1519"/>
              <a:gd name="T10" fmla="*/ 0 w 2945"/>
              <a:gd name="T11" fmla="*/ 0 h 1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5" h="1519">
                <a:moveTo>
                  <a:pt x="2921" y="1519"/>
                </a:moveTo>
                <a:cubicBezTo>
                  <a:pt x="2933" y="1242"/>
                  <a:pt x="2945" y="965"/>
                  <a:pt x="2905" y="801"/>
                </a:cubicBezTo>
                <a:cubicBezTo>
                  <a:pt x="2865" y="637"/>
                  <a:pt x="2878" y="590"/>
                  <a:pt x="2679" y="534"/>
                </a:cubicBezTo>
                <a:cubicBezTo>
                  <a:pt x="2480" y="478"/>
                  <a:pt x="2070" y="484"/>
                  <a:pt x="1711" y="467"/>
                </a:cubicBezTo>
                <a:cubicBezTo>
                  <a:pt x="1352" y="450"/>
                  <a:pt x="810" y="512"/>
                  <a:pt x="525" y="434"/>
                </a:cubicBezTo>
                <a:cubicBezTo>
                  <a:pt x="240" y="356"/>
                  <a:pt x="88" y="72"/>
                  <a:pt x="0" y="0"/>
                </a:cubicBezTo>
              </a:path>
            </a:pathLst>
          </a:custGeom>
          <a:noFill/>
          <a:ln w="25400" cap="flat">
            <a:solidFill>
              <a:schemeClr val="tx1"/>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4" name="Freeform 62">
            <a:extLst>
              <a:ext uri="{FF2B5EF4-FFF2-40B4-BE49-F238E27FC236}">
                <a16:creationId xmlns:a16="http://schemas.microsoft.com/office/drawing/2014/main" id="{B36F8B1B-E73B-4901-97EF-89576E44D557}"/>
              </a:ext>
            </a:extLst>
          </p:cNvPr>
          <p:cNvSpPr>
            <a:spLocks/>
          </p:cNvSpPr>
          <p:nvPr/>
        </p:nvSpPr>
        <p:spPr bwMode="auto">
          <a:xfrm>
            <a:off x="2928938" y="2597150"/>
            <a:ext cx="1033462" cy="2532063"/>
          </a:xfrm>
          <a:custGeom>
            <a:avLst/>
            <a:gdLst>
              <a:gd name="T0" fmla="*/ 2147483646 w 651"/>
              <a:gd name="T1" fmla="*/ 2147483646 h 1595"/>
              <a:gd name="T2" fmla="*/ 2147483646 w 651"/>
              <a:gd name="T3" fmla="*/ 2147483646 h 1595"/>
              <a:gd name="T4" fmla="*/ 2147483646 w 651"/>
              <a:gd name="T5" fmla="*/ 2147483646 h 1595"/>
              <a:gd name="T6" fmla="*/ 0 w 651"/>
              <a:gd name="T7" fmla="*/ 0 h 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1" h="1595">
                <a:moveTo>
                  <a:pt x="651" y="1595"/>
                </a:moveTo>
                <a:cubicBezTo>
                  <a:pt x="646" y="1245"/>
                  <a:pt x="641" y="895"/>
                  <a:pt x="584" y="693"/>
                </a:cubicBezTo>
                <a:cubicBezTo>
                  <a:pt x="527" y="491"/>
                  <a:pt x="406" y="500"/>
                  <a:pt x="309" y="384"/>
                </a:cubicBezTo>
                <a:cubicBezTo>
                  <a:pt x="212" y="268"/>
                  <a:pt x="51" y="64"/>
                  <a:pt x="0" y="0"/>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Freeform 63">
            <a:extLst>
              <a:ext uri="{FF2B5EF4-FFF2-40B4-BE49-F238E27FC236}">
                <a16:creationId xmlns:a16="http://schemas.microsoft.com/office/drawing/2014/main" id="{F7AFB28B-42E3-4A81-BC62-8E6FB3D95E55}"/>
              </a:ext>
            </a:extLst>
          </p:cNvPr>
          <p:cNvSpPr>
            <a:spLocks/>
          </p:cNvSpPr>
          <p:nvPr/>
        </p:nvSpPr>
        <p:spPr bwMode="auto">
          <a:xfrm>
            <a:off x="3325813" y="2611438"/>
            <a:ext cx="4440237" cy="2530475"/>
          </a:xfrm>
          <a:custGeom>
            <a:avLst/>
            <a:gdLst>
              <a:gd name="T0" fmla="*/ 2147483646 w 2797"/>
              <a:gd name="T1" fmla="*/ 2147483646 h 1594"/>
              <a:gd name="T2" fmla="*/ 2147483646 w 2797"/>
              <a:gd name="T3" fmla="*/ 2147483646 h 1594"/>
              <a:gd name="T4" fmla="*/ 2147483646 w 2797"/>
              <a:gd name="T5" fmla="*/ 2147483646 h 1594"/>
              <a:gd name="T6" fmla="*/ 2147483646 w 2797"/>
              <a:gd name="T7" fmla="*/ 2147483646 h 1594"/>
              <a:gd name="T8" fmla="*/ 2147483646 w 2797"/>
              <a:gd name="T9" fmla="*/ 2147483646 h 1594"/>
              <a:gd name="T10" fmla="*/ 0 w 2797"/>
              <a:gd name="T11" fmla="*/ 0 h 1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7" h="1594">
                <a:moveTo>
                  <a:pt x="2797" y="1594"/>
                </a:moveTo>
                <a:cubicBezTo>
                  <a:pt x="2790" y="1323"/>
                  <a:pt x="2784" y="1053"/>
                  <a:pt x="2705" y="868"/>
                </a:cubicBezTo>
                <a:cubicBezTo>
                  <a:pt x="2626" y="683"/>
                  <a:pt x="2528" y="570"/>
                  <a:pt x="2321" y="484"/>
                </a:cubicBezTo>
                <a:cubicBezTo>
                  <a:pt x="2114" y="398"/>
                  <a:pt x="1764" y="392"/>
                  <a:pt x="1461" y="350"/>
                </a:cubicBezTo>
                <a:cubicBezTo>
                  <a:pt x="1158" y="308"/>
                  <a:pt x="745" y="291"/>
                  <a:pt x="501" y="233"/>
                </a:cubicBezTo>
                <a:cubicBezTo>
                  <a:pt x="257" y="175"/>
                  <a:pt x="83" y="39"/>
                  <a:pt x="0" y="0"/>
                </a:cubicBezTo>
              </a:path>
            </a:pathLst>
          </a:custGeom>
          <a:noFill/>
          <a:ln w="25400" cap="flat">
            <a:solidFill>
              <a:srgbClr val="FF0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6" name="Freeform 64">
            <a:extLst>
              <a:ext uri="{FF2B5EF4-FFF2-40B4-BE49-F238E27FC236}">
                <a16:creationId xmlns:a16="http://schemas.microsoft.com/office/drawing/2014/main" id="{B1BAEFA3-FD83-4A5F-B502-9734DC555298}"/>
              </a:ext>
            </a:extLst>
          </p:cNvPr>
          <p:cNvSpPr>
            <a:spLocks/>
          </p:cNvSpPr>
          <p:nvPr/>
        </p:nvSpPr>
        <p:spPr bwMode="auto">
          <a:xfrm>
            <a:off x="2338388" y="2571750"/>
            <a:ext cx="1482725" cy="2490788"/>
          </a:xfrm>
          <a:custGeom>
            <a:avLst/>
            <a:gdLst>
              <a:gd name="T0" fmla="*/ 2147483646 w 941"/>
              <a:gd name="T1" fmla="*/ 2147483646 h 1570"/>
              <a:gd name="T2" fmla="*/ 2147483646 w 941"/>
              <a:gd name="T3" fmla="*/ 2147483646 h 1570"/>
              <a:gd name="T4" fmla="*/ 2147483646 w 941"/>
              <a:gd name="T5" fmla="*/ 2147483646 h 1570"/>
              <a:gd name="T6" fmla="*/ 2147483646 w 941"/>
              <a:gd name="T7" fmla="*/ 2147483646 h 1570"/>
              <a:gd name="T8" fmla="*/ 2147483646 w 941"/>
              <a:gd name="T9" fmla="*/ 0 h 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1570">
                <a:moveTo>
                  <a:pt x="14" y="1570"/>
                </a:moveTo>
                <a:cubicBezTo>
                  <a:pt x="7" y="1336"/>
                  <a:pt x="0" y="1102"/>
                  <a:pt x="22" y="935"/>
                </a:cubicBezTo>
                <a:cubicBezTo>
                  <a:pt x="44" y="768"/>
                  <a:pt x="17" y="681"/>
                  <a:pt x="148" y="568"/>
                </a:cubicBezTo>
                <a:cubicBezTo>
                  <a:pt x="279" y="455"/>
                  <a:pt x="675" y="354"/>
                  <a:pt x="807" y="259"/>
                </a:cubicBezTo>
                <a:cubicBezTo>
                  <a:pt x="939" y="164"/>
                  <a:pt x="919" y="43"/>
                  <a:pt x="941" y="0"/>
                </a:cubicBezTo>
              </a:path>
            </a:pathLst>
          </a:custGeom>
          <a:noFill/>
          <a:ln w="25400" cap="flat">
            <a:solidFill>
              <a:schemeClr val="hlink"/>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7" name="Freeform 65">
            <a:extLst>
              <a:ext uri="{FF2B5EF4-FFF2-40B4-BE49-F238E27FC236}">
                <a16:creationId xmlns:a16="http://schemas.microsoft.com/office/drawing/2014/main" id="{79C4B4CB-3C82-4FBF-818F-5757E3D7E699}"/>
              </a:ext>
            </a:extLst>
          </p:cNvPr>
          <p:cNvSpPr>
            <a:spLocks/>
          </p:cNvSpPr>
          <p:nvPr/>
        </p:nvSpPr>
        <p:spPr bwMode="auto">
          <a:xfrm>
            <a:off x="4637088" y="2584450"/>
            <a:ext cx="212725" cy="2465388"/>
          </a:xfrm>
          <a:custGeom>
            <a:avLst/>
            <a:gdLst>
              <a:gd name="T0" fmla="*/ 2147483646 w 134"/>
              <a:gd name="T1" fmla="*/ 2147483646 h 1553"/>
              <a:gd name="T2" fmla="*/ 2147483646 w 134"/>
              <a:gd name="T3" fmla="*/ 2147483646 h 1553"/>
              <a:gd name="T4" fmla="*/ 2147483646 w 134"/>
              <a:gd name="T5" fmla="*/ 0 h 1553"/>
              <a:gd name="T6" fmla="*/ 0 60000 65536"/>
              <a:gd name="T7" fmla="*/ 0 60000 65536"/>
              <a:gd name="T8" fmla="*/ 0 60000 65536"/>
            </a:gdLst>
            <a:ahLst/>
            <a:cxnLst>
              <a:cxn ang="T6">
                <a:pos x="T0" y="T1"/>
              </a:cxn>
              <a:cxn ang="T7">
                <a:pos x="T2" y="T3"/>
              </a:cxn>
              <a:cxn ang="T8">
                <a:pos x="T4" y="T5"/>
              </a:cxn>
            </a:cxnLst>
            <a:rect l="0" t="0" r="r" b="b"/>
            <a:pathLst>
              <a:path w="134" h="1553">
                <a:moveTo>
                  <a:pt x="34" y="1553"/>
                </a:moveTo>
                <a:cubicBezTo>
                  <a:pt x="17" y="1194"/>
                  <a:pt x="0" y="835"/>
                  <a:pt x="17" y="576"/>
                </a:cubicBezTo>
                <a:cubicBezTo>
                  <a:pt x="34" y="317"/>
                  <a:pt x="115" y="96"/>
                  <a:pt x="134" y="0"/>
                </a:cubicBezTo>
              </a:path>
            </a:pathLst>
          </a:custGeom>
          <a:noFill/>
          <a:ln w="25400" cap="flat">
            <a:solidFill>
              <a:srgbClr val="80008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8" name="Freeform 66">
            <a:extLst>
              <a:ext uri="{FF2B5EF4-FFF2-40B4-BE49-F238E27FC236}">
                <a16:creationId xmlns:a16="http://schemas.microsoft.com/office/drawing/2014/main" id="{F60EF782-F24C-45F4-8F99-190250BCBAC0}"/>
              </a:ext>
            </a:extLst>
          </p:cNvPr>
          <p:cNvSpPr>
            <a:spLocks/>
          </p:cNvSpPr>
          <p:nvPr/>
        </p:nvSpPr>
        <p:spPr bwMode="auto">
          <a:xfrm>
            <a:off x="3149600" y="2584450"/>
            <a:ext cx="2270125" cy="2517775"/>
          </a:xfrm>
          <a:custGeom>
            <a:avLst/>
            <a:gdLst>
              <a:gd name="T0" fmla="*/ 2147483646 w 1430"/>
              <a:gd name="T1" fmla="*/ 2147483646 h 1586"/>
              <a:gd name="T2" fmla="*/ 2147483646 w 1430"/>
              <a:gd name="T3" fmla="*/ 2147483646 h 1586"/>
              <a:gd name="T4" fmla="*/ 2147483646 w 1430"/>
              <a:gd name="T5" fmla="*/ 2147483646 h 1586"/>
              <a:gd name="T6" fmla="*/ 2147483646 w 1430"/>
              <a:gd name="T7" fmla="*/ 2147483646 h 1586"/>
              <a:gd name="T8" fmla="*/ 2147483646 w 1430"/>
              <a:gd name="T9" fmla="*/ 2147483646 h 1586"/>
              <a:gd name="T10" fmla="*/ 2147483646 w 1430"/>
              <a:gd name="T11" fmla="*/ 0 h 15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0" h="1586">
                <a:moveTo>
                  <a:pt x="19" y="1586"/>
                </a:moveTo>
                <a:cubicBezTo>
                  <a:pt x="9" y="1394"/>
                  <a:pt x="0" y="1203"/>
                  <a:pt x="11" y="1060"/>
                </a:cubicBezTo>
                <a:cubicBezTo>
                  <a:pt x="22" y="917"/>
                  <a:pt x="32" y="805"/>
                  <a:pt x="86" y="726"/>
                </a:cubicBezTo>
                <a:cubicBezTo>
                  <a:pt x="140" y="647"/>
                  <a:pt x="171" y="638"/>
                  <a:pt x="337" y="584"/>
                </a:cubicBezTo>
                <a:cubicBezTo>
                  <a:pt x="503" y="530"/>
                  <a:pt x="898" y="498"/>
                  <a:pt x="1080" y="401"/>
                </a:cubicBezTo>
                <a:cubicBezTo>
                  <a:pt x="1262" y="304"/>
                  <a:pt x="1372" y="67"/>
                  <a:pt x="1430" y="0"/>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096"/>
                                        </p:tgtEl>
                                        <p:attrNameLst>
                                          <p:attrName>style.visibility</p:attrName>
                                        </p:attrNameLst>
                                      </p:cBhvr>
                                      <p:to>
                                        <p:strVal val="visible"/>
                                      </p:to>
                                    </p:set>
                                    <p:animEffect transition="in" filter="wipe(down)">
                                      <p:cBhvr>
                                        <p:cTn id="7" dur="500"/>
                                        <p:tgtEl>
                                          <p:spTgt spid="44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098"/>
                                        </p:tgtEl>
                                        <p:attrNameLst>
                                          <p:attrName>style.visibility</p:attrName>
                                        </p:attrNameLst>
                                      </p:cBhvr>
                                      <p:to>
                                        <p:strVal val="visible"/>
                                      </p:to>
                                    </p:set>
                                    <p:animEffect transition="in" filter="wipe(down)">
                                      <p:cBhvr>
                                        <p:cTn id="12" dur="500"/>
                                        <p:tgtEl>
                                          <p:spTgt spid="4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094"/>
                                        </p:tgtEl>
                                        <p:attrNameLst>
                                          <p:attrName>style.visibility</p:attrName>
                                        </p:attrNameLst>
                                      </p:cBhvr>
                                      <p:to>
                                        <p:strVal val="visible"/>
                                      </p:to>
                                    </p:set>
                                    <p:animEffect transition="in" filter="wipe(down)">
                                      <p:cBhvr>
                                        <p:cTn id="17" dur="500"/>
                                        <p:tgtEl>
                                          <p:spTgt spid="44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4097"/>
                                        </p:tgtEl>
                                        <p:attrNameLst>
                                          <p:attrName>style.visibility</p:attrName>
                                        </p:attrNameLst>
                                      </p:cBhvr>
                                      <p:to>
                                        <p:strVal val="visible"/>
                                      </p:to>
                                    </p:set>
                                    <p:animEffect transition="in" filter="wipe(down)">
                                      <p:cBhvr>
                                        <p:cTn id="22" dur="500"/>
                                        <p:tgtEl>
                                          <p:spTgt spid="44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4093"/>
                                        </p:tgtEl>
                                        <p:attrNameLst>
                                          <p:attrName>style.visibility</p:attrName>
                                        </p:attrNameLst>
                                      </p:cBhvr>
                                      <p:to>
                                        <p:strVal val="visible"/>
                                      </p:to>
                                    </p:set>
                                    <p:animEffect transition="in" filter="wipe(down)">
                                      <p:cBhvr>
                                        <p:cTn id="27" dur="500"/>
                                        <p:tgtEl>
                                          <p:spTgt spid="440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4095"/>
                                        </p:tgtEl>
                                        <p:attrNameLst>
                                          <p:attrName>style.visibility</p:attrName>
                                        </p:attrNameLst>
                                      </p:cBhvr>
                                      <p:to>
                                        <p:strVal val="visible"/>
                                      </p:to>
                                    </p:set>
                                    <p:animEffect transition="in" filter="wipe(down)">
                                      <p:cBhvr>
                                        <p:cTn id="32" dur="500"/>
                                        <p:tgtEl>
                                          <p:spTgt spid="4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3995C3-3668-458E-A192-3C8E5245F8AE}"/>
              </a:ext>
            </a:extLst>
          </p:cNvPr>
          <p:cNvSpPr>
            <a:spLocks noGrp="1" noChangeArrowheads="1"/>
          </p:cNvSpPr>
          <p:nvPr>
            <p:ph type="title"/>
          </p:nvPr>
        </p:nvSpPr>
        <p:spPr>
          <a:xfrm>
            <a:off x="457200" y="274638"/>
            <a:ext cx="8229600" cy="768350"/>
          </a:xfrm>
        </p:spPr>
        <p:txBody>
          <a:bodyPr/>
          <a:lstStyle/>
          <a:p>
            <a:pPr eaLnBrk="1" hangingPunct="1"/>
            <a:r>
              <a:rPr kumimoji="1" lang="zh-CN" altLang="en-US" sz="3600" b="1">
                <a:ea typeface="华文新魏" panose="02010800040101010101" pitchFamily="2" charset="-122"/>
              </a:rPr>
              <a:t>稀疏矩阵的快速转置算法</a:t>
            </a:r>
          </a:p>
        </p:txBody>
      </p:sp>
      <p:sp>
        <p:nvSpPr>
          <p:cNvPr id="45059" name="Rectangle 3">
            <a:extLst>
              <a:ext uri="{FF2B5EF4-FFF2-40B4-BE49-F238E27FC236}">
                <a16:creationId xmlns:a16="http://schemas.microsoft.com/office/drawing/2014/main" id="{E238F7B7-DD2F-4E24-BD36-CC3A58D6483A}"/>
              </a:ext>
            </a:extLst>
          </p:cNvPr>
          <p:cNvSpPr>
            <a:spLocks noGrp="1" noChangeArrowheads="1"/>
          </p:cNvSpPr>
          <p:nvPr>
            <p:ph type="body" idx="1"/>
          </p:nvPr>
        </p:nvSpPr>
        <p:spPr>
          <a:xfrm>
            <a:off x="647700" y="1308100"/>
            <a:ext cx="8229600" cy="5053013"/>
          </a:xfrm>
        </p:spPr>
        <p:txBody>
          <a:bodyPr/>
          <a:lstStyle/>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sz="2800">
                <a:latin typeface="Times New Roman" panose="02020603050405020304" pitchFamily="18" charset="0"/>
                <a:ea typeface="隶书" panose="02010509060101010101" pitchFamily="49" charset="-122"/>
              </a:rPr>
              <a:t>      FastTranspos (SparseMatrix&lt;E&gt;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B)</a:t>
            </a:r>
            <a:r>
              <a:rPr kumimoji="1"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*rowSize = </a:t>
            </a:r>
            <a:r>
              <a:rPr kumimoji="1" lang="en-US" altLang="zh-CN" sz="2800" b="1">
                <a:latin typeface="Times New Roman" panose="02020603050405020304" pitchFamily="18" charset="0"/>
                <a:ea typeface="隶书" panose="02010509060101010101" pitchFamily="49" charset="-122"/>
              </a:rPr>
              <a:t>new int</a:t>
            </a:r>
            <a:r>
              <a:rPr kumimoji="1" lang="en-US" altLang="zh-CN" sz="2800">
                <a:latin typeface="Times New Roman" panose="02020603050405020304" pitchFamily="18" charset="0"/>
                <a:ea typeface="隶书" panose="02010509060101010101" pitchFamily="49" charset="-122"/>
              </a:rPr>
              <a:t>[Cols]</a:t>
            </a:r>
            <a:r>
              <a:rPr kumimoji="1" lang="en-US" altLang="zh-CN" sz="2800" b="1">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列元素数数组</a:t>
            </a:r>
          </a:p>
          <a:p>
            <a:pPr eaLnBrk="1" hangingPunct="1">
              <a:spcBef>
                <a:spcPct val="500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*rowStart = </a:t>
            </a:r>
            <a:r>
              <a:rPr kumimoji="1" lang="en-US" altLang="zh-CN" sz="2800" b="1">
                <a:latin typeface="Times New Roman" panose="02020603050405020304" pitchFamily="18" charset="0"/>
                <a:ea typeface="隶书" panose="02010509060101010101" pitchFamily="49" charset="-122"/>
              </a:rPr>
              <a:t>new int</a:t>
            </a:r>
            <a:r>
              <a:rPr kumimoji="1" lang="en-US" altLang="zh-CN" sz="2800">
                <a:latin typeface="Times New Roman" panose="02020603050405020304" pitchFamily="18" charset="0"/>
                <a:ea typeface="隶书" panose="02010509060101010101" pitchFamily="49" charset="-122"/>
              </a:rPr>
              <a:t>[Cols]</a:t>
            </a:r>
            <a:r>
              <a:rPr kumimoji="1" lang="en-US" altLang="zh-CN" sz="2800" b="1">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转置位置数组</a:t>
            </a:r>
          </a:p>
          <a:p>
            <a:pPr eaLnBrk="1" hangingPunct="1">
              <a:spcBef>
                <a:spcPct val="500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B.Rows =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B.Cols = Rows</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B.Terms = Terms</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(Terms &gt; 0)</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        int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sz="2800" b="1">
                <a:latin typeface="Times New Roman" panose="02020603050405020304" pitchFamily="18" charset="0"/>
                <a:ea typeface="隶书" panose="02010509060101010101" pitchFamily="49" charset="-122"/>
              </a:rPr>
              <a:t>        for </a:t>
            </a:r>
            <a:r>
              <a:rPr kumimoji="1" lang="en-US" altLang="zh-CN" sz="2800">
                <a:latin typeface="Times New Roman" panose="02020603050405020304" pitchFamily="18" charset="0"/>
                <a:ea typeface="隶书" panose="02010509060101010101" pitchFamily="49" charset="-122"/>
              </a:rPr>
              <a:t>(i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rowSize[i] = 0</a:t>
            </a:r>
            <a:r>
              <a:rPr kumimoji="1" lang="en-US" altLang="zh-CN" sz="2800" b="1">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rPr>
              <a:t>        </a:t>
            </a:r>
            <a:endParaRPr kumimoji="1" lang="en-US" altLang="zh-CN" sz="2800" b="1">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9" end="9"/>
                                            </p:txEl>
                                          </p:spTgt>
                                        </p:tgtEl>
                                        <p:attrNameLst>
                                          <p:attrName>style.visibility</p:attrName>
                                        </p:attrNameLst>
                                      </p:cBhvr>
                                      <p:to>
                                        <p:strVal val="visible"/>
                                      </p:to>
                                    </p:set>
                                    <p:animEffect transition="in" filter="fade">
                                      <p:cBhvr>
                                        <p:cTn id="7"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C2A37E8E-8396-4EE2-BFDE-76D709FC99A3}"/>
              </a:ext>
            </a:extLst>
          </p:cNvPr>
          <p:cNvSpPr txBox="1">
            <a:spLocks noChangeArrowheads="1"/>
          </p:cNvSpPr>
          <p:nvPr/>
        </p:nvSpPr>
        <p:spPr bwMode="auto">
          <a:xfrm>
            <a:off x="152400" y="-76200"/>
            <a:ext cx="8177213" cy="581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Tx/>
              <a:buNone/>
            </a:pPr>
            <a:r>
              <a:rPr kumimoji="1" lang="en-US" altLang="zh-CN" sz="3600">
                <a:solidFill>
                  <a:srgbClr val="CC0000"/>
                </a:solidFill>
                <a:latin typeface="Times New Roman" panose="02020603050405020304" pitchFamily="18" charset="0"/>
              </a:rPr>
              <a:t>	 </a:t>
            </a:r>
            <a:r>
              <a:rPr kumimoji="1" lang="en-US" altLang="zh-CN" sz="2800" b="1">
                <a:latin typeface="Times New Roman" panose="02020603050405020304" pitchFamily="18" charset="0"/>
              </a:rPr>
              <a:t>for </a:t>
            </a:r>
            <a:r>
              <a:rPr kumimoji="1" lang="en-US" altLang="zh-CN" sz="2800">
                <a:latin typeface="Times New Roman" panose="02020603050405020304" pitchFamily="18" charset="0"/>
              </a:rPr>
              <a:t>(i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&lt; Terms</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a:t>
            </a:r>
          </a:p>
          <a:p>
            <a:pPr eaLnBrk="1" hangingPunct="1">
              <a:spcBef>
                <a:spcPct val="10000"/>
              </a:spcBef>
              <a:buFontTx/>
              <a:buNone/>
            </a:pPr>
            <a:r>
              <a:rPr kumimoji="1" lang="en-US" altLang="zh-CN" sz="2800">
                <a:latin typeface="Times New Roman" panose="02020603050405020304" pitchFamily="18" charset="0"/>
              </a:rPr>
              <a:t>                 rowSize[smArray[i].col]++</a:t>
            </a:r>
            <a:r>
              <a:rPr kumimoji="1" lang="en-US" altLang="zh-CN" sz="2800" b="1">
                <a:latin typeface="Times New Roman" panose="02020603050405020304" pitchFamily="18" charset="0"/>
              </a:rPr>
              <a:t>; </a:t>
            </a:r>
          </a:p>
          <a:p>
            <a:pPr eaLnBrk="1" hangingPunct="1">
              <a:spcBef>
                <a:spcPct val="10000"/>
              </a:spcBef>
              <a:buClr>
                <a:schemeClr val="bg2"/>
              </a:buClr>
              <a:buSzPct val="75000"/>
              <a:buFont typeface="Wingdings" panose="05000000000000000000" pitchFamily="2" charset="2"/>
              <a:buNone/>
            </a:pPr>
            <a:r>
              <a:rPr kumimoji="1" lang="en-US" altLang="zh-CN" sz="2800">
                <a:latin typeface="Times New Roman" panose="02020603050405020304" pitchFamily="18" charset="0"/>
              </a:rPr>
              <a:t>            rowStart[0]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eaLnBrk="1" hangingPunct="1">
              <a:spcBef>
                <a:spcPct val="10000"/>
              </a:spcBef>
              <a:buFontTx/>
              <a:buNone/>
            </a:pPr>
            <a:r>
              <a:rPr kumimoji="1" lang="en-US" altLang="zh-CN" sz="2800" b="1">
                <a:latin typeface="Times New Roman" panose="02020603050405020304" pitchFamily="18" charset="0"/>
              </a:rPr>
              <a:t>            for </a:t>
            </a:r>
            <a:r>
              <a:rPr kumimoji="1" lang="en-US" altLang="zh-CN" sz="2800">
                <a:latin typeface="Times New Roman" panose="02020603050405020304" pitchFamily="18" charset="0"/>
              </a:rPr>
              <a:t>(i =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&lt; Cols</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p>
          <a:p>
            <a:pPr eaLnBrk="1" hangingPunct="1">
              <a:spcBef>
                <a:spcPct val="10000"/>
              </a:spcBef>
              <a:buFontTx/>
              <a:buNone/>
            </a:pPr>
            <a:r>
              <a:rPr kumimoji="1" lang="en-US" altLang="zh-CN" sz="2800">
                <a:latin typeface="Times New Roman" panose="02020603050405020304" pitchFamily="18" charset="0"/>
              </a:rPr>
              <a:t>	       rowStart[i] = rowStart[i</a:t>
            </a:r>
            <a:r>
              <a:rPr kumimoji="1" lang="en-US" altLang="zh-CN" sz="2800">
                <a:latin typeface="Courier New" panose="02070309020205020404" pitchFamily="49" charset="0"/>
                <a:ea typeface="仿宋_GB2312" pitchFamily="49" charset="-122"/>
              </a:rPr>
              <a:t>-</a:t>
            </a:r>
            <a:r>
              <a:rPr kumimoji="1" lang="en-US" altLang="zh-CN" sz="2800">
                <a:latin typeface="Times New Roman" panose="02020603050405020304" pitchFamily="18" charset="0"/>
              </a:rPr>
              <a:t>1]+rowSize[i</a:t>
            </a:r>
            <a:r>
              <a:rPr kumimoji="1" lang="en-US" altLang="zh-CN" sz="2800">
                <a:latin typeface="Courier New" panose="02070309020205020404" pitchFamily="49" charset="0"/>
                <a:ea typeface="仿宋_GB2312"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b="1">
                <a:latin typeface="Times New Roman" panose="02020603050405020304" pitchFamily="18" charset="0"/>
              </a:rPr>
              <a:t>	  for </a:t>
            </a:r>
            <a:r>
              <a:rPr kumimoji="1" lang="en-US" altLang="zh-CN" sz="2800">
                <a:latin typeface="Times New Roman" panose="02020603050405020304" pitchFamily="18" charset="0"/>
              </a:rPr>
              <a:t>(i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&lt; Terms</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i++) </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j = rowStart [</a:t>
            </a:r>
            <a:r>
              <a:rPr kumimoji="1" lang="en-US" altLang="zh-CN" sz="2800">
                <a:solidFill>
                  <a:schemeClr val="tx2"/>
                </a:solidFill>
                <a:latin typeface="Times New Roman" panose="02020603050405020304" pitchFamily="18" charset="0"/>
              </a:rPr>
              <a:t>smArray[i].col</a:t>
            </a:r>
            <a:r>
              <a:rPr kumimoji="1" lang="en-US" altLang="zh-CN" sz="2800">
                <a:latin typeface="Times New Roman" panose="02020603050405020304" pitchFamily="18" charset="0"/>
              </a:rPr>
              <a:t>]</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a:latin typeface="Times New Roman" panose="02020603050405020304" pitchFamily="18" charset="0"/>
              </a:rPr>
              <a:t>	       B.smArray[j].row = smArray[i].col</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a:latin typeface="Times New Roman" panose="02020603050405020304" pitchFamily="18" charset="0"/>
              </a:rPr>
              <a:t>	       B.smArray[j].col = smArray[i].row</a:t>
            </a:r>
            <a:r>
              <a:rPr kumimoji="1" lang="en-US" altLang="zh-CN" sz="2800" b="1">
                <a:latin typeface="Times New Roman" panose="02020603050405020304" pitchFamily="18" charset="0"/>
              </a:rPr>
              <a:t>;</a:t>
            </a:r>
          </a:p>
          <a:p>
            <a:pPr eaLnBrk="1" hangingPunct="1">
              <a:spcBef>
                <a:spcPct val="10000"/>
              </a:spcBef>
              <a:buFontTx/>
              <a:buNone/>
            </a:pPr>
            <a:r>
              <a:rPr kumimoji="1" lang="en-US" altLang="zh-CN" sz="2800">
                <a:latin typeface="Times New Roman" panose="02020603050405020304" pitchFamily="18" charset="0"/>
              </a:rPr>
              <a:t>	       B.smArray[j].value = smArray[i].value</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a:latin typeface="Times New Roman" panose="02020603050405020304" pitchFamily="18" charset="0"/>
              </a:rPr>
              <a:t>	       rowStart [</a:t>
            </a:r>
            <a:r>
              <a:rPr kumimoji="1" lang="en-US" altLang="zh-CN" sz="2800">
                <a:solidFill>
                  <a:schemeClr val="tx2"/>
                </a:solidFill>
                <a:latin typeface="Times New Roman" panose="02020603050405020304" pitchFamily="18" charset="0"/>
              </a:rPr>
              <a:t>smArray[i].col</a:t>
            </a:r>
            <a:r>
              <a:rPr kumimoji="1" lang="en-US" altLang="zh-CN" sz="2800">
                <a:latin typeface="Times New Roman" panose="02020603050405020304" pitchFamily="18" charset="0"/>
              </a:rPr>
              <a:t>]++</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pPr eaLnBrk="1" hangingPunct="1">
              <a:spcBef>
                <a:spcPct val="10000"/>
              </a:spcBef>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        </a:t>
            </a:r>
          </a:p>
        </p:txBody>
      </p:sp>
      <p:sp>
        <p:nvSpPr>
          <p:cNvPr id="46083" name="Text Box 2">
            <a:extLst>
              <a:ext uri="{FF2B5EF4-FFF2-40B4-BE49-F238E27FC236}">
                <a16:creationId xmlns:a16="http://schemas.microsoft.com/office/drawing/2014/main" id="{92BE2AAA-2AA1-4BB9-B956-4B821C773C43}"/>
              </a:ext>
            </a:extLst>
          </p:cNvPr>
          <p:cNvSpPr txBox="1">
            <a:spLocks noChangeArrowheads="1"/>
          </p:cNvSpPr>
          <p:nvPr/>
        </p:nvSpPr>
        <p:spPr bwMode="auto">
          <a:xfrm>
            <a:off x="304800" y="5562600"/>
            <a:ext cx="8382000"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rPr>
              <a:t>}// end of if</a:t>
            </a:r>
            <a:endParaRPr kumimoji="1" lang="en-US" altLang="zh-CN" sz="1800" b="1" dirty="0">
              <a:latin typeface="Courier New" panose="02070309020205020404" pitchFamily="49" charset="0"/>
            </a:endParaRPr>
          </a:p>
          <a:p>
            <a:pPr eaLnBrk="1" hangingPunct="1">
              <a:spcBef>
                <a:spcPct val="0"/>
              </a:spcBef>
              <a:buFontTx/>
              <a:buNone/>
            </a:pPr>
            <a:r>
              <a:rPr kumimoji="1" lang="en-US" altLang="zh-CN" sz="2800" b="1" dirty="0">
                <a:latin typeface="Times New Roman" panose="02020603050405020304" pitchFamily="18" charset="0"/>
              </a:rPr>
              <a:t>     delete </a:t>
            </a: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rowSize</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delete</a:t>
            </a:r>
            <a:r>
              <a:rPr kumimoji="1" lang="en-US" altLang="zh-CN" sz="2800" dirty="0">
                <a:latin typeface="Times New Roman" panose="02020603050405020304" pitchFamily="18" charset="0"/>
              </a:rPr>
              <a:t> [ ] </a:t>
            </a:r>
            <a:r>
              <a:rPr kumimoji="1" lang="en-US" altLang="zh-CN" sz="2800" dirty="0" err="1">
                <a:latin typeface="Times New Roman" panose="02020603050405020304" pitchFamily="18" charset="0"/>
              </a:rPr>
              <a:t>rowStart</a:t>
            </a:r>
            <a:r>
              <a:rPr kumimoji="1" lang="en-US" altLang="zh-CN" sz="2800" b="1" dirty="0">
                <a:latin typeface="Times New Roman" panose="02020603050405020304" pitchFamily="18" charset="0"/>
              </a:rPr>
              <a:t>;</a:t>
            </a:r>
          </a:p>
          <a:p>
            <a:pPr eaLnBrk="1" hangingPunct="1">
              <a:spcBef>
                <a:spcPct val="0"/>
              </a:spcBef>
              <a:buFontTx/>
              <a:buNone/>
            </a:pPr>
            <a:r>
              <a:rPr kumimoji="1" lang="en-US" altLang="zh-CN" sz="28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fade">
                                      <p:cBhvr>
                                        <p:cTn id="7" dur="500"/>
                                        <p:tgtEl>
                                          <p:spTgt spid="460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2">
                                            <p:txEl>
                                              <p:pRg st="1" end="1"/>
                                            </p:txEl>
                                          </p:spTgt>
                                        </p:tgtEl>
                                        <p:attrNameLst>
                                          <p:attrName>style.visibility</p:attrName>
                                        </p:attrNameLst>
                                      </p:cBhvr>
                                      <p:to>
                                        <p:strVal val="visible"/>
                                      </p:to>
                                    </p:set>
                                    <p:animEffect transition="in" filter="fade">
                                      <p:cBhvr>
                                        <p:cTn id="10" dur="500"/>
                                        <p:tgtEl>
                                          <p:spTgt spid="460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fade">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fade">
                                      <p:cBhvr>
                                        <p:cTn id="20" dur="500"/>
                                        <p:tgtEl>
                                          <p:spTgt spid="460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fade">
                                      <p:cBhvr>
                                        <p:cTn id="23" dur="500"/>
                                        <p:tgtEl>
                                          <p:spTgt spid="4608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082">
                                            <p:txEl>
                                              <p:pRg st="5" end="5"/>
                                            </p:txEl>
                                          </p:spTgt>
                                        </p:tgtEl>
                                        <p:attrNameLst>
                                          <p:attrName>style.visibility</p:attrName>
                                        </p:attrNameLst>
                                      </p:cBhvr>
                                      <p:to>
                                        <p:strVal val="visible"/>
                                      </p:to>
                                    </p:set>
                                    <p:animEffect transition="in" filter="fade">
                                      <p:cBhvr>
                                        <p:cTn id="28" dur="500"/>
                                        <p:tgtEl>
                                          <p:spTgt spid="4608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6082">
                                            <p:txEl>
                                              <p:pRg st="6" end="6"/>
                                            </p:txEl>
                                          </p:spTgt>
                                        </p:tgtEl>
                                        <p:attrNameLst>
                                          <p:attrName>style.visibility</p:attrName>
                                        </p:attrNameLst>
                                      </p:cBhvr>
                                      <p:to>
                                        <p:strVal val="visible"/>
                                      </p:to>
                                    </p:set>
                                    <p:animEffect transition="in" filter="fade">
                                      <p:cBhvr>
                                        <p:cTn id="33" dur="500"/>
                                        <p:tgtEl>
                                          <p:spTgt spid="4608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6082">
                                            <p:txEl>
                                              <p:pRg st="7" end="7"/>
                                            </p:txEl>
                                          </p:spTgt>
                                        </p:tgtEl>
                                        <p:attrNameLst>
                                          <p:attrName>style.visibility</p:attrName>
                                        </p:attrNameLst>
                                      </p:cBhvr>
                                      <p:to>
                                        <p:strVal val="visible"/>
                                      </p:to>
                                    </p:set>
                                    <p:animEffect transition="in" filter="fade">
                                      <p:cBhvr>
                                        <p:cTn id="38" dur="500"/>
                                        <p:tgtEl>
                                          <p:spTgt spid="4608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6082">
                                            <p:txEl>
                                              <p:pRg st="8" end="8"/>
                                            </p:txEl>
                                          </p:spTgt>
                                        </p:tgtEl>
                                        <p:attrNameLst>
                                          <p:attrName>style.visibility</p:attrName>
                                        </p:attrNameLst>
                                      </p:cBhvr>
                                      <p:to>
                                        <p:strVal val="visible"/>
                                      </p:to>
                                    </p:set>
                                    <p:animEffect transition="in" filter="fade">
                                      <p:cBhvr>
                                        <p:cTn id="41" dur="500"/>
                                        <p:tgtEl>
                                          <p:spTgt spid="46082">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6082">
                                            <p:txEl>
                                              <p:pRg st="9" end="9"/>
                                            </p:txEl>
                                          </p:spTgt>
                                        </p:tgtEl>
                                        <p:attrNameLst>
                                          <p:attrName>style.visibility</p:attrName>
                                        </p:attrNameLst>
                                      </p:cBhvr>
                                      <p:to>
                                        <p:strVal val="visible"/>
                                      </p:to>
                                    </p:set>
                                    <p:animEffect transition="in" filter="fade">
                                      <p:cBhvr>
                                        <p:cTn id="44" dur="500"/>
                                        <p:tgtEl>
                                          <p:spTgt spid="46082">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6082">
                                            <p:txEl>
                                              <p:pRg st="10" end="10"/>
                                            </p:txEl>
                                          </p:spTgt>
                                        </p:tgtEl>
                                        <p:attrNameLst>
                                          <p:attrName>style.visibility</p:attrName>
                                        </p:attrNameLst>
                                      </p:cBhvr>
                                      <p:to>
                                        <p:strVal val="visible"/>
                                      </p:to>
                                    </p:set>
                                    <p:animEffect transition="in" filter="fade">
                                      <p:cBhvr>
                                        <p:cTn id="49" dur="500"/>
                                        <p:tgtEl>
                                          <p:spTgt spid="46082">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6082">
                                            <p:txEl>
                                              <p:pRg st="11" end="11"/>
                                            </p:txEl>
                                          </p:spTgt>
                                        </p:tgtEl>
                                        <p:attrNameLst>
                                          <p:attrName>style.visibility</p:attrName>
                                        </p:attrNameLst>
                                      </p:cBhvr>
                                      <p:to>
                                        <p:strVal val="visible"/>
                                      </p:to>
                                    </p:set>
                                    <p:animEffect transition="in" filter="fade">
                                      <p:cBhvr>
                                        <p:cTn id="52" dur="500"/>
                                        <p:tgtEl>
                                          <p:spTgt spid="4608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083">
                                            <p:txEl>
                                              <p:pRg st="0" end="0"/>
                                            </p:txEl>
                                          </p:spTgt>
                                        </p:tgtEl>
                                        <p:attrNameLst>
                                          <p:attrName>style.visibility</p:attrName>
                                        </p:attrNameLst>
                                      </p:cBhvr>
                                      <p:to>
                                        <p:strVal val="visible"/>
                                      </p:to>
                                    </p:set>
                                    <p:animEffect transition="in" filter="fade">
                                      <p:cBhvr>
                                        <p:cTn id="57" dur="500"/>
                                        <p:tgtEl>
                                          <p:spTgt spid="46083">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6083">
                                            <p:txEl>
                                              <p:pRg st="1" end="1"/>
                                            </p:txEl>
                                          </p:spTgt>
                                        </p:tgtEl>
                                        <p:attrNameLst>
                                          <p:attrName>style.visibility</p:attrName>
                                        </p:attrNameLst>
                                      </p:cBhvr>
                                      <p:to>
                                        <p:strVal val="visible"/>
                                      </p:to>
                                    </p:set>
                                    <p:animEffect transition="in" filter="fade">
                                      <p:cBhvr>
                                        <p:cTn id="60" dur="500"/>
                                        <p:tgtEl>
                                          <p:spTgt spid="46083">
                                            <p:txEl>
                                              <p:pRg st="1" end="1"/>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6083">
                                            <p:txEl>
                                              <p:pRg st="2" end="2"/>
                                            </p:txEl>
                                          </p:spTgt>
                                        </p:tgtEl>
                                        <p:attrNameLst>
                                          <p:attrName>style.visibility</p:attrName>
                                        </p:attrNameLst>
                                      </p:cBhvr>
                                      <p:to>
                                        <p:strVal val="visible"/>
                                      </p:to>
                                    </p:set>
                                    <p:animEffect transition="in" filter="fade">
                                      <p:cBhvr>
                                        <p:cTn id="6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96F6F088-2987-42EF-8748-EEA4B67BEBE6}"/>
              </a:ext>
            </a:extLst>
          </p:cNvPr>
          <p:cNvSpPr>
            <a:spLocks noGrp="1" noChangeArrowheads="1"/>
          </p:cNvSpPr>
          <p:nvPr>
            <p:ph type="title"/>
          </p:nvPr>
        </p:nvSpPr>
        <p:spPr>
          <a:xfrm>
            <a:off x="615950" y="228600"/>
            <a:ext cx="8229600" cy="8143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000" b="1">
                <a:solidFill>
                  <a:srgbClr val="CC0000"/>
                </a:solidFill>
                <a:ea typeface="华文新魏" panose="02010800040101010101" pitchFamily="2" charset="-122"/>
              </a:rPr>
              <a:t>带行指针数组的二元组表</a:t>
            </a:r>
          </a:p>
        </p:txBody>
      </p:sp>
      <p:sp>
        <p:nvSpPr>
          <p:cNvPr id="48131" name="Rectangle 4">
            <a:extLst>
              <a:ext uri="{FF2B5EF4-FFF2-40B4-BE49-F238E27FC236}">
                <a16:creationId xmlns:a16="http://schemas.microsoft.com/office/drawing/2014/main" id="{6639D2DD-8BA9-4748-94A7-623BB556423B}"/>
              </a:ext>
            </a:extLst>
          </p:cNvPr>
          <p:cNvSpPr>
            <a:spLocks noGrp="1" noChangeArrowheads="1"/>
          </p:cNvSpPr>
          <p:nvPr>
            <p:ph type="body" idx="1"/>
          </p:nvPr>
        </p:nvSpPr>
        <p:spPr>
          <a:xfrm>
            <a:off x="615950" y="1600200"/>
            <a:ext cx="7964488" cy="3886200"/>
          </a:xfrm>
        </p:spPr>
        <p:txBody>
          <a:bodyPr/>
          <a:lstStyle/>
          <a:p>
            <a:pPr eaLnBrk="1" hangingPunct="1">
              <a:lnSpc>
                <a:spcPct val="105000"/>
              </a:lnSpc>
              <a:buClr>
                <a:srgbClr val="990099"/>
              </a:buClr>
              <a:buSzPct val="50000"/>
            </a:pPr>
            <a:r>
              <a:rPr lang="zh-CN" altLang="en-US" sz="3000" b="1" dirty="0">
                <a:ea typeface="仿宋_GB2312" pitchFamily="49" charset="-122"/>
              </a:rPr>
              <a:t>稀疏矩阵的三元组表可以用</a:t>
            </a:r>
            <a:r>
              <a:rPr lang="zh-CN" altLang="en-US" sz="3000" b="1" dirty="0">
                <a:solidFill>
                  <a:srgbClr val="FF0000"/>
                </a:solidFill>
                <a:ea typeface="仿宋_GB2312" pitchFamily="49" charset="-122"/>
              </a:rPr>
              <a:t>带行指针数组的二元组表</a:t>
            </a:r>
            <a:r>
              <a:rPr lang="zh-CN" altLang="en-US" sz="3000" b="1" dirty="0">
                <a:ea typeface="仿宋_GB2312" pitchFamily="49" charset="-122"/>
              </a:rPr>
              <a:t>代替。</a:t>
            </a:r>
          </a:p>
          <a:p>
            <a:pPr eaLnBrk="1" hangingPunct="1">
              <a:lnSpc>
                <a:spcPct val="105000"/>
              </a:lnSpc>
              <a:buClr>
                <a:srgbClr val="990099"/>
              </a:buClr>
              <a:buSzPct val="50000"/>
            </a:pPr>
            <a:r>
              <a:rPr lang="zh-CN" altLang="en-US" sz="3000" b="1" dirty="0">
                <a:ea typeface="仿宋_GB2312" pitchFamily="49" charset="-122"/>
              </a:rPr>
              <a:t>在行指针数组中元素个数与矩阵行数相等。第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个元素的下标 </a:t>
            </a:r>
            <a:r>
              <a:rPr lang="en-US" altLang="zh-CN" sz="3000" b="1" i="1" dirty="0" err="1">
                <a:latin typeface="Times New Roman" panose="02020603050405020304" pitchFamily="18" charset="0"/>
                <a:ea typeface="仿宋_GB2312" pitchFamily="49" charset="-122"/>
              </a:rPr>
              <a:t>i</a:t>
            </a:r>
            <a:r>
              <a:rPr lang="en-US" altLang="zh-CN" sz="3000" b="1" i="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代表矩阵的第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a:t>
            </a:r>
            <a:r>
              <a:rPr lang="zh-CN" altLang="en-US" sz="3000" b="1" dirty="0">
                <a:solidFill>
                  <a:srgbClr val="FF0000"/>
                </a:solidFill>
                <a:latin typeface="Times New Roman" panose="02020603050405020304" pitchFamily="18" charset="0"/>
                <a:ea typeface="仿宋_GB2312" pitchFamily="49" charset="-122"/>
              </a:rPr>
              <a:t>元素的内容</a:t>
            </a:r>
            <a:r>
              <a:rPr lang="zh-CN" altLang="en-US" sz="3000" b="1" dirty="0">
                <a:latin typeface="Times New Roman" panose="02020603050405020304" pitchFamily="18" charset="0"/>
                <a:ea typeface="仿宋_GB2312" pitchFamily="49" charset="-122"/>
              </a:rPr>
              <a:t>即为稀疏矩阵第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行的第一个非零元素在二元组表中的</a:t>
            </a:r>
            <a:r>
              <a:rPr lang="zh-CN" altLang="en-US" sz="3000" b="1" dirty="0">
                <a:solidFill>
                  <a:srgbClr val="FF0000"/>
                </a:solidFill>
                <a:latin typeface="Times New Roman" panose="02020603050405020304" pitchFamily="18" charset="0"/>
                <a:ea typeface="仿宋_GB2312" pitchFamily="49" charset="-122"/>
              </a:rPr>
              <a:t>存放位置</a:t>
            </a:r>
            <a:r>
              <a:rPr lang="zh-CN" altLang="en-US" sz="3000" b="1" dirty="0">
                <a:ea typeface="仿宋_GB2312" pitchFamily="49" charset="-122"/>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C9E80E3-9270-4A7B-A764-94B617F42E3F}"/>
              </a:ext>
            </a:extLst>
          </p:cNvPr>
          <p:cNvSpPr>
            <a:spLocks noGrp="1" noChangeArrowheads="1"/>
          </p:cNvSpPr>
          <p:nvPr>
            <p:ph type="body" idx="1"/>
          </p:nvPr>
        </p:nvSpPr>
        <p:spPr>
          <a:xfrm>
            <a:off x="635000" y="584200"/>
            <a:ext cx="8001000" cy="1600200"/>
          </a:xfrm>
        </p:spPr>
        <p:txBody>
          <a:bodyPr/>
          <a:lstStyle/>
          <a:p>
            <a:pPr eaLnBrk="1" hangingPunct="1">
              <a:lnSpc>
                <a:spcPct val="105000"/>
              </a:lnSpc>
              <a:buClr>
                <a:srgbClr val="990099"/>
              </a:buClr>
              <a:buSzPct val="50000"/>
            </a:pPr>
            <a:r>
              <a:rPr lang="zh-CN" altLang="en-US" sz="3000" b="1">
                <a:solidFill>
                  <a:srgbClr val="000099"/>
                </a:solidFill>
                <a:ea typeface="仿宋_GB2312" pitchFamily="49" charset="-122"/>
              </a:rPr>
              <a:t>二元组表中每个二元组只记录非零元素的列号和元素值，且各二元组按行号递增的顺序排列。</a:t>
            </a:r>
            <a:endParaRPr lang="zh-CN" altLang="en-US" sz="3000">
              <a:solidFill>
                <a:srgbClr val="000099"/>
              </a:solidFill>
            </a:endParaRPr>
          </a:p>
        </p:txBody>
      </p:sp>
      <p:graphicFrame>
        <p:nvGraphicFramePr>
          <p:cNvPr id="49155" name="Object 3">
            <a:extLst>
              <a:ext uri="{FF2B5EF4-FFF2-40B4-BE49-F238E27FC236}">
                <a16:creationId xmlns:a16="http://schemas.microsoft.com/office/drawing/2014/main" id="{C17BA48B-3674-4AFB-AE6A-8E18C39463B9}"/>
              </a:ext>
            </a:extLst>
          </p:cNvPr>
          <p:cNvGraphicFramePr>
            <a:graphicFrameLocks noChangeAspect="1"/>
          </p:cNvGraphicFramePr>
          <p:nvPr/>
        </p:nvGraphicFramePr>
        <p:xfrm>
          <a:off x="341313" y="2640013"/>
          <a:ext cx="3276600" cy="3429000"/>
        </p:xfrm>
        <a:graphic>
          <a:graphicData uri="http://schemas.openxmlformats.org/presentationml/2006/ole">
            <mc:AlternateContent xmlns:mc="http://schemas.openxmlformats.org/markup-compatibility/2006">
              <mc:Choice xmlns:v="urn:schemas-microsoft-com:vml" Requires="v">
                <p:oleObj spid="_x0000_s49581" name="文档" r:id="rId3" imgW="1862316" imgH="1347709" progId="Word.Document.8">
                  <p:embed/>
                </p:oleObj>
              </mc:Choice>
              <mc:Fallback>
                <p:oleObj name="文档" r:id="rId3" imgW="1862316" imgH="134770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2640013"/>
                        <a:ext cx="32766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6" name="Group 4">
            <a:extLst>
              <a:ext uri="{FF2B5EF4-FFF2-40B4-BE49-F238E27FC236}">
                <a16:creationId xmlns:a16="http://schemas.microsoft.com/office/drawing/2014/main" id="{350ADD2C-DBB8-47E7-B771-0065D58C7EC6}"/>
              </a:ext>
            </a:extLst>
          </p:cNvPr>
          <p:cNvGrpSpPr>
            <a:grpSpLocks/>
          </p:cNvGrpSpPr>
          <p:nvPr/>
        </p:nvGrpSpPr>
        <p:grpSpPr bwMode="auto">
          <a:xfrm>
            <a:off x="2678113" y="1408113"/>
            <a:ext cx="6705600" cy="5641975"/>
            <a:chOff x="1687" y="887"/>
            <a:chExt cx="4224" cy="3554"/>
          </a:xfrm>
        </p:grpSpPr>
        <p:sp>
          <p:nvSpPr>
            <p:cNvPr id="49157" name="AutoShape 5">
              <a:extLst>
                <a:ext uri="{FF2B5EF4-FFF2-40B4-BE49-F238E27FC236}">
                  <a16:creationId xmlns:a16="http://schemas.microsoft.com/office/drawing/2014/main" id="{5A94F9C9-0157-4939-9DCA-AD15397F63B4}"/>
                </a:ext>
              </a:extLst>
            </p:cNvPr>
            <p:cNvSpPr>
              <a:spLocks noChangeAspect="1" noChangeArrowheads="1" noTextEdit="1"/>
            </p:cNvSpPr>
            <p:nvPr/>
          </p:nvSpPr>
          <p:spPr bwMode="auto">
            <a:xfrm>
              <a:off x="1687" y="887"/>
              <a:ext cx="4224"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8" name="Rectangle 6">
              <a:extLst>
                <a:ext uri="{FF2B5EF4-FFF2-40B4-BE49-F238E27FC236}">
                  <a16:creationId xmlns:a16="http://schemas.microsoft.com/office/drawing/2014/main" id="{CF8BFBDF-5C6A-4964-B9DE-CC382AD3E1BD}"/>
                </a:ext>
              </a:extLst>
            </p:cNvPr>
            <p:cNvSpPr>
              <a:spLocks noChangeArrowheads="1"/>
            </p:cNvSpPr>
            <p:nvPr/>
          </p:nvSpPr>
          <p:spPr bwMode="auto">
            <a:xfrm>
              <a:off x="1687" y="93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59" name="Rectangle 7">
              <a:extLst>
                <a:ext uri="{FF2B5EF4-FFF2-40B4-BE49-F238E27FC236}">
                  <a16:creationId xmlns:a16="http://schemas.microsoft.com/office/drawing/2014/main" id="{46A87CD3-0B80-481F-9DE2-43F5BE1D8174}"/>
                </a:ext>
              </a:extLst>
            </p:cNvPr>
            <p:cNvSpPr>
              <a:spLocks noChangeArrowheads="1"/>
            </p:cNvSpPr>
            <p:nvPr/>
          </p:nvSpPr>
          <p:spPr bwMode="auto">
            <a:xfrm>
              <a:off x="1687" y="124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0" name="Rectangle 8">
              <a:extLst>
                <a:ext uri="{FF2B5EF4-FFF2-40B4-BE49-F238E27FC236}">
                  <a16:creationId xmlns:a16="http://schemas.microsoft.com/office/drawing/2014/main" id="{19DA6016-2957-4483-B8E3-420FCE3CB075}"/>
                </a:ext>
              </a:extLst>
            </p:cNvPr>
            <p:cNvSpPr>
              <a:spLocks noChangeArrowheads="1"/>
            </p:cNvSpPr>
            <p:nvPr/>
          </p:nvSpPr>
          <p:spPr bwMode="auto">
            <a:xfrm>
              <a:off x="2086" y="1233"/>
              <a:ext cx="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行指针数组</a:t>
              </a:r>
              <a:endParaRPr lang="zh-CN" altLang="en-US" sz="1800" b="1">
                <a:latin typeface="Courier New" panose="02070309020205020404" pitchFamily="49" charset="0"/>
              </a:endParaRPr>
            </a:p>
          </p:txBody>
        </p:sp>
        <p:sp>
          <p:nvSpPr>
            <p:cNvPr id="49161" name="Rectangle 9">
              <a:extLst>
                <a:ext uri="{FF2B5EF4-FFF2-40B4-BE49-F238E27FC236}">
                  <a16:creationId xmlns:a16="http://schemas.microsoft.com/office/drawing/2014/main" id="{6B9E3D30-C689-4DD0-A1B7-6F682B7435F5}"/>
                </a:ext>
              </a:extLst>
            </p:cNvPr>
            <p:cNvSpPr>
              <a:spLocks noChangeArrowheads="1"/>
            </p:cNvSpPr>
            <p:nvPr/>
          </p:nvSpPr>
          <p:spPr bwMode="auto">
            <a:xfrm>
              <a:off x="3076" y="1233"/>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仿宋_GB2312" pitchFamily="49" charset="-122"/>
                  <a:ea typeface="仿宋_GB2312" pitchFamily="49" charset="-122"/>
                </a:rPr>
                <a:t> </a:t>
              </a:r>
              <a:endParaRPr lang="en-US" altLang="zh-CN" sz="1800" b="1">
                <a:latin typeface="Courier New" panose="02070309020205020404" pitchFamily="49" charset="0"/>
              </a:endParaRPr>
            </a:p>
          </p:txBody>
        </p:sp>
        <p:sp>
          <p:nvSpPr>
            <p:cNvPr id="49162" name="Rectangle 10">
              <a:extLst>
                <a:ext uri="{FF2B5EF4-FFF2-40B4-BE49-F238E27FC236}">
                  <a16:creationId xmlns:a16="http://schemas.microsoft.com/office/drawing/2014/main" id="{15FA827E-548C-47E5-8B60-DC599D92FA73}"/>
                </a:ext>
              </a:extLst>
            </p:cNvPr>
            <p:cNvSpPr>
              <a:spLocks noChangeArrowheads="1"/>
            </p:cNvSpPr>
            <p:nvPr/>
          </p:nvSpPr>
          <p:spPr bwMode="auto">
            <a:xfrm>
              <a:off x="2086" y="155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3" name="Rectangle 11">
              <a:extLst>
                <a:ext uri="{FF2B5EF4-FFF2-40B4-BE49-F238E27FC236}">
                  <a16:creationId xmlns:a16="http://schemas.microsoft.com/office/drawing/2014/main" id="{94AFA985-3767-40F8-B360-2CAA56480F33}"/>
                </a:ext>
              </a:extLst>
            </p:cNvPr>
            <p:cNvSpPr>
              <a:spLocks noChangeArrowheads="1"/>
            </p:cNvSpPr>
            <p:nvPr/>
          </p:nvSpPr>
          <p:spPr bwMode="auto">
            <a:xfrm>
              <a:off x="2425" y="1531"/>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row</a:t>
              </a:r>
              <a:endParaRPr lang="en-US" altLang="zh-CN" sz="1800" b="1">
                <a:latin typeface="Courier New" panose="02070309020205020404" pitchFamily="49" charset="0"/>
              </a:endParaRPr>
            </a:p>
          </p:txBody>
        </p:sp>
        <p:sp>
          <p:nvSpPr>
            <p:cNvPr id="49164" name="Rectangle 12">
              <a:extLst>
                <a:ext uri="{FF2B5EF4-FFF2-40B4-BE49-F238E27FC236}">
                  <a16:creationId xmlns:a16="http://schemas.microsoft.com/office/drawing/2014/main" id="{81C8B1F1-5242-4915-8AC9-32600F6FC99F}"/>
                </a:ext>
              </a:extLst>
            </p:cNvPr>
            <p:cNvSpPr>
              <a:spLocks noChangeArrowheads="1"/>
            </p:cNvSpPr>
            <p:nvPr/>
          </p:nvSpPr>
          <p:spPr bwMode="auto">
            <a:xfrm>
              <a:off x="2732" y="153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5" name="Rectangle 13">
              <a:extLst>
                <a:ext uri="{FF2B5EF4-FFF2-40B4-BE49-F238E27FC236}">
                  <a16:creationId xmlns:a16="http://schemas.microsoft.com/office/drawing/2014/main" id="{428BD7C6-1730-43A0-86B0-BEB3D58204F7}"/>
                </a:ext>
              </a:extLst>
            </p:cNvPr>
            <p:cNvSpPr>
              <a:spLocks noChangeArrowheads="1"/>
            </p:cNvSpPr>
            <p:nvPr/>
          </p:nvSpPr>
          <p:spPr bwMode="auto">
            <a:xfrm>
              <a:off x="2188" y="188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6" name="Rectangle 14">
              <a:extLst>
                <a:ext uri="{FF2B5EF4-FFF2-40B4-BE49-F238E27FC236}">
                  <a16:creationId xmlns:a16="http://schemas.microsoft.com/office/drawing/2014/main" id="{6B61AB5A-DF0B-4B61-8C62-BFD1756B5D75}"/>
                </a:ext>
              </a:extLst>
            </p:cNvPr>
            <p:cNvSpPr>
              <a:spLocks noChangeArrowheads="1"/>
            </p:cNvSpPr>
            <p:nvPr/>
          </p:nvSpPr>
          <p:spPr bwMode="auto">
            <a:xfrm>
              <a:off x="2272" y="188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7" name="Rectangle 15">
              <a:extLst>
                <a:ext uri="{FF2B5EF4-FFF2-40B4-BE49-F238E27FC236}">
                  <a16:creationId xmlns:a16="http://schemas.microsoft.com/office/drawing/2014/main" id="{F2D53FBA-4A68-40ED-B558-D388EC4EF4BB}"/>
                </a:ext>
              </a:extLst>
            </p:cNvPr>
            <p:cNvSpPr>
              <a:spLocks noChangeArrowheads="1"/>
            </p:cNvSpPr>
            <p:nvPr/>
          </p:nvSpPr>
          <p:spPr bwMode="auto">
            <a:xfrm>
              <a:off x="2488" y="185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8" name="Rectangle 16">
              <a:extLst>
                <a:ext uri="{FF2B5EF4-FFF2-40B4-BE49-F238E27FC236}">
                  <a16:creationId xmlns:a16="http://schemas.microsoft.com/office/drawing/2014/main" id="{9B081410-6003-46E4-B3BD-04EF2844EDE8}"/>
                </a:ext>
              </a:extLst>
            </p:cNvPr>
            <p:cNvSpPr>
              <a:spLocks noChangeArrowheads="1"/>
            </p:cNvSpPr>
            <p:nvPr/>
          </p:nvSpPr>
          <p:spPr bwMode="auto">
            <a:xfrm>
              <a:off x="2587" y="185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9" name="Rectangle 17">
              <a:extLst>
                <a:ext uri="{FF2B5EF4-FFF2-40B4-BE49-F238E27FC236}">
                  <a16:creationId xmlns:a16="http://schemas.microsoft.com/office/drawing/2014/main" id="{E5753C2B-EF48-46E4-A7F5-FDC1CCD2D54C}"/>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0" name="Line 18">
              <a:extLst>
                <a:ext uri="{FF2B5EF4-FFF2-40B4-BE49-F238E27FC236}">
                  <a16:creationId xmlns:a16="http://schemas.microsoft.com/office/drawing/2014/main" id="{73FE7B79-A63A-4764-BF8C-4A13CB788A24}"/>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19">
              <a:extLst>
                <a:ext uri="{FF2B5EF4-FFF2-40B4-BE49-F238E27FC236}">
                  <a16:creationId xmlns:a16="http://schemas.microsoft.com/office/drawing/2014/main" id="{B1718C8C-80D8-4F3B-97DD-30B27D2E065A}"/>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Rectangle 20">
              <a:extLst>
                <a:ext uri="{FF2B5EF4-FFF2-40B4-BE49-F238E27FC236}">
                  <a16:creationId xmlns:a16="http://schemas.microsoft.com/office/drawing/2014/main" id="{8D5A64D8-7252-459F-979C-406D589D9560}"/>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3" name="Line 21">
              <a:extLst>
                <a:ext uri="{FF2B5EF4-FFF2-40B4-BE49-F238E27FC236}">
                  <a16:creationId xmlns:a16="http://schemas.microsoft.com/office/drawing/2014/main" id="{79766AAF-AA24-4713-A2F5-A444BB4CE9DD}"/>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22">
              <a:extLst>
                <a:ext uri="{FF2B5EF4-FFF2-40B4-BE49-F238E27FC236}">
                  <a16:creationId xmlns:a16="http://schemas.microsoft.com/office/drawing/2014/main" id="{159E7F86-9DA7-4B8E-8553-52301F1EC453}"/>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Rectangle 23">
              <a:extLst>
                <a:ext uri="{FF2B5EF4-FFF2-40B4-BE49-F238E27FC236}">
                  <a16:creationId xmlns:a16="http://schemas.microsoft.com/office/drawing/2014/main" id="{955A4A87-D10E-4354-BAF1-189A4CB85135}"/>
                </a:ext>
              </a:extLst>
            </p:cNvPr>
            <p:cNvSpPr>
              <a:spLocks noChangeArrowheads="1"/>
            </p:cNvSpPr>
            <p:nvPr/>
          </p:nvSpPr>
          <p:spPr bwMode="auto">
            <a:xfrm>
              <a:off x="2316" y="178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6" name="Line 24">
              <a:extLst>
                <a:ext uri="{FF2B5EF4-FFF2-40B4-BE49-F238E27FC236}">
                  <a16:creationId xmlns:a16="http://schemas.microsoft.com/office/drawing/2014/main" id="{7D606659-181D-4AC2-B482-14CEB7F9A1A8}"/>
                </a:ext>
              </a:extLst>
            </p:cNvPr>
            <p:cNvSpPr>
              <a:spLocks noChangeShapeType="1"/>
            </p:cNvSpPr>
            <p:nvPr/>
          </p:nvSpPr>
          <p:spPr bwMode="auto">
            <a:xfrm>
              <a:off x="2316" y="178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Rectangle 25">
              <a:extLst>
                <a:ext uri="{FF2B5EF4-FFF2-40B4-BE49-F238E27FC236}">
                  <a16:creationId xmlns:a16="http://schemas.microsoft.com/office/drawing/2014/main" id="{43FABA5B-8668-40AA-A9F2-2A64BFC7657A}"/>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8" name="Line 26">
              <a:extLst>
                <a:ext uri="{FF2B5EF4-FFF2-40B4-BE49-F238E27FC236}">
                  <a16:creationId xmlns:a16="http://schemas.microsoft.com/office/drawing/2014/main" id="{4C45A07F-9FFE-4397-BD4C-00C065622F47}"/>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27">
              <a:extLst>
                <a:ext uri="{FF2B5EF4-FFF2-40B4-BE49-F238E27FC236}">
                  <a16:creationId xmlns:a16="http://schemas.microsoft.com/office/drawing/2014/main" id="{310A89FA-4807-4A01-8ECC-E030EE58F5B8}"/>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Rectangle 28">
              <a:extLst>
                <a:ext uri="{FF2B5EF4-FFF2-40B4-BE49-F238E27FC236}">
                  <a16:creationId xmlns:a16="http://schemas.microsoft.com/office/drawing/2014/main" id="{8B9EA26C-DA06-4834-83FE-901A9F3EA005}"/>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1" name="Line 29">
              <a:extLst>
                <a:ext uri="{FF2B5EF4-FFF2-40B4-BE49-F238E27FC236}">
                  <a16:creationId xmlns:a16="http://schemas.microsoft.com/office/drawing/2014/main" id="{3F9D7579-88BB-4A1F-B795-3ED933805700}"/>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30">
              <a:extLst>
                <a:ext uri="{FF2B5EF4-FFF2-40B4-BE49-F238E27FC236}">
                  <a16:creationId xmlns:a16="http://schemas.microsoft.com/office/drawing/2014/main" id="{97CD5B52-2373-4D54-B8AE-31D39DF841F6}"/>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Rectangle 31">
              <a:extLst>
                <a:ext uri="{FF2B5EF4-FFF2-40B4-BE49-F238E27FC236}">
                  <a16:creationId xmlns:a16="http://schemas.microsoft.com/office/drawing/2014/main" id="{8E1469E4-9AC8-4B70-93B4-5D7AB9A3630B}"/>
                </a:ext>
              </a:extLst>
            </p:cNvPr>
            <p:cNvSpPr>
              <a:spLocks noChangeArrowheads="1"/>
            </p:cNvSpPr>
            <p:nvPr/>
          </p:nvSpPr>
          <p:spPr bwMode="auto">
            <a:xfrm>
              <a:off x="2307"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4" name="Line 32">
              <a:extLst>
                <a:ext uri="{FF2B5EF4-FFF2-40B4-BE49-F238E27FC236}">
                  <a16:creationId xmlns:a16="http://schemas.microsoft.com/office/drawing/2014/main" id="{06251C93-0FD8-4863-8891-DA9E547F3933}"/>
                </a:ext>
              </a:extLst>
            </p:cNvPr>
            <p:cNvSpPr>
              <a:spLocks noChangeShapeType="1"/>
            </p:cNvSpPr>
            <p:nvPr/>
          </p:nvSpPr>
          <p:spPr bwMode="auto">
            <a:xfrm>
              <a:off x="2307"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Rectangle 33">
              <a:extLst>
                <a:ext uri="{FF2B5EF4-FFF2-40B4-BE49-F238E27FC236}">
                  <a16:creationId xmlns:a16="http://schemas.microsoft.com/office/drawing/2014/main" id="{C4CAD379-20D3-41BC-87F7-10A6D109A642}"/>
                </a:ext>
              </a:extLst>
            </p:cNvPr>
            <p:cNvSpPr>
              <a:spLocks noChangeArrowheads="1"/>
            </p:cNvSpPr>
            <p:nvPr/>
          </p:nvSpPr>
          <p:spPr bwMode="auto">
            <a:xfrm>
              <a:off x="2759"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6" name="Line 34">
              <a:extLst>
                <a:ext uri="{FF2B5EF4-FFF2-40B4-BE49-F238E27FC236}">
                  <a16:creationId xmlns:a16="http://schemas.microsoft.com/office/drawing/2014/main" id="{C0A619E2-3516-4C6E-B50A-A109CCFEA72B}"/>
                </a:ext>
              </a:extLst>
            </p:cNvPr>
            <p:cNvSpPr>
              <a:spLocks noChangeShapeType="1"/>
            </p:cNvSpPr>
            <p:nvPr/>
          </p:nvSpPr>
          <p:spPr bwMode="auto">
            <a:xfrm>
              <a:off x="2759"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Rectangle 35">
              <a:extLst>
                <a:ext uri="{FF2B5EF4-FFF2-40B4-BE49-F238E27FC236}">
                  <a16:creationId xmlns:a16="http://schemas.microsoft.com/office/drawing/2014/main" id="{8056C2EE-E83C-4B55-9DC4-4EA5588B879A}"/>
                </a:ext>
              </a:extLst>
            </p:cNvPr>
            <p:cNvSpPr>
              <a:spLocks noChangeArrowheads="1"/>
            </p:cNvSpPr>
            <p:nvPr/>
          </p:nvSpPr>
          <p:spPr bwMode="auto">
            <a:xfrm>
              <a:off x="2188" y="216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188" name="Rectangle 36">
              <a:extLst>
                <a:ext uri="{FF2B5EF4-FFF2-40B4-BE49-F238E27FC236}">
                  <a16:creationId xmlns:a16="http://schemas.microsoft.com/office/drawing/2014/main" id="{DA39BDB1-E858-4CA0-8B32-87DD6C68B6FD}"/>
                </a:ext>
              </a:extLst>
            </p:cNvPr>
            <p:cNvSpPr>
              <a:spLocks noChangeArrowheads="1"/>
            </p:cNvSpPr>
            <p:nvPr/>
          </p:nvSpPr>
          <p:spPr bwMode="auto">
            <a:xfrm>
              <a:off x="2272" y="216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89" name="Rectangle 37">
              <a:extLst>
                <a:ext uri="{FF2B5EF4-FFF2-40B4-BE49-F238E27FC236}">
                  <a16:creationId xmlns:a16="http://schemas.microsoft.com/office/drawing/2014/main" id="{3A7BDE2E-6F69-4A2D-BEBA-A45673766D19}"/>
                </a:ext>
              </a:extLst>
            </p:cNvPr>
            <p:cNvSpPr>
              <a:spLocks noChangeArrowheads="1"/>
            </p:cNvSpPr>
            <p:nvPr/>
          </p:nvSpPr>
          <p:spPr bwMode="auto">
            <a:xfrm>
              <a:off x="2488" y="21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190" name="Rectangle 38">
              <a:extLst>
                <a:ext uri="{FF2B5EF4-FFF2-40B4-BE49-F238E27FC236}">
                  <a16:creationId xmlns:a16="http://schemas.microsoft.com/office/drawing/2014/main" id="{5DE97E40-5C23-4BD5-A180-99D9F89AB1C3}"/>
                </a:ext>
              </a:extLst>
            </p:cNvPr>
            <p:cNvSpPr>
              <a:spLocks noChangeArrowheads="1"/>
            </p:cNvSpPr>
            <p:nvPr/>
          </p:nvSpPr>
          <p:spPr bwMode="auto">
            <a:xfrm>
              <a:off x="2587" y="21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91" name="Rectangle 39">
              <a:extLst>
                <a:ext uri="{FF2B5EF4-FFF2-40B4-BE49-F238E27FC236}">
                  <a16:creationId xmlns:a16="http://schemas.microsoft.com/office/drawing/2014/main" id="{7DE6E3B7-1971-431D-9B13-84FC420406F5}"/>
                </a:ext>
              </a:extLst>
            </p:cNvPr>
            <p:cNvSpPr>
              <a:spLocks noChangeArrowheads="1"/>
            </p:cNvSpPr>
            <p:nvPr/>
          </p:nvSpPr>
          <p:spPr bwMode="auto">
            <a:xfrm>
              <a:off x="2307"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2" name="Line 40">
              <a:extLst>
                <a:ext uri="{FF2B5EF4-FFF2-40B4-BE49-F238E27FC236}">
                  <a16:creationId xmlns:a16="http://schemas.microsoft.com/office/drawing/2014/main" id="{484E16B9-9616-4B74-8FC2-2828525E484C}"/>
                </a:ext>
              </a:extLst>
            </p:cNvPr>
            <p:cNvSpPr>
              <a:spLocks noChangeShapeType="1"/>
            </p:cNvSpPr>
            <p:nvPr/>
          </p:nvSpPr>
          <p:spPr bwMode="auto">
            <a:xfrm>
              <a:off x="2307"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1">
              <a:extLst>
                <a:ext uri="{FF2B5EF4-FFF2-40B4-BE49-F238E27FC236}">
                  <a16:creationId xmlns:a16="http://schemas.microsoft.com/office/drawing/2014/main" id="{99A92CB5-A345-4C1F-A889-2F81D2A030AF}"/>
                </a:ext>
              </a:extLst>
            </p:cNvPr>
            <p:cNvSpPr>
              <a:spLocks noChangeShapeType="1"/>
            </p:cNvSpPr>
            <p:nvPr/>
          </p:nvSpPr>
          <p:spPr bwMode="auto">
            <a:xfrm>
              <a:off x="2307"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Rectangle 42">
              <a:extLst>
                <a:ext uri="{FF2B5EF4-FFF2-40B4-BE49-F238E27FC236}">
                  <a16:creationId xmlns:a16="http://schemas.microsoft.com/office/drawing/2014/main" id="{8DA9FD0C-8A79-4B07-8F96-A18B7742203B}"/>
                </a:ext>
              </a:extLst>
            </p:cNvPr>
            <p:cNvSpPr>
              <a:spLocks noChangeArrowheads="1"/>
            </p:cNvSpPr>
            <p:nvPr/>
          </p:nvSpPr>
          <p:spPr bwMode="auto">
            <a:xfrm>
              <a:off x="2316" y="206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5" name="Line 43">
              <a:extLst>
                <a:ext uri="{FF2B5EF4-FFF2-40B4-BE49-F238E27FC236}">
                  <a16:creationId xmlns:a16="http://schemas.microsoft.com/office/drawing/2014/main" id="{08044198-A117-48E0-B932-15ACFFA2E954}"/>
                </a:ext>
              </a:extLst>
            </p:cNvPr>
            <p:cNvSpPr>
              <a:spLocks noChangeShapeType="1"/>
            </p:cNvSpPr>
            <p:nvPr/>
          </p:nvSpPr>
          <p:spPr bwMode="auto">
            <a:xfrm>
              <a:off x="2316" y="206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Rectangle 44">
              <a:extLst>
                <a:ext uri="{FF2B5EF4-FFF2-40B4-BE49-F238E27FC236}">
                  <a16:creationId xmlns:a16="http://schemas.microsoft.com/office/drawing/2014/main" id="{DA51AEC1-28F5-4575-B68F-48325D79BAE9}"/>
                </a:ext>
              </a:extLst>
            </p:cNvPr>
            <p:cNvSpPr>
              <a:spLocks noChangeArrowheads="1"/>
            </p:cNvSpPr>
            <p:nvPr/>
          </p:nvSpPr>
          <p:spPr bwMode="auto">
            <a:xfrm>
              <a:off x="2759"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7" name="Line 45">
              <a:extLst>
                <a:ext uri="{FF2B5EF4-FFF2-40B4-BE49-F238E27FC236}">
                  <a16:creationId xmlns:a16="http://schemas.microsoft.com/office/drawing/2014/main" id="{D59D004F-3ADA-425F-A0AF-EA487A727FD0}"/>
                </a:ext>
              </a:extLst>
            </p:cNvPr>
            <p:cNvSpPr>
              <a:spLocks noChangeShapeType="1"/>
            </p:cNvSpPr>
            <p:nvPr/>
          </p:nvSpPr>
          <p:spPr bwMode="auto">
            <a:xfrm>
              <a:off x="2759"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Line 46">
              <a:extLst>
                <a:ext uri="{FF2B5EF4-FFF2-40B4-BE49-F238E27FC236}">
                  <a16:creationId xmlns:a16="http://schemas.microsoft.com/office/drawing/2014/main" id="{8328C0A1-FD8F-4DDD-A350-4B0D9A2AA48C}"/>
                </a:ext>
              </a:extLst>
            </p:cNvPr>
            <p:cNvSpPr>
              <a:spLocks noChangeShapeType="1"/>
            </p:cNvSpPr>
            <p:nvPr/>
          </p:nvSpPr>
          <p:spPr bwMode="auto">
            <a:xfrm>
              <a:off x="2759"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Rectangle 47">
              <a:extLst>
                <a:ext uri="{FF2B5EF4-FFF2-40B4-BE49-F238E27FC236}">
                  <a16:creationId xmlns:a16="http://schemas.microsoft.com/office/drawing/2014/main" id="{94BF437A-1307-4A01-A275-2028C726B930}"/>
                </a:ext>
              </a:extLst>
            </p:cNvPr>
            <p:cNvSpPr>
              <a:spLocks noChangeArrowheads="1"/>
            </p:cNvSpPr>
            <p:nvPr/>
          </p:nvSpPr>
          <p:spPr bwMode="auto">
            <a:xfrm>
              <a:off x="2307"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0" name="Line 48">
              <a:extLst>
                <a:ext uri="{FF2B5EF4-FFF2-40B4-BE49-F238E27FC236}">
                  <a16:creationId xmlns:a16="http://schemas.microsoft.com/office/drawing/2014/main" id="{C1D28713-904E-416A-B88E-3D84CACA0010}"/>
                </a:ext>
              </a:extLst>
            </p:cNvPr>
            <p:cNvSpPr>
              <a:spLocks noChangeShapeType="1"/>
            </p:cNvSpPr>
            <p:nvPr/>
          </p:nvSpPr>
          <p:spPr bwMode="auto">
            <a:xfrm>
              <a:off x="2307"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Rectangle 49">
              <a:extLst>
                <a:ext uri="{FF2B5EF4-FFF2-40B4-BE49-F238E27FC236}">
                  <a16:creationId xmlns:a16="http://schemas.microsoft.com/office/drawing/2014/main" id="{1E58F578-0583-4CAF-8B26-E376A42173D7}"/>
                </a:ext>
              </a:extLst>
            </p:cNvPr>
            <p:cNvSpPr>
              <a:spLocks noChangeArrowheads="1"/>
            </p:cNvSpPr>
            <p:nvPr/>
          </p:nvSpPr>
          <p:spPr bwMode="auto">
            <a:xfrm>
              <a:off x="2759"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2" name="Line 50">
              <a:extLst>
                <a:ext uri="{FF2B5EF4-FFF2-40B4-BE49-F238E27FC236}">
                  <a16:creationId xmlns:a16="http://schemas.microsoft.com/office/drawing/2014/main" id="{301985C3-58D7-4FC7-96D1-27798AED9887}"/>
                </a:ext>
              </a:extLst>
            </p:cNvPr>
            <p:cNvSpPr>
              <a:spLocks noChangeShapeType="1"/>
            </p:cNvSpPr>
            <p:nvPr/>
          </p:nvSpPr>
          <p:spPr bwMode="auto">
            <a:xfrm>
              <a:off x="2759"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Rectangle 51">
              <a:extLst>
                <a:ext uri="{FF2B5EF4-FFF2-40B4-BE49-F238E27FC236}">
                  <a16:creationId xmlns:a16="http://schemas.microsoft.com/office/drawing/2014/main" id="{3FAADC1E-3904-4F54-B91A-EB87F16E526B}"/>
                </a:ext>
              </a:extLst>
            </p:cNvPr>
            <p:cNvSpPr>
              <a:spLocks noChangeArrowheads="1"/>
            </p:cNvSpPr>
            <p:nvPr/>
          </p:nvSpPr>
          <p:spPr bwMode="auto">
            <a:xfrm>
              <a:off x="2188" y="24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204" name="Rectangle 52">
              <a:extLst>
                <a:ext uri="{FF2B5EF4-FFF2-40B4-BE49-F238E27FC236}">
                  <a16:creationId xmlns:a16="http://schemas.microsoft.com/office/drawing/2014/main" id="{4B38A99E-789B-46F7-A6C2-7FA20914C156}"/>
                </a:ext>
              </a:extLst>
            </p:cNvPr>
            <p:cNvSpPr>
              <a:spLocks noChangeArrowheads="1"/>
            </p:cNvSpPr>
            <p:nvPr/>
          </p:nvSpPr>
          <p:spPr bwMode="auto">
            <a:xfrm>
              <a:off x="2272" y="244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5" name="Rectangle 53">
              <a:extLst>
                <a:ext uri="{FF2B5EF4-FFF2-40B4-BE49-F238E27FC236}">
                  <a16:creationId xmlns:a16="http://schemas.microsoft.com/office/drawing/2014/main" id="{B2E6014A-B04A-4488-8104-CC4883814989}"/>
                </a:ext>
              </a:extLst>
            </p:cNvPr>
            <p:cNvSpPr>
              <a:spLocks noChangeArrowheads="1"/>
            </p:cNvSpPr>
            <p:nvPr/>
          </p:nvSpPr>
          <p:spPr bwMode="auto">
            <a:xfrm>
              <a:off x="2488" y="241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06" name="Rectangle 54">
              <a:extLst>
                <a:ext uri="{FF2B5EF4-FFF2-40B4-BE49-F238E27FC236}">
                  <a16:creationId xmlns:a16="http://schemas.microsoft.com/office/drawing/2014/main" id="{FBD08E31-1F27-4370-8425-B55810E46067}"/>
                </a:ext>
              </a:extLst>
            </p:cNvPr>
            <p:cNvSpPr>
              <a:spLocks noChangeArrowheads="1"/>
            </p:cNvSpPr>
            <p:nvPr/>
          </p:nvSpPr>
          <p:spPr bwMode="auto">
            <a:xfrm>
              <a:off x="2587" y="24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7" name="Rectangle 55">
              <a:extLst>
                <a:ext uri="{FF2B5EF4-FFF2-40B4-BE49-F238E27FC236}">
                  <a16:creationId xmlns:a16="http://schemas.microsoft.com/office/drawing/2014/main" id="{786BF091-A2DD-41FC-BFFF-AE42A0661466}"/>
                </a:ext>
              </a:extLst>
            </p:cNvPr>
            <p:cNvSpPr>
              <a:spLocks noChangeArrowheads="1"/>
            </p:cNvSpPr>
            <p:nvPr/>
          </p:nvSpPr>
          <p:spPr bwMode="auto">
            <a:xfrm>
              <a:off x="2307"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8" name="Line 56">
              <a:extLst>
                <a:ext uri="{FF2B5EF4-FFF2-40B4-BE49-F238E27FC236}">
                  <a16:creationId xmlns:a16="http://schemas.microsoft.com/office/drawing/2014/main" id="{0B238F7F-4FED-4A92-9F0E-29CA8AAC61BB}"/>
                </a:ext>
              </a:extLst>
            </p:cNvPr>
            <p:cNvSpPr>
              <a:spLocks noChangeShapeType="1"/>
            </p:cNvSpPr>
            <p:nvPr/>
          </p:nvSpPr>
          <p:spPr bwMode="auto">
            <a:xfrm>
              <a:off x="2307"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Line 57">
              <a:extLst>
                <a:ext uri="{FF2B5EF4-FFF2-40B4-BE49-F238E27FC236}">
                  <a16:creationId xmlns:a16="http://schemas.microsoft.com/office/drawing/2014/main" id="{E2ECE3BC-2C1A-4E39-A6C4-DAF30A5EC121}"/>
                </a:ext>
              </a:extLst>
            </p:cNvPr>
            <p:cNvSpPr>
              <a:spLocks noChangeShapeType="1"/>
            </p:cNvSpPr>
            <p:nvPr/>
          </p:nvSpPr>
          <p:spPr bwMode="auto">
            <a:xfrm>
              <a:off x="2307"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0" name="Rectangle 58">
              <a:extLst>
                <a:ext uri="{FF2B5EF4-FFF2-40B4-BE49-F238E27FC236}">
                  <a16:creationId xmlns:a16="http://schemas.microsoft.com/office/drawing/2014/main" id="{FC5DFD3C-E718-4CE0-B0F7-85600B368023}"/>
                </a:ext>
              </a:extLst>
            </p:cNvPr>
            <p:cNvSpPr>
              <a:spLocks noChangeArrowheads="1"/>
            </p:cNvSpPr>
            <p:nvPr/>
          </p:nvSpPr>
          <p:spPr bwMode="auto">
            <a:xfrm>
              <a:off x="2316" y="234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1" name="Line 59">
              <a:extLst>
                <a:ext uri="{FF2B5EF4-FFF2-40B4-BE49-F238E27FC236}">
                  <a16:creationId xmlns:a16="http://schemas.microsoft.com/office/drawing/2014/main" id="{57D73E0D-739C-40BD-B4F2-0C1EA58501ED}"/>
                </a:ext>
              </a:extLst>
            </p:cNvPr>
            <p:cNvSpPr>
              <a:spLocks noChangeShapeType="1"/>
            </p:cNvSpPr>
            <p:nvPr/>
          </p:nvSpPr>
          <p:spPr bwMode="auto">
            <a:xfrm>
              <a:off x="2316" y="234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Rectangle 60">
              <a:extLst>
                <a:ext uri="{FF2B5EF4-FFF2-40B4-BE49-F238E27FC236}">
                  <a16:creationId xmlns:a16="http://schemas.microsoft.com/office/drawing/2014/main" id="{124D3C78-F572-4E97-835B-A14A8E674F5B}"/>
                </a:ext>
              </a:extLst>
            </p:cNvPr>
            <p:cNvSpPr>
              <a:spLocks noChangeArrowheads="1"/>
            </p:cNvSpPr>
            <p:nvPr/>
          </p:nvSpPr>
          <p:spPr bwMode="auto">
            <a:xfrm>
              <a:off x="2759"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3" name="Line 61">
              <a:extLst>
                <a:ext uri="{FF2B5EF4-FFF2-40B4-BE49-F238E27FC236}">
                  <a16:creationId xmlns:a16="http://schemas.microsoft.com/office/drawing/2014/main" id="{C6CFAE28-CCF5-4956-A804-394D38983B6A}"/>
                </a:ext>
              </a:extLst>
            </p:cNvPr>
            <p:cNvSpPr>
              <a:spLocks noChangeShapeType="1"/>
            </p:cNvSpPr>
            <p:nvPr/>
          </p:nvSpPr>
          <p:spPr bwMode="auto">
            <a:xfrm>
              <a:off x="2759"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62">
              <a:extLst>
                <a:ext uri="{FF2B5EF4-FFF2-40B4-BE49-F238E27FC236}">
                  <a16:creationId xmlns:a16="http://schemas.microsoft.com/office/drawing/2014/main" id="{44BCD7C4-5825-4F26-A1FD-4B3985D0E0C9}"/>
                </a:ext>
              </a:extLst>
            </p:cNvPr>
            <p:cNvSpPr>
              <a:spLocks noChangeShapeType="1"/>
            </p:cNvSpPr>
            <p:nvPr/>
          </p:nvSpPr>
          <p:spPr bwMode="auto">
            <a:xfrm>
              <a:off x="2759"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Rectangle 63">
              <a:extLst>
                <a:ext uri="{FF2B5EF4-FFF2-40B4-BE49-F238E27FC236}">
                  <a16:creationId xmlns:a16="http://schemas.microsoft.com/office/drawing/2014/main" id="{86A1FC88-D67B-4F9D-BFC8-96567C0CCC58}"/>
                </a:ext>
              </a:extLst>
            </p:cNvPr>
            <p:cNvSpPr>
              <a:spLocks noChangeArrowheads="1"/>
            </p:cNvSpPr>
            <p:nvPr/>
          </p:nvSpPr>
          <p:spPr bwMode="auto">
            <a:xfrm>
              <a:off x="2307"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6" name="Line 64">
              <a:extLst>
                <a:ext uri="{FF2B5EF4-FFF2-40B4-BE49-F238E27FC236}">
                  <a16:creationId xmlns:a16="http://schemas.microsoft.com/office/drawing/2014/main" id="{11990ED7-4949-4E40-A35A-7F9DB4A6E021}"/>
                </a:ext>
              </a:extLst>
            </p:cNvPr>
            <p:cNvSpPr>
              <a:spLocks noChangeShapeType="1"/>
            </p:cNvSpPr>
            <p:nvPr/>
          </p:nvSpPr>
          <p:spPr bwMode="auto">
            <a:xfrm>
              <a:off x="2307"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Rectangle 65">
              <a:extLst>
                <a:ext uri="{FF2B5EF4-FFF2-40B4-BE49-F238E27FC236}">
                  <a16:creationId xmlns:a16="http://schemas.microsoft.com/office/drawing/2014/main" id="{F37DCE04-A661-4077-A371-84DDE57C89B9}"/>
                </a:ext>
              </a:extLst>
            </p:cNvPr>
            <p:cNvSpPr>
              <a:spLocks noChangeArrowheads="1"/>
            </p:cNvSpPr>
            <p:nvPr/>
          </p:nvSpPr>
          <p:spPr bwMode="auto">
            <a:xfrm>
              <a:off x="2759"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8" name="Line 66">
              <a:extLst>
                <a:ext uri="{FF2B5EF4-FFF2-40B4-BE49-F238E27FC236}">
                  <a16:creationId xmlns:a16="http://schemas.microsoft.com/office/drawing/2014/main" id="{D9844170-6ABD-49C2-B946-02DFE33219F8}"/>
                </a:ext>
              </a:extLst>
            </p:cNvPr>
            <p:cNvSpPr>
              <a:spLocks noChangeShapeType="1"/>
            </p:cNvSpPr>
            <p:nvPr/>
          </p:nvSpPr>
          <p:spPr bwMode="auto">
            <a:xfrm>
              <a:off x="2759"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Rectangle 67">
              <a:extLst>
                <a:ext uri="{FF2B5EF4-FFF2-40B4-BE49-F238E27FC236}">
                  <a16:creationId xmlns:a16="http://schemas.microsoft.com/office/drawing/2014/main" id="{99F5D10E-F2F9-415E-B1ED-71908AC5E2AE}"/>
                </a:ext>
              </a:extLst>
            </p:cNvPr>
            <p:cNvSpPr>
              <a:spLocks noChangeArrowheads="1"/>
            </p:cNvSpPr>
            <p:nvPr/>
          </p:nvSpPr>
          <p:spPr bwMode="auto">
            <a:xfrm>
              <a:off x="2188" y="272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220" name="Rectangle 68">
              <a:extLst>
                <a:ext uri="{FF2B5EF4-FFF2-40B4-BE49-F238E27FC236}">
                  <a16:creationId xmlns:a16="http://schemas.microsoft.com/office/drawing/2014/main" id="{A0EADCB8-7383-48ED-92FF-434AE3A7AE8F}"/>
                </a:ext>
              </a:extLst>
            </p:cNvPr>
            <p:cNvSpPr>
              <a:spLocks noChangeArrowheads="1"/>
            </p:cNvSpPr>
            <p:nvPr/>
          </p:nvSpPr>
          <p:spPr bwMode="auto">
            <a:xfrm>
              <a:off x="2272" y="272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1" name="Rectangle 69">
              <a:extLst>
                <a:ext uri="{FF2B5EF4-FFF2-40B4-BE49-F238E27FC236}">
                  <a16:creationId xmlns:a16="http://schemas.microsoft.com/office/drawing/2014/main" id="{2FD0935C-0485-4CB7-AA1A-0AD607138735}"/>
                </a:ext>
              </a:extLst>
            </p:cNvPr>
            <p:cNvSpPr>
              <a:spLocks noChangeArrowheads="1"/>
            </p:cNvSpPr>
            <p:nvPr/>
          </p:nvSpPr>
          <p:spPr bwMode="auto">
            <a:xfrm>
              <a:off x="2488" y="26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222" name="Rectangle 70">
              <a:extLst>
                <a:ext uri="{FF2B5EF4-FFF2-40B4-BE49-F238E27FC236}">
                  <a16:creationId xmlns:a16="http://schemas.microsoft.com/office/drawing/2014/main" id="{F482A26E-F048-4FF2-BA37-3E58617B0AB9}"/>
                </a:ext>
              </a:extLst>
            </p:cNvPr>
            <p:cNvSpPr>
              <a:spLocks noChangeArrowheads="1"/>
            </p:cNvSpPr>
            <p:nvPr/>
          </p:nvSpPr>
          <p:spPr bwMode="auto">
            <a:xfrm>
              <a:off x="2587" y="269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3" name="Rectangle 71">
              <a:extLst>
                <a:ext uri="{FF2B5EF4-FFF2-40B4-BE49-F238E27FC236}">
                  <a16:creationId xmlns:a16="http://schemas.microsoft.com/office/drawing/2014/main" id="{136A2684-0D2A-4081-A67B-82D031520E7B}"/>
                </a:ext>
              </a:extLst>
            </p:cNvPr>
            <p:cNvSpPr>
              <a:spLocks noChangeArrowheads="1"/>
            </p:cNvSpPr>
            <p:nvPr/>
          </p:nvSpPr>
          <p:spPr bwMode="auto">
            <a:xfrm>
              <a:off x="2307"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4" name="Line 72">
              <a:extLst>
                <a:ext uri="{FF2B5EF4-FFF2-40B4-BE49-F238E27FC236}">
                  <a16:creationId xmlns:a16="http://schemas.microsoft.com/office/drawing/2014/main" id="{9DAFE636-F53A-4A20-8212-7DAB5500BD3F}"/>
                </a:ext>
              </a:extLst>
            </p:cNvPr>
            <p:cNvSpPr>
              <a:spLocks noChangeShapeType="1"/>
            </p:cNvSpPr>
            <p:nvPr/>
          </p:nvSpPr>
          <p:spPr bwMode="auto">
            <a:xfrm>
              <a:off x="2307"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5" name="Line 73">
              <a:extLst>
                <a:ext uri="{FF2B5EF4-FFF2-40B4-BE49-F238E27FC236}">
                  <a16:creationId xmlns:a16="http://schemas.microsoft.com/office/drawing/2014/main" id="{BC6CCFFC-13CA-450E-BADE-F21C947E266F}"/>
                </a:ext>
              </a:extLst>
            </p:cNvPr>
            <p:cNvSpPr>
              <a:spLocks noChangeShapeType="1"/>
            </p:cNvSpPr>
            <p:nvPr/>
          </p:nvSpPr>
          <p:spPr bwMode="auto">
            <a:xfrm>
              <a:off x="2307"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6" name="Rectangle 74">
              <a:extLst>
                <a:ext uri="{FF2B5EF4-FFF2-40B4-BE49-F238E27FC236}">
                  <a16:creationId xmlns:a16="http://schemas.microsoft.com/office/drawing/2014/main" id="{BD72F9B0-0AAC-49F1-9858-C501ED10C9A4}"/>
                </a:ext>
              </a:extLst>
            </p:cNvPr>
            <p:cNvSpPr>
              <a:spLocks noChangeArrowheads="1"/>
            </p:cNvSpPr>
            <p:nvPr/>
          </p:nvSpPr>
          <p:spPr bwMode="auto">
            <a:xfrm>
              <a:off x="2316" y="2626"/>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7" name="Line 75">
              <a:extLst>
                <a:ext uri="{FF2B5EF4-FFF2-40B4-BE49-F238E27FC236}">
                  <a16:creationId xmlns:a16="http://schemas.microsoft.com/office/drawing/2014/main" id="{D0FB2050-3817-4993-8E58-517FB68330D8}"/>
                </a:ext>
              </a:extLst>
            </p:cNvPr>
            <p:cNvSpPr>
              <a:spLocks noChangeShapeType="1"/>
            </p:cNvSpPr>
            <p:nvPr/>
          </p:nvSpPr>
          <p:spPr bwMode="auto">
            <a:xfrm>
              <a:off x="2316" y="262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8" name="Rectangle 76">
              <a:extLst>
                <a:ext uri="{FF2B5EF4-FFF2-40B4-BE49-F238E27FC236}">
                  <a16:creationId xmlns:a16="http://schemas.microsoft.com/office/drawing/2014/main" id="{ABD24C7E-5C6A-47F4-9AA5-258D622BA02B}"/>
                </a:ext>
              </a:extLst>
            </p:cNvPr>
            <p:cNvSpPr>
              <a:spLocks noChangeArrowheads="1"/>
            </p:cNvSpPr>
            <p:nvPr/>
          </p:nvSpPr>
          <p:spPr bwMode="auto">
            <a:xfrm>
              <a:off x="2759"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9" name="Line 77">
              <a:extLst>
                <a:ext uri="{FF2B5EF4-FFF2-40B4-BE49-F238E27FC236}">
                  <a16:creationId xmlns:a16="http://schemas.microsoft.com/office/drawing/2014/main" id="{37D6F843-FD08-436F-9035-A36635465592}"/>
                </a:ext>
              </a:extLst>
            </p:cNvPr>
            <p:cNvSpPr>
              <a:spLocks noChangeShapeType="1"/>
            </p:cNvSpPr>
            <p:nvPr/>
          </p:nvSpPr>
          <p:spPr bwMode="auto">
            <a:xfrm>
              <a:off x="2759"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Line 78">
              <a:extLst>
                <a:ext uri="{FF2B5EF4-FFF2-40B4-BE49-F238E27FC236}">
                  <a16:creationId xmlns:a16="http://schemas.microsoft.com/office/drawing/2014/main" id="{CCDAD722-068B-45C6-AF81-262E5CBF4106}"/>
                </a:ext>
              </a:extLst>
            </p:cNvPr>
            <p:cNvSpPr>
              <a:spLocks noChangeShapeType="1"/>
            </p:cNvSpPr>
            <p:nvPr/>
          </p:nvSpPr>
          <p:spPr bwMode="auto">
            <a:xfrm>
              <a:off x="2759"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1" name="Rectangle 79">
              <a:extLst>
                <a:ext uri="{FF2B5EF4-FFF2-40B4-BE49-F238E27FC236}">
                  <a16:creationId xmlns:a16="http://schemas.microsoft.com/office/drawing/2014/main" id="{872B49DC-FA89-4F30-A250-C696DBAB64D2}"/>
                </a:ext>
              </a:extLst>
            </p:cNvPr>
            <p:cNvSpPr>
              <a:spLocks noChangeArrowheads="1"/>
            </p:cNvSpPr>
            <p:nvPr/>
          </p:nvSpPr>
          <p:spPr bwMode="auto">
            <a:xfrm>
              <a:off x="2307"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2" name="Line 80">
              <a:extLst>
                <a:ext uri="{FF2B5EF4-FFF2-40B4-BE49-F238E27FC236}">
                  <a16:creationId xmlns:a16="http://schemas.microsoft.com/office/drawing/2014/main" id="{D15A4E70-43EB-4F27-B3E9-7EE105259A63}"/>
                </a:ext>
              </a:extLst>
            </p:cNvPr>
            <p:cNvSpPr>
              <a:spLocks noChangeShapeType="1"/>
            </p:cNvSpPr>
            <p:nvPr/>
          </p:nvSpPr>
          <p:spPr bwMode="auto">
            <a:xfrm>
              <a:off x="2307"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3" name="Rectangle 81">
              <a:extLst>
                <a:ext uri="{FF2B5EF4-FFF2-40B4-BE49-F238E27FC236}">
                  <a16:creationId xmlns:a16="http://schemas.microsoft.com/office/drawing/2014/main" id="{A1B9C5DC-B433-48CA-BF82-25B17F9C4FDF}"/>
                </a:ext>
              </a:extLst>
            </p:cNvPr>
            <p:cNvSpPr>
              <a:spLocks noChangeArrowheads="1"/>
            </p:cNvSpPr>
            <p:nvPr/>
          </p:nvSpPr>
          <p:spPr bwMode="auto">
            <a:xfrm>
              <a:off x="2759"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4" name="Line 82">
              <a:extLst>
                <a:ext uri="{FF2B5EF4-FFF2-40B4-BE49-F238E27FC236}">
                  <a16:creationId xmlns:a16="http://schemas.microsoft.com/office/drawing/2014/main" id="{6CDADFD2-F321-4425-97C1-C13C6BC29687}"/>
                </a:ext>
              </a:extLst>
            </p:cNvPr>
            <p:cNvSpPr>
              <a:spLocks noChangeShapeType="1"/>
            </p:cNvSpPr>
            <p:nvPr/>
          </p:nvSpPr>
          <p:spPr bwMode="auto">
            <a:xfrm>
              <a:off x="2759"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5" name="Rectangle 83">
              <a:extLst>
                <a:ext uri="{FF2B5EF4-FFF2-40B4-BE49-F238E27FC236}">
                  <a16:creationId xmlns:a16="http://schemas.microsoft.com/office/drawing/2014/main" id="{6EC973A3-85DB-4ABB-BDFB-0ABAB3971145}"/>
                </a:ext>
              </a:extLst>
            </p:cNvPr>
            <p:cNvSpPr>
              <a:spLocks noChangeArrowheads="1"/>
            </p:cNvSpPr>
            <p:nvPr/>
          </p:nvSpPr>
          <p:spPr bwMode="auto">
            <a:xfrm>
              <a:off x="2188" y="300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36" name="Rectangle 84">
              <a:extLst>
                <a:ext uri="{FF2B5EF4-FFF2-40B4-BE49-F238E27FC236}">
                  <a16:creationId xmlns:a16="http://schemas.microsoft.com/office/drawing/2014/main" id="{5B498ED4-D43D-4227-BE5E-F89B193934B6}"/>
                </a:ext>
              </a:extLst>
            </p:cNvPr>
            <p:cNvSpPr>
              <a:spLocks noChangeArrowheads="1"/>
            </p:cNvSpPr>
            <p:nvPr/>
          </p:nvSpPr>
          <p:spPr bwMode="auto">
            <a:xfrm>
              <a:off x="2272" y="300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7" name="Rectangle 85">
              <a:extLst>
                <a:ext uri="{FF2B5EF4-FFF2-40B4-BE49-F238E27FC236}">
                  <a16:creationId xmlns:a16="http://schemas.microsoft.com/office/drawing/2014/main" id="{4CC8E039-B021-4A05-88E0-69575255A041}"/>
                </a:ext>
              </a:extLst>
            </p:cNvPr>
            <p:cNvSpPr>
              <a:spLocks noChangeArrowheads="1"/>
            </p:cNvSpPr>
            <p:nvPr/>
          </p:nvSpPr>
          <p:spPr bwMode="auto">
            <a:xfrm>
              <a:off x="2488" y="297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38" name="Rectangle 86">
              <a:extLst>
                <a:ext uri="{FF2B5EF4-FFF2-40B4-BE49-F238E27FC236}">
                  <a16:creationId xmlns:a16="http://schemas.microsoft.com/office/drawing/2014/main" id="{B2326BD6-C586-4D40-ABC1-4E2E71F039DF}"/>
                </a:ext>
              </a:extLst>
            </p:cNvPr>
            <p:cNvSpPr>
              <a:spLocks noChangeArrowheads="1"/>
            </p:cNvSpPr>
            <p:nvPr/>
          </p:nvSpPr>
          <p:spPr bwMode="auto">
            <a:xfrm>
              <a:off x="2587" y="297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9" name="Rectangle 87">
              <a:extLst>
                <a:ext uri="{FF2B5EF4-FFF2-40B4-BE49-F238E27FC236}">
                  <a16:creationId xmlns:a16="http://schemas.microsoft.com/office/drawing/2014/main" id="{0D8E967A-06A4-4689-B1C6-9FFFC7968A8B}"/>
                </a:ext>
              </a:extLst>
            </p:cNvPr>
            <p:cNvSpPr>
              <a:spLocks noChangeArrowheads="1"/>
            </p:cNvSpPr>
            <p:nvPr/>
          </p:nvSpPr>
          <p:spPr bwMode="auto">
            <a:xfrm>
              <a:off x="2307"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0" name="Line 88">
              <a:extLst>
                <a:ext uri="{FF2B5EF4-FFF2-40B4-BE49-F238E27FC236}">
                  <a16:creationId xmlns:a16="http://schemas.microsoft.com/office/drawing/2014/main" id="{91EBE234-24DA-404B-AE90-646DD55A0B83}"/>
                </a:ext>
              </a:extLst>
            </p:cNvPr>
            <p:cNvSpPr>
              <a:spLocks noChangeShapeType="1"/>
            </p:cNvSpPr>
            <p:nvPr/>
          </p:nvSpPr>
          <p:spPr bwMode="auto">
            <a:xfrm>
              <a:off x="2307"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1" name="Line 89">
              <a:extLst>
                <a:ext uri="{FF2B5EF4-FFF2-40B4-BE49-F238E27FC236}">
                  <a16:creationId xmlns:a16="http://schemas.microsoft.com/office/drawing/2014/main" id="{86EA3E1E-7894-4719-8573-F64349DFA657}"/>
                </a:ext>
              </a:extLst>
            </p:cNvPr>
            <p:cNvSpPr>
              <a:spLocks noChangeShapeType="1"/>
            </p:cNvSpPr>
            <p:nvPr/>
          </p:nvSpPr>
          <p:spPr bwMode="auto">
            <a:xfrm>
              <a:off x="2307"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2" name="Rectangle 90">
              <a:extLst>
                <a:ext uri="{FF2B5EF4-FFF2-40B4-BE49-F238E27FC236}">
                  <a16:creationId xmlns:a16="http://schemas.microsoft.com/office/drawing/2014/main" id="{91FA2DDA-3536-428F-BAAD-C66E590A3AF1}"/>
                </a:ext>
              </a:extLst>
            </p:cNvPr>
            <p:cNvSpPr>
              <a:spLocks noChangeArrowheads="1"/>
            </p:cNvSpPr>
            <p:nvPr/>
          </p:nvSpPr>
          <p:spPr bwMode="auto">
            <a:xfrm>
              <a:off x="2316" y="290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3" name="Line 91">
              <a:extLst>
                <a:ext uri="{FF2B5EF4-FFF2-40B4-BE49-F238E27FC236}">
                  <a16:creationId xmlns:a16="http://schemas.microsoft.com/office/drawing/2014/main" id="{EF5B0A9A-8499-4C65-B773-A868FC7B275E}"/>
                </a:ext>
              </a:extLst>
            </p:cNvPr>
            <p:cNvSpPr>
              <a:spLocks noChangeShapeType="1"/>
            </p:cNvSpPr>
            <p:nvPr/>
          </p:nvSpPr>
          <p:spPr bwMode="auto">
            <a:xfrm>
              <a:off x="2316" y="290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4" name="Rectangle 92">
              <a:extLst>
                <a:ext uri="{FF2B5EF4-FFF2-40B4-BE49-F238E27FC236}">
                  <a16:creationId xmlns:a16="http://schemas.microsoft.com/office/drawing/2014/main" id="{95F93405-2E1A-4504-9028-2CBD1C40DCC0}"/>
                </a:ext>
              </a:extLst>
            </p:cNvPr>
            <p:cNvSpPr>
              <a:spLocks noChangeArrowheads="1"/>
            </p:cNvSpPr>
            <p:nvPr/>
          </p:nvSpPr>
          <p:spPr bwMode="auto">
            <a:xfrm>
              <a:off x="2759"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5" name="Line 93">
              <a:extLst>
                <a:ext uri="{FF2B5EF4-FFF2-40B4-BE49-F238E27FC236}">
                  <a16:creationId xmlns:a16="http://schemas.microsoft.com/office/drawing/2014/main" id="{7D74D494-187F-40B4-811A-C8ACDE607903}"/>
                </a:ext>
              </a:extLst>
            </p:cNvPr>
            <p:cNvSpPr>
              <a:spLocks noChangeShapeType="1"/>
            </p:cNvSpPr>
            <p:nvPr/>
          </p:nvSpPr>
          <p:spPr bwMode="auto">
            <a:xfrm>
              <a:off x="2759"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6" name="Line 94">
              <a:extLst>
                <a:ext uri="{FF2B5EF4-FFF2-40B4-BE49-F238E27FC236}">
                  <a16:creationId xmlns:a16="http://schemas.microsoft.com/office/drawing/2014/main" id="{66EBB76F-0975-4B9B-A2A3-CD212595B804}"/>
                </a:ext>
              </a:extLst>
            </p:cNvPr>
            <p:cNvSpPr>
              <a:spLocks noChangeShapeType="1"/>
            </p:cNvSpPr>
            <p:nvPr/>
          </p:nvSpPr>
          <p:spPr bwMode="auto">
            <a:xfrm>
              <a:off x="2759"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7" name="Rectangle 95">
              <a:extLst>
                <a:ext uri="{FF2B5EF4-FFF2-40B4-BE49-F238E27FC236}">
                  <a16:creationId xmlns:a16="http://schemas.microsoft.com/office/drawing/2014/main" id="{B82EF6AF-40B3-4DAE-A3AE-4D57314A65F1}"/>
                </a:ext>
              </a:extLst>
            </p:cNvPr>
            <p:cNvSpPr>
              <a:spLocks noChangeArrowheads="1"/>
            </p:cNvSpPr>
            <p:nvPr/>
          </p:nvSpPr>
          <p:spPr bwMode="auto">
            <a:xfrm>
              <a:off x="2307"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8" name="Line 96">
              <a:extLst>
                <a:ext uri="{FF2B5EF4-FFF2-40B4-BE49-F238E27FC236}">
                  <a16:creationId xmlns:a16="http://schemas.microsoft.com/office/drawing/2014/main" id="{E0AE7247-4498-48D4-9418-2262FBE3B349}"/>
                </a:ext>
              </a:extLst>
            </p:cNvPr>
            <p:cNvSpPr>
              <a:spLocks noChangeShapeType="1"/>
            </p:cNvSpPr>
            <p:nvPr/>
          </p:nvSpPr>
          <p:spPr bwMode="auto">
            <a:xfrm>
              <a:off x="2307"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9" name="Rectangle 97">
              <a:extLst>
                <a:ext uri="{FF2B5EF4-FFF2-40B4-BE49-F238E27FC236}">
                  <a16:creationId xmlns:a16="http://schemas.microsoft.com/office/drawing/2014/main" id="{3A2D1258-1923-4282-8AFD-6F565FEB0F29}"/>
                </a:ext>
              </a:extLst>
            </p:cNvPr>
            <p:cNvSpPr>
              <a:spLocks noChangeArrowheads="1"/>
            </p:cNvSpPr>
            <p:nvPr/>
          </p:nvSpPr>
          <p:spPr bwMode="auto">
            <a:xfrm>
              <a:off x="2759"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0" name="Line 98">
              <a:extLst>
                <a:ext uri="{FF2B5EF4-FFF2-40B4-BE49-F238E27FC236}">
                  <a16:creationId xmlns:a16="http://schemas.microsoft.com/office/drawing/2014/main" id="{E11F2166-FA04-4517-9B9D-369627185D75}"/>
                </a:ext>
              </a:extLst>
            </p:cNvPr>
            <p:cNvSpPr>
              <a:spLocks noChangeShapeType="1"/>
            </p:cNvSpPr>
            <p:nvPr/>
          </p:nvSpPr>
          <p:spPr bwMode="auto">
            <a:xfrm>
              <a:off x="2759"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1" name="Rectangle 99">
              <a:extLst>
                <a:ext uri="{FF2B5EF4-FFF2-40B4-BE49-F238E27FC236}">
                  <a16:creationId xmlns:a16="http://schemas.microsoft.com/office/drawing/2014/main" id="{7E6658BE-C7D2-4FAD-84A2-97AFB27896D2}"/>
                </a:ext>
              </a:extLst>
            </p:cNvPr>
            <p:cNvSpPr>
              <a:spLocks noChangeArrowheads="1"/>
            </p:cNvSpPr>
            <p:nvPr/>
          </p:nvSpPr>
          <p:spPr bwMode="auto">
            <a:xfrm>
              <a:off x="2188" y="328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252" name="Rectangle 100">
              <a:extLst>
                <a:ext uri="{FF2B5EF4-FFF2-40B4-BE49-F238E27FC236}">
                  <a16:creationId xmlns:a16="http://schemas.microsoft.com/office/drawing/2014/main" id="{1B4C3964-4D56-4707-A36F-BC5EC875B4AA}"/>
                </a:ext>
              </a:extLst>
            </p:cNvPr>
            <p:cNvSpPr>
              <a:spLocks noChangeArrowheads="1"/>
            </p:cNvSpPr>
            <p:nvPr/>
          </p:nvSpPr>
          <p:spPr bwMode="auto">
            <a:xfrm>
              <a:off x="2272" y="32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3" name="Rectangle 101">
              <a:extLst>
                <a:ext uri="{FF2B5EF4-FFF2-40B4-BE49-F238E27FC236}">
                  <a16:creationId xmlns:a16="http://schemas.microsoft.com/office/drawing/2014/main" id="{AF08D1E5-22F1-48A7-9DE7-34AEDB154CB5}"/>
                </a:ext>
              </a:extLst>
            </p:cNvPr>
            <p:cNvSpPr>
              <a:spLocks noChangeArrowheads="1"/>
            </p:cNvSpPr>
            <p:nvPr/>
          </p:nvSpPr>
          <p:spPr bwMode="auto">
            <a:xfrm>
              <a:off x="2488" y="32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54" name="Rectangle 102">
              <a:extLst>
                <a:ext uri="{FF2B5EF4-FFF2-40B4-BE49-F238E27FC236}">
                  <a16:creationId xmlns:a16="http://schemas.microsoft.com/office/drawing/2014/main" id="{8E9B26AE-D2C2-42AF-BDCD-46761D446134}"/>
                </a:ext>
              </a:extLst>
            </p:cNvPr>
            <p:cNvSpPr>
              <a:spLocks noChangeArrowheads="1"/>
            </p:cNvSpPr>
            <p:nvPr/>
          </p:nvSpPr>
          <p:spPr bwMode="auto">
            <a:xfrm>
              <a:off x="2587" y="325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5" name="Rectangle 103">
              <a:extLst>
                <a:ext uri="{FF2B5EF4-FFF2-40B4-BE49-F238E27FC236}">
                  <a16:creationId xmlns:a16="http://schemas.microsoft.com/office/drawing/2014/main" id="{6D72F814-4917-4AD0-AB9C-E58BA11D72C9}"/>
                </a:ext>
              </a:extLst>
            </p:cNvPr>
            <p:cNvSpPr>
              <a:spLocks noChangeArrowheads="1"/>
            </p:cNvSpPr>
            <p:nvPr/>
          </p:nvSpPr>
          <p:spPr bwMode="auto">
            <a:xfrm>
              <a:off x="2307"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6" name="Line 104">
              <a:extLst>
                <a:ext uri="{FF2B5EF4-FFF2-40B4-BE49-F238E27FC236}">
                  <a16:creationId xmlns:a16="http://schemas.microsoft.com/office/drawing/2014/main" id="{107A4206-A931-44F8-A37D-011D567DBF61}"/>
                </a:ext>
              </a:extLst>
            </p:cNvPr>
            <p:cNvSpPr>
              <a:spLocks noChangeShapeType="1"/>
            </p:cNvSpPr>
            <p:nvPr/>
          </p:nvSpPr>
          <p:spPr bwMode="auto">
            <a:xfrm>
              <a:off x="2307"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7" name="Line 105">
              <a:extLst>
                <a:ext uri="{FF2B5EF4-FFF2-40B4-BE49-F238E27FC236}">
                  <a16:creationId xmlns:a16="http://schemas.microsoft.com/office/drawing/2014/main" id="{EC54DD32-A6DD-4E1E-9558-13F4443BA16D}"/>
                </a:ext>
              </a:extLst>
            </p:cNvPr>
            <p:cNvSpPr>
              <a:spLocks noChangeShapeType="1"/>
            </p:cNvSpPr>
            <p:nvPr/>
          </p:nvSpPr>
          <p:spPr bwMode="auto">
            <a:xfrm>
              <a:off x="2307"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8" name="Rectangle 106">
              <a:extLst>
                <a:ext uri="{FF2B5EF4-FFF2-40B4-BE49-F238E27FC236}">
                  <a16:creationId xmlns:a16="http://schemas.microsoft.com/office/drawing/2014/main" id="{9E022C7D-DD7A-4B97-BA4D-95EEFFF49EF8}"/>
                </a:ext>
              </a:extLst>
            </p:cNvPr>
            <p:cNvSpPr>
              <a:spLocks noChangeArrowheads="1"/>
            </p:cNvSpPr>
            <p:nvPr/>
          </p:nvSpPr>
          <p:spPr bwMode="auto">
            <a:xfrm>
              <a:off x="2316" y="318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9" name="Line 107">
              <a:extLst>
                <a:ext uri="{FF2B5EF4-FFF2-40B4-BE49-F238E27FC236}">
                  <a16:creationId xmlns:a16="http://schemas.microsoft.com/office/drawing/2014/main" id="{66C2946D-228E-4917-8405-235FAF6846CF}"/>
                </a:ext>
              </a:extLst>
            </p:cNvPr>
            <p:cNvSpPr>
              <a:spLocks noChangeShapeType="1"/>
            </p:cNvSpPr>
            <p:nvPr/>
          </p:nvSpPr>
          <p:spPr bwMode="auto">
            <a:xfrm>
              <a:off x="2316" y="318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0" name="Rectangle 108">
              <a:extLst>
                <a:ext uri="{FF2B5EF4-FFF2-40B4-BE49-F238E27FC236}">
                  <a16:creationId xmlns:a16="http://schemas.microsoft.com/office/drawing/2014/main" id="{7F7AA006-A09A-4B1B-BF50-5FB41D4A1F0D}"/>
                </a:ext>
              </a:extLst>
            </p:cNvPr>
            <p:cNvSpPr>
              <a:spLocks noChangeArrowheads="1"/>
            </p:cNvSpPr>
            <p:nvPr/>
          </p:nvSpPr>
          <p:spPr bwMode="auto">
            <a:xfrm>
              <a:off x="2759"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1" name="Line 109">
              <a:extLst>
                <a:ext uri="{FF2B5EF4-FFF2-40B4-BE49-F238E27FC236}">
                  <a16:creationId xmlns:a16="http://schemas.microsoft.com/office/drawing/2014/main" id="{04B8A580-A114-4A3A-ADB9-45D889E2A178}"/>
                </a:ext>
              </a:extLst>
            </p:cNvPr>
            <p:cNvSpPr>
              <a:spLocks noChangeShapeType="1"/>
            </p:cNvSpPr>
            <p:nvPr/>
          </p:nvSpPr>
          <p:spPr bwMode="auto">
            <a:xfrm>
              <a:off x="2759"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2" name="Line 110">
              <a:extLst>
                <a:ext uri="{FF2B5EF4-FFF2-40B4-BE49-F238E27FC236}">
                  <a16:creationId xmlns:a16="http://schemas.microsoft.com/office/drawing/2014/main" id="{142E034F-20FB-45EA-BAD8-5AA88EE366DA}"/>
                </a:ext>
              </a:extLst>
            </p:cNvPr>
            <p:cNvSpPr>
              <a:spLocks noChangeShapeType="1"/>
            </p:cNvSpPr>
            <p:nvPr/>
          </p:nvSpPr>
          <p:spPr bwMode="auto">
            <a:xfrm>
              <a:off x="2759"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3" name="Rectangle 111">
              <a:extLst>
                <a:ext uri="{FF2B5EF4-FFF2-40B4-BE49-F238E27FC236}">
                  <a16:creationId xmlns:a16="http://schemas.microsoft.com/office/drawing/2014/main" id="{3A4EC621-D2FB-4891-A88B-F7A1EA7A109D}"/>
                </a:ext>
              </a:extLst>
            </p:cNvPr>
            <p:cNvSpPr>
              <a:spLocks noChangeArrowheads="1"/>
            </p:cNvSpPr>
            <p:nvPr/>
          </p:nvSpPr>
          <p:spPr bwMode="auto">
            <a:xfrm>
              <a:off x="2307"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4" name="Line 112">
              <a:extLst>
                <a:ext uri="{FF2B5EF4-FFF2-40B4-BE49-F238E27FC236}">
                  <a16:creationId xmlns:a16="http://schemas.microsoft.com/office/drawing/2014/main" id="{387B46DF-66B1-42A5-9E85-8EC926530F79}"/>
                </a:ext>
              </a:extLst>
            </p:cNvPr>
            <p:cNvSpPr>
              <a:spLocks noChangeShapeType="1"/>
            </p:cNvSpPr>
            <p:nvPr/>
          </p:nvSpPr>
          <p:spPr bwMode="auto">
            <a:xfrm>
              <a:off x="2307"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5" name="Rectangle 113">
              <a:extLst>
                <a:ext uri="{FF2B5EF4-FFF2-40B4-BE49-F238E27FC236}">
                  <a16:creationId xmlns:a16="http://schemas.microsoft.com/office/drawing/2014/main" id="{B578F1D4-F1DF-4153-BEE7-C735B02E964D}"/>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6" name="Line 114">
              <a:extLst>
                <a:ext uri="{FF2B5EF4-FFF2-40B4-BE49-F238E27FC236}">
                  <a16:creationId xmlns:a16="http://schemas.microsoft.com/office/drawing/2014/main" id="{732C632F-8F6C-433C-9286-C92DA3D01EC2}"/>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7" name="Line 115">
              <a:extLst>
                <a:ext uri="{FF2B5EF4-FFF2-40B4-BE49-F238E27FC236}">
                  <a16:creationId xmlns:a16="http://schemas.microsoft.com/office/drawing/2014/main" id="{B4568C3C-E0C0-4A84-94A8-BC0233C3FBA1}"/>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8" name="Rectangle 116">
              <a:extLst>
                <a:ext uri="{FF2B5EF4-FFF2-40B4-BE49-F238E27FC236}">
                  <a16:creationId xmlns:a16="http://schemas.microsoft.com/office/drawing/2014/main" id="{83D75F4A-B9B9-43D8-A23A-A9AE9B9BA88E}"/>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9" name="Line 117">
              <a:extLst>
                <a:ext uri="{FF2B5EF4-FFF2-40B4-BE49-F238E27FC236}">
                  <a16:creationId xmlns:a16="http://schemas.microsoft.com/office/drawing/2014/main" id="{5D8F885B-A815-4F9C-B1C9-D698B4F57A08}"/>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0" name="Line 118">
              <a:extLst>
                <a:ext uri="{FF2B5EF4-FFF2-40B4-BE49-F238E27FC236}">
                  <a16:creationId xmlns:a16="http://schemas.microsoft.com/office/drawing/2014/main" id="{8EEA713C-3113-4C94-8531-8E5E60550D25}"/>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1" name="Rectangle 119">
              <a:extLst>
                <a:ext uri="{FF2B5EF4-FFF2-40B4-BE49-F238E27FC236}">
                  <a16:creationId xmlns:a16="http://schemas.microsoft.com/office/drawing/2014/main" id="{77A2CA79-32C5-4BA0-B687-1303CC417899}"/>
                </a:ext>
              </a:extLst>
            </p:cNvPr>
            <p:cNvSpPr>
              <a:spLocks noChangeArrowheads="1"/>
            </p:cNvSpPr>
            <p:nvPr/>
          </p:nvSpPr>
          <p:spPr bwMode="auto">
            <a:xfrm>
              <a:off x="2316" y="346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2" name="Line 120">
              <a:extLst>
                <a:ext uri="{FF2B5EF4-FFF2-40B4-BE49-F238E27FC236}">
                  <a16:creationId xmlns:a16="http://schemas.microsoft.com/office/drawing/2014/main" id="{149527D7-3B50-446D-AC52-5994D20F7B62}"/>
                </a:ext>
              </a:extLst>
            </p:cNvPr>
            <p:cNvSpPr>
              <a:spLocks noChangeShapeType="1"/>
            </p:cNvSpPr>
            <p:nvPr/>
          </p:nvSpPr>
          <p:spPr bwMode="auto">
            <a:xfrm>
              <a:off x="2316" y="346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3" name="Rectangle 121">
              <a:extLst>
                <a:ext uri="{FF2B5EF4-FFF2-40B4-BE49-F238E27FC236}">
                  <a16:creationId xmlns:a16="http://schemas.microsoft.com/office/drawing/2014/main" id="{437C4137-02CD-49AA-89BD-2C011BBEF03D}"/>
                </a:ext>
              </a:extLst>
            </p:cNvPr>
            <p:cNvSpPr>
              <a:spLocks noChangeArrowheads="1"/>
            </p:cNvSpPr>
            <p:nvPr/>
          </p:nvSpPr>
          <p:spPr bwMode="auto">
            <a:xfrm>
              <a:off x="2759"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4" name="Line 122">
              <a:extLst>
                <a:ext uri="{FF2B5EF4-FFF2-40B4-BE49-F238E27FC236}">
                  <a16:creationId xmlns:a16="http://schemas.microsoft.com/office/drawing/2014/main" id="{FDC5B8C1-836F-4E9C-859B-9280B7832BC1}"/>
                </a:ext>
              </a:extLst>
            </p:cNvPr>
            <p:cNvSpPr>
              <a:spLocks noChangeShapeType="1"/>
            </p:cNvSpPr>
            <p:nvPr/>
          </p:nvSpPr>
          <p:spPr bwMode="auto">
            <a:xfrm>
              <a:off x="2759"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5" name="Rectangle 123">
              <a:extLst>
                <a:ext uri="{FF2B5EF4-FFF2-40B4-BE49-F238E27FC236}">
                  <a16:creationId xmlns:a16="http://schemas.microsoft.com/office/drawing/2014/main" id="{F18617F0-EB68-4B23-A1A1-D5EAAF2A78A2}"/>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6" name="Line 124">
              <a:extLst>
                <a:ext uri="{FF2B5EF4-FFF2-40B4-BE49-F238E27FC236}">
                  <a16:creationId xmlns:a16="http://schemas.microsoft.com/office/drawing/2014/main" id="{E0F1DB7B-9633-4174-8C3B-3FF6605D8E34}"/>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7" name="Line 125">
              <a:extLst>
                <a:ext uri="{FF2B5EF4-FFF2-40B4-BE49-F238E27FC236}">
                  <a16:creationId xmlns:a16="http://schemas.microsoft.com/office/drawing/2014/main" id="{CCDDD25D-5B46-40EA-9188-84C616E5C4DF}"/>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8" name="Rectangle 126">
              <a:extLst>
                <a:ext uri="{FF2B5EF4-FFF2-40B4-BE49-F238E27FC236}">
                  <a16:creationId xmlns:a16="http://schemas.microsoft.com/office/drawing/2014/main" id="{CE25516A-22D5-4D28-A105-90CBB4559A78}"/>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9" name="Line 127">
              <a:extLst>
                <a:ext uri="{FF2B5EF4-FFF2-40B4-BE49-F238E27FC236}">
                  <a16:creationId xmlns:a16="http://schemas.microsoft.com/office/drawing/2014/main" id="{EBC131D8-4B57-4D4C-BCC7-864023B238F1}"/>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0" name="Line 128">
              <a:extLst>
                <a:ext uri="{FF2B5EF4-FFF2-40B4-BE49-F238E27FC236}">
                  <a16:creationId xmlns:a16="http://schemas.microsoft.com/office/drawing/2014/main" id="{BD650DD4-88F2-4E6E-8E21-9719F560415D}"/>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 name="Rectangle 129">
              <a:extLst>
                <a:ext uri="{FF2B5EF4-FFF2-40B4-BE49-F238E27FC236}">
                  <a16:creationId xmlns:a16="http://schemas.microsoft.com/office/drawing/2014/main" id="{83924155-53DC-4776-A4C9-FD804CFC7C72}"/>
                </a:ext>
              </a:extLst>
            </p:cNvPr>
            <p:cNvSpPr>
              <a:spLocks noChangeArrowheads="1"/>
            </p:cNvSpPr>
            <p:nvPr/>
          </p:nvSpPr>
          <p:spPr bwMode="auto">
            <a:xfrm>
              <a:off x="2086" y="352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grpSp>
          <p:nvGrpSpPr>
            <p:cNvPr id="49282" name="Group 130">
              <a:extLst>
                <a:ext uri="{FF2B5EF4-FFF2-40B4-BE49-F238E27FC236}">
                  <a16:creationId xmlns:a16="http://schemas.microsoft.com/office/drawing/2014/main" id="{9DB607EE-3129-4246-A2CC-D017BD84E885}"/>
                </a:ext>
              </a:extLst>
            </p:cNvPr>
            <p:cNvGrpSpPr>
              <a:grpSpLocks/>
            </p:cNvGrpSpPr>
            <p:nvPr/>
          </p:nvGrpSpPr>
          <p:grpSpPr bwMode="auto">
            <a:xfrm>
              <a:off x="3743" y="1248"/>
              <a:ext cx="1474" cy="2338"/>
              <a:chOff x="3743" y="1248"/>
              <a:chExt cx="1474" cy="2338"/>
            </a:xfrm>
          </p:grpSpPr>
          <p:sp>
            <p:nvSpPr>
              <p:cNvPr id="49356" name="Rectangle 131">
                <a:extLst>
                  <a:ext uri="{FF2B5EF4-FFF2-40B4-BE49-F238E27FC236}">
                    <a16:creationId xmlns:a16="http://schemas.microsoft.com/office/drawing/2014/main" id="{3159DB7D-28ED-41A1-A472-F42CE78503E1}"/>
                  </a:ext>
                </a:extLst>
              </p:cNvPr>
              <p:cNvSpPr>
                <a:spLocks noChangeArrowheads="1"/>
              </p:cNvSpPr>
              <p:nvPr/>
            </p:nvSpPr>
            <p:spPr bwMode="auto">
              <a:xfrm>
                <a:off x="3743" y="127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7" name="Rectangle 132">
                <a:extLst>
                  <a:ext uri="{FF2B5EF4-FFF2-40B4-BE49-F238E27FC236}">
                    <a16:creationId xmlns:a16="http://schemas.microsoft.com/office/drawing/2014/main" id="{D8E6E671-E7AC-4204-AC49-CCD43062C178}"/>
                  </a:ext>
                </a:extLst>
              </p:cNvPr>
              <p:cNvSpPr>
                <a:spLocks noChangeArrowheads="1"/>
              </p:cNvSpPr>
              <p:nvPr/>
            </p:nvSpPr>
            <p:spPr bwMode="auto">
              <a:xfrm>
                <a:off x="3827" y="1258"/>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二元组表</a:t>
                </a:r>
                <a:endParaRPr lang="zh-CN" altLang="en-US" sz="1800" b="1">
                  <a:latin typeface="Courier New" panose="02070309020205020404" pitchFamily="49" charset="0"/>
                </a:endParaRPr>
              </a:p>
            </p:txBody>
          </p:sp>
          <p:sp>
            <p:nvSpPr>
              <p:cNvPr id="49358" name="Rectangle 133">
                <a:extLst>
                  <a:ext uri="{FF2B5EF4-FFF2-40B4-BE49-F238E27FC236}">
                    <a16:creationId xmlns:a16="http://schemas.microsoft.com/office/drawing/2014/main" id="{BED23743-FA66-4842-9EEF-F535BC369129}"/>
                  </a:ext>
                </a:extLst>
              </p:cNvPr>
              <p:cNvSpPr>
                <a:spLocks noChangeArrowheads="1"/>
              </p:cNvSpPr>
              <p:nvPr/>
            </p:nvSpPr>
            <p:spPr bwMode="auto">
              <a:xfrm>
                <a:off x="4671" y="1248"/>
                <a:ext cx="36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data</a:t>
                </a:r>
                <a:endParaRPr lang="en-US" altLang="zh-CN" sz="1800" b="1">
                  <a:latin typeface="Courier New" panose="02070309020205020404" pitchFamily="49" charset="0"/>
                </a:endParaRPr>
              </a:p>
            </p:txBody>
          </p:sp>
          <p:sp>
            <p:nvSpPr>
              <p:cNvPr id="49359" name="Rectangle 134">
                <a:extLst>
                  <a:ext uri="{FF2B5EF4-FFF2-40B4-BE49-F238E27FC236}">
                    <a16:creationId xmlns:a16="http://schemas.microsoft.com/office/drawing/2014/main" id="{E1393F5A-373F-4772-99DE-8CFD666D9AC5}"/>
                  </a:ext>
                </a:extLst>
              </p:cNvPr>
              <p:cNvSpPr>
                <a:spLocks noChangeArrowheads="1"/>
              </p:cNvSpPr>
              <p:nvPr/>
            </p:nvSpPr>
            <p:spPr bwMode="auto">
              <a:xfrm>
                <a:off x="5043" y="125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0" name="Rectangle 135">
                <a:extLst>
                  <a:ext uri="{FF2B5EF4-FFF2-40B4-BE49-F238E27FC236}">
                    <a16:creationId xmlns:a16="http://schemas.microsoft.com/office/drawing/2014/main" id="{B53288CF-CD99-4B98-9797-51F26582788A}"/>
                  </a:ext>
                </a:extLst>
              </p:cNvPr>
              <p:cNvSpPr>
                <a:spLocks noChangeArrowheads="1"/>
              </p:cNvSpPr>
              <p:nvPr/>
            </p:nvSpPr>
            <p:spPr bwMode="auto">
              <a:xfrm>
                <a:off x="3845" y="150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1" name="Rectangle 136">
                <a:extLst>
                  <a:ext uri="{FF2B5EF4-FFF2-40B4-BE49-F238E27FC236}">
                    <a16:creationId xmlns:a16="http://schemas.microsoft.com/office/drawing/2014/main" id="{9D6264D6-2D6D-4B32-9897-26F2EF466FA1}"/>
                  </a:ext>
                </a:extLst>
              </p:cNvPr>
              <p:cNvSpPr>
                <a:spLocks noChangeArrowheads="1"/>
              </p:cNvSpPr>
              <p:nvPr/>
            </p:nvSpPr>
            <p:spPr bwMode="auto">
              <a:xfrm>
                <a:off x="4130" y="1510"/>
                <a:ext cx="2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col</a:t>
                </a:r>
                <a:endParaRPr lang="en-US" altLang="zh-CN" sz="1800" b="1">
                  <a:latin typeface="Courier New" panose="02070309020205020404" pitchFamily="49" charset="0"/>
                </a:endParaRPr>
              </a:p>
            </p:txBody>
          </p:sp>
          <p:sp>
            <p:nvSpPr>
              <p:cNvPr id="49362" name="Rectangle 137">
                <a:extLst>
                  <a:ext uri="{FF2B5EF4-FFF2-40B4-BE49-F238E27FC236}">
                    <a16:creationId xmlns:a16="http://schemas.microsoft.com/office/drawing/2014/main" id="{C230C1A5-3735-45B6-A8D6-5178279BF133}"/>
                  </a:ext>
                </a:extLst>
              </p:cNvPr>
              <p:cNvSpPr>
                <a:spLocks noChangeArrowheads="1"/>
              </p:cNvSpPr>
              <p:nvPr/>
            </p:nvSpPr>
            <p:spPr bwMode="auto">
              <a:xfrm>
                <a:off x="4373" y="15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3" name="Rectangle 138">
                <a:extLst>
                  <a:ext uri="{FF2B5EF4-FFF2-40B4-BE49-F238E27FC236}">
                    <a16:creationId xmlns:a16="http://schemas.microsoft.com/office/drawing/2014/main" id="{A6DB5B2D-DC0F-4B7B-B985-DAA36E75126C}"/>
                  </a:ext>
                </a:extLst>
              </p:cNvPr>
              <p:cNvSpPr>
                <a:spLocks noChangeArrowheads="1"/>
              </p:cNvSpPr>
              <p:nvPr/>
            </p:nvSpPr>
            <p:spPr bwMode="auto">
              <a:xfrm>
                <a:off x="4647" y="1510"/>
                <a:ext cx="4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value</a:t>
                </a:r>
                <a:endParaRPr lang="en-US" altLang="zh-CN" sz="1800" b="1">
                  <a:latin typeface="Courier New" panose="02070309020205020404" pitchFamily="49" charset="0"/>
                </a:endParaRPr>
              </a:p>
            </p:txBody>
          </p:sp>
          <p:sp>
            <p:nvSpPr>
              <p:cNvPr id="49364" name="Rectangle 139">
                <a:extLst>
                  <a:ext uri="{FF2B5EF4-FFF2-40B4-BE49-F238E27FC236}">
                    <a16:creationId xmlns:a16="http://schemas.microsoft.com/office/drawing/2014/main" id="{D12B9FFF-2D47-44E6-B846-DA160244126C}"/>
                  </a:ext>
                </a:extLst>
              </p:cNvPr>
              <p:cNvSpPr>
                <a:spLocks noChangeArrowheads="1"/>
              </p:cNvSpPr>
              <p:nvPr/>
            </p:nvSpPr>
            <p:spPr bwMode="auto">
              <a:xfrm>
                <a:off x="5099" y="15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5" name="Rectangle 140">
                <a:extLst>
                  <a:ext uri="{FF2B5EF4-FFF2-40B4-BE49-F238E27FC236}">
                    <a16:creationId xmlns:a16="http://schemas.microsoft.com/office/drawing/2014/main" id="{9E6D0690-3800-4836-9AC7-39843FA00509}"/>
                  </a:ext>
                </a:extLst>
              </p:cNvPr>
              <p:cNvSpPr>
                <a:spLocks noChangeArrowheads="1"/>
              </p:cNvSpPr>
              <p:nvPr/>
            </p:nvSpPr>
            <p:spPr bwMode="auto">
              <a:xfrm>
                <a:off x="3845" y="17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6" name="Rectangle 141">
                <a:extLst>
                  <a:ext uri="{FF2B5EF4-FFF2-40B4-BE49-F238E27FC236}">
                    <a16:creationId xmlns:a16="http://schemas.microsoft.com/office/drawing/2014/main" id="{E290CCB0-BD6E-4239-B0E0-DF1715C1E8F1}"/>
                  </a:ext>
                </a:extLst>
              </p:cNvPr>
              <p:cNvSpPr>
                <a:spLocks noChangeArrowheads="1"/>
              </p:cNvSpPr>
              <p:nvPr/>
            </p:nvSpPr>
            <p:spPr bwMode="auto">
              <a:xfrm>
                <a:off x="3930" y="17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7" name="Rectangle 142">
                <a:extLst>
                  <a:ext uri="{FF2B5EF4-FFF2-40B4-BE49-F238E27FC236}">
                    <a16:creationId xmlns:a16="http://schemas.microsoft.com/office/drawing/2014/main" id="{B7E10655-C4D4-4EDE-8BEE-469194229D08}"/>
                  </a:ext>
                </a:extLst>
              </p:cNvPr>
              <p:cNvSpPr>
                <a:spLocks noChangeArrowheads="1"/>
              </p:cNvSpPr>
              <p:nvPr/>
            </p:nvSpPr>
            <p:spPr bwMode="auto">
              <a:xfrm>
                <a:off x="4202" y="173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8" name="Rectangle 143">
                <a:extLst>
                  <a:ext uri="{FF2B5EF4-FFF2-40B4-BE49-F238E27FC236}">
                    <a16:creationId xmlns:a16="http://schemas.microsoft.com/office/drawing/2014/main" id="{A9D4E7F7-7494-43BA-974A-F29A58986151}"/>
                  </a:ext>
                </a:extLst>
              </p:cNvPr>
              <p:cNvSpPr>
                <a:spLocks noChangeArrowheads="1"/>
              </p:cNvSpPr>
              <p:nvPr/>
            </p:nvSpPr>
            <p:spPr bwMode="auto">
              <a:xfrm>
                <a:off x="4301" y="17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9" name="Rectangle 144">
                <a:extLst>
                  <a:ext uri="{FF2B5EF4-FFF2-40B4-BE49-F238E27FC236}">
                    <a16:creationId xmlns:a16="http://schemas.microsoft.com/office/drawing/2014/main" id="{D0FE0753-0010-434B-8D2B-712F80BD51EE}"/>
                  </a:ext>
                </a:extLst>
              </p:cNvPr>
              <p:cNvSpPr>
                <a:spLocks noChangeArrowheads="1"/>
              </p:cNvSpPr>
              <p:nvPr/>
            </p:nvSpPr>
            <p:spPr bwMode="auto">
              <a:xfrm>
                <a:off x="4774" y="173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12</a:t>
                </a:r>
                <a:endParaRPr lang="en-US" altLang="zh-CN" sz="1800" b="1">
                  <a:latin typeface="Courier New" panose="02070309020205020404" pitchFamily="49" charset="0"/>
                </a:endParaRPr>
              </a:p>
            </p:txBody>
          </p:sp>
          <p:sp>
            <p:nvSpPr>
              <p:cNvPr id="49370" name="Rectangle 145">
                <a:extLst>
                  <a:ext uri="{FF2B5EF4-FFF2-40B4-BE49-F238E27FC236}">
                    <a16:creationId xmlns:a16="http://schemas.microsoft.com/office/drawing/2014/main" id="{A03EB261-8C65-420A-B068-0CAA107B32AA}"/>
                  </a:ext>
                </a:extLst>
              </p:cNvPr>
              <p:cNvSpPr>
                <a:spLocks noChangeArrowheads="1"/>
              </p:cNvSpPr>
              <p:nvPr/>
            </p:nvSpPr>
            <p:spPr bwMode="auto">
              <a:xfrm>
                <a:off x="4972" y="17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71" name="Rectangle 146">
                <a:extLst>
                  <a:ext uri="{FF2B5EF4-FFF2-40B4-BE49-F238E27FC236}">
                    <a16:creationId xmlns:a16="http://schemas.microsoft.com/office/drawing/2014/main" id="{B8037018-B3D9-4091-B2E6-A12BDEA80067}"/>
                  </a:ext>
                </a:extLst>
              </p:cNvPr>
              <p:cNvSpPr>
                <a:spLocks noChangeArrowheads="1"/>
              </p:cNvSpPr>
              <p:nvPr/>
            </p:nvSpPr>
            <p:spPr bwMode="auto">
              <a:xfrm>
                <a:off x="3962" y="1724"/>
                <a:ext cx="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2" name="Line 147">
                <a:extLst>
                  <a:ext uri="{FF2B5EF4-FFF2-40B4-BE49-F238E27FC236}">
                    <a16:creationId xmlns:a16="http://schemas.microsoft.com/office/drawing/2014/main" id="{02F1F715-979F-48CD-B98E-E9372047ADC2}"/>
                  </a:ext>
                </a:extLst>
              </p:cNvPr>
              <p:cNvSpPr>
                <a:spLocks noChangeShapeType="1"/>
              </p:cNvSpPr>
              <p:nvPr/>
            </p:nvSpPr>
            <p:spPr bwMode="auto">
              <a:xfrm>
                <a:off x="3962"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3" name="Rectangle 148">
                <a:extLst>
                  <a:ext uri="{FF2B5EF4-FFF2-40B4-BE49-F238E27FC236}">
                    <a16:creationId xmlns:a16="http://schemas.microsoft.com/office/drawing/2014/main" id="{32B8D7AD-E4BA-4FFC-91B1-90DF4CAE92AE}"/>
                  </a:ext>
                </a:extLst>
              </p:cNvPr>
              <p:cNvSpPr>
                <a:spLocks noChangeArrowheads="1"/>
              </p:cNvSpPr>
              <p:nvPr/>
            </p:nvSpPr>
            <p:spPr bwMode="auto">
              <a:xfrm>
                <a:off x="396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4" name="Line 149">
                <a:extLst>
                  <a:ext uri="{FF2B5EF4-FFF2-40B4-BE49-F238E27FC236}">
                    <a16:creationId xmlns:a16="http://schemas.microsoft.com/office/drawing/2014/main" id="{D36B9DD0-6F58-40E9-AD35-0D1B9E50A61C}"/>
                  </a:ext>
                </a:extLst>
              </p:cNvPr>
              <p:cNvSpPr>
                <a:spLocks noChangeShapeType="1"/>
              </p:cNvSpPr>
              <p:nvPr/>
            </p:nvSpPr>
            <p:spPr bwMode="auto">
              <a:xfrm>
                <a:off x="396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5" name="Line 150">
                <a:extLst>
                  <a:ext uri="{FF2B5EF4-FFF2-40B4-BE49-F238E27FC236}">
                    <a16:creationId xmlns:a16="http://schemas.microsoft.com/office/drawing/2014/main" id="{F76F3D27-71D3-4E8C-9FD3-89E21F3F420B}"/>
                  </a:ext>
                </a:extLst>
              </p:cNvPr>
              <p:cNvSpPr>
                <a:spLocks noChangeShapeType="1"/>
              </p:cNvSpPr>
              <p:nvPr/>
            </p:nvSpPr>
            <p:spPr bwMode="auto">
              <a:xfrm>
                <a:off x="396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6" name="Rectangle 151">
                <a:extLst>
                  <a:ext uri="{FF2B5EF4-FFF2-40B4-BE49-F238E27FC236}">
                    <a16:creationId xmlns:a16="http://schemas.microsoft.com/office/drawing/2014/main" id="{112AE479-1654-47CE-86D5-F125345AD8D8}"/>
                  </a:ext>
                </a:extLst>
              </p:cNvPr>
              <p:cNvSpPr>
                <a:spLocks noChangeArrowheads="1"/>
              </p:cNvSpPr>
              <p:nvPr/>
            </p:nvSpPr>
            <p:spPr bwMode="auto">
              <a:xfrm>
                <a:off x="3974" y="1724"/>
                <a:ext cx="55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7" name="Line 152">
                <a:extLst>
                  <a:ext uri="{FF2B5EF4-FFF2-40B4-BE49-F238E27FC236}">
                    <a16:creationId xmlns:a16="http://schemas.microsoft.com/office/drawing/2014/main" id="{86CA438D-CE66-4552-8C68-2E5C90FCEBAD}"/>
                  </a:ext>
                </a:extLst>
              </p:cNvPr>
              <p:cNvSpPr>
                <a:spLocks noChangeShapeType="1"/>
              </p:cNvSpPr>
              <p:nvPr/>
            </p:nvSpPr>
            <p:spPr bwMode="auto">
              <a:xfrm>
                <a:off x="3974" y="1724"/>
                <a:ext cx="5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8" name="Rectangle 153">
                <a:extLst>
                  <a:ext uri="{FF2B5EF4-FFF2-40B4-BE49-F238E27FC236}">
                    <a16:creationId xmlns:a16="http://schemas.microsoft.com/office/drawing/2014/main" id="{5C292DB7-5BD9-461D-B29A-D6AFE3036DBB}"/>
                  </a:ext>
                </a:extLst>
              </p:cNvPr>
              <p:cNvSpPr>
                <a:spLocks noChangeArrowheads="1"/>
              </p:cNvSpPr>
              <p:nvPr/>
            </p:nvSpPr>
            <p:spPr bwMode="auto">
              <a:xfrm>
                <a:off x="4527"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9" name="Line 154">
                <a:extLst>
                  <a:ext uri="{FF2B5EF4-FFF2-40B4-BE49-F238E27FC236}">
                    <a16:creationId xmlns:a16="http://schemas.microsoft.com/office/drawing/2014/main" id="{278D8058-8070-4239-BE47-C65BEC61AE21}"/>
                  </a:ext>
                </a:extLst>
              </p:cNvPr>
              <p:cNvSpPr>
                <a:spLocks noChangeShapeType="1"/>
              </p:cNvSpPr>
              <p:nvPr/>
            </p:nvSpPr>
            <p:spPr bwMode="auto">
              <a:xfrm>
                <a:off x="4527"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0" name="Line 155">
                <a:extLst>
                  <a:ext uri="{FF2B5EF4-FFF2-40B4-BE49-F238E27FC236}">
                    <a16:creationId xmlns:a16="http://schemas.microsoft.com/office/drawing/2014/main" id="{A5920A22-3A71-400D-9AAB-AA6BAFC55BB9}"/>
                  </a:ext>
                </a:extLst>
              </p:cNvPr>
              <p:cNvSpPr>
                <a:spLocks noChangeShapeType="1"/>
              </p:cNvSpPr>
              <p:nvPr/>
            </p:nvSpPr>
            <p:spPr bwMode="auto">
              <a:xfrm>
                <a:off x="452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1" name="Rectangle 156">
                <a:extLst>
                  <a:ext uri="{FF2B5EF4-FFF2-40B4-BE49-F238E27FC236}">
                    <a16:creationId xmlns:a16="http://schemas.microsoft.com/office/drawing/2014/main" id="{C585FCC0-6B7B-443C-B706-08AFD74B89A2}"/>
                  </a:ext>
                </a:extLst>
              </p:cNvPr>
              <p:cNvSpPr>
                <a:spLocks noChangeArrowheads="1"/>
              </p:cNvSpPr>
              <p:nvPr/>
            </p:nvSpPr>
            <p:spPr bwMode="auto">
              <a:xfrm>
                <a:off x="4530"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2" name="Line 157">
                <a:extLst>
                  <a:ext uri="{FF2B5EF4-FFF2-40B4-BE49-F238E27FC236}">
                    <a16:creationId xmlns:a16="http://schemas.microsoft.com/office/drawing/2014/main" id="{CF75F5E3-3984-48F2-8101-29516EA206F9}"/>
                  </a:ext>
                </a:extLst>
              </p:cNvPr>
              <p:cNvSpPr>
                <a:spLocks noChangeShapeType="1"/>
              </p:cNvSpPr>
              <p:nvPr/>
            </p:nvSpPr>
            <p:spPr bwMode="auto">
              <a:xfrm>
                <a:off x="4530"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3" name="Line 158">
                <a:extLst>
                  <a:ext uri="{FF2B5EF4-FFF2-40B4-BE49-F238E27FC236}">
                    <a16:creationId xmlns:a16="http://schemas.microsoft.com/office/drawing/2014/main" id="{693501AD-3884-432A-BB53-33A4E98A9186}"/>
                  </a:ext>
                </a:extLst>
              </p:cNvPr>
              <p:cNvSpPr>
                <a:spLocks noChangeShapeType="1"/>
              </p:cNvSpPr>
              <p:nvPr/>
            </p:nvSpPr>
            <p:spPr bwMode="auto">
              <a:xfrm>
                <a:off x="4530"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4" name="Rectangle 159">
                <a:extLst>
                  <a:ext uri="{FF2B5EF4-FFF2-40B4-BE49-F238E27FC236}">
                    <a16:creationId xmlns:a16="http://schemas.microsoft.com/office/drawing/2014/main" id="{912D7A6B-9229-48EC-B229-4B4D4AE2E229}"/>
                  </a:ext>
                </a:extLst>
              </p:cNvPr>
              <p:cNvSpPr>
                <a:spLocks noChangeArrowheads="1"/>
              </p:cNvSpPr>
              <p:nvPr/>
            </p:nvSpPr>
            <p:spPr bwMode="auto">
              <a:xfrm>
                <a:off x="4539" y="1724"/>
                <a:ext cx="66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5" name="Line 160">
                <a:extLst>
                  <a:ext uri="{FF2B5EF4-FFF2-40B4-BE49-F238E27FC236}">
                    <a16:creationId xmlns:a16="http://schemas.microsoft.com/office/drawing/2014/main" id="{AE5C715A-65A7-4A0C-9168-68B1C2134E30}"/>
                  </a:ext>
                </a:extLst>
              </p:cNvPr>
              <p:cNvSpPr>
                <a:spLocks noChangeShapeType="1"/>
              </p:cNvSpPr>
              <p:nvPr/>
            </p:nvSpPr>
            <p:spPr bwMode="auto">
              <a:xfrm>
                <a:off x="4539" y="1724"/>
                <a:ext cx="6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6" name="Rectangle 161">
                <a:extLst>
                  <a:ext uri="{FF2B5EF4-FFF2-40B4-BE49-F238E27FC236}">
                    <a16:creationId xmlns:a16="http://schemas.microsoft.com/office/drawing/2014/main" id="{F0C0CA60-A8E1-4B00-9D31-BFDC1AA2E1FE}"/>
                  </a:ext>
                </a:extLst>
              </p:cNvPr>
              <p:cNvSpPr>
                <a:spLocks noChangeArrowheads="1"/>
              </p:cNvSpPr>
              <p:nvPr/>
            </p:nvSpPr>
            <p:spPr bwMode="auto">
              <a:xfrm>
                <a:off x="520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7" name="Line 162">
                <a:extLst>
                  <a:ext uri="{FF2B5EF4-FFF2-40B4-BE49-F238E27FC236}">
                    <a16:creationId xmlns:a16="http://schemas.microsoft.com/office/drawing/2014/main" id="{BD75BA51-ED06-4A03-B80D-030F7A119E73}"/>
                  </a:ext>
                </a:extLst>
              </p:cNvPr>
              <p:cNvSpPr>
                <a:spLocks noChangeShapeType="1"/>
              </p:cNvSpPr>
              <p:nvPr/>
            </p:nvSpPr>
            <p:spPr bwMode="auto">
              <a:xfrm>
                <a:off x="520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8" name="Line 163">
                <a:extLst>
                  <a:ext uri="{FF2B5EF4-FFF2-40B4-BE49-F238E27FC236}">
                    <a16:creationId xmlns:a16="http://schemas.microsoft.com/office/drawing/2014/main" id="{17DCD0AD-F3B8-4B4C-8552-4481665A82E8}"/>
                  </a:ext>
                </a:extLst>
              </p:cNvPr>
              <p:cNvSpPr>
                <a:spLocks noChangeShapeType="1"/>
              </p:cNvSpPr>
              <p:nvPr/>
            </p:nvSpPr>
            <p:spPr bwMode="auto">
              <a:xfrm>
                <a:off x="520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9" name="Rectangle 164">
                <a:extLst>
                  <a:ext uri="{FF2B5EF4-FFF2-40B4-BE49-F238E27FC236}">
                    <a16:creationId xmlns:a16="http://schemas.microsoft.com/office/drawing/2014/main" id="{283D0B04-CD8C-4C9C-841A-08C2DDD6EB92}"/>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0" name="Line 165">
                <a:extLst>
                  <a:ext uri="{FF2B5EF4-FFF2-40B4-BE49-F238E27FC236}">
                    <a16:creationId xmlns:a16="http://schemas.microsoft.com/office/drawing/2014/main" id="{2DFC8E37-2F76-4C19-9FE6-31E6DD6CC8EE}"/>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1" name="Line 166">
                <a:extLst>
                  <a:ext uri="{FF2B5EF4-FFF2-40B4-BE49-F238E27FC236}">
                    <a16:creationId xmlns:a16="http://schemas.microsoft.com/office/drawing/2014/main" id="{B004BA43-06BC-4F0E-80B1-596A9E5BBE89}"/>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2" name="Rectangle 167">
                <a:extLst>
                  <a:ext uri="{FF2B5EF4-FFF2-40B4-BE49-F238E27FC236}">
                    <a16:creationId xmlns:a16="http://schemas.microsoft.com/office/drawing/2014/main" id="{BD50C2E1-F8CC-48A5-B0AB-0AB2D5E63C6D}"/>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3" name="Line 168">
                <a:extLst>
                  <a:ext uri="{FF2B5EF4-FFF2-40B4-BE49-F238E27FC236}">
                    <a16:creationId xmlns:a16="http://schemas.microsoft.com/office/drawing/2014/main" id="{1F95EB29-C8F2-4C22-BCD4-1291A904DE05}"/>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4" name="Line 169">
                <a:extLst>
                  <a:ext uri="{FF2B5EF4-FFF2-40B4-BE49-F238E27FC236}">
                    <a16:creationId xmlns:a16="http://schemas.microsoft.com/office/drawing/2014/main" id="{A37113AD-1DBF-4312-9D22-91CE7354739D}"/>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5" name="Rectangle 170">
                <a:extLst>
                  <a:ext uri="{FF2B5EF4-FFF2-40B4-BE49-F238E27FC236}">
                    <a16:creationId xmlns:a16="http://schemas.microsoft.com/office/drawing/2014/main" id="{44236A61-9AA9-4780-9B23-707164CA4FF6}"/>
                  </a:ext>
                </a:extLst>
              </p:cNvPr>
              <p:cNvSpPr>
                <a:spLocks noChangeArrowheads="1"/>
              </p:cNvSpPr>
              <p:nvPr/>
            </p:nvSpPr>
            <p:spPr bwMode="auto">
              <a:xfrm>
                <a:off x="3965"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6" name="Line 171">
                <a:extLst>
                  <a:ext uri="{FF2B5EF4-FFF2-40B4-BE49-F238E27FC236}">
                    <a16:creationId xmlns:a16="http://schemas.microsoft.com/office/drawing/2014/main" id="{9E1EA80E-F0AD-4769-B5F6-0138F9DABB58}"/>
                  </a:ext>
                </a:extLst>
              </p:cNvPr>
              <p:cNvSpPr>
                <a:spLocks noChangeShapeType="1"/>
              </p:cNvSpPr>
              <p:nvPr/>
            </p:nvSpPr>
            <p:spPr bwMode="auto">
              <a:xfrm>
                <a:off x="3965"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7" name="Rectangle 172">
                <a:extLst>
                  <a:ext uri="{FF2B5EF4-FFF2-40B4-BE49-F238E27FC236}">
                    <a16:creationId xmlns:a16="http://schemas.microsoft.com/office/drawing/2014/main" id="{7FEFB604-B361-4F3C-B6B8-28441452B230}"/>
                  </a:ext>
                </a:extLst>
              </p:cNvPr>
              <p:cNvSpPr>
                <a:spLocks noChangeArrowheads="1"/>
              </p:cNvSpPr>
              <p:nvPr/>
            </p:nvSpPr>
            <p:spPr bwMode="auto">
              <a:xfrm>
                <a:off x="4530"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8" name="Line 173">
                <a:extLst>
                  <a:ext uri="{FF2B5EF4-FFF2-40B4-BE49-F238E27FC236}">
                    <a16:creationId xmlns:a16="http://schemas.microsoft.com/office/drawing/2014/main" id="{8A7327AD-BC85-41ED-AE92-475B1403D05E}"/>
                  </a:ext>
                </a:extLst>
              </p:cNvPr>
              <p:cNvSpPr>
                <a:spLocks noChangeShapeType="1"/>
              </p:cNvSpPr>
              <p:nvPr/>
            </p:nvSpPr>
            <p:spPr bwMode="auto">
              <a:xfrm>
                <a:off x="4530"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9" name="Rectangle 174">
                <a:extLst>
                  <a:ext uri="{FF2B5EF4-FFF2-40B4-BE49-F238E27FC236}">
                    <a16:creationId xmlns:a16="http://schemas.microsoft.com/office/drawing/2014/main" id="{6D1C9258-E495-4D2E-AB3E-0A0B2AFE6BA1}"/>
                  </a:ext>
                </a:extLst>
              </p:cNvPr>
              <p:cNvSpPr>
                <a:spLocks noChangeArrowheads="1"/>
              </p:cNvSpPr>
              <p:nvPr/>
            </p:nvSpPr>
            <p:spPr bwMode="auto">
              <a:xfrm>
                <a:off x="5207" y="1733"/>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0" name="Line 175">
                <a:extLst>
                  <a:ext uri="{FF2B5EF4-FFF2-40B4-BE49-F238E27FC236}">
                    <a16:creationId xmlns:a16="http://schemas.microsoft.com/office/drawing/2014/main" id="{C17B7F70-C9A8-4075-8D7B-182AEDDF2870}"/>
                  </a:ext>
                </a:extLst>
              </p:cNvPr>
              <p:cNvSpPr>
                <a:spLocks noChangeShapeType="1"/>
              </p:cNvSpPr>
              <p:nvPr/>
            </p:nvSpPr>
            <p:spPr bwMode="auto">
              <a:xfrm>
                <a:off x="5207"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1" name="Rectangle 176">
                <a:extLst>
                  <a:ext uri="{FF2B5EF4-FFF2-40B4-BE49-F238E27FC236}">
                    <a16:creationId xmlns:a16="http://schemas.microsoft.com/office/drawing/2014/main" id="{C0A61B2A-B39D-4394-B343-DFBFFE58B109}"/>
                  </a:ext>
                </a:extLst>
              </p:cNvPr>
              <p:cNvSpPr>
                <a:spLocks noChangeArrowheads="1"/>
              </p:cNvSpPr>
              <p:nvPr/>
            </p:nvSpPr>
            <p:spPr bwMode="auto">
              <a:xfrm>
                <a:off x="3845" y="19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02" name="Rectangle 177">
                <a:extLst>
                  <a:ext uri="{FF2B5EF4-FFF2-40B4-BE49-F238E27FC236}">
                    <a16:creationId xmlns:a16="http://schemas.microsoft.com/office/drawing/2014/main" id="{FAD55826-FF4E-480D-9E81-92AD371D4E19}"/>
                  </a:ext>
                </a:extLst>
              </p:cNvPr>
              <p:cNvSpPr>
                <a:spLocks noChangeArrowheads="1"/>
              </p:cNvSpPr>
              <p:nvPr/>
            </p:nvSpPr>
            <p:spPr bwMode="auto">
              <a:xfrm>
                <a:off x="3930" y="19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3" name="Rectangle 178">
                <a:extLst>
                  <a:ext uri="{FF2B5EF4-FFF2-40B4-BE49-F238E27FC236}">
                    <a16:creationId xmlns:a16="http://schemas.microsoft.com/office/drawing/2014/main" id="{6BB04C57-D7AB-4B40-BA39-C7D150E5EDD4}"/>
                  </a:ext>
                </a:extLst>
              </p:cNvPr>
              <p:cNvSpPr>
                <a:spLocks noChangeArrowheads="1"/>
              </p:cNvSpPr>
              <p:nvPr/>
            </p:nvSpPr>
            <p:spPr bwMode="auto">
              <a:xfrm>
                <a:off x="4202" y="196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04" name="Rectangle 179">
                <a:extLst>
                  <a:ext uri="{FF2B5EF4-FFF2-40B4-BE49-F238E27FC236}">
                    <a16:creationId xmlns:a16="http://schemas.microsoft.com/office/drawing/2014/main" id="{CBF8018C-02BE-407C-BB8C-B4E63FF8EFAE}"/>
                  </a:ext>
                </a:extLst>
              </p:cNvPr>
              <p:cNvSpPr>
                <a:spLocks noChangeArrowheads="1"/>
              </p:cNvSpPr>
              <p:nvPr/>
            </p:nvSpPr>
            <p:spPr bwMode="auto">
              <a:xfrm>
                <a:off x="4301" y="196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5" name="Rectangle 180">
                <a:extLst>
                  <a:ext uri="{FF2B5EF4-FFF2-40B4-BE49-F238E27FC236}">
                    <a16:creationId xmlns:a16="http://schemas.microsoft.com/office/drawing/2014/main" id="{0431F35A-9363-4B3B-8EF4-8F4F1A496F24}"/>
                  </a:ext>
                </a:extLst>
              </p:cNvPr>
              <p:cNvSpPr>
                <a:spLocks noChangeArrowheads="1"/>
              </p:cNvSpPr>
              <p:nvPr/>
            </p:nvSpPr>
            <p:spPr bwMode="auto">
              <a:xfrm>
                <a:off x="4779" y="196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11</a:t>
                </a:r>
                <a:endParaRPr lang="en-US" altLang="zh-CN" sz="1800" b="1">
                  <a:latin typeface="Courier New" panose="02070309020205020404" pitchFamily="49" charset="0"/>
                </a:endParaRPr>
              </a:p>
            </p:txBody>
          </p:sp>
          <p:sp>
            <p:nvSpPr>
              <p:cNvPr id="49406" name="Rectangle 181">
                <a:extLst>
                  <a:ext uri="{FF2B5EF4-FFF2-40B4-BE49-F238E27FC236}">
                    <a16:creationId xmlns:a16="http://schemas.microsoft.com/office/drawing/2014/main" id="{B2EC4A86-5EC6-428D-AB8D-BFA23B0D1275}"/>
                  </a:ext>
                </a:extLst>
              </p:cNvPr>
              <p:cNvSpPr>
                <a:spLocks noChangeArrowheads="1"/>
              </p:cNvSpPr>
              <p:nvPr/>
            </p:nvSpPr>
            <p:spPr bwMode="auto">
              <a:xfrm>
                <a:off x="4967" y="196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07" name="Rectangle 182">
                <a:extLst>
                  <a:ext uri="{FF2B5EF4-FFF2-40B4-BE49-F238E27FC236}">
                    <a16:creationId xmlns:a16="http://schemas.microsoft.com/office/drawing/2014/main" id="{9A737D74-53AB-4EA4-8EBD-9EF846D8BAE8}"/>
                  </a:ext>
                </a:extLst>
              </p:cNvPr>
              <p:cNvSpPr>
                <a:spLocks noChangeArrowheads="1"/>
              </p:cNvSpPr>
              <p:nvPr/>
            </p:nvSpPr>
            <p:spPr bwMode="auto">
              <a:xfrm>
                <a:off x="3965"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8" name="Line 183">
                <a:extLst>
                  <a:ext uri="{FF2B5EF4-FFF2-40B4-BE49-F238E27FC236}">
                    <a16:creationId xmlns:a16="http://schemas.microsoft.com/office/drawing/2014/main" id="{033627C1-B308-4E60-903B-04ACB741C78B}"/>
                  </a:ext>
                </a:extLst>
              </p:cNvPr>
              <p:cNvSpPr>
                <a:spLocks noChangeShapeType="1"/>
              </p:cNvSpPr>
              <p:nvPr/>
            </p:nvSpPr>
            <p:spPr bwMode="auto">
              <a:xfrm>
                <a:off x="3965"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9" name="Line 184">
                <a:extLst>
                  <a:ext uri="{FF2B5EF4-FFF2-40B4-BE49-F238E27FC236}">
                    <a16:creationId xmlns:a16="http://schemas.microsoft.com/office/drawing/2014/main" id="{0CC92BE0-A13C-459F-BFD2-A5F08EAF8007}"/>
                  </a:ext>
                </a:extLst>
              </p:cNvPr>
              <p:cNvSpPr>
                <a:spLocks noChangeShapeType="1"/>
              </p:cNvSpPr>
              <p:nvPr/>
            </p:nvSpPr>
            <p:spPr bwMode="auto">
              <a:xfrm>
                <a:off x="3965"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0" name="Rectangle 185">
                <a:extLst>
                  <a:ext uri="{FF2B5EF4-FFF2-40B4-BE49-F238E27FC236}">
                    <a16:creationId xmlns:a16="http://schemas.microsoft.com/office/drawing/2014/main" id="{A638CBC4-03EB-4445-BEB8-420E976F4CFE}"/>
                  </a:ext>
                </a:extLst>
              </p:cNvPr>
              <p:cNvSpPr>
                <a:spLocks noChangeArrowheads="1"/>
              </p:cNvSpPr>
              <p:nvPr/>
            </p:nvSpPr>
            <p:spPr bwMode="auto">
              <a:xfrm>
                <a:off x="3974" y="1951"/>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1" name="Line 186">
                <a:extLst>
                  <a:ext uri="{FF2B5EF4-FFF2-40B4-BE49-F238E27FC236}">
                    <a16:creationId xmlns:a16="http://schemas.microsoft.com/office/drawing/2014/main" id="{449C0FAF-E311-4F42-ADA6-3055716F878A}"/>
                  </a:ext>
                </a:extLst>
              </p:cNvPr>
              <p:cNvSpPr>
                <a:spLocks noChangeShapeType="1"/>
              </p:cNvSpPr>
              <p:nvPr/>
            </p:nvSpPr>
            <p:spPr bwMode="auto">
              <a:xfrm>
                <a:off x="3974" y="1951"/>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2" name="Rectangle 187">
                <a:extLst>
                  <a:ext uri="{FF2B5EF4-FFF2-40B4-BE49-F238E27FC236}">
                    <a16:creationId xmlns:a16="http://schemas.microsoft.com/office/drawing/2014/main" id="{25A067BB-AC3C-4224-88C4-04E25BFD0E9D}"/>
                  </a:ext>
                </a:extLst>
              </p:cNvPr>
              <p:cNvSpPr>
                <a:spLocks noChangeArrowheads="1"/>
              </p:cNvSpPr>
              <p:nvPr/>
            </p:nvSpPr>
            <p:spPr bwMode="auto">
              <a:xfrm>
                <a:off x="4530"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3" name="Line 188">
                <a:extLst>
                  <a:ext uri="{FF2B5EF4-FFF2-40B4-BE49-F238E27FC236}">
                    <a16:creationId xmlns:a16="http://schemas.microsoft.com/office/drawing/2014/main" id="{91E28658-F6BF-45EF-904E-62C19C5604C7}"/>
                  </a:ext>
                </a:extLst>
              </p:cNvPr>
              <p:cNvSpPr>
                <a:spLocks noChangeShapeType="1"/>
              </p:cNvSpPr>
              <p:nvPr/>
            </p:nvSpPr>
            <p:spPr bwMode="auto">
              <a:xfrm>
                <a:off x="4530"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4" name="Line 189">
                <a:extLst>
                  <a:ext uri="{FF2B5EF4-FFF2-40B4-BE49-F238E27FC236}">
                    <a16:creationId xmlns:a16="http://schemas.microsoft.com/office/drawing/2014/main" id="{2A92C020-A5CA-4668-945B-1195F6BC6092}"/>
                  </a:ext>
                </a:extLst>
              </p:cNvPr>
              <p:cNvSpPr>
                <a:spLocks noChangeShapeType="1"/>
              </p:cNvSpPr>
              <p:nvPr/>
            </p:nvSpPr>
            <p:spPr bwMode="auto">
              <a:xfrm>
                <a:off x="4530"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5" name="Rectangle 190">
                <a:extLst>
                  <a:ext uri="{FF2B5EF4-FFF2-40B4-BE49-F238E27FC236}">
                    <a16:creationId xmlns:a16="http://schemas.microsoft.com/office/drawing/2014/main" id="{F4FC91AC-2D00-4856-AC39-B01B36C70D89}"/>
                  </a:ext>
                </a:extLst>
              </p:cNvPr>
              <p:cNvSpPr>
                <a:spLocks noChangeArrowheads="1"/>
              </p:cNvSpPr>
              <p:nvPr/>
            </p:nvSpPr>
            <p:spPr bwMode="auto">
              <a:xfrm>
                <a:off x="4539" y="1951"/>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6" name="Line 191">
                <a:extLst>
                  <a:ext uri="{FF2B5EF4-FFF2-40B4-BE49-F238E27FC236}">
                    <a16:creationId xmlns:a16="http://schemas.microsoft.com/office/drawing/2014/main" id="{5BAC4369-021A-4BAF-926E-7228D7A3B03D}"/>
                  </a:ext>
                </a:extLst>
              </p:cNvPr>
              <p:cNvSpPr>
                <a:spLocks noChangeShapeType="1"/>
              </p:cNvSpPr>
              <p:nvPr/>
            </p:nvSpPr>
            <p:spPr bwMode="auto">
              <a:xfrm>
                <a:off x="4539" y="1951"/>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7" name="Rectangle 192">
                <a:extLst>
                  <a:ext uri="{FF2B5EF4-FFF2-40B4-BE49-F238E27FC236}">
                    <a16:creationId xmlns:a16="http://schemas.microsoft.com/office/drawing/2014/main" id="{466F89D8-68C4-426A-88FE-9762C4529ED8}"/>
                  </a:ext>
                </a:extLst>
              </p:cNvPr>
              <p:cNvSpPr>
                <a:spLocks noChangeArrowheads="1"/>
              </p:cNvSpPr>
              <p:nvPr/>
            </p:nvSpPr>
            <p:spPr bwMode="auto">
              <a:xfrm>
                <a:off x="5207" y="1951"/>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8" name="Line 193">
                <a:extLst>
                  <a:ext uri="{FF2B5EF4-FFF2-40B4-BE49-F238E27FC236}">
                    <a16:creationId xmlns:a16="http://schemas.microsoft.com/office/drawing/2014/main" id="{696110FC-7D77-4718-94F4-1CA806D6783A}"/>
                  </a:ext>
                </a:extLst>
              </p:cNvPr>
              <p:cNvSpPr>
                <a:spLocks noChangeShapeType="1"/>
              </p:cNvSpPr>
              <p:nvPr/>
            </p:nvSpPr>
            <p:spPr bwMode="auto">
              <a:xfrm>
                <a:off x="5207" y="195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9" name="Line 194">
                <a:extLst>
                  <a:ext uri="{FF2B5EF4-FFF2-40B4-BE49-F238E27FC236}">
                    <a16:creationId xmlns:a16="http://schemas.microsoft.com/office/drawing/2014/main" id="{A1DACA74-3DBE-407D-98F0-721A7AB71B2B}"/>
                  </a:ext>
                </a:extLst>
              </p:cNvPr>
              <p:cNvSpPr>
                <a:spLocks noChangeShapeType="1"/>
              </p:cNvSpPr>
              <p:nvPr/>
            </p:nvSpPr>
            <p:spPr bwMode="auto">
              <a:xfrm>
                <a:off x="5207"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0" name="Rectangle 195">
                <a:extLst>
                  <a:ext uri="{FF2B5EF4-FFF2-40B4-BE49-F238E27FC236}">
                    <a16:creationId xmlns:a16="http://schemas.microsoft.com/office/drawing/2014/main" id="{D676A59C-B10F-4B14-BBD2-C7829D039C70}"/>
                  </a:ext>
                </a:extLst>
              </p:cNvPr>
              <p:cNvSpPr>
                <a:spLocks noChangeArrowheads="1"/>
              </p:cNvSpPr>
              <p:nvPr/>
            </p:nvSpPr>
            <p:spPr bwMode="auto">
              <a:xfrm>
                <a:off x="3965"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1" name="Line 196">
                <a:extLst>
                  <a:ext uri="{FF2B5EF4-FFF2-40B4-BE49-F238E27FC236}">
                    <a16:creationId xmlns:a16="http://schemas.microsoft.com/office/drawing/2014/main" id="{C86575C7-84DA-48EF-BBAF-8A9C5432465B}"/>
                  </a:ext>
                </a:extLst>
              </p:cNvPr>
              <p:cNvSpPr>
                <a:spLocks noChangeShapeType="1"/>
              </p:cNvSpPr>
              <p:nvPr/>
            </p:nvSpPr>
            <p:spPr bwMode="auto">
              <a:xfrm>
                <a:off x="3965"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2" name="Rectangle 197">
                <a:extLst>
                  <a:ext uri="{FF2B5EF4-FFF2-40B4-BE49-F238E27FC236}">
                    <a16:creationId xmlns:a16="http://schemas.microsoft.com/office/drawing/2014/main" id="{11615D1E-D75D-403C-9B71-2849D1CC94C2}"/>
                  </a:ext>
                </a:extLst>
              </p:cNvPr>
              <p:cNvSpPr>
                <a:spLocks noChangeArrowheads="1"/>
              </p:cNvSpPr>
              <p:nvPr/>
            </p:nvSpPr>
            <p:spPr bwMode="auto">
              <a:xfrm>
                <a:off x="4530"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3" name="Line 198">
                <a:extLst>
                  <a:ext uri="{FF2B5EF4-FFF2-40B4-BE49-F238E27FC236}">
                    <a16:creationId xmlns:a16="http://schemas.microsoft.com/office/drawing/2014/main" id="{1EB07758-BF3A-4BF2-A673-A0643B778F55}"/>
                  </a:ext>
                </a:extLst>
              </p:cNvPr>
              <p:cNvSpPr>
                <a:spLocks noChangeShapeType="1"/>
              </p:cNvSpPr>
              <p:nvPr/>
            </p:nvSpPr>
            <p:spPr bwMode="auto">
              <a:xfrm>
                <a:off x="4530"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4" name="Rectangle 199">
                <a:extLst>
                  <a:ext uri="{FF2B5EF4-FFF2-40B4-BE49-F238E27FC236}">
                    <a16:creationId xmlns:a16="http://schemas.microsoft.com/office/drawing/2014/main" id="{02C27F0A-A550-437A-BB32-E8F4B312DE9B}"/>
                  </a:ext>
                </a:extLst>
              </p:cNvPr>
              <p:cNvSpPr>
                <a:spLocks noChangeArrowheads="1"/>
              </p:cNvSpPr>
              <p:nvPr/>
            </p:nvSpPr>
            <p:spPr bwMode="auto">
              <a:xfrm>
                <a:off x="5207" y="1959"/>
                <a:ext cx="10"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5" name="Line 200">
                <a:extLst>
                  <a:ext uri="{FF2B5EF4-FFF2-40B4-BE49-F238E27FC236}">
                    <a16:creationId xmlns:a16="http://schemas.microsoft.com/office/drawing/2014/main" id="{2C7B1076-BD92-4D4F-A413-B500A6AC899A}"/>
                  </a:ext>
                </a:extLst>
              </p:cNvPr>
              <p:cNvSpPr>
                <a:spLocks noChangeShapeType="1"/>
              </p:cNvSpPr>
              <p:nvPr/>
            </p:nvSpPr>
            <p:spPr bwMode="auto">
              <a:xfrm>
                <a:off x="5207"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6" name="Rectangle 201">
                <a:extLst>
                  <a:ext uri="{FF2B5EF4-FFF2-40B4-BE49-F238E27FC236}">
                    <a16:creationId xmlns:a16="http://schemas.microsoft.com/office/drawing/2014/main" id="{35A47561-C02C-4050-B47C-A60BDF5B55CC}"/>
                  </a:ext>
                </a:extLst>
              </p:cNvPr>
              <p:cNvSpPr>
                <a:spLocks noChangeArrowheads="1"/>
              </p:cNvSpPr>
              <p:nvPr/>
            </p:nvSpPr>
            <p:spPr bwMode="auto">
              <a:xfrm>
                <a:off x="3845" y="21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27" name="Rectangle 202">
                <a:extLst>
                  <a:ext uri="{FF2B5EF4-FFF2-40B4-BE49-F238E27FC236}">
                    <a16:creationId xmlns:a16="http://schemas.microsoft.com/office/drawing/2014/main" id="{C9D43F31-14EF-4EC5-A2B3-32F169F0F3A7}"/>
                  </a:ext>
                </a:extLst>
              </p:cNvPr>
              <p:cNvSpPr>
                <a:spLocks noChangeArrowheads="1"/>
              </p:cNvSpPr>
              <p:nvPr/>
            </p:nvSpPr>
            <p:spPr bwMode="auto">
              <a:xfrm>
                <a:off x="3930" y="218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28" name="Rectangle 203">
                <a:extLst>
                  <a:ext uri="{FF2B5EF4-FFF2-40B4-BE49-F238E27FC236}">
                    <a16:creationId xmlns:a16="http://schemas.microsoft.com/office/drawing/2014/main" id="{A788297B-5DB9-4AC6-A593-DA6AE6D7B158}"/>
                  </a:ext>
                </a:extLst>
              </p:cNvPr>
              <p:cNvSpPr>
                <a:spLocks noChangeArrowheads="1"/>
              </p:cNvSpPr>
              <p:nvPr/>
            </p:nvSpPr>
            <p:spPr bwMode="auto">
              <a:xfrm>
                <a:off x="4202" y="219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429" name="Rectangle 204">
                <a:extLst>
                  <a:ext uri="{FF2B5EF4-FFF2-40B4-BE49-F238E27FC236}">
                    <a16:creationId xmlns:a16="http://schemas.microsoft.com/office/drawing/2014/main" id="{8AD4CFB9-065D-4E18-8C3B-8C666089F13E}"/>
                  </a:ext>
                </a:extLst>
              </p:cNvPr>
              <p:cNvSpPr>
                <a:spLocks noChangeArrowheads="1"/>
              </p:cNvSpPr>
              <p:nvPr/>
            </p:nvSpPr>
            <p:spPr bwMode="auto">
              <a:xfrm>
                <a:off x="4301" y="21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30" name="Rectangle 205">
                <a:extLst>
                  <a:ext uri="{FF2B5EF4-FFF2-40B4-BE49-F238E27FC236}">
                    <a16:creationId xmlns:a16="http://schemas.microsoft.com/office/drawing/2014/main" id="{B319E084-7D95-44BC-9D57-0C2D94AEC41C}"/>
                  </a:ext>
                </a:extLst>
              </p:cNvPr>
              <p:cNvSpPr>
                <a:spLocks noChangeArrowheads="1"/>
              </p:cNvSpPr>
              <p:nvPr/>
            </p:nvSpPr>
            <p:spPr bwMode="auto">
              <a:xfrm>
                <a:off x="4774" y="219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13</a:t>
                </a:r>
                <a:endParaRPr lang="en-US" altLang="zh-CN" sz="1800" b="1">
                  <a:latin typeface="Courier New" panose="02070309020205020404" pitchFamily="49" charset="0"/>
                </a:endParaRPr>
              </a:p>
            </p:txBody>
          </p:sp>
          <p:sp>
            <p:nvSpPr>
              <p:cNvPr id="49431" name="Rectangle 206">
                <a:extLst>
                  <a:ext uri="{FF2B5EF4-FFF2-40B4-BE49-F238E27FC236}">
                    <a16:creationId xmlns:a16="http://schemas.microsoft.com/office/drawing/2014/main" id="{B020AE2B-5757-41D5-A145-9A9D2AEEC617}"/>
                  </a:ext>
                </a:extLst>
              </p:cNvPr>
              <p:cNvSpPr>
                <a:spLocks noChangeArrowheads="1"/>
              </p:cNvSpPr>
              <p:nvPr/>
            </p:nvSpPr>
            <p:spPr bwMode="auto">
              <a:xfrm>
                <a:off x="4972" y="21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32" name="Rectangle 207">
                <a:extLst>
                  <a:ext uri="{FF2B5EF4-FFF2-40B4-BE49-F238E27FC236}">
                    <a16:creationId xmlns:a16="http://schemas.microsoft.com/office/drawing/2014/main" id="{2732F09D-82F0-4F60-B83B-97F129D54AE3}"/>
                  </a:ext>
                </a:extLst>
              </p:cNvPr>
              <p:cNvSpPr>
                <a:spLocks noChangeArrowheads="1"/>
              </p:cNvSpPr>
              <p:nvPr/>
            </p:nvSpPr>
            <p:spPr bwMode="auto">
              <a:xfrm>
                <a:off x="3965"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3" name="Line 208">
                <a:extLst>
                  <a:ext uri="{FF2B5EF4-FFF2-40B4-BE49-F238E27FC236}">
                    <a16:creationId xmlns:a16="http://schemas.microsoft.com/office/drawing/2014/main" id="{1063439C-7BB3-4BAC-9557-B99C7D9A4227}"/>
                  </a:ext>
                </a:extLst>
              </p:cNvPr>
              <p:cNvSpPr>
                <a:spLocks noChangeShapeType="1"/>
              </p:cNvSpPr>
              <p:nvPr/>
            </p:nvSpPr>
            <p:spPr bwMode="auto">
              <a:xfrm>
                <a:off x="3965"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4" name="Line 209">
                <a:extLst>
                  <a:ext uri="{FF2B5EF4-FFF2-40B4-BE49-F238E27FC236}">
                    <a16:creationId xmlns:a16="http://schemas.microsoft.com/office/drawing/2014/main" id="{6D8020A7-EB04-4304-8508-3BF234EB10F7}"/>
                  </a:ext>
                </a:extLst>
              </p:cNvPr>
              <p:cNvSpPr>
                <a:spLocks noChangeShapeType="1"/>
              </p:cNvSpPr>
              <p:nvPr/>
            </p:nvSpPr>
            <p:spPr bwMode="auto">
              <a:xfrm>
                <a:off x="3965"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5" name="Rectangle 210">
                <a:extLst>
                  <a:ext uri="{FF2B5EF4-FFF2-40B4-BE49-F238E27FC236}">
                    <a16:creationId xmlns:a16="http://schemas.microsoft.com/office/drawing/2014/main" id="{953CC8CA-D2CE-4034-B48A-F5148655B00E}"/>
                  </a:ext>
                </a:extLst>
              </p:cNvPr>
              <p:cNvSpPr>
                <a:spLocks noChangeArrowheads="1"/>
              </p:cNvSpPr>
              <p:nvPr/>
            </p:nvSpPr>
            <p:spPr bwMode="auto">
              <a:xfrm>
                <a:off x="3974" y="2179"/>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6" name="Line 211">
                <a:extLst>
                  <a:ext uri="{FF2B5EF4-FFF2-40B4-BE49-F238E27FC236}">
                    <a16:creationId xmlns:a16="http://schemas.microsoft.com/office/drawing/2014/main" id="{05E888A4-D3E3-4460-817A-62BCE18E8E32}"/>
                  </a:ext>
                </a:extLst>
              </p:cNvPr>
              <p:cNvSpPr>
                <a:spLocks noChangeShapeType="1"/>
              </p:cNvSpPr>
              <p:nvPr/>
            </p:nvSpPr>
            <p:spPr bwMode="auto">
              <a:xfrm>
                <a:off x="3974" y="217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7" name="Rectangle 212">
                <a:extLst>
                  <a:ext uri="{FF2B5EF4-FFF2-40B4-BE49-F238E27FC236}">
                    <a16:creationId xmlns:a16="http://schemas.microsoft.com/office/drawing/2014/main" id="{5FD3DFDB-9598-4B81-95F1-2B63D4C21166}"/>
                  </a:ext>
                </a:extLst>
              </p:cNvPr>
              <p:cNvSpPr>
                <a:spLocks noChangeArrowheads="1"/>
              </p:cNvSpPr>
              <p:nvPr/>
            </p:nvSpPr>
            <p:spPr bwMode="auto">
              <a:xfrm>
                <a:off x="4530"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8" name="Line 213">
                <a:extLst>
                  <a:ext uri="{FF2B5EF4-FFF2-40B4-BE49-F238E27FC236}">
                    <a16:creationId xmlns:a16="http://schemas.microsoft.com/office/drawing/2014/main" id="{2D8E6627-C625-42F3-9F5C-0D07108775FB}"/>
                  </a:ext>
                </a:extLst>
              </p:cNvPr>
              <p:cNvSpPr>
                <a:spLocks noChangeShapeType="1"/>
              </p:cNvSpPr>
              <p:nvPr/>
            </p:nvSpPr>
            <p:spPr bwMode="auto">
              <a:xfrm>
                <a:off x="4530"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9" name="Line 214">
                <a:extLst>
                  <a:ext uri="{FF2B5EF4-FFF2-40B4-BE49-F238E27FC236}">
                    <a16:creationId xmlns:a16="http://schemas.microsoft.com/office/drawing/2014/main" id="{67AA9E83-164F-4141-9CE0-45468C78A15D}"/>
                  </a:ext>
                </a:extLst>
              </p:cNvPr>
              <p:cNvSpPr>
                <a:spLocks noChangeShapeType="1"/>
              </p:cNvSpPr>
              <p:nvPr/>
            </p:nvSpPr>
            <p:spPr bwMode="auto">
              <a:xfrm>
                <a:off x="4530"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0" name="Rectangle 215">
                <a:extLst>
                  <a:ext uri="{FF2B5EF4-FFF2-40B4-BE49-F238E27FC236}">
                    <a16:creationId xmlns:a16="http://schemas.microsoft.com/office/drawing/2014/main" id="{1F81F805-FFD3-4F87-99DE-78C31F981671}"/>
                  </a:ext>
                </a:extLst>
              </p:cNvPr>
              <p:cNvSpPr>
                <a:spLocks noChangeArrowheads="1"/>
              </p:cNvSpPr>
              <p:nvPr/>
            </p:nvSpPr>
            <p:spPr bwMode="auto">
              <a:xfrm>
                <a:off x="4539" y="2179"/>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1" name="Line 216">
                <a:extLst>
                  <a:ext uri="{FF2B5EF4-FFF2-40B4-BE49-F238E27FC236}">
                    <a16:creationId xmlns:a16="http://schemas.microsoft.com/office/drawing/2014/main" id="{B5EED656-45E6-479F-8C39-800E68509E7A}"/>
                  </a:ext>
                </a:extLst>
              </p:cNvPr>
              <p:cNvSpPr>
                <a:spLocks noChangeShapeType="1"/>
              </p:cNvSpPr>
              <p:nvPr/>
            </p:nvSpPr>
            <p:spPr bwMode="auto">
              <a:xfrm>
                <a:off x="4539" y="217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2" name="Rectangle 217">
                <a:extLst>
                  <a:ext uri="{FF2B5EF4-FFF2-40B4-BE49-F238E27FC236}">
                    <a16:creationId xmlns:a16="http://schemas.microsoft.com/office/drawing/2014/main" id="{C9752CCA-8648-405C-8AE5-FFB1F2B30400}"/>
                  </a:ext>
                </a:extLst>
              </p:cNvPr>
              <p:cNvSpPr>
                <a:spLocks noChangeArrowheads="1"/>
              </p:cNvSpPr>
              <p:nvPr/>
            </p:nvSpPr>
            <p:spPr bwMode="auto">
              <a:xfrm>
                <a:off x="5207" y="2179"/>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3" name="Line 218">
                <a:extLst>
                  <a:ext uri="{FF2B5EF4-FFF2-40B4-BE49-F238E27FC236}">
                    <a16:creationId xmlns:a16="http://schemas.microsoft.com/office/drawing/2014/main" id="{CEDD4DA7-5319-4E0C-97A4-F68815F832E8}"/>
                  </a:ext>
                </a:extLst>
              </p:cNvPr>
              <p:cNvSpPr>
                <a:spLocks noChangeShapeType="1"/>
              </p:cNvSpPr>
              <p:nvPr/>
            </p:nvSpPr>
            <p:spPr bwMode="auto">
              <a:xfrm>
                <a:off x="5207" y="217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4" name="Line 219">
                <a:extLst>
                  <a:ext uri="{FF2B5EF4-FFF2-40B4-BE49-F238E27FC236}">
                    <a16:creationId xmlns:a16="http://schemas.microsoft.com/office/drawing/2014/main" id="{2327505B-EA16-48C1-B39D-D53E73286B05}"/>
                  </a:ext>
                </a:extLst>
              </p:cNvPr>
              <p:cNvSpPr>
                <a:spLocks noChangeShapeType="1"/>
              </p:cNvSpPr>
              <p:nvPr/>
            </p:nvSpPr>
            <p:spPr bwMode="auto">
              <a:xfrm>
                <a:off x="5207"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5" name="Rectangle 220">
                <a:extLst>
                  <a:ext uri="{FF2B5EF4-FFF2-40B4-BE49-F238E27FC236}">
                    <a16:creationId xmlns:a16="http://schemas.microsoft.com/office/drawing/2014/main" id="{192E9225-604C-4F7E-93BC-E52EF0B13874}"/>
                  </a:ext>
                </a:extLst>
              </p:cNvPr>
              <p:cNvSpPr>
                <a:spLocks noChangeArrowheads="1"/>
              </p:cNvSpPr>
              <p:nvPr/>
            </p:nvSpPr>
            <p:spPr bwMode="auto">
              <a:xfrm>
                <a:off x="3965"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6" name="Line 221">
                <a:extLst>
                  <a:ext uri="{FF2B5EF4-FFF2-40B4-BE49-F238E27FC236}">
                    <a16:creationId xmlns:a16="http://schemas.microsoft.com/office/drawing/2014/main" id="{33845AB5-0468-42CD-A830-A30F1A07626C}"/>
                  </a:ext>
                </a:extLst>
              </p:cNvPr>
              <p:cNvSpPr>
                <a:spLocks noChangeShapeType="1"/>
              </p:cNvSpPr>
              <p:nvPr/>
            </p:nvSpPr>
            <p:spPr bwMode="auto">
              <a:xfrm>
                <a:off x="3965"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7" name="Rectangle 222">
                <a:extLst>
                  <a:ext uri="{FF2B5EF4-FFF2-40B4-BE49-F238E27FC236}">
                    <a16:creationId xmlns:a16="http://schemas.microsoft.com/office/drawing/2014/main" id="{63510849-B8EA-477C-9C88-4D4AD18D3510}"/>
                  </a:ext>
                </a:extLst>
              </p:cNvPr>
              <p:cNvSpPr>
                <a:spLocks noChangeArrowheads="1"/>
              </p:cNvSpPr>
              <p:nvPr/>
            </p:nvSpPr>
            <p:spPr bwMode="auto">
              <a:xfrm>
                <a:off x="4530"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8" name="Line 223">
                <a:extLst>
                  <a:ext uri="{FF2B5EF4-FFF2-40B4-BE49-F238E27FC236}">
                    <a16:creationId xmlns:a16="http://schemas.microsoft.com/office/drawing/2014/main" id="{61ED86A0-0666-4B21-A2B7-D9B042D8D51B}"/>
                  </a:ext>
                </a:extLst>
              </p:cNvPr>
              <p:cNvSpPr>
                <a:spLocks noChangeShapeType="1"/>
              </p:cNvSpPr>
              <p:nvPr/>
            </p:nvSpPr>
            <p:spPr bwMode="auto">
              <a:xfrm>
                <a:off x="4530"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9" name="Rectangle 224">
                <a:extLst>
                  <a:ext uri="{FF2B5EF4-FFF2-40B4-BE49-F238E27FC236}">
                    <a16:creationId xmlns:a16="http://schemas.microsoft.com/office/drawing/2014/main" id="{48A12A22-6907-41F9-8097-A6B4F624CDED}"/>
                  </a:ext>
                </a:extLst>
              </p:cNvPr>
              <p:cNvSpPr>
                <a:spLocks noChangeArrowheads="1"/>
              </p:cNvSpPr>
              <p:nvPr/>
            </p:nvSpPr>
            <p:spPr bwMode="auto">
              <a:xfrm>
                <a:off x="5207" y="2187"/>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0" name="Line 225">
                <a:extLst>
                  <a:ext uri="{FF2B5EF4-FFF2-40B4-BE49-F238E27FC236}">
                    <a16:creationId xmlns:a16="http://schemas.microsoft.com/office/drawing/2014/main" id="{97F24618-24A6-43A8-8F3B-CD38E2197994}"/>
                  </a:ext>
                </a:extLst>
              </p:cNvPr>
              <p:cNvSpPr>
                <a:spLocks noChangeShapeType="1"/>
              </p:cNvSpPr>
              <p:nvPr/>
            </p:nvSpPr>
            <p:spPr bwMode="auto">
              <a:xfrm>
                <a:off x="5207"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1" name="Rectangle 226">
                <a:extLst>
                  <a:ext uri="{FF2B5EF4-FFF2-40B4-BE49-F238E27FC236}">
                    <a16:creationId xmlns:a16="http://schemas.microsoft.com/office/drawing/2014/main" id="{F3E57E73-63D3-49A3-8F5A-65BDDB9A83CA}"/>
                  </a:ext>
                </a:extLst>
              </p:cNvPr>
              <p:cNvSpPr>
                <a:spLocks noChangeArrowheads="1"/>
              </p:cNvSpPr>
              <p:nvPr/>
            </p:nvSpPr>
            <p:spPr bwMode="auto">
              <a:xfrm>
                <a:off x="3845" y="241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452" name="Rectangle 227">
                <a:extLst>
                  <a:ext uri="{FF2B5EF4-FFF2-40B4-BE49-F238E27FC236}">
                    <a16:creationId xmlns:a16="http://schemas.microsoft.com/office/drawing/2014/main" id="{A84C769C-90B9-416D-AC0D-31848EF6B9EE}"/>
                  </a:ext>
                </a:extLst>
              </p:cNvPr>
              <p:cNvSpPr>
                <a:spLocks noChangeArrowheads="1"/>
              </p:cNvSpPr>
              <p:nvPr/>
            </p:nvSpPr>
            <p:spPr bwMode="auto">
              <a:xfrm>
                <a:off x="3930" y="241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3" name="Rectangle 228">
                <a:extLst>
                  <a:ext uri="{FF2B5EF4-FFF2-40B4-BE49-F238E27FC236}">
                    <a16:creationId xmlns:a16="http://schemas.microsoft.com/office/drawing/2014/main" id="{F597E3D8-4D7E-46E3-9415-EAA8D9D43EE8}"/>
                  </a:ext>
                </a:extLst>
              </p:cNvPr>
              <p:cNvSpPr>
                <a:spLocks noChangeArrowheads="1"/>
              </p:cNvSpPr>
              <p:nvPr/>
            </p:nvSpPr>
            <p:spPr bwMode="auto">
              <a:xfrm>
                <a:off x="4202" y="241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454" name="Rectangle 229">
                <a:extLst>
                  <a:ext uri="{FF2B5EF4-FFF2-40B4-BE49-F238E27FC236}">
                    <a16:creationId xmlns:a16="http://schemas.microsoft.com/office/drawing/2014/main" id="{02D7D664-9611-4091-B11F-038D061E739B}"/>
                  </a:ext>
                </a:extLst>
              </p:cNvPr>
              <p:cNvSpPr>
                <a:spLocks noChangeArrowheads="1"/>
              </p:cNvSpPr>
              <p:nvPr/>
            </p:nvSpPr>
            <p:spPr bwMode="auto">
              <a:xfrm>
                <a:off x="4301" y="241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5" name="Rectangle 230">
                <a:extLst>
                  <a:ext uri="{FF2B5EF4-FFF2-40B4-BE49-F238E27FC236}">
                    <a16:creationId xmlns:a16="http://schemas.microsoft.com/office/drawing/2014/main" id="{57DE15D5-C25C-4DA3-B3CC-88DC655DC5BF}"/>
                  </a:ext>
                </a:extLst>
              </p:cNvPr>
              <p:cNvSpPr>
                <a:spLocks noChangeArrowheads="1"/>
              </p:cNvSpPr>
              <p:nvPr/>
            </p:nvSpPr>
            <p:spPr bwMode="auto">
              <a:xfrm>
                <a:off x="4774" y="241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14</a:t>
                </a:r>
                <a:endParaRPr lang="en-US" altLang="zh-CN" sz="1800" b="1">
                  <a:latin typeface="Courier New" panose="02070309020205020404" pitchFamily="49" charset="0"/>
                </a:endParaRPr>
              </a:p>
            </p:txBody>
          </p:sp>
          <p:sp>
            <p:nvSpPr>
              <p:cNvPr id="49456" name="Rectangle 231">
                <a:extLst>
                  <a:ext uri="{FF2B5EF4-FFF2-40B4-BE49-F238E27FC236}">
                    <a16:creationId xmlns:a16="http://schemas.microsoft.com/office/drawing/2014/main" id="{093D5A6B-57CC-4A3B-A36E-FE736D2D9E1C}"/>
                  </a:ext>
                </a:extLst>
              </p:cNvPr>
              <p:cNvSpPr>
                <a:spLocks noChangeArrowheads="1"/>
              </p:cNvSpPr>
              <p:nvPr/>
            </p:nvSpPr>
            <p:spPr bwMode="auto">
              <a:xfrm>
                <a:off x="4972" y="241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57" name="Rectangle 232">
                <a:extLst>
                  <a:ext uri="{FF2B5EF4-FFF2-40B4-BE49-F238E27FC236}">
                    <a16:creationId xmlns:a16="http://schemas.microsoft.com/office/drawing/2014/main" id="{6DFFC861-D85A-4780-B25C-D13F6DDE5EF8}"/>
                  </a:ext>
                </a:extLst>
              </p:cNvPr>
              <p:cNvSpPr>
                <a:spLocks noChangeArrowheads="1"/>
              </p:cNvSpPr>
              <p:nvPr/>
            </p:nvSpPr>
            <p:spPr bwMode="auto">
              <a:xfrm>
                <a:off x="3965"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8" name="Line 233">
                <a:extLst>
                  <a:ext uri="{FF2B5EF4-FFF2-40B4-BE49-F238E27FC236}">
                    <a16:creationId xmlns:a16="http://schemas.microsoft.com/office/drawing/2014/main" id="{39122B65-5BBA-4CF7-86E1-21DF85AC8FF9}"/>
                  </a:ext>
                </a:extLst>
              </p:cNvPr>
              <p:cNvSpPr>
                <a:spLocks noChangeShapeType="1"/>
              </p:cNvSpPr>
              <p:nvPr/>
            </p:nvSpPr>
            <p:spPr bwMode="auto">
              <a:xfrm>
                <a:off x="3965"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9" name="Line 234">
                <a:extLst>
                  <a:ext uri="{FF2B5EF4-FFF2-40B4-BE49-F238E27FC236}">
                    <a16:creationId xmlns:a16="http://schemas.microsoft.com/office/drawing/2014/main" id="{E8CD2366-C8C3-4BFC-868D-0CDD54B5AABD}"/>
                  </a:ext>
                </a:extLst>
              </p:cNvPr>
              <p:cNvSpPr>
                <a:spLocks noChangeShapeType="1"/>
              </p:cNvSpPr>
              <p:nvPr/>
            </p:nvSpPr>
            <p:spPr bwMode="auto">
              <a:xfrm>
                <a:off x="3965"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0" name="Rectangle 235">
                <a:extLst>
                  <a:ext uri="{FF2B5EF4-FFF2-40B4-BE49-F238E27FC236}">
                    <a16:creationId xmlns:a16="http://schemas.microsoft.com/office/drawing/2014/main" id="{E83D7851-72B8-411A-899F-4CCA7A6BC917}"/>
                  </a:ext>
                </a:extLst>
              </p:cNvPr>
              <p:cNvSpPr>
                <a:spLocks noChangeArrowheads="1"/>
              </p:cNvSpPr>
              <p:nvPr/>
            </p:nvSpPr>
            <p:spPr bwMode="auto">
              <a:xfrm>
                <a:off x="3974" y="2405"/>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1" name="Line 236">
                <a:extLst>
                  <a:ext uri="{FF2B5EF4-FFF2-40B4-BE49-F238E27FC236}">
                    <a16:creationId xmlns:a16="http://schemas.microsoft.com/office/drawing/2014/main" id="{15CBA354-CCBD-4874-97C3-6CDFBF650065}"/>
                  </a:ext>
                </a:extLst>
              </p:cNvPr>
              <p:cNvSpPr>
                <a:spLocks noChangeShapeType="1"/>
              </p:cNvSpPr>
              <p:nvPr/>
            </p:nvSpPr>
            <p:spPr bwMode="auto">
              <a:xfrm>
                <a:off x="3974" y="2405"/>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2" name="Rectangle 237">
                <a:extLst>
                  <a:ext uri="{FF2B5EF4-FFF2-40B4-BE49-F238E27FC236}">
                    <a16:creationId xmlns:a16="http://schemas.microsoft.com/office/drawing/2014/main" id="{3646A991-6571-4CB7-89AB-581A663D5E60}"/>
                  </a:ext>
                </a:extLst>
              </p:cNvPr>
              <p:cNvSpPr>
                <a:spLocks noChangeArrowheads="1"/>
              </p:cNvSpPr>
              <p:nvPr/>
            </p:nvSpPr>
            <p:spPr bwMode="auto">
              <a:xfrm>
                <a:off x="4530"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3" name="Line 238">
                <a:extLst>
                  <a:ext uri="{FF2B5EF4-FFF2-40B4-BE49-F238E27FC236}">
                    <a16:creationId xmlns:a16="http://schemas.microsoft.com/office/drawing/2014/main" id="{61AE4473-781F-4D26-ADB3-420371EDD277}"/>
                  </a:ext>
                </a:extLst>
              </p:cNvPr>
              <p:cNvSpPr>
                <a:spLocks noChangeShapeType="1"/>
              </p:cNvSpPr>
              <p:nvPr/>
            </p:nvSpPr>
            <p:spPr bwMode="auto">
              <a:xfrm>
                <a:off x="4530"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4" name="Line 239">
                <a:extLst>
                  <a:ext uri="{FF2B5EF4-FFF2-40B4-BE49-F238E27FC236}">
                    <a16:creationId xmlns:a16="http://schemas.microsoft.com/office/drawing/2014/main" id="{E48E3393-CDCB-4DD3-BA8D-7295C2B9C27D}"/>
                  </a:ext>
                </a:extLst>
              </p:cNvPr>
              <p:cNvSpPr>
                <a:spLocks noChangeShapeType="1"/>
              </p:cNvSpPr>
              <p:nvPr/>
            </p:nvSpPr>
            <p:spPr bwMode="auto">
              <a:xfrm>
                <a:off x="4530"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5" name="Rectangle 240">
                <a:extLst>
                  <a:ext uri="{FF2B5EF4-FFF2-40B4-BE49-F238E27FC236}">
                    <a16:creationId xmlns:a16="http://schemas.microsoft.com/office/drawing/2014/main" id="{BFDE65FE-1090-4931-B7A7-1D40C1A3E213}"/>
                  </a:ext>
                </a:extLst>
              </p:cNvPr>
              <p:cNvSpPr>
                <a:spLocks noChangeArrowheads="1"/>
              </p:cNvSpPr>
              <p:nvPr/>
            </p:nvSpPr>
            <p:spPr bwMode="auto">
              <a:xfrm>
                <a:off x="4539" y="2405"/>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6" name="Line 241">
                <a:extLst>
                  <a:ext uri="{FF2B5EF4-FFF2-40B4-BE49-F238E27FC236}">
                    <a16:creationId xmlns:a16="http://schemas.microsoft.com/office/drawing/2014/main" id="{353E445F-73F1-484F-A99D-E31046706364}"/>
                  </a:ext>
                </a:extLst>
              </p:cNvPr>
              <p:cNvSpPr>
                <a:spLocks noChangeShapeType="1"/>
              </p:cNvSpPr>
              <p:nvPr/>
            </p:nvSpPr>
            <p:spPr bwMode="auto">
              <a:xfrm>
                <a:off x="4539" y="2405"/>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7" name="Rectangle 242">
                <a:extLst>
                  <a:ext uri="{FF2B5EF4-FFF2-40B4-BE49-F238E27FC236}">
                    <a16:creationId xmlns:a16="http://schemas.microsoft.com/office/drawing/2014/main" id="{8A59412E-59FD-4589-BAD0-E5D79E354A99}"/>
                  </a:ext>
                </a:extLst>
              </p:cNvPr>
              <p:cNvSpPr>
                <a:spLocks noChangeArrowheads="1"/>
              </p:cNvSpPr>
              <p:nvPr/>
            </p:nvSpPr>
            <p:spPr bwMode="auto">
              <a:xfrm>
                <a:off x="5207" y="2405"/>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8" name="Line 243">
                <a:extLst>
                  <a:ext uri="{FF2B5EF4-FFF2-40B4-BE49-F238E27FC236}">
                    <a16:creationId xmlns:a16="http://schemas.microsoft.com/office/drawing/2014/main" id="{22DFDB68-F0C9-4FA2-AE64-D7A9B5B517D4}"/>
                  </a:ext>
                </a:extLst>
              </p:cNvPr>
              <p:cNvSpPr>
                <a:spLocks noChangeShapeType="1"/>
              </p:cNvSpPr>
              <p:nvPr/>
            </p:nvSpPr>
            <p:spPr bwMode="auto">
              <a:xfrm>
                <a:off x="5207" y="240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9" name="Line 244">
                <a:extLst>
                  <a:ext uri="{FF2B5EF4-FFF2-40B4-BE49-F238E27FC236}">
                    <a16:creationId xmlns:a16="http://schemas.microsoft.com/office/drawing/2014/main" id="{4735F8B2-57E1-4C58-80B8-B39C367D3F97}"/>
                  </a:ext>
                </a:extLst>
              </p:cNvPr>
              <p:cNvSpPr>
                <a:spLocks noChangeShapeType="1"/>
              </p:cNvSpPr>
              <p:nvPr/>
            </p:nvSpPr>
            <p:spPr bwMode="auto">
              <a:xfrm>
                <a:off x="5207"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0" name="Rectangle 245">
                <a:extLst>
                  <a:ext uri="{FF2B5EF4-FFF2-40B4-BE49-F238E27FC236}">
                    <a16:creationId xmlns:a16="http://schemas.microsoft.com/office/drawing/2014/main" id="{47EEE433-FCE2-4515-B5B4-9A220F757575}"/>
                  </a:ext>
                </a:extLst>
              </p:cNvPr>
              <p:cNvSpPr>
                <a:spLocks noChangeArrowheads="1"/>
              </p:cNvSpPr>
              <p:nvPr/>
            </p:nvSpPr>
            <p:spPr bwMode="auto">
              <a:xfrm>
                <a:off x="3965"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1" name="Line 246">
                <a:extLst>
                  <a:ext uri="{FF2B5EF4-FFF2-40B4-BE49-F238E27FC236}">
                    <a16:creationId xmlns:a16="http://schemas.microsoft.com/office/drawing/2014/main" id="{24FAD051-5735-477F-BE7B-2C8A96C076D0}"/>
                  </a:ext>
                </a:extLst>
              </p:cNvPr>
              <p:cNvSpPr>
                <a:spLocks noChangeShapeType="1"/>
              </p:cNvSpPr>
              <p:nvPr/>
            </p:nvSpPr>
            <p:spPr bwMode="auto">
              <a:xfrm>
                <a:off x="3965"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2" name="Rectangle 247">
                <a:extLst>
                  <a:ext uri="{FF2B5EF4-FFF2-40B4-BE49-F238E27FC236}">
                    <a16:creationId xmlns:a16="http://schemas.microsoft.com/office/drawing/2014/main" id="{A353C54B-F23F-4636-874D-F3BE8E4DD290}"/>
                  </a:ext>
                </a:extLst>
              </p:cNvPr>
              <p:cNvSpPr>
                <a:spLocks noChangeArrowheads="1"/>
              </p:cNvSpPr>
              <p:nvPr/>
            </p:nvSpPr>
            <p:spPr bwMode="auto">
              <a:xfrm>
                <a:off x="4530"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3" name="Line 248">
                <a:extLst>
                  <a:ext uri="{FF2B5EF4-FFF2-40B4-BE49-F238E27FC236}">
                    <a16:creationId xmlns:a16="http://schemas.microsoft.com/office/drawing/2014/main" id="{F2B9AACA-D206-4C33-B0E2-D85F314C283A}"/>
                  </a:ext>
                </a:extLst>
              </p:cNvPr>
              <p:cNvSpPr>
                <a:spLocks noChangeShapeType="1"/>
              </p:cNvSpPr>
              <p:nvPr/>
            </p:nvSpPr>
            <p:spPr bwMode="auto">
              <a:xfrm>
                <a:off x="4530"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4" name="Rectangle 249">
                <a:extLst>
                  <a:ext uri="{FF2B5EF4-FFF2-40B4-BE49-F238E27FC236}">
                    <a16:creationId xmlns:a16="http://schemas.microsoft.com/office/drawing/2014/main" id="{E4E5EF6E-131B-4F10-8AED-F8D5480CE54E}"/>
                  </a:ext>
                </a:extLst>
              </p:cNvPr>
              <p:cNvSpPr>
                <a:spLocks noChangeArrowheads="1"/>
              </p:cNvSpPr>
              <p:nvPr/>
            </p:nvSpPr>
            <p:spPr bwMode="auto">
              <a:xfrm>
                <a:off x="5207" y="2414"/>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5" name="Line 250">
                <a:extLst>
                  <a:ext uri="{FF2B5EF4-FFF2-40B4-BE49-F238E27FC236}">
                    <a16:creationId xmlns:a16="http://schemas.microsoft.com/office/drawing/2014/main" id="{43EC4D60-CC30-4043-A651-9AC3A1F62B00}"/>
                  </a:ext>
                </a:extLst>
              </p:cNvPr>
              <p:cNvSpPr>
                <a:spLocks noChangeShapeType="1"/>
              </p:cNvSpPr>
              <p:nvPr/>
            </p:nvSpPr>
            <p:spPr bwMode="auto">
              <a:xfrm>
                <a:off x="5207"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6" name="Rectangle 251">
                <a:extLst>
                  <a:ext uri="{FF2B5EF4-FFF2-40B4-BE49-F238E27FC236}">
                    <a16:creationId xmlns:a16="http://schemas.microsoft.com/office/drawing/2014/main" id="{56ECD6D0-608D-486C-8D79-911420E9CBDB}"/>
                  </a:ext>
                </a:extLst>
              </p:cNvPr>
              <p:cNvSpPr>
                <a:spLocks noChangeArrowheads="1"/>
              </p:cNvSpPr>
              <p:nvPr/>
            </p:nvSpPr>
            <p:spPr bwMode="auto">
              <a:xfrm>
                <a:off x="3845" y="26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477" name="Rectangle 252">
                <a:extLst>
                  <a:ext uri="{FF2B5EF4-FFF2-40B4-BE49-F238E27FC236}">
                    <a16:creationId xmlns:a16="http://schemas.microsoft.com/office/drawing/2014/main" id="{4F720C4C-4336-42C1-AC5F-9EED3225F8BF}"/>
                  </a:ext>
                </a:extLst>
              </p:cNvPr>
              <p:cNvSpPr>
                <a:spLocks noChangeArrowheads="1"/>
              </p:cNvSpPr>
              <p:nvPr/>
            </p:nvSpPr>
            <p:spPr bwMode="auto">
              <a:xfrm>
                <a:off x="3930" y="26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78" name="Rectangle 253">
                <a:extLst>
                  <a:ext uri="{FF2B5EF4-FFF2-40B4-BE49-F238E27FC236}">
                    <a16:creationId xmlns:a16="http://schemas.microsoft.com/office/drawing/2014/main" id="{2FC50F72-55F0-4AD3-A867-FF6E4D8DA35E}"/>
                  </a:ext>
                </a:extLst>
              </p:cNvPr>
              <p:cNvSpPr>
                <a:spLocks noChangeArrowheads="1"/>
              </p:cNvSpPr>
              <p:nvPr/>
            </p:nvSpPr>
            <p:spPr bwMode="auto">
              <a:xfrm>
                <a:off x="4202" y="26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79" name="Rectangle 254">
                <a:extLst>
                  <a:ext uri="{FF2B5EF4-FFF2-40B4-BE49-F238E27FC236}">
                    <a16:creationId xmlns:a16="http://schemas.microsoft.com/office/drawing/2014/main" id="{723889AC-4A8F-46E4-B641-94CF08875F42}"/>
                  </a:ext>
                </a:extLst>
              </p:cNvPr>
              <p:cNvSpPr>
                <a:spLocks noChangeArrowheads="1"/>
              </p:cNvSpPr>
              <p:nvPr/>
            </p:nvSpPr>
            <p:spPr bwMode="auto">
              <a:xfrm>
                <a:off x="4301" y="264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80" name="Rectangle 255">
                <a:extLst>
                  <a:ext uri="{FF2B5EF4-FFF2-40B4-BE49-F238E27FC236}">
                    <a16:creationId xmlns:a16="http://schemas.microsoft.com/office/drawing/2014/main" id="{E1EFD1CC-3454-4102-8ED5-169C19119BD5}"/>
                  </a:ext>
                </a:extLst>
              </p:cNvPr>
              <p:cNvSpPr>
                <a:spLocks noChangeArrowheads="1"/>
              </p:cNvSpPr>
              <p:nvPr/>
            </p:nvSpPr>
            <p:spPr bwMode="auto">
              <a:xfrm>
                <a:off x="4774" y="2670"/>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481" name="Rectangle 256">
                <a:extLst>
                  <a:ext uri="{FF2B5EF4-FFF2-40B4-BE49-F238E27FC236}">
                    <a16:creationId xmlns:a16="http://schemas.microsoft.com/office/drawing/2014/main" id="{7E69A020-B60A-4F10-9C68-61BD48E8E293}"/>
                  </a:ext>
                </a:extLst>
              </p:cNvPr>
              <p:cNvSpPr>
                <a:spLocks noChangeArrowheads="1"/>
              </p:cNvSpPr>
              <p:nvPr/>
            </p:nvSpPr>
            <p:spPr bwMode="auto">
              <a:xfrm>
                <a:off x="4873" y="26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4</a:t>
                </a:r>
                <a:endParaRPr lang="en-US" altLang="zh-CN" sz="1800" b="1">
                  <a:latin typeface="Courier New" panose="02070309020205020404" pitchFamily="49" charset="0"/>
                </a:endParaRPr>
              </a:p>
            </p:txBody>
          </p:sp>
          <p:sp>
            <p:nvSpPr>
              <p:cNvPr id="49482" name="Rectangle 257">
                <a:extLst>
                  <a:ext uri="{FF2B5EF4-FFF2-40B4-BE49-F238E27FC236}">
                    <a16:creationId xmlns:a16="http://schemas.microsoft.com/office/drawing/2014/main" id="{81C81869-1EBC-487E-803A-3B04BD01F536}"/>
                  </a:ext>
                </a:extLst>
              </p:cNvPr>
              <p:cNvSpPr>
                <a:spLocks noChangeArrowheads="1"/>
              </p:cNvSpPr>
              <p:nvPr/>
            </p:nvSpPr>
            <p:spPr bwMode="auto">
              <a:xfrm>
                <a:off x="4972" y="266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83" name="Rectangle 258">
                <a:extLst>
                  <a:ext uri="{FF2B5EF4-FFF2-40B4-BE49-F238E27FC236}">
                    <a16:creationId xmlns:a16="http://schemas.microsoft.com/office/drawing/2014/main" id="{FB5DB977-6F94-478D-9305-F8C2627DC20B}"/>
                  </a:ext>
                </a:extLst>
              </p:cNvPr>
              <p:cNvSpPr>
                <a:spLocks noChangeArrowheads="1"/>
              </p:cNvSpPr>
              <p:nvPr/>
            </p:nvSpPr>
            <p:spPr bwMode="auto">
              <a:xfrm>
                <a:off x="3965"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4" name="Line 259">
                <a:extLst>
                  <a:ext uri="{FF2B5EF4-FFF2-40B4-BE49-F238E27FC236}">
                    <a16:creationId xmlns:a16="http://schemas.microsoft.com/office/drawing/2014/main" id="{79A31687-A4A6-40E7-A038-B4767C105CB9}"/>
                  </a:ext>
                </a:extLst>
              </p:cNvPr>
              <p:cNvSpPr>
                <a:spLocks noChangeShapeType="1"/>
              </p:cNvSpPr>
              <p:nvPr/>
            </p:nvSpPr>
            <p:spPr bwMode="auto">
              <a:xfrm>
                <a:off x="3965"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5" name="Line 260">
                <a:extLst>
                  <a:ext uri="{FF2B5EF4-FFF2-40B4-BE49-F238E27FC236}">
                    <a16:creationId xmlns:a16="http://schemas.microsoft.com/office/drawing/2014/main" id="{663D191E-9C92-4B5E-A4E1-A19C56BB1F56}"/>
                  </a:ext>
                </a:extLst>
              </p:cNvPr>
              <p:cNvSpPr>
                <a:spLocks noChangeShapeType="1"/>
              </p:cNvSpPr>
              <p:nvPr/>
            </p:nvSpPr>
            <p:spPr bwMode="auto">
              <a:xfrm>
                <a:off x="3965"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6" name="Rectangle 261">
                <a:extLst>
                  <a:ext uri="{FF2B5EF4-FFF2-40B4-BE49-F238E27FC236}">
                    <a16:creationId xmlns:a16="http://schemas.microsoft.com/office/drawing/2014/main" id="{1FDD48AC-09DB-411D-AA61-B3113C72CC4E}"/>
                  </a:ext>
                </a:extLst>
              </p:cNvPr>
              <p:cNvSpPr>
                <a:spLocks noChangeArrowheads="1"/>
              </p:cNvSpPr>
              <p:nvPr/>
            </p:nvSpPr>
            <p:spPr bwMode="auto">
              <a:xfrm>
                <a:off x="3974" y="263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7" name="Line 262">
                <a:extLst>
                  <a:ext uri="{FF2B5EF4-FFF2-40B4-BE49-F238E27FC236}">
                    <a16:creationId xmlns:a16="http://schemas.microsoft.com/office/drawing/2014/main" id="{84CD1007-DE6F-4619-A1E2-8C1DBBBCAE35}"/>
                  </a:ext>
                </a:extLst>
              </p:cNvPr>
              <p:cNvSpPr>
                <a:spLocks noChangeShapeType="1"/>
              </p:cNvSpPr>
              <p:nvPr/>
            </p:nvSpPr>
            <p:spPr bwMode="auto">
              <a:xfrm>
                <a:off x="3974" y="263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8" name="Rectangle 263">
                <a:extLst>
                  <a:ext uri="{FF2B5EF4-FFF2-40B4-BE49-F238E27FC236}">
                    <a16:creationId xmlns:a16="http://schemas.microsoft.com/office/drawing/2014/main" id="{D9D5D67F-BDE8-48F3-B216-CB02E0D6EB97}"/>
                  </a:ext>
                </a:extLst>
              </p:cNvPr>
              <p:cNvSpPr>
                <a:spLocks noChangeArrowheads="1"/>
              </p:cNvSpPr>
              <p:nvPr/>
            </p:nvSpPr>
            <p:spPr bwMode="auto">
              <a:xfrm>
                <a:off x="4530"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9" name="Line 264">
                <a:extLst>
                  <a:ext uri="{FF2B5EF4-FFF2-40B4-BE49-F238E27FC236}">
                    <a16:creationId xmlns:a16="http://schemas.microsoft.com/office/drawing/2014/main" id="{4262132A-9913-43AD-A369-3683423787D8}"/>
                  </a:ext>
                </a:extLst>
              </p:cNvPr>
              <p:cNvSpPr>
                <a:spLocks noChangeShapeType="1"/>
              </p:cNvSpPr>
              <p:nvPr/>
            </p:nvSpPr>
            <p:spPr bwMode="auto">
              <a:xfrm>
                <a:off x="4530"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0" name="Line 265">
                <a:extLst>
                  <a:ext uri="{FF2B5EF4-FFF2-40B4-BE49-F238E27FC236}">
                    <a16:creationId xmlns:a16="http://schemas.microsoft.com/office/drawing/2014/main" id="{E6CD1273-78AC-4A63-9A30-427DC803CF01}"/>
                  </a:ext>
                </a:extLst>
              </p:cNvPr>
              <p:cNvSpPr>
                <a:spLocks noChangeShapeType="1"/>
              </p:cNvSpPr>
              <p:nvPr/>
            </p:nvSpPr>
            <p:spPr bwMode="auto">
              <a:xfrm>
                <a:off x="4530"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1" name="Rectangle 266">
                <a:extLst>
                  <a:ext uri="{FF2B5EF4-FFF2-40B4-BE49-F238E27FC236}">
                    <a16:creationId xmlns:a16="http://schemas.microsoft.com/office/drawing/2014/main" id="{D8AC27C1-AA23-4982-94D9-D9B858BD5C49}"/>
                  </a:ext>
                </a:extLst>
              </p:cNvPr>
              <p:cNvSpPr>
                <a:spLocks noChangeArrowheads="1"/>
              </p:cNvSpPr>
              <p:nvPr/>
            </p:nvSpPr>
            <p:spPr bwMode="auto">
              <a:xfrm>
                <a:off x="4539" y="263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2" name="Line 267">
                <a:extLst>
                  <a:ext uri="{FF2B5EF4-FFF2-40B4-BE49-F238E27FC236}">
                    <a16:creationId xmlns:a16="http://schemas.microsoft.com/office/drawing/2014/main" id="{D29EA76B-9281-489E-BD92-A0DFC8C0930B}"/>
                  </a:ext>
                </a:extLst>
              </p:cNvPr>
              <p:cNvSpPr>
                <a:spLocks noChangeShapeType="1"/>
              </p:cNvSpPr>
              <p:nvPr/>
            </p:nvSpPr>
            <p:spPr bwMode="auto">
              <a:xfrm>
                <a:off x="4539" y="263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3" name="Rectangle 268">
                <a:extLst>
                  <a:ext uri="{FF2B5EF4-FFF2-40B4-BE49-F238E27FC236}">
                    <a16:creationId xmlns:a16="http://schemas.microsoft.com/office/drawing/2014/main" id="{E2594893-7439-46E1-B87F-F85191F08F79}"/>
                  </a:ext>
                </a:extLst>
              </p:cNvPr>
              <p:cNvSpPr>
                <a:spLocks noChangeArrowheads="1"/>
              </p:cNvSpPr>
              <p:nvPr/>
            </p:nvSpPr>
            <p:spPr bwMode="auto">
              <a:xfrm>
                <a:off x="5207" y="263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4" name="Line 269">
                <a:extLst>
                  <a:ext uri="{FF2B5EF4-FFF2-40B4-BE49-F238E27FC236}">
                    <a16:creationId xmlns:a16="http://schemas.microsoft.com/office/drawing/2014/main" id="{03FE740B-B0E5-44A6-81D0-1743657082B6}"/>
                  </a:ext>
                </a:extLst>
              </p:cNvPr>
              <p:cNvSpPr>
                <a:spLocks noChangeShapeType="1"/>
              </p:cNvSpPr>
              <p:nvPr/>
            </p:nvSpPr>
            <p:spPr bwMode="auto">
              <a:xfrm>
                <a:off x="5207" y="263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5" name="Line 270">
                <a:extLst>
                  <a:ext uri="{FF2B5EF4-FFF2-40B4-BE49-F238E27FC236}">
                    <a16:creationId xmlns:a16="http://schemas.microsoft.com/office/drawing/2014/main" id="{F7C84B05-819E-4226-8F21-11BEC79E2482}"/>
                  </a:ext>
                </a:extLst>
              </p:cNvPr>
              <p:cNvSpPr>
                <a:spLocks noChangeShapeType="1"/>
              </p:cNvSpPr>
              <p:nvPr/>
            </p:nvSpPr>
            <p:spPr bwMode="auto">
              <a:xfrm>
                <a:off x="5207"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6" name="Rectangle 271">
                <a:extLst>
                  <a:ext uri="{FF2B5EF4-FFF2-40B4-BE49-F238E27FC236}">
                    <a16:creationId xmlns:a16="http://schemas.microsoft.com/office/drawing/2014/main" id="{AD74C61E-3849-46F6-A75D-06F0559F18D1}"/>
                  </a:ext>
                </a:extLst>
              </p:cNvPr>
              <p:cNvSpPr>
                <a:spLocks noChangeArrowheads="1"/>
              </p:cNvSpPr>
              <p:nvPr/>
            </p:nvSpPr>
            <p:spPr bwMode="auto">
              <a:xfrm>
                <a:off x="3965"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7" name="Line 272">
                <a:extLst>
                  <a:ext uri="{FF2B5EF4-FFF2-40B4-BE49-F238E27FC236}">
                    <a16:creationId xmlns:a16="http://schemas.microsoft.com/office/drawing/2014/main" id="{DF0FD2FB-6779-4FFF-84E8-C2458F15E345}"/>
                  </a:ext>
                </a:extLst>
              </p:cNvPr>
              <p:cNvSpPr>
                <a:spLocks noChangeShapeType="1"/>
              </p:cNvSpPr>
              <p:nvPr/>
            </p:nvSpPr>
            <p:spPr bwMode="auto">
              <a:xfrm>
                <a:off x="3965"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8" name="Rectangle 273">
                <a:extLst>
                  <a:ext uri="{FF2B5EF4-FFF2-40B4-BE49-F238E27FC236}">
                    <a16:creationId xmlns:a16="http://schemas.microsoft.com/office/drawing/2014/main" id="{B9EBD605-3FD8-417B-A2DB-FE400F235E42}"/>
                  </a:ext>
                </a:extLst>
              </p:cNvPr>
              <p:cNvSpPr>
                <a:spLocks noChangeArrowheads="1"/>
              </p:cNvSpPr>
              <p:nvPr/>
            </p:nvSpPr>
            <p:spPr bwMode="auto">
              <a:xfrm>
                <a:off x="4530"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9" name="Line 274">
                <a:extLst>
                  <a:ext uri="{FF2B5EF4-FFF2-40B4-BE49-F238E27FC236}">
                    <a16:creationId xmlns:a16="http://schemas.microsoft.com/office/drawing/2014/main" id="{F5F319F5-0798-43F4-BC4E-58926144F5AA}"/>
                  </a:ext>
                </a:extLst>
              </p:cNvPr>
              <p:cNvSpPr>
                <a:spLocks noChangeShapeType="1"/>
              </p:cNvSpPr>
              <p:nvPr/>
            </p:nvSpPr>
            <p:spPr bwMode="auto">
              <a:xfrm>
                <a:off x="4530"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0" name="Rectangle 275">
                <a:extLst>
                  <a:ext uri="{FF2B5EF4-FFF2-40B4-BE49-F238E27FC236}">
                    <a16:creationId xmlns:a16="http://schemas.microsoft.com/office/drawing/2014/main" id="{C229D540-813C-46BC-91CD-5563494400AB}"/>
                  </a:ext>
                </a:extLst>
              </p:cNvPr>
              <p:cNvSpPr>
                <a:spLocks noChangeArrowheads="1"/>
              </p:cNvSpPr>
              <p:nvPr/>
            </p:nvSpPr>
            <p:spPr bwMode="auto">
              <a:xfrm>
                <a:off x="5207" y="2642"/>
                <a:ext cx="10"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1" name="Line 276">
                <a:extLst>
                  <a:ext uri="{FF2B5EF4-FFF2-40B4-BE49-F238E27FC236}">
                    <a16:creationId xmlns:a16="http://schemas.microsoft.com/office/drawing/2014/main" id="{7A6572D5-A21F-4425-AE3E-270DB0509235}"/>
                  </a:ext>
                </a:extLst>
              </p:cNvPr>
              <p:cNvSpPr>
                <a:spLocks noChangeShapeType="1"/>
              </p:cNvSpPr>
              <p:nvPr/>
            </p:nvSpPr>
            <p:spPr bwMode="auto">
              <a:xfrm>
                <a:off x="5207"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2" name="Rectangle 277">
                <a:extLst>
                  <a:ext uri="{FF2B5EF4-FFF2-40B4-BE49-F238E27FC236}">
                    <a16:creationId xmlns:a16="http://schemas.microsoft.com/office/drawing/2014/main" id="{5C915587-39B7-4828-946B-1077E919EAAB}"/>
                  </a:ext>
                </a:extLst>
              </p:cNvPr>
              <p:cNvSpPr>
                <a:spLocks noChangeArrowheads="1"/>
              </p:cNvSpPr>
              <p:nvPr/>
            </p:nvSpPr>
            <p:spPr bwMode="auto">
              <a:xfrm>
                <a:off x="3845" y="290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3" name="Rectangle 278">
                <a:extLst>
                  <a:ext uri="{FF2B5EF4-FFF2-40B4-BE49-F238E27FC236}">
                    <a16:creationId xmlns:a16="http://schemas.microsoft.com/office/drawing/2014/main" id="{58FF4EB0-8719-488D-BFD1-55FBBEC48BC3}"/>
                  </a:ext>
                </a:extLst>
              </p:cNvPr>
              <p:cNvSpPr>
                <a:spLocks noChangeArrowheads="1"/>
              </p:cNvSpPr>
              <p:nvPr/>
            </p:nvSpPr>
            <p:spPr bwMode="auto">
              <a:xfrm>
                <a:off x="3930" y="29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4" name="Rectangle 279">
                <a:extLst>
                  <a:ext uri="{FF2B5EF4-FFF2-40B4-BE49-F238E27FC236}">
                    <a16:creationId xmlns:a16="http://schemas.microsoft.com/office/drawing/2014/main" id="{EA1E0C54-5AFE-446F-8219-5469F74C510D}"/>
                  </a:ext>
                </a:extLst>
              </p:cNvPr>
              <p:cNvSpPr>
                <a:spLocks noChangeArrowheads="1"/>
              </p:cNvSpPr>
              <p:nvPr/>
            </p:nvSpPr>
            <p:spPr bwMode="auto">
              <a:xfrm>
                <a:off x="4202" y="29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5" name="Rectangle 280">
                <a:extLst>
                  <a:ext uri="{FF2B5EF4-FFF2-40B4-BE49-F238E27FC236}">
                    <a16:creationId xmlns:a16="http://schemas.microsoft.com/office/drawing/2014/main" id="{D3F971B6-6FF7-4686-BDEA-D278446230D9}"/>
                  </a:ext>
                </a:extLst>
              </p:cNvPr>
              <p:cNvSpPr>
                <a:spLocks noChangeArrowheads="1"/>
              </p:cNvSpPr>
              <p:nvPr/>
            </p:nvSpPr>
            <p:spPr bwMode="auto">
              <a:xfrm>
                <a:off x="4301" y="29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6" name="Rectangle 281">
                <a:extLst>
                  <a:ext uri="{FF2B5EF4-FFF2-40B4-BE49-F238E27FC236}">
                    <a16:creationId xmlns:a16="http://schemas.microsoft.com/office/drawing/2014/main" id="{547DC514-EEEE-4B06-B2EB-F5B385D27817}"/>
                  </a:ext>
                </a:extLst>
              </p:cNvPr>
              <p:cNvSpPr>
                <a:spLocks noChangeArrowheads="1"/>
              </p:cNvSpPr>
              <p:nvPr/>
            </p:nvSpPr>
            <p:spPr bwMode="auto">
              <a:xfrm>
                <a:off x="4823" y="29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3</a:t>
                </a:r>
                <a:endParaRPr lang="en-US" altLang="zh-CN" sz="1800" b="1">
                  <a:latin typeface="Courier New" panose="02070309020205020404" pitchFamily="49" charset="0"/>
                </a:endParaRPr>
              </a:p>
            </p:txBody>
          </p:sp>
          <p:sp>
            <p:nvSpPr>
              <p:cNvPr id="49507" name="Rectangle 282">
                <a:extLst>
                  <a:ext uri="{FF2B5EF4-FFF2-40B4-BE49-F238E27FC236}">
                    <a16:creationId xmlns:a16="http://schemas.microsoft.com/office/drawing/2014/main" id="{547B42BB-D6C5-4596-AB8C-B28E2EFA5894}"/>
                  </a:ext>
                </a:extLst>
              </p:cNvPr>
              <p:cNvSpPr>
                <a:spLocks noChangeArrowheads="1"/>
              </p:cNvSpPr>
              <p:nvPr/>
            </p:nvSpPr>
            <p:spPr bwMode="auto">
              <a:xfrm>
                <a:off x="4923" y="29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08" name="Rectangle 283">
                <a:extLst>
                  <a:ext uri="{FF2B5EF4-FFF2-40B4-BE49-F238E27FC236}">
                    <a16:creationId xmlns:a16="http://schemas.microsoft.com/office/drawing/2014/main" id="{267225E6-98DA-49FB-8648-52AFC9931E29}"/>
                  </a:ext>
                </a:extLst>
              </p:cNvPr>
              <p:cNvSpPr>
                <a:spLocks noChangeArrowheads="1"/>
              </p:cNvSpPr>
              <p:nvPr/>
            </p:nvSpPr>
            <p:spPr bwMode="auto">
              <a:xfrm>
                <a:off x="3965"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9" name="Line 284">
                <a:extLst>
                  <a:ext uri="{FF2B5EF4-FFF2-40B4-BE49-F238E27FC236}">
                    <a16:creationId xmlns:a16="http://schemas.microsoft.com/office/drawing/2014/main" id="{66725AA7-55C7-4F5D-8BB5-1D8F8954057D}"/>
                  </a:ext>
                </a:extLst>
              </p:cNvPr>
              <p:cNvSpPr>
                <a:spLocks noChangeShapeType="1"/>
              </p:cNvSpPr>
              <p:nvPr/>
            </p:nvSpPr>
            <p:spPr bwMode="auto">
              <a:xfrm>
                <a:off x="3965"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0" name="Line 285">
                <a:extLst>
                  <a:ext uri="{FF2B5EF4-FFF2-40B4-BE49-F238E27FC236}">
                    <a16:creationId xmlns:a16="http://schemas.microsoft.com/office/drawing/2014/main" id="{1222142D-C30D-4BFD-B1DF-A553353B0FC7}"/>
                  </a:ext>
                </a:extLst>
              </p:cNvPr>
              <p:cNvSpPr>
                <a:spLocks noChangeShapeType="1"/>
              </p:cNvSpPr>
              <p:nvPr/>
            </p:nvSpPr>
            <p:spPr bwMode="auto">
              <a:xfrm>
                <a:off x="3965"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1" name="Rectangle 286">
                <a:extLst>
                  <a:ext uri="{FF2B5EF4-FFF2-40B4-BE49-F238E27FC236}">
                    <a16:creationId xmlns:a16="http://schemas.microsoft.com/office/drawing/2014/main" id="{98CF87D8-B7AE-4B29-9BA9-4CD828706456}"/>
                  </a:ext>
                </a:extLst>
              </p:cNvPr>
              <p:cNvSpPr>
                <a:spLocks noChangeArrowheads="1"/>
              </p:cNvSpPr>
              <p:nvPr/>
            </p:nvSpPr>
            <p:spPr bwMode="auto">
              <a:xfrm>
                <a:off x="3974" y="2890"/>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2" name="Line 287">
                <a:extLst>
                  <a:ext uri="{FF2B5EF4-FFF2-40B4-BE49-F238E27FC236}">
                    <a16:creationId xmlns:a16="http://schemas.microsoft.com/office/drawing/2014/main" id="{14A9EF6D-90B9-4199-BB64-959F0ABB4C4C}"/>
                  </a:ext>
                </a:extLst>
              </p:cNvPr>
              <p:cNvSpPr>
                <a:spLocks noChangeShapeType="1"/>
              </p:cNvSpPr>
              <p:nvPr/>
            </p:nvSpPr>
            <p:spPr bwMode="auto">
              <a:xfrm>
                <a:off x="3974" y="2890"/>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3" name="Rectangle 288">
                <a:extLst>
                  <a:ext uri="{FF2B5EF4-FFF2-40B4-BE49-F238E27FC236}">
                    <a16:creationId xmlns:a16="http://schemas.microsoft.com/office/drawing/2014/main" id="{41B1FB87-6266-418E-9D63-0FB59BBA9FC2}"/>
                  </a:ext>
                </a:extLst>
              </p:cNvPr>
              <p:cNvSpPr>
                <a:spLocks noChangeArrowheads="1"/>
              </p:cNvSpPr>
              <p:nvPr/>
            </p:nvSpPr>
            <p:spPr bwMode="auto">
              <a:xfrm>
                <a:off x="4530"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4" name="Line 289">
                <a:extLst>
                  <a:ext uri="{FF2B5EF4-FFF2-40B4-BE49-F238E27FC236}">
                    <a16:creationId xmlns:a16="http://schemas.microsoft.com/office/drawing/2014/main" id="{7E46EB8B-8202-4B07-B3E4-292EEB494A0E}"/>
                  </a:ext>
                </a:extLst>
              </p:cNvPr>
              <p:cNvSpPr>
                <a:spLocks noChangeShapeType="1"/>
              </p:cNvSpPr>
              <p:nvPr/>
            </p:nvSpPr>
            <p:spPr bwMode="auto">
              <a:xfrm>
                <a:off x="4530"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5" name="Line 290">
                <a:extLst>
                  <a:ext uri="{FF2B5EF4-FFF2-40B4-BE49-F238E27FC236}">
                    <a16:creationId xmlns:a16="http://schemas.microsoft.com/office/drawing/2014/main" id="{FC83075D-C1D1-432D-87D1-D8CD2E3F5F64}"/>
                  </a:ext>
                </a:extLst>
              </p:cNvPr>
              <p:cNvSpPr>
                <a:spLocks noChangeShapeType="1"/>
              </p:cNvSpPr>
              <p:nvPr/>
            </p:nvSpPr>
            <p:spPr bwMode="auto">
              <a:xfrm>
                <a:off x="4530"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6" name="Rectangle 291">
                <a:extLst>
                  <a:ext uri="{FF2B5EF4-FFF2-40B4-BE49-F238E27FC236}">
                    <a16:creationId xmlns:a16="http://schemas.microsoft.com/office/drawing/2014/main" id="{1675A323-485F-4AED-B0B4-D23C3EBB0669}"/>
                  </a:ext>
                </a:extLst>
              </p:cNvPr>
              <p:cNvSpPr>
                <a:spLocks noChangeArrowheads="1"/>
              </p:cNvSpPr>
              <p:nvPr/>
            </p:nvSpPr>
            <p:spPr bwMode="auto">
              <a:xfrm>
                <a:off x="4539" y="2890"/>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7" name="Line 292">
                <a:extLst>
                  <a:ext uri="{FF2B5EF4-FFF2-40B4-BE49-F238E27FC236}">
                    <a16:creationId xmlns:a16="http://schemas.microsoft.com/office/drawing/2014/main" id="{039A9875-D49E-41CC-98AB-1DBAD854E5B6}"/>
                  </a:ext>
                </a:extLst>
              </p:cNvPr>
              <p:cNvSpPr>
                <a:spLocks noChangeShapeType="1"/>
              </p:cNvSpPr>
              <p:nvPr/>
            </p:nvSpPr>
            <p:spPr bwMode="auto">
              <a:xfrm>
                <a:off x="4539" y="2890"/>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8" name="Rectangle 293">
                <a:extLst>
                  <a:ext uri="{FF2B5EF4-FFF2-40B4-BE49-F238E27FC236}">
                    <a16:creationId xmlns:a16="http://schemas.microsoft.com/office/drawing/2014/main" id="{B6CAA3EC-8767-44E5-B27D-DB278BB06B85}"/>
                  </a:ext>
                </a:extLst>
              </p:cNvPr>
              <p:cNvSpPr>
                <a:spLocks noChangeArrowheads="1"/>
              </p:cNvSpPr>
              <p:nvPr/>
            </p:nvSpPr>
            <p:spPr bwMode="auto">
              <a:xfrm>
                <a:off x="5207" y="2890"/>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9" name="Line 294">
                <a:extLst>
                  <a:ext uri="{FF2B5EF4-FFF2-40B4-BE49-F238E27FC236}">
                    <a16:creationId xmlns:a16="http://schemas.microsoft.com/office/drawing/2014/main" id="{F261B355-CAE4-4916-86C3-352ABB9C3AE0}"/>
                  </a:ext>
                </a:extLst>
              </p:cNvPr>
              <p:cNvSpPr>
                <a:spLocks noChangeShapeType="1"/>
              </p:cNvSpPr>
              <p:nvPr/>
            </p:nvSpPr>
            <p:spPr bwMode="auto">
              <a:xfrm>
                <a:off x="5207" y="289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0" name="Line 295">
                <a:extLst>
                  <a:ext uri="{FF2B5EF4-FFF2-40B4-BE49-F238E27FC236}">
                    <a16:creationId xmlns:a16="http://schemas.microsoft.com/office/drawing/2014/main" id="{2FC8E030-70F4-47E1-BEFD-C145369A7031}"/>
                  </a:ext>
                </a:extLst>
              </p:cNvPr>
              <p:cNvSpPr>
                <a:spLocks noChangeShapeType="1"/>
              </p:cNvSpPr>
              <p:nvPr/>
            </p:nvSpPr>
            <p:spPr bwMode="auto">
              <a:xfrm>
                <a:off x="5207"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1" name="Rectangle 296">
                <a:extLst>
                  <a:ext uri="{FF2B5EF4-FFF2-40B4-BE49-F238E27FC236}">
                    <a16:creationId xmlns:a16="http://schemas.microsoft.com/office/drawing/2014/main" id="{B7BF8404-6D6F-466F-8C9F-75517053BD47}"/>
                  </a:ext>
                </a:extLst>
              </p:cNvPr>
              <p:cNvSpPr>
                <a:spLocks noChangeArrowheads="1"/>
              </p:cNvSpPr>
              <p:nvPr/>
            </p:nvSpPr>
            <p:spPr bwMode="auto">
              <a:xfrm>
                <a:off x="3965"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2" name="Line 297">
                <a:extLst>
                  <a:ext uri="{FF2B5EF4-FFF2-40B4-BE49-F238E27FC236}">
                    <a16:creationId xmlns:a16="http://schemas.microsoft.com/office/drawing/2014/main" id="{9D740A57-37DA-4D30-AF08-D835D282451C}"/>
                  </a:ext>
                </a:extLst>
              </p:cNvPr>
              <p:cNvSpPr>
                <a:spLocks noChangeShapeType="1"/>
              </p:cNvSpPr>
              <p:nvPr/>
            </p:nvSpPr>
            <p:spPr bwMode="auto">
              <a:xfrm>
                <a:off x="3965"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3" name="Rectangle 298">
                <a:extLst>
                  <a:ext uri="{FF2B5EF4-FFF2-40B4-BE49-F238E27FC236}">
                    <a16:creationId xmlns:a16="http://schemas.microsoft.com/office/drawing/2014/main" id="{7CB74CDC-C351-4E9F-8350-ECAFF36D36C5}"/>
                  </a:ext>
                </a:extLst>
              </p:cNvPr>
              <p:cNvSpPr>
                <a:spLocks noChangeArrowheads="1"/>
              </p:cNvSpPr>
              <p:nvPr/>
            </p:nvSpPr>
            <p:spPr bwMode="auto">
              <a:xfrm>
                <a:off x="4530"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4" name="Line 299">
                <a:extLst>
                  <a:ext uri="{FF2B5EF4-FFF2-40B4-BE49-F238E27FC236}">
                    <a16:creationId xmlns:a16="http://schemas.microsoft.com/office/drawing/2014/main" id="{54570B3F-8407-4315-82A0-07D3696FA9B2}"/>
                  </a:ext>
                </a:extLst>
              </p:cNvPr>
              <p:cNvSpPr>
                <a:spLocks noChangeShapeType="1"/>
              </p:cNvSpPr>
              <p:nvPr/>
            </p:nvSpPr>
            <p:spPr bwMode="auto">
              <a:xfrm>
                <a:off x="4530"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5" name="Rectangle 300">
                <a:extLst>
                  <a:ext uri="{FF2B5EF4-FFF2-40B4-BE49-F238E27FC236}">
                    <a16:creationId xmlns:a16="http://schemas.microsoft.com/office/drawing/2014/main" id="{DC5A7BC1-91AE-4768-9A97-ED2CBC34D8F6}"/>
                  </a:ext>
                </a:extLst>
              </p:cNvPr>
              <p:cNvSpPr>
                <a:spLocks noChangeArrowheads="1"/>
              </p:cNvSpPr>
              <p:nvPr/>
            </p:nvSpPr>
            <p:spPr bwMode="auto">
              <a:xfrm>
                <a:off x="5207" y="289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6" name="Line 301">
                <a:extLst>
                  <a:ext uri="{FF2B5EF4-FFF2-40B4-BE49-F238E27FC236}">
                    <a16:creationId xmlns:a16="http://schemas.microsoft.com/office/drawing/2014/main" id="{8F3DD7CD-6438-4567-BFC5-ED3C711E27E7}"/>
                  </a:ext>
                </a:extLst>
              </p:cNvPr>
              <p:cNvSpPr>
                <a:spLocks noChangeShapeType="1"/>
              </p:cNvSpPr>
              <p:nvPr/>
            </p:nvSpPr>
            <p:spPr bwMode="auto">
              <a:xfrm>
                <a:off x="5207"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7" name="Rectangle 302">
                <a:extLst>
                  <a:ext uri="{FF2B5EF4-FFF2-40B4-BE49-F238E27FC236}">
                    <a16:creationId xmlns:a16="http://schemas.microsoft.com/office/drawing/2014/main" id="{9898B311-C00E-46D8-88DD-23F58FBDB120}"/>
                  </a:ext>
                </a:extLst>
              </p:cNvPr>
              <p:cNvSpPr>
                <a:spLocks noChangeArrowheads="1"/>
              </p:cNvSpPr>
              <p:nvPr/>
            </p:nvSpPr>
            <p:spPr bwMode="auto">
              <a:xfrm>
                <a:off x="3845" y="31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528" name="Rectangle 303">
                <a:extLst>
                  <a:ext uri="{FF2B5EF4-FFF2-40B4-BE49-F238E27FC236}">
                    <a16:creationId xmlns:a16="http://schemas.microsoft.com/office/drawing/2014/main" id="{5A29C32B-90C5-4BA1-8231-E0B41A81A95D}"/>
                  </a:ext>
                </a:extLst>
              </p:cNvPr>
              <p:cNvSpPr>
                <a:spLocks noChangeArrowheads="1"/>
              </p:cNvSpPr>
              <p:nvPr/>
            </p:nvSpPr>
            <p:spPr bwMode="auto">
              <a:xfrm>
                <a:off x="3930" y="312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29" name="Rectangle 304">
                <a:extLst>
                  <a:ext uri="{FF2B5EF4-FFF2-40B4-BE49-F238E27FC236}">
                    <a16:creationId xmlns:a16="http://schemas.microsoft.com/office/drawing/2014/main" id="{70C57F0E-5E54-4301-B1B9-1EB407BEA9FE}"/>
                  </a:ext>
                </a:extLst>
              </p:cNvPr>
              <p:cNvSpPr>
                <a:spLocks noChangeArrowheads="1"/>
              </p:cNvSpPr>
              <p:nvPr/>
            </p:nvSpPr>
            <p:spPr bwMode="auto">
              <a:xfrm>
                <a:off x="4202" y="312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530" name="Rectangle 305">
                <a:extLst>
                  <a:ext uri="{FF2B5EF4-FFF2-40B4-BE49-F238E27FC236}">
                    <a16:creationId xmlns:a16="http://schemas.microsoft.com/office/drawing/2014/main" id="{783F5A18-42CF-41C5-94B2-3702C96A782D}"/>
                  </a:ext>
                </a:extLst>
              </p:cNvPr>
              <p:cNvSpPr>
                <a:spLocks noChangeArrowheads="1"/>
              </p:cNvSpPr>
              <p:nvPr/>
            </p:nvSpPr>
            <p:spPr bwMode="auto">
              <a:xfrm>
                <a:off x="4301" y="312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31" name="Rectangle 306">
                <a:extLst>
                  <a:ext uri="{FF2B5EF4-FFF2-40B4-BE49-F238E27FC236}">
                    <a16:creationId xmlns:a16="http://schemas.microsoft.com/office/drawing/2014/main" id="{936E9413-8FF2-4488-B76F-3C61078285F3}"/>
                  </a:ext>
                </a:extLst>
              </p:cNvPr>
              <p:cNvSpPr>
                <a:spLocks noChangeArrowheads="1"/>
              </p:cNvSpPr>
              <p:nvPr/>
            </p:nvSpPr>
            <p:spPr bwMode="auto">
              <a:xfrm>
                <a:off x="4823" y="312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8</a:t>
                </a:r>
                <a:endParaRPr lang="en-US" altLang="zh-CN" sz="1800" b="1">
                  <a:latin typeface="Courier New" panose="02070309020205020404" pitchFamily="49" charset="0"/>
                </a:endParaRPr>
              </a:p>
            </p:txBody>
          </p:sp>
          <p:sp>
            <p:nvSpPr>
              <p:cNvPr id="49532" name="Rectangle 307">
                <a:extLst>
                  <a:ext uri="{FF2B5EF4-FFF2-40B4-BE49-F238E27FC236}">
                    <a16:creationId xmlns:a16="http://schemas.microsoft.com/office/drawing/2014/main" id="{25910147-BB07-4728-BC3A-18DB40E39C0C}"/>
                  </a:ext>
                </a:extLst>
              </p:cNvPr>
              <p:cNvSpPr>
                <a:spLocks noChangeArrowheads="1"/>
              </p:cNvSpPr>
              <p:nvPr/>
            </p:nvSpPr>
            <p:spPr bwMode="auto">
              <a:xfrm>
                <a:off x="4923" y="312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33" name="Rectangle 308">
                <a:extLst>
                  <a:ext uri="{FF2B5EF4-FFF2-40B4-BE49-F238E27FC236}">
                    <a16:creationId xmlns:a16="http://schemas.microsoft.com/office/drawing/2014/main" id="{3AD34E08-3F03-4566-96D2-0457D5D73AC1}"/>
                  </a:ext>
                </a:extLst>
              </p:cNvPr>
              <p:cNvSpPr>
                <a:spLocks noChangeArrowheads="1"/>
              </p:cNvSpPr>
              <p:nvPr/>
            </p:nvSpPr>
            <p:spPr bwMode="auto">
              <a:xfrm>
                <a:off x="3965"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4" name="Line 309">
                <a:extLst>
                  <a:ext uri="{FF2B5EF4-FFF2-40B4-BE49-F238E27FC236}">
                    <a16:creationId xmlns:a16="http://schemas.microsoft.com/office/drawing/2014/main" id="{16A19E9F-F9B6-43E6-9DA2-D337B91994C5}"/>
                  </a:ext>
                </a:extLst>
              </p:cNvPr>
              <p:cNvSpPr>
                <a:spLocks noChangeShapeType="1"/>
              </p:cNvSpPr>
              <p:nvPr/>
            </p:nvSpPr>
            <p:spPr bwMode="auto">
              <a:xfrm>
                <a:off x="3965"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5" name="Line 310">
                <a:extLst>
                  <a:ext uri="{FF2B5EF4-FFF2-40B4-BE49-F238E27FC236}">
                    <a16:creationId xmlns:a16="http://schemas.microsoft.com/office/drawing/2014/main" id="{EE13C626-4B35-419D-840C-61A135DB3A08}"/>
                  </a:ext>
                </a:extLst>
              </p:cNvPr>
              <p:cNvSpPr>
                <a:spLocks noChangeShapeType="1"/>
              </p:cNvSpPr>
              <p:nvPr/>
            </p:nvSpPr>
            <p:spPr bwMode="auto">
              <a:xfrm>
                <a:off x="3965"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6" name="Rectangle 311">
                <a:extLst>
                  <a:ext uri="{FF2B5EF4-FFF2-40B4-BE49-F238E27FC236}">
                    <a16:creationId xmlns:a16="http://schemas.microsoft.com/office/drawing/2014/main" id="{2F47ED9F-7EFA-4B39-9C46-FF1F21E9B16E}"/>
                  </a:ext>
                </a:extLst>
              </p:cNvPr>
              <p:cNvSpPr>
                <a:spLocks noChangeArrowheads="1"/>
              </p:cNvSpPr>
              <p:nvPr/>
            </p:nvSpPr>
            <p:spPr bwMode="auto">
              <a:xfrm>
                <a:off x="3974" y="311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7" name="Line 312">
                <a:extLst>
                  <a:ext uri="{FF2B5EF4-FFF2-40B4-BE49-F238E27FC236}">
                    <a16:creationId xmlns:a16="http://schemas.microsoft.com/office/drawing/2014/main" id="{9CCF1E3A-2A58-4597-98BD-B163A1716F0C}"/>
                  </a:ext>
                </a:extLst>
              </p:cNvPr>
              <p:cNvSpPr>
                <a:spLocks noChangeShapeType="1"/>
              </p:cNvSpPr>
              <p:nvPr/>
            </p:nvSpPr>
            <p:spPr bwMode="auto">
              <a:xfrm>
                <a:off x="3974" y="311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8" name="Rectangle 313">
                <a:extLst>
                  <a:ext uri="{FF2B5EF4-FFF2-40B4-BE49-F238E27FC236}">
                    <a16:creationId xmlns:a16="http://schemas.microsoft.com/office/drawing/2014/main" id="{196DB6AA-EC7E-4A64-B180-703A87ABF289}"/>
                  </a:ext>
                </a:extLst>
              </p:cNvPr>
              <p:cNvSpPr>
                <a:spLocks noChangeArrowheads="1"/>
              </p:cNvSpPr>
              <p:nvPr/>
            </p:nvSpPr>
            <p:spPr bwMode="auto">
              <a:xfrm>
                <a:off x="4530"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9" name="Line 314">
                <a:extLst>
                  <a:ext uri="{FF2B5EF4-FFF2-40B4-BE49-F238E27FC236}">
                    <a16:creationId xmlns:a16="http://schemas.microsoft.com/office/drawing/2014/main" id="{3BEB0E77-EE69-4C97-8022-FD8DC23A9742}"/>
                  </a:ext>
                </a:extLst>
              </p:cNvPr>
              <p:cNvSpPr>
                <a:spLocks noChangeShapeType="1"/>
              </p:cNvSpPr>
              <p:nvPr/>
            </p:nvSpPr>
            <p:spPr bwMode="auto">
              <a:xfrm>
                <a:off x="4530"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0" name="Line 315">
                <a:extLst>
                  <a:ext uri="{FF2B5EF4-FFF2-40B4-BE49-F238E27FC236}">
                    <a16:creationId xmlns:a16="http://schemas.microsoft.com/office/drawing/2014/main" id="{5586C18A-A7AA-4588-A857-9B7358D000A5}"/>
                  </a:ext>
                </a:extLst>
              </p:cNvPr>
              <p:cNvSpPr>
                <a:spLocks noChangeShapeType="1"/>
              </p:cNvSpPr>
              <p:nvPr/>
            </p:nvSpPr>
            <p:spPr bwMode="auto">
              <a:xfrm>
                <a:off x="4530"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1" name="Rectangle 316">
                <a:extLst>
                  <a:ext uri="{FF2B5EF4-FFF2-40B4-BE49-F238E27FC236}">
                    <a16:creationId xmlns:a16="http://schemas.microsoft.com/office/drawing/2014/main" id="{96525D75-8C59-476B-8ACA-03C1B245281B}"/>
                  </a:ext>
                </a:extLst>
              </p:cNvPr>
              <p:cNvSpPr>
                <a:spLocks noChangeArrowheads="1"/>
              </p:cNvSpPr>
              <p:nvPr/>
            </p:nvSpPr>
            <p:spPr bwMode="auto">
              <a:xfrm>
                <a:off x="4539" y="311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2" name="Line 317">
                <a:extLst>
                  <a:ext uri="{FF2B5EF4-FFF2-40B4-BE49-F238E27FC236}">
                    <a16:creationId xmlns:a16="http://schemas.microsoft.com/office/drawing/2014/main" id="{5612542D-904A-486E-AAB9-02E7EC52B633}"/>
                  </a:ext>
                </a:extLst>
              </p:cNvPr>
              <p:cNvSpPr>
                <a:spLocks noChangeShapeType="1"/>
              </p:cNvSpPr>
              <p:nvPr/>
            </p:nvSpPr>
            <p:spPr bwMode="auto">
              <a:xfrm>
                <a:off x="4539" y="311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3" name="Rectangle 318">
                <a:extLst>
                  <a:ext uri="{FF2B5EF4-FFF2-40B4-BE49-F238E27FC236}">
                    <a16:creationId xmlns:a16="http://schemas.microsoft.com/office/drawing/2014/main" id="{CD11A10F-B4E5-4089-9BA2-25268586CB4B}"/>
                  </a:ext>
                </a:extLst>
              </p:cNvPr>
              <p:cNvSpPr>
                <a:spLocks noChangeArrowheads="1"/>
              </p:cNvSpPr>
              <p:nvPr/>
            </p:nvSpPr>
            <p:spPr bwMode="auto">
              <a:xfrm>
                <a:off x="5207" y="311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4" name="Line 319">
                <a:extLst>
                  <a:ext uri="{FF2B5EF4-FFF2-40B4-BE49-F238E27FC236}">
                    <a16:creationId xmlns:a16="http://schemas.microsoft.com/office/drawing/2014/main" id="{60071CBE-09C0-43DA-AF89-489378BFB532}"/>
                  </a:ext>
                </a:extLst>
              </p:cNvPr>
              <p:cNvSpPr>
                <a:spLocks noChangeShapeType="1"/>
              </p:cNvSpPr>
              <p:nvPr/>
            </p:nvSpPr>
            <p:spPr bwMode="auto">
              <a:xfrm>
                <a:off x="5207" y="311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5" name="Line 320">
                <a:extLst>
                  <a:ext uri="{FF2B5EF4-FFF2-40B4-BE49-F238E27FC236}">
                    <a16:creationId xmlns:a16="http://schemas.microsoft.com/office/drawing/2014/main" id="{AA1DD7D5-64EF-4DDA-A94D-1FDC6B23594E}"/>
                  </a:ext>
                </a:extLst>
              </p:cNvPr>
              <p:cNvSpPr>
                <a:spLocks noChangeShapeType="1"/>
              </p:cNvSpPr>
              <p:nvPr/>
            </p:nvSpPr>
            <p:spPr bwMode="auto">
              <a:xfrm>
                <a:off x="5207"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6" name="Rectangle 321">
                <a:extLst>
                  <a:ext uri="{FF2B5EF4-FFF2-40B4-BE49-F238E27FC236}">
                    <a16:creationId xmlns:a16="http://schemas.microsoft.com/office/drawing/2014/main" id="{73DAF85C-A2D4-47C4-882D-384028BFC8D4}"/>
                  </a:ext>
                </a:extLst>
              </p:cNvPr>
              <p:cNvSpPr>
                <a:spLocks noChangeArrowheads="1"/>
              </p:cNvSpPr>
              <p:nvPr/>
            </p:nvSpPr>
            <p:spPr bwMode="auto">
              <a:xfrm>
                <a:off x="3965"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7" name="Line 322">
                <a:extLst>
                  <a:ext uri="{FF2B5EF4-FFF2-40B4-BE49-F238E27FC236}">
                    <a16:creationId xmlns:a16="http://schemas.microsoft.com/office/drawing/2014/main" id="{DF3D92E3-3049-43E6-B11F-318D6D3A7D7D}"/>
                  </a:ext>
                </a:extLst>
              </p:cNvPr>
              <p:cNvSpPr>
                <a:spLocks noChangeShapeType="1"/>
              </p:cNvSpPr>
              <p:nvPr/>
            </p:nvSpPr>
            <p:spPr bwMode="auto">
              <a:xfrm>
                <a:off x="3965"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8" name="Rectangle 323">
                <a:extLst>
                  <a:ext uri="{FF2B5EF4-FFF2-40B4-BE49-F238E27FC236}">
                    <a16:creationId xmlns:a16="http://schemas.microsoft.com/office/drawing/2014/main" id="{A0AD5084-197E-4C99-BDD4-7DFAD597CF9A}"/>
                  </a:ext>
                </a:extLst>
              </p:cNvPr>
              <p:cNvSpPr>
                <a:spLocks noChangeArrowheads="1"/>
              </p:cNvSpPr>
              <p:nvPr/>
            </p:nvSpPr>
            <p:spPr bwMode="auto">
              <a:xfrm>
                <a:off x="4530"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9" name="Line 324">
                <a:extLst>
                  <a:ext uri="{FF2B5EF4-FFF2-40B4-BE49-F238E27FC236}">
                    <a16:creationId xmlns:a16="http://schemas.microsoft.com/office/drawing/2014/main" id="{1AC881EA-801C-4860-989E-31CD2D88EA56}"/>
                  </a:ext>
                </a:extLst>
              </p:cNvPr>
              <p:cNvSpPr>
                <a:spLocks noChangeShapeType="1"/>
              </p:cNvSpPr>
              <p:nvPr/>
            </p:nvSpPr>
            <p:spPr bwMode="auto">
              <a:xfrm>
                <a:off x="4530"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0" name="Rectangle 325">
                <a:extLst>
                  <a:ext uri="{FF2B5EF4-FFF2-40B4-BE49-F238E27FC236}">
                    <a16:creationId xmlns:a16="http://schemas.microsoft.com/office/drawing/2014/main" id="{40E59F07-D6EB-4543-A9CC-40D18F40BEF2}"/>
                  </a:ext>
                </a:extLst>
              </p:cNvPr>
              <p:cNvSpPr>
                <a:spLocks noChangeArrowheads="1"/>
              </p:cNvSpPr>
              <p:nvPr/>
            </p:nvSpPr>
            <p:spPr bwMode="auto">
              <a:xfrm>
                <a:off x="5207" y="3125"/>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51" name="Line 326">
                <a:extLst>
                  <a:ext uri="{FF2B5EF4-FFF2-40B4-BE49-F238E27FC236}">
                    <a16:creationId xmlns:a16="http://schemas.microsoft.com/office/drawing/2014/main" id="{7F54B1BD-0A82-4688-86F7-FC1B4881A9CB}"/>
                  </a:ext>
                </a:extLst>
              </p:cNvPr>
              <p:cNvSpPr>
                <a:spLocks noChangeShapeType="1"/>
              </p:cNvSpPr>
              <p:nvPr/>
            </p:nvSpPr>
            <p:spPr bwMode="auto">
              <a:xfrm>
                <a:off x="5207"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2" name="Rectangle 327">
                <a:extLst>
                  <a:ext uri="{FF2B5EF4-FFF2-40B4-BE49-F238E27FC236}">
                    <a16:creationId xmlns:a16="http://schemas.microsoft.com/office/drawing/2014/main" id="{E9385187-3C3B-4891-A346-3CB013E9764C}"/>
                  </a:ext>
                </a:extLst>
              </p:cNvPr>
              <p:cNvSpPr>
                <a:spLocks noChangeArrowheads="1"/>
              </p:cNvSpPr>
              <p:nvPr/>
            </p:nvSpPr>
            <p:spPr bwMode="auto">
              <a:xfrm>
                <a:off x="3845" y="33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553" name="Rectangle 328">
                <a:extLst>
                  <a:ext uri="{FF2B5EF4-FFF2-40B4-BE49-F238E27FC236}">
                    <a16:creationId xmlns:a16="http://schemas.microsoft.com/office/drawing/2014/main" id="{526873F3-BE7C-4B87-BC4F-02026E515EB3}"/>
                  </a:ext>
                </a:extLst>
              </p:cNvPr>
              <p:cNvSpPr>
                <a:spLocks noChangeArrowheads="1"/>
              </p:cNvSpPr>
              <p:nvPr/>
            </p:nvSpPr>
            <p:spPr bwMode="auto">
              <a:xfrm>
                <a:off x="3930" y="335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54" name="Rectangle 329">
                <a:extLst>
                  <a:ext uri="{FF2B5EF4-FFF2-40B4-BE49-F238E27FC236}">
                    <a16:creationId xmlns:a16="http://schemas.microsoft.com/office/drawing/2014/main" id="{1F17B710-D55D-4A25-A8B4-87083B3F958A}"/>
                  </a:ext>
                </a:extLst>
              </p:cNvPr>
              <p:cNvSpPr>
                <a:spLocks noChangeArrowheads="1"/>
              </p:cNvSpPr>
              <p:nvPr/>
            </p:nvSpPr>
            <p:spPr bwMode="auto">
              <a:xfrm>
                <a:off x="4202" y="33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555" name="Rectangle 330">
                <a:extLst>
                  <a:ext uri="{FF2B5EF4-FFF2-40B4-BE49-F238E27FC236}">
                    <a16:creationId xmlns:a16="http://schemas.microsoft.com/office/drawing/2014/main" id="{A2A960A6-7C59-40DD-8E85-3AA0166410B1}"/>
                  </a:ext>
                </a:extLst>
              </p:cNvPr>
              <p:cNvSpPr>
                <a:spLocks noChangeArrowheads="1"/>
              </p:cNvSpPr>
              <p:nvPr/>
            </p:nvSpPr>
            <p:spPr bwMode="auto">
              <a:xfrm>
                <a:off x="4301" y="3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grpSp>
        <p:sp>
          <p:nvSpPr>
            <p:cNvPr id="49283" name="Rectangle 331">
              <a:extLst>
                <a:ext uri="{FF2B5EF4-FFF2-40B4-BE49-F238E27FC236}">
                  <a16:creationId xmlns:a16="http://schemas.microsoft.com/office/drawing/2014/main" id="{BC76AB84-237D-4A75-A0D0-EDA7CCB15417}"/>
                </a:ext>
              </a:extLst>
            </p:cNvPr>
            <p:cNvSpPr>
              <a:spLocks noChangeArrowheads="1"/>
            </p:cNvSpPr>
            <p:nvPr/>
          </p:nvSpPr>
          <p:spPr bwMode="auto">
            <a:xfrm>
              <a:off x="4774" y="3380"/>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284" name="Rectangle 332">
              <a:extLst>
                <a:ext uri="{FF2B5EF4-FFF2-40B4-BE49-F238E27FC236}">
                  <a16:creationId xmlns:a16="http://schemas.microsoft.com/office/drawing/2014/main" id="{DD3FB23C-7FCC-4B3A-8E76-9958770257FA}"/>
                </a:ext>
              </a:extLst>
            </p:cNvPr>
            <p:cNvSpPr>
              <a:spLocks noChangeArrowheads="1"/>
            </p:cNvSpPr>
            <p:nvPr/>
          </p:nvSpPr>
          <p:spPr bwMode="auto">
            <a:xfrm>
              <a:off x="4873" y="33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9</a:t>
              </a:r>
              <a:endParaRPr lang="en-US" altLang="zh-CN" sz="1800" b="1">
                <a:latin typeface="Courier New" panose="02070309020205020404" pitchFamily="49" charset="0"/>
              </a:endParaRPr>
            </a:p>
          </p:txBody>
        </p:sp>
        <p:sp>
          <p:nvSpPr>
            <p:cNvPr id="49285" name="Rectangle 333">
              <a:extLst>
                <a:ext uri="{FF2B5EF4-FFF2-40B4-BE49-F238E27FC236}">
                  <a16:creationId xmlns:a16="http://schemas.microsoft.com/office/drawing/2014/main" id="{21F55258-64AF-41D0-94B7-E41A2D133633}"/>
                </a:ext>
              </a:extLst>
            </p:cNvPr>
            <p:cNvSpPr>
              <a:spLocks noChangeArrowheads="1"/>
            </p:cNvSpPr>
            <p:nvPr/>
          </p:nvSpPr>
          <p:spPr bwMode="auto">
            <a:xfrm>
              <a:off x="4972" y="337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286" name="Rectangle 334">
              <a:extLst>
                <a:ext uri="{FF2B5EF4-FFF2-40B4-BE49-F238E27FC236}">
                  <a16:creationId xmlns:a16="http://schemas.microsoft.com/office/drawing/2014/main" id="{5B04180D-1534-49A4-87F6-F04A51841094}"/>
                </a:ext>
              </a:extLst>
            </p:cNvPr>
            <p:cNvSpPr>
              <a:spLocks noChangeArrowheads="1"/>
            </p:cNvSpPr>
            <p:nvPr/>
          </p:nvSpPr>
          <p:spPr bwMode="auto">
            <a:xfrm>
              <a:off x="3965"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87" name="Line 335">
              <a:extLst>
                <a:ext uri="{FF2B5EF4-FFF2-40B4-BE49-F238E27FC236}">
                  <a16:creationId xmlns:a16="http://schemas.microsoft.com/office/drawing/2014/main" id="{27CC574B-23F4-4747-923A-E24408120151}"/>
                </a:ext>
              </a:extLst>
            </p:cNvPr>
            <p:cNvSpPr>
              <a:spLocks noChangeShapeType="1"/>
            </p:cNvSpPr>
            <p:nvPr/>
          </p:nvSpPr>
          <p:spPr bwMode="auto">
            <a:xfrm>
              <a:off x="3965"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8" name="Line 336">
              <a:extLst>
                <a:ext uri="{FF2B5EF4-FFF2-40B4-BE49-F238E27FC236}">
                  <a16:creationId xmlns:a16="http://schemas.microsoft.com/office/drawing/2014/main" id="{FCC1F181-C0EE-4431-A4D7-E9E266C59BE3}"/>
                </a:ext>
              </a:extLst>
            </p:cNvPr>
            <p:cNvSpPr>
              <a:spLocks noChangeShapeType="1"/>
            </p:cNvSpPr>
            <p:nvPr/>
          </p:nvSpPr>
          <p:spPr bwMode="auto">
            <a:xfrm>
              <a:off x="3965"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9" name="Rectangle 337">
              <a:extLst>
                <a:ext uri="{FF2B5EF4-FFF2-40B4-BE49-F238E27FC236}">
                  <a16:creationId xmlns:a16="http://schemas.microsoft.com/office/drawing/2014/main" id="{96642BFD-7CF9-42B4-9305-BFF2F048F54E}"/>
                </a:ext>
              </a:extLst>
            </p:cNvPr>
            <p:cNvSpPr>
              <a:spLocks noChangeArrowheads="1"/>
            </p:cNvSpPr>
            <p:nvPr/>
          </p:nvSpPr>
          <p:spPr bwMode="auto">
            <a:xfrm>
              <a:off x="3974" y="334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0" name="Line 338">
              <a:extLst>
                <a:ext uri="{FF2B5EF4-FFF2-40B4-BE49-F238E27FC236}">
                  <a16:creationId xmlns:a16="http://schemas.microsoft.com/office/drawing/2014/main" id="{723A75DB-C2DD-4A3B-9B8C-8E15C4E893EE}"/>
                </a:ext>
              </a:extLst>
            </p:cNvPr>
            <p:cNvSpPr>
              <a:spLocks noChangeShapeType="1"/>
            </p:cNvSpPr>
            <p:nvPr/>
          </p:nvSpPr>
          <p:spPr bwMode="auto">
            <a:xfrm>
              <a:off x="3974" y="334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1" name="Rectangle 339">
              <a:extLst>
                <a:ext uri="{FF2B5EF4-FFF2-40B4-BE49-F238E27FC236}">
                  <a16:creationId xmlns:a16="http://schemas.microsoft.com/office/drawing/2014/main" id="{DB56FCF3-4D41-46B2-AA34-4CA066735954}"/>
                </a:ext>
              </a:extLst>
            </p:cNvPr>
            <p:cNvSpPr>
              <a:spLocks noChangeArrowheads="1"/>
            </p:cNvSpPr>
            <p:nvPr/>
          </p:nvSpPr>
          <p:spPr bwMode="auto">
            <a:xfrm>
              <a:off x="4530"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2" name="Line 340">
              <a:extLst>
                <a:ext uri="{FF2B5EF4-FFF2-40B4-BE49-F238E27FC236}">
                  <a16:creationId xmlns:a16="http://schemas.microsoft.com/office/drawing/2014/main" id="{10DD404F-7380-4F06-B161-572FC1D7106E}"/>
                </a:ext>
              </a:extLst>
            </p:cNvPr>
            <p:cNvSpPr>
              <a:spLocks noChangeShapeType="1"/>
            </p:cNvSpPr>
            <p:nvPr/>
          </p:nvSpPr>
          <p:spPr bwMode="auto">
            <a:xfrm>
              <a:off x="4530"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3" name="Line 341">
              <a:extLst>
                <a:ext uri="{FF2B5EF4-FFF2-40B4-BE49-F238E27FC236}">
                  <a16:creationId xmlns:a16="http://schemas.microsoft.com/office/drawing/2014/main" id="{EC56E67C-1635-44F5-8959-C8968F5D8F83}"/>
                </a:ext>
              </a:extLst>
            </p:cNvPr>
            <p:cNvSpPr>
              <a:spLocks noChangeShapeType="1"/>
            </p:cNvSpPr>
            <p:nvPr/>
          </p:nvSpPr>
          <p:spPr bwMode="auto">
            <a:xfrm>
              <a:off x="4530"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4" name="Rectangle 342">
              <a:extLst>
                <a:ext uri="{FF2B5EF4-FFF2-40B4-BE49-F238E27FC236}">
                  <a16:creationId xmlns:a16="http://schemas.microsoft.com/office/drawing/2014/main" id="{AF35FE6E-FFB8-40B4-98F8-3CB556479294}"/>
                </a:ext>
              </a:extLst>
            </p:cNvPr>
            <p:cNvSpPr>
              <a:spLocks noChangeArrowheads="1"/>
            </p:cNvSpPr>
            <p:nvPr/>
          </p:nvSpPr>
          <p:spPr bwMode="auto">
            <a:xfrm>
              <a:off x="4539" y="334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5" name="Line 343">
              <a:extLst>
                <a:ext uri="{FF2B5EF4-FFF2-40B4-BE49-F238E27FC236}">
                  <a16:creationId xmlns:a16="http://schemas.microsoft.com/office/drawing/2014/main" id="{7E4AE36F-6A2C-403C-832B-0F088A7BB727}"/>
                </a:ext>
              </a:extLst>
            </p:cNvPr>
            <p:cNvSpPr>
              <a:spLocks noChangeShapeType="1"/>
            </p:cNvSpPr>
            <p:nvPr/>
          </p:nvSpPr>
          <p:spPr bwMode="auto">
            <a:xfrm>
              <a:off x="4539" y="334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6" name="Rectangle 344">
              <a:extLst>
                <a:ext uri="{FF2B5EF4-FFF2-40B4-BE49-F238E27FC236}">
                  <a16:creationId xmlns:a16="http://schemas.microsoft.com/office/drawing/2014/main" id="{AB40ACA5-6598-49B3-9947-4DC3DE71D502}"/>
                </a:ext>
              </a:extLst>
            </p:cNvPr>
            <p:cNvSpPr>
              <a:spLocks noChangeArrowheads="1"/>
            </p:cNvSpPr>
            <p:nvPr/>
          </p:nvSpPr>
          <p:spPr bwMode="auto">
            <a:xfrm>
              <a:off x="5207" y="334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7" name="Line 345">
              <a:extLst>
                <a:ext uri="{FF2B5EF4-FFF2-40B4-BE49-F238E27FC236}">
                  <a16:creationId xmlns:a16="http://schemas.microsoft.com/office/drawing/2014/main" id="{89721930-7683-4A4D-B049-A7E44ED1B1B3}"/>
                </a:ext>
              </a:extLst>
            </p:cNvPr>
            <p:cNvSpPr>
              <a:spLocks noChangeShapeType="1"/>
            </p:cNvSpPr>
            <p:nvPr/>
          </p:nvSpPr>
          <p:spPr bwMode="auto">
            <a:xfrm>
              <a:off x="5207" y="334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8" name="Line 346">
              <a:extLst>
                <a:ext uri="{FF2B5EF4-FFF2-40B4-BE49-F238E27FC236}">
                  <a16:creationId xmlns:a16="http://schemas.microsoft.com/office/drawing/2014/main" id="{6DF26EDA-C797-4548-A8B0-229FCF3D5A43}"/>
                </a:ext>
              </a:extLst>
            </p:cNvPr>
            <p:cNvSpPr>
              <a:spLocks noChangeShapeType="1"/>
            </p:cNvSpPr>
            <p:nvPr/>
          </p:nvSpPr>
          <p:spPr bwMode="auto">
            <a:xfrm>
              <a:off x="5207"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9" name="Rectangle 347">
              <a:extLst>
                <a:ext uri="{FF2B5EF4-FFF2-40B4-BE49-F238E27FC236}">
                  <a16:creationId xmlns:a16="http://schemas.microsoft.com/office/drawing/2014/main" id="{D34B956E-17CF-407D-8D31-D00626901529}"/>
                </a:ext>
              </a:extLst>
            </p:cNvPr>
            <p:cNvSpPr>
              <a:spLocks noChangeArrowheads="1"/>
            </p:cNvSpPr>
            <p:nvPr/>
          </p:nvSpPr>
          <p:spPr bwMode="auto">
            <a:xfrm>
              <a:off x="3965"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0" name="Line 348">
              <a:extLst>
                <a:ext uri="{FF2B5EF4-FFF2-40B4-BE49-F238E27FC236}">
                  <a16:creationId xmlns:a16="http://schemas.microsoft.com/office/drawing/2014/main" id="{FE07A936-8D6F-41CA-A3C3-38049F00F045}"/>
                </a:ext>
              </a:extLst>
            </p:cNvPr>
            <p:cNvSpPr>
              <a:spLocks noChangeShapeType="1"/>
            </p:cNvSpPr>
            <p:nvPr/>
          </p:nvSpPr>
          <p:spPr bwMode="auto">
            <a:xfrm>
              <a:off x="3965"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1" name="Rectangle 349">
              <a:extLst>
                <a:ext uri="{FF2B5EF4-FFF2-40B4-BE49-F238E27FC236}">
                  <a16:creationId xmlns:a16="http://schemas.microsoft.com/office/drawing/2014/main" id="{6DB66CF7-B690-4602-839A-A12526458B3E}"/>
                </a:ext>
              </a:extLst>
            </p:cNvPr>
            <p:cNvSpPr>
              <a:spLocks noChangeArrowheads="1"/>
            </p:cNvSpPr>
            <p:nvPr/>
          </p:nvSpPr>
          <p:spPr bwMode="auto">
            <a:xfrm>
              <a:off x="4530"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2" name="Line 350">
              <a:extLst>
                <a:ext uri="{FF2B5EF4-FFF2-40B4-BE49-F238E27FC236}">
                  <a16:creationId xmlns:a16="http://schemas.microsoft.com/office/drawing/2014/main" id="{F18EFA12-A407-4A0E-9087-B094F2EC0960}"/>
                </a:ext>
              </a:extLst>
            </p:cNvPr>
            <p:cNvSpPr>
              <a:spLocks noChangeShapeType="1"/>
            </p:cNvSpPr>
            <p:nvPr/>
          </p:nvSpPr>
          <p:spPr bwMode="auto">
            <a:xfrm>
              <a:off x="4530"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3" name="Rectangle 351">
              <a:extLst>
                <a:ext uri="{FF2B5EF4-FFF2-40B4-BE49-F238E27FC236}">
                  <a16:creationId xmlns:a16="http://schemas.microsoft.com/office/drawing/2014/main" id="{2B91BA8B-A020-446A-B159-463B37AFF357}"/>
                </a:ext>
              </a:extLst>
            </p:cNvPr>
            <p:cNvSpPr>
              <a:spLocks noChangeArrowheads="1"/>
            </p:cNvSpPr>
            <p:nvPr/>
          </p:nvSpPr>
          <p:spPr bwMode="auto">
            <a:xfrm>
              <a:off x="5207" y="3352"/>
              <a:ext cx="10"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4" name="Line 352">
              <a:extLst>
                <a:ext uri="{FF2B5EF4-FFF2-40B4-BE49-F238E27FC236}">
                  <a16:creationId xmlns:a16="http://schemas.microsoft.com/office/drawing/2014/main" id="{F4CB21B6-E368-4686-A8B2-3960453D098B}"/>
                </a:ext>
              </a:extLst>
            </p:cNvPr>
            <p:cNvSpPr>
              <a:spLocks noChangeShapeType="1"/>
            </p:cNvSpPr>
            <p:nvPr/>
          </p:nvSpPr>
          <p:spPr bwMode="auto">
            <a:xfrm>
              <a:off x="5207"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5" name="Rectangle 353">
              <a:extLst>
                <a:ext uri="{FF2B5EF4-FFF2-40B4-BE49-F238E27FC236}">
                  <a16:creationId xmlns:a16="http://schemas.microsoft.com/office/drawing/2014/main" id="{D482A845-E197-4C8D-A883-AA3579AD972D}"/>
                </a:ext>
              </a:extLst>
            </p:cNvPr>
            <p:cNvSpPr>
              <a:spLocks noChangeArrowheads="1"/>
            </p:cNvSpPr>
            <p:nvPr/>
          </p:nvSpPr>
          <p:spPr bwMode="auto">
            <a:xfrm>
              <a:off x="3845" y="36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8</a:t>
              </a:r>
              <a:endParaRPr lang="en-US" altLang="zh-CN" sz="1800" b="1">
                <a:latin typeface="Courier New" panose="02070309020205020404" pitchFamily="49" charset="0"/>
              </a:endParaRPr>
            </a:p>
          </p:txBody>
        </p:sp>
        <p:sp>
          <p:nvSpPr>
            <p:cNvPr id="49306" name="Rectangle 354">
              <a:extLst>
                <a:ext uri="{FF2B5EF4-FFF2-40B4-BE49-F238E27FC236}">
                  <a16:creationId xmlns:a16="http://schemas.microsoft.com/office/drawing/2014/main" id="{FE525CEF-7D97-4A86-9610-DB18887859E0}"/>
                </a:ext>
              </a:extLst>
            </p:cNvPr>
            <p:cNvSpPr>
              <a:spLocks noChangeArrowheads="1"/>
            </p:cNvSpPr>
            <p:nvPr/>
          </p:nvSpPr>
          <p:spPr bwMode="auto">
            <a:xfrm>
              <a:off x="3930" y="361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7" name="Rectangle 355">
              <a:extLst>
                <a:ext uri="{FF2B5EF4-FFF2-40B4-BE49-F238E27FC236}">
                  <a16:creationId xmlns:a16="http://schemas.microsoft.com/office/drawing/2014/main" id="{9D5423B3-8176-428E-ADD3-493F29EBFCB1}"/>
                </a:ext>
              </a:extLst>
            </p:cNvPr>
            <p:cNvSpPr>
              <a:spLocks noChangeArrowheads="1"/>
            </p:cNvSpPr>
            <p:nvPr/>
          </p:nvSpPr>
          <p:spPr bwMode="auto">
            <a:xfrm>
              <a:off x="4202" y="361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308" name="Rectangle 356">
              <a:extLst>
                <a:ext uri="{FF2B5EF4-FFF2-40B4-BE49-F238E27FC236}">
                  <a16:creationId xmlns:a16="http://schemas.microsoft.com/office/drawing/2014/main" id="{C142EA97-6D52-47E4-A7D7-506C969E3FAE}"/>
                </a:ext>
              </a:extLst>
            </p:cNvPr>
            <p:cNvSpPr>
              <a:spLocks noChangeArrowheads="1"/>
            </p:cNvSpPr>
            <p:nvPr/>
          </p:nvSpPr>
          <p:spPr bwMode="auto">
            <a:xfrm>
              <a:off x="4301" y="361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9" name="Rectangle 357">
              <a:extLst>
                <a:ext uri="{FF2B5EF4-FFF2-40B4-BE49-F238E27FC236}">
                  <a16:creationId xmlns:a16="http://schemas.microsoft.com/office/drawing/2014/main" id="{0601129D-B91B-43C2-9AA9-5CC2E3F78BF4}"/>
                </a:ext>
              </a:extLst>
            </p:cNvPr>
            <p:cNvSpPr>
              <a:spLocks noChangeArrowheads="1"/>
            </p:cNvSpPr>
            <p:nvPr/>
          </p:nvSpPr>
          <p:spPr bwMode="auto">
            <a:xfrm>
              <a:off x="4823" y="361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2</a:t>
              </a:r>
              <a:endParaRPr lang="en-US" altLang="zh-CN" sz="1800" b="1">
                <a:latin typeface="Courier New" panose="02070309020205020404" pitchFamily="49" charset="0"/>
              </a:endParaRPr>
            </a:p>
          </p:txBody>
        </p:sp>
        <p:sp>
          <p:nvSpPr>
            <p:cNvPr id="49310" name="Rectangle 358">
              <a:extLst>
                <a:ext uri="{FF2B5EF4-FFF2-40B4-BE49-F238E27FC236}">
                  <a16:creationId xmlns:a16="http://schemas.microsoft.com/office/drawing/2014/main" id="{272D95D3-404E-4573-A0A5-AB53543585F1}"/>
                </a:ext>
              </a:extLst>
            </p:cNvPr>
            <p:cNvSpPr>
              <a:spLocks noChangeArrowheads="1"/>
            </p:cNvSpPr>
            <p:nvPr/>
          </p:nvSpPr>
          <p:spPr bwMode="auto">
            <a:xfrm>
              <a:off x="4923" y="361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11" name="Rectangle 359">
              <a:extLst>
                <a:ext uri="{FF2B5EF4-FFF2-40B4-BE49-F238E27FC236}">
                  <a16:creationId xmlns:a16="http://schemas.microsoft.com/office/drawing/2014/main" id="{23F70068-00B3-42AB-8F0F-1B8FAF1C0224}"/>
                </a:ext>
              </a:extLst>
            </p:cNvPr>
            <p:cNvSpPr>
              <a:spLocks noChangeArrowheads="1"/>
            </p:cNvSpPr>
            <p:nvPr/>
          </p:nvSpPr>
          <p:spPr bwMode="auto">
            <a:xfrm>
              <a:off x="3965"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2" name="Line 360">
              <a:extLst>
                <a:ext uri="{FF2B5EF4-FFF2-40B4-BE49-F238E27FC236}">
                  <a16:creationId xmlns:a16="http://schemas.microsoft.com/office/drawing/2014/main" id="{6937AB08-7140-4296-B649-41C6778BBBAE}"/>
                </a:ext>
              </a:extLst>
            </p:cNvPr>
            <p:cNvSpPr>
              <a:spLocks noChangeShapeType="1"/>
            </p:cNvSpPr>
            <p:nvPr/>
          </p:nvSpPr>
          <p:spPr bwMode="auto">
            <a:xfrm>
              <a:off x="3965"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3" name="Line 361">
              <a:extLst>
                <a:ext uri="{FF2B5EF4-FFF2-40B4-BE49-F238E27FC236}">
                  <a16:creationId xmlns:a16="http://schemas.microsoft.com/office/drawing/2014/main" id="{6D6B0B1E-5929-47C4-92D0-5B87165A4AAF}"/>
                </a:ext>
              </a:extLst>
            </p:cNvPr>
            <p:cNvSpPr>
              <a:spLocks noChangeShapeType="1"/>
            </p:cNvSpPr>
            <p:nvPr/>
          </p:nvSpPr>
          <p:spPr bwMode="auto">
            <a:xfrm>
              <a:off x="3965"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4" name="Rectangle 362">
              <a:extLst>
                <a:ext uri="{FF2B5EF4-FFF2-40B4-BE49-F238E27FC236}">
                  <a16:creationId xmlns:a16="http://schemas.microsoft.com/office/drawing/2014/main" id="{B57C4447-5A9C-4635-98E8-18D47007688B}"/>
                </a:ext>
              </a:extLst>
            </p:cNvPr>
            <p:cNvSpPr>
              <a:spLocks noChangeArrowheads="1"/>
            </p:cNvSpPr>
            <p:nvPr/>
          </p:nvSpPr>
          <p:spPr bwMode="auto">
            <a:xfrm>
              <a:off x="3974" y="3599"/>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5" name="Line 363">
              <a:extLst>
                <a:ext uri="{FF2B5EF4-FFF2-40B4-BE49-F238E27FC236}">
                  <a16:creationId xmlns:a16="http://schemas.microsoft.com/office/drawing/2014/main" id="{9A81E9C8-D28F-47DC-83CA-96B62F3E496E}"/>
                </a:ext>
              </a:extLst>
            </p:cNvPr>
            <p:cNvSpPr>
              <a:spLocks noChangeShapeType="1"/>
            </p:cNvSpPr>
            <p:nvPr/>
          </p:nvSpPr>
          <p:spPr bwMode="auto">
            <a:xfrm>
              <a:off x="3974" y="359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6" name="Rectangle 364">
              <a:extLst>
                <a:ext uri="{FF2B5EF4-FFF2-40B4-BE49-F238E27FC236}">
                  <a16:creationId xmlns:a16="http://schemas.microsoft.com/office/drawing/2014/main" id="{99AFACCB-CFFF-4998-898B-A892FFE4BE6C}"/>
                </a:ext>
              </a:extLst>
            </p:cNvPr>
            <p:cNvSpPr>
              <a:spLocks noChangeArrowheads="1"/>
            </p:cNvSpPr>
            <p:nvPr/>
          </p:nvSpPr>
          <p:spPr bwMode="auto">
            <a:xfrm>
              <a:off x="4530"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7" name="Line 365">
              <a:extLst>
                <a:ext uri="{FF2B5EF4-FFF2-40B4-BE49-F238E27FC236}">
                  <a16:creationId xmlns:a16="http://schemas.microsoft.com/office/drawing/2014/main" id="{18270E14-F0C8-49EF-864C-A469FAF68D08}"/>
                </a:ext>
              </a:extLst>
            </p:cNvPr>
            <p:cNvSpPr>
              <a:spLocks noChangeShapeType="1"/>
            </p:cNvSpPr>
            <p:nvPr/>
          </p:nvSpPr>
          <p:spPr bwMode="auto">
            <a:xfrm>
              <a:off x="4530"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8" name="Line 366">
              <a:extLst>
                <a:ext uri="{FF2B5EF4-FFF2-40B4-BE49-F238E27FC236}">
                  <a16:creationId xmlns:a16="http://schemas.microsoft.com/office/drawing/2014/main" id="{A0FB6ABF-C875-47BE-968A-A52A30EE682F}"/>
                </a:ext>
              </a:extLst>
            </p:cNvPr>
            <p:cNvSpPr>
              <a:spLocks noChangeShapeType="1"/>
            </p:cNvSpPr>
            <p:nvPr/>
          </p:nvSpPr>
          <p:spPr bwMode="auto">
            <a:xfrm>
              <a:off x="4530"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9" name="Rectangle 367">
              <a:extLst>
                <a:ext uri="{FF2B5EF4-FFF2-40B4-BE49-F238E27FC236}">
                  <a16:creationId xmlns:a16="http://schemas.microsoft.com/office/drawing/2014/main" id="{42DD517A-292E-4F35-8A1E-CA03BBF14F05}"/>
                </a:ext>
              </a:extLst>
            </p:cNvPr>
            <p:cNvSpPr>
              <a:spLocks noChangeArrowheads="1"/>
            </p:cNvSpPr>
            <p:nvPr/>
          </p:nvSpPr>
          <p:spPr bwMode="auto">
            <a:xfrm>
              <a:off x="4539" y="3599"/>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0" name="Line 368">
              <a:extLst>
                <a:ext uri="{FF2B5EF4-FFF2-40B4-BE49-F238E27FC236}">
                  <a16:creationId xmlns:a16="http://schemas.microsoft.com/office/drawing/2014/main" id="{9963BB62-A22B-4A59-B430-4573746C9448}"/>
                </a:ext>
              </a:extLst>
            </p:cNvPr>
            <p:cNvSpPr>
              <a:spLocks noChangeShapeType="1"/>
            </p:cNvSpPr>
            <p:nvPr/>
          </p:nvSpPr>
          <p:spPr bwMode="auto">
            <a:xfrm>
              <a:off x="4539" y="359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1" name="Rectangle 369">
              <a:extLst>
                <a:ext uri="{FF2B5EF4-FFF2-40B4-BE49-F238E27FC236}">
                  <a16:creationId xmlns:a16="http://schemas.microsoft.com/office/drawing/2014/main" id="{A1CF152E-C156-4DA9-B0E6-825B3B766428}"/>
                </a:ext>
              </a:extLst>
            </p:cNvPr>
            <p:cNvSpPr>
              <a:spLocks noChangeArrowheads="1"/>
            </p:cNvSpPr>
            <p:nvPr/>
          </p:nvSpPr>
          <p:spPr bwMode="auto">
            <a:xfrm>
              <a:off x="5207" y="3599"/>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2" name="Line 370">
              <a:extLst>
                <a:ext uri="{FF2B5EF4-FFF2-40B4-BE49-F238E27FC236}">
                  <a16:creationId xmlns:a16="http://schemas.microsoft.com/office/drawing/2014/main" id="{B74EAD5E-08EC-4E76-A3B9-7E2E93F38828}"/>
                </a:ext>
              </a:extLst>
            </p:cNvPr>
            <p:cNvSpPr>
              <a:spLocks noChangeShapeType="1"/>
            </p:cNvSpPr>
            <p:nvPr/>
          </p:nvSpPr>
          <p:spPr bwMode="auto">
            <a:xfrm>
              <a:off x="5207" y="359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3" name="Line 371">
              <a:extLst>
                <a:ext uri="{FF2B5EF4-FFF2-40B4-BE49-F238E27FC236}">
                  <a16:creationId xmlns:a16="http://schemas.microsoft.com/office/drawing/2014/main" id="{3E217E44-EDF6-41A0-9AA1-D86705322AAD}"/>
                </a:ext>
              </a:extLst>
            </p:cNvPr>
            <p:cNvSpPr>
              <a:spLocks noChangeShapeType="1"/>
            </p:cNvSpPr>
            <p:nvPr/>
          </p:nvSpPr>
          <p:spPr bwMode="auto">
            <a:xfrm>
              <a:off x="5207"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4" name="Rectangle 372">
              <a:extLst>
                <a:ext uri="{FF2B5EF4-FFF2-40B4-BE49-F238E27FC236}">
                  <a16:creationId xmlns:a16="http://schemas.microsoft.com/office/drawing/2014/main" id="{5C5BD08B-9403-435E-BD16-C3ED6B2B7872}"/>
                </a:ext>
              </a:extLst>
            </p:cNvPr>
            <p:cNvSpPr>
              <a:spLocks noChangeArrowheads="1"/>
            </p:cNvSpPr>
            <p:nvPr/>
          </p:nvSpPr>
          <p:spPr bwMode="auto">
            <a:xfrm>
              <a:off x="3965"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5" name="Line 373">
              <a:extLst>
                <a:ext uri="{FF2B5EF4-FFF2-40B4-BE49-F238E27FC236}">
                  <a16:creationId xmlns:a16="http://schemas.microsoft.com/office/drawing/2014/main" id="{9478A73A-7854-4978-838C-C7C7BF233330}"/>
                </a:ext>
              </a:extLst>
            </p:cNvPr>
            <p:cNvSpPr>
              <a:spLocks noChangeShapeType="1"/>
            </p:cNvSpPr>
            <p:nvPr/>
          </p:nvSpPr>
          <p:spPr bwMode="auto">
            <a:xfrm>
              <a:off x="3965"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6" name="Rectangle 374">
              <a:extLst>
                <a:ext uri="{FF2B5EF4-FFF2-40B4-BE49-F238E27FC236}">
                  <a16:creationId xmlns:a16="http://schemas.microsoft.com/office/drawing/2014/main" id="{96498384-D444-4D70-9A2E-4B0F21AEB26B}"/>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7" name="Line 375">
              <a:extLst>
                <a:ext uri="{FF2B5EF4-FFF2-40B4-BE49-F238E27FC236}">
                  <a16:creationId xmlns:a16="http://schemas.microsoft.com/office/drawing/2014/main" id="{8F42C69D-B3E0-4D17-8C33-95514C4784FF}"/>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8" name="Line 376">
              <a:extLst>
                <a:ext uri="{FF2B5EF4-FFF2-40B4-BE49-F238E27FC236}">
                  <a16:creationId xmlns:a16="http://schemas.microsoft.com/office/drawing/2014/main" id="{19DEED81-9492-4A1C-A81D-6F2325ED3336}"/>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9" name="Rectangle 377">
              <a:extLst>
                <a:ext uri="{FF2B5EF4-FFF2-40B4-BE49-F238E27FC236}">
                  <a16:creationId xmlns:a16="http://schemas.microsoft.com/office/drawing/2014/main" id="{1EDC3DFD-868D-4797-AB1B-A53B3C7FDD9E}"/>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0" name="Line 378">
              <a:extLst>
                <a:ext uri="{FF2B5EF4-FFF2-40B4-BE49-F238E27FC236}">
                  <a16:creationId xmlns:a16="http://schemas.microsoft.com/office/drawing/2014/main" id="{6208BC50-91F9-4460-BB51-A2050DC614C1}"/>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1" name="Line 379">
              <a:extLst>
                <a:ext uri="{FF2B5EF4-FFF2-40B4-BE49-F238E27FC236}">
                  <a16:creationId xmlns:a16="http://schemas.microsoft.com/office/drawing/2014/main" id="{362B166F-843A-4509-939A-52E31477E548}"/>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2" name="Rectangle 380">
              <a:extLst>
                <a:ext uri="{FF2B5EF4-FFF2-40B4-BE49-F238E27FC236}">
                  <a16:creationId xmlns:a16="http://schemas.microsoft.com/office/drawing/2014/main" id="{EBACA0E1-F671-499E-8B67-0BB29239A859}"/>
                </a:ext>
              </a:extLst>
            </p:cNvPr>
            <p:cNvSpPr>
              <a:spLocks noChangeArrowheads="1"/>
            </p:cNvSpPr>
            <p:nvPr/>
          </p:nvSpPr>
          <p:spPr bwMode="auto">
            <a:xfrm>
              <a:off x="3974" y="382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3" name="Line 381">
              <a:extLst>
                <a:ext uri="{FF2B5EF4-FFF2-40B4-BE49-F238E27FC236}">
                  <a16:creationId xmlns:a16="http://schemas.microsoft.com/office/drawing/2014/main" id="{AFDB7861-8689-4A08-ACD0-3AE2BB97075A}"/>
                </a:ext>
              </a:extLst>
            </p:cNvPr>
            <p:cNvSpPr>
              <a:spLocks noChangeShapeType="1"/>
            </p:cNvSpPr>
            <p:nvPr/>
          </p:nvSpPr>
          <p:spPr bwMode="auto">
            <a:xfrm>
              <a:off x="3974" y="382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4" name="Rectangle 382">
              <a:extLst>
                <a:ext uri="{FF2B5EF4-FFF2-40B4-BE49-F238E27FC236}">
                  <a16:creationId xmlns:a16="http://schemas.microsoft.com/office/drawing/2014/main" id="{8511C2F1-3705-4B0A-99C0-2BE0FE8894FF}"/>
                </a:ext>
              </a:extLst>
            </p:cNvPr>
            <p:cNvSpPr>
              <a:spLocks noChangeArrowheads="1"/>
            </p:cNvSpPr>
            <p:nvPr/>
          </p:nvSpPr>
          <p:spPr bwMode="auto">
            <a:xfrm>
              <a:off x="4530"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5" name="Line 383">
              <a:extLst>
                <a:ext uri="{FF2B5EF4-FFF2-40B4-BE49-F238E27FC236}">
                  <a16:creationId xmlns:a16="http://schemas.microsoft.com/office/drawing/2014/main" id="{E2291072-B3AC-4C90-AC19-A445A000E369}"/>
                </a:ext>
              </a:extLst>
            </p:cNvPr>
            <p:cNvSpPr>
              <a:spLocks noChangeShapeType="1"/>
            </p:cNvSpPr>
            <p:nvPr/>
          </p:nvSpPr>
          <p:spPr bwMode="auto">
            <a:xfrm>
              <a:off x="4530"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6" name="Rectangle 384">
              <a:extLst>
                <a:ext uri="{FF2B5EF4-FFF2-40B4-BE49-F238E27FC236}">
                  <a16:creationId xmlns:a16="http://schemas.microsoft.com/office/drawing/2014/main" id="{FFA63917-4388-4511-AFF4-D1F4915355FC}"/>
                </a:ext>
              </a:extLst>
            </p:cNvPr>
            <p:cNvSpPr>
              <a:spLocks noChangeArrowheads="1"/>
            </p:cNvSpPr>
            <p:nvPr/>
          </p:nvSpPr>
          <p:spPr bwMode="auto">
            <a:xfrm>
              <a:off x="4530"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7" name="Line 385">
              <a:extLst>
                <a:ext uri="{FF2B5EF4-FFF2-40B4-BE49-F238E27FC236}">
                  <a16:creationId xmlns:a16="http://schemas.microsoft.com/office/drawing/2014/main" id="{37DF5C33-6115-4F62-B7F0-3A6CCEA02B38}"/>
                </a:ext>
              </a:extLst>
            </p:cNvPr>
            <p:cNvSpPr>
              <a:spLocks noChangeShapeType="1"/>
            </p:cNvSpPr>
            <p:nvPr/>
          </p:nvSpPr>
          <p:spPr bwMode="auto">
            <a:xfrm>
              <a:off x="4530"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8" name="Line 386">
              <a:extLst>
                <a:ext uri="{FF2B5EF4-FFF2-40B4-BE49-F238E27FC236}">
                  <a16:creationId xmlns:a16="http://schemas.microsoft.com/office/drawing/2014/main" id="{93D5581B-9747-45FE-8DEA-2D34C7F48403}"/>
                </a:ext>
              </a:extLst>
            </p:cNvPr>
            <p:cNvSpPr>
              <a:spLocks noChangeShapeType="1"/>
            </p:cNvSpPr>
            <p:nvPr/>
          </p:nvSpPr>
          <p:spPr bwMode="auto">
            <a:xfrm>
              <a:off x="4530"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9" name="Rectangle 387">
              <a:extLst>
                <a:ext uri="{FF2B5EF4-FFF2-40B4-BE49-F238E27FC236}">
                  <a16:creationId xmlns:a16="http://schemas.microsoft.com/office/drawing/2014/main" id="{8749460C-C7E8-4016-960B-A35F6204280B}"/>
                </a:ext>
              </a:extLst>
            </p:cNvPr>
            <p:cNvSpPr>
              <a:spLocks noChangeArrowheads="1"/>
            </p:cNvSpPr>
            <p:nvPr/>
          </p:nvSpPr>
          <p:spPr bwMode="auto">
            <a:xfrm>
              <a:off x="4539" y="382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0" name="Line 388">
              <a:extLst>
                <a:ext uri="{FF2B5EF4-FFF2-40B4-BE49-F238E27FC236}">
                  <a16:creationId xmlns:a16="http://schemas.microsoft.com/office/drawing/2014/main" id="{36E214BA-E7DD-4AC9-A294-A825CCEF8D89}"/>
                </a:ext>
              </a:extLst>
            </p:cNvPr>
            <p:cNvSpPr>
              <a:spLocks noChangeShapeType="1"/>
            </p:cNvSpPr>
            <p:nvPr/>
          </p:nvSpPr>
          <p:spPr bwMode="auto">
            <a:xfrm>
              <a:off x="4539" y="382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1" name="Rectangle 389">
              <a:extLst>
                <a:ext uri="{FF2B5EF4-FFF2-40B4-BE49-F238E27FC236}">
                  <a16:creationId xmlns:a16="http://schemas.microsoft.com/office/drawing/2014/main" id="{AE93AE9B-261A-47B5-98C8-85131B70C50F}"/>
                </a:ext>
              </a:extLst>
            </p:cNvPr>
            <p:cNvSpPr>
              <a:spLocks noChangeArrowheads="1"/>
            </p:cNvSpPr>
            <p:nvPr/>
          </p:nvSpPr>
          <p:spPr bwMode="auto">
            <a:xfrm>
              <a:off x="5207" y="360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2" name="Line 390">
              <a:extLst>
                <a:ext uri="{FF2B5EF4-FFF2-40B4-BE49-F238E27FC236}">
                  <a16:creationId xmlns:a16="http://schemas.microsoft.com/office/drawing/2014/main" id="{6CF862C2-DD85-43B5-99C2-261E6772C640}"/>
                </a:ext>
              </a:extLst>
            </p:cNvPr>
            <p:cNvSpPr>
              <a:spLocks noChangeShapeType="1"/>
            </p:cNvSpPr>
            <p:nvPr/>
          </p:nvSpPr>
          <p:spPr bwMode="auto">
            <a:xfrm>
              <a:off x="5207"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3" name="Rectangle 391">
              <a:extLst>
                <a:ext uri="{FF2B5EF4-FFF2-40B4-BE49-F238E27FC236}">
                  <a16:creationId xmlns:a16="http://schemas.microsoft.com/office/drawing/2014/main" id="{1CD227C6-9874-4E55-92C9-EB5C64795142}"/>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4" name="Line 392">
              <a:extLst>
                <a:ext uri="{FF2B5EF4-FFF2-40B4-BE49-F238E27FC236}">
                  <a16:creationId xmlns:a16="http://schemas.microsoft.com/office/drawing/2014/main" id="{B51AC205-4509-4A7F-BC2A-CA55628AB1F1}"/>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5" name="Line 393">
              <a:extLst>
                <a:ext uri="{FF2B5EF4-FFF2-40B4-BE49-F238E27FC236}">
                  <a16:creationId xmlns:a16="http://schemas.microsoft.com/office/drawing/2014/main" id="{D8C52F33-EB9E-4A0B-B507-868C9830B991}"/>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6" name="Rectangle 394">
              <a:extLst>
                <a:ext uri="{FF2B5EF4-FFF2-40B4-BE49-F238E27FC236}">
                  <a16:creationId xmlns:a16="http://schemas.microsoft.com/office/drawing/2014/main" id="{9C0EA96C-D1D1-4DE9-9BB3-297351584804}"/>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7" name="Line 395">
              <a:extLst>
                <a:ext uri="{FF2B5EF4-FFF2-40B4-BE49-F238E27FC236}">
                  <a16:creationId xmlns:a16="http://schemas.microsoft.com/office/drawing/2014/main" id="{C33BE83E-47C4-4130-96CC-AE368EF02A1A}"/>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8" name="Line 396">
              <a:extLst>
                <a:ext uri="{FF2B5EF4-FFF2-40B4-BE49-F238E27FC236}">
                  <a16:creationId xmlns:a16="http://schemas.microsoft.com/office/drawing/2014/main" id="{837817A4-AE9B-4B0B-9391-A3BC706CE8CE}"/>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9" name="Rectangle 397">
              <a:extLst>
                <a:ext uri="{FF2B5EF4-FFF2-40B4-BE49-F238E27FC236}">
                  <a16:creationId xmlns:a16="http://schemas.microsoft.com/office/drawing/2014/main" id="{BCC91F27-5A54-49B0-BA00-F438FD188C66}"/>
                </a:ext>
              </a:extLst>
            </p:cNvPr>
            <p:cNvSpPr>
              <a:spLocks noChangeArrowheads="1"/>
            </p:cNvSpPr>
            <p:nvPr/>
          </p:nvSpPr>
          <p:spPr bwMode="auto">
            <a:xfrm>
              <a:off x="3743" y="38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0" name="Freeform 398">
              <a:extLst>
                <a:ext uri="{FF2B5EF4-FFF2-40B4-BE49-F238E27FC236}">
                  <a16:creationId xmlns:a16="http://schemas.microsoft.com/office/drawing/2014/main" id="{75E3E434-21D4-4BD4-89BB-0C9BA7AD6151}"/>
                </a:ext>
              </a:extLst>
            </p:cNvPr>
            <p:cNvSpPr>
              <a:spLocks noEditPoints="1"/>
            </p:cNvSpPr>
            <p:nvPr/>
          </p:nvSpPr>
          <p:spPr bwMode="auto">
            <a:xfrm>
              <a:off x="2696" y="1817"/>
              <a:ext cx="1009" cy="115"/>
            </a:xfrm>
            <a:custGeom>
              <a:avLst/>
              <a:gdLst>
                <a:gd name="T0" fmla="*/ 0 w 14291"/>
                <a:gd name="T1" fmla="*/ 0 h 1689"/>
                <a:gd name="T2" fmla="*/ 0 w 14291"/>
                <a:gd name="T3" fmla="*/ 0 h 1689"/>
                <a:gd name="T4" fmla="*/ 0 w 14291"/>
                <a:gd name="T5" fmla="*/ 0 h 1689"/>
                <a:gd name="T6" fmla="*/ 0 w 14291"/>
                <a:gd name="T7" fmla="*/ 0 h 1689"/>
                <a:gd name="T8" fmla="*/ 0 w 14291"/>
                <a:gd name="T9" fmla="*/ 0 h 1689"/>
                <a:gd name="T10" fmla="*/ 0 w 14291"/>
                <a:gd name="T11" fmla="*/ 0 h 1689"/>
                <a:gd name="T12" fmla="*/ 0 w 14291"/>
                <a:gd name="T13" fmla="*/ 0 h 1689"/>
                <a:gd name="T14" fmla="*/ 0 w 14291"/>
                <a:gd name="T15" fmla="*/ 0 h 1689"/>
                <a:gd name="T16" fmla="*/ 0 w 14291"/>
                <a:gd name="T17" fmla="*/ 0 h 1689"/>
                <a:gd name="T18" fmla="*/ 0 w 14291"/>
                <a:gd name="T19" fmla="*/ 0 h 1689"/>
                <a:gd name="T20" fmla="*/ 0 w 14291"/>
                <a:gd name="T21" fmla="*/ 0 h 16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1" h="1689">
                  <a:moveTo>
                    <a:pt x="96" y="1485"/>
                  </a:moveTo>
                  <a:lnTo>
                    <a:pt x="12954" y="410"/>
                  </a:lnTo>
                  <a:cubicBezTo>
                    <a:pt x="13009" y="405"/>
                    <a:pt x="13057" y="446"/>
                    <a:pt x="13062" y="501"/>
                  </a:cubicBezTo>
                  <a:cubicBezTo>
                    <a:pt x="13067" y="556"/>
                    <a:pt x="13026" y="605"/>
                    <a:pt x="12971" y="609"/>
                  </a:cubicBezTo>
                  <a:lnTo>
                    <a:pt x="113" y="1685"/>
                  </a:lnTo>
                  <a:cubicBezTo>
                    <a:pt x="58" y="1689"/>
                    <a:pt x="9" y="1649"/>
                    <a:pt x="5" y="1593"/>
                  </a:cubicBezTo>
                  <a:cubicBezTo>
                    <a:pt x="0" y="1538"/>
                    <a:pt x="41" y="1490"/>
                    <a:pt x="96" y="1485"/>
                  </a:cubicBezTo>
                  <a:close/>
                  <a:moveTo>
                    <a:pt x="12652" y="0"/>
                  </a:moveTo>
                  <a:lnTo>
                    <a:pt x="14291" y="398"/>
                  </a:lnTo>
                  <a:lnTo>
                    <a:pt x="12741" y="1063"/>
                  </a:lnTo>
                  <a:lnTo>
                    <a:pt x="12652" y="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1" name="Freeform 399">
              <a:extLst>
                <a:ext uri="{FF2B5EF4-FFF2-40B4-BE49-F238E27FC236}">
                  <a16:creationId xmlns:a16="http://schemas.microsoft.com/office/drawing/2014/main" id="{17527B7E-B04E-4943-965B-6B22A72FC6D7}"/>
                </a:ext>
              </a:extLst>
            </p:cNvPr>
            <p:cNvSpPr>
              <a:spLocks noEditPoints="1"/>
            </p:cNvSpPr>
            <p:nvPr/>
          </p:nvSpPr>
          <p:spPr bwMode="auto">
            <a:xfrm>
              <a:off x="2673" y="2198"/>
              <a:ext cx="1009" cy="315"/>
            </a:xfrm>
            <a:custGeom>
              <a:avLst/>
              <a:gdLst>
                <a:gd name="T0" fmla="*/ 0 w 14299"/>
                <a:gd name="T1" fmla="*/ 0 h 4655"/>
                <a:gd name="T2" fmla="*/ 0 w 14299"/>
                <a:gd name="T3" fmla="*/ 0 h 4655"/>
                <a:gd name="T4" fmla="*/ 0 w 14299"/>
                <a:gd name="T5" fmla="*/ 0 h 4655"/>
                <a:gd name="T6" fmla="*/ 0 w 14299"/>
                <a:gd name="T7" fmla="*/ 0 h 4655"/>
                <a:gd name="T8" fmla="*/ 0 w 14299"/>
                <a:gd name="T9" fmla="*/ 0 h 4655"/>
                <a:gd name="T10" fmla="*/ 0 w 14299"/>
                <a:gd name="T11" fmla="*/ 0 h 4655"/>
                <a:gd name="T12" fmla="*/ 0 w 14299"/>
                <a:gd name="T13" fmla="*/ 0 h 4655"/>
                <a:gd name="T14" fmla="*/ 0 w 14299"/>
                <a:gd name="T15" fmla="*/ 0 h 4655"/>
                <a:gd name="T16" fmla="*/ 0 w 14299"/>
                <a:gd name="T17" fmla="*/ 0 h 4655"/>
                <a:gd name="T18" fmla="*/ 0 w 14299"/>
                <a:gd name="T19" fmla="*/ 0 h 4655"/>
                <a:gd name="T20" fmla="*/ 0 w 14299"/>
                <a:gd name="T21" fmla="*/ 0 h 46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9" h="4655">
                  <a:moveTo>
                    <a:pt x="143" y="17"/>
                  </a:moveTo>
                  <a:lnTo>
                    <a:pt x="13059" y="4132"/>
                  </a:lnTo>
                  <a:cubicBezTo>
                    <a:pt x="13112" y="4149"/>
                    <a:pt x="13141" y="4205"/>
                    <a:pt x="13124" y="4258"/>
                  </a:cubicBezTo>
                  <a:cubicBezTo>
                    <a:pt x="13107" y="4311"/>
                    <a:pt x="13051" y="4340"/>
                    <a:pt x="12998" y="4323"/>
                  </a:cubicBezTo>
                  <a:lnTo>
                    <a:pt x="82" y="208"/>
                  </a:lnTo>
                  <a:cubicBezTo>
                    <a:pt x="29" y="191"/>
                    <a:pt x="0" y="135"/>
                    <a:pt x="17" y="82"/>
                  </a:cubicBezTo>
                  <a:cubicBezTo>
                    <a:pt x="34" y="29"/>
                    <a:pt x="90" y="0"/>
                    <a:pt x="143" y="17"/>
                  </a:cubicBezTo>
                  <a:close/>
                  <a:moveTo>
                    <a:pt x="12937" y="3639"/>
                  </a:moveTo>
                  <a:lnTo>
                    <a:pt x="14299" y="4632"/>
                  </a:lnTo>
                  <a:lnTo>
                    <a:pt x="12613" y="4655"/>
                  </a:lnTo>
                  <a:lnTo>
                    <a:pt x="12937" y="3639"/>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2" name="Freeform 400">
              <a:extLst>
                <a:ext uri="{FF2B5EF4-FFF2-40B4-BE49-F238E27FC236}">
                  <a16:creationId xmlns:a16="http://schemas.microsoft.com/office/drawing/2014/main" id="{F2BEF459-C295-455A-8CA5-4EF5675DAD85}"/>
                </a:ext>
              </a:extLst>
            </p:cNvPr>
            <p:cNvSpPr>
              <a:spLocks noEditPoints="1"/>
            </p:cNvSpPr>
            <p:nvPr/>
          </p:nvSpPr>
          <p:spPr bwMode="auto">
            <a:xfrm>
              <a:off x="2695" y="2474"/>
              <a:ext cx="987" cy="286"/>
            </a:xfrm>
            <a:custGeom>
              <a:avLst/>
              <a:gdLst>
                <a:gd name="T0" fmla="*/ 0 w 13978"/>
                <a:gd name="T1" fmla="*/ 0 h 4216"/>
                <a:gd name="T2" fmla="*/ 0 w 13978"/>
                <a:gd name="T3" fmla="*/ 0 h 4216"/>
                <a:gd name="T4" fmla="*/ 0 w 13978"/>
                <a:gd name="T5" fmla="*/ 0 h 4216"/>
                <a:gd name="T6" fmla="*/ 0 w 13978"/>
                <a:gd name="T7" fmla="*/ 0 h 4216"/>
                <a:gd name="T8" fmla="*/ 0 w 13978"/>
                <a:gd name="T9" fmla="*/ 0 h 4216"/>
                <a:gd name="T10" fmla="*/ 0 w 13978"/>
                <a:gd name="T11" fmla="*/ 0 h 4216"/>
                <a:gd name="T12" fmla="*/ 0 w 13978"/>
                <a:gd name="T13" fmla="*/ 0 h 4216"/>
                <a:gd name="T14" fmla="*/ 0 w 13978"/>
                <a:gd name="T15" fmla="*/ 0 h 4216"/>
                <a:gd name="T16" fmla="*/ 0 w 13978"/>
                <a:gd name="T17" fmla="*/ 0 h 4216"/>
                <a:gd name="T18" fmla="*/ 0 w 13978"/>
                <a:gd name="T19" fmla="*/ 0 h 4216"/>
                <a:gd name="T20" fmla="*/ 0 w 13978"/>
                <a:gd name="T21" fmla="*/ 0 h 4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78" h="4216">
                  <a:moveTo>
                    <a:pt x="139" y="15"/>
                  </a:moveTo>
                  <a:lnTo>
                    <a:pt x="12726" y="3683"/>
                  </a:lnTo>
                  <a:cubicBezTo>
                    <a:pt x="12779" y="3698"/>
                    <a:pt x="12809" y="3753"/>
                    <a:pt x="12794" y="3806"/>
                  </a:cubicBezTo>
                  <a:cubicBezTo>
                    <a:pt x="12779" y="3860"/>
                    <a:pt x="12723" y="3890"/>
                    <a:pt x="12670" y="3875"/>
                  </a:cubicBezTo>
                  <a:lnTo>
                    <a:pt x="83" y="207"/>
                  </a:lnTo>
                  <a:cubicBezTo>
                    <a:pt x="30" y="192"/>
                    <a:pt x="0" y="137"/>
                    <a:pt x="15" y="83"/>
                  </a:cubicBezTo>
                  <a:cubicBezTo>
                    <a:pt x="31" y="30"/>
                    <a:pt x="86" y="0"/>
                    <a:pt x="139" y="15"/>
                  </a:cubicBezTo>
                  <a:close/>
                  <a:moveTo>
                    <a:pt x="12591" y="3192"/>
                  </a:moveTo>
                  <a:lnTo>
                    <a:pt x="13978" y="4151"/>
                  </a:lnTo>
                  <a:lnTo>
                    <a:pt x="12293" y="4216"/>
                  </a:lnTo>
                  <a:lnTo>
                    <a:pt x="12591" y="319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3" name="Freeform 401">
              <a:extLst>
                <a:ext uri="{FF2B5EF4-FFF2-40B4-BE49-F238E27FC236}">
                  <a16:creationId xmlns:a16="http://schemas.microsoft.com/office/drawing/2014/main" id="{CB160508-12C5-47B6-9781-564BFDFCFC20}"/>
                </a:ext>
              </a:extLst>
            </p:cNvPr>
            <p:cNvSpPr>
              <a:spLocks noEditPoints="1"/>
            </p:cNvSpPr>
            <p:nvPr/>
          </p:nvSpPr>
          <p:spPr bwMode="auto">
            <a:xfrm>
              <a:off x="2695" y="2776"/>
              <a:ext cx="1014" cy="447"/>
            </a:xfrm>
            <a:custGeom>
              <a:avLst/>
              <a:gdLst>
                <a:gd name="T0" fmla="*/ 0 w 7176"/>
                <a:gd name="T1" fmla="*/ 0 h 3296"/>
                <a:gd name="T2" fmla="*/ 0 w 7176"/>
                <a:gd name="T3" fmla="*/ 0 h 3296"/>
                <a:gd name="T4" fmla="*/ 0 w 7176"/>
                <a:gd name="T5" fmla="*/ 0 h 3296"/>
                <a:gd name="T6" fmla="*/ 0 w 7176"/>
                <a:gd name="T7" fmla="*/ 0 h 3296"/>
                <a:gd name="T8" fmla="*/ 0 w 7176"/>
                <a:gd name="T9" fmla="*/ 0 h 3296"/>
                <a:gd name="T10" fmla="*/ 0 w 7176"/>
                <a:gd name="T11" fmla="*/ 0 h 3296"/>
                <a:gd name="T12" fmla="*/ 0 w 7176"/>
                <a:gd name="T13" fmla="*/ 0 h 3296"/>
                <a:gd name="T14" fmla="*/ 0 w 7176"/>
                <a:gd name="T15" fmla="*/ 0 h 3296"/>
                <a:gd name="T16" fmla="*/ 0 w 7176"/>
                <a:gd name="T17" fmla="*/ 0 h 3296"/>
                <a:gd name="T18" fmla="*/ 0 w 7176"/>
                <a:gd name="T19" fmla="*/ 0 h 3296"/>
                <a:gd name="T20" fmla="*/ 0 w 7176"/>
                <a:gd name="T21" fmla="*/ 0 h 32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76" h="3296">
                  <a:moveTo>
                    <a:pt x="77" y="11"/>
                  </a:moveTo>
                  <a:lnTo>
                    <a:pt x="6590" y="2975"/>
                  </a:lnTo>
                  <a:cubicBezTo>
                    <a:pt x="6616" y="2986"/>
                    <a:pt x="6627" y="3016"/>
                    <a:pt x="6615" y="3041"/>
                  </a:cubicBezTo>
                  <a:cubicBezTo>
                    <a:pt x="6604" y="3066"/>
                    <a:pt x="6574" y="3077"/>
                    <a:pt x="6549" y="3066"/>
                  </a:cubicBezTo>
                  <a:lnTo>
                    <a:pt x="36" y="102"/>
                  </a:lnTo>
                  <a:cubicBezTo>
                    <a:pt x="11" y="91"/>
                    <a:pt x="0" y="61"/>
                    <a:pt x="11" y="36"/>
                  </a:cubicBezTo>
                  <a:cubicBezTo>
                    <a:pt x="22" y="11"/>
                    <a:pt x="52" y="0"/>
                    <a:pt x="77" y="11"/>
                  </a:cubicBezTo>
                  <a:close/>
                  <a:moveTo>
                    <a:pt x="6559" y="2722"/>
                  </a:moveTo>
                  <a:lnTo>
                    <a:pt x="7176" y="3296"/>
                  </a:lnTo>
                  <a:lnTo>
                    <a:pt x="6338" y="3208"/>
                  </a:lnTo>
                  <a:lnTo>
                    <a:pt x="6559" y="272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4" name="Freeform 402">
              <a:extLst>
                <a:ext uri="{FF2B5EF4-FFF2-40B4-BE49-F238E27FC236}">
                  <a16:creationId xmlns:a16="http://schemas.microsoft.com/office/drawing/2014/main" id="{2CD1B982-2F50-4DFE-A367-FCA3537802BC}"/>
                </a:ext>
              </a:extLst>
            </p:cNvPr>
            <p:cNvSpPr>
              <a:spLocks noEditPoints="1"/>
            </p:cNvSpPr>
            <p:nvPr/>
          </p:nvSpPr>
          <p:spPr bwMode="auto">
            <a:xfrm>
              <a:off x="2695" y="3033"/>
              <a:ext cx="1002" cy="429"/>
            </a:xfrm>
            <a:custGeom>
              <a:avLst/>
              <a:gdLst>
                <a:gd name="T0" fmla="*/ 0 w 7096"/>
                <a:gd name="T1" fmla="*/ 0 h 3156"/>
                <a:gd name="T2" fmla="*/ 0 w 7096"/>
                <a:gd name="T3" fmla="*/ 0 h 3156"/>
                <a:gd name="T4" fmla="*/ 0 w 7096"/>
                <a:gd name="T5" fmla="*/ 0 h 3156"/>
                <a:gd name="T6" fmla="*/ 0 w 7096"/>
                <a:gd name="T7" fmla="*/ 0 h 3156"/>
                <a:gd name="T8" fmla="*/ 0 w 7096"/>
                <a:gd name="T9" fmla="*/ 0 h 3156"/>
                <a:gd name="T10" fmla="*/ 0 w 7096"/>
                <a:gd name="T11" fmla="*/ 0 h 3156"/>
                <a:gd name="T12" fmla="*/ 0 w 7096"/>
                <a:gd name="T13" fmla="*/ 0 h 3156"/>
                <a:gd name="T14" fmla="*/ 0 w 7096"/>
                <a:gd name="T15" fmla="*/ 0 h 3156"/>
                <a:gd name="T16" fmla="*/ 0 w 7096"/>
                <a:gd name="T17" fmla="*/ 0 h 3156"/>
                <a:gd name="T18" fmla="*/ 0 w 7096"/>
                <a:gd name="T19" fmla="*/ 0 h 3156"/>
                <a:gd name="T20" fmla="*/ 0 w 7096"/>
                <a:gd name="T21" fmla="*/ 0 h 3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96" h="3156">
                  <a:moveTo>
                    <a:pt x="77" y="11"/>
                  </a:moveTo>
                  <a:lnTo>
                    <a:pt x="6506" y="2842"/>
                  </a:lnTo>
                  <a:cubicBezTo>
                    <a:pt x="6532" y="2853"/>
                    <a:pt x="6543" y="2883"/>
                    <a:pt x="6532" y="2908"/>
                  </a:cubicBezTo>
                  <a:cubicBezTo>
                    <a:pt x="6521" y="2933"/>
                    <a:pt x="6491" y="2945"/>
                    <a:pt x="6466" y="2934"/>
                  </a:cubicBezTo>
                  <a:lnTo>
                    <a:pt x="36" y="102"/>
                  </a:lnTo>
                  <a:cubicBezTo>
                    <a:pt x="11" y="91"/>
                    <a:pt x="0" y="62"/>
                    <a:pt x="11" y="36"/>
                  </a:cubicBezTo>
                  <a:cubicBezTo>
                    <a:pt x="22" y="11"/>
                    <a:pt x="51" y="0"/>
                    <a:pt x="77" y="11"/>
                  </a:cubicBezTo>
                  <a:close/>
                  <a:moveTo>
                    <a:pt x="6472" y="2590"/>
                  </a:moveTo>
                  <a:lnTo>
                    <a:pt x="7096" y="3156"/>
                  </a:lnTo>
                  <a:lnTo>
                    <a:pt x="6257" y="3078"/>
                  </a:lnTo>
                  <a:lnTo>
                    <a:pt x="6472" y="259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5" name="Freeform 403">
              <a:extLst>
                <a:ext uri="{FF2B5EF4-FFF2-40B4-BE49-F238E27FC236}">
                  <a16:creationId xmlns:a16="http://schemas.microsoft.com/office/drawing/2014/main" id="{31C36BEA-6675-4336-A8C2-440F39E2E3DA}"/>
                </a:ext>
              </a:extLst>
            </p:cNvPr>
            <p:cNvSpPr>
              <a:spLocks noEditPoints="1"/>
            </p:cNvSpPr>
            <p:nvPr/>
          </p:nvSpPr>
          <p:spPr bwMode="auto">
            <a:xfrm rot="-576086">
              <a:off x="2687" y="3255"/>
              <a:ext cx="1019" cy="358"/>
            </a:xfrm>
            <a:custGeom>
              <a:avLst/>
              <a:gdLst>
                <a:gd name="T0" fmla="*/ 0 w 7216"/>
                <a:gd name="T1" fmla="*/ 0 h 2636"/>
                <a:gd name="T2" fmla="*/ 0 w 7216"/>
                <a:gd name="T3" fmla="*/ 0 h 2636"/>
                <a:gd name="T4" fmla="*/ 0 w 7216"/>
                <a:gd name="T5" fmla="*/ 0 h 2636"/>
                <a:gd name="T6" fmla="*/ 0 w 7216"/>
                <a:gd name="T7" fmla="*/ 0 h 2636"/>
                <a:gd name="T8" fmla="*/ 0 w 7216"/>
                <a:gd name="T9" fmla="*/ 0 h 2636"/>
                <a:gd name="T10" fmla="*/ 0 w 7216"/>
                <a:gd name="T11" fmla="*/ 0 h 2636"/>
                <a:gd name="T12" fmla="*/ 0 w 7216"/>
                <a:gd name="T13" fmla="*/ 0 h 2636"/>
                <a:gd name="T14" fmla="*/ 0 w 7216"/>
                <a:gd name="T15" fmla="*/ 0 h 2636"/>
                <a:gd name="T16" fmla="*/ 0 w 7216"/>
                <a:gd name="T17" fmla="*/ 0 h 2636"/>
                <a:gd name="T18" fmla="*/ 0 w 7216"/>
                <a:gd name="T19" fmla="*/ 0 h 2636"/>
                <a:gd name="T20" fmla="*/ 0 w 7216"/>
                <a:gd name="T21" fmla="*/ 0 h 26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16" h="2636">
                  <a:moveTo>
                    <a:pt x="73" y="9"/>
                  </a:moveTo>
                  <a:lnTo>
                    <a:pt x="6606" y="2363"/>
                  </a:lnTo>
                  <a:cubicBezTo>
                    <a:pt x="6632" y="2373"/>
                    <a:pt x="6646" y="2401"/>
                    <a:pt x="6636" y="2427"/>
                  </a:cubicBezTo>
                  <a:cubicBezTo>
                    <a:pt x="6627" y="2453"/>
                    <a:pt x="6598" y="2467"/>
                    <a:pt x="6572" y="2458"/>
                  </a:cubicBezTo>
                  <a:lnTo>
                    <a:pt x="40" y="104"/>
                  </a:lnTo>
                  <a:cubicBezTo>
                    <a:pt x="14" y="94"/>
                    <a:pt x="0" y="65"/>
                    <a:pt x="9" y="40"/>
                  </a:cubicBezTo>
                  <a:cubicBezTo>
                    <a:pt x="19" y="14"/>
                    <a:pt x="47" y="0"/>
                    <a:pt x="73" y="9"/>
                  </a:cubicBezTo>
                  <a:close/>
                  <a:moveTo>
                    <a:pt x="6554" y="2114"/>
                  </a:moveTo>
                  <a:lnTo>
                    <a:pt x="7216" y="2636"/>
                  </a:lnTo>
                  <a:lnTo>
                    <a:pt x="6373" y="2616"/>
                  </a:lnTo>
                  <a:lnTo>
                    <a:pt x="6554" y="2114"/>
                  </a:lnTo>
                  <a:close/>
                </a:path>
              </a:pathLst>
            </a:custGeom>
            <a:solidFill>
              <a:srgbClr val="339966"/>
            </a:solidFill>
            <a:ln w="1588" cap="flat">
              <a:solidFill>
                <a:srgbClr val="339966"/>
              </a:solidFill>
              <a:prstDash val="solid"/>
              <a:bevel/>
              <a:headEnd/>
              <a:tailEnd/>
            </a:ln>
          </p:spPr>
          <p:txBody>
            <a:bodyPr/>
            <a:lstStyle/>
            <a:p>
              <a:endParaRPr lang="zh-CN" altLang="en-US"/>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a:extLst>
              <a:ext uri="{FF2B5EF4-FFF2-40B4-BE49-F238E27FC236}">
                <a16:creationId xmlns:a16="http://schemas.microsoft.com/office/drawing/2014/main" id="{EC111760-F6D7-4342-8B79-D6A723D8F3AC}"/>
              </a:ext>
            </a:extLst>
          </p:cNvPr>
          <p:cNvSpPr>
            <a:spLocks noChangeArrowheads="1"/>
          </p:cNvSpPr>
          <p:nvPr/>
        </p:nvSpPr>
        <p:spPr bwMode="auto">
          <a:xfrm>
            <a:off x="782638" y="939800"/>
            <a:ext cx="7620000" cy="4646613"/>
          </a:xfrm>
          <a:prstGeom prst="rect">
            <a:avLst/>
          </a:prstGeom>
          <a:noFill/>
          <a:ln w="12700">
            <a:noFill/>
            <a:miter lim="800000"/>
            <a:headEnd/>
            <a:tailEnd/>
          </a:ln>
          <a:effectLst/>
        </p:spPr>
        <p:txBody>
          <a:bodyPr lIns="90623" tIns="44517" rIns="90623" bIns="44517">
            <a:spAutoFit/>
          </a:bodyPr>
          <a:lstStyle/>
          <a:p>
            <a:pPr algn="ctr">
              <a:lnSpc>
                <a:spcPct val="140000"/>
              </a:lnSpc>
              <a:spcBef>
                <a:spcPct val="20000"/>
              </a:spcBef>
              <a:buClr>
                <a:schemeClr val="tx1"/>
              </a:buClr>
              <a:buSzPct val="100000"/>
              <a:defRPr/>
            </a:pPr>
            <a:r>
              <a:rPr kumimoji="1" lang="en-US" altLang="zh-CN" sz="3600" b="1">
                <a:solidFill>
                  <a:srgbClr val="0000CC"/>
                </a:solidFill>
                <a:effectLst>
                  <a:outerShdw blurRad="38100" dist="38100" dir="2700000" algn="tl">
                    <a:srgbClr val="C0C0C0"/>
                  </a:outerShdw>
                </a:effectLst>
                <a:latin typeface="Times New Roman" pitchFamily="18" charset="0"/>
                <a:ea typeface="仿宋_GB2312" pitchFamily="49" charset="-122"/>
              </a:rPr>
              <a:t> </a:t>
            </a:r>
            <a:r>
              <a:rPr lang="zh-CN" altLang="en-US" sz="4000" b="1">
                <a:solidFill>
                  <a:srgbClr val="CC0000"/>
                </a:solidFill>
                <a:latin typeface="Arial" charset="0"/>
                <a:ea typeface="华文新魏" pitchFamily="2" charset="-122"/>
              </a:rPr>
              <a:t>用正交链表来表示稀疏矩阵</a:t>
            </a:r>
          </a:p>
          <a:p>
            <a:pPr lvl="1">
              <a:lnSpc>
                <a:spcPct val="140000"/>
              </a:lnSpc>
              <a:spcBef>
                <a:spcPct val="20000"/>
              </a:spcBef>
              <a:buClr>
                <a:srgbClr val="CC0000"/>
              </a:buClr>
              <a:buSzPct val="100000"/>
              <a:buFont typeface="Wingdings" pitchFamily="2" charset="2"/>
              <a:buChar char="q"/>
              <a:defRPr/>
            </a:pP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 优点：适应矩阵操作</a:t>
            </a:r>
            <a:r>
              <a:rPr kumimoji="1" lang="en-US" altLang="zh-CN" sz="3200" b="1">
                <a:solidFill>
                  <a:srgbClr val="0000CC"/>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a:solidFill>
                  <a:srgbClr val="FF3300"/>
                </a:solidFill>
                <a:effectLst>
                  <a:outerShdw blurRad="38100" dist="38100" dir="2700000" algn="tl">
                    <a:srgbClr val="C0C0C0"/>
                  </a:outerShdw>
                </a:effectLst>
                <a:latin typeface="Times New Roman" pitchFamily="18" charset="0"/>
                <a:ea typeface="仿宋_GB2312" pitchFamily="49" charset="-122"/>
              </a:rPr>
              <a:t>+</a:t>
            </a:r>
            <a:r>
              <a:rPr kumimoji="1" lang="zh-CN" altLang="en-US" sz="3200" b="1">
                <a:solidFill>
                  <a:srgbClr val="FF3300"/>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a:solidFill>
                  <a:srgbClr val="FF3300"/>
                </a:solidFill>
                <a:effectLst>
                  <a:outerShdw blurRad="38100" dist="38100" dir="2700000" algn="tl">
                    <a:srgbClr val="C0C0C0"/>
                  </a:outerShdw>
                </a:effectLst>
                <a:latin typeface="Times New Roman" pitchFamily="18" charset="0"/>
                <a:ea typeface="仿宋_GB2312" pitchFamily="49" charset="-122"/>
              </a:rPr>
              <a:t>-</a:t>
            </a:r>
            <a:r>
              <a:rPr kumimoji="1" lang="zh-CN" altLang="en-US" sz="3200" b="1">
                <a:solidFill>
                  <a:srgbClr val="FF3300"/>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a:solidFill>
                  <a:srgbClr val="0000CC"/>
                </a:solidFill>
                <a:effectLst>
                  <a:outerShdw blurRad="38100" dist="38100" dir="2700000" algn="tl">
                    <a:srgbClr val="C0C0C0"/>
                  </a:outerShdw>
                </a:effectLst>
                <a:latin typeface="Times New Roman" pitchFamily="18" charset="0"/>
                <a:ea typeface="仿宋_GB2312" pitchFamily="49" charset="-122"/>
              </a:rPr>
              <a:t>)</a:t>
            </a: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时矩阵非零元素的动态变化</a:t>
            </a:r>
          </a:p>
          <a:p>
            <a:pPr lvl="1">
              <a:lnSpc>
                <a:spcPct val="140000"/>
              </a:lnSpc>
              <a:spcBef>
                <a:spcPct val="20000"/>
              </a:spcBef>
              <a:buClr>
                <a:srgbClr val="CC0000"/>
              </a:buClr>
              <a:buSzPct val="100000"/>
              <a:buFont typeface="Wingdings" pitchFamily="2" charset="2"/>
              <a:buChar char="q"/>
              <a:defRPr/>
            </a:pP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稀疏矩阵表示为</a:t>
            </a:r>
            <a:r>
              <a:rPr kumimoji="1" lang="zh-CN" altLang="en-US" sz="3200" b="1">
                <a:solidFill>
                  <a:srgbClr val="CC3300"/>
                </a:solidFill>
                <a:effectLst>
                  <a:outerShdw blurRad="38100" dist="38100" dir="2700000" algn="tl">
                    <a:srgbClr val="C0C0C0"/>
                  </a:outerShdw>
                </a:effectLst>
                <a:latin typeface="Times New Roman" pitchFamily="18" charset="0"/>
                <a:ea typeface="仿宋_GB2312" pitchFamily="49" charset="-122"/>
              </a:rPr>
              <a:t>行链表</a:t>
            </a: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与</a:t>
            </a:r>
            <a:r>
              <a:rPr kumimoji="1" lang="zh-CN" altLang="en-US" sz="3200" b="1">
                <a:solidFill>
                  <a:srgbClr val="CC3300"/>
                </a:solidFill>
                <a:effectLst>
                  <a:outerShdw blurRad="38100" dist="38100" dir="2700000" algn="tl">
                    <a:srgbClr val="C0C0C0"/>
                  </a:outerShdw>
                </a:effectLst>
                <a:latin typeface="Times New Roman" pitchFamily="18" charset="0"/>
                <a:ea typeface="仿宋_GB2312" pitchFamily="49" charset="-122"/>
              </a:rPr>
              <a:t>列链表</a:t>
            </a: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的十字交叉</a:t>
            </a:r>
            <a:r>
              <a:rPr kumimoji="1" lang="en-US" altLang="zh-CN" sz="3200" b="1">
                <a:solidFill>
                  <a:srgbClr val="0000CC"/>
                </a:solidFill>
                <a:effectLst>
                  <a:outerShdw blurRad="38100" dist="38100" dir="2700000" algn="tl">
                    <a:srgbClr val="C0C0C0"/>
                  </a:outerShdw>
                </a:effectLst>
                <a:latin typeface="Times New Roman" pitchFamily="18" charset="0"/>
                <a:ea typeface="仿宋_GB2312" pitchFamily="49" charset="-122"/>
              </a:rPr>
              <a:t>——</a:t>
            </a:r>
            <a:r>
              <a:rPr kumimoji="1" lang="zh-CN" altLang="en-US" sz="3200" b="1">
                <a:solidFill>
                  <a:srgbClr val="0000CC"/>
                </a:solidFill>
                <a:effectLst>
                  <a:outerShdw blurRad="38100" dist="38100" dir="2700000" algn="tl">
                    <a:srgbClr val="C0C0C0"/>
                  </a:outerShdw>
                </a:effectLst>
                <a:latin typeface="Times New Roman" pitchFamily="18" charset="0"/>
                <a:ea typeface="仿宋_GB2312" pitchFamily="49" charset="-122"/>
              </a:rPr>
              <a:t>称为正交链表（十字链表）</a:t>
            </a:r>
          </a:p>
          <a:p>
            <a:pPr lvl="1">
              <a:lnSpc>
                <a:spcPct val="140000"/>
              </a:lnSpc>
              <a:spcBef>
                <a:spcPct val="20000"/>
              </a:spcBef>
              <a:buClr>
                <a:schemeClr val="tx1"/>
              </a:buClr>
              <a:buSzPct val="100000"/>
              <a:buFontTx/>
              <a:buChar char="•"/>
              <a:defRPr/>
            </a:pPr>
            <a:endParaRPr kumimoji="1" lang="en-US" altLang="zh-CN" sz="3200" b="1">
              <a:solidFill>
                <a:srgbClr val="0000CC"/>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1">
            <a:extLst>
              <a:ext uri="{FF2B5EF4-FFF2-40B4-BE49-F238E27FC236}">
                <a16:creationId xmlns:a16="http://schemas.microsoft.com/office/drawing/2014/main" id="{D2C69877-C92D-48C7-860B-0BA63152371E}"/>
              </a:ext>
            </a:extLst>
          </p:cNvPr>
          <p:cNvSpPr txBox="1">
            <a:spLocks noChangeArrowheads="1"/>
          </p:cNvSpPr>
          <p:nvPr/>
        </p:nvSpPr>
        <p:spPr bwMode="auto">
          <a:xfrm>
            <a:off x="830263" y="3216275"/>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(a)  </a:t>
            </a:r>
            <a:r>
              <a:rPr kumimoji="1" lang="zh-CN" altLang="zh-CN" sz="2800" b="1">
                <a:solidFill>
                  <a:srgbClr val="0000CC"/>
                </a:solidFill>
                <a:latin typeface="Times New Roman" panose="02020603050405020304" pitchFamily="18" charset="0"/>
                <a:ea typeface="仿宋_GB2312" pitchFamily="49" charset="-122"/>
              </a:rPr>
              <a:t>表头结点               </a:t>
            </a:r>
            <a:r>
              <a:rPr kumimoji="1" lang="zh-CN" altLang="en-US" sz="2800" b="1">
                <a:solidFill>
                  <a:srgbClr val="0000CC"/>
                </a:solidFill>
                <a:latin typeface="Times New Roman" panose="02020603050405020304" pitchFamily="18" charset="0"/>
                <a:ea typeface="仿宋_GB2312" pitchFamily="49" charset="-122"/>
              </a:rPr>
              <a:t>		</a:t>
            </a:r>
            <a:r>
              <a:rPr kumimoji="1" lang="zh-CN" altLang="zh-CN" sz="2800" b="1">
                <a:solidFill>
                  <a:srgbClr val="0000CC"/>
                </a:solidFill>
                <a:latin typeface="Times New Roman" panose="02020603050405020304" pitchFamily="18" charset="0"/>
                <a:ea typeface="仿宋_GB2312" pitchFamily="49" charset="-122"/>
              </a:rPr>
              <a:t>(</a:t>
            </a:r>
            <a:r>
              <a:rPr kumimoji="1" lang="en-US" altLang="zh-CN" sz="2800" b="1">
                <a:solidFill>
                  <a:srgbClr val="0000CC"/>
                </a:solidFill>
                <a:latin typeface="Times New Roman" panose="02020603050405020304" pitchFamily="18" charset="0"/>
                <a:ea typeface="仿宋_GB2312" pitchFamily="49" charset="-122"/>
              </a:rPr>
              <a:t>b)  </a:t>
            </a:r>
            <a:r>
              <a:rPr kumimoji="1" lang="zh-CN" altLang="zh-CN" sz="2800" b="1">
                <a:solidFill>
                  <a:srgbClr val="0000CC"/>
                </a:solidFill>
                <a:latin typeface="Times New Roman" panose="02020603050405020304" pitchFamily="18" charset="0"/>
                <a:ea typeface="仿宋_GB2312" pitchFamily="49" charset="-122"/>
              </a:rPr>
              <a:t>非零元素结点</a:t>
            </a:r>
            <a:endParaRPr kumimoji="1" lang="zh-CN" altLang="en-US">
              <a:latin typeface="Times New Roman" panose="02020603050405020304" pitchFamily="18" charset="0"/>
            </a:endParaRPr>
          </a:p>
        </p:txBody>
      </p:sp>
      <p:sp>
        <p:nvSpPr>
          <p:cNvPr id="51203" name="Rectangle 33">
            <a:extLst>
              <a:ext uri="{FF2B5EF4-FFF2-40B4-BE49-F238E27FC236}">
                <a16:creationId xmlns:a16="http://schemas.microsoft.com/office/drawing/2014/main" id="{BB518968-E442-4440-908B-DED4B3A46DC9}"/>
              </a:ext>
            </a:extLst>
          </p:cNvPr>
          <p:cNvSpPr>
            <a:spLocks noChangeArrowheads="1"/>
          </p:cNvSpPr>
          <p:nvPr/>
        </p:nvSpPr>
        <p:spPr bwMode="auto">
          <a:xfrm>
            <a:off x="2514600" y="4267200"/>
            <a:ext cx="3962400" cy="1371600"/>
          </a:xfrm>
          <a:prstGeom prst="rect">
            <a:avLst/>
          </a:prstGeom>
          <a:solidFill>
            <a:srgbClr val="CC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FF"/>
            </a:extrusionClr>
            <a:contourClr>
              <a:srgbClr val="CCFF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51204" name="Line 36">
            <a:extLst>
              <a:ext uri="{FF2B5EF4-FFF2-40B4-BE49-F238E27FC236}">
                <a16:creationId xmlns:a16="http://schemas.microsoft.com/office/drawing/2014/main" id="{79AC6C12-97CF-4DE8-BC1A-5685E45DD455}"/>
              </a:ext>
            </a:extLst>
          </p:cNvPr>
          <p:cNvSpPr>
            <a:spLocks noChangeShapeType="1"/>
          </p:cNvSpPr>
          <p:nvPr/>
        </p:nvSpPr>
        <p:spPr bwMode="auto">
          <a:xfrm>
            <a:off x="2514600" y="4953000"/>
            <a:ext cx="39624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37">
            <a:extLst>
              <a:ext uri="{FF2B5EF4-FFF2-40B4-BE49-F238E27FC236}">
                <a16:creationId xmlns:a16="http://schemas.microsoft.com/office/drawing/2014/main" id="{63C167DB-F9E6-4AF9-8F27-6216D9447769}"/>
              </a:ext>
            </a:extLst>
          </p:cNvPr>
          <p:cNvSpPr>
            <a:spLocks noChangeShapeType="1"/>
          </p:cNvSpPr>
          <p:nvPr/>
        </p:nvSpPr>
        <p:spPr bwMode="auto">
          <a:xfrm flipV="1">
            <a:off x="6477000" y="4876800"/>
            <a:ext cx="76200" cy="762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Line 38">
            <a:extLst>
              <a:ext uri="{FF2B5EF4-FFF2-40B4-BE49-F238E27FC236}">
                <a16:creationId xmlns:a16="http://schemas.microsoft.com/office/drawing/2014/main" id="{D41C2770-229E-4D36-AEF9-32399DC375C2}"/>
              </a:ext>
            </a:extLst>
          </p:cNvPr>
          <p:cNvSpPr>
            <a:spLocks noChangeShapeType="1"/>
          </p:cNvSpPr>
          <p:nvPr/>
        </p:nvSpPr>
        <p:spPr bwMode="auto">
          <a:xfrm>
            <a:off x="52578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39">
            <a:extLst>
              <a:ext uri="{FF2B5EF4-FFF2-40B4-BE49-F238E27FC236}">
                <a16:creationId xmlns:a16="http://schemas.microsoft.com/office/drawing/2014/main" id="{C3D1E68B-9339-4A3A-B441-E4A3060DFE0B}"/>
              </a:ext>
            </a:extLst>
          </p:cNvPr>
          <p:cNvSpPr>
            <a:spLocks noChangeShapeType="1"/>
          </p:cNvSpPr>
          <p:nvPr/>
        </p:nvSpPr>
        <p:spPr bwMode="auto">
          <a:xfrm flipV="1">
            <a:off x="52578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40">
            <a:extLst>
              <a:ext uri="{FF2B5EF4-FFF2-40B4-BE49-F238E27FC236}">
                <a16:creationId xmlns:a16="http://schemas.microsoft.com/office/drawing/2014/main" id="{6CF00FF8-12FF-4F67-B65D-6CAE168D5775}"/>
              </a:ext>
            </a:extLst>
          </p:cNvPr>
          <p:cNvSpPr>
            <a:spLocks noChangeShapeType="1"/>
          </p:cNvSpPr>
          <p:nvPr/>
        </p:nvSpPr>
        <p:spPr bwMode="auto">
          <a:xfrm flipV="1">
            <a:off x="38100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41">
            <a:extLst>
              <a:ext uri="{FF2B5EF4-FFF2-40B4-BE49-F238E27FC236}">
                <a16:creationId xmlns:a16="http://schemas.microsoft.com/office/drawing/2014/main" id="{399AB2E6-B346-474C-84CF-CC7DC93F0905}"/>
              </a:ext>
            </a:extLst>
          </p:cNvPr>
          <p:cNvSpPr>
            <a:spLocks noChangeShapeType="1"/>
          </p:cNvSpPr>
          <p:nvPr/>
        </p:nvSpPr>
        <p:spPr bwMode="auto">
          <a:xfrm>
            <a:off x="38100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Text Box 42">
            <a:extLst>
              <a:ext uri="{FF2B5EF4-FFF2-40B4-BE49-F238E27FC236}">
                <a16:creationId xmlns:a16="http://schemas.microsoft.com/office/drawing/2014/main" id="{747CDC22-297D-4EBA-AE13-965585343195}"/>
              </a:ext>
            </a:extLst>
          </p:cNvPr>
          <p:cNvSpPr txBox="1">
            <a:spLocks noChangeArrowheads="1"/>
          </p:cNvSpPr>
          <p:nvPr/>
        </p:nvSpPr>
        <p:spPr bwMode="auto">
          <a:xfrm>
            <a:off x="3962400" y="4953000"/>
            <a:ext cx="1152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a</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i</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j</a:t>
            </a:r>
            <a:r>
              <a:rPr kumimoji="1" lang="en-US" altLang="zh-CN" b="1">
                <a:solidFill>
                  <a:schemeClr val="hlink"/>
                </a:solidFill>
                <a:latin typeface="Times New Roman" panose="02020603050405020304" pitchFamily="18" charset="0"/>
              </a:rPr>
              <a:t>]</a:t>
            </a:r>
            <a:endParaRPr kumimoji="1" lang="en-US" altLang="zh-CN">
              <a:latin typeface="Times New Roman" panose="02020603050405020304" pitchFamily="18" charset="0"/>
            </a:endParaRPr>
          </a:p>
        </p:txBody>
      </p:sp>
      <p:sp>
        <p:nvSpPr>
          <p:cNvPr id="51211" name="Text Box 43">
            <a:extLst>
              <a:ext uri="{FF2B5EF4-FFF2-40B4-BE49-F238E27FC236}">
                <a16:creationId xmlns:a16="http://schemas.microsoft.com/office/drawing/2014/main" id="{57DAAD1B-CC31-4BD6-9495-E8EE8D2F4BDE}"/>
              </a:ext>
            </a:extLst>
          </p:cNvPr>
          <p:cNvSpPr txBox="1">
            <a:spLocks noChangeArrowheads="1"/>
          </p:cNvSpPr>
          <p:nvPr/>
        </p:nvSpPr>
        <p:spPr bwMode="auto">
          <a:xfrm>
            <a:off x="2590800" y="4267200"/>
            <a:ext cx="1111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False</a:t>
            </a:r>
            <a:endParaRPr kumimoji="1" lang="en-US" altLang="zh-CN">
              <a:latin typeface="Times New Roman" panose="02020603050405020304" pitchFamily="18" charset="0"/>
            </a:endParaRPr>
          </a:p>
        </p:txBody>
      </p:sp>
      <p:sp>
        <p:nvSpPr>
          <p:cNvPr id="51212" name="Text Box 44">
            <a:extLst>
              <a:ext uri="{FF2B5EF4-FFF2-40B4-BE49-F238E27FC236}">
                <a16:creationId xmlns:a16="http://schemas.microsoft.com/office/drawing/2014/main" id="{980FA678-8BE6-4039-A98E-B7DE246B0BB3}"/>
              </a:ext>
            </a:extLst>
          </p:cNvPr>
          <p:cNvSpPr txBox="1">
            <a:spLocks noChangeArrowheads="1"/>
          </p:cNvSpPr>
          <p:nvPr/>
        </p:nvSpPr>
        <p:spPr bwMode="auto">
          <a:xfrm>
            <a:off x="4343400"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i</a:t>
            </a:r>
            <a:endParaRPr kumimoji="1" lang="en-US" altLang="zh-CN">
              <a:latin typeface="Times New Roman" panose="02020603050405020304" pitchFamily="18" charset="0"/>
            </a:endParaRPr>
          </a:p>
        </p:txBody>
      </p:sp>
      <p:sp>
        <p:nvSpPr>
          <p:cNvPr id="51213" name="Text Box 45">
            <a:extLst>
              <a:ext uri="{FF2B5EF4-FFF2-40B4-BE49-F238E27FC236}">
                <a16:creationId xmlns:a16="http://schemas.microsoft.com/office/drawing/2014/main" id="{ADC78D1A-49DF-4BEC-8731-0727DEAE3E4B}"/>
              </a:ext>
            </a:extLst>
          </p:cNvPr>
          <p:cNvSpPr txBox="1">
            <a:spLocks noChangeArrowheads="1"/>
          </p:cNvSpPr>
          <p:nvPr/>
        </p:nvSpPr>
        <p:spPr bwMode="auto">
          <a:xfrm>
            <a:off x="5715000"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j</a:t>
            </a:r>
            <a:endParaRPr kumimoji="1" lang="en-US" altLang="zh-CN">
              <a:latin typeface="Times New Roman" panose="02020603050405020304" pitchFamily="18" charset="0"/>
            </a:endParaRPr>
          </a:p>
        </p:txBody>
      </p:sp>
      <p:sp>
        <p:nvSpPr>
          <p:cNvPr id="51214" name="Line 46">
            <a:extLst>
              <a:ext uri="{FF2B5EF4-FFF2-40B4-BE49-F238E27FC236}">
                <a16:creationId xmlns:a16="http://schemas.microsoft.com/office/drawing/2014/main" id="{26CD8968-57C1-4F52-B51B-705DB12A6C9E}"/>
              </a:ext>
            </a:extLst>
          </p:cNvPr>
          <p:cNvSpPr>
            <a:spLocks noChangeShapeType="1"/>
          </p:cNvSpPr>
          <p:nvPr/>
        </p:nvSpPr>
        <p:spPr bwMode="auto">
          <a:xfrm>
            <a:off x="3124200" y="5257800"/>
            <a:ext cx="0" cy="685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47">
            <a:extLst>
              <a:ext uri="{FF2B5EF4-FFF2-40B4-BE49-F238E27FC236}">
                <a16:creationId xmlns:a16="http://schemas.microsoft.com/office/drawing/2014/main" id="{4A6AE941-C77D-4709-89F3-74CB899F539C}"/>
              </a:ext>
            </a:extLst>
          </p:cNvPr>
          <p:cNvSpPr>
            <a:spLocks noChangeShapeType="1"/>
          </p:cNvSpPr>
          <p:nvPr/>
        </p:nvSpPr>
        <p:spPr bwMode="auto">
          <a:xfrm>
            <a:off x="5867400" y="5257800"/>
            <a:ext cx="12192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Text Box 48">
            <a:extLst>
              <a:ext uri="{FF2B5EF4-FFF2-40B4-BE49-F238E27FC236}">
                <a16:creationId xmlns:a16="http://schemas.microsoft.com/office/drawing/2014/main" id="{9A4F7DC0-5B46-4E74-B6EC-CD797B9AEE0B}"/>
              </a:ext>
            </a:extLst>
          </p:cNvPr>
          <p:cNvSpPr txBox="1">
            <a:spLocks noChangeArrowheads="1"/>
          </p:cNvSpPr>
          <p:nvPr/>
        </p:nvSpPr>
        <p:spPr bwMode="auto">
          <a:xfrm>
            <a:off x="2992438" y="5848350"/>
            <a:ext cx="3049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(c) </a:t>
            </a:r>
            <a:r>
              <a:rPr kumimoji="1" lang="zh-CN" altLang="en-US" sz="2800" b="1">
                <a:solidFill>
                  <a:srgbClr val="0000CC"/>
                </a:solidFill>
                <a:latin typeface="Times New Roman" panose="02020603050405020304" pitchFamily="18" charset="0"/>
                <a:ea typeface="仿宋_GB2312" pitchFamily="49" charset="-122"/>
              </a:rPr>
              <a:t>建立</a:t>
            </a:r>
            <a:r>
              <a:rPr kumimoji="1" lang="en-US" altLang="zh-CN" sz="2800" b="1" i="1">
                <a:solidFill>
                  <a:srgbClr val="0000CC"/>
                </a:solidFill>
                <a:latin typeface="Times New Roman" panose="02020603050405020304" pitchFamily="18" charset="0"/>
                <a:ea typeface="仿宋_GB2312" pitchFamily="49" charset="-122"/>
              </a:rPr>
              <a:t>a</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j</a:t>
            </a:r>
            <a:r>
              <a:rPr kumimoji="1" lang="en-US" altLang="zh-CN" sz="2800" b="1">
                <a:solidFill>
                  <a:srgbClr val="0000CC"/>
                </a:solidFill>
                <a:latin typeface="Times New Roman" panose="02020603050405020304" pitchFamily="18" charset="0"/>
                <a:ea typeface="仿宋_GB2312" pitchFamily="49" charset="-122"/>
              </a:rPr>
              <a:t>]</a:t>
            </a:r>
            <a:r>
              <a:rPr kumimoji="1" lang="zh-CN" altLang="en-US" sz="2800" b="1">
                <a:solidFill>
                  <a:srgbClr val="0000CC"/>
                </a:solidFill>
                <a:latin typeface="Times New Roman" panose="02020603050405020304" pitchFamily="18" charset="0"/>
                <a:ea typeface="仿宋_GB2312" pitchFamily="49" charset="-122"/>
              </a:rPr>
              <a:t>结点</a:t>
            </a:r>
            <a:r>
              <a:rPr kumimoji="1" lang="zh-CN" altLang="en-US">
                <a:latin typeface="Times New Roman" panose="02020603050405020304" pitchFamily="18" charset="0"/>
              </a:rPr>
              <a:t> </a:t>
            </a:r>
          </a:p>
        </p:txBody>
      </p:sp>
      <p:sp>
        <p:nvSpPr>
          <p:cNvPr id="536625" name="Rectangle 49">
            <a:extLst>
              <a:ext uri="{FF2B5EF4-FFF2-40B4-BE49-F238E27FC236}">
                <a16:creationId xmlns:a16="http://schemas.microsoft.com/office/drawing/2014/main" id="{A6F49E10-9D12-43A5-B107-CC513EB82B60}"/>
              </a:ext>
            </a:extLst>
          </p:cNvPr>
          <p:cNvSpPr>
            <a:spLocks noChangeArrowheads="1"/>
          </p:cNvSpPr>
          <p:nvPr/>
        </p:nvSpPr>
        <p:spPr bwMode="auto">
          <a:xfrm>
            <a:off x="1143000" y="381000"/>
            <a:ext cx="4495800" cy="698500"/>
          </a:xfrm>
          <a:prstGeom prst="rect">
            <a:avLst/>
          </a:prstGeom>
          <a:noFill/>
          <a:ln w="12700">
            <a:noFill/>
            <a:miter lim="800000"/>
            <a:headEnd/>
            <a:tailEnd/>
          </a:ln>
          <a:effectLst/>
        </p:spPr>
        <p:txBody>
          <a:bodyPr lIns="90623" tIns="44517" rIns="90623" bIns="44517">
            <a:spAutoFit/>
          </a:bodyPr>
          <a:lstStyle/>
          <a:p>
            <a:pPr>
              <a:spcBef>
                <a:spcPct val="20000"/>
              </a:spcBef>
              <a:buClr>
                <a:schemeClr val="tx1"/>
              </a:buClr>
              <a:buSzPct val="100000"/>
              <a:buFontTx/>
              <a:buChar char="•"/>
              <a:defRPr/>
            </a:pPr>
            <a:r>
              <a:rPr lang="zh-CN" altLang="en-US" sz="4000" b="1">
                <a:solidFill>
                  <a:srgbClr val="0000CC"/>
                </a:solidFill>
                <a:effectLst>
                  <a:outerShdw blurRad="38100" dist="38100" dir="2700000" algn="tl">
                    <a:srgbClr val="C0C0C0"/>
                  </a:outerShdw>
                </a:effectLst>
                <a:latin typeface="Times New Roman" pitchFamily="18" charset="0"/>
                <a:ea typeface="仿宋_GB2312" pitchFamily="49" charset="-122"/>
              </a:rPr>
              <a:t> 稀疏矩阵的结点</a:t>
            </a:r>
          </a:p>
        </p:txBody>
      </p:sp>
      <p:graphicFrame>
        <p:nvGraphicFramePr>
          <p:cNvPr id="50194" name="Group 18">
            <a:extLst>
              <a:ext uri="{FF2B5EF4-FFF2-40B4-BE49-F238E27FC236}">
                <a16:creationId xmlns:a16="http://schemas.microsoft.com/office/drawing/2014/main" id="{5ED06761-672F-406C-AB05-2416EAA7F4C7}"/>
              </a:ext>
            </a:extLst>
          </p:cNvPr>
          <p:cNvGraphicFramePr>
            <a:graphicFrameLocks noGrp="1"/>
          </p:cNvGraphicFramePr>
          <p:nvPr/>
        </p:nvGraphicFramePr>
        <p:xfrm>
          <a:off x="4614863" y="1647825"/>
          <a:ext cx="4343400" cy="13462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row</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col</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value</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0208" name="Group 32">
            <a:extLst>
              <a:ext uri="{FF2B5EF4-FFF2-40B4-BE49-F238E27FC236}">
                <a16:creationId xmlns:a16="http://schemas.microsoft.com/office/drawing/2014/main" id="{E3A3688B-82BC-4C9E-886E-0B62E106B384}"/>
              </a:ext>
            </a:extLst>
          </p:cNvPr>
          <p:cNvGraphicFramePr>
            <a:graphicFrameLocks noGrp="1"/>
          </p:cNvGraphicFramePr>
          <p:nvPr/>
        </p:nvGraphicFramePr>
        <p:xfrm>
          <a:off x="544513" y="1670050"/>
          <a:ext cx="3084512" cy="1338263"/>
        </p:xfrm>
        <a:graphic>
          <a:graphicData uri="http://schemas.openxmlformats.org/drawingml/2006/table">
            <a:tbl>
              <a:tblPr/>
              <a:tblGrid>
                <a:gridCol w="1543050">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tblGrid>
              <a:tr h="665163">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next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80DD19AE-C8E8-4A81-B54E-4A742AA6D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a:extLst>
              <a:ext uri="{FF2B5EF4-FFF2-40B4-BE49-F238E27FC236}">
                <a16:creationId xmlns:a16="http://schemas.microsoft.com/office/drawing/2014/main" id="{69AC4E52-37EC-448C-8BEF-3D68811B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04" name="Text Box 4">
            <a:extLst>
              <a:ext uri="{FF2B5EF4-FFF2-40B4-BE49-F238E27FC236}">
                <a16:creationId xmlns:a16="http://schemas.microsoft.com/office/drawing/2014/main" id="{B05A1C8E-E656-4563-A564-265CDB328EB2}"/>
              </a:ext>
            </a:extLst>
          </p:cNvPr>
          <p:cNvSpPr txBox="1">
            <a:spLocks noChangeArrowheads="1"/>
          </p:cNvSpPr>
          <p:nvPr/>
        </p:nvSpPr>
        <p:spPr bwMode="auto">
          <a:xfrm>
            <a:off x="228600" y="228600"/>
            <a:ext cx="7848600" cy="663575"/>
          </a:xfrm>
          <a:prstGeom prst="rect">
            <a:avLst/>
          </a:prstGeom>
          <a:noFill/>
          <a:ln w="9525">
            <a:noFill/>
            <a:miter lim="800000"/>
            <a:headEnd/>
            <a:tailEnd/>
          </a:ln>
        </p:spPr>
        <p:txBody>
          <a:bodyPr lIns="112947" tIns="56473" rIns="112947" bIns="56473">
            <a:spAutoFit/>
          </a:bodyPr>
          <a:lstStyle/>
          <a:p>
            <a:pPr defTabSz="1128713" eaLnBrk="1" hangingPunct="1">
              <a:defRPr/>
            </a:pPr>
            <a:r>
              <a:rPr kumimoji="1" lang="zh-CN" altLang="en-US" sz="3600" b="1">
                <a:solidFill>
                  <a:schemeClr val="hlink"/>
                </a:solidFill>
                <a:effectLst>
                  <a:outerShdw blurRad="38100" dist="38100" dir="2700000" algn="tl">
                    <a:srgbClr val="C0C0C0"/>
                  </a:outerShdw>
                </a:effectLst>
                <a:latin typeface="Times New Roman" pitchFamily="18" charset="0"/>
                <a:ea typeface="仿宋_GB2312" pitchFamily="49" charset="-122"/>
              </a:rPr>
              <a:t>稀疏矩阵的正交链表表示的示例</a:t>
            </a:r>
            <a:endParaRPr kumimoji="1" lang="zh-CN" altLang="en-US" sz="3600">
              <a:latin typeface="Times New Roman" pitchFamily="18" charset="0"/>
              <a:ea typeface="仿宋_GB2312" pitchFamily="49" charset="-122"/>
            </a:endParaRPr>
          </a:p>
        </p:txBody>
      </p:sp>
      <p:sp>
        <p:nvSpPr>
          <p:cNvPr id="52229" name="AutoShape 5">
            <a:hlinkClick r:id="rId4" action="ppaction://hlinksldjump" highlightClick="1"/>
            <a:extLst>
              <a:ext uri="{FF2B5EF4-FFF2-40B4-BE49-F238E27FC236}">
                <a16:creationId xmlns:a16="http://schemas.microsoft.com/office/drawing/2014/main" id="{C98EF8A9-FDCC-4B38-BC9B-9B872439B53E}"/>
              </a:ext>
            </a:extLst>
          </p:cNvPr>
          <p:cNvSpPr>
            <a:spLocks noChangeArrowheads="1"/>
          </p:cNvSpPr>
          <p:nvPr/>
        </p:nvSpPr>
        <p:spPr bwMode="auto">
          <a:xfrm>
            <a:off x="8334375" y="6353175"/>
            <a:ext cx="579438" cy="350838"/>
          </a:xfrm>
          <a:prstGeom prst="actionButtonBackPrevious">
            <a:avLst/>
          </a:prstGeom>
          <a:solidFill>
            <a:srgbClr val="C0C0C0"/>
          </a:solidFill>
          <a:ln w="0">
            <a:solidFill>
              <a:srgbClr val="FFFF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5C10AD6-3B0B-4D43-A631-B29A56747158}"/>
              </a:ext>
            </a:extLst>
          </p:cNvPr>
          <p:cNvSpPr>
            <a:spLocks noGrp="1" noChangeArrowheads="1"/>
          </p:cNvSpPr>
          <p:nvPr>
            <p:ph type="title"/>
          </p:nvPr>
        </p:nvSpPr>
        <p:spPr>
          <a:xfrm>
            <a:off x="2362200" y="274638"/>
            <a:ext cx="4267200" cy="855662"/>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字符串 </a:t>
            </a:r>
            <a:r>
              <a:rPr lang="en-US" altLang="zh-CN" b="1">
                <a:solidFill>
                  <a:srgbClr val="CC0000"/>
                </a:solidFill>
                <a:latin typeface="华文新魏" panose="02010800040101010101" pitchFamily="2" charset="-122"/>
                <a:ea typeface="华文新魏" panose="02010800040101010101" pitchFamily="2" charset="-122"/>
              </a:rPr>
              <a:t>(String)</a:t>
            </a:r>
            <a:endParaRPr lang="en-US" altLang="zh-CN" sz="4800">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8EF0F6C0-F504-4C11-87F6-F18412D87C08}"/>
              </a:ext>
            </a:extLst>
          </p:cNvPr>
          <p:cNvSpPr>
            <a:spLocks noGrp="1" noChangeArrowheads="1"/>
          </p:cNvSpPr>
          <p:nvPr>
            <p:ph type="body" idx="1"/>
          </p:nvPr>
        </p:nvSpPr>
        <p:spPr>
          <a:xfrm>
            <a:off x="673100" y="1371600"/>
            <a:ext cx="8153400" cy="4940300"/>
          </a:xfrm>
        </p:spPr>
        <p:txBody>
          <a:bodyPr/>
          <a:lstStyle/>
          <a:p>
            <a:pPr eaLnBrk="1" hangingPunct="1">
              <a:lnSpc>
                <a:spcPct val="110000"/>
              </a:lnSpc>
              <a:spcBef>
                <a:spcPct val="5000"/>
              </a:spcBef>
              <a:buClr>
                <a:srgbClr val="990099"/>
              </a:buClr>
              <a:buSzPct val="50000"/>
              <a:defRPr/>
            </a:pPr>
            <a:r>
              <a:rPr lang="zh-CN" altLang="en-US" sz="3000" b="1">
                <a:solidFill>
                  <a:srgbClr val="000099"/>
                </a:solidFill>
                <a:latin typeface="Times New Roman" pitchFamily="18" charset="0"/>
                <a:ea typeface="仿宋_GB2312" pitchFamily="49" charset="-122"/>
              </a:rPr>
              <a:t>字符串是</a:t>
            </a: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en-US" altLang="zh-CN" sz="3000" b="1">
                <a:solidFill>
                  <a:srgbClr val="000099"/>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sym typeface="Symbol" pitchFamily="18" charset="2"/>
              </a:rPr>
              <a:t> 0</a:t>
            </a:r>
            <a:r>
              <a:rPr lang="en-US" altLang="zh-CN" sz="3000" b="1">
                <a:latin typeface="Times New Roman" pitchFamily="18" charset="0"/>
                <a:ea typeface="仿宋_GB2312" pitchFamily="49" charset="-122"/>
                <a:sym typeface="Symbol" pitchFamily="18" charset="2"/>
              </a:rPr>
              <a:t> </a:t>
            </a:r>
            <a:r>
              <a:rPr lang="en-US" altLang="zh-CN" sz="3000" b="1">
                <a:solidFill>
                  <a:srgbClr val="000099"/>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个字符的有限序列，</a:t>
            </a:r>
          </a:p>
          <a:p>
            <a:pPr eaLnBrk="1" hangingPunct="1">
              <a:lnSpc>
                <a:spcPct val="110000"/>
              </a:lnSpc>
              <a:spcBef>
                <a:spcPct val="5000"/>
              </a:spcBef>
              <a:buFontTx/>
              <a:buNone/>
              <a:defRPr/>
            </a:pPr>
            <a:r>
              <a:rPr lang="zh-CN" altLang="en-US" sz="3000" b="1">
                <a:solidFill>
                  <a:srgbClr val="000099"/>
                </a:solidFill>
                <a:latin typeface="Times New Roman" pitchFamily="18" charset="0"/>
                <a:ea typeface="仿宋_GB2312" pitchFamily="49" charset="-122"/>
                <a:sym typeface="Symbol" pitchFamily="18" charset="2"/>
              </a:rPr>
              <a:t>    记作</a:t>
            </a:r>
            <a:r>
              <a:rPr lang="zh-CN" altLang="en-US" sz="3000" b="1">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S : “c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p>
          <a:p>
            <a:pPr eaLnBrk="1" hangingPunct="1">
              <a:lnSpc>
                <a:spcPct val="110000"/>
              </a:lnSpc>
              <a:spcBef>
                <a:spcPct val="5000"/>
              </a:spcBef>
              <a:buFontTx/>
              <a:buNone/>
              <a:defRPr/>
            </a:pP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其中，</a:t>
            </a:r>
            <a:r>
              <a:rPr lang="en-US" altLang="zh-CN" sz="3000" b="1">
                <a:solidFill>
                  <a:schemeClr val="tx2"/>
                </a:solidFill>
                <a:latin typeface="Times New Roman" pitchFamily="18" charset="0"/>
                <a:ea typeface="仿宋_GB2312" pitchFamily="49" charset="-122"/>
                <a:sym typeface="Symbol" pitchFamily="18" charset="2"/>
              </a:rPr>
              <a:t>S</a:t>
            </a: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是串名字</a:t>
            </a:r>
          </a:p>
          <a:p>
            <a:pPr eaLnBrk="1" hangingPunct="1">
              <a:lnSpc>
                <a:spcPct val="110000"/>
              </a:lnSpc>
              <a:spcBef>
                <a:spcPct val="5000"/>
              </a:spcBef>
              <a:buFontTx/>
              <a:buNone/>
              <a:defRPr/>
            </a:pPr>
            <a:r>
              <a:rPr lang="zh-CN" altLang="en-US" sz="3000" b="1">
                <a:latin typeface="Times New Roman" pitchFamily="18" charset="0"/>
                <a:ea typeface="仿宋_GB2312" pitchFamily="49" charset="-122"/>
                <a:sym typeface="Symbol" pitchFamily="18" charset="2"/>
              </a:rPr>
              <a:t>                </a:t>
            </a:r>
            <a:r>
              <a:rPr lang="zh-CN" altLang="en-US" sz="3000" b="1">
                <a:solidFill>
                  <a:schemeClr val="tx2"/>
                </a:solidFill>
                <a:latin typeface="Times New Roman" pitchFamily="18" charset="0"/>
                <a:ea typeface="仿宋_GB2312" pitchFamily="49" charset="-122"/>
                <a:sym typeface="Symbol" pitchFamily="18" charset="2"/>
              </a:rPr>
              <a:t>“</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r>
              <a:rPr lang="zh-CN" altLang="en-US" sz="3000" b="1">
                <a:solidFill>
                  <a:srgbClr val="000099"/>
                </a:solidFill>
                <a:latin typeface="Times New Roman" pitchFamily="18" charset="0"/>
                <a:ea typeface="仿宋_GB2312" pitchFamily="49" charset="-122"/>
                <a:sym typeface="Symbol" pitchFamily="18" charset="2"/>
              </a:rPr>
              <a:t>是串值</a:t>
            </a:r>
          </a:p>
          <a:p>
            <a:pPr eaLnBrk="1" hangingPunct="1">
              <a:lnSpc>
                <a:spcPct val="110000"/>
              </a:lnSpc>
              <a:spcBef>
                <a:spcPct val="5000"/>
              </a:spcBef>
              <a:buFontTx/>
              <a:buNone/>
              <a:defRPr/>
            </a:pPr>
            <a:r>
              <a:rPr lang="en-US" altLang="en-US" sz="3000" b="1">
                <a:solidFill>
                  <a:srgbClr val="FF3300"/>
                </a:solidFill>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i </a:t>
            </a:r>
            <a:r>
              <a:rPr lang="zh-CN" altLang="en-US" sz="3000" b="1">
                <a:solidFill>
                  <a:srgbClr val="000099"/>
                </a:solidFill>
                <a:latin typeface="Times New Roman" pitchFamily="18" charset="0"/>
                <a:ea typeface="仿宋_GB2312" pitchFamily="49" charset="-122"/>
                <a:sym typeface="Symbol" pitchFamily="18" charset="2"/>
              </a:rPr>
              <a:t>是串中字符</a:t>
            </a:r>
          </a:p>
          <a:p>
            <a:pPr eaLnBrk="1" hangingPunct="1">
              <a:lnSpc>
                <a:spcPct val="110000"/>
              </a:lnSpc>
              <a:spcBef>
                <a:spcPct val="5000"/>
              </a:spcBef>
              <a:buFontTx/>
              <a:buNone/>
              <a:defRPr/>
            </a:pPr>
            <a:r>
              <a:rPr lang="en-US" altLang="en-US" sz="3000" b="1" i="1">
                <a:solidFill>
                  <a:srgbClr val="FF3300"/>
                </a:solidFill>
                <a:latin typeface="Times New Roman" pitchFamily="18" charset="0"/>
                <a:ea typeface="仿宋_GB2312" pitchFamily="49" charset="-122"/>
                <a:sym typeface="Symbol" pitchFamily="18" charset="2"/>
              </a:rPr>
              <a:t>                </a:t>
            </a:r>
            <a:r>
              <a:rPr lang="en-US" altLang="zh-CN" sz="3000" b="1" i="1">
                <a:solidFill>
                  <a:schemeClr val="tx2"/>
                </a:solidFill>
                <a:latin typeface="Times New Roman" pitchFamily="18" charset="0"/>
                <a:ea typeface="仿宋_GB2312" pitchFamily="49" charset="-122"/>
                <a:sym typeface="Symbol" pitchFamily="18" charset="2"/>
              </a:rPr>
              <a:t>n</a:t>
            </a:r>
            <a:r>
              <a:rPr lang="en-US" altLang="zh-CN" sz="3000" b="1" i="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是串的长度，</a:t>
            </a:r>
            <a:r>
              <a:rPr lang="en-US" altLang="zh-CN" sz="3000" b="1">
                <a:solidFill>
                  <a:srgbClr val="000099"/>
                </a:solidFill>
                <a:latin typeface="Times New Roman" pitchFamily="18" charset="0"/>
                <a:ea typeface="仿宋_GB2312" pitchFamily="49" charset="-122"/>
                <a:sym typeface="Symbol" pitchFamily="18" charset="2"/>
              </a:rPr>
              <a:t>n = 0 </a:t>
            </a:r>
            <a:r>
              <a:rPr lang="zh-CN" altLang="en-US" sz="3000" b="1">
                <a:solidFill>
                  <a:srgbClr val="000099"/>
                </a:solidFill>
                <a:latin typeface="Times New Roman" pitchFamily="18" charset="0"/>
                <a:ea typeface="仿宋_GB2312" pitchFamily="49" charset="-122"/>
                <a:sym typeface="Symbol" pitchFamily="18" charset="2"/>
              </a:rPr>
              <a:t>称为</a:t>
            </a:r>
            <a:r>
              <a:rPr lang="zh-CN" altLang="en-US" sz="3000" b="1">
                <a:solidFill>
                  <a:schemeClr val="tx2"/>
                </a:solidFill>
                <a:latin typeface="Times New Roman" pitchFamily="18" charset="0"/>
                <a:ea typeface="仿宋_GB2312" pitchFamily="49" charset="-122"/>
                <a:sym typeface="Symbol" pitchFamily="18" charset="2"/>
              </a:rPr>
              <a:t>空串</a:t>
            </a:r>
            <a:r>
              <a:rPr lang="zh-CN" altLang="en-US" sz="3000" b="1">
                <a:solidFill>
                  <a:srgbClr val="000099"/>
                </a:solidFill>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例如</a:t>
            </a:r>
            <a:r>
              <a:rPr lang="en-US" altLang="zh-CN"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000" b="1">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S = “</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Tsinghua University</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latin typeface="Times New Roman" pitchFamily="18" charset="0"/>
                <a:ea typeface="仿宋_GB2312" pitchFamily="49" charset="-122"/>
              </a:rPr>
              <a:t>注意：</a:t>
            </a:r>
            <a:r>
              <a:rPr lang="zh-CN" altLang="en-US" sz="3000" b="1">
                <a:solidFill>
                  <a:srgbClr val="008000"/>
                </a:solidFill>
                <a:latin typeface="Times New Roman" pitchFamily="18" charset="0"/>
                <a:ea typeface="仿宋_GB2312" pitchFamily="49" charset="-122"/>
              </a:rPr>
              <a:t>空串</a:t>
            </a:r>
            <a:r>
              <a:rPr lang="zh-CN" altLang="en-US" sz="3000" b="1">
                <a:latin typeface="Times New Roman" pitchFamily="18" charset="0"/>
                <a:ea typeface="仿宋_GB2312" pitchFamily="49" charset="-122"/>
              </a:rPr>
              <a:t>和</a:t>
            </a:r>
            <a:r>
              <a:rPr lang="zh-CN" altLang="en-US" sz="3000" b="1">
                <a:solidFill>
                  <a:srgbClr val="008000"/>
                </a:solidFill>
                <a:latin typeface="Times New Roman" pitchFamily="18" charset="0"/>
                <a:ea typeface="仿宋_GB2312" pitchFamily="49" charset="-122"/>
              </a:rPr>
              <a:t>空白串</a:t>
            </a:r>
            <a:r>
              <a:rPr lang="zh-CN" altLang="en-US" sz="3000" b="1">
                <a:latin typeface="Times New Roman" pitchFamily="18" charset="0"/>
                <a:ea typeface="仿宋_GB2312" pitchFamily="49" charset="-122"/>
              </a:rPr>
              <a:t>不同，例如 </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分别表示长度为</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的空白串和长度为</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的空串。</a:t>
            </a:r>
            <a:endParaRPr lang="zh-CN" altLang="en-US" sz="3000" b="1">
              <a:effectLst>
                <a:outerShdw blurRad="38100" dist="38100" dir="2700000" algn="tl">
                  <a:srgbClr val="C0C0C0"/>
                </a:outerShdw>
              </a:effectLst>
              <a:latin typeface="Times New Roman" pitchFamily="18" charset="0"/>
              <a:ea typeface="仿宋_GB2312" pitchFamily="49" charset="-122"/>
              <a:sym typeface="Symbol" pitchFamily="18" charset="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7A521AD-249E-4B05-9F22-63A27E0E3178}"/>
              </a:ext>
            </a:extLst>
          </p:cNvPr>
          <p:cNvSpPr>
            <a:spLocks noGrp="1" noChangeArrowheads="1"/>
          </p:cNvSpPr>
          <p:nvPr>
            <p:ph type="body" idx="1"/>
          </p:nvPr>
        </p:nvSpPr>
        <p:spPr>
          <a:xfrm>
            <a:off x="609600" y="736600"/>
            <a:ext cx="8016875" cy="5608638"/>
          </a:xfrm>
        </p:spPr>
        <p:txBody>
          <a:bodyPr/>
          <a:lstStyle/>
          <a:p>
            <a:pPr eaLnBrk="1" hangingPunct="1">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串中任意个连续字符组成的子序列称为该串的</a:t>
            </a:r>
            <a:r>
              <a:rPr lang="zh-CN" altLang="en-US" sz="3000" b="1">
                <a:solidFill>
                  <a:schemeClr val="tx2"/>
                </a:solidFill>
                <a:latin typeface="Times New Roman" panose="02020603050405020304" pitchFamily="18" charset="0"/>
                <a:ea typeface="仿宋_GB2312" pitchFamily="49" charset="-122"/>
              </a:rPr>
              <a:t>子串</a:t>
            </a:r>
            <a:r>
              <a:rPr lang="zh-CN" altLang="en-US" sz="3000" b="1">
                <a:latin typeface="Times New Roman" panose="02020603050405020304" pitchFamily="18" charset="0"/>
                <a:ea typeface="仿宋_GB2312" pitchFamily="49" charset="-122"/>
              </a:rPr>
              <a:t>，包含子串的串相应地称为主</a:t>
            </a:r>
            <a:r>
              <a:rPr lang="zh-CN" altLang="en-US" sz="3000" b="1">
                <a:solidFill>
                  <a:schemeClr val="tx2"/>
                </a:solidFill>
                <a:latin typeface="Times New Roman" panose="02020603050405020304" pitchFamily="18" charset="0"/>
                <a:ea typeface="仿宋_GB2312" pitchFamily="49" charset="-122"/>
              </a:rPr>
              <a:t>串</a:t>
            </a:r>
            <a:r>
              <a:rPr lang="zh-CN" altLang="en-US" sz="3000"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设</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分别为</a:t>
            </a:r>
          </a:p>
          <a:p>
            <a:pPr eaLnBrk="1" hangingPunct="1">
              <a:lnSpc>
                <a:spcPct val="105000"/>
              </a:lnSpc>
              <a:spcBef>
                <a:spcPct val="10000"/>
              </a:spcBef>
              <a:buClr>
                <a:srgbClr val="990099"/>
              </a:buClr>
              <a:buSzPct val="50000"/>
              <a:buFontTx/>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 = “Th</a:t>
            </a:r>
            <a:r>
              <a:rPr lang="en-US" altLang="zh-CN" sz="3000" b="1">
                <a:solidFill>
                  <a:srgbClr val="990099"/>
                </a:solidFill>
                <a:latin typeface="Times New Roman" panose="02020603050405020304" pitchFamily="18" charset="0"/>
                <a:ea typeface="仿宋_GB2312" pitchFamily="49" charset="-122"/>
              </a:rPr>
              <a:t>is</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rgbClr val="990099"/>
                </a:solidFill>
                <a:latin typeface="Times New Roman" panose="02020603050405020304" pitchFamily="18" charset="0"/>
                <a:ea typeface="仿宋_GB2312" pitchFamily="49" charset="-122"/>
              </a:rPr>
              <a:t>is</a:t>
            </a:r>
            <a:r>
              <a:rPr lang="en-US" altLang="zh-CN" sz="3000" b="1">
                <a:solidFill>
                  <a:schemeClr val="tx2"/>
                </a:solidFill>
                <a:latin typeface="Times New Roman" panose="02020603050405020304" pitchFamily="18" charset="0"/>
                <a:ea typeface="仿宋_GB2312" pitchFamily="49" charset="-122"/>
              </a:rPr>
              <a:t> a string”   B = “is”</a:t>
            </a:r>
          </a:p>
          <a:p>
            <a:pPr eaLnBrk="1" hangingPunct="1">
              <a:lnSpc>
                <a:spcPct val="105000"/>
              </a:lnSpc>
              <a:spcBef>
                <a:spcPct val="10000"/>
              </a:spcBef>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是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的子串，</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为主串。</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在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中出现了两次，首次出现所对应的主串位置是</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（从</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开始）。因此，称 </a:t>
            </a:r>
            <a:r>
              <a:rPr lang="en-US" altLang="zh-CN" sz="3000" b="1">
                <a:solidFill>
                  <a:srgbClr val="0000CC"/>
                </a:solidFill>
                <a:latin typeface="Times New Roman" panose="02020603050405020304" pitchFamily="18" charset="0"/>
                <a:ea typeface="仿宋_GB2312" pitchFamily="49" charset="-122"/>
              </a:rPr>
              <a:t>B </a:t>
            </a:r>
            <a:r>
              <a:rPr lang="zh-CN" altLang="en-US" sz="3000" b="1">
                <a:solidFill>
                  <a:srgbClr val="0000CC"/>
                </a:solidFill>
                <a:latin typeface="Times New Roman" panose="02020603050405020304" pitchFamily="18" charset="0"/>
                <a:ea typeface="仿宋_GB2312" pitchFamily="49" charset="-122"/>
              </a:rPr>
              <a:t>在 </a:t>
            </a:r>
            <a:r>
              <a:rPr lang="en-US" altLang="zh-CN" sz="3000" b="1">
                <a:solidFill>
                  <a:srgbClr val="0000CC"/>
                </a:solidFill>
                <a:latin typeface="Times New Roman" panose="02020603050405020304" pitchFamily="18" charset="0"/>
                <a:ea typeface="仿宋_GB2312" pitchFamily="49" charset="-122"/>
              </a:rPr>
              <a:t>A </a:t>
            </a:r>
            <a:r>
              <a:rPr lang="zh-CN" altLang="en-US" sz="3000" b="1">
                <a:solidFill>
                  <a:srgbClr val="0000CC"/>
                </a:solidFill>
                <a:latin typeface="Times New Roman" panose="02020603050405020304" pitchFamily="18" charset="0"/>
                <a:ea typeface="仿宋_GB2312" pitchFamily="49" charset="-122"/>
              </a:rPr>
              <a:t>中的位置为</a:t>
            </a:r>
            <a:r>
              <a:rPr lang="en-US" altLang="zh-CN" sz="3000" b="1">
                <a:solidFill>
                  <a:srgbClr val="0000CC"/>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特别地，空串是任意串的子串，任意串是其自身的子串。</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6A67474-9BB9-42F4-B450-8CB7DE71A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1168400"/>
            <a:ext cx="91519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04A43E43-9698-41C8-842B-D0C7BC42FF9C}"/>
              </a:ext>
            </a:extLst>
          </p:cNvPr>
          <p:cNvSpPr txBox="1">
            <a:spLocks noChangeArrowheads="1"/>
          </p:cNvSpPr>
          <p:nvPr/>
        </p:nvSpPr>
        <p:spPr bwMode="auto">
          <a:xfrm>
            <a:off x="420688" y="31750"/>
            <a:ext cx="7620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    </a:t>
            </a:r>
            <a:r>
              <a:rPr kumimoji="1" lang="zh-CN" altLang="en-US" sz="3600" b="1">
                <a:solidFill>
                  <a:srgbClr val="CC0000"/>
                </a:solidFill>
                <a:latin typeface="Times New Roman" panose="02020603050405020304" pitchFamily="18" charset="0"/>
                <a:ea typeface="华文新魏" panose="02010800040101010101" pitchFamily="2" charset="-122"/>
              </a:rPr>
              <a:t>二维数组                     三维数组</a:t>
            </a:r>
            <a:endParaRPr kumimoji="1" lang="zh-CN" altLang="en-US" sz="2400">
              <a:latin typeface="Times New Roman" panose="02020603050405020304" pitchFamily="18" charset="0"/>
              <a:ea typeface="华文新魏" panose="02010800040101010101" pitchFamily="2" charset="-122"/>
            </a:endParaRPr>
          </a:p>
        </p:txBody>
      </p:sp>
      <p:sp>
        <p:nvSpPr>
          <p:cNvPr id="7172" name="Rectangle 4">
            <a:extLst>
              <a:ext uri="{FF2B5EF4-FFF2-40B4-BE49-F238E27FC236}">
                <a16:creationId xmlns:a16="http://schemas.microsoft.com/office/drawing/2014/main" id="{190483FF-875A-445D-A2A1-532011BA1012}"/>
              </a:ext>
            </a:extLst>
          </p:cNvPr>
          <p:cNvSpPr>
            <a:spLocks noGrp="1" noChangeArrowheads="1"/>
          </p:cNvSpPr>
          <p:nvPr>
            <p:ph type="subTitle" idx="1"/>
          </p:nvPr>
        </p:nvSpPr>
        <p:spPr>
          <a:xfrm>
            <a:off x="558800" y="4800600"/>
            <a:ext cx="7162800" cy="1981200"/>
          </a:xfrm>
        </p:spPr>
        <p:txBody>
          <a:bodyPr/>
          <a:lstStyle/>
          <a:p>
            <a:pPr eaLnBrk="1" hangingPunct="1">
              <a:spcBef>
                <a:spcPct val="0"/>
              </a:spcBef>
            </a:pPr>
            <a:r>
              <a:rPr lang="zh-CN" altLang="en-US" sz="2800" b="1">
                <a:latin typeface="Times New Roman" panose="02020603050405020304" pitchFamily="18" charset="0"/>
                <a:ea typeface="仿宋_GB2312" pitchFamily="49" charset="-122"/>
              </a:rPr>
              <a:t>行向量  下标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页向量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i</a:t>
            </a:r>
            <a:endParaRPr lang="en-US" altLang="zh-CN" sz="2800" b="1">
              <a:latin typeface="Times New Roman" panose="02020603050405020304" pitchFamily="18" charset="0"/>
              <a:ea typeface="仿宋_GB2312" pitchFamily="49" charset="-122"/>
            </a:endParaRPr>
          </a:p>
          <a:p>
            <a:pPr eaLnBrk="1" hangingPunct="1">
              <a:spcBef>
                <a:spcPct val="0"/>
              </a:spcBef>
            </a:pPr>
            <a:r>
              <a:rPr lang="zh-CN" altLang="zh-CN" sz="2800" b="1">
                <a:latin typeface="Times New Roman" panose="02020603050405020304" pitchFamily="18" charset="0"/>
                <a:ea typeface="仿宋_GB2312" pitchFamily="49" charset="-122"/>
              </a:rPr>
              <a:t>列向量  下标 </a:t>
            </a:r>
            <a:r>
              <a:rPr lang="en-US" altLang="zh-CN" sz="2800" b="1" i="1">
                <a:latin typeface="Times New Roman" panose="02020603050405020304" pitchFamily="18" charset="0"/>
                <a:ea typeface="仿宋_GB2312" pitchFamily="49" charset="-122"/>
              </a:rPr>
              <a:t>j                    </a:t>
            </a:r>
            <a:r>
              <a:rPr lang="zh-CN" altLang="en-US" sz="2800" b="1">
                <a:latin typeface="Times New Roman" panose="02020603050405020304" pitchFamily="18" charset="0"/>
                <a:ea typeface="仿宋_GB2312" pitchFamily="49" charset="-122"/>
              </a:rPr>
              <a:t>行向量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j</a:t>
            </a:r>
          </a:p>
          <a:p>
            <a:pPr eaLnBrk="1" hangingPunct="1">
              <a:spcBef>
                <a:spcPct val="0"/>
              </a:spcBef>
            </a:pPr>
            <a:r>
              <a:rPr lang="en-US" altLang="zh-CN" sz="2800" b="1" i="1">
                <a:latin typeface="Times New Roman" panose="02020603050405020304" pitchFamily="18" charset="0"/>
                <a:ea typeface="仿宋_GB2312" pitchFamily="49" charset="-122"/>
              </a:rPr>
              <a:t>                                            </a:t>
            </a:r>
            <a:r>
              <a:rPr lang="zh-CN" altLang="zh-CN" sz="2800" b="1">
                <a:latin typeface="Times New Roman" panose="02020603050405020304" pitchFamily="18" charset="0"/>
                <a:ea typeface="仿宋_GB2312" pitchFamily="49" charset="-122"/>
              </a:rPr>
              <a:t>列向量  下标</a:t>
            </a:r>
            <a:r>
              <a:rPr lang="zh-CN" altLang="zh-CN"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k</a:t>
            </a:r>
          </a:p>
        </p:txBody>
      </p:sp>
      <p:sp>
        <p:nvSpPr>
          <p:cNvPr id="2" name="椭圆形标注 1">
            <a:extLst>
              <a:ext uri="{FF2B5EF4-FFF2-40B4-BE49-F238E27FC236}">
                <a16:creationId xmlns:a16="http://schemas.microsoft.com/office/drawing/2014/main" id="{39F4B04E-5E44-416A-A217-563E787A19BE}"/>
              </a:ext>
            </a:extLst>
          </p:cNvPr>
          <p:cNvSpPr/>
          <p:nvPr/>
        </p:nvSpPr>
        <p:spPr>
          <a:xfrm>
            <a:off x="2160588" y="650875"/>
            <a:ext cx="2438400" cy="1574800"/>
          </a:xfrm>
          <a:prstGeom prst="wedgeEllipseCallout">
            <a:avLst>
              <a:gd name="adj1" fmla="val -46698"/>
              <a:gd name="adj2" fmla="val 3823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rgbClr val="FF6600"/>
                </a:solidFill>
                <a:ea typeface="仿宋_GB2312" pitchFamily="49" charset="-122"/>
              </a:rPr>
              <a:t>两个直接前驱，两个直接后继</a:t>
            </a:r>
            <a:endParaRPr lang="zh-CN" altLang="en-US" sz="2000" dirty="0">
              <a:solidFill>
                <a:srgbClr val="FF6600"/>
              </a:solidFill>
            </a:endParaRPr>
          </a:p>
        </p:txBody>
      </p:sp>
      <p:sp>
        <p:nvSpPr>
          <p:cNvPr id="6" name="椭圆形标注 5">
            <a:extLst>
              <a:ext uri="{FF2B5EF4-FFF2-40B4-BE49-F238E27FC236}">
                <a16:creationId xmlns:a16="http://schemas.microsoft.com/office/drawing/2014/main" id="{6533A5D4-2372-41C8-8B70-E1266238E67F}"/>
              </a:ext>
            </a:extLst>
          </p:cNvPr>
          <p:cNvSpPr/>
          <p:nvPr/>
        </p:nvSpPr>
        <p:spPr>
          <a:xfrm>
            <a:off x="7273925" y="4752975"/>
            <a:ext cx="1565275" cy="1114425"/>
          </a:xfrm>
          <a:prstGeom prst="wedgeEllipseCallout">
            <a:avLst>
              <a:gd name="adj1" fmla="val -43340"/>
              <a:gd name="adj2" fmla="val -4669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前驱</a:t>
            </a:r>
            <a:endParaRPr lang="en-US" altLang="zh-CN" sz="2000" b="1" dirty="0">
              <a:solidFill>
                <a:srgbClr val="FF6600"/>
              </a:solidFill>
              <a:ea typeface="仿宋_GB2312" pitchFamily="49" charset="-122"/>
            </a:endParaRPr>
          </a:p>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后继</a:t>
            </a:r>
            <a:endParaRPr lang="zh-CN" altLang="en-US" sz="2000" dirty="0">
              <a:solidFill>
                <a:srgbClr val="FF66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033C062-D7F0-46CA-A4B1-1FF81E083513}"/>
              </a:ext>
            </a:extLst>
          </p:cNvPr>
          <p:cNvSpPr>
            <a:spLocks noGrp="1" noChangeArrowheads="1"/>
          </p:cNvSpPr>
          <p:nvPr>
            <p:ph type="title"/>
          </p:nvPr>
        </p:nvSpPr>
        <p:spPr>
          <a:xfrm>
            <a:off x="609600" y="381000"/>
            <a:ext cx="7543800" cy="998538"/>
          </a:xfrm>
        </p:spPr>
        <p:txBody>
          <a:bodyPr/>
          <a:lstStyle/>
          <a:p>
            <a:pPr eaLnBrk="1" hangingPunct="1"/>
            <a:r>
              <a:rPr lang="zh-CN" altLang="en-US" sz="4000" b="1">
                <a:solidFill>
                  <a:srgbClr val="CC0000"/>
                </a:solidFill>
                <a:ea typeface="华文新魏" panose="02010800040101010101" pitchFamily="2" charset="-122"/>
              </a:rPr>
              <a:t>字符串的类定义</a:t>
            </a:r>
            <a:endParaRPr lang="zh-CN" altLang="en-US" sz="4000" b="1">
              <a:ea typeface="华文新魏" panose="02010800040101010101" pitchFamily="2" charset="-122"/>
            </a:endParaRPr>
          </a:p>
        </p:txBody>
      </p:sp>
      <p:sp>
        <p:nvSpPr>
          <p:cNvPr id="55299" name="Rectangle 3">
            <a:extLst>
              <a:ext uri="{FF2B5EF4-FFF2-40B4-BE49-F238E27FC236}">
                <a16:creationId xmlns:a16="http://schemas.microsoft.com/office/drawing/2014/main" id="{506F97B3-69A6-4431-BFF0-D362CC8072D1}"/>
              </a:ext>
            </a:extLst>
          </p:cNvPr>
          <p:cNvSpPr>
            <a:spLocks noGrp="1" noChangeArrowheads="1"/>
          </p:cNvSpPr>
          <p:nvPr>
            <p:ph type="body" idx="1"/>
          </p:nvPr>
        </p:nvSpPr>
        <p:spPr>
          <a:xfrm>
            <a:off x="657225" y="1335088"/>
            <a:ext cx="8229600" cy="4840287"/>
          </a:xfrm>
        </p:spPr>
        <p:txBody>
          <a:bodyPr/>
          <a:lstStyle/>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#ifndef </a:t>
            </a:r>
            <a:r>
              <a:rPr kumimoji="1" lang="en-US" altLang="zh-CN" sz="2800">
                <a:latin typeface="Times New Roman" panose="02020603050405020304" pitchFamily="18" charset="0"/>
                <a:ea typeface="隶书" panose="02010509060101010101" pitchFamily="49" charset="-122"/>
              </a:rPr>
              <a:t>ASTRING_H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定义在文件“</a:t>
            </a:r>
            <a:r>
              <a:rPr kumimoji="1" lang="en-US" altLang="zh-CN" sz="2800">
                <a:solidFill>
                  <a:schemeClr val="tx2"/>
                </a:solidFill>
                <a:latin typeface="Times New Roman" panose="02020603050405020304" pitchFamily="18" charset="0"/>
                <a:ea typeface="隶书" panose="02010509060101010101" pitchFamily="49" charset="-122"/>
              </a:rPr>
              <a:t>Astring.h”</a:t>
            </a:r>
            <a:r>
              <a:rPr kumimoji="1" lang="zh-CN" altLang="en-US" sz="2800">
                <a:solidFill>
                  <a:schemeClr val="tx2"/>
                </a:solidFill>
                <a:latin typeface="Times New Roman" panose="02020603050405020304" pitchFamily="18" charset="0"/>
                <a:ea typeface="隶书" panose="02010509060101010101" pitchFamily="49" charset="-122"/>
              </a:rPr>
              <a:t>中</a:t>
            </a:r>
          </a:p>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#define </a:t>
            </a:r>
            <a:r>
              <a:rPr kumimoji="1" lang="en-US" altLang="zh-CN" sz="2800">
                <a:latin typeface="Times New Roman" panose="02020603050405020304" pitchFamily="18" charset="0"/>
                <a:ea typeface="隶书" panose="02010509060101010101" pitchFamily="49" charset="-122"/>
              </a:rPr>
              <a:t>ASTRING_H</a:t>
            </a:r>
          </a:p>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#define </a:t>
            </a:r>
            <a:r>
              <a:rPr kumimoji="1" lang="en-US" altLang="zh-CN" sz="2800">
                <a:latin typeface="Times New Roman" panose="02020603050405020304" pitchFamily="18" charset="0"/>
                <a:ea typeface="隶书" panose="02010509060101010101" pitchFamily="49" charset="-122"/>
              </a:rPr>
              <a:t>defaultSize = 128</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字符串的最大长度</a:t>
            </a:r>
          </a:p>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class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对象</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零个或多个字符的一个有限序列。</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private:</a:t>
            </a:r>
          </a:p>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    char *</a:t>
            </a:r>
            <a:r>
              <a:rPr kumimoji="1" lang="en-US" altLang="zh-CN" sz="2800">
                <a:latin typeface="Times New Roman" panose="02020603050405020304" pitchFamily="18" charset="0"/>
                <a:ea typeface="隶书" panose="02010509060101010101" pitchFamily="49" charset="-122"/>
              </a:rPr>
              <a:t>ch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串存放数组</a:t>
            </a:r>
          </a:p>
          <a:p>
            <a:pPr eaLnBrk="1" hangingPunct="1">
              <a:spcBef>
                <a:spcPct val="10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curLength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串的实际长度</a:t>
            </a:r>
          </a:p>
          <a:p>
            <a:pPr eaLnBrk="1" hangingPunct="1">
              <a:spcBef>
                <a:spcPct val="10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存放数组的最大长度</a:t>
            </a:r>
          </a:p>
          <a:p>
            <a:pPr eaLnBrk="1" hangingPunct="1">
              <a:spcBef>
                <a:spcPct val="10000"/>
              </a:spcBef>
              <a:buFontTx/>
              <a:buNone/>
            </a:pPr>
            <a:r>
              <a:rPr kumimoji="1" lang="en-US" altLang="zh-CN" sz="2800" b="1">
                <a:latin typeface="Times New Roman" panose="02020603050405020304" pitchFamily="18" charset="0"/>
                <a:ea typeface="隶书" panose="02010509060101010101" pitchFamily="49" charset="-122"/>
              </a:rPr>
              <a:t>public:    </a:t>
            </a:r>
            <a:endParaRPr kumimoji="1" lang="en-US" altLang="zh-CN" sz="800" b="1"/>
          </a:p>
        </p:txBody>
      </p:sp>
      <p:pic>
        <p:nvPicPr>
          <p:cNvPr id="4" name="图片 3">
            <a:extLst>
              <a:ext uri="{FF2B5EF4-FFF2-40B4-BE49-F238E27FC236}">
                <a16:creationId xmlns:a16="http://schemas.microsoft.com/office/drawing/2014/main" id="{AA675137-546A-44E4-A401-09281664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24" y="3810000"/>
            <a:ext cx="81089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A7B416A-EDEE-4CB7-A9B1-FB484632BDCB}"/>
              </a:ext>
            </a:extLst>
          </p:cNvPr>
          <p:cNvSpPr>
            <a:spLocks noGrp="1" noChangeArrowheads="1"/>
          </p:cNvSpPr>
          <p:nvPr>
            <p:ph type="body" idx="1"/>
          </p:nvPr>
        </p:nvSpPr>
        <p:spPr>
          <a:xfrm>
            <a:off x="657225" y="611188"/>
            <a:ext cx="8229600" cy="5634037"/>
          </a:xfrm>
        </p:spPr>
        <p:txBody>
          <a:bodyPr/>
          <a:lstStyle/>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sz = defaultSize)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r>
              <a:rPr kumimoji="1" lang="zh-CN" altLang="en-US" sz="2800" b="1">
                <a:latin typeface="Times New Roman" panose="02020603050405020304" pitchFamily="18" charset="0"/>
                <a:ea typeface="隶书" panose="02010509060101010101" pitchFamily="49" charset="-122"/>
              </a:rPr>
              <a:t> 	</a:t>
            </a:r>
            <a:endParaRPr kumimoji="1" lang="zh-CN" altLang="en-US" sz="800" b="1"/>
          </a:p>
          <a:p>
            <a:pPr eaLnBrk="1" hangingPunct="1">
              <a:lnSpc>
                <a:spcPct val="105000"/>
              </a:lnSpc>
              <a:spcBef>
                <a:spcPct val="500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 char *</a:t>
            </a:r>
            <a:r>
              <a:rPr kumimoji="1" lang="en-US" altLang="zh-CN" sz="2800">
                <a:latin typeface="Times New Roman" panose="02020603050405020304" pitchFamily="18" charset="0"/>
                <a:ea typeface="隶书" panose="02010509060101010101" pitchFamily="49" charset="-122"/>
              </a:rPr>
              <a:t>init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a:t>
            </a:r>
            <a:endParaRPr kumimoji="1"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rPr>
              <a:t>～</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 {delete </a:t>
            </a:r>
            <a:r>
              <a:rPr kumimoji="1" lang="en-US" altLang="zh-CN" sz="2800">
                <a:latin typeface="Times New Roman" panose="02020603050405020304" pitchFamily="18" charset="0"/>
                <a:ea typeface="隶书" panose="02010509060101010101" pitchFamily="49" charset="-122"/>
              </a:rPr>
              <a:t>[ ]ch</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Length() </a:t>
            </a:r>
            <a:r>
              <a:rPr kumimoji="1" lang="en-US" altLang="zh-CN" sz="2800" b="1">
                <a:latin typeface="Times New Roman" panose="02020603050405020304" pitchFamily="18" charset="0"/>
                <a:ea typeface="隶书" panose="02010509060101010101" pitchFamily="49" charset="-122"/>
              </a:rPr>
              <a:t>const { return </a:t>
            </a:r>
            <a:r>
              <a:rPr kumimoji="1" lang="en-US" altLang="zh-CN" sz="2800">
                <a:latin typeface="Times New Roman" panose="02020603050405020304" pitchFamily="18" charset="0"/>
                <a:ea typeface="隶书" panose="02010509060101010101" pitchFamily="49" charset="-122"/>
              </a:rPr>
              <a:t>curLength</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求长度</a:t>
            </a:r>
          </a:p>
          <a:p>
            <a:pPr eaLnBrk="1" hangingPunct="1">
              <a:lnSpc>
                <a:spcPct val="105000"/>
              </a:lnSpc>
              <a:spcBef>
                <a:spcPct val="5000"/>
              </a:spcBef>
              <a:buFontTx/>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Astring</a:t>
            </a:r>
            <a:r>
              <a:rPr kumimoji="1" lang="en-US" altLang="zh-CN" sz="2800" b="1">
                <a:latin typeface="Times New Roman" panose="02020603050405020304" pitchFamily="18" charset="0"/>
              </a:rPr>
              <a:t>&amp; operator</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pos</a:t>
            </a:r>
            <a:r>
              <a:rPr kumimoji="1" lang="en-US" altLang="zh-CN" sz="2800" b="1">
                <a:latin typeface="Times New Roman" panose="02020603050405020304" pitchFamily="18" charset="0"/>
              </a:rPr>
              <a:t>, int </a:t>
            </a:r>
            <a:r>
              <a:rPr kumimoji="1" lang="en-US" altLang="zh-CN" sz="2800">
                <a:latin typeface="Times New Roman" panose="02020603050405020304" pitchFamily="18" charset="0"/>
              </a:rPr>
              <a:t>len)</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求子串</a:t>
            </a:r>
          </a:p>
          <a:p>
            <a:pPr eaLnBrk="1" hangingPunct="1">
              <a:lnSpc>
                <a:spcPct val="105000"/>
              </a:lnSpc>
              <a:spcBef>
                <a:spcPct val="5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operator ==</a:t>
            </a:r>
            <a:r>
              <a:rPr kumimoji="1" lang="en-US" altLang="zh-CN" sz="2800">
                <a:latin typeface="Times New Roman" panose="02020603050405020304" pitchFamily="18" charset="0"/>
                <a:ea typeface="隶书" panose="02010509060101010101" pitchFamily="49" charset="-122"/>
              </a:rPr>
              <a:t> (AString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 return </a:t>
            </a:r>
            <a:r>
              <a:rPr kumimoji="1" lang="en-US" altLang="zh-CN" sz="2800">
                <a:solidFill>
                  <a:srgbClr val="006600"/>
                </a:solidFill>
                <a:latin typeface="Times New Roman" panose="02020603050405020304" pitchFamily="18" charset="0"/>
                <a:ea typeface="隶书" panose="02010509060101010101" pitchFamily="49" charset="-122"/>
              </a:rPr>
              <a:t>strcmp</a:t>
            </a:r>
            <a:r>
              <a:rPr kumimoji="1" lang="en-US" altLang="zh-CN" sz="2800">
                <a:latin typeface="Times New Roman" panose="02020603050405020304" pitchFamily="18" charset="0"/>
                <a:ea typeface="隶书" panose="02010509060101010101" pitchFamily="49" charset="-122"/>
              </a:rPr>
              <a:t> </a:t>
            </a:r>
            <a:r>
              <a:rPr kumimoji="1" lang="en-US" altLang="zh-CN" sz="2800">
                <a:solidFill>
                  <a:srgbClr val="006600"/>
                </a:solidFill>
                <a:latin typeface="Times New Roman" panose="02020603050405020304" pitchFamily="18" charset="0"/>
                <a:ea typeface="隶书" panose="02010509060101010101" pitchFamily="49" charset="-122"/>
              </a:rPr>
              <a:t>(ch, ob.ch)</a:t>
            </a:r>
            <a:r>
              <a:rPr kumimoji="1" lang="en-US" altLang="zh-CN" sz="2800">
                <a:latin typeface="Times New Roman" panose="02020603050405020304" pitchFamily="18" charset="0"/>
                <a:ea typeface="隶书" panose="02010509060101010101" pitchFamily="49" charset="-122"/>
              </a:rPr>
              <a:t> == 0</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若串相等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bool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 return </a:t>
            </a:r>
            <a:r>
              <a:rPr kumimoji="1" lang="en-US" altLang="zh-CN" sz="2800">
                <a:solidFill>
                  <a:srgbClr val="006600"/>
                </a:solidFill>
                <a:latin typeface="Times New Roman" panose="02020603050405020304" pitchFamily="18" charset="0"/>
                <a:ea typeface="隶书" panose="02010509060101010101" pitchFamily="49" charset="-122"/>
              </a:rPr>
              <a:t>strcmp (ch, ob.ch</a:t>
            </a:r>
            <a:r>
              <a:rPr kumimoji="1" lang="en-US" altLang="zh-CN" sz="2800" b="1">
                <a:solidFill>
                  <a:srgbClr val="006600"/>
                </a:solidFill>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判串不等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若串不相等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CD99C92-D1E4-4E68-ABA8-1E9C26549B87}"/>
              </a:ext>
            </a:extLst>
          </p:cNvPr>
          <p:cNvSpPr>
            <a:spLocks noGrp="1" noChangeArrowheads="1"/>
          </p:cNvSpPr>
          <p:nvPr>
            <p:ph type="body" idx="1"/>
          </p:nvPr>
        </p:nvSpPr>
        <p:spPr>
          <a:xfrm>
            <a:off x="657225" y="712788"/>
            <a:ext cx="8229600" cy="5634037"/>
          </a:xfrm>
        </p:spPr>
        <p:txBody>
          <a:bodyPr/>
          <a:lstStyle/>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    bool operator </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const { return </a:t>
            </a:r>
            <a:r>
              <a:rPr kumimoji="1" lang="en-US" altLang="zh-CN" sz="2800">
                <a:latin typeface="Times New Roman" panose="02020603050405020304" pitchFamily="18" charset="0"/>
                <a:ea typeface="隶书" panose="02010509060101010101" pitchFamily="49" charset="-122"/>
              </a:rPr>
              <a:t>curLength == 0</a:t>
            </a:r>
            <a:r>
              <a:rPr kumimoji="1" lang="en-US" altLang="zh-CN" sz="2800" b="1">
                <a:latin typeface="Times New Roman" panose="02020603050405020304" pitchFamily="18" charset="0"/>
                <a:ea typeface="隶书" panose="02010509060101010101" pitchFamily="49" charset="-122"/>
              </a:rPr>
              <a:t>; } </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判串空否。若串空</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串赋值</a:t>
            </a:r>
          </a:p>
          <a:p>
            <a:pPr eaLnBrk="1" hangingPunct="1">
              <a:lnSpc>
                <a:spcPct val="105000"/>
              </a:lnSpc>
              <a:spcBef>
                <a:spcPct val="10000"/>
              </a:spcBef>
              <a:buFontTx/>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串连接</a:t>
            </a:r>
          </a:p>
          <a:p>
            <a:pPr eaLnBrk="1" hangingPunct="1">
              <a:lnSpc>
                <a:spcPct val="105000"/>
              </a:lnSpc>
              <a:spcBef>
                <a:spcPct val="10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char&amp; operator [ ]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取第 </a:t>
            </a:r>
            <a:r>
              <a:rPr kumimoji="1" lang="en-US" altLang="zh-CN" sz="2800">
                <a:solidFill>
                  <a:schemeClr val="tx2"/>
                </a:solidFill>
                <a:latin typeface="Times New Roman" panose="02020603050405020304" pitchFamily="18" charset="0"/>
                <a:ea typeface="隶书" panose="02010509060101010101" pitchFamily="49" charset="-122"/>
              </a:rPr>
              <a:t>i </a:t>
            </a:r>
            <a:r>
              <a:rPr kumimoji="1" lang="zh-CN" altLang="en-US" sz="2800">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1000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Find (AString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pat,</a:t>
            </a:r>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k)</a:t>
            </a:r>
            <a:r>
              <a:rPr kumimoji="1" lang="en-US" altLang="zh-CN" sz="2800" b="1">
                <a:latin typeface="Times New Roman" panose="02020603050405020304" pitchFamily="18" charset="0"/>
                <a:ea typeface="隶书" panose="02010509060101010101" pitchFamily="49" charset="-122"/>
              </a:rPr>
              <a:t> const;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串匹配</a:t>
            </a:r>
          </a:p>
          <a:p>
            <a:pPr eaLnBrk="1" hangingPunct="1">
              <a:lnSpc>
                <a:spcPct val="105000"/>
              </a:lnSpc>
              <a:spcBef>
                <a:spcPct val="10000"/>
              </a:spcBef>
              <a:buFontTx/>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4B3D92A-DFF6-4DE2-9CE3-B05A3949149C}"/>
              </a:ext>
            </a:extLst>
          </p:cNvPr>
          <p:cNvSpPr>
            <a:spLocks noGrp="1" noChangeArrowheads="1"/>
          </p:cNvSpPr>
          <p:nvPr>
            <p:ph type="title"/>
          </p:nvPr>
        </p:nvSpPr>
        <p:spPr>
          <a:xfrm>
            <a:off x="457200" y="274638"/>
            <a:ext cx="8229600" cy="898525"/>
          </a:xfrm>
        </p:spPr>
        <p:txBody>
          <a:bodyPr/>
          <a:lstStyle/>
          <a:p>
            <a:pPr eaLnBrk="1" hangingPunct="1"/>
            <a:r>
              <a:rPr kumimoji="1" lang="zh-CN" altLang="en-US" sz="3600" b="1">
                <a:ea typeface="华文新魏" panose="02010800040101010101" pitchFamily="2" charset="-122"/>
              </a:rPr>
              <a:t>字符串的构造函数</a:t>
            </a:r>
          </a:p>
        </p:txBody>
      </p:sp>
      <p:sp>
        <p:nvSpPr>
          <p:cNvPr id="58371" name="Rectangle 3">
            <a:extLst>
              <a:ext uri="{FF2B5EF4-FFF2-40B4-BE49-F238E27FC236}">
                <a16:creationId xmlns:a16="http://schemas.microsoft.com/office/drawing/2014/main" id="{8514F485-7466-44F5-AEE2-5C7F6E5B9DE4}"/>
              </a:ext>
            </a:extLst>
          </p:cNvPr>
          <p:cNvSpPr>
            <a:spLocks noGrp="1" noChangeArrowheads="1"/>
          </p:cNvSpPr>
          <p:nvPr>
            <p:ph type="body" idx="1"/>
          </p:nvPr>
        </p:nvSpPr>
        <p:spPr>
          <a:xfrm>
            <a:off x="630238" y="1420813"/>
            <a:ext cx="7989887" cy="4733925"/>
          </a:xfrm>
        </p:spPr>
        <p:txBody>
          <a:bodyPr/>
          <a:lstStyle/>
          <a:p>
            <a:pPr eaLnBrk="1" hangingPunct="1">
              <a:lnSpc>
                <a:spcPct val="105000"/>
              </a:lnSpc>
              <a:spcBef>
                <a:spcPct val="5000"/>
              </a:spcBef>
              <a:buFontTx/>
              <a:buNone/>
            </a:pPr>
            <a:r>
              <a:rPr kumimoji="1" lang="en-US" altLang="zh-CN" sz="2800" dirty="0" err="1">
                <a:latin typeface="Times New Roman" panose="02020603050405020304" pitchFamily="18" charset="0"/>
                <a:ea typeface="隶书" panose="02010509060101010101" pitchFamily="49" charset="-122"/>
              </a:rPr>
              <a:t>AString</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sz</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构造函数：创建一个空串</a:t>
            </a:r>
          </a:p>
          <a:p>
            <a:pPr eaLnBrk="1" hangingPunct="1">
              <a:lnSpc>
                <a:spcPct val="105000"/>
              </a:lnSpc>
              <a:spcBef>
                <a:spcPct val="5000"/>
              </a:spcBef>
              <a:buFontTx/>
              <a:buNone/>
            </a:pPr>
            <a:r>
              <a:rPr kumimoji="1" lang="zh-CN" altLang="en-US" sz="2800" b="1" dirty="0">
                <a:latin typeface="Times New Roman" panose="02020603050405020304" pitchFamily="18" charset="0"/>
                <a:ea typeface="隶书" panose="02010509060101010101" pitchFamily="49" charset="-122"/>
              </a:rPr>
              <a:t> </a:t>
            </a: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maxSize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sz</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 </a:t>
            </a:r>
            <a:r>
              <a:rPr kumimoji="1" lang="en-US" altLang="zh-CN" sz="2800" b="1" dirty="0">
                <a:latin typeface="Times New Roman" panose="02020603050405020304" pitchFamily="18" charset="0"/>
                <a:ea typeface="隶书" panose="02010509060101010101" pitchFamily="49" charset="-122"/>
              </a:rPr>
              <a:t>new char</a:t>
            </a:r>
            <a:r>
              <a:rPr kumimoji="1" lang="en-US" altLang="zh-CN" sz="2800" dirty="0">
                <a:latin typeface="Times New Roman" panose="02020603050405020304" pitchFamily="18" charset="0"/>
                <a:ea typeface="隶书" panose="02010509060101010101" pitchFamily="49" charset="-122"/>
              </a:rPr>
              <a:t>[maxSize+1]</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创建串数组</a:t>
            </a:r>
            <a:endParaRPr kumimoji="1"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if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 NULL) </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cerr</a:t>
            </a:r>
            <a:r>
              <a:rPr kumimoji="1" lang="en-US" altLang="zh-CN" sz="2800" dirty="0">
                <a:latin typeface="Times New Roman" panose="02020603050405020304" pitchFamily="18" charset="0"/>
                <a:ea typeface="隶书" panose="02010509060101010101" pitchFamily="49" charset="-122"/>
              </a:rPr>
              <a:t> &lt;&lt; </a:t>
            </a:r>
            <a:r>
              <a:rPr kumimoji="1" lang="en-US" altLang="zh-CN" sz="2800" b="1" dirty="0">
                <a:latin typeface="Times New Roman" panose="02020603050405020304" pitchFamily="18" charset="0"/>
                <a:ea typeface="隶书" panose="02010509060101010101" pitchFamily="49" charset="-122"/>
              </a:rPr>
              <a:t>“</a:t>
            </a:r>
            <a:r>
              <a:rPr kumimoji="1" lang="zh-CN" altLang="zh-CN" sz="2800" dirty="0">
                <a:latin typeface="Times New Roman" panose="02020603050405020304" pitchFamily="18" charset="0"/>
                <a:ea typeface="隶书" panose="02010509060101010101" pitchFamily="49" charset="-122"/>
              </a:rPr>
              <a:t>存储分配错!</a:t>
            </a:r>
            <a:r>
              <a:rPr kumimoji="1" lang="en-US" altLang="zh-CN" sz="2800" dirty="0">
                <a:latin typeface="Times New Roman" panose="02020603050405020304" pitchFamily="18" charset="0"/>
                <a:ea typeface="隶书" panose="02010509060101010101" pitchFamily="49" charset="-122"/>
              </a:rPr>
              <a:t>\n</a:t>
            </a:r>
            <a:r>
              <a:rPr kumimoji="1" lang="en-US" altLang="zh-CN" sz="2800" b="1" dirty="0">
                <a:latin typeface="Times New Roman" panose="02020603050405020304" pitchFamily="18" charset="0"/>
                <a:ea typeface="隶书" panose="02010509060101010101" pitchFamily="49" charset="-122"/>
              </a:rPr>
              <a:t>”;  exit</a:t>
            </a:r>
            <a:r>
              <a:rPr kumimoji="1" lang="en-US" altLang="zh-CN" sz="2800" dirty="0">
                <a:latin typeface="Times New Roman" panose="02020603050405020304" pitchFamily="18" charset="0"/>
                <a:ea typeface="隶书" panose="02010509060101010101" pitchFamily="49" charset="-122"/>
              </a:rPr>
              <a:t>(1)</a:t>
            </a:r>
            <a:r>
              <a:rPr kumimoji="1" lang="en-US" altLang="zh-CN" sz="2800" b="1" dirty="0">
                <a:latin typeface="Times New Roman" panose="02020603050405020304" pitchFamily="18" charset="0"/>
                <a:ea typeface="隶书" panose="02010509060101010101" pitchFamily="49" charset="-122"/>
              </a:rPr>
              <a:t>; }</a:t>
            </a:r>
            <a:endParaRPr kumimoji="1" lang="en-US" altLang="zh-CN" sz="2800"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curLength</a:t>
            </a:r>
            <a:r>
              <a:rPr kumimoji="1" lang="en-US" altLang="zh-CN" sz="2800" dirty="0">
                <a:latin typeface="Times New Roman" panose="02020603050405020304" pitchFamily="18" charset="0"/>
                <a:ea typeface="隶书" panose="02010509060101010101" pitchFamily="49" charset="-122"/>
              </a:rPr>
              <a:t> = 0</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[0] = ‘\0’</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lnSpc>
                <a:spcPct val="80000"/>
              </a:lnSpc>
            </a:pPr>
            <a:endParaRPr lang="en-US" altLang="zh-CN" sz="2800"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0DA582F-C708-41F1-A85B-175993F364AE}"/>
              </a:ext>
            </a:extLst>
          </p:cNvPr>
          <p:cNvSpPr>
            <a:spLocks noGrp="1" noChangeArrowheads="1"/>
          </p:cNvSpPr>
          <p:nvPr>
            <p:ph type="title"/>
          </p:nvPr>
        </p:nvSpPr>
        <p:spPr>
          <a:xfrm>
            <a:off x="431800" y="482600"/>
            <a:ext cx="8229600" cy="908050"/>
          </a:xfrm>
        </p:spPr>
        <p:txBody>
          <a:bodyPr/>
          <a:lstStyle/>
          <a:p>
            <a:pPr eaLnBrk="1" hangingPunct="1"/>
            <a:r>
              <a:rPr kumimoji="1" lang="zh-CN" altLang="en-US" sz="3600" b="1">
                <a:ea typeface="华文新魏" panose="02010800040101010101" pitchFamily="2" charset="-122"/>
              </a:rPr>
              <a:t>字符串的构造函数</a:t>
            </a:r>
          </a:p>
        </p:txBody>
      </p:sp>
      <p:sp>
        <p:nvSpPr>
          <p:cNvPr id="59395" name="Rectangle 3">
            <a:extLst>
              <a:ext uri="{FF2B5EF4-FFF2-40B4-BE49-F238E27FC236}">
                <a16:creationId xmlns:a16="http://schemas.microsoft.com/office/drawing/2014/main" id="{63E8F3CB-1F24-4D4E-B39D-C94CD3C4F37B}"/>
              </a:ext>
            </a:extLst>
          </p:cNvPr>
          <p:cNvSpPr>
            <a:spLocks noGrp="1" noChangeArrowheads="1"/>
          </p:cNvSpPr>
          <p:nvPr>
            <p:ph type="body" idx="1"/>
          </p:nvPr>
        </p:nvSpPr>
        <p:spPr>
          <a:xfrm>
            <a:off x="609600" y="1308100"/>
            <a:ext cx="8229600" cy="4999038"/>
          </a:xfrm>
        </p:spPr>
        <p:txBody>
          <a:bodyPr/>
          <a:lstStyle/>
          <a:p>
            <a:pPr eaLnBrk="1" hangingPunct="1">
              <a:lnSpc>
                <a:spcPct val="105000"/>
              </a:lnSpc>
              <a:spcBef>
                <a:spcPct val="5000"/>
              </a:spcBef>
              <a:buFontTx/>
              <a:buNone/>
            </a:pPr>
            <a:r>
              <a:rPr kumimoji="1" lang="en-US" altLang="zh-CN" sz="2800" dirty="0" err="1">
                <a:latin typeface="Times New Roman" panose="02020603050405020304" pitchFamily="18" charset="0"/>
                <a:ea typeface="隶书" panose="02010509060101010101" pitchFamily="49" charset="-122"/>
              </a:rPr>
              <a:t>AString</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const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char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init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a:t>
            </a:r>
            <a:r>
              <a:rPr kumimoji="1" lang="en-US" altLang="zh-CN" sz="2800" dirty="0">
                <a:solidFill>
                  <a:schemeClr val="tx2"/>
                </a:solidFill>
                <a:latin typeface="Times New Roman" panose="02020603050405020304" pitchFamily="18" charset="0"/>
                <a:ea typeface="隶书" panose="02010509060101010101" pitchFamily="49" charset="-122"/>
              </a:rPr>
              <a:t>: </a:t>
            </a:r>
            <a:r>
              <a:rPr kumimoji="1" lang="zh-CN" altLang="en-US" sz="2800" dirty="0">
                <a:solidFill>
                  <a:schemeClr val="tx2"/>
                </a:solidFill>
                <a:latin typeface="Times New Roman" panose="02020603050405020304" pitchFamily="18" charset="0"/>
                <a:ea typeface="隶书" panose="02010509060101010101" pitchFamily="49" charset="-122"/>
              </a:rPr>
              <a:t>从已有字符数组</a:t>
            </a:r>
            <a:r>
              <a:rPr kumimoji="1" lang="zh-CN" altLang="en-US" sz="2800" b="1" dirty="0">
                <a:solidFill>
                  <a:schemeClr val="tx2"/>
                </a:solidFill>
                <a:latin typeface="Times New Roman" panose="02020603050405020304" pitchFamily="18" charset="0"/>
                <a:ea typeface="隶书" panose="02010509060101010101" pitchFamily="49" charset="-122"/>
              </a:rPr>
              <a:t>*</a:t>
            </a:r>
            <a:r>
              <a:rPr kumimoji="1" lang="en-US" altLang="zh-CN" sz="2800" b="1" dirty="0" err="1">
                <a:solidFill>
                  <a:schemeClr val="tx2"/>
                </a:solidFill>
                <a:latin typeface="Times New Roman" panose="02020603050405020304" pitchFamily="18" charset="0"/>
                <a:ea typeface="隶书" panose="02010509060101010101" pitchFamily="49" charset="-122"/>
              </a:rPr>
              <a:t>init</a:t>
            </a:r>
            <a:r>
              <a:rPr kumimoji="1" lang="zh-CN" altLang="en-US" sz="2800" dirty="0">
                <a:solidFill>
                  <a:schemeClr val="tx2"/>
                </a:solidFill>
                <a:latin typeface="Times New Roman" panose="02020603050405020304" pitchFamily="18" charset="0"/>
                <a:ea typeface="隶书" panose="02010509060101010101" pitchFamily="49" charset="-122"/>
              </a:rPr>
              <a:t>复制</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strlen</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init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maxSize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&gt; </a:t>
            </a:r>
            <a:r>
              <a:rPr kumimoji="1" lang="en-US" altLang="zh-CN" sz="2800" dirty="0" err="1">
                <a:latin typeface="Times New Roman" panose="02020603050405020304" pitchFamily="18" charset="0"/>
                <a:ea typeface="隶书" panose="02010509060101010101" pitchFamily="49" charset="-122"/>
              </a:rPr>
              <a:t>defaultSize</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defaultSize</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 </a:t>
            </a:r>
            <a:r>
              <a:rPr kumimoji="1" lang="en-US" altLang="zh-CN" sz="2800" b="1" dirty="0">
                <a:latin typeface="Times New Roman" panose="02020603050405020304" pitchFamily="18" charset="0"/>
                <a:ea typeface="隶书" panose="02010509060101010101" pitchFamily="49" charset="-122"/>
              </a:rPr>
              <a:t>new char</a:t>
            </a:r>
            <a:r>
              <a:rPr kumimoji="1" lang="en-US" altLang="zh-CN" sz="2800" dirty="0">
                <a:latin typeface="Times New Roman" panose="02020603050405020304" pitchFamily="18" charset="0"/>
                <a:ea typeface="隶书" panose="02010509060101010101" pitchFamily="49" charset="-122"/>
              </a:rPr>
              <a:t>[maxSize+1]</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创建串数组</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if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a:t>
            </a:r>
            <a:r>
              <a:rPr kumimoji="1" lang="en-US" altLang="zh-CN" sz="2800" i="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NULL)</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cerr</a:t>
            </a:r>
            <a:r>
              <a:rPr kumimoji="1" lang="en-US" altLang="zh-CN" sz="2800" dirty="0">
                <a:latin typeface="Times New Roman" panose="02020603050405020304" pitchFamily="18" charset="0"/>
                <a:ea typeface="隶书" panose="02010509060101010101" pitchFamily="49" charset="-122"/>
              </a:rPr>
              <a:t> &lt;&lt; </a:t>
            </a:r>
            <a:r>
              <a:rPr kumimoji="1" lang="en-US" altLang="zh-CN" sz="2800" b="1" dirty="0">
                <a:latin typeface="Times New Roman" panose="02020603050405020304" pitchFamily="18" charset="0"/>
                <a:ea typeface="隶书" panose="02010509060101010101" pitchFamily="49" charset="-122"/>
              </a:rPr>
              <a:t>“</a:t>
            </a:r>
            <a:r>
              <a:rPr kumimoji="1" lang="zh-CN" altLang="zh-CN" sz="2800" dirty="0">
                <a:latin typeface="Times New Roman" panose="02020603050405020304" pitchFamily="18" charset="0"/>
                <a:ea typeface="隶书" panose="02010509060101010101" pitchFamily="49" charset="-122"/>
              </a:rPr>
              <a:t>存储分配错 !</a:t>
            </a:r>
            <a:r>
              <a:rPr kumimoji="1" lang="en-US" altLang="zh-CN" sz="2800" dirty="0">
                <a:latin typeface="Times New Roman" panose="02020603050405020304" pitchFamily="18" charset="0"/>
                <a:ea typeface="隶书" panose="02010509060101010101" pitchFamily="49" charset="-122"/>
              </a:rPr>
              <a:t> \n</a:t>
            </a:r>
            <a:r>
              <a:rPr kumimoji="1" lang="en-US" altLang="zh-CN" sz="2800" b="1" dirty="0">
                <a:latin typeface="Times New Roman" panose="02020603050405020304" pitchFamily="18" charset="0"/>
                <a:ea typeface="隶书" panose="02010509060101010101" pitchFamily="49" charset="-122"/>
              </a:rPr>
              <a:t>”;  exit</a:t>
            </a:r>
            <a:r>
              <a:rPr kumimoji="1" lang="en-US" altLang="zh-CN" sz="2800" dirty="0">
                <a:latin typeface="Times New Roman" panose="02020603050405020304" pitchFamily="18" charset="0"/>
                <a:ea typeface="隶书" panose="02010509060101010101" pitchFamily="49" charset="-122"/>
              </a:rPr>
              <a:t>(1)</a:t>
            </a:r>
            <a:r>
              <a:rPr kumimoji="1" lang="en-US" altLang="zh-CN" sz="2800" b="1" dirty="0">
                <a:latin typeface="Times New Roman" panose="02020603050405020304" pitchFamily="18" charset="0"/>
                <a:ea typeface="隶书" panose="02010509060101010101" pitchFamily="49" charset="-122"/>
              </a:rPr>
              <a:t>; }</a:t>
            </a:r>
            <a:endParaRPr kumimoji="1" lang="en-US" altLang="zh-CN" sz="2800"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curLength</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len</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复制串长度</a:t>
            </a:r>
            <a:endParaRPr kumimoji="1" lang="zh-CN" altLang="en-US" sz="2800"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strcpy</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init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复制串值</a:t>
            </a:r>
            <a:r>
              <a:rPr kumimoji="1" lang="zh-CN" altLang="en-US"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zh-CN" altLang="en-US" sz="2800"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95">
                                            <p:txEl>
                                              <p:pRg st="8" end="8"/>
                                            </p:txEl>
                                          </p:spTgt>
                                        </p:tgtEl>
                                        <p:attrNameLst>
                                          <p:attrName>style.visibility</p:attrName>
                                        </p:attrNameLst>
                                      </p:cBhvr>
                                      <p:to>
                                        <p:strVal val="visible"/>
                                      </p:to>
                                    </p:set>
                                    <p:animEffect transition="in" filter="fade">
                                      <p:cBhvr>
                                        <p:cTn id="7" dur="500"/>
                                        <p:tgtEl>
                                          <p:spTgt spid="5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3CE7317-0216-4FDE-BB4F-5FB16E50F5D3}"/>
              </a:ext>
            </a:extLst>
          </p:cNvPr>
          <p:cNvSpPr>
            <a:spLocks noGrp="1" noChangeArrowheads="1"/>
          </p:cNvSpPr>
          <p:nvPr>
            <p:ph type="title"/>
          </p:nvPr>
        </p:nvSpPr>
        <p:spPr>
          <a:xfrm>
            <a:off x="455613" y="274638"/>
            <a:ext cx="8229600" cy="855662"/>
          </a:xfrm>
        </p:spPr>
        <p:txBody>
          <a:bodyPr/>
          <a:lstStyle/>
          <a:p>
            <a:pPr eaLnBrk="1" hangingPunct="1"/>
            <a:r>
              <a:rPr kumimoji="1" lang="zh-CN" altLang="en-US" sz="3600" b="1">
                <a:ea typeface="华文新魏" panose="02010800040101010101" pitchFamily="2" charset="-122"/>
              </a:rPr>
              <a:t>字符串的复制构造函数</a:t>
            </a:r>
          </a:p>
        </p:txBody>
      </p:sp>
      <p:sp>
        <p:nvSpPr>
          <p:cNvPr id="60419" name="Rectangle 3">
            <a:extLst>
              <a:ext uri="{FF2B5EF4-FFF2-40B4-BE49-F238E27FC236}">
                <a16:creationId xmlns:a16="http://schemas.microsoft.com/office/drawing/2014/main" id="{AA84179A-B438-4A6D-929C-3D21D2B77B48}"/>
              </a:ext>
            </a:extLst>
          </p:cNvPr>
          <p:cNvSpPr>
            <a:spLocks noGrp="1" noChangeArrowheads="1"/>
          </p:cNvSpPr>
          <p:nvPr>
            <p:ph type="body" idx="1"/>
          </p:nvPr>
        </p:nvSpPr>
        <p:spPr>
          <a:xfrm>
            <a:off x="665163" y="1401763"/>
            <a:ext cx="8229600" cy="4919662"/>
          </a:xfrm>
        </p:spPr>
        <p:txBody>
          <a:bodyPr/>
          <a:lstStyle/>
          <a:p>
            <a:pPr eaLnBrk="1" hangingPunct="1">
              <a:lnSpc>
                <a:spcPct val="105000"/>
              </a:lnSpc>
              <a:spcBef>
                <a:spcPct val="5000"/>
              </a:spcBef>
              <a:buFontTx/>
              <a:buNone/>
            </a:pPr>
            <a:r>
              <a:rPr lang="en-US" altLang="zh-CN" sz="2800" dirty="0" err="1">
                <a:latin typeface="Times New Roman" panose="02020603050405020304" pitchFamily="18" charset="0"/>
                <a:ea typeface="隶书" panose="02010509060101010101" pitchFamily="49" charset="-122"/>
              </a:rPr>
              <a:t>AS</a:t>
            </a:r>
            <a:r>
              <a:rPr kumimoji="1" lang="en-US" altLang="zh-CN" sz="2800" dirty="0" err="1">
                <a:latin typeface="Times New Roman" panose="02020603050405020304" pitchFamily="18" charset="0"/>
                <a:ea typeface="隶书" panose="02010509060101010101" pitchFamily="49" charset="-122"/>
              </a:rPr>
              <a:t>tring</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const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b="1" dirty="0">
                <a:latin typeface="Times New Roman" panose="02020603050405020304" pitchFamily="18" charset="0"/>
                <a:ea typeface="隶书" panose="02010509060101010101" pitchFamily="49" charset="-122"/>
              </a:rPr>
              <a:t>&amp; </a:t>
            </a:r>
            <a:r>
              <a:rPr kumimoji="1" lang="en-US" altLang="zh-CN" sz="2800" dirty="0" err="1">
                <a:latin typeface="Times New Roman" panose="02020603050405020304" pitchFamily="18" charset="0"/>
                <a:ea typeface="隶书" panose="02010509060101010101" pitchFamily="49" charset="-122"/>
              </a:rPr>
              <a:t>ob</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复制构造函数：从已有串</a:t>
            </a:r>
            <a:r>
              <a:rPr kumimoji="1" lang="en-US" altLang="zh-CN" sz="2800" b="1" dirty="0" err="1">
                <a:solidFill>
                  <a:schemeClr val="tx2"/>
                </a:solidFill>
                <a:latin typeface="Times New Roman" panose="02020603050405020304" pitchFamily="18" charset="0"/>
                <a:ea typeface="隶书" panose="02010509060101010101" pitchFamily="49" charset="-122"/>
              </a:rPr>
              <a:t>ob</a:t>
            </a:r>
            <a:r>
              <a:rPr kumimoji="1" lang="zh-CN" altLang="en-US" sz="2800" dirty="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maxSize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ob.maxSize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复制串最大长度</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 </a:t>
            </a:r>
            <a:r>
              <a:rPr kumimoji="1" lang="en-US" altLang="zh-CN" sz="2800" b="1" dirty="0">
                <a:latin typeface="Times New Roman" panose="02020603050405020304" pitchFamily="18" charset="0"/>
                <a:ea typeface="隶书" panose="02010509060101010101" pitchFamily="49" charset="-122"/>
              </a:rPr>
              <a:t>new char</a:t>
            </a:r>
            <a:r>
              <a:rPr kumimoji="1" lang="en-US" altLang="zh-CN" sz="2800" dirty="0">
                <a:latin typeface="Times New Roman" panose="02020603050405020304" pitchFamily="18" charset="0"/>
                <a:ea typeface="隶书" panose="02010509060101010101" pitchFamily="49" charset="-122"/>
              </a:rPr>
              <a:t>[curLength+1]</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创建串数组</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if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 </a:t>
            </a:r>
            <a:r>
              <a:rPr kumimoji="1" lang="en-US" altLang="zh-CN" sz="2800" i="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NULL) </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cerr</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&lt;&lt;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zh-CN" altLang="zh-CN" sz="2800" dirty="0">
                <a:latin typeface="Times New Roman" panose="02020603050405020304" pitchFamily="18" charset="0"/>
                <a:ea typeface="隶书" panose="02010509060101010101" pitchFamily="49" charset="-122"/>
              </a:rPr>
              <a:t>存储分配错!</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n</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exit</a:t>
            </a:r>
            <a:r>
              <a:rPr kumimoji="1" lang="en-US" altLang="zh-CN" sz="2800" dirty="0">
                <a:latin typeface="Times New Roman" panose="02020603050405020304" pitchFamily="18" charset="0"/>
                <a:ea typeface="隶书" panose="02010509060101010101" pitchFamily="49" charset="-122"/>
              </a:rPr>
              <a:t>(1)</a:t>
            </a:r>
            <a:r>
              <a:rPr kumimoji="1" lang="en-US" altLang="zh-CN" sz="2800" b="1" dirty="0">
                <a:latin typeface="Times New Roman" panose="02020603050405020304" pitchFamily="18" charset="0"/>
                <a:ea typeface="隶书" panose="02010509060101010101" pitchFamily="49" charset="-122"/>
              </a:rPr>
              <a:t>; }</a:t>
            </a:r>
            <a:endParaRPr kumimoji="1" lang="en-US" altLang="zh-CN" sz="2800"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curLength</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ob.curLength</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复制串长度</a:t>
            </a:r>
          </a:p>
          <a:p>
            <a:pPr eaLnBrk="1" hangingPunct="1">
              <a:lnSpc>
                <a:spcPct val="105000"/>
              </a:lnSpc>
              <a:spcBef>
                <a:spcPct val="5000"/>
              </a:spcBef>
              <a:buFontTx/>
              <a:buNone/>
            </a:pPr>
            <a:r>
              <a:rPr kumimoji="1" lang="zh-CN" altLang="en-US" sz="2800" dirty="0">
                <a:solidFill>
                  <a:schemeClr val="tx2"/>
                </a:solidFill>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strcpy</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ch</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ob.ch)</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复制串值</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7" end="7"/>
                                            </p:txEl>
                                          </p:spTgt>
                                        </p:tgtEl>
                                        <p:attrNameLst>
                                          <p:attrName>style.visibility</p:attrName>
                                        </p:attrNameLst>
                                      </p:cBhvr>
                                      <p:to>
                                        <p:strVal val="visible"/>
                                      </p:to>
                                    </p:set>
                                    <p:animEffect transition="in" filter="fade">
                                      <p:cBhvr>
                                        <p:cTn id="7"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11B5C82-361E-4D5D-B8E0-668C29A7611E}"/>
              </a:ext>
            </a:extLst>
          </p:cNvPr>
          <p:cNvSpPr>
            <a:spLocks noGrp="1" noChangeArrowheads="1"/>
          </p:cNvSpPr>
          <p:nvPr>
            <p:ph type="title"/>
          </p:nvPr>
        </p:nvSpPr>
        <p:spPr>
          <a:xfrm>
            <a:off x="457200" y="274638"/>
            <a:ext cx="8229600" cy="800100"/>
          </a:xfrm>
        </p:spPr>
        <p:txBody>
          <a:bodyPr/>
          <a:lstStyle/>
          <a:p>
            <a:pPr eaLnBrk="1" hangingPunct="1"/>
            <a:r>
              <a:rPr lang="zh-CN" altLang="en-US" sz="4000" b="1">
                <a:ea typeface="华文新魏" panose="02010800040101010101" pitchFamily="2" charset="-122"/>
              </a:rPr>
              <a:t>字符串重载操作的使用示例</a:t>
            </a:r>
            <a:r>
              <a:rPr lang="zh-CN" altLang="en-US"/>
              <a:t> </a:t>
            </a:r>
          </a:p>
        </p:txBody>
      </p:sp>
      <p:graphicFrame>
        <p:nvGraphicFramePr>
          <p:cNvPr id="60419" name="Group 3">
            <a:extLst>
              <a:ext uri="{FF2B5EF4-FFF2-40B4-BE49-F238E27FC236}">
                <a16:creationId xmlns:a16="http://schemas.microsoft.com/office/drawing/2014/main" id="{1C5D682F-4C25-4CBB-AF20-2668870A3EB8}"/>
              </a:ext>
            </a:extLst>
          </p:cNvPr>
          <p:cNvGraphicFramePr>
            <a:graphicFrameLocks noGrp="1"/>
          </p:cNvGraphicFramePr>
          <p:nvPr>
            <p:ph idx="1"/>
          </p:nvPr>
        </p:nvGraphicFramePr>
        <p:xfrm>
          <a:off x="496888" y="1492250"/>
          <a:ext cx="8229600" cy="4713288"/>
        </p:xfrm>
        <a:graphic>
          <a:graphicData uri="http://schemas.openxmlformats.org/drawingml/2006/table">
            <a:tbl>
              <a:tblPr/>
              <a:tblGrid>
                <a:gridCol w="590550">
                  <a:extLst>
                    <a:ext uri="{9D8B030D-6E8A-4147-A177-3AD203B41FA5}">
                      <a16:colId xmlns:a16="http://schemas.microsoft.com/office/drawing/2014/main" val="20000"/>
                    </a:ext>
                  </a:extLst>
                </a:gridCol>
                <a:gridCol w="2357437">
                  <a:extLst>
                    <a:ext uri="{9D8B030D-6E8A-4147-A177-3AD203B41FA5}">
                      <a16:colId xmlns:a16="http://schemas.microsoft.com/office/drawing/2014/main" val="20001"/>
                    </a:ext>
                  </a:extLst>
                </a:gridCol>
                <a:gridCol w="1246188">
                  <a:extLst>
                    <a:ext uri="{9D8B030D-6E8A-4147-A177-3AD203B41FA5}">
                      <a16:colId xmlns:a16="http://schemas.microsoft.com/office/drawing/2014/main" val="20002"/>
                    </a:ext>
                  </a:extLst>
                </a:gridCol>
                <a:gridCol w="4035425">
                  <a:extLst>
                    <a:ext uri="{9D8B030D-6E8A-4147-A177-3AD203B41FA5}">
                      <a16:colId xmlns:a16="http://schemas.microsoft.com/office/drawing/2014/main" val="20003"/>
                    </a:ext>
                  </a:extLst>
                </a:gridCol>
              </a:tblGrid>
              <a:tr h="942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1</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pos, int len)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取子串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(1, 3)</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ood’</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941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2</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3</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4</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判串空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若串</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为空，结果为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Group 2">
            <a:extLst>
              <a:ext uri="{FF2B5EF4-FFF2-40B4-BE49-F238E27FC236}">
                <a16:creationId xmlns:a16="http://schemas.microsoft.com/office/drawing/2014/main" id="{5BF9A9BC-465B-413A-9458-8642D9FC8695}"/>
              </a:ext>
            </a:extLst>
          </p:cNvPr>
          <p:cNvGraphicFramePr>
            <a:graphicFrameLocks noGrp="1"/>
          </p:cNvGraphicFramePr>
          <p:nvPr>
            <p:ph idx="1"/>
          </p:nvPr>
        </p:nvGraphicFramePr>
        <p:xfrm>
          <a:off x="509588" y="882650"/>
          <a:ext cx="8229600" cy="3932237"/>
        </p:xfrm>
        <a:graphic>
          <a:graphicData uri="http://schemas.openxmlformats.org/drawingml/2006/table">
            <a:tbl>
              <a:tblPr/>
              <a:tblGrid>
                <a:gridCol w="630237">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1271587">
                  <a:extLst>
                    <a:ext uri="{9D8B030D-6E8A-4147-A177-3AD203B41FA5}">
                      <a16:colId xmlns:a16="http://schemas.microsoft.com/office/drawing/2014/main" val="20002"/>
                    </a:ext>
                  </a:extLst>
                </a:gridCol>
                <a:gridCol w="3941763">
                  <a:extLst>
                    <a:ext uri="{9D8B030D-6E8A-4147-A177-3AD203B41FA5}">
                      <a16:colId xmlns:a16="http://schemas.microsoft.com/office/drawing/2014/main" val="20003"/>
                    </a:ext>
                  </a:extLst>
                </a:gridCol>
              </a:tblGrid>
              <a:tr h="8839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5</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const</a:t>
                      </a:r>
                      <a:endPar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AString</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&amp;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ob</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串赋值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good’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2802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6</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串连接</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若设</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morning’,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执行</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good morning’</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7</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i)</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取第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i</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个字符</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[3]</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取出字符为‘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2DE24CE-E0EF-49E1-A75E-83C2F98823D3}"/>
              </a:ext>
            </a:extLst>
          </p:cNvPr>
          <p:cNvSpPr>
            <a:spLocks noGrp="1" noChangeArrowheads="1"/>
          </p:cNvSpPr>
          <p:nvPr>
            <p:ph type="title"/>
          </p:nvPr>
        </p:nvSpPr>
        <p:spPr>
          <a:xfrm>
            <a:off x="1966913" y="361950"/>
            <a:ext cx="5334000" cy="571500"/>
          </a:xfrm>
        </p:spPr>
        <p:txBody>
          <a:bodyPr/>
          <a:lstStyle/>
          <a:p>
            <a:pPr eaLnBrk="1" hangingPunct="1"/>
            <a:r>
              <a:rPr lang="zh-CN" altLang="en-US" sz="4000" b="1">
                <a:solidFill>
                  <a:srgbClr val="CC0000"/>
                </a:solidFill>
                <a:ea typeface="华文新魏" panose="02010800040101010101" pitchFamily="2" charset="-122"/>
              </a:rPr>
              <a:t>提取子串的算法示例</a:t>
            </a:r>
            <a:endParaRPr lang="zh-CN" altLang="en-US" sz="4000">
              <a:ea typeface="华文新魏" panose="02010800040101010101" pitchFamily="2" charset="-122"/>
            </a:endParaRPr>
          </a:p>
        </p:txBody>
      </p:sp>
      <p:sp>
        <p:nvSpPr>
          <p:cNvPr id="63491" name="Text Box 3">
            <a:extLst>
              <a:ext uri="{FF2B5EF4-FFF2-40B4-BE49-F238E27FC236}">
                <a16:creationId xmlns:a16="http://schemas.microsoft.com/office/drawing/2014/main" id="{E8D1FD94-410F-4292-A6BC-6BF13412AD47}"/>
              </a:ext>
            </a:extLst>
          </p:cNvPr>
          <p:cNvSpPr txBox="1">
            <a:spLocks noChangeArrowheads="1"/>
          </p:cNvSpPr>
          <p:nvPr/>
        </p:nvSpPr>
        <p:spPr bwMode="auto">
          <a:xfrm>
            <a:off x="1066800" y="4343400"/>
            <a:ext cx="8229600" cy="150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kumimoji="1" lang="en-US" altLang="zh-CN" sz="2800" b="1" dirty="0">
                <a:solidFill>
                  <a:srgbClr val="006600"/>
                </a:solidFill>
                <a:latin typeface="Times New Roman" panose="02020603050405020304" pitchFamily="18" charset="0"/>
              </a:rPr>
              <a:t>pos+len</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err="1">
                <a:solidFill>
                  <a:srgbClr val="006600"/>
                </a:solidFill>
                <a:latin typeface="Times New Roman" panose="02020603050405020304" pitchFamily="18" charset="0"/>
              </a:rPr>
              <a:t>pos+len</a:t>
            </a:r>
            <a:r>
              <a:rPr kumimoji="1" lang="en-US" altLang="zh-CN" sz="2800" b="1" dirty="0">
                <a:solidFill>
                  <a:srgbClr val="006600"/>
                </a:solidFill>
                <a:latin typeface="Times New Roman" panose="02020603050405020304" pitchFamily="18" charset="0"/>
              </a:rPr>
              <a:t> </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p>
          <a:p>
            <a:pPr eaLnBrk="1" hangingPunct="1">
              <a:spcBef>
                <a:spcPct val="15000"/>
              </a:spcBef>
              <a:buFontTx/>
              <a:buNone/>
            </a:pPr>
            <a:r>
              <a:rPr kumimoji="1" lang="en-US" altLang="zh-CN" sz="2800" b="1" dirty="0">
                <a:solidFill>
                  <a:srgbClr val="006600"/>
                </a:solidFill>
                <a:latin typeface="Times New Roman" panose="02020603050405020304" pitchFamily="18" charset="0"/>
                <a:sym typeface="Symbol" panose="05050102010706020507" pitchFamily="18" charset="2"/>
              </a:rPr>
              <a:t>  </a:t>
            </a:r>
            <a:r>
              <a:rPr kumimoji="1" lang="en-US" altLang="zh-CN" sz="2800" b="1" dirty="0">
                <a:solidFill>
                  <a:srgbClr val="006600"/>
                </a:solidFill>
                <a:latin typeface="Times New Roman" panose="02020603050405020304" pitchFamily="18" charset="0"/>
              </a:rPr>
              <a:t> curLength</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a:solidFill>
                  <a:srgbClr val="006600"/>
                </a:solidFill>
                <a:latin typeface="Times New Roman" panose="02020603050405020304" pitchFamily="18" charset="0"/>
                <a:sym typeface="Symbol" panose="05050102010706020507" pitchFamily="18" charset="2"/>
              </a:rPr>
              <a:t></a:t>
            </a:r>
            <a:r>
              <a:rPr kumimoji="1" lang="en-US" altLang="zh-CN" sz="2800" b="1" dirty="0">
                <a:solidFill>
                  <a:srgbClr val="006600"/>
                </a:solidFill>
                <a:latin typeface="Times New Roman" panose="02020603050405020304" pitchFamily="18" charset="0"/>
              </a:rPr>
              <a:t> </a:t>
            </a:r>
            <a:r>
              <a:rPr kumimoji="1" lang="en-US" altLang="zh-CN" sz="2800" b="1" dirty="0" err="1">
                <a:solidFill>
                  <a:srgbClr val="006600"/>
                </a:solidFill>
                <a:latin typeface="Times New Roman" panose="02020603050405020304" pitchFamily="18" charset="0"/>
              </a:rPr>
              <a:t>curLength</a:t>
            </a:r>
            <a:endParaRPr kumimoji="1" lang="en-US" altLang="zh-CN" sz="2800" dirty="0">
              <a:solidFill>
                <a:srgbClr val="006600"/>
              </a:solidFill>
              <a:latin typeface="Times New Roman" panose="02020603050405020304" pitchFamily="18" charset="0"/>
            </a:endParaRPr>
          </a:p>
          <a:p>
            <a:pPr eaLnBrk="1" hangingPunct="1">
              <a:spcBef>
                <a:spcPct val="15000"/>
              </a:spcBef>
              <a:buFontTx/>
              <a:buNone/>
            </a:pPr>
            <a:r>
              <a:rPr kumimoji="1" lang="zh-CN" altLang="en-US" sz="2800" b="1" dirty="0">
                <a:latin typeface="Times New Roman" panose="02020603050405020304" pitchFamily="18" charset="0"/>
                <a:ea typeface="仿宋_GB2312" pitchFamily="49" charset="-122"/>
              </a:rPr>
              <a:t>可以全部提取                      只能从</a:t>
            </a:r>
            <a:r>
              <a:rPr kumimoji="1" lang="en-US" altLang="zh-CN" sz="2800" b="1" dirty="0">
                <a:latin typeface="Times New Roman" panose="02020603050405020304" pitchFamily="18" charset="0"/>
                <a:ea typeface="仿宋_GB2312" pitchFamily="49" charset="-122"/>
              </a:rPr>
              <a:t>pos</a:t>
            </a:r>
            <a:r>
              <a:rPr kumimoji="1" lang="zh-CN" altLang="en-US" sz="2800" b="1" dirty="0">
                <a:latin typeface="Times New Roman" panose="02020603050405020304" pitchFamily="18" charset="0"/>
                <a:ea typeface="仿宋_GB2312" pitchFamily="49" charset="-122"/>
              </a:rPr>
              <a:t>取到串尾</a:t>
            </a:r>
          </a:p>
        </p:txBody>
      </p:sp>
      <p:sp>
        <p:nvSpPr>
          <p:cNvPr id="63492" name="Rectangle 4" descr="新闻纸">
            <a:extLst>
              <a:ext uri="{FF2B5EF4-FFF2-40B4-BE49-F238E27FC236}">
                <a16:creationId xmlns:a16="http://schemas.microsoft.com/office/drawing/2014/main" id="{3B04FEC7-CEF6-4AC1-8B93-E076B479E0E0}"/>
              </a:ext>
            </a:extLst>
          </p:cNvPr>
          <p:cNvSpPr>
            <a:spLocks noChangeArrowheads="1"/>
          </p:cNvSpPr>
          <p:nvPr/>
        </p:nvSpPr>
        <p:spPr bwMode="auto">
          <a:xfrm>
            <a:off x="8382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493" name="Text Box 5">
            <a:extLst>
              <a:ext uri="{FF2B5EF4-FFF2-40B4-BE49-F238E27FC236}">
                <a16:creationId xmlns:a16="http://schemas.microsoft.com/office/drawing/2014/main" id="{954F6C89-8754-4294-9073-049447ED44D0}"/>
              </a:ext>
            </a:extLst>
          </p:cNvPr>
          <p:cNvSpPr txBox="1">
            <a:spLocks noChangeArrowheads="1"/>
          </p:cNvSpPr>
          <p:nvPr/>
        </p:nvSpPr>
        <p:spPr bwMode="auto">
          <a:xfrm>
            <a:off x="923925" y="1858963"/>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494" name="Line 6">
            <a:extLst>
              <a:ext uri="{FF2B5EF4-FFF2-40B4-BE49-F238E27FC236}">
                <a16:creationId xmlns:a16="http://schemas.microsoft.com/office/drawing/2014/main" id="{404804A2-A52F-410E-96D4-9994BF67D461}"/>
              </a:ext>
            </a:extLst>
          </p:cNvPr>
          <p:cNvSpPr>
            <a:spLocks noChangeShapeType="1"/>
          </p:cNvSpPr>
          <p:nvPr/>
        </p:nvSpPr>
        <p:spPr bwMode="auto">
          <a:xfrm>
            <a:off x="1219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5" name="Line 7">
            <a:extLst>
              <a:ext uri="{FF2B5EF4-FFF2-40B4-BE49-F238E27FC236}">
                <a16:creationId xmlns:a16="http://schemas.microsoft.com/office/drawing/2014/main" id="{CDFF6E10-65DD-41D7-AA86-083663E5C49C}"/>
              </a:ext>
            </a:extLst>
          </p:cNvPr>
          <p:cNvSpPr>
            <a:spLocks noChangeShapeType="1"/>
          </p:cNvSpPr>
          <p:nvPr/>
        </p:nvSpPr>
        <p:spPr bwMode="auto">
          <a:xfrm>
            <a:off x="1600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Line 8">
            <a:extLst>
              <a:ext uri="{FF2B5EF4-FFF2-40B4-BE49-F238E27FC236}">
                <a16:creationId xmlns:a16="http://schemas.microsoft.com/office/drawing/2014/main" id="{167CEDE8-2CE0-4231-B5C8-6FCE51AF2958}"/>
              </a:ext>
            </a:extLst>
          </p:cNvPr>
          <p:cNvSpPr>
            <a:spLocks noChangeShapeType="1"/>
          </p:cNvSpPr>
          <p:nvPr/>
        </p:nvSpPr>
        <p:spPr bwMode="auto">
          <a:xfrm>
            <a:off x="1981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Line 9">
            <a:extLst>
              <a:ext uri="{FF2B5EF4-FFF2-40B4-BE49-F238E27FC236}">
                <a16:creationId xmlns:a16="http://schemas.microsoft.com/office/drawing/2014/main" id="{D5122740-8BCA-4802-8A20-F8DAE4910D54}"/>
              </a:ext>
            </a:extLst>
          </p:cNvPr>
          <p:cNvSpPr>
            <a:spLocks noChangeShapeType="1"/>
          </p:cNvSpPr>
          <p:nvPr/>
        </p:nvSpPr>
        <p:spPr bwMode="auto">
          <a:xfrm>
            <a:off x="2362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a:extLst>
              <a:ext uri="{FF2B5EF4-FFF2-40B4-BE49-F238E27FC236}">
                <a16:creationId xmlns:a16="http://schemas.microsoft.com/office/drawing/2014/main" id="{8C28472F-76DF-49D1-B778-3A8AE25AA4BA}"/>
              </a:ext>
            </a:extLst>
          </p:cNvPr>
          <p:cNvSpPr>
            <a:spLocks noChangeShapeType="1"/>
          </p:cNvSpPr>
          <p:nvPr/>
        </p:nvSpPr>
        <p:spPr bwMode="auto">
          <a:xfrm>
            <a:off x="3124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a:extLst>
              <a:ext uri="{FF2B5EF4-FFF2-40B4-BE49-F238E27FC236}">
                <a16:creationId xmlns:a16="http://schemas.microsoft.com/office/drawing/2014/main" id="{9A4C3931-3B48-455A-B01B-5DF9C8DCF2E4}"/>
              </a:ext>
            </a:extLst>
          </p:cNvPr>
          <p:cNvSpPr>
            <a:spLocks noChangeShapeType="1"/>
          </p:cNvSpPr>
          <p:nvPr/>
        </p:nvSpPr>
        <p:spPr bwMode="auto">
          <a:xfrm>
            <a:off x="3505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Rectangle 12" descr="新闻纸">
            <a:extLst>
              <a:ext uri="{FF2B5EF4-FFF2-40B4-BE49-F238E27FC236}">
                <a16:creationId xmlns:a16="http://schemas.microsoft.com/office/drawing/2014/main" id="{D8AA9823-3ABB-4671-9EC6-5460D4E1FFED}"/>
              </a:ext>
            </a:extLst>
          </p:cNvPr>
          <p:cNvSpPr>
            <a:spLocks noChangeArrowheads="1"/>
          </p:cNvSpPr>
          <p:nvPr/>
        </p:nvSpPr>
        <p:spPr bwMode="auto">
          <a:xfrm>
            <a:off x="47244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01" name="Text Box 13">
            <a:extLst>
              <a:ext uri="{FF2B5EF4-FFF2-40B4-BE49-F238E27FC236}">
                <a16:creationId xmlns:a16="http://schemas.microsoft.com/office/drawing/2014/main" id="{1AF35881-55F9-4D94-821B-AB7A845E21E8}"/>
              </a:ext>
            </a:extLst>
          </p:cNvPr>
          <p:cNvSpPr txBox="1">
            <a:spLocks noChangeArrowheads="1"/>
          </p:cNvSpPr>
          <p:nvPr/>
        </p:nvSpPr>
        <p:spPr bwMode="auto">
          <a:xfrm>
            <a:off x="4810125" y="1858963"/>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502" name="Line 14">
            <a:extLst>
              <a:ext uri="{FF2B5EF4-FFF2-40B4-BE49-F238E27FC236}">
                <a16:creationId xmlns:a16="http://schemas.microsoft.com/office/drawing/2014/main" id="{C04FECF9-1509-4A89-8DCD-196EF1C833B1}"/>
              </a:ext>
            </a:extLst>
          </p:cNvPr>
          <p:cNvSpPr>
            <a:spLocks noChangeShapeType="1"/>
          </p:cNvSpPr>
          <p:nvPr/>
        </p:nvSpPr>
        <p:spPr bwMode="auto">
          <a:xfrm>
            <a:off x="5105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15">
            <a:extLst>
              <a:ext uri="{FF2B5EF4-FFF2-40B4-BE49-F238E27FC236}">
                <a16:creationId xmlns:a16="http://schemas.microsoft.com/office/drawing/2014/main" id="{2FF328F6-0FEB-47E1-8B0C-C24C3CF58A20}"/>
              </a:ext>
            </a:extLst>
          </p:cNvPr>
          <p:cNvSpPr>
            <a:spLocks noChangeShapeType="1"/>
          </p:cNvSpPr>
          <p:nvPr/>
        </p:nvSpPr>
        <p:spPr bwMode="auto">
          <a:xfrm>
            <a:off x="5486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Line 16">
            <a:extLst>
              <a:ext uri="{FF2B5EF4-FFF2-40B4-BE49-F238E27FC236}">
                <a16:creationId xmlns:a16="http://schemas.microsoft.com/office/drawing/2014/main" id="{6F2DAF8D-2B9E-402D-8F99-7F5254183631}"/>
              </a:ext>
            </a:extLst>
          </p:cNvPr>
          <p:cNvSpPr>
            <a:spLocks noChangeShapeType="1"/>
          </p:cNvSpPr>
          <p:nvPr/>
        </p:nvSpPr>
        <p:spPr bwMode="auto">
          <a:xfrm>
            <a:off x="5867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Line 17">
            <a:extLst>
              <a:ext uri="{FF2B5EF4-FFF2-40B4-BE49-F238E27FC236}">
                <a16:creationId xmlns:a16="http://schemas.microsoft.com/office/drawing/2014/main" id="{F73B15CC-99A1-4B12-AAC9-B8628098E8EC}"/>
              </a:ext>
            </a:extLst>
          </p:cNvPr>
          <p:cNvSpPr>
            <a:spLocks noChangeShapeType="1"/>
          </p:cNvSpPr>
          <p:nvPr/>
        </p:nvSpPr>
        <p:spPr bwMode="auto">
          <a:xfrm>
            <a:off x="6248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Line 18">
            <a:extLst>
              <a:ext uri="{FF2B5EF4-FFF2-40B4-BE49-F238E27FC236}">
                <a16:creationId xmlns:a16="http://schemas.microsoft.com/office/drawing/2014/main" id="{77063BBB-E93A-4EF8-9199-130B90DFA66B}"/>
              </a:ext>
            </a:extLst>
          </p:cNvPr>
          <p:cNvSpPr>
            <a:spLocks noChangeShapeType="1"/>
          </p:cNvSpPr>
          <p:nvPr/>
        </p:nvSpPr>
        <p:spPr bwMode="auto">
          <a:xfrm>
            <a:off x="6629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Line 19">
            <a:extLst>
              <a:ext uri="{FF2B5EF4-FFF2-40B4-BE49-F238E27FC236}">
                <a16:creationId xmlns:a16="http://schemas.microsoft.com/office/drawing/2014/main" id="{D2555EB7-533E-4EDE-9A5C-FB5982D26A9A}"/>
              </a:ext>
            </a:extLst>
          </p:cNvPr>
          <p:cNvSpPr>
            <a:spLocks noChangeShapeType="1"/>
          </p:cNvSpPr>
          <p:nvPr/>
        </p:nvSpPr>
        <p:spPr bwMode="auto">
          <a:xfrm>
            <a:off x="7010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Line 20">
            <a:extLst>
              <a:ext uri="{FF2B5EF4-FFF2-40B4-BE49-F238E27FC236}">
                <a16:creationId xmlns:a16="http://schemas.microsoft.com/office/drawing/2014/main" id="{E89FED26-5594-4219-9B26-11D32B1EC0FA}"/>
              </a:ext>
            </a:extLst>
          </p:cNvPr>
          <p:cNvSpPr>
            <a:spLocks noChangeShapeType="1"/>
          </p:cNvSpPr>
          <p:nvPr/>
        </p:nvSpPr>
        <p:spPr bwMode="auto">
          <a:xfrm>
            <a:off x="7391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Line 21">
            <a:extLst>
              <a:ext uri="{FF2B5EF4-FFF2-40B4-BE49-F238E27FC236}">
                <a16:creationId xmlns:a16="http://schemas.microsoft.com/office/drawing/2014/main" id="{0F4F6D3B-2E4F-41BA-8C32-1F67E2AB8F8F}"/>
              </a:ext>
            </a:extLst>
          </p:cNvPr>
          <p:cNvSpPr>
            <a:spLocks noChangeShapeType="1"/>
          </p:cNvSpPr>
          <p:nvPr/>
        </p:nvSpPr>
        <p:spPr bwMode="auto">
          <a:xfrm>
            <a:off x="2743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Text Box 22">
            <a:extLst>
              <a:ext uri="{FF2B5EF4-FFF2-40B4-BE49-F238E27FC236}">
                <a16:creationId xmlns:a16="http://schemas.microsoft.com/office/drawing/2014/main" id="{620F4691-C5C8-497F-B62B-A031F752A57E}"/>
              </a:ext>
            </a:extLst>
          </p:cNvPr>
          <p:cNvSpPr txBox="1">
            <a:spLocks noChangeArrowheads="1"/>
          </p:cNvSpPr>
          <p:nvPr/>
        </p:nvSpPr>
        <p:spPr bwMode="auto">
          <a:xfrm>
            <a:off x="990600" y="1343025"/>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2,  len = 3</a:t>
            </a:r>
            <a:endParaRPr kumimoji="1" lang="en-US" altLang="zh-CN" sz="2800">
              <a:solidFill>
                <a:schemeClr val="tx2"/>
              </a:solidFill>
              <a:latin typeface="Times New Roman" panose="02020603050405020304" pitchFamily="18" charset="0"/>
            </a:endParaRPr>
          </a:p>
        </p:txBody>
      </p:sp>
      <p:sp>
        <p:nvSpPr>
          <p:cNvPr id="63511" name="Text Box 23">
            <a:extLst>
              <a:ext uri="{FF2B5EF4-FFF2-40B4-BE49-F238E27FC236}">
                <a16:creationId xmlns:a16="http://schemas.microsoft.com/office/drawing/2014/main" id="{42C57FF7-2A39-4A79-8B90-66828E3AF2FD}"/>
              </a:ext>
            </a:extLst>
          </p:cNvPr>
          <p:cNvSpPr txBox="1">
            <a:spLocks noChangeArrowheads="1"/>
          </p:cNvSpPr>
          <p:nvPr/>
        </p:nvSpPr>
        <p:spPr bwMode="auto">
          <a:xfrm>
            <a:off x="5662613" y="1343025"/>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5,  len = 4</a:t>
            </a:r>
            <a:endParaRPr kumimoji="1" lang="en-US" altLang="zh-CN" sz="2800">
              <a:solidFill>
                <a:schemeClr val="tx2"/>
              </a:solidFill>
              <a:latin typeface="Times New Roman" panose="02020603050405020304" pitchFamily="18" charset="0"/>
            </a:endParaRPr>
          </a:p>
        </p:txBody>
      </p:sp>
      <p:sp>
        <p:nvSpPr>
          <p:cNvPr id="63512" name="Line 24">
            <a:extLst>
              <a:ext uri="{FF2B5EF4-FFF2-40B4-BE49-F238E27FC236}">
                <a16:creationId xmlns:a16="http://schemas.microsoft.com/office/drawing/2014/main" id="{A161D8DC-2470-4A2C-B191-13DB5AE2106A}"/>
              </a:ext>
            </a:extLst>
          </p:cNvPr>
          <p:cNvSpPr>
            <a:spLocks noChangeShapeType="1"/>
          </p:cNvSpPr>
          <p:nvPr/>
        </p:nvSpPr>
        <p:spPr bwMode="auto">
          <a:xfrm flipV="1">
            <a:off x="18288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5">
            <a:extLst>
              <a:ext uri="{FF2B5EF4-FFF2-40B4-BE49-F238E27FC236}">
                <a16:creationId xmlns:a16="http://schemas.microsoft.com/office/drawing/2014/main" id="{C85DDE49-9E92-44E6-AADE-FB8144466CBE}"/>
              </a:ext>
            </a:extLst>
          </p:cNvPr>
          <p:cNvSpPr>
            <a:spLocks noChangeShapeType="1"/>
          </p:cNvSpPr>
          <p:nvPr/>
        </p:nvSpPr>
        <p:spPr bwMode="auto">
          <a:xfrm>
            <a:off x="1905000" y="2819400"/>
            <a:ext cx="762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26">
            <a:extLst>
              <a:ext uri="{FF2B5EF4-FFF2-40B4-BE49-F238E27FC236}">
                <a16:creationId xmlns:a16="http://schemas.microsoft.com/office/drawing/2014/main" id="{57E3F75B-075E-433B-A64D-3DADF5147E4C}"/>
              </a:ext>
            </a:extLst>
          </p:cNvPr>
          <p:cNvSpPr>
            <a:spLocks noChangeShapeType="1"/>
          </p:cNvSpPr>
          <p:nvPr/>
        </p:nvSpPr>
        <p:spPr bwMode="auto">
          <a:xfrm>
            <a:off x="26670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Line 27">
            <a:extLst>
              <a:ext uri="{FF2B5EF4-FFF2-40B4-BE49-F238E27FC236}">
                <a16:creationId xmlns:a16="http://schemas.microsoft.com/office/drawing/2014/main" id="{EFCE554C-C2EA-4C35-8497-205E93BA8495}"/>
              </a:ext>
            </a:extLst>
          </p:cNvPr>
          <p:cNvSpPr>
            <a:spLocks noChangeShapeType="1"/>
          </p:cNvSpPr>
          <p:nvPr/>
        </p:nvSpPr>
        <p:spPr bwMode="auto">
          <a:xfrm flipV="1">
            <a:off x="68580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Line 28">
            <a:extLst>
              <a:ext uri="{FF2B5EF4-FFF2-40B4-BE49-F238E27FC236}">
                <a16:creationId xmlns:a16="http://schemas.microsoft.com/office/drawing/2014/main" id="{5C97981D-79A9-4B75-8823-5AD33E6F8767}"/>
              </a:ext>
            </a:extLst>
          </p:cNvPr>
          <p:cNvSpPr>
            <a:spLocks noChangeShapeType="1"/>
          </p:cNvSpPr>
          <p:nvPr/>
        </p:nvSpPr>
        <p:spPr bwMode="auto">
          <a:xfrm>
            <a:off x="6934200" y="2819400"/>
            <a:ext cx="1143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7" name="Rectangle 29" descr="新闻纸">
            <a:extLst>
              <a:ext uri="{FF2B5EF4-FFF2-40B4-BE49-F238E27FC236}">
                <a16:creationId xmlns:a16="http://schemas.microsoft.com/office/drawing/2014/main" id="{F3528F9D-610B-4CAD-B9CB-A798EE5EDF27}"/>
              </a:ext>
            </a:extLst>
          </p:cNvPr>
          <p:cNvSpPr>
            <a:spLocks noChangeArrowheads="1"/>
          </p:cNvSpPr>
          <p:nvPr/>
        </p:nvSpPr>
        <p:spPr bwMode="auto">
          <a:xfrm>
            <a:off x="16002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18" name="Line 30">
            <a:extLst>
              <a:ext uri="{FF2B5EF4-FFF2-40B4-BE49-F238E27FC236}">
                <a16:creationId xmlns:a16="http://schemas.microsoft.com/office/drawing/2014/main" id="{F836132E-DBD9-4E33-AD28-838F02BD52E5}"/>
              </a:ext>
            </a:extLst>
          </p:cNvPr>
          <p:cNvSpPr>
            <a:spLocks noChangeShapeType="1"/>
          </p:cNvSpPr>
          <p:nvPr/>
        </p:nvSpPr>
        <p:spPr bwMode="auto">
          <a:xfrm>
            <a:off x="1981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31">
            <a:extLst>
              <a:ext uri="{FF2B5EF4-FFF2-40B4-BE49-F238E27FC236}">
                <a16:creationId xmlns:a16="http://schemas.microsoft.com/office/drawing/2014/main" id="{84268A13-6C73-418D-9724-0ADD50D4ED8F}"/>
              </a:ext>
            </a:extLst>
          </p:cNvPr>
          <p:cNvSpPr>
            <a:spLocks noChangeShapeType="1"/>
          </p:cNvSpPr>
          <p:nvPr/>
        </p:nvSpPr>
        <p:spPr bwMode="auto">
          <a:xfrm>
            <a:off x="2362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0" name="Text Box 32">
            <a:extLst>
              <a:ext uri="{FF2B5EF4-FFF2-40B4-BE49-F238E27FC236}">
                <a16:creationId xmlns:a16="http://schemas.microsoft.com/office/drawing/2014/main" id="{87F4EAF6-BD4B-44DE-B836-7190BF767FC1}"/>
              </a:ext>
            </a:extLst>
          </p:cNvPr>
          <p:cNvSpPr txBox="1">
            <a:spLocks noChangeArrowheads="1"/>
          </p:cNvSpPr>
          <p:nvPr/>
        </p:nvSpPr>
        <p:spPr bwMode="auto">
          <a:xfrm>
            <a:off x="1712913" y="3733800"/>
            <a:ext cx="1063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accent2"/>
                </a:solidFill>
              </a:rPr>
              <a:t>f  i  n</a:t>
            </a:r>
            <a:endParaRPr kumimoji="1" lang="en-US" altLang="zh-CN" sz="2400">
              <a:latin typeface="Times New Roman" panose="02020603050405020304" pitchFamily="18" charset="0"/>
            </a:endParaRPr>
          </a:p>
        </p:txBody>
      </p:sp>
      <p:sp>
        <p:nvSpPr>
          <p:cNvPr id="63521" name="Rectangle 33" descr="新闻纸">
            <a:extLst>
              <a:ext uri="{FF2B5EF4-FFF2-40B4-BE49-F238E27FC236}">
                <a16:creationId xmlns:a16="http://schemas.microsoft.com/office/drawing/2014/main" id="{AEB13BC8-621F-4400-A208-7E44CD744EE3}"/>
              </a:ext>
            </a:extLst>
          </p:cNvPr>
          <p:cNvSpPr>
            <a:spLocks noChangeArrowheads="1"/>
          </p:cNvSpPr>
          <p:nvPr/>
        </p:nvSpPr>
        <p:spPr bwMode="auto">
          <a:xfrm>
            <a:off x="66294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2" name="Line 34">
            <a:extLst>
              <a:ext uri="{FF2B5EF4-FFF2-40B4-BE49-F238E27FC236}">
                <a16:creationId xmlns:a16="http://schemas.microsoft.com/office/drawing/2014/main" id="{D58A0A89-FEAF-4F7A-8A7C-5526C7208C5E}"/>
              </a:ext>
            </a:extLst>
          </p:cNvPr>
          <p:cNvSpPr>
            <a:spLocks noChangeShapeType="1"/>
          </p:cNvSpPr>
          <p:nvPr/>
        </p:nvSpPr>
        <p:spPr bwMode="auto">
          <a:xfrm>
            <a:off x="7010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Line 35">
            <a:extLst>
              <a:ext uri="{FF2B5EF4-FFF2-40B4-BE49-F238E27FC236}">
                <a16:creationId xmlns:a16="http://schemas.microsoft.com/office/drawing/2014/main" id="{9ECD7F78-97BE-4808-A2C4-5933B1BEB873}"/>
              </a:ext>
            </a:extLst>
          </p:cNvPr>
          <p:cNvSpPr>
            <a:spLocks noChangeShapeType="1"/>
          </p:cNvSpPr>
          <p:nvPr/>
        </p:nvSpPr>
        <p:spPr bwMode="auto">
          <a:xfrm>
            <a:off x="73914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4" name="Text Box 36">
            <a:extLst>
              <a:ext uri="{FF2B5EF4-FFF2-40B4-BE49-F238E27FC236}">
                <a16:creationId xmlns:a16="http://schemas.microsoft.com/office/drawing/2014/main" id="{FD2AA686-7EDE-4086-B39E-447C66732CFA}"/>
              </a:ext>
            </a:extLst>
          </p:cNvPr>
          <p:cNvSpPr txBox="1">
            <a:spLocks noChangeArrowheads="1"/>
          </p:cNvSpPr>
          <p:nvPr/>
        </p:nvSpPr>
        <p:spPr bwMode="auto">
          <a:xfrm>
            <a:off x="6708775" y="3763963"/>
            <a:ext cx="104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tx2"/>
                </a:solidFill>
              </a:rPr>
              <a:t>i  t  y</a:t>
            </a:r>
            <a:endParaRPr kumimoji="1" lang="en-US" altLang="zh-CN" sz="2400">
              <a:latin typeface="Times New Roman" panose="02020603050405020304" pitchFamily="18" charset="0"/>
            </a:endParaRPr>
          </a:p>
        </p:txBody>
      </p:sp>
      <p:sp>
        <p:nvSpPr>
          <p:cNvPr id="63525" name="AutoShape 37" descr="粉色砂纸">
            <a:extLst>
              <a:ext uri="{FF2B5EF4-FFF2-40B4-BE49-F238E27FC236}">
                <a16:creationId xmlns:a16="http://schemas.microsoft.com/office/drawing/2014/main" id="{EEBA66AD-F5B9-4E11-9A8D-54F344B785B0}"/>
              </a:ext>
            </a:extLst>
          </p:cNvPr>
          <p:cNvSpPr>
            <a:spLocks noChangeArrowheads="1"/>
          </p:cNvSpPr>
          <p:nvPr/>
        </p:nvSpPr>
        <p:spPr bwMode="auto">
          <a:xfrm>
            <a:off x="17526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6" name="AutoShape 38" descr="粉色砂纸">
            <a:extLst>
              <a:ext uri="{FF2B5EF4-FFF2-40B4-BE49-F238E27FC236}">
                <a16:creationId xmlns:a16="http://schemas.microsoft.com/office/drawing/2014/main" id="{6D082155-F8E6-4FC7-B8F9-27418CB39AC9}"/>
              </a:ext>
            </a:extLst>
          </p:cNvPr>
          <p:cNvSpPr>
            <a:spLocks noChangeArrowheads="1"/>
          </p:cNvSpPr>
          <p:nvPr/>
        </p:nvSpPr>
        <p:spPr bwMode="auto">
          <a:xfrm>
            <a:off x="67818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03" name="Text Box 39">
            <a:extLst>
              <a:ext uri="{FF2B5EF4-FFF2-40B4-BE49-F238E27FC236}">
                <a16:creationId xmlns:a16="http://schemas.microsoft.com/office/drawing/2014/main" id="{EFB0944D-BB14-4B71-9074-A2D4C41D55BE}"/>
              </a:ext>
            </a:extLst>
          </p:cNvPr>
          <p:cNvSpPr txBox="1">
            <a:spLocks noChangeArrowheads="1"/>
          </p:cNvSpPr>
          <p:nvPr/>
        </p:nvSpPr>
        <p:spPr bwMode="auto">
          <a:xfrm>
            <a:off x="7480300" y="2901950"/>
            <a:ext cx="898525" cy="5191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solidFill>
                  <a:srgbClr val="FF5050"/>
                </a:solidFill>
                <a:effectLst>
                  <a:outerShdw blurRad="38100" dist="38100" dir="2700000" algn="tl">
                    <a:srgbClr val="000000"/>
                  </a:outerShdw>
                </a:effectLst>
                <a:latin typeface="Times New Roman" pitchFamily="18" charset="0"/>
                <a:ea typeface="楷体_GB2312" pitchFamily="49" charset="-122"/>
              </a:rPr>
              <a:t>超出</a:t>
            </a:r>
            <a:endParaRPr kumimoji="1" lang="zh-CN" altLang="en-US" sz="2800">
              <a:latin typeface="Times New Roman" pitchFamily="18" charset="0"/>
              <a:ea typeface="宋体" charset="-122"/>
            </a:endParaRPr>
          </a:p>
        </p:txBody>
      </p:sp>
      <p:sp>
        <p:nvSpPr>
          <p:cNvPr id="63528" name="Line 40">
            <a:extLst>
              <a:ext uri="{FF2B5EF4-FFF2-40B4-BE49-F238E27FC236}">
                <a16:creationId xmlns:a16="http://schemas.microsoft.com/office/drawing/2014/main" id="{3FBE7531-F6EC-403B-9B84-3F6B0ACB2199}"/>
              </a:ext>
            </a:extLst>
          </p:cNvPr>
          <p:cNvSpPr>
            <a:spLocks noChangeShapeType="1"/>
          </p:cNvSpPr>
          <p:nvPr/>
        </p:nvSpPr>
        <p:spPr bwMode="auto">
          <a:xfrm>
            <a:off x="80772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对话气泡: 圆角矩形 1">
            <a:extLst>
              <a:ext uri="{FF2B5EF4-FFF2-40B4-BE49-F238E27FC236}">
                <a16:creationId xmlns:a16="http://schemas.microsoft.com/office/drawing/2014/main" id="{A642745F-D4CD-4EAF-91C9-1FA00E061F2A}"/>
              </a:ext>
            </a:extLst>
          </p:cNvPr>
          <p:cNvSpPr/>
          <p:nvPr/>
        </p:nvSpPr>
        <p:spPr>
          <a:xfrm>
            <a:off x="5105400" y="6019800"/>
            <a:ext cx="3352800" cy="579437"/>
          </a:xfrm>
          <a:prstGeom prst="wedgeRoundRectCallout">
            <a:avLst>
              <a:gd name="adj1" fmla="val -4664"/>
              <a:gd name="adj2" fmla="val -828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需调整</a:t>
            </a:r>
            <a:r>
              <a:rPr lang="en-US" altLang="zh-CN" dirty="0">
                <a:solidFill>
                  <a:schemeClr val="tx1"/>
                </a:solidFill>
              </a:rPr>
              <a:t>Len</a:t>
            </a:r>
            <a:r>
              <a:rPr lang="zh-CN" altLang="en-US" dirty="0">
                <a:solidFill>
                  <a:schemeClr val="tx1"/>
                </a:solidFill>
              </a:rPr>
              <a:t>为 </a:t>
            </a:r>
            <a:r>
              <a:rPr lang="en-US" altLang="zh-CN" dirty="0" err="1">
                <a:solidFill>
                  <a:schemeClr val="tx1"/>
                </a:solidFill>
              </a:rPr>
              <a:t>curLength</a:t>
            </a:r>
            <a:r>
              <a:rPr lang="en-US" altLang="zh-CN" dirty="0">
                <a:solidFill>
                  <a:schemeClr val="tx1"/>
                </a:solidFill>
              </a:rPr>
              <a:t>-pos</a:t>
            </a:r>
            <a:endParaRPr lang="zh-CN" altLang="en-US" dirty="0">
              <a:solidFill>
                <a:schemeClr val="tx1"/>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BCC8965-CC35-4E7D-8167-58D4AC3280F2}"/>
              </a:ext>
            </a:extLst>
          </p:cNvPr>
          <p:cNvSpPr>
            <a:spLocks noGrp="1" noChangeArrowheads="1"/>
          </p:cNvSpPr>
          <p:nvPr>
            <p:ph type="title"/>
          </p:nvPr>
        </p:nvSpPr>
        <p:spPr>
          <a:xfrm>
            <a:off x="457200" y="274638"/>
            <a:ext cx="8229600" cy="801687"/>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zh-CN" altLang="en-US" sz="4000" b="1">
                <a:solidFill>
                  <a:srgbClr val="CC0000"/>
                </a:solidFill>
                <a:ea typeface="华文新魏" panose="02010800040101010101" pitchFamily="2" charset="-122"/>
              </a:rPr>
              <a:t>提取子串</a:t>
            </a:r>
          </a:p>
        </p:txBody>
      </p:sp>
      <p:sp>
        <p:nvSpPr>
          <p:cNvPr id="64515" name="Rectangle 3">
            <a:extLst>
              <a:ext uri="{FF2B5EF4-FFF2-40B4-BE49-F238E27FC236}">
                <a16:creationId xmlns:a16="http://schemas.microsoft.com/office/drawing/2014/main" id="{13DA2BE8-0107-4376-80EC-1895E1D7006A}"/>
              </a:ext>
            </a:extLst>
          </p:cNvPr>
          <p:cNvSpPr>
            <a:spLocks noGrp="1" noChangeArrowheads="1"/>
          </p:cNvSpPr>
          <p:nvPr>
            <p:ph type="body" idx="1"/>
          </p:nvPr>
        </p:nvSpPr>
        <p:spPr>
          <a:xfrm>
            <a:off x="625475" y="1401763"/>
            <a:ext cx="8229600" cy="4946650"/>
          </a:xfrm>
        </p:spPr>
        <p:txBody>
          <a:bodyPr/>
          <a:lstStyle/>
          <a:p>
            <a:pPr eaLnBrk="1" hangingPunct="1">
              <a:lnSpc>
                <a:spcPct val="105000"/>
              </a:lnSpc>
              <a:spcBef>
                <a:spcPct val="5000"/>
              </a:spcBef>
              <a:buFontTx/>
              <a:buNone/>
            </a:pPr>
            <a:r>
              <a:rPr lang="en-US" altLang="zh-CN" sz="2800" dirty="0" err="1">
                <a:latin typeface="Times New Roman" panose="02020603050405020304" pitchFamily="18" charset="0"/>
                <a:ea typeface="隶书" panose="02010509060101010101" pitchFamily="49" charset="-122"/>
              </a:rPr>
              <a:t>AS</a:t>
            </a:r>
            <a:r>
              <a:rPr kumimoji="1" lang="en-US" altLang="zh-CN" sz="2800" dirty="0" err="1">
                <a:latin typeface="Times New Roman" panose="02020603050405020304" pitchFamily="18" charset="0"/>
                <a:ea typeface="隶书" panose="02010509060101010101" pitchFamily="49" charset="-122"/>
              </a:rPr>
              <a:t>tring</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b="1" dirty="0">
                <a:latin typeface="Times New Roman" panose="02020603050405020304" pitchFamily="18" charset="0"/>
                <a:ea typeface="隶书" panose="02010509060101010101" pitchFamily="49" charset="-122"/>
              </a:rPr>
              <a:t>::operator </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pos,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从串中第</a:t>
            </a:r>
            <a:r>
              <a:rPr kumimoji="1" lang="zh-CN" altLang="en-US" sz="2800" b="1" dirty="0">
                <a:solidFill>
                  <a:schemeClr val="tx2"/>
                </a:solidFill>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pos </a:t>
            </a:r>
            <a:r>
              <a:rPr kumimoji="1" lang="zh-CN" altLang="en-US" sz="2800" dirty="0">
                <a:solidFill>
                  <a:schemeClr val="tx2"/>
                </a:solidFill>
                <a:latin typeface="Times New Roman" panose="02020603050405020304" pitchFamily="18" charset="0"/>
                <a:ea typeface="隶书" panose="02010509060101010101" pitchFamily="49" charset="-122"/>
              </a:rPr>
              <a:t>个位置起连续提取</a:t>
            </a:r>
            <a:r>
              <a:rPr kumimoji="1" lang="zh-CN" altLang="en-US" sz="2800" b="1" dirty="0">
                <a:solidFill>
                  <a:schemeClr val="tx2"/>
                </a:solidFill>
                <a:latin typeface="Times New Roman" panose="02020603050405020304" pitchFamily="18" charset="0"/>
                <a:ea typeface="隶书" panose="02010509060101010101" pitchFamily="49" charset="-122"/>
              </a:rPr>
              <a:t> </a:t>
            </a:r>
            <a:r>
              <a:rPr kumimoji="1" lang="en-US" altLang="zh-CN" sz="2800" b="1" dirty="0" err="1">
                <a:solidFill>
                  <a:schemeClr val="tx2"/>
                </a:solidFill>
                <a:latin typeface="Times New Roman" panose="02020603050405020304" pitchFamily="18" charset="0"/>
                <a:ea typeface="隶书" panose="02010509060101010101" pitchFamily="49" charset="-122"/>
              </a:rPr>
              <a:t>len</a:t>
            </a:r>
            <a:r>
              <a:rPr kumimoji="1" lang="en-US" altLang="zh-CN" sz="2800" b="1" dirty="0">
                <a:solidFill>
                  <a:schemeClr val="tx2"/>
                </a:solidFill>
                <a:latin typeface="Times New Roman" panose="02020603050405020304" pitchFamily="18" charset="0"/>
                <a:ea typeface="隶书" panose="02010509060101010101" pitchFamily="49" charset="-122"/>
              </a:rPr>
              <a:t> </a:t>
            </a:r>
            <a:r>
              <a:rPr kumimoji="1" lang="zh-CN" altLang="en-US" sz="2800" dirty="0">
                <a:solidFill>
                  <a:schemeClr val="tx2"/>
                </a:solidFill>
                <a:latin typeface="Times New Roman" panose="02020603050405020304" pitchFamily="18" charset="0"/>
                <a:ea typeface="隶书" panose="02010509060101010101" pitchFamily="49" charset="-122"/>
              </a:rPr>
              <a:t>个字符形成</a:t>
            </a:r>
          </a:p>
          <a:p>
            <a:pPr eaLnBrk="1" hangingPunct="1">
              <a:lnSpc>
                <a:spcPct val="105000"/>
              </a:lnSpc>
              <a:spcBef>
                <a:spcPct val="5000"/>
              </a:spcBef>
              <a:buFontTx/>
              <a:buNone/>
            </a:pP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子串返回 </a:t>
            </a:r>
            <a:r>
              <a:rPr kumimoji="1" lang="zh-CN" altLang="en-US" sz="2800" b="1" dirty="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AString</a:t>
            </a:r>
            <a:r>
              <a:rPr kumimoji="1" lang="en-US" altLang="zh-CN" sz="2800" dirty="0">
                <a:latin typeface="Times New Roman" panose="02020603050405020304" pitchFamily="18" charset="0"/>
                <a:ea typeface="隶书" panose="02010509060101010101" pitchFamily="49" charset="-122"/>
              </a:rPr>
              <a:t>  temp</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建立空串对象</a:t>
            </a:r>
            <a:endParaRPr kumimoji="1" lang="en-US" altLang="zh-CN"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if</a:t>
            </a:r>
            <a:r>
              <a:rPr kumimoji="1" lang="en-US" altLang="zh-CN" sz="2800" dirty="0">
                <a:latin typeface="Times New Roman" panose="02020603050405020304" pitchFamily="18" charset="0"/>
                <a:ea typeface="隶书" panose="02010509060101010101" pitchFamily="49" charset="-122"/>
              </a:rPr>
              <a:t> (pos &gt;= 0 </a:t>
            </a:r>
            <a:r>
              <a:rPr kumimoji="1" lang="en-US" altLang="zh-CN" sz="2800" b="1" dirty="0">
                <a:latin typeface="Times New Roman" panose="02020603050405020304" pitchFamily="18" charset="0"/>
                <a:ea typeface="隶书" panose="02010509060101010101" pitchFamily="49" charset="-122"/>
              </a:rPr>
              <a:t>&amp;&amp;</a:t>
            </a:r>
            <a:r>
              <a:rPr kumimoji="1" lang="en-US" altLang="zh-CN" sz="2800" dirty="0">
                <a:latin typeface="Times New Roman" panose="02020603050405020304" pitchFamily="18" charset="0"/>
                <a:ea typeface="隶书" panose="02010509060101010101" pitchFamily="49" charset="-122"/>
              </a:rPr>
              <a:t> pos+len</a:t>
            </a:r>
            <a:r>
              <a:rPr kumimoji="1" lang="en-US" altLang="zh-CN" sz="2800" dirty="0">
                <a:latin typeface="Courier New" panose="02070309020205020404" pitchFamily="49"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1 &lt; </a:t>
            </a:r>
            <a:r>
              <a:rPr kumimoji="1" lang="en-US" altLang="zh-CN" sz="2800" dirty="0" err="1">
                <a:latin typeface="Times New Roman" panose="02020603050405020304" pitchFamily="18" charset="0"/>
                <a:ea typeface="隶书" panose="02010509060101010101" pitchFamily="49" charset="-122"/>
              </a:rPr>
              <a:t>maxSize</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&amp;&amp;</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&gt; 0)</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提取子串</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if</a:t>
            </a:r>
            <a:r>
              <a:rPr kumimoji="1" lang="en-US" altLang="zh-CN" sz="2800" dirty="0">
                <a:latin typeface="Times New Roman" panose="02020603050405020304" pitchFamily="18" charset="0"/>
                <a:ea typeface="隶书" panose="02010509060101010101" pitchFamily="49" charset="-122"/>
              </a:rPr>
              <a:t> (pos+len</a:t>
            </a:r>
            <a:r>
              <a:rPr kumimoji="1" lang="en-US" altLang="zh-CN" sz="2800" dirty="0">
                <a:latin typeface="Courier New" panose="02070309020205020404" pitchFamily="49"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1 &gt;= </a:t>
            </a:r>
            <a:r>
              <a:rPr kumimoji="1" lang="en-US" altLang="zh-CN" sz="2800" dirty="0" err="1">
                <a:latin typeface="Times New Roman" panose="02020603050405020304" pitchFamily="18" charset="0"/>
                <a:ea typeface="隶书" panose="02010509060101010101" pitchFamily="49" charset="-122"/>
              </a:rPr>
              <a:t>curLength</a:t>
            </a:r>
            <a:r>
              <a:rPr kumimoji="1" lang="en-US" altLang="zh-CN"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curLength</a:t>
            </a:r>
            <a:r>
              <a:rPr kumimoji="1" lang="en-US" altLang="zh-CN" sz="2800" dirty="0">
                <a:latin typeface="Times New Roman" panose="02020603050405020304" pitchFamily="18" charset="0"/>
                <a:ea typeface="隶书" panose="02010509060101010101" pitchFamily="49" charset="-122"/>
              </a:rPr>
              <a:t> </a:t>
            </a:r>
            <a:r>
              <a:rPr kumimoji="1" lang="en-US" altLang="zh-CN" sz="2800" dirty="0">
                <a:latin typeface="Courier New" panose="02070309020205020404" pitchFamily="49"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pos</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solidFill>
                  <a:srgbClr val="CC0000"/>
                </a:solidFill>
                <a:latin typeface="Times New Roman" panose="02020603050405020304" pitchFamily="18" charset="0"/>
                <a:ea typeface="隶书" panose="02010509060101010101" pitchFamily="49" charset="-122"/>
              </a:rPr>
              <a:t>   </a:t>
            </a:r>
            <a:r>
              <a:rPr kumimoji="1" lang="en-US" altLang="zh-CN" sz="2800" b="1" dirty="0">
                <a:solidFill>
                  <a:srgbClr val="CC0000"/>
                </a:solidFill>
                <a:latin typeface="Times New Roman" panose="02020603050405020304" pitchFamily="18" charset="0"/>
                <a:ea typeface="隶书" panose="02010509060101010101" pitchFamily="49" charset="-122"/>
              </a:rPr>
              <a:t>  //</a:t>
            </a:r>
            <a:r>
              <a:rPr kumimoji="1" lang="zh-CN" altLang="en-US" sz="2800" dirty="0">
                <a:solidFill>
                  <a:srgbClr val="CC0000"/>
                </a:solidFill>
                <a:latin typeface="Times New Roman" panose="02020603050405020304" pitchFamily="18" charset="0"/>
                <a:ea typeface="隶书" panose="02010509060101010101" pitchFamily="49" charset="-122"/>
              </a:rPr>
              <a:t>调整提取字符数</a:t>
            </a:r>
          </a:p>
          <a:p>
            <a:pPr eaLnBrk="1" hangingPunct="1">
              <a:lnSpc>
                <a:spcPct val="105000"/>
              </a:lnSpc>
              <a:spcBef>
                <a:spcPct val="5000"/>
              </a:spcBef>
              <a:buFontTx/>
              <a:buNone/>
            </a:pPr>
            <a:r>
              <a:rPr kumimoji="1" lang="zh-CN" altLang="en-US" sz="2800" dirty="0">
                <a:solidFill>
                  <a:srgbClr val="CC0000"/>
                </a:solidFill>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temp.curLength</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len</a:t>
            </a:r>
            <a:r>
              <a:rPr kumimoji="1" lang="en-US" altLang="zh-CN" sz="2800" b="1" dirty="0">
                <a:latin typeface="Times New Roman" panose="02020603050405020304" pitchFamily="18" charset="0"/>
                <a:ea typeface="隶书" panose="02010509060101010101" pitchFamily="49" charset="-122"/>
              </a:rPr>
              <a:t>;</a:t>
            </a:r>
            <a:r>
              <a:rPr kumimoji="1" lang="en-US" altLang="zh-CN" sz="2800" b="1" dirty="0">
                <a:solidFill>
                  <a:srgbClr val="CC0000"/>
                </a:solidFill>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子串长度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6" end="6"/>
                                            </p:txEl>
                                          </p:spTgt>
                                        </p:tgtEl>
                                        <p:attrNameLst>
                                          <p:attrName>style.visibility</p:attrName>
                                        </p:attrNameLst>
                                      </p:cBhvr>
                                      <p:to>
                                        <p:strVal val="visible"/>
                                      </p:to>
                                    </p:set>
                                    <p:animEffect transition="in" filter="fade">
                                      <p:cBhvr>
                                        <p:cTn id="7" dur="500"/>
                                        <p:tgtEl>
                                          <p:spTgt spid="6451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7" end="7"/>
                                            </p:txEl>
                                          </p:spTgt>
                                        </p:tgtEl>
                                        <p:attrNameLst>
                                          <p:attrName>style.visibility</p:attrName>
                                        </p:attrNameLst>
                                      </p:cBhvr>
                                      <p:to>
                                        <p:strVal val="visible"/>
                                      </p:to>
                                    </p:set>
                                    <p:animEffect transition="in" filter="fade">
                                      <p:cBhvr>
                                        <p:cTn id="10" dur="500"/>
                                        <p:tgtEl>
                                          <p:spTgt spid="6451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animEffect transition="in" filter="fade">
                                      <p:cBhvr>
                                        <p:cTn id="13"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F4F5AF-6567-403B-B659-F33E5011BD0C}"/>
              </a:ext>
            </a:extLst>
          </p:cNvPr>
          <p:cNvSpPr>
            <a:spLocks noGrp="1" noChangeArrowheads="1"/>
          </p:cNvSpPr>
          <p:nvPr>
            <p:ph type="title"/>
          </p:nvPr>
        </p:nvSpPr>
        <p:spPr>
          <a:xfrm>
            <a:off x="2209800" y="358775"/>
            <a:ext cx="4800600" cy="738188"/>
          </a:xfrm>
        </p:spPr>
        <p:txBody>
          <a:bodyPr/>
          <a:lstStyle/>
          <a:p>
            <a:pPr eaLnBrk="1" hangingPunct="1"/>
            <a:r>
              <a:rPr lang="zh-CN" altLang="en-US" sz="4000" b="1">
                <a:ea typeface="华文新魏" panose="02010800040101010101" pitchFamily="2" charset="-122"/>
              </a:rPr>
              <a:t>数组的连续存储方式</a:t>
            </a:r>
          </a:p>
        </p:txBody>
      </p:sp>
      <p:sp>
        <p:nvSpPr>
          <p:cNvPr id="8195" name="Rectangle 3">
            <a:extLst>
              <a:ext uri="{FF2B5EF4-FFF2-40B4-BE49-F238E27FC236}">
                <a16:creationId xmlns:a16="http://schemas.microsoft.com/office/drawing/2014/main" id="{3D2F25C8-F600-44A6-9C07-041EF3AAF149}"/>
              </a:ext>
            </a:extLst>
          </p:cNvPr>
          <p:cNvSpPr>
            <a:spLocks noGrp="1" noChangeArrowheads="1"/>
          </p:cNvSpPr>
          <p:nvPr>
            <p:ph type="body" idx="1"/>
          </p:nvPr>
        </p:nvSpPr>
        <p:spPr>
          <a:xfrm>
            <a:off x="2835275" y="1465263"/>
            <a:ext cx="3276600" cy="685800"/>
          </a:xfrm>
        </p:spPr>
        <p:txBody>
          <a:bodyPr/>
          <a:lstStyle/>
          <a:p>
            <a:pPr algn="ctr" eaLnBrk="1" hangingPunct="1">
              <a:buClr>
                <a:srgbClr val="800080"/>
              </a:buClr>
              <a:buSzPct val="50000"/>
              <a:buFontTx/>
              <a:buNone/>
            </a:pPr>
            <a:r>
              <a:rPr lang="zh-CN" altLang="en-US" sz="3600" b="1" u="sng">
                <a:solidFill>
                  <a:schemeClr val="tx2"/>
                </a:solidFill>
                <a:ea typeface="华文新魏" panose="02010800040101010101" pitchFamily="2" charset="-122"/>
              </a:rPr>
              <a:t>一维数组</a:t>
            </a:r>
            <a:endParaRPr lang="zh-CN" altLang="en-US" sz="3600" u="sng">
              <a:solidFill>
                <a:schemeClr val="tx2"/>
              </a:solidFill>
              <a:ea typeface="华文新魏" panose="02010800040101010101" pitchFamily="2" charset="-122"/>
            </a:endParaRPr>
          </a:p>
        </p:txBody>
      </p:sp>
      <p:grpSp>
        <p:nvGrpSpPr>
          <p:cNvPr id="8196" name="Group 4">
            <a:extLst>
              <a:ext uri="{FF2B5EF4-FFF2-40B4-BE49-F238E27FC236}">
                <a16:creationId xmlns:a16="http://schemas.microsoft.com/office/drawing/2014/main" id="{0E266918-EF0A-400B-8F71-97FFBF71463B}"/>
              </a:ext>
            </a:extLst>
          </p:cNvPr>
          <p:cNvGrpSpPr>
            <a:grpSpLocks/>
          </p:cNvGrpSpPr>
          <p:nvPr/>
        </p:nvGrpSpPr>
        <p:grpSpPr bwMode="auto">
          <a:xfrm>
            <a:off x="1295400" y="2095500"/>
            <a:ext cx="7239000" cy="1295400"/>
            <a:chOff x="816" y="1208"/>
            <a:chExt cx="4560" cy="816"/>
          </a:xfrm>
        </p:grpSpPr>
        <p:sp>
          <p:nvSpPr>
            <p:cNvPr id="8224" name="AutoShape 5">
              <a:extLst>
                <a:ext uri="{FF2B5EF4-FFF2-40B4-BE49-F238E27FC236}">
                  <a16:creationId xmlns:a16="http://schemas.microsoft.com/office/drawing/2014/main" id="{40CFBA0F-82AC-4004-9CCF-D72AF3B17FE2}"/>
                </a:ext>
              </a:extLst>
            </p:cNvPr>
            <p:cNvSpPr>
              <a:spLocks/>
            </p:cNvSpPr>
            <p:nvPr/>
          </p:nvSpPr>
          <p:spPr bwMode="auto">
            <a:xfrm>
              <a:off x="1962" y="1402"/>
              <a:ext cx="54" cy="534"/>
            </a:xfrm>
            <a:prstGeom prst="leftBrace">
              <a:avLst>
                <a:gd name="adj1" fmla="val 82407"/>
                <a:gd name="adj2" fmla="val 50000"/>
              </a:avLst>
            </a:prstGeom>
            <a:noFill/>
            <a:ln w="38100">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chemeClr val="bg2"/>
                </a:solidFill>
                <a:latin typeface="Times New Roman" panose="02020603050405020304" pitchFamily="18" charset="0"/>
              </a:endParaRPr>
            </a:p>
          </p:txBody>
        </p:sp>
        <p:sp>
          <p:nvSpPr>
            <p:cNvPr id="8225" name="Rectangle 6">
              <a:extLst>
                <a:ext uri="{FF2B5EF4-FFF2-40B4-BE49-F238E27FC236}">
                  <a16:creationId xmlns:a16="http://schemas.microsoft.com/office/drawing/2014/main" id="{EC8CC846-CFA7-4546-9959-3D9FBDC8AB07}"/>
                </a:ext>
              </a:extLst>
            </p:cNvPr>
            <p:cNvSpPr>
              <a:spLocks noChangeArrowheads="1"/>
            </p:cNvSpPr>
            <p:nvPr/>
          </p:nvSpPr>
          <p:spPr bwMode="auto">
            <a:xfrm>
              <a:off x="816" y="1428"/>
              <a:ext cx="1296"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6600"/>
                  </a:solidFill>
                  <a:latin typeface="Times New Roman" panose="02020603050405020304" pitchFamily="18" charset="0"/>
                </a:rPr>
                <a:t>LOC(</a:t>
              </a:r>
              <a:r>
                <a:rPr kumimoji="1" lang="en-US" altLang="zh-CN" b="1" i="1">
                  <a:solidFill>
                    <a:srgbClr val="006600"/>
                  </a:solidFill>
                  <a:latin typeface="Times New Roman" panose="02020603050405020304" pitchFamily="18" charset="0"/>
                </a:rPr>
                <a:t>i</a:t>
              </a:r>
              <a:r>
                <a:rPr kumimoji="1" lang="en-US" altLang="zh-CN" b="1">
                  <a:solidFill>
                    <a:srgbClr val="006600"/>
                  </a:solidFill>
                  <a:latin typeface="Times New Roman" panose="02020603050405020304" pitchFamily="18" charset="0"/>
                </a:rPr>
                <a:t>) =</a:t>
              </a:r>
              <a:r>
                <a:rPr kumimoji="1" lang="en-US" altLang="zh-CN" sz="3600" b="1">
                  <a:solidFill>
                    <a:schemeClr val="bg2"/>
                  </a:solidFill>
                  <a:latin typeface="Times New Roman" panose="02020603050405020304" pitchFamily="18" charset="0"/>
                </a:rPr>
                <a:t> </a:t>
              </a:r>
              <a:endParaRPr kumimoji="1" lang="en-US" altLang="zh-CN" sz="3600">
                <a:latin typeface="Times New Roman" panose="02020603050405020304" pitchFamily="18" charset="0"/>
              </a:endParaRPr>
            </a:p>
          </p:txBody>
        </p:sp>
        <p:sp>
          <p:nvSpPr>
            <p:cNvPr id="8226" name="Rectangle 7">
              <a:extLst>
                <a:ext uri="{FF2B5EF4-FFF2-40B4-BE49-F238E27FC236}">
                  <a16:creationId xmlns:a16="http://schemas.microsoft.com/office/drawing/2014/main" id="{5C91E829-CD34-4DE3-A264-FEE3AD199102}"/>
                </a:ext>
              </a:extLst>
            </p:cNvPr>
            <p:cNvSpPr>
              <a:spLocks noChangeArrowheads="1"/>
            </p:cNvSpPr>
            <p:nvPr/>
          </p:nvSpPr>
          <p:spPr bwMode="auto">
            <a:xfrm>
              <a:off x="2064" y="1620"/>
              <a:ext cx="3312"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6600"/>
                  </a:solidFill>
                  <a:latin typeface="Times New Roman" panose="02020603050405020304" pitchFamily="18" charset="0"/>
                </a:rPr>
                <a:t>LOC(</a:t>
              </a:r>
              <a:r>
                <a:rPr kumimoji="1" lang="en-US" altLang="zh-CN" b="1" i="1">
                  <a:solidFill>
                    <a:srgbClr val="006600"/>
                  </a:solidFill>
                  <a:latin typeface="Times New Roman" panose="02020603050405020304" pitchFamily="18" charset="0"/>
                </a:rPr>
                <a:t>i</a:t>
              </a:r>
              <a:r>
                <a:rPr kumimoji="1" lang="en-US" altLang="zh-CN">
                  <a:solidFill>
                    <a:srgbClr val="006600"/>
                  </a:solidFill>
                  <a:latin typeface="Courier New" panose="02070309020205020404" pitchFamily="49" charset="0"/>
                </a:rPr>
                <a:t>-</a:t>
              </a:r>
              <a:r>
                <a:rPr kumimoji="1" lang="en-US" altLang="zh-CN" b="1">
                  <a:solidFill>
                    <a:srgbClr val="006600"/>
                  </a:solidFill>
                  <a:latin typeface="Times New Roman" panose="02020603050405020304" pitchFamily="18" charset="0"/>
                </a:rPr>
                <a:t>1)+</a:t>
              </a:r>
              <a:r>
                <a:rPr kumimoji="1" lang="en-US" altLang="zh-CN" b="1" i="1">
                  <a:solidFill>
                    <a:srgbClr val="006600"/>
                  </a:solidFill>
                  <a:latin typeface="Times New Roman" panose="02020603050405020304" pitchFamily="18" charset="0"/>
                </a:rPr>
                <a:t>l</a:t>
              </a:r>
              <a:r>
                <a:rPr kumimoji="1" lang="en-US" altLang="zh-CN" b="1">
                  <a:solidFill>
                    <a:srgbClr val="006600"/>
                  </a:solidFill>
                  <a:latin typeface="Times New Roman" panose="02020603050405020304" pitchFamily="18" charset="0"/>
                </a:rPr>
                <a:t> = </a:t>
              </a:r>
              <a:r>
                <a:rPr kumimoji="1" lang="en-US" altLang="zh-CN" b="1" i="1">
                  <a:solidFill>
                    <a:srgbClr val="006600"/>
                  </a:solidFill>
                  <a:latin typeface="Times New Roman" panose="02020603050405020304" pitchFamily="18" charset="0"/>
                </a:rPr>
                <a:t>a</a:t>
              </a:r>
              <a:r>
                <a:rPr kumimoji="1" lang="en-US" altLang="zh-CN" b="1">
                  <a:solidFill>
                    <a:srgbClr val="006600"/>
                  </a:solidFill>
                  <a:latin typeface="Times New Roman" panose="02020603050405020304" pitchFamily="18" charset="0"/>
                </a:rPr>
                <a:t>+</a:t>
              </a:r>
              <a:r>
                <a:rPr kumimoji="1" lang="en-US" altLang="zh-CN" b="1" i="1">
                  <a:solidFill>
                    <a:srgbClr val="006600"/>
                  </a:solidFill>
                  <a:latin typeface="Times New Roman" panose="02020603050405020304" pitchFamily="18" charset="0"/>
                </a:rPr>
                <a:t>i</a:t>
              </a:r>
              <a:r>
                <a:rPr kumimoji="1" lang="en-US" altLang="zh-CN" b="1">
                  <a:solidFill>
                    <a:srgbClr val="006600"/>
                  </a:solidFill>
                  <a:latin typeface="Times New Roman" panose="02020603050405020304" pitchFamily="18" charset="0"/>
                </a:rPr>
                <a:t>*</a:t>
              </a:r>
              <a:r>
                <a:rPr kumimoji="1" lang="en-US" altLang="zh-CN" b="1" i="1">
                  <a:solidFill>
                    <a:srgbClr val="006600"/>
                  </a:solidFill>
                  <a:latin typeface="Times New Roman" panose="02020603050405020304" pitchFamily="18" charset="0"/>
                </a:rPr>
                <a:t>l,  i &gt;</a:t>
              </a:r>
              <a:r>
                <a:rPr kumimoji="1" lang="en-US" altLang="zh-CN" b="1">
                  <a:solidFill>
                    <a:srgbClr val="006600"/>
                  </a:solidFill>
                  <a:latin typeface="Times New Roman" panose="02020603050405020304" pitchFamily="18" charset="0"/>
                </a:rPr>
                <a:t> 0</a:t>
              </a:r>
              <a:r>
                <a:rPr kumimoji="1" lang="en-US" altLang="zh-CN" sz="3600" b="1" i="1">
                  <a:solidFill>
                    <a:schemeClr val="bg2"/>
                  </a:solidFill>
                  <a:latin typeface="Times New Roman" panose="02020603050405020304" pitchFamily="18" charset="0"/>
                </a:rPr>
                <a:t> </a:t>
              </a:r>
              <a:endParaRPr kumimoji="1" lang="en-US" altLang="zh-CN" sz="3600">
                <a:latin typeface="Times New Roman" panose="02020603050405020304" pitchFamily="18" charset="0"/>
              </a:endParaRPr>
            </a:p>
          </p:txBody>
        </p:sp>
        <p:sp>
          <p:nvSpPr>
            <p:cNvPr id="8227" name="Text Box 8">
              <a:extLst>
                <a:ext uri="{FF2B5EF4-FFF2-40B4-BE49-F238E27FC236}">
                  <a16:creationId xmlns:a16="http://schemas.microsoft.com/office/drawing/2014/main" id="{393BE9F0-9B7A-405E-B81B-2B3393A3B02F}"/>
                </a:ext>
              </a:extLst>
            </p:cNvPr>
            <p:cNvSpPr txBox="1">
              <a:spLocks noChangeArrowheads="1"/>
            </p:cNvSpPr>
            <p:nvPr/>
          </p:nvSpPr>
          <p:spPr bwMode="auto">
            <a:xfrm>
              <a:off x="2080" y="1208"/>
              <a:ext cx="1717"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6600"/>
                  </a:solidFill>
                  <a:latin typeface="Times New Roman" panose="02020603050405020304" pitchFamily="18" charset="0"/>
                </a:rPr>
                <a:t>a,         i </a:t>
              </a:r>
              <a:r>
                <a:rPr kumimoji="1" lang="en-US" altLang="zh-CN" b="1">
                  <a:solidFill>
                    <a:srgbClr val="006600"/>
                  </a:solidFill>
                  <a:latin typeface="Times New Roman" panose="02020603050405020304" pitchFamily="18" charset="0"/>
                </a:rPr>
                <a:t>= 0</a:t>
              </a:r>
              <a:r>
                <a:rPr kumimoji="1" lang="en-US" altLang="zh-CN" sz="3600" i="1">
                  <a:solidFill>
                    <a:srgbClr val="3333CC"/>
                  </a:solidFill>
                  <a:latin typeface="Times New Roman" panose="02020603050405020304" pitchFamily="18" charset="0"/>
                </a:rPr>
                <a:t>     </a:t>
              </a:r>
              <a:endParaRPr kumimoji="1" lang="en-US" altLang="zh-CN" sz="3600">
                <a:latin typeface="Times New Roman" panose="02020603050405020304" pitchFamily="18" charset="0"/>
              </a:endParaRPr>
            </a:p>
          </p:txBody>
        </p:sp>
      </p:grpSp>
      <p:grpSp>
        <p:nvGrpSpPr>
          <p:cNvPr id="8197" name="Group 9">
            <a:extLst>
              <a:ext uri="{FF2B5EF4-FFF2-40B4-BE49-F238E27FC236}">
                <a16:creationId xmlns:a16="http://schemas.microsoft.com/office/drawing/2014/main" id="{C32A10F1-FA5C-432A-8420-E8B8F31E1D41}"/>
              </a:ext>
            </a:extLst>
          </p:cNvPr>
          <p:cNvGrpSpPr>
            <a:grpSpLocks/>
          </p:cNvGrpSpPr>
          <p:nvPr/>
        </p:nvGrpSpPr>
        <p:grpSpPr bwMode="auto">
          <a:xfrm>
            <a:off x="806450" y="3543300"/>
            <a:ext cx="7321550" cy="2560638"/>
            <a:chOff x="508" y="2064"/>
            <a:chExt cx="4612" cy="1613"/>
          </a:xfrm>
        </p:grpSpPr>
        <p:sp>
          <p:nvSpPr>
            <p:cNvPr id="8198" name="Rectangle 10">
              <a:extLst>
                <a:ext uri="{FF2B5EF4-FFF2-40B4-BE49-F238E27FC236}">
                  <a16:creationId xmlns:a16="http://schemas.microsoft.com/office/drawing/2014/main" id="{C418370C-249A-4398-9B12-5FDD983AFADD}"/>
                </a:ext>
              </a:extLst>
            </p:cNvPr>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8199" name="Text Box 11">
              <a:extLst>
                <a:ext uri="{FF2B5EF4-FFF2-40B4-BE49-F238E27FC236}">
                  <a16:creationId xmlns:a16="http://schemas.microsoft.com/office/drawing/2014/main" id="{C116EF30-AEF9-47C7-980F-298D48997537}"/>
                </a:ext>
              </a:extLst>
            </p:cNvPr>
            <p:cNvSpPr txBox="1">
              <a:spLocks noChangeArrowheads="1"/>
            </p:cNvSpPr>
            <p:nvPr/>
          </p:nvSpPr>
          <p:spPr bwMode="auto">
            <a:xfrm>
              <a:off x="864" y="2476"/>
              <a:ext cx="419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FF3300"/>
                  </a:solidFill>
                  <a:latin typeface="Arial Narrow" panose="020B0606020202030204" pitchFamily="34" charset="0"/>
                  <a:ea typeface="仿宋_GB2312" pitchFamily="49" charset="-122"/>
                </a:rPr>
                <a:t>35   27    49   18   60    54   77    83   41   02</a:t>
              </a:r>
              <a:endParaRPr kumimoji="1" lang="en-US" altLang="zh-CN" sz="3600">
                <a:latin typeface="Times New Roman" panose="02020603050405020304" pitchFamily="18" charset="0"/>
              </a:endParaRPr>
            </a:p>
          </p:txBody>
        </p:sp>
        <p:sp>
          <p:nvSpPr>
            <p:cNvPr id="8200" name="Line 12">
              <a:extLst>
                <a:ext uri="{FF2B5EF4-FFF2-40B4-BE49-F238E27FC236}">
                  <a16:creationId xmlns:a16="http://schemas.microsoft.com/office/drawing/2014/main" id="{618E72B7-BD35-4864-9C85-BB51BA6052C4}"/>
                </a:ext>
              </a:extLst>
            </p:cNvPr>
            <p:cNvSpPr>
              <a:spLocks noChangeShapeType="1"/>
            </p:cNvSpPr>
            <p:nvPr/>
          </p:nvSpPr>
          <p:spPr bwMode="auto">
            <a:xfrm>
              <a:off x="124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13">
              <a:extLst>
                <a:ext uri="{FF2B5EF4-FFF2-40B4-BE49-F238E27FC236}">
                  <a16:creationId xmlns:a16="http://schemas.microsoft.com/office/drawing/2014/main" id="{25267E06-7CCD-464A-B42C-CEC99EF5A62A}"/>
                </a:ext>
              </a:extLst>
            </p:cNvPr>
            <p:cNvSpPr>
              <a:spLocks noChangeShapeType="1"/>
            </p:cNvSpPr>
            <p:nvPr/>
          </p:nvSpPr>
          <p:spPr bwMode="auto">
            <a:xfrm>
              <a:off x="168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4">
              <a:extLst>
                <a:ext uri="{FF2B5EF4-FFF2-40B4-BE49-F238E27FC236}">
                  <a16:creationId xmlns:a16="http://schemas.microsoft.com/office/drawing/2014/main" id="{F3D7A9A2-5BDB-45A3-AAB6-7EE4E59282E3}"/>
                </a:ext>
              </a:extLst>
            </p:cNvPr>
            <p:cNvSpPr>
              <a:spLocks noChangeShapeType="1"/>
            </p:cNvSpPr>
            <p:nvPr/>
          </p:nvSpPr>
          <p:spPr bwMode="auto">
            <a:xfrm>
              <a:off x="211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5">
              <a:extLst>
                <a:ext uri="{FF2B5EF4-FFF2-40B4-BE49-F238E27FC236}">
                  <a16:creationId xmlns:a16="http://schemas.microsoft.com/office/drawing/2014/main" id="{F70E2B9C-EB93-4591-B3E3-82AE2BFD7EF9}"/>
                </a:ext>
              </a:extLst>
            </p:cNvPr>
            <p:cNvSpPr>
              <a:spLocks noChangeShapeType="1"/>
            </p:cNvSpPr>
            <p:nvPr/>
          </p:nvSpPr>
          <p:spPr bwMode="auto">
            <a:xfrm>
              <a:off x="254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6">
              <a:extLst>
                <a:ext uri="{FF2B5EF4-FFF2-40B4-BE49-F238E27FC236}">
                  <a16:creationId xmlns:a16="http://schemas.microsoft.com/office/drawing/2014/main" id="{E402F381-D456-4571-86BB-F1D2B673A87B}"/>
                </a:ext>
              </a:extLst>
            </p:cNvPr>
            <p:cNvSpPr>
              <a:spLocks noChangeShapeType="1"/>
            </p:cNvSpPr>
            <p:nvPr/>
          </p:nvSpPr>
          <p:spPr bwMode="auto">
            <a:xfrm>
              <a:off x="2976"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7">
              <a:extLst>
                <a:ext uri="{FF2B5EF4-FFF2-40B4-BE49-F238E27FC236}">
                  <a16:creationId xmlns:a16="http://schemas.microsoft.com/office/drawing/2014/main" id="{D2054AE9-3F27-476E-9A86-BAF5D49D89CB}"/>
                </a:ext>
              </a:extLst>
            </p:cNvPr>
            <p:cNvSpPr>
              <a:spLocks noChangeShapeType="1"/>
            </p:cNvSpPr>
            <p:nvPr/>
          </p:nvSpPr>
          <p:spPr bwMode="auto">
            <a:xfrm>
              <a:off x="340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8">
              <a:extLst>
                <a:ext uri="{FF2B5EF4-FFF2-40B4-BE49-F238E27FC236}">
                  <a16:creationId xmlns:a16="http://schemas.microsoft.com/office/drawing/2014/main" id="{7E8FB2DF-1415-4CB9-AF19-698F57963BFA}"/>
                </a:ext>
              </a:extLst>
            </p:cNvPr>
            <p:cNvSpPr>
              <a:spLocks noChangeShapeType="1"/>
            </p:cNvSpPr>
            <p:nvPr/>
          </p:nvSpPr>
          <p:spPr bwMode="auto">
            <a:xfrm>
              <a:off x="384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9">
              <a:extLst>
                <a:ext uri="{FF2B5EF4-FFF2-40B4-BE49-F238E27FC236}">
                  <a16:creationId xmlns:a16="http://schemas.microsoft.com/office/drawing/2014/main" id="{C46F7992-600F-4756-9EB1-9B251960977E}"/>
                </a:ext>
              </a:extLst>
            </p:cNvPr>
            <p:cNvSpPr>
              <a:spLocks noChangeShapeType="1"/>
            </p:cNvSpPr>
            <p:nvPr/>
          </p:nvSpPr>
          <p:spPr bwMode="auto">
            <a:xfrm>
              <a:off x="427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20">
              <a:extLst>
                <a:ext uri="{FF2B5EF4-FFF2-40B4-BE49-F238E27FC236}">
                  <a16:creationId xmlns:a16="http://schemas.microsoft.com/office/drawing/2014/main" id="{F280614E-F96F-4C8D-8E0A-CED4CC6FA3DD}"/>
                </a:ext>
              </a:extLst>
            </p:cNvPr>
            <p:cNvSpPr>
              <a:spLocks noChangeShapeType="1"/>
            </p:cNvSpPr>
            <p:nvPr/>
          </p:nvSpPr>
          <p:spPr bwMode="auto">
            <a:xfrm>
              <a:off x="470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Text Box 21">
              <a:extLst>
                <a:ext uri="{FF2B5EF4-FFF2-40B4-BE49-F238E27FC236}">
                  <a16:creationId xmlns:a16="http://schemas.microsoft.com/office/drawing/2014/main" id="{673C2984-84DD-40B6-8C02-2DB66C04FAC7}"/>
                </a:ext>
              </a:extLst>
            </p:cNvPr>
            <p:cNvSpPr txBox="1">
              <a:spLocks noChangeArrowheads="1"/>
            </p:cNvSpPr>
            <p:nvPr/>
          </p:nvSpPr>
          <p:spPr bwMode="auto">
            <a:xfrm>
              <a:off x="768" y="2064"/>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8210" name="AutoShape 22">
              <a:extLst>
                <a:ext uri="{FF2B5EF4-FFF2-40B4-BE49-F238E27FC236}">
                  <a16:creationId xmlns:a16="http://schemas.microsoft.com/office/drawing/2014/main" id="{77EF6EA2-E9FA-4E20-86AD-558B786F4860}"/>
                </a:ext>
              </a:extLst>
            </p:cNvPr>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1" name="AutoShape 23">
              <a:extLst>
                <a:ext uri="{FF2B5EF4-FFF2-40B4-BE49-F238E27FC236}">
                  <a16:creationId xmlns:a16="http://schemas.microsoft.com/office/drawing/2014/main" id="{9F659D68-6314-4694-B4C8-4509F1CDE879}"/>
                </a:ext>
              </a:extLst>
            </p:cNvPr>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2" name="AutoShape 24">
              <a:extLst>
                <a:ext uri="{FF2B5EF4-FFF2-40B4-BE49-F238E27FC236}">
                  <a16:creationId xmlns:a16="http://schemas.microsoft.com/office/drawing/2014/main" id="{0D58DD51-1BE2-4509-A2E6-08D5887DD6FC}"/>
                </a:ext>
              </a:extLst>
            </p:cNvPr>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3" name="AutoShape 25">
              <a:extLst>
                <a:ext uri="{FF2B5EF4-FFF2-40B4-BE49-F238E27FC236}">
                  <a16:creationId xmlns:a16="http://schemas.microsoft.com/office/drawing/2014/main" id="{38DB91C2-77BE-47F1-8457-D0C3C0FC0916}"/>
                </a:ext>
              </a:extLst>
            </p:cNvPr>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4" name="AutoShape 26">
              <a:extLst>
                <a:ext uri="{FF2B5EF4-FFF2-40B4-BE49-F238E27FC236}">
                  <a16:creationId xmlns:a16="http://schemas.microsoft.com/office/drawing/2014/main" id="{52F22097-D90E-45EF-80DD-4AA9B027569A}"/>
                </a:ext>
              </a:extLst>
            </p:cNvPr>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5" name="AutoShape 27">
              <a:extLst>
                <a:ext uri="{FF2B5EF4-FFF2-40B4-BE49-F238E27FC236}">
                  <a16:creationId xmlns:a16="http://schemas.microsoft.com/office/drawing/2014/main" id="{082896F5-70F7-4F84-AFD5-2D2CD1F28FAB}"/>
                </a:ext>
              </a:extLst>
            </p:cNvPr>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6" name="AutoShape 28">
              <a:extLst>
                <a:ext uri="{FF2B5EF4-FFF2-40B4-BE49-F238E27FC236}">
                  <a16:creationId xmlns:a16="http://schemas.microsoft.com/office/drawing/2014/main" id="{537D3ED7-0C21-444C-8D2F-9AC142C56C53}"/>
                </a:ext>
              </a:extLst>
            </p:cNvPr>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7" name="AutoShape 29">
              <a:extLst>
                <a:ext uri="{FF2B5EF4-FFF2-40B4-BE49-F238E27FC236}">
                  <a16:creationId xmlns:a16="http://schemas.microsoft.com/office/drawing/2014/main" id="{62577298-127C-4664-9907-12B4ECF4520D}"/>
                </a:ext>
              </a:extLst>
            </p:cNvPr>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8" name="AutoShape 30">
              <a:extLst>
                <a:ext uri="{FF2B5EF4-FFF2-40B4-BE49-F238E27FC236}">
                  <a16:creationId xmlns:a16="http://schemas.microsoft.com/office/drawing/2014/main" id="{2BDBDADD-190F-4FE4-A27A-050C1CB75D63}"/>
                </a:ext>
              </a:extLst>
            </p:cNvPr>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9" name="AutoShape 31">
              <a:extLst>
                <a:ext uri="{FF2B5EF4-FFF2-40B4-BE49-F238E27FC236}">
                  <a16:creationId xmlns:a16="http://schemas.microsoft.com/office/drawing/2014/main" id="{BEAC3648-5A68-421E-A16F-FB056D2D308C}"/>
                </a:ext>
              </a:extLst>
            </p:cNvPr>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20" name="Text Box 32">
              <a:extLst>
                <a:ext uri="{FF2B5EF4-FFF2-40B4-BE49-F238E27FC236}">
                  <a16:creationId xmlns:a16="http://schemas.microsoft.com/office/drawing/2014/main" id="{7A5FE835-BB12-430F-92FB-4319C366FFC8}"/>
                </a:ext>
              </a:extLst>
            </p:cNvPr>
            <p:cNvSpPr txBox="1">
              <a:spLocks noChangeArrowheads="1"/>
            </p:cNvSpPr>
            <p:nvPr/>
          </p:nvSpPr>
          <p:spPr bwMode="auto">
            <a:xfrm>
              <a:off x="902" y="3024"/>
              <a:ext cx="421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CC0066"/>
                  </a:solidFill>
                  <a:latin typeface="Times New Roman" panose="02020603050405020304" pitchFamily="18" charset="0"/>
                </a:rPr>
                <a:t>l      l      l     l      l      l     l      l     l      l</a:t>
              </a:r>
              <a:r>
                <a:rPr kumimoji="1" lang="en-US" altLang="zh-CN" b="1" i="1">
                  <a:latin typeface="Times New Roman" panose="02020603050405020304" pitchFamily="18" charset="0"/>
                </a:rPr>
                <a:t>  </a:t>
              </a:r>
              <a:endParaRPr kumimoji="1" lang="en-US" altLang="zh-CN" sz="3600">
                <a:latin typeface="Times New Roman" panose="02020603050405020304" pitchFamily="18" charset="0"/>
              </a:endParaRPr>
            </a:p>
          </p:txBody>
        </p:sp>
        <p:sp>
          <p:nvSpPr>
            <p:cNvPr id="8221" name="Line 33">
              <a:extLst>
                <a:ext uri="{FF2B5EF4-FFF2-40B4-BE49-F238E27FC236}">
                  <a16:creationId xmlns:a16="http://schemas.microsoft.com/office/drawing/2014/main" id="{C78251EB-49DB-45F1-929B-BB4CC3D01FFF}"/>
                </a:ext>
              </a:extLst>
            </p:cNvPr>
            <p:cNvSpPr>
              <a:spLocks noChangeShapeType="1"/>
            </p:cNvSpPr>
            <p:nvPr/>
          </p:nvSpPr>
          <p:spPr bwMode="auto">
            <a:xfrm flipV="1">
              <a:off x="3072" y="2976"/>
              <a:ext cx="0" cy="52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Text Box 34">
              <a:extLst>
                <a:ext uri="{FF2B5EF4-FFF2-40B4-BE49-F238E27FC236}">
                  <a16:creationId xmlns:a16="http://schemas.microsoft.com/office/drawing/2014/main" id="{5F685CC3-6901-44EF-84B5-02EFC6073CA6}"/>
                </a:ext>
              </a:extLst>
            </p:cNvPr>
            <p:cNvSpPr txBox="1">
              <a:spLocks noChangeArrowheads="1"/>
            </p:cNvSpPr>
            <p:nvPr/>
          </p:nvSpPr>
          <p:spPr bwMode="auto">
            <a:xfrm>
              <a:off x="3072" y="3312"/>
              <a:ext cx="6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a+i*l</a:t>
              </a:r>
              <a:endParaRPr kumimoji="1" lang="en-US" altLang="zh-CN" sz="2400">
                <a:latin typeface="Times New Roman" panose="02020603050405020304" pitchFamily="18" charset="0"/>
              </a:endParaRPr>
            </a:p>
          </p:txBody>
        </p:sp>
        <p:sp>
          <p:nvSpPr>
            <p:cNvPr id="8223" name="Text Box 35">
              <a:extLst>
                <a:ext uri="{FF2B5EF4-FFF2-40B4-BE49-F238E27FC236}">
                  <a16:creationId xmlns:a16="http://schemas.microsoft.com/office/drawing/2014/main" id="{E6AECE2D-A635-4D53-83AA-F01C80BCACC8}"/>
                </a:ext>
              </a:extLst>
            </p:cNvPr>
            <p:cNvSpPr txBox="1">
              <a:spLocks noChangeArrowheads="1"/>
            </p:cNvSpPr>
            <p:nvPr/>
          </p:nvSpPr>
          <p:spPr bwMode="auto">
            <a:xfrm>
              <a:off x="508" y="238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C967BB-CE9F-4FF6-AF02-BAA58B05193C}"/>
              </a:ext>
            </a:extLst>
          </p:cNvPr>
          <p:cNvSpPr>
            <a:spLocks noGrp="1" noChangeArrowheads="1"/>
          </p:cNvSpPr>
          <p:nvPr>
            <p:ph type="body" idx="1"/>
          </p:nvPr>
        </p:nvSpPr>
        <p:spPr>
          <a:xfrm>
            <a:off x="642938" y="766762"/>
            <a:ext cx="8229600" cy="5786437"/>
          </a:xfrm>
        </p:spPr>
        <p:txBody>
          <a:bodyPr/>
          <a:lstStyle/>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for </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 0, j = pos</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&lt; </a:t>
            </a:r>
            <a:r>
              <a:rPr kumimoji="1" lang="en-US" altLang="zh-CN" sz="2800" dirty="0" err="1">
                <a:latin typeface="Times New Roman" panose="02020603050405020304" pitchFamily="18" charset="0"/>
                <a:ea typeface="隶书" panose="02010509060101010101" pitchFamily="49" charset="-122"/>
              </a:rPr>
              <a:t>len</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j++</a:t>
            </a:r>
            <a:r>
              <a:rPr kumimoji="1" lang="en-US" altLang="zh-CN"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temp.ch[</a:t>
            </a:r>
            <a:r>
              <a:rPr kumimoji="1" lang="en-US" altLang="zh-CN" sz="2800" dirty="0" err="1">
                <a:latin typeface="Times New Roman" panose="02020603050405020304" pitchFamily="18" charset="0"/>
                <a:ea typeface="隶书" panose="02010509060101010101" pitchFamily="49" charset="-122"/>
              </a:rPr>
              <a:t>i</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ch</a:t>
            </a:r>
            <a:r>
              <a:rPr kumimoji="1" lang="en-US" altLang="zh-CN" sz="2800" dirty="0">
                <a:latin typeface="Times New Roman" panose="02020603050405020304" pitchFamily="18" charset="0"/>
                <a:ea typeface="隶书" panose="02010509060101010101" pitchFamily="49" charset="-122"/>
              </a:rPr>
              <a:t>[j]</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传送串数组</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temp.ch[</a:t>
            </a:r>
            <a:r>
              <a:rPr kumimoji="1" lang="en-US" altLang="zh-CN" sz="2800" dirty="0" err="1">
                <a:latin typeface="Times New Roman" panose="02020603050405020304" pitchFamily="18" charset="0"/>
                <a:ea typeface="隶书" panose="02010509060101010101" pitchFamily="49" charset="-122"/>
              </a:rPr>
              <a:t>len</a:t>
            </a:r>
            <a:r>
              <a:rPr kumimoji="1" lang="en-US" altLang="zh-CN" sz="2800" dirty="0">
                <a:latin typeface="Times New Roman" panose="02020603050405020304" pitchFamily="18" charset="0"/>
                <a:ea typeface="隶书" panose="02010509060101010101" pitchFamily="49" charset="-122"/>
              </a:rPr>
              <a:t>] = ‘\0’</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子串结束</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else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temp.curLength</a:t>
            </a:r>
            <a:r>
              <a:rPr kumimoji="1" lang="en-US" altLang="zh-CN" sz="2800" dirty="0">
                <a:latin typeface="Times New Roman" panose="02020603050405020304" pitchFamily="18" charset="0"/>
                <a:ea typeface="隶书" panose="02010509060101010101" pitchFamily="49" charset="-122"/>
              </a:rPr>
              <a:t> = 0</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temp.ch[0] = ‘\0’</a:t>
            </a:r>
            <a:r>
              <a:rPr kumimoji="1" lang="en-US" altLang="zh-CN" sz="2800" b="1" dirty="0">
                <a:latin typeface="Times New Roman" panose="02020603050405020304" pitchFamily="18" charset="0"/>
                <a:ea typeface="隶书" panose="02010509060101010101" pitchFamily="49" charset="-122"/>
              </a:rPr>
              <a:t>;</a:t>
            </a:r>
            <a:r>
              <a:rPr kumimoji="1" lang="en-US" altLang="zh-CN" sz="2800" b="1" dirty="0">
                <a:solidFill>
                  <a:srgbClr val="CC0000"/>
                </a:solidFill>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return</a:t>
            </a:r>
            <a:r>
              <a:rPr kumimoji="1" lang="en-US" altLang="zh-CN" sz="2800" dirty="0">
                <a:latin typeface="Times New Roman" panose="02020603050405020304" pitchFamily="18" charset="0"/>
                <a:ea typeface="隶书" panose="02010509060101010101" pitchFamily="49" charset="-122"/>
              </a:rPr>
              <a:t>  temp</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endParaRPr lang="en-US" altLang="zh-CN" sz="1800" dirty="0">
              <a:latin typeface="Times New Roman" panose="02020603050405020304" pitchFamily="18" charset="0"/>
              <a:ea typeface="隶书" panose="02010509060101010101" pitchFamily="49" charset="-122"/>
            </a:endParaRPr>
          </a:p>
          <a:p>
            <a:pPr eaLnBrk="1" hangingPunct="1">
              <a:buClr>
                <a:srgbClr val="990099"/>
              </a:buClr>
              <a:buSzPct val="50000"/>
            </a:pPr>
            <a:r>
              <a:rPr kumimoji="1" lang="zh-CN" altLang="en-US" sz="3000" b="1" dirty="0">
                <a:latin typeface="Times New Roman" panose="02020603050405020304" pitchFamily="18" charset="0"/>
                <a:ea typeface="仿宋_GB2312" pitchFamily="49" charset="-122"/>
              </a:rPr>
              <a:t>例：串 </a:t>
            </a:r>
            <a:r>
              <a:rPr kumimoji="1" lang="en-US" altLang="zh-CN" sz="3000" b="1" dirty="0" err="1">
                <a:latin typeface="Times New Roman" panose="02020603050405020304" pitchFamily="18" charset="0"/>
                <a:ea typeface="仿宋_GB2312" pitchFamily="49" charset="-122"/>
              </a:rPr>
              <a:t>st</a:t>
            </a:r>
            <a:r>
              <a:rPr kumimoji="1" lang="en-US" altLang="zh-CN" sz="3000" b="1" dirty="0">
                <a:latin typeface="Times New Roman" panose="02020603050405020304" pitchFamily="18" charset="0"/>
                <a:ea typeface="仿宋_GB2312" pitchFamily="49" charset="-122"/>
              </a:rPr>
              <a:t> = “</a:t>
            </a:r>
            <a:r>
              <a:rPr kumimoji="1" lang="en-US" altLang="zh-CN" sz="3000" b="1" dirty="0">
                <a:solidFill>
                  <a:schemeClr val="tx2"/>
                </a:solidFill>
                <a:latin typeface="Times New Roman" panose="02020603050405020304" pitchFamily="18" charset="0"/>
                <a:ea typeface="仿宋_GB2312" pitchFamily="49" charset="-122"/>
              </a:rPr>
              <a:t>uni</a:t>
            </a:r>
            <a:r>
              <a:rPr kumimoji="1" lang="en-US" altLang="zh-CN" sz="3000" b="1" u="sng" dirty="0">
                <a:solidFill>
                  <a:schemeClr val="tx2"/>
                </a:solidFill>
                <a:latin typeface="Times New Roman" panose="02020603050405020304" pitchFamily="18" charset="0"/>
                <a:ea typeface="仿宋_GB2312" pitchFamily="49" charset="-122"/>
              </a:rPr>
              <a:t>vers</a:t>
            </a:r>
            <a:r>
              <a:rPr kumimoji="1" lang="en-US" altLang="zh-CN" sz="3000" b="1" dirty="0">
                <a:solidFill>
                  <a:schemeClr val="tx2"/>
                </a:solidFill>
                <a:latin typeface="Times New Roman" panose="02020603050405020304" pitchFamily="18" charset="0"/>
                <a:ea typeface="仿宋_GB2312" pitchFamily="49" charset="-122"/>
              </a:rPr>
              <a:t>ity</a:t>
            </a:r>
            <a:r>
              <a:rPr kumimoji="1" lang="en-US" altLang="zh-CN" sz="3000" b="1" dirty="0">
                <a:latin typeface="Times New Roman" panose="02020603050405020304" pitchFamily="18" charset="0"/>
                <a:ea typeface="仿宋_GB2312" pitchFamily="49" charset="-122"/>
              </a:rPr>
              <a:t>”, </a:t>
            </a:r>
            <a:r>
              <a:rPr kumimoji="1" lang="en-US" altLang="zh-CN" sz="3000" b="1" i="1" dirty="0">
                <a:latin typeface="Times New Roman" panose="02020603050405020304" pitchFamily="18" charset="0"/>
                <a:ea typeface="仿宋_GB2312" pitchFamily="49" charset="-122"/>
              </a:rPr>
              <a:t> </a:t>
            </a:r>
            <a:r>
              <a:rPr kumimoji="1" lang="en-US" altLang="zh-CN" sz="3000" b="1" dirty="0">
                <a:latin typeface="Times New Roman" panose="02020603050405020304" pitchFamily="18" charset="0"/>
                <a:ea typeface="仿宋_GB2312" pitchFamily="49" charset="-122"/>
              </a:rPr>
              <a:t>pos = 3,  </a:t>
            </a:r>
            <a:r>
              <a:rPr kumimoji="1" lang="en-US" altLang="zh-CN" sz="3000" b="1" dirty="0" err="1">
                <a:latin typeface="Times New Roman" panose="02020603050405020304" pitchFamily="18" charset="0"/>
                <a:ea typeface="仿宋_GB2312" pitchFamily="49" charset="-122"/>
              </a:rPr>
              <a:t>len</a:t>
            </a:r>
            <a:r>
              <a:rPr kumimoji="1" lang="en-US" altLang="zh-CN" sz="3000" b="1" dirty="0">
                <a:latin typeface="Times New Roman" panose="02020603050405020304" pitchFamily="18" charset="0"/>
                <a:ea typeface="仿宋_GB2312" pitchFamily="49" charset="-122"/>
              </a:rPr>
              <a:t> =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使用示例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rgbClr val="006600"/>
                </a:solidFill>
                <a:latin typeface="Times New Roman" panose="02020603050405020304" pitchFamily="18" charset="0"/>
                <a:ea typeface="仿宋_GB2312" pitchFamily="49" charset="-122"/>
              </a:rPr>
              <a:t>st</a:t>
            </a:r>
            <a:r>
              <a:rPr kumimoji="1" lang="en-US" altLang="zh-CN" sz="3000" b="1" dirty="0">
                <a:solidFill>
                  <a:schemeClr val="tx2"/>
                </a:solidFill>
                <a:latin typeface="Times New Roman" panose="02020603050405020304" pitchFamily="18" charset="0"/>
                <a:ea typeface="仿宋_GB2312" pitchFamily="49" charset="-122"/>
              </a:rPr>
              <a:t>(3, 4)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提取子串</a:t>
            </a:r>
            <a:r>
              <a:rPr kumimoji="1" lang="en-US" altLang="en-US" sz="3000" b="1" dirty="0">
                <a:latin typeface="Times New Roman" panose="02020603050405020304" pitchFamily="18" charset="0"/>
                <a:ea typeface="仿宋_GB2312" pitchFamily="49" charset="-122"/>
              </a:rPr>
              <a:t>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chemeClr val="tx2"/>
                </a:solidFill>
                <a:latin typeface="Times New Roman" panose="02020603050405020304" pitchFamily="18" charset="0"/>
                <a:ea typeface="仿宋_GB2312" pitchFamily="49" charset="-122"/>
              </a:rPr>
              <a:t>vers</a:t>
            </a:r>
            <a:r>
              <a:rPr kumimoji="1" lang="en-US" altLang="zh-CN" sz="3000"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fade">
                                      <p:cBhvr>
                                        <p:cTn id="7" dur="500"/>
                                        <p:tgtEl>
                                          <p:spTgt spid="65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8">
                                            <p:txEl>
                                              <p:pRg st="1" end="1"/>
                                            </p:txEl>
                                          </p:spTgt>
                                        </p:tgtEl>
                                        <p:attrNameLst>
                                          <p:attrName>style.visibility</p:attrName>
                                        </p:attrNameLst>
                                      </p:cBhvr>
                                      <p:to>
                                        <p:strVal val="visible"/>
                                      </p:to>
                                    </p:set>
                                    <p:animEffect transition="in" filter="fade">
                                      <p:cBhvr>
                                        <p:cTn id="10" dur="500"/>
                                        <p:tgtEl>
                                          <p:spTgt spid="655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538">
                                            <p:txEl>
                                              <p:pRg st="2" end="2"/>
                                            </p:txEl>
                                          </p:spTgt>
                                        </p:tgtEl>
                                        <p:attrNameLst>
                                          <p:attrName>style.visibility</p:attrName>
                                        </p:attrNameLst>
                                      </p:cBhvr>
                                      <p:to>
                                        <p:strVal val="visible"/>
                                      </p:to>
                                    </p:set>
                                    <p:animEffect transition="in" filter="fade">
                                      <p:cBhvr>
                                        <p:cTn id="15" dur="500"/>
                                        <p:tgtEl>
                                          <p:spTgt spid="655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5538">
                                            <p:txEl>
                                              <p:pRg st="6" end="6"/>
                                            </p:txEl>
                                          </p:spTgt>
                                        </p:tgtEl>
                                        <p:attrNameLst>
                                          <p:attrName>style.visibility</p:attrName>
                                        </p:attrNameLst>
                                      </p:cBhvr>
                                      <p:to>
                                        <p:strVal val="visible"/>
                                      </p:to>
                                    </p:set>
                                    <p:animEffect transition="in" filter="fade">
                                      <p:cBhvr>
                                        <p:cTn id="20" dur="500"/>
                                        <p:tgtEl>
                                          <p:spTgt spid="65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8FDDA95-B1D3-477E-88F6-5650F2E28D16}"/>
              </a:ext>
            </a:extLst>
          </p:cNvPr>
          <p:cNvSpPr>
            <a:spLocks noGrp="1" noChangeArrowheads="1"/>
          </p:cNvSpPr>
          <p:nvPr>
            <p:ph type="title"/>
          </p:nvPr>
        </p:nvSpPr>
        <p:spPr>
          <a:xfrm>
            <a:off x="457200" y="446088"/>
            <a:ext cx="8229600" cy="879475"/>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串赋值</a:t>
            </a:r>
          </a:p>
        </p:txBody>
      </p:sp>
      <p:sp>
        <p:nvSpPr>
          <p:cNvPr id="66563" name="Rectangle 3">
            <a:extLst>
              <a:ext uri="{FF2B5EF4-FFF2-40B4-BE49-F238E27FC236}">
                <a16:creationId xmlns:a16="http://schemas.microsoft.com/office/drawing/2014/main" id="{C1885A0E-308E-49CC-BA59-BF9C6EEACE1D}"/>
              </a:ext>
            </a:extLst>
          </p:cNvPr>
          <p:cNvSpPr>
            <a:spLocks noGrp="1" noChangeArrowheads="1"/>
          </p:cNvSpPr>
          <p:nvPr>
            <p:ph type="body" idx="1"/>
          </p:nvPr>
        </p:nvSpPr>
        <p:spPr>
          <a:xfrm>
            <a:off x="558800" y="1257300"/>
            <a:ext cx="8229600" cy="5157788"/>
          </a:xfrm>
        </p:spPr>
        <p:txBody>
          <a:bodyPr/>
          <a:lstStyle/>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::operator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ob)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ob != </a:t>
            </a:r>
            <a:r>
              <a:rPr lang="en-US" altLang="zh-CN" sz="2800" b="1">
                <a:latin typeface="Times New Roman" panose="02020603050405020304" pitchFamily="18" charset="0"/>
                <a:ea typeface="隶书" panose="02010509060101010101" pitchFamily="49" charset="-122"/>
              </a:rPr>
              <a:t>this</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若两个串相等为自我赋值</a:t>
            </a:r>
          </a:p>
          <a:p>
            <a:pPr eaLnBrk="1" hangingPunct="1">
              <a:lnSpc>
                <a:spcPct val="105000"/>
              </a:lnSpc>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[]ch</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ch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char</a:t>
            </a:r>
            <a:r>
              <a:rPr lang="en-US" altLang="zh-CN" sz="2800">
                <a:latin typeface="Times New Roman" panose="02020603050405020304" pitchFamily="18" charset="0"/>
                <a:ea typeface="隶书" panose="02010509060101010101" pitchFamily="49" charset="-122"/>
              </a:rPr>
              <a:t>[maxSize+1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重新分配</a:t>
            </a:r>
            <a:r>
              <a:rPr lang="zh-CN" altLang="en-US" sz="280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(ch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cerr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存储分配失败</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curLength = ob.curLength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strcpy(ch,ob.ch)</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字符串自身赋值出错</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this;</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1EDCB5A-822A-4375-BE39-7D9BF8202CF6}"/>
              </a:ext>
            </a:extLst>
          </p:cNvPr>
          <p:cNvSpPr>
            <a:spLocks noGrp="1" noChangeArrowheads="1"/>
          </p:cNvSpPr>
          <p:nvPr>
            <p:ph type="title"/>
          </p:nvPr>
        </p:nvSpPr>
        <p:spPr>
          <a:xfrm>
            <a:off x="457200" y="328613"/>
            <a:ext cx="8229600" cy="723900"/>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串重载操作：取串的第</a:t>
            </a:r>
            <a:r>
              <a:rPr lang="en-US" altLang="zh-CN" sz="4000" b="1">
                <a:latin typeface="华文新魏" panose="02010800040101010101" pitchFamily="2" charset="-122"/>
                <a:ea typeface="华文新魏" panose="02010800040101010101" pitchFamily="2" charset="-122"/>
              </a:rPr>
              <a:t>i</a:t>
            </a:r>
            <a:r>
              <a:rPr lang="zh-CN" altLang="en-US" sz="4000" b="1">
                <a:latin typeface="华文新魏" panose="02010800040101010101" pitchFamily="2" charset="-122"/>
                <a:ea typeface="华文新魏" panose="02010800040101010101" pitchFamily="2" charset="-122"/>
              </a:rPr>
              <a:t>个字符</a:t>
            </a:r>
            <a:endParaRPr lang="zh-CN" altLang="en-US" sz="4000"/>
          </a:p>
        </p:txBody>
      </p:sp>
      <p:sp>
        <p:nvSpPr>
          <p:cNvPr id="67587" name="Rectangle 3">
            <a:extLst>
              <a:ext uri="{FF2B5EF4-FFF2-40B4-BE49-F238E27FC236}">
                <a16:creationId xmlns:a16="http://schemas.microsoft.com/office/drawing/2014/main" id="{D12AF272-DA1B-4E29-8764-9D665A185C6B}"/>
              </a:ext>
            </a:extLst>
          </p:cNvPr>
          <p:cNvSpPr>
            <a:spLocks noGrp="1" noChangeArrowheads="1"/>
          </p:cNvSpPr>
          <p:nvPr>
            <p:ph type="body" idx="1"/>
          </p:nvPr>
        </p:nvSpPr>
        <p:spPr>
          <a:xfrm>
            <a:off x="622300" y="1308100"/>
            <a:ext cx="8229600" cy="5172075"/>
          </a:xfrm>
        </p:spPr>
        <p:txBody>
          <a:bodyPr/>
          <a:lstStyle/>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char </a:t>
            </a: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串重载操作：取当前串*</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的第</a:t>
            </a:r>
            <a:r>
              <a:rPr lang="en-US" altLang="zh-CN" sz="2800">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(i &lt; 0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 &gt;= curLength)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字符串下标超界</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exi</a:t>
            </a:r>
            <a:r>
              <a:rPr lang="en-US" altLang="zh-CN" sz="2800">
                <a:latin typeface="Times New Roman" panose="02020603050405020304" pitchFamily="18" charset="0"/>
                <a:ea typeface="隶书" panose="02010509060101010101" pitchFamily="49" charset="-122"/>
              </a:rPr>
              <a:t>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ch[i</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1400" b="1">
              <a:latin typeface="Times New Roman" panose="02020603050405020304" pitchFamily="18" charset="0"/>
              <a:ea typeface="隶书" panose="02010509060101010101" pitchFamily="49" charset="-122"/>
            </a:endParaRPr>
          </a:p>
          <a:p>
            <a:pPr eaLnBrk="1" hangingPunct="1">
              <a:lnSpc>
                <a:spcPct val="105000"/>
              </a:lnSpc>
              <a:spcBef>
                <a:spcPct val="10000"/>
              </a:spcBef>
              <a:buClr>
                <a:srgbClr val="990099"/>
              </a:buClr>
              <a:buSzPct val="50000"/>
            </a:pPr>
            <a:r>
              <a:rPr kumimoji="1" lang="zh-CN" altLang="en-US" sz="2800" b="1">
                <a:latin typeface="Times New Roman" panose="02020603050405020304" pitchFamily="18" charset="0"/>
                <a:ea typeface="仿宋_GB2312" pitchFamily="49" charset="-122"/>
              </a:rPr>
              <a:t>例：串 </a:t>
            </a:r>
            <a:r>
              <a:rPr kumimoji="1" lang="en-US" altLang="zh-CN" sz="2800" b="1">
                <a:latin typeface="Times New Roman" panose="02020603050405020304" pitchFamily="18" charset="0"/>
                <a:ea typeface="仿宋_GB2312" pitchFamily="49" charset="-122"/>
              </a:rPr>
              <a:t>st = “</a:t>
            </a:r>
            <a:r>
              <a:rPr kumimoji="1" lang="en-US" altLang="zh-CN" sz="2800" b="1">
                <a:solidFill>
                  <a:schemeClr val="tx2"/>
                </a:solidFill>
                <a:latin typeface="Times New Roman" panose="02020603050405020304" pitchFamily="18" charset="0"/>
                <a:ea typeface="仿宋_GB2312" pitchFamily="49" charset="-122"/>
              </a:rPr>
              <a:t>university</a:t>
            </a:r>
            <a:r>
              <a:rPr kumimoji="1" lang="en-US" altLang="zh-CN" sz="2800" b="1">
                <a:latin typeface="Times New Roman" panose="02020603050405020304" pitchFamily="18" charset="0"/>
                <a:ea typeface="仿宋_GB2312" pitchFamily="49" charset="-122"/>
              </a:rPr>
              <a:t>”, </a:t>
            </a:r>
          </a:p>
          <a:p>
            <a:pPr eaLnBrk="1" hangingPunct="1">
              <a:lnSpc>
                <a:spcPct val="105000"/>
              </a:lnSpc>
              <a:spcBef>
                <a:spcPct val="10000"/>
              </a:spcBef>
              <a:buClr>
                <a:srgbClr val="990099"/>
              </a:buClr>
              <a:buSzPct val="50000"/>
              <a:buFontTx/>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使用示例   </a:t>
            </a:r>
            <a:r>
              <a:rPr kumimoji="1" lang="en-US" altLang="zh-CN" sz="2800" b="1">
                <a:solidFill>
                  <a:srgbClr val="006600"/>
                </a:solidFill>
                <a:latin typeface="Times New Roman" panose="02020603050405020304" pitchFamily="18" charset="0"/>
                <a:ea typeface="仿宋_GB2312" pitchFamily="49" charset="-122"/>
              </a:rPr>
              <a:t>newSt </a:t>
            </a:r>
            <a:r>
              <a:rPr kumimoji="1" lang="en-US" altLang="zh-CN" sz="2800" b="1">
                <a:solidFill>
                  <a:schemeClr val="tx2"/>
                </a:solidFill>
                <a:latin typeface="Times New Roman" panose="02020603050405020304" pitchFamily="18" charset="0"/>
                <a:ea typeface="仿宋_GB2312" pitchFamily="49" charset="-122"/>
              </a:rPr>
              <a:t>= st</a:t>
            </a:r>
            <a:r>
              <a:rPr kumimoji="1" lang="zh-CN" altLang="en-US" sz="2800" b="1">
                <a:latin typeface="Times New Roman" panose="02020603050405020304" pitchFamily="18" charset="0"/>
                <a:ea typeface="仿宋_GB2312" pitchFamily="49" charset="-122"/>
              </a:rPr>
              <a:t>；</a:t>
            </a:r>
            <a:r>
              <a:rPr kumimoji="1" lang="en-US" altLang="zh-CN" sz="2800" b="1">
                <a:solidFill>
                  <a:srgbClr val="006600"/>
                </a:solidFill>
                <a:latin typeface="Times New Roman" panose="02020603050405020304" pitchFamily="18" charset="0"/>
                <a:ea typeface="仿宋_GB2312" pitchFamily="49" charset="-122"/>
              </a:rPr>
              <a:t>newChar </a:t>
            </a:r>
            <a:r>
              <a:rPr kumimoji="1" lang="en-US" altLang="zh-CN" sz="2800" b="1">
                <a:solidFill>
                  <a:schemeClr val="tx2"/>
                </a:solidFill>
                <a:latin typeface="Times New Roman" panose="02020603050405020304" pitchFamily="18" charset="0"/>
                <a:ea typeface="仿宋_GB2312" pitchFamily="49" charset="-122"/>
              </a:rPr>
              <a:t>= st[1]</a:t>
            </a:r>
            <a:r>
              <a:rPr kumimoji="1" lang="en-US" altLang="zh-CN" sz="2800"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数组赋值结果</a:t>
            </a:r>
            <a:r>
              <a:rPr kumimoji="1" lang="en-US" altLang="en-US" sz="2800" b="1">
                <a:latin typeface="Times New Roman" panose="02020603050405020304" pitchFamily="18" charset="0"/>
                <a:ea typeface="仿宋_GB2312" pitchFamily="49" charset="-122"/>
              </a:rPr>
              <a:t>   </a:t>
            </a:r>
            <a:r>
              <a:rPr kumimoji="1" lang="en-US" altLang="zh-CN" sz="2800" b="1">
                <a:solidFill>
                  <a:srgbClr val="006600"/>
                </a:solidFill>
                <a:latin typeface="Times New Roman" panose="02020603050405020304" pitchFamily="18" charset="0"/>
                <a:ea typeface="仿宋_GB2312" pitchFamily="49" charset="-122"/>
              </a:rPr>
              <a:t>newSt </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university</a:t>
            </a:r>
            <a:r>
              <a:rPr kumimoji="1" lang="en-US" altLang="zh-CN" sz="2800"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提取字符结果   </a:t>
            </a:r>
            <a:r>
              <a:rPr kumimoji="1" lang="en-US" altLang="zh-CN" sz="2800" b="1">
                <a:solidFill>
                  <a:srgbClr val="006600"/>
                </a:solidFill>
                <a:latin typeface="Times New Roman" panose="02020603050405020304" pitchFamily="18" charset="0"/>
                <a:ea typeface="仿宋_GB2312" pitchFamily="49" charset="-122"/>
              </a:rPr>
              <a:t>newChar</a:t>
            </a:r>
            <a:r>
              <a:rPr kumimoji="1" lang="en-US" altLang="zh-CN" sz="2800" b="1">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n</a:t>
            </a:r>
            <a:r>
              <a:rPr kumimoji="1" lang="en-US" altLang="zh-CN"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55A02F8-4D3C-40BD-83E5-42AD58049EAE}"/>
              </a:ext>
            </a:extLst>
          </p:cNvPr>
          <p:cNvSpPr>
            <a:spLocks noGrp="1" noChangeArrowheads="1"/>
          </p:cNvSpPr>
          <p:nvPr>
            <p:ph type="title"/>
          </p:nvPr>
        </p:nvSpPr>
        <p:spPr>
          <a:xfrm>
            <a:off x="457200" y="433388"/>
            <a:ext cx="8229600" cy="931862"/>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串连接</a:t>
            </a:r>
          </a:p>
        </p:txBody>
      </p:sp>
      <p:sp>
        <p:nvSpPr>
          <p:cNvPr id="68611" name="Rectangle 3">
            <a:extLst>
              <a:ext uri="{FF2B5EF4-FFF2-40B4-BE49-F238E27FC236}">
                <a16:creationId xmlns:a16="http://schemas.microsoft.com/office/drawing/2014/main" id="{AAF1008C-BF99-4406-B48C-1E921474C909}"/>
              </a:ext>
            </a:extLst>
          </p:cNvPr>
          <p:cNvSpPr>
            <a:spLocks noGrp="1" noChangeArrowheads="1"/>
          </p:cNvSpPr>
          <p:nvPr>
            <p:ph type="body" idx="1"/>
          </p:nvPr>
        </p:nvSpPr>
        <p:spPr>
          <a:xfrm>
            <a:off x="558800" y="1244600"/>
            <a:ext cx="8296275" cy="5368925"/>
          </a:xfrm>
        </p:spPr>
        <p:txBody>
          <a:bodyPr/>
          <a:lstStyle/>
          <a:p>
            <a:pPr eaLnBrk="1" hangingPunct="1">
              <a:lnSpc>
                <a:spcPct val="105000"/>
              </a:lnSpc>
              <a:spcBef>
                <a:spcPct val="0"/>
              </a:spcBef>
              <a:buFontTx/>
              <a:buNone/>
            </a:pP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&amp;</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::operator +=</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&amp;</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ob</a:t>
            </a:r>
            <a:r>
              <a:rPr lang="en-US" altLang="zh-CN" sz="2800"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char</a:t>
            </a:r>
            <a:r>
              <a:rPr lang="en-US" altLang="zh-CN" sz="2800" dirty="0">
                <a:latin typeface="Times New Roman" panose="02020603050405020304" pitchFamily="18" charset="0"/>
                <a:ea typeface="隶书" panose="02010509060101010101" pitchFamily="49" charset="-122"/>
              </a:rPr>
              <a:t> *temp = </a:t>
            </a:r>
            <a:r>
              <a:rPr lang="en-US" altLang="zh-CN" sz="2800" dirty="0" err="1">
                <a:latin typeface="Times New Roman" panose="02020603050405020304" pitchFamily="18" charset="0"/>
                <a:ea typeface="隶书" panose="02010509060101010101" pitchFamily="49" charset="-122"/>
              </a:rPr>
              <a:t>ch</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暂存原串数组</a:t>
            </a:r>
          </a:p>
          <a:p>
            <a:pPr eaLnBrk="1" hangingPunct="1">
              <a:lnSpc>
                <a:spcPct val="105000"/>
              </a:lnSpc>
              <a:spcBef>
                <a:spcPct val="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n = </a:t>
            </a:r>
            <a:r>
              <a:rPr lang="en-US" altLang="zh-CN" sz="2800" dirty="0" err="1">
                <a:latin typeface="Times New Roman" panose="02020603050405020304" pitchFamily="18" charset="0"/>
                <a:ea typeface="隶书" panose="02010509060101010101" pitchFamily="49" charset="-122"/>
              </a:rPr>
              <a:t>curLength</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ob.curLength</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串长度累加</a:t>
            </a:r>
          </a:p>
          <a:p>
            <a:pPr eaLnBrk="1" hangingPunct="1">
              <a:lnSpc>
                <a:spcPct val="105000"/>
              </a:lnSpc>
              <a:spcBef>
                <a:spcPct val="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 </a:t>
            </a:r>
            <a:r>
              <a:rPr lang="en-US" altLang="zh-CN" sz="2800" dirty="0">
                <a:latin typeface="Times New Roman" panose="02020603050405020304" pitchFamily="18" charset="0"/>
                <a:ea typeface="隶书" panose="02010509060101010101" pitchFamily="49" charset="-122"/>
              </a:rPr>
              <a:t>m = (</a:t>
            </a:r>
            <a:r>
              <a:rPr lang="en-US" altLang="zh-CN" sz="2800" dirty="0" err="1">
                <a:latin typeface="Times New Roman" panose="02020603050405020304" pitchFamily="18" charset="0"/>
                <a:ea typeface="隶书" panose="02010509060101010101" pitchFamily="49" charset="-122"/>
              </a:rPr>
              <a:t>maxSize</a:t>
            </a:r>
            <a:r>
              <a:rPr lang="en-US" altLang="zh-CN" sz="2800" dirty="0">
                <a:latin typeface="Times New Roman" panose="02020603050405020304" pitchFamily="18" charset="0"/>
                <a:ea typeface="隶书" panose="02010509060101010101" pitchFamily="49" charset="-122"/>
              </a:rPr>
              <a:t> &gt;= n)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maxSize</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n</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新空间大小</a:t>
            </a:r>
            <a:endParaRPr lang="zh-CN" altLang="en-US" sz="2800"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 = </a:t>
            </a:r>
            <a:r>
              <a:rPr lang="en-US" altLang="zh-CN" sz="2800" b="1" dirty="0">
                <a:latin typeface="Times New Roman" panose="02020603050405020304" pitchFamily="18" charset="0"/>
                <a:ea typeface="隶书" panose="02010509060101010101" pitchFamily="49" charset="-122"/>
              </a:rPr>
              <a:t>new</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char</a:t>
            </a:r>
            <a:r>
              <a:rPr lang="en-US" altLang="zh-CN" sz="2800" dirty="0">
                <a:latin typeface="Times New Roman" panose="02020603050405020304" pitchFamily="18" charset="0"/>
                <a:ea typeface="隶书" panose="02010509060101010101" pitchFamily="49" charset="-122"/>
              </a:rPr>
              <a:t>[m]</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 </a:t>
            </a:r>
            <a:r>
              <a:rPr lang="en-US" altLang="zh-CN" sz="2800" i="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cerr</a:t>
            </a:r>
            <a:r>
              <a:rPr lang="en-US" altLang="zh-CN" sz="2800" b="1" dirty="0">
                <a:latin typeface="Times New Roman" panose="02020603050405020304" pitchFamily="18" charset="0"/>
                <a:ea typeface="隶书" panose="02010509060101010101" pitchFamily="49" charset="-122"/>
              </a:rPr>
              <a:t> &lt;&lt;</a:t>
            </a:r>
            <a:r>
              <a:rPr lang="en-US" altLang="zh-CN" sz="2800" dirty="0">
                <a:latin typeface="Times New Roman" panose="02020603050405020304" pitchFamily="18" charset="0"/>
                <a:ea typeface="隶书" panose="02010509060101010101" pitchFamily="49" charset="-122"/>
              </a:rPr>
              <a:t> “</a:t>
            </a:r>
            <a:r>
              <a:rPr lang="zh-CN" altLang="en-US" sz="2800" dirty="0">
                <a:latin typeface="Times New Roman" panose="02020603050405020304" pitchFamily="18" charset="0"/>
                <a:ea typeface="隶书" panose="02010509060101010101" pitchFamily="49" charset="-122"/>
              </a:rPr>
              <a:t>存储分配错</a:t>
            </a:r>
            <a:r>
              <a:rPr lang="en-US" altLang="zh-CN" sz="2800" dirty="0">
                <a:latin typeface="Times New Roman" panose="02020603050405020304" pitchFamily="18" charset="0"/>
                <a:ea typeface="隶书" panose="02010509060101010101" pitchFamily="49" charset="-122"/>
              </a:rPr>
              <a:t>!\n ”</a:t>
            </a:r>
            <a:r>
              <a:rPr lang="en-US" altLang="zh-CN" sz="2800" b="1" dirty="0">
                <a:latin typeface="Times New Roman" panose="02020603050405020304" pitchFamily="18" charset="0"/>
                <a:ea typeface="隶书" panose="02010509060101010101" pitchFamily="49" charset="-122"/>
              </a:rPr>
              <a:t>;  exit</a:t>
            </a:r>
            <a:r>
              <a:rPr lang="en-US" altLang="zh-CN" sz="28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maxSize</a:t>
            </a:r>
            <a:r>
              <a:rPr lang="en-US" altLang="zh-CN" sz="2800" dirty="0">
                <a:latin typeface="Times New Roman" panose="02020603050405020304" pitchFamily="18" charset="0"/>
                <a:ea typeface="隶书" panose="02010509060101010101" pitchFamily="49" charset="-122"/>
              </a:rPr>
              <a:t> = m</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curLength</a:t>
            </a:r>
            <a:r>
              <a:rPr lang="en-US" altLang="zh-CN" sz="2800" dirty="0">
                <a:latin typeface="Times New Roman" panose="02020603050405020304" pitchFamily="18" charset="0"/>
                <a:ea typeface="隶书" panose="02010509060101010101" pitchFamily="49" charset="-122"/>
              </a:rPr>
              <a:t> = n</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strcpy</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拷贝原串数组</a:t>
            </a:r>
          </a:p>
          <a:p>
            <a:pPr eaLnBrk="1" hangingPunct="1">
              <a:lnSpc>
                <a:spcPct val="105000"/>
              </a:lnSpc>
              <a:spcBef>
                <a:spcPct val="0"/>
              </a:spcBef>
              <a:buFontTx/>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strcat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 ob.ch)</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连接</a:t>
            </a:r>
            <a:r>
              <a:rPr lang="en-US" altLang="zh-CN" sz="2800" dirty="0" err="1">
                <a:solidFill>
                  <a:schemeClr val="tx2"/>
                </a:solidFill>
                <a:latin typeface="Times New Roman" panose="02020603050405020304" pitchFamily="18" charset="0"/>
                <a:ea typeface="隶书" panose="02010509060101010101" pitchFamily="49" charset="-122"/>
              </a:rPr>
              <a:t>ob</a:t>
            </a:r>
            <a:r>
              <a:rPr lang="zh-CN" altLang="en-US" sz="2800" dirty="0">
                <a:solidFill>
                  <a:schemeClr val="tx2"/>
                </a:solidFill>
                <a:latin typeface="Times New Roman" panose="02020603050405020304" pitchFamily="18" charset="0"/>
                <a:ea typeface="隶书" panose="02010509060101010101" pitchFamily="49" charset="-122"/>
              </a:rPr>
              <a:t>串数组</a:t>
            </a:r>
            <a:r>
              <a:rPr lang="zh-CN" altLang="en-US" sz="2800"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1">
                                            <p:txEl>
                                              <p:pRg st="8" end="8"/>
                                            </p:txEl>
                                          </p:spTgt>
                                        </p:tgtEl>
                                        <p:attrNameLst>
                                          <p:attrName>style.visibility</p:attrName>
                                        </p:attrNameLst>
                                      </p:cBhvr>
                                      <p:to>
                                        <p:strVal val="visible"/>
                                      </p:to>
                                    </p:set>
                                    <p:animEffect transition="in" filter="fade">
                                      <p:cBhvr>
                                        <p:cTn id="7" dur="500"/>
                                        <p:tgtEl>
                                          <p:spTgt spid="6861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611">
                                            <p:txEl>
                                              <p:pRg st="9" end="9"/>
                                            </p:txEl>
                                          </p:spTgt>
                                        </p:tgtEl>
                                        <p:attrNameLst>
                                          <p:attrName>style.visibility</p:attrName>
                                        </p:attrNameLst>
                                      </p:cBhvr>
                                      <p:to>
                                        <p:strVal val="visible"/>
                                      </p:to>
                                    </p:set>
                                    <p:animEffect transition="in" filter="fade">
                                      <p:cBhvr>
                                        <p:cTn id="12" dur="500"/>
                                        <p:tgtEl>
                                          <p:spTgt spid="68611">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611">
                                            <p:txEl>
                                              <p:pRg st="10" end="10"/>
                                            </p:txEl>
                                          </p:spTgt>
                                        </p:tgtEl>
                                        <p:attrNameLst>
                                          <p:attrName>style.visibility</p:attrName>
                                        </p:attrNameLst>
                                      </p:cBhvr>
                                      <p:to>
                                        <p:strVal val="visible"/>
                                      </p:to>
                                    </p:set>
                                    <p:animEffect transition="in" filter="fade">
                                      <p:cBhvr>
                                        <p:cTn id="17" dur="500"/>
                                        <p:tgtEl>
                                          <p:spTgt spid="6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78675FD-BDDF-4287-A8DA-DB18D2C38387}"/>
              </a:ext>
            </a:extLst>
          </p:cNvPr>
          <p:cNvSpPr>
            <a:spLocks noGrp="1" noChangeArrowheads="1"/>
          </p:cNvSpPr>
          <p:nvPr>
            <p:ph type="body" idx="1"/>
          </p:nvPr>
        </p:nvSpPr>
        <p:spPr>
          <a:xfrm>
            <a:off x="571500" y="698500"/>
            <a:ext cx="8296275" cy="5368925"/>
          </a:xfrm>
        </p:spPr>
        <p:txBody>
          <a:bodyPr/>
          <a:lstStyle/>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this;</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2000" b="1">
              <a:latin typeface="Times New Roman" panose="02020603050405020304" pitchFamily="18" charset="0"/>
              <a:ea typeface="隶书" panose="02010509060101010101" pitchFamily="49" charset="-122"/>
            </a:endParaRPr>
          </a:p>
          <a:p>
            <a:pPr eaLnBrk="1" hangingPunct="1">
              <a:lnSpc>
                <a:spcPct val="80000"/>
              </a:lnSpc>
              <a:buClr>
                <a:srgbClr val="990099"/>
              </a:buClr>
              <a:buSzPct val="50000"/>
            </a:pPr>
            <a:r>
              <a:rPr kumimoji="1" lang="zh-CN" altLang="en-US" sz="3000" b="1">
                <a:latin typeface="Times New Roman" panose="02020603050405020304" pitchFamily="18" charset="0"/>
                <a:ea typeface="仿宋_GB2312" pitchFamily="49" charset="-122"/>
              </a:rPr>
              <a:t>例：串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使用示例   </a:t>
            </a:r>
            <a:r>
              <a:rPr kumimoji="1" lang="en-US" altLang="zh-CN" sz="3000" b="1">
                <a:latin typeface="Times New Roman" panose="02020603050405020304" pitchFamily="18" charset="0"/>
                <a:ea typeface="仿宋_GB2312" pitchFamily="49" charset="-122"/>
              </a:rPr>
              <a:t>st1 </a:t>
            </a:r>
            <a:r>
              <a:rPr kumimoji="1" lang="en-US" altLang="zh-CN" sz="3000" b="1">
                <a:solidFill>
                  <a:schemeClr val="tx2"/>
                </a:solidFill>
                <a:latin typeface="Times New Roman" panose="02020603050405020304" pitchFamily="18" charset="0"/>
                <a:ea typeface="仿宋_GB2312" pitchFamily="49" charset="-122"/>
              </a:rPr>
              <a:t>+= st2</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连接结果</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university</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BEC23B-1BF5-4B88-A834-D78D3481A562}"/>
              </a:ext>
            </a:extLst>
          </p:cNvPr>
          <p:cNvSpPr>
            <a:spLocks noGrp="1" noChangeArrowheads="1"/>
          </p:cNvSpPr>
          <p:nvPr>
            <p:ph type="title"/>
          </p:nvPr>
        </p:nvSpPr>
        <p:spPr>
          <a:xfrm>
            <a:off x="2743200" y="338138"/>
            <a:ext cx="3886200" cy="725487"/>
          </a:xfrm>
        </p:spPr>
        <p:txBody>
          <a:bodyPr/>
          <a:lstStyle/>
          <a:p>
            <a:pPr eaLnBrk="1" hangingPunct="1"/>
            <a:r>
              <a:rPr lang="zh-CN" altLang="en-US" b="1">
                <a:ea typeface="华文新魏" panose="02010800040101010101" pitchFamily="2" charset="-122"/>
              </a:rPr>
              <a:t>串的模式匹配</a:t>
            </a:r>
            <a:endParaRPr lang="zh-CN" altLang="en-US" sz="4800">
              <a:ea typeface="华文新魏" panose="02010800040101010101" pitchFamily="2" charset="-122"/>
            </a:endParaRPr>
          </a:p>
        </p:txBody>
      </p:sp>
      <p:sp>
        <p:nvSpPr>
          <p:cNvPr id="70659" name="Rectangle 3">
            <a:extLst>
              <a:ext uri="{FF2B5EF4-FFF2-40B4-BE49-F238E27FC236}">
                <a16:creationId xmlns:a16="http://schemas.microsoft.com/office/drawing/2014/main" id="{9D9BEBBB-F993-42FD-B19F-6126EEBAB282}"/>
              </a:ext>
            </a:extLst>
          </p:cNvPr>
          <p:cNvSpPr>
            <a:spLocks noGrp="1" noChangeArrowheads="1"/>
          </p:cNvSpPr>
          <p:nvPr>
            <p:ph type="body" idx="1"/>
          </p:nvPr>
        </p:nvSpPr>
        <p:spPr>
          <a:xfrm>
            <a:off x="774700" y="1460500"/>
            <a:ext cx="7720013" cy="4648200"/>
          </a:xfrm>
        </p:spPr>
        <p:txBody>
          <a:bodyPr/>
          <a:lstStyle/>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定义</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在主串中寻找子串（第一个字符）在串中的位置</a:t>
            </a:r>
          </a:p>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词汇</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在模式匹配中，子串称为模式，主串称为目标。</a:t>
            </a:r>
          </a:p>
          <a:p>
            <a:pPr eaLnBrk="1" hangingPunct="1">
              <a:buClr>
                <a:srgbClr val="990099"/>
              </a:buClr>
              <a:buSzPct val="50000"/>
            </a:pPr>
            <a:r>
              <a:rPr lang="zh-CN" altLang="en-US" sz="3000" b="1" u="sng">
                <a:latin typeface="Times New Roman" panose="02020603050405020304" pitchFamily="18" charset="0"/>
                <a:ea typeface="仿宋_GB2312" pitchFamily="49" charset="-122"/>
              </a:rPr>
              <a:t>示例</a:t>
            </a:r>
            <a:r>
              <a:rPr lang="zh-CN" altLang="en-US" sz="3000" b="1">
                <a:latin typeface="Times New Roman" panose="02020603050405020304" pitchFamily="18" charset="0"/>
                <a:ea typeface="仿宋_GB2312" pitchFamily="49" charset="-122"/>
              </a:rPr>
              <a:t>  目标 </a:t>
            </a:r>
            <a:r>
              <a:rPr lang="en-US" altLang="zh-CN" sz="3000" b="1">
                <a:latin typeface="Times New Roman" panose="02020603050405020304" pitchFamily="18" charset="0"/>
                <a:ea typeface="仿宋_GB2312" pitchFamily="49" charset="-122"/>
              </a:rPr>
              <a:t>T : “Bei</a:t>
            </a:r>
            <a:r>
              <a:rPr lang="en-US" altLang="zh-CN" sz="3000" b="1" u="sng">
                <a:latin typeface="Times New Roman" panose="02020603050405020304" pitchFamily="18" charset="0"/>
                <a:ea typeface="仿宋_GB2312" pitchFamily="49" charset="-122"/>
              </a:rPr>
              <a:t>jin</a:t>
            </a:r>
            <a:r>
              <a:rPr lang="en-US" altLang="zh-CN" sz="3000" b="1">
                <a:latin typeface="Times New Roman" panose="02020603050405020304" pitchFamily="18" charset="0"/>
                <a:ea typeface="仿宋_GB2312" pitchFamily="49" charset="-122"/>
              </a:rPr>
              <a:t>g”</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模式 </a:t>
            </a:r>
            <a:r>
              <a:rPr lang="en-US" altLang="zh-CN" sz="3000" b="1">
                <a:latin typeface="Times New Roman" panose="02020603050405020304" pitchFamily="18" charset="0"/>
                <a:ea typeface="仿宋_GB2312" pitchFamily="49" charset="-122"/>
              </a:rPr>
              <a:t>P : “jin”</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匹配结果 </a:t>
            </a:r>
            <a:r>
              <a:rPr lang="en-US" altLang="zh-CN" sz="3000" b="1">
                <a:latin typeface="Times New Roman" panose="02020603050405020304" pitchFamily="18" charset="0"/>
                <a:ea typeface="仿宋_GB2312" pitchFamily="49" charset="-122"/>
              </a:rPr>
              <a:t>= 3   </a:t>
            </a:r>
            <a:r>
              <a:rPr lang="en-US" altLang="en-US"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ECE860-0526-4E66-9FDF-693F4AEEBF3C}"/>
              </a:ext>
            </a:extLst>
          </p:cNvPr>
          <p:cNvSpPr>
            <a:spLocks noGrp="1" noChangeArrowheads="1"/>
          </p:cNvSpPr>
          <p:nvPr>
            <p:ph type="title"/>
          </p:nvPr>
        </p:nvSpPr>
        <p:spPr>
          <a:xfrm>
            <a:off x="457200" y="274638"/>
            <a:ext cx="8229600" cy="836612"/>
          </a:xfrm>
        </p:spPr>
        <p:txBody>
          <a:bodyPr/>
          <a:lstStyle/>
          <a:p>
            <a:pPr eaLnBrk="1" hangingPunct="1"/>
            <a:r>
              <a:rPr lang="zh-CN" altLang="en-US" sz="4000" b="1">
                <a:ea typeface="华文新魏" panose="02010800040101010101" pitchFamily="2" charset="-122"/>
              </a:rPr>
              <a:t>朴素的模式匹配</a:t>
            </a:r>
            <a:r>
              <a:rPr lang="zh-CN" altLang="en-US" sz="4000" b="1">
                <a:latin typeface="华文新魏" panose="02010800040101010101" pitchFamily="2" charset="-122"/>
                <a:ea typeface="华文新魏" panose="02010800040101010101" pitchFamily="2" charset="-122"/>
              </a:rPr>
              <a:t>（</a:t>
            </a:r>
            <a:r>
              <a:rPr lang="en-US" altLang="zh-CN" sz="4000" b="1">
                <a:latin typeface="华文新魏" panose="02010800040101010101" pitchFamily="2" charset="-122"/>
                <a:ea typeface="华文新魏" panose="02010800040101010101" pitchFamily="2" charset="-122"/>
              </a:rPr>
              <a:t>B-F</a:t>
            </a:r>
            <a:r>
              <a:rPr lang="zh-CN" altLang="en-US" sz="4000" b="1">
                <a:latin typeface="华文新魏" panose="02010800040101010101" pitchFamily="2" charset="-122"/>
                <a:ea typeface="华文新魏" panose="02010800040101010101" pitchFamily="2" charset="-122"/>
              </a:rPr>
              <a:t>算法）</a:t>
            </a:r>
            <a:r>
              <a:rPr lang="zh-CN" altLang="en-US"/>
              <a:t> </a:t>
            </a:r>
          </a:p>
        </p:txBody>
      </p:sp>
      <p:sp>
        <p:nvSpPr>
          <p:cNvPr id="72707" name="Rectangle 3">
            <a:extLst>
              <a:ext uri="{FF2B5EF4-FFF2-40B4-BE49-F238E27FC236}">
                <a16:creationId xmlns:a16="http://schemas.microsoft.com/office/drawing/2014/main" id="{436BB5CC-6ACF-4167-84C0-34E25824814D}"/>
              </a:ext>
            </a:extLst>
          </p:cNvPr>
          <p:cNvSpPr>
            <a:spLocks noGrp="1" noChangeArrowheads="1"/>
          </p:cNvSpPr>
          <p:nvPr>
            <p:ph type="body" idx="1"/>
          </p:nvPr>
        </p:nvSpPr>
        <p:spPr>
          <a:xfrm>
            <a:off x="615950" y="1619250"/>
            <a:ext cx="3576638" cy="3890963"/>
          </a:xfrm>
        </p:spPr>
        <p:txBody>
          <a:bodyPr/>
          <a:lstStyle/>
          <a:p>
            <a:pPr eaLnBrk="1" hangingPunct="1">
              <a:spcBef>
                <a:spcPct val="0"/>
              </a:spcBef>
              <a:buClr>
                <a:srgbClr val="990099"/>
              </a:buClr>
              <a:buSzPct val="50000"/>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1</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a b </a:t>
            </a:r>
            <a:r>
              <a:rPr kumimoji="1" lang="en-US" altLang="zh-CN" sz="2800" b="1">
                <a:solidFill>
                  <a:schemeClr val="tx2"/>
                </a:solidFill>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sz="2800" b="1" i="1">
                <a:solidFill>
                  <a:srgbClr val="000099"/>
                </a:solidFill>
                <a:latin typeface="Times New Roman" panose="02020603050405020304" pitchFamily="18" charset="0"/>
                <a:ea typeface="仿宋_GB2312" pitchFamily="49" charset="-122"/>
              </a:rPr>
              <a:t>	          P   </a:t>
            </a:r>
            <a:r>
              <a:rPr kumimoji="1" lang="en-US" altLang="zh-CN" sz="2800" b="1">
                <a:solidFill>
                  <a:srgbClr val="000099"/>
                </a:solidFill>
                <a:latin typeface="Times New Roman" panose="02020603050405020304" pitchFamily="18" charset="0"/>
                <a:ea typeface="仿宋_GB2312" pitchFamily="49" charset="-122"/>
              </a:rPr>
              <a:t>a b </a:t>
            </a:r>
            <a:r>
              <a:rPr kumimoji="1" lang="en-US" altLang="zh-CN" sz="2800" b="1">
                <a:solidFill>
                  <a:schemeClr val="tx2"/>
                </a:solidFill>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sz="2800" b="1">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sz="2800" b="1">
              <a:solidFill>
                <a:srgbClr val="FF3300"/>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2</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 a </a:t>
            </a:r>
            <a:r>
              <a:rPr kumimoji="1" lang="en-US" altLang="zh-CN" sz="2800" b="1">
                <a:solidFill>
                  <a:schemeClr val="tx2"/>
                </a:solidFill>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b a b a</a:t>
            </a:r>
          </a:p>
          <a:p>
            <a:pPr eaLnBrk="1" hangingPunct="1">
              <a:spcBef>
                <a:spcPct val="0"/>
              </a:spcBef>
              <a:buClr>
                <a:srgbClr val="990099"/>
              </a:buClr>
              <a:buSzPct val="50000"/>
              <a:buFontTx/>
              <a:buNone/>
            </a:pPr>
            <a:r>
              <a:rPr kumimoji="1" lang="en-US" altLang="zh-CN" sz="2800" b="1" i="1">
                <a:solidFill>
                  <a:srgbClr val="000099"/>
                </a:solidFill>
                <a:latin typeface="Times New Roman" panose="02020603050405020304" pitchFamily="18" charset="0"/>
                <a:ea typeface="仿宋_GB2312" pitchFamily="49" charset="-122"/>
              </a:rPr>
              <a:t>		   P</a:t>
            </a: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b a</a:t>
            </a:r>
            <a:r>
              <a:rPr kumimoji="1" lang="en-US" altLang="zh-CN" sz="2800" b="1" i="1">
                <a:solidFill>
                  <a:srgbClr val="000099"/>
                </a:solidFill>
                <a:latin typeface="Times New Roman" panose="02020603050405020304" pitchFamily="18" charset="0"/>
                <a:ea typeface="仿宋_GB2312" pitchFamily="49" charset="-122"/>
              </a:rPr>
              <a:t>	</a:t>
            </a:r>
            <a:endParaRPr kumimoji="1" lang="en-US" altLang="zh-CN" sz="2800" b="1">
              <a:solidFill>
                <a:srgbClr val="000099"/>
              </a:solidFill>
              <a:latin typeface="Times New Roman" panose="02020603050405020304" pitchFamily="18" charset="0"/>
              <a:ea typeface="仿宋_GB2312" pitchFamily="49" charset="-122"/>
            </a:endParaRPr>
          </a:p>
        </p:txBody>
      </p:sp>
      <p:grpSp>
        <p:nvGrpSpPr>
          <p:cNvPr id="72708" name="Group 4">
            <a:extLst>
              <a:ext uri="{FF2B5EF4-FFF2-40B4-BE49-F238E27FC236}">
                <a16:creationId xmlns:a16="http://schemas.microsoft.com/office/drawing/2014/main" id="{24A81B4C-1D27-49E0-BF6F-5B93C772A3A7}"/>
              </a:ext>
            </a:extLst>
          </p:cNvPr>
          <p:cNvGrpSpPr>
            <a:grpSpLocks/>
          </p:cNvGrpSpPr>
          <p:nvPr/>
        </p:nvGrpSpPr>
        <p:grpSpPr bwMode="auto">
          <a:xfrm>
            <a:off x="2592388" y="1281113"/>
            <a:ext cx="1646237" cy="3876675"/>
            <a:chOff x="1681" y="906"/>
            <a:chExt cx="1037" cy="2442"/>
          </a:xfrm>
        </p:grpSpPr>
        <p:sp>
          <p:nvSpPr>
            <p:cNvPr id="72721" name="AutoShape 5">
              <a:extLst>
                <a:ext uri="{FF2B5EF4-FFF2-40B4-BE49-F238E27FC236}">
                  <a16:creationId xmlns:a16="http://schemas.microsoft.com/office/drawing/2014/main" id="{A7378CF3-D832-47AF-86F3-06E9E896B1AD}"/>
                </a:ext>
              </a:extLst>
            </p:cNvPr>
            <p:cNvSpPr>
              <a:spLocks noChangeArrowheads="1"/>
            </p:cNvSpPr>
            <p:nvPr/>
          </p:nvSpPr>
          <p:spPr bwMode="auto">
            <a:xfrm>
              <a:off x="1915" y="1218"/>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2" name="AutoShape 6">
              <a:extLst>
                <a:ext uri="{FF2B5EF4-FFF2-40B4-BE49-F238E27FC236}">
                  <a16:creationId xmlns:a16="http://schemas.microsoft.com/office/drawing/2014/main" id="{39633FDF-839E-4D2F-98C5-D418BCD0A038}"/>
                </a:ext>
              </a:extLst>
            </p:cNvPr>
            <p:cNvSpPr>
              <a:spLocks noChangeArrowheads="1"/>
            </p:cNvSpPr>
            <p:nvPr/>
          </p:nvSpPr>
          <p:spPr bwMode="auto">
            <a:xfrm>
              <a:off x="1681" y="2547"/>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3" name="Line 7">
              <a:extLst>
                <a:ext uri="{FF2B5EF4-FFF2-40B4-BE49-F238E27FC236}">
                  <a16:creationId xmlns:a16="http://schemas.microsoft.com/office/drawing/2014/main" id="{129EC69D-4083-4F6C-A9A6-3AF0796B7FCA}"/>
                </a:ext>
              </a:extLst>
            </p:cNvPr>
            <p:cNvSpPr>
              <a:spLocks noChangeShapeType="1"/>
            </p:cNvSpPr>
            <p:nvPr/>
          </p:nvSpPr>
          <p:spPr bwMode="auto">
            <a:xfrm flipH="1">
              <a:off x="1985" y="1027"/>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4" name="Text Box 8">
              <a:extLst>
                <a:ext uri="{FF2B5EF4-FFF2-40B4-BE49-F238E27FC236}">
                  <a16:creationId xmlns:a16="http://schemas.microsoft.com/office/drawing/2014/main" id="{1810A197-06F0-4399-8CD6-C0FF680B56D3}"/>
                </a:ext>
              </a:extLst>
            </p:cNvPr>
            <p:cNvSpPr txBox="1">
              <a:spLocks noChangeArrowheads="1"/>
            </p:cNvSpPr>
            <p:nvPr/>
          </p:nvSpPr>
          <p:spPr bwMode="auto">
            <a:xfrm>
              <a:off x="2034" y="90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25" name="Line 9">
              <a:extLst>
                <a:ext uri="{FF2B5EF4-FFF2-40B4-BE49-F238E27FC236}">
                  <a16:creationId xmlns:a16="http://schemas.microsoft.com/office/drawing/2014/main" id="{C6D9E879-08DB-4AC0-B677-E49075D7FD55}"/>
                </a:ext>
              </a:extLst>
            </p:cNvPr>
            <p:cNvSpPr>
              <a:spLocks noChangeShapeType="1"/>
            </p:cNvSpPr>
            <p:nvPr/>
          </p:nvSpPr>
          <p:spPr bwMode="auto">
            <a:xfrm rot="10800000">
              <a:off x="1986" y="1770"/>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6" name="Text Box 10">
              <a:extLst>
                <a:ext uri="{FF2B5EF4-FFF2-40B4-BE49-F238E27FC236}">
                  <a16:creationId xmlns:a16="http://schemas.microsoft.com/office/drawing/2014/main" id="{F8A347B3-917A-422A-8827-22ABF0B3DD41}"/>
                </a:ext>
              </a:extLst>
            </p:cNvPr>
            <p:cNvSpPr txBox="1">
              <a:spLocks noChangeArrowheads="1"/>
            </p:cNvSpPr>
            <p:nvPr/>
          </p:nvSpPr>
          <p:spPr bwMode="auto">
            <a:xfrm>
              <a:off x="2042" y="1698"/>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j=2</a:t>
              </a:r>
            </a:p>
          </p:txBody>
        </p:sp>
        <p:sp>
          <p:nvSpPr>
            <p:cNvPr id="72727" name="Text Box 11">
              <a:extLst>
                <a:ext uri="{FF2B5EF4-FFF2-40B4-BE49-F238E27FC236}">
                  <a16:creationId xmlns:a16="http://schemas.microsoft.com/office/drawing/2014/main" id="{F4C55917-6E49-4A31-A3BC-736B73E60682}"/>
                </a:ext>
              </a:extLst>
            </p:cNvPr>
            <p:cNvSpPr txBox="1">
              <a:spLocks noChangeArrowheads="1"/>
            </p:cNvSpPr>
            <p:nvPr/>
          </p:nvSpPr>
          <p:spPr bwMode="auto">
            <a:xfrm>
              <a:off x="1812" y="2261"/>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i=1</a:t>
              </a:r>
            </a:p>
          </p:txBody>
        </p:sp>
        <p:sp>
          <p:nvSpPr>
            <p:cNvPr id="72728" name="Line 12">
              <a:extLst>
                <a:ext uri="{FF2B5EF4-FFF2-40B4-BE49-F238E27FC236}">
                  <a16:creationId xmlns:a16="http://schemas.microsoft.com/office/drawing/2014/main" id="{6882CE7F-3F0D-42C5-A974-58DF4724CB08}"/>
                </a:ext>
              </a:extLst>
            </p:cNvPr>
            <p:cNvSpPr>
              <a:spLocks noChangeShapeType="1"/>
            </p:cNvSpPr>
            <p:nvPr/>
          </p:nvSpPr>
          <p:spPr bwMode="auto">
            <a:xfrm flipH="1">
              <a:off x="1766" y="236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9" name="Line 13">
              <a:extLst>
                <a:ext uri="{FF2B5EF4-FFF2-40B4-BE49-F238E27FC236}">
                  <a16:creationId xmlns:a16="http://schemas.microsoft.com/office/drawing/2014/main" id="{69C0777E-E2B2-4418-BC3E-693B69730A09}"/>
                </a:ext>
              </a:extLst>
            </p:cNvPr>
            <p:cNvSpPr>
              <a:spLocks noChangeShapeType="1"/>
            </p:cNvSpPr>
            <p:nvPr/>
          </p:nvSpPr>
          <p:spPr bwMode="auto">
            <a:xfrm rot="10800000">
              <a:off x="1771" y="309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0" name="Text Box 14">
              <a:extLst>
                <a:ext uri="{FF2B5EF4-FFF2-40B4-BE49-F238E27FC236}">
                  <a16:creationId xmlns:a16="http://schemas.microsoft.com/office/drawing/2014/main" id="{7D219297-0B6F-4D05-838C-9F95EBD826CE}"/>
                </a:ext>
              </a:extLst>
            </p:cNvPr>
            <p:cNvSpPr txBox="1">
              <a:spLocks noChangeArrowheads="1"/>
            </p:cNvSpPr>
            <p:nvPr/>
          </p:nvSpPr>
          <p:spPr bwMode="auto">
            <a:xfrm>
              <a:off x="1808" y="3040"/>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sp>
        <p:nvSpPr>
          <p:cNvPr id="72709" name="Rectangle 15">
            <a:extLst>
              <a:ext uri="{FF2B5EF4-FFF2-40B4-BE49-F238E27FC236}">
                <a16:creationId xmlns:a16="http://schemas.microsoft.com/office/drawing/2014/main" id="{BE3B01A5-DB42-430C-A70F-DE9C88AA3372}"/>
              </a:ext>
            </a:extLst>
          </p:cNvPr>
          <p:cNvSpPr>
            <a:spLocks noChangeArrowheads="1"/>
          </p:cNvSpPr>
          <p:nvPr/>
        </p:nvSpPr>
        <p:spPr bwMode="auto">
          <a:xfrm>
            <a:off x="4532313" y="1984375"/>
            <a:ext cx="3578225"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3</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a b </a:t>
            </a:r>
            <a:r>
              <a:rPr kumimoji="1" lang="en-US" altLang="zh-CN" sz="2800" b="1">
                <a:solidFill>
                  <a:schemeClr val="tx2"/>
                </a:solidFill>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sz="2800" b="1" i="1">
                <a:solidFill>
                  <a:srgbClr val="000099"/>
                </a:solidFill>
                <a:latin typeface="Times New Roman" panose="02020603050405020304" pitchFamily="18" charset="0"/>
                <a:ea typeface="仿宋_GB2312" pitchFamily="49" charset="-122"/>
              </a:rPr>
              <a:t>	          P          </a:t>
            </a:r>
            <a:r>
              <a:rPr kumimoji="1" lang="en-US" altLang="zh-CN" sz="2800" b="1">
                <a:solidFill>
                  <a:schemeClr val="tx2"/>
                </a:solidFill>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b</a:t>
            </a:r>
            <a:r>
              <a:rPr kumimoji="1" lang="en-US" altLang="zh-CN" sz="2800" b="1">
                <a:latin typeface="Times New Roman" panose="02020603050405020304" pitchFamily="18" charset="0"/>
                <a:ea typeface="仿宋_GB2312" pitchFamily="49" charset="-122"/>
              </a:rPr>
              <a:t> a</a:t>
            </a:r>
            <a:r>
              <a:rPr kumimoji="1" lang="en-US" altLang="zh-CN" sz="2800" b="1">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sz="2800" b="1">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4</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 a </a:t>
            </a:r>
            <a:r>
              <a:rPr kumimoji="1" lang="en-US" altLang="zh-CN" sz="2800" b="1">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b a b a</a:t>
            </a:r>
          </a:p>
          <a:p>
            <a:pPr eaLnBrk="1" hangingPunct="1">
              <a:spcBef>
                <a:spcPct val="0"/>
              </a:spcBef>
              <a:buClr>
                <a:srgbClr val="990099"/>
              </a:buClr>
              <a:buSzPct val="50000"/>
              <a:buFontTx/>
              <a:buNone/>
            </a:pPr>
            <a:r>
              <a:rPr kumimoji="1" lang="en-US" altLang="zh-CN" sz="2800" b="1" i="1">
                <a:solidFill>
                  <a:srgbClr val="000099"/>
                </a:solidFill>
                <a:latin typeface="Times New Roman" panose="02020603050405020304" pitchFamily="18" charset="0"/>
                <a:ea typeface="仿宋_GB2312" pitchFamily="49" charset="-122"/>
              </a:rPr>
              <a:t>		   P</a:t>
            </a: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b a</a:t>
            </a:r>
            <a:r>
              <a:rPr kumimoji="1" lang="en-US" altLang="zh-CN" sz="2800" b="1" i="1">
                <a:solidFill>
                  <a:srgbClr val="000099"/>
                </a:solidFill>
                <a:latin typeface="Times New Roman" panose="02020603050405020304" pitchFamily="18" charset="0"/>
                <a:ea typeface="仿宋_GB2312" pitchFamily="49" charset="-122"/>
              </a:rPr>
              <a:t>	</a:t>
            </a:r>
            <a:endParaRPr kumimoji="1" lang="en-US" altLang="zh-CN" sz="2800" b="1">
              <a:solidFill>
                <a:srgbClr val="000099"/>
              </a:solidFill>
              <a:latin typeface="Times New Roman" panose="02020603050405020304" pitchFamily="18" charset="0"/>
              <a:ea typeface="仿宋_GB2312" pitchFamily="49" charset="-122"/>
            </a:endParaRPr>
          </a:p>
        </p:txBody>
      </p:sp>
      <p:sp>
        <p:nvSpPr>
          <p:cNvPr id="72710" name="AutoShape 16">
            <a:extLst>
              <a:ext uri="{FF2B5EF4-FFF2-40B4-BE49-F238E27FC236}">
                <a16:creationId xmlns:a16="http://schemas.microsoft.com/office/drawing/2014/main" id="{82F9B19F-A227-4487-8CB2-F0D21DA7E5ED}"/>
              </a:ext>
            </a:extLst>
          </p:cNvPr>
          <p:cNvSpPr>
            <a:spLocks noChangeArrowheads="1"/>
          </p:cNvSpPr>
          <p:nvPr/>
        </p:nvSpPr>
        <p:spPr bwMode="auto">
          <a:xfrm>
            <a:off x="6900863" y="2065338"/>
            <a:ext cx="265112" cy="862012"/>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1" name="Line 17">
            <a:extLst>
              <a:ext uri="{FF2B5EF4-FFF2-40B4-BE49-F238E27FC236}">
                <a16:creationId xmlns:a16="http://schemas.microsoft.com/office/drawing/2014/main" id="{2080E918-BCFC-4061-A0A1-779F279E643F}"/>
              </a:ext>
            </a:extLst>
          </p:cNvPr>
          <p:cNvSpPr>
            <a:spLocks noChangeShapeType="1"/>
          </p:cNvSpPr>
          <p:nvPr/>
        </p:nvSpPr>
        <p:spPr bwMode="auto">
          <a:xfrm flipH="1">
            <a:off x="7005638" y="1731963"/>
            <a:ext cx="0" cy="30480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2" name="Text Box 18">
            <a:extLst>
              <a:ext uri="{FF2B5EF4-FFF2-40B4-BE49-F238E27FC236}">
                <a16:creationId xmlns:a16="http://schemas.microsoft.com/office/drawing/2014/main" id="{C57724F9-31A3-47EC-9E0D-D4D52A6157D5}"/>
              </a:ext>
            </a:extLst>
          </p:cNvPr>
          <p:cNvSpPr txBox="1">
            <a:spLocks noChangeArrowheads="1"/>
          </p:cNvSpPr>
          <p:nvPr/>
        </p:nvSpPr>
        <p:spPr bwMode="auto">
          <a:xfrm>
            <a:off x="7058025" y="1552575"/>
            <a:ext cx="66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13" name="Line 19">
            <a:extLst>
              <a:ext uri="{FF2B5EF4-FFF2-40B4-BE49-F238E27FC236}">
                <a16:creationId xmlns:a16="http://schemas.microsoft.com/office/drawing/2014/main" id="{94ADFE2C-EE73-4EC6-BB33-A4BCA6CC2227}"/>
              </a:ext>
            </a:extLst>
          </p:cNvPr>
          <p:cNvSpPr>
            <a:spLocks noChangeShapeType="1"/>
          </p:cNvSpPr>
          <p:nvPr/>
        </p:nvSpPr>
        <p:spPr bwMode="auto">
          <a:xfrm rot="10800000">
            <a:off x="7019925" y="2911475"/>
            <a:ext cx="0" cy="2889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4" name="Text Box 20">
            <a:extLst>
              <a:ext uri="{FF2B5EF4-FFF2-40B4-BE49-F238E27FC236}">
                <a16:creationId xmlns:a16="http://schemas.microsoft.com/office/drawing/2014/main" id="{9FDE22AB-65DF-4988-A9F4-AABC08A2CF79}"/>
              </a:ext>
            </a:extLst>
          </p:cNvPr>
          <p:cNvSpPr txBox="1">
            <a:spLocks noChangeArrowheads="1"/>
          </p:cNvSpPr>
          <p:nvPr/>
        </p:nvSpPr>
        <p:spPr bwMode="auto">
          <a:xfrm>
            <a:off x="7045325" y="2847975"/>
            <a:ext cx="1073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nvGrpSpPr>
          <p:cNvPr id="72715" name="Group 21">
            <a:extLst>
              <a:ext uri="{FF2B5EF4-FFF2-40B4-BE49-F238E27FC236}">
                <a16:creationId xmlns:a16="http://schemas.microsoft.com/office/drawing/2014/main" id="{BBE7385C-E7EC-4AA9-99C7-ED61B44EDED0}"/>
              </a:ext>
            </a:extLst>
          </p:cNvPr>
          <p:cNvGrpSpPr>
            <a:grpSpLocks/>
          </p:cNvGrpSpPr>
          <p:nvPr/>
        </p:nvGrpSpPr>
        <p:grpSpPr bwMode="auto">
          <a:xfrm>
            <a:off x="7902575" y="3749675"/>
            <a:ext cx="949325" cy="1722438"/>
            <a:chOff x="5026" y="2546"/>
            <a:chExt cx="598" cy="1085"/>
          </a:xfrm>
        </p:grpSpPr>
        <p:sp>
          <p:nvSpPr>
            <p:cNvPr id="72716" name="AutoShape 22">
              <a:extLst>
                <a:ext uri="{FF2B5EF4-FFF2-40B4-BE49-F238E27FC236}">
                  <a16:creationId xmlns:a16="http://schemas.microsoft.com/office/drawing/2014/main" id="{F0414EDC-F52A-41BE-9819-879AC0D19ADD}"/>
                </a:ext>
              </a:extLst>
            </p:cNvPr>
            <p:cNvSpPr>
              <a:spLocks noChangeArrowheads="1"/>
            </p:cNvSpPr>
            <p:nvPr/>
          </p:nvSpPr>
          <p:spPr bwMode="auto">
            <a:xfrm>
              <a:off x="5026" y="2834"/>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7" name="Text Box 23">
              <a:extLst>
                <a:ext uri="{FF2B5EF4-FFF2-40B4-BE49-F238E27FC236}">
                  <a16:creationId xmlns:a16="http://schemas.microsoft.com/office/drawing/2014/main" id="{E3696DD0-E9C7-4D16-9F51-DE0645FDF738}"/>
                </a:ext>
              </a:extLst>
            </p:cNvPr>
            <p:cNvSpPr txBox="1">
              <a:spLocks noChangeArrowheads="1"/>
            </p:cNvSpPr>
            <p:nvPr/>
          </p:nvSpPr>
          <p:spPr bwMode="auto">
            <a:xfrm>
              <a:off x="5104" y="254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i=6</a:t>
              </a:r>
            </a:p>
          </p:txBody>
        </p:sp>
        <p:sp>
          <p:nvSpPr>
            <p:cNvPr id="72718" name="Line 24">
              <a:extLst>
                <a:ext uri="{FF2B5EF4-FFF2-40B4-BE49-F238E27FC236}">
                  <a16:creationId xmlns:a16="http://schemas.microsoft.com/office/drawing/2014/main" id="{49E0A129-FB1B-4802-B11C-A59A1994AE89}"/>
                </a:ext>
              </a:extLst>
            </p:cNvPr>
            <p:cNvSpPr>
              <a:spLocks noChangeShapeType="1"/>
            </p:cNvSpPr>
            <p:nvPr/>
          </p:nvSpPr>
          <p:spPr bwMode="auto">
            <a:xfrm flipH="1">
              <a:off x="5079" y="265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9" name="Line 25">
              <a:extLst>
                <a:ext uri="{FF2B5EF4-FFF2-40B4-BE49-F238E27FC236}">
                  <a16:creationId xmlns:a16="http://schemas.microsoft.com/office/drawing/2014/main" id="{47D7C683-8D87-419B-B7E2-67DA95746AE7}"/>
                </a:ext>
              </a:extLst>
            </p:cNvPr>
            <p:cNvSpPr>
              <a:spLocks noChangeShapeType="1"/>
            </p:cNvSpPr>
            <p:nvPr/>
          </p:nvSpPr>
          <p:spPr bwMode="auto">
            <a:xfrm rot="10800000">
              <a:off x="5089" y="335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0" name="Text Box 26">
              <a:extLst>
                <a:ext uri="{FF2B5EF4-FFF2-40B4-BE49-F238E27FC236}">
                  <a16:creationId xmlns:a16="http://schemas.microsoft.com/office/drawing/2014/main" id="{B81911B6-D021-4FFE-9F07-8078102B2EF9}"/>
                </a:ext>
              </a:extLst>
            </p:cNvPr>
            <p:cNvSpPr txBox="1">
              <a:spLocks noChangeArrowheads="1"/>
            </p:cNvSpPr>
            <p:nvPr/>
          </p:nvSpPr>
          <p:spPr bwMode="auto">
            <a:xfrm>
              <a:off x="5132" y="3323"/>
              <a:ext cx="4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j=3</a:t>
              </a:r>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F23E3C4-7783-4C68-9DAA-D32BB73FC713}"/>
              </a:ext>
            </a:extLst>
          </p:cNvPr>
          <p:cNvSpPr>
            <a:spLocks noGrp="1" noChangeArrowheads="1"/>
          </p:cNvSpPr>
          <p:nvPr>
            <p:ph type="title"/>
          </p:nvPr>
        </p:nvSpPr>
        <p:spPr>
          <a:xfrm>
            <a:off x="457200" y="274638"/>
            <a:ext cx="8229600" cy="657225"/>
          </a:xfrm>
        </p:spPr>
        <p:txBody>
          <a:bodyPr/>
          <a:lstStyle/>
          <a:p>
            <a:pPr eaLnBrk="1" hangingPunct="1"/>
            <a:r>
              <a:rPr lang="zh-CN" altLang="en-US" sz="4000" b="1">
                <a:ea typeface="华文新魏" panose="02010800040101010101" pitchFamily="2" charset="-122"/>
              </a:rPr>
              <a:t>朴素的模式匹配算法</a:t>
            </a:r>
          </a:p>
        </p:txBody>
      </p:sp>
      <p:sp>
        <p:nvSpPr>
          <p:cNvPr id="73731" name="Rectangle 3">
            <a:extLst>
              <a:ext uri="{FF2B5EF4-FFF2-40B4-BE49-F238E27FC236}">
                <a16:creationId xmlns:a16="http://schemas.microsoft.com/office/drawing/2014/main" id="{B57FD14A-B328-42F4-992E-D02BB751C607}"/>
              </a:ext>
            </a:extLst>
          </p:cNvPr>
          <p:cNvSpPr>
            <a:spLocks noGrp="1" noChangeArrowheads="1"/>
          </p:cNvSpPr>
          <p:nvPr>
            <p:ph type="body" idx="1"/>
          </p:nvPr>
        </p:nvSpPr>
        <p:spPr>
          <a:xfrm>
            <a:off x="574675" y="1277938"/>
            <a:ext cx="8229600" cy="5157787"/>
          </a:xfrm>
        </p:spPr>
        <p:txBody>
          <a:bodyPr/>
          <a:lstStyle/>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int </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Find(</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&amp;</a:t>
            </a:r>
            <a:r>
              <a:rPr lang="en-US" altLang="zh-CN" sz="2800" dirty="0">
                <a:latin typeface="Times New Roman" panose="02020603050405020304" pitchFamily="18" charset="0"/>
                <a:ea typeface="隶书" panose="02010509060101010101" pitchFamily="49" charset="-122"/>
              </a:rPr>
              <a:t> pat</a:t>
            </a:r>
            <a:r>
              <a:rPr lang="en-US" altLang="zh-CN" sz="2800" b="1" dirty="0">
                <a:latin typeface="Times New Roman" panose="02020603050405020304" pitchFamily="18" charset="0"/>
                <a:ea typeface="隶书" panose="02010509060101010101" pitchFamily="49" charset="-122"/>
              </a:rPr>
              <a:t>, int</a:t>
            </a:r>
            <a:r>
              <a:rPr lang="en-US" altLang="zh-CN" sz="2800" dirty="0">
                <a:latin typeface="Times New Roman" panose="02020603050405020304" pitchFamily="18" charset="0"/>
                <a:ea typeface="隶书" panose="02010509060101010101" pitchFamily="49" charset="-122"/>
              </a:rPr>
              <a:t> k) </a:t>
            </a:r>
            <a:r>
              <a:rPr lang="en-US" altLang="zh-CN" sz="2800" b="1" dirty="0">
                <a:latin typeface="Times New Roman" panose="02020603050405020304" pitchFamily="18" charset="0"/>
                <a:ea typeface="隶书" panose="02010509060101010101" pitchFamily="49" charset="-122"/>
              </a:rPr>
              <a:t>const {</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在当前串中从第 </a:t>
            </a:r>
            <a:r>
              <a:rPr lang="en-US" altLang="zh-CN" sz="2800" dirty="0">
                <a:solidFill>
                  <a:schemeClr val="tx2"/>
                </a:solidFill>
                <a:latin typeface="Times New Roman" panose="02020603050405020304" pitchFamily="18" charset="0"/>
                <a:ea typeface="隶书" panose="02010509060101010101" pitchFamily="49" charset="-122"/>
              </a:rPr>
              <a:t>k </a:t>
            </a:r>
            <a:r>
              <a:rPr lang="zh-CN" altLang="en-US" sz="2800" dirty="0">
                <a:solidFill>
                  <a:schemeClr val="tx2"/>
                </a:solidFill>
                <a:latin typeface="Times New Roman" panose="02020603050405020304" pitchFamily="18" charset="0"/>
                <a:ea typeface="隶书" panose="02010509060101010101" pitchFamily="49" charset="-122"/>
              </a:rPr>
              <a:t>个字符开始寻找模式 </a:t>
            </a:r>
            <a:r>
              <a:rPr lang="en-US" altLang="zh-CN" sz="2800" dirty="0">
                <a:solidFill>
                  <a:schemeClr val="tx2"/>
                </a:solidFill>
                <a:latin typeface="Times New Roman" panose="02020603050405020304" pitchFamily="18" charset="0"/>
                <a:ea typeface="隶书" panose="02010509060101010101" pitchFamily="49" charset="-122"/>
              </a:rPr>
              <a:t>pat </a:t>
            </a:r>
            <a:r>
              <a:rPr lang="zh-CN" altLang="en-US" sz="2800" dirty="0">
                <a:solidFill>
                  <a:schemeClr val="tx2"/>
                </a:solidFill>
                <a:latin typeface="Times New Roman" panose="02020603050405020304" pitchFamily="18" charset="0"/>
                <a:ea typeface="隶书" panose="02010509060101010101" pitchFamily="49" charset="-122"/>
              </a:rPr>
              <a:t>在当</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前串中匹配的位置。若匹配成功</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则函数返回首</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次匹配的位置</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否则返回</a:t>
            </a:r>
            <a:r>
              <a:rPr lang="en-US" altLang="zh-CN" sz="2800" dirty="0">
                <a:solidFill>
                  <a:schemeClr val="tx2"/>
                </a:solidFill>
                <a:latin typeface="Courier New" panose="02070309020205020404" pitchFamily="49"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1</a:t>
            </a:r>
            <a:r>
              <a:rPr lang="zh-CN" altLang="en-US" sz="2800" dirty="0">
                <a:solidFill>
                  <a:schemeClr val="tx2"/>
                </a:solidFill>
                <a:latin typeface="Times New Roman" panose="02020603050405020304" pitchFamily="18" charset="0"/>
                <a:ea typeface="隶书" panose="02010509060101010101" pitchFamily="49" charset="-122"/>
              </a:rPr>
              <a:t>。</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j, n = </a:t>
            </a:r>
            <a:r>
              <a:rPr lang="en-US" altLang="zh-CN" sz="2800" dirty="0" err="1">
                <a:latin typeface="Times New Roman" panose="02020603050405020304" pitchFamily="18" charset="0"/>
                <a:ea typeface="隶书" panose="02010509060101010101" pitchFamily="49" charset="-122"/>
              </a:rPr>
              <a:t>curLength</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m = </a:t>
            </a:r>
            <a:r>
              <a:rPr lang="en-US" altLang="zh-CN" sz="2800" dirty="0" err="1">
                <a:latin typeface="Times New Roman" panose="02020603050405020304" pitchFamily="18" charset="0"/>
                <a:ea typeface="隶书" panose="02010509060101010101" pitchFamily="49" charset="-122"/>
              </a:rPr>
              <a:t>pat.curLength</a:t>
            </a:r>
            <a:r>
              <a:rPr lang="en-US" altLang="zh-CN" sz="2800" b="1"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for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k</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n</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m</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for</a:t>
            </a:r>
            <a:r>
              <a:rPr lang="en-US" altLang="zh-CN" sz="2800" dirty="0">
                <a:latin typeface="Times New Roman" panose="02020603050405020304" pitchFamily="18" charset="0"/>
                <a:ea typeface="隶书" panose="02010509060101010101" pitchFamily="49" charset="-122"/>
              </a:rPr>
              <a:t> (j = 0</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j &lt; m</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j++</a:t>
            </a:r>
            <a:r>
              <a:rPr lang="en-US" altLang="zh-CN" sz="2800"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i+j</a:t>
            </a:r>
            <a:r>
              <a:rPr lang="en-US" altLang="zh-CN" sz="2800" dirty="0">
                <a:latin typeface="Times New Roman" panose="02020603050405020304" pitchFamily="18" charset="0"/>
                <a:ea typeface="隶书" panose="02010509060101010101" pitchFamily="49" charset="-122"/>
              </a:rPr>
              <a:t>] != pat.ch[j]) </a:t>
            </a:r>
            <a:r>
              <a:rPr lang="en-US" altLang="zh-CN" sz="2800" b="1" dirty="0">
                <a:latin typeface="Times New Roman" panose="02020603050405020304" pitchFamily="18" charset="0"/>
                <a:ea typeface="隶书" panose="02010509060101010101" pitchFamily="49" charset="-122"/>
              </a:rPr>
              <a:t>break;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本次失配</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(j </a:t>
            </a:r>
            <a:r>
              <a:rPr lang="en-US" altLang="zh-CN" sz="2800" i="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m) </a:t>
            </a:r>
            <a:r>
              <a:rPr lang="en-US" altLang="zh-CN" sz="2800" b="1" dirty="0">
                <a:latin typeface="Times New Roman" panose="02020603050405020304" pitchFamily="18" charset="0"/>
                <a:ea typeface="隶书" panose="02010509060101010101" pitchFamily="49" charset="-122"/>
              </a:rPr>
              <a:t>return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pat</a:t>
            </a:r>
            <a:r>
              <a:rPr lang="zh-CN" altLang="en-US" sz="2800" dirty="0">
                <a:solidFill>
                  <a:schemeClr val="tx2"/>
                </a:solidFill>
                <a:latin typeface="Times New Roman" panose="02020603050405020304" pitchFamily="18" charset="0"/>
                <a:ea typeface="隶书" panose="02010509060101010101" pitchFamily="49" charset="-122"/>
              </a:rPr>
              <a:t>扫描完</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匹配成功</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1">
                                            <p:txEl>
                                              <p:pRg st="7" end="7"/>
                                            </p:txEl>
                                          </p:spTgt>
                                        </p:tgtEl>
                                        <p:attrNameLst>
                                          <p:attrName>style.visibility</p:attrName>
                                        </p:attrNameLst>
                                      </p:cBhvr>
                                      <p:to>
                                        <p:strVal val="visible"/>
                                      </p:to>
                                    </p:set>
                                    <p:animEffect transition="in" filter="fade">
                                      <p:cBhvr>
                                        <p:cTn id="7" dur="500"/>
                                        <p:tgtEl>
                                          <p:spTgt spid="7373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8" end="8"/>
                                            </p:txEl>
                                          </p:spTgt>
                                        </p:tgtEl>
                                        <p:attrNameLst>
                                          <p:attrName>style.visibility</p:attrName>
                                        </p:attrNameLst>
                                      </p:cBhvr>
                                      <p:to>
                                        <p:strVal val="visible"/>
                                      </p:to>
                                    </p:set>
                                    <p:animEffect transition="in" filter="fade">
                                      <p:cBhvr>
                                        <p:cTn id="12" dur="500"/>
                                        <p:tgtEl>
                                          <p:spTgt spid="73731">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3731">
                                            <p:txEl>
                                              <p:pRg st="9" end="9"/>
                                            </p:txEl>
                                          </p:spTgt>
                                        </p:tgtEl>
                                        <p:attrNameLst>
                                          <p:attrName>style.visibility</p:attrName>
                                        </p:attrNameLst>
                                      </p:cBhvr>
                                      <p:to>
                                        <p:strVal val="visible"/>
                                      </p:to>
                                    </p:set>
                                    <p:animEffect transition="in" filter="fade">
                                      <p:cBhvr>
                                        <p:cTn id="15" dur="500"/>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DCAAAE8-6111-4580-92AA-3116B7EEF1B1}"/>
              </a:ext>
            </a:extLst>
          </p:cNvPr>
          <p:cNvSpPr>
            <a:spLocks noGrp="1" noChangeArrowheads="1"/>
          </p:cNvSpPr>
          <p:nvPr>
            <p:ph type="body" idx="1"/>
          </p:nvPr>
        </p:nvSpPr>
        <p:spPr>
          <a:xfrm>
            <a:off x="708025" y="808038"/>
            <a:ext cx="7845425" cy="5514975"/>
          </a:xfrm>
        </p:spPr>
        <p:txBody>
          <a:bodyPr/>
          <a:lstStyle/>
          <a:p>
            <a:pPr eaLnBrk="1" hangingPunct="1">
              <a:lnSpc>
                <a:spcPct val="80000"/>
              </a:lnSpc>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a:t>
            </a:r>
            <a:r>
              <a:rPr lang="en-US" altLang="zh-CN" sz="2800" dirty="0">
                <a:latin typeface="Times New Roman" panose="02020603050405020304" pitchFamily="18" charset="0"/>
                <a:ea typeface="隶书" panose="02010509060101010101" pitchFamily="49" charset="-122"/>
              </a:rPr>
              <a:t>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pat</a:t>
            </a:r>
            <a:r>
              <a:rPr lang="zh-CN" altLang="en-US" sz="2800" dirty="0">
                <a:solidFill>
                  <a:schemeClr val="tx2"/>
                </a:solidFill>
                <a:latin typeface="Times New Roman" panose="02020603050405020304" pitchFamily="18" charset="0"/>
                <a:ea typeface="隶书" panose="02010509060101010101" pitchFamily="49" charset="-122"/>
              </a:rPr>
              <a:t>为空或在*</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中找不到它</a:t>
            </a:r>
          </a:p>
          <a:p>
            <a:pPr eaLnBrk="1" hangingPunct="1">
              <a:lnSpc>
                <a:spcPct val="80000"/>
              </a:lnSpc>
              <a:buFontTx/>
              <a:buNone/>
            </a:pPr>
            <a:r>
              <a:rPr lang="en-US" altLang="zh-CN" sz="2800" b="1" dirty="0">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buClr>
                <a:srgbClr val="990099"/>
              </a:buClr>
              <a:buSzPct val="50000"/>
            </a:pPr>
            <a:r>
              <a:rPr lang="zh-CN" altLang="en-US" sz="3000" b="1" dirty="0">
                <a:latin typeface="Times New Roman" panose="02020603050405020304" pitchFamily="18" charset="0"/>
                <a:ea typeface="仿宋_GB2312" pitchFamily="49" charset="-122"/>
              </a:rPr>
              <a:t>在最坏情况下，若设 </a:t>
            </a:r>
            <a:r>
              <a:rPr lang="en-US" altLang="zh-CN" sz="3000" b="1" dirty="0">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为目标串长度，</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为模式串长度，则匹配算法最多比较 </a:t>
            </a:r>
            <a:r>
              <a:rPr lang="en-US" altLang="zh-CN" sz="3000" b="1" dirty="0">
                <a:latin typeface="Times New Roman" panose="02020603050405020304" pitchFamily="18" charset="0"/>
                <a:ea typeface="仿宋_GB2312" pitchFamily="49" charset="-122"/>
              </a:rPr>
              <a:t>n</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a:t>
            </a:r>
            <a:r>
              <a:rPr lang="zh-CN" altLang="en-US" sz="3000" b="1" dirty="0">
                <a:latin typeface="Times New Roman" panose="02020603050405020304" pitchFamily="18" charset="0"/>
                <a:ea typeface="仿宋_GB2312" pitchFamily="49" charset="-122"/>
              </a:rPr>
              <a:t>趟，每趟比较都在比较到模式串尾部才出现不等，要做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次比较，总比较次数将达到</a:t>
            </a:r>
            <a:r>
              <a:rPr lang="en-US" altLang="zh-CN" sz="3000" b="1" dirty="0">
                <a:latin typeface="Times New Roman" panose="02020603050405020304" pitchFamily="18" charset="0"/>
                <a:ea typeface="仿宋_GB2312" pitchFamily="49" charset="-122"/>
              </a:rPr>
              <a:t>(n</a:t>
            </a:r>
            <a:r>
              <a:rPr lang="en-US" altLang="zh-CN" sz="3000"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m+1)*m</a:t>
            </a:r>
            <a:r>
              <a:rPr lang="zh-CN" altLang="en-US" sz="3000" b="1" dirty="0">
                <a:latin typeface="Times New Roman" panose="02020603050405020304" pitchFamily="18" charset="0"/>
                <a:ea typeface="仿宋_GB2312" pitchFamily="49" charset="-122"/>
              </a:rPr>
              <a:t>。在多数场合下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远小于 </a:t>
            </a:r>
            <a:r>
              <a:rPr lang="en-US" altLang="zh-CN" sz="3000" b="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，因此，算法的运行时间为</a:t>
            </a:r>
            <a:r>
              <a:rPr lang="en-US" altLang="zh-CN" sz="3000" b="1" dirty="0">
                <a:latin typeface="Times New Roman" panose="02020603050405020304" pitchFamily="18" charset="0"/>
                <a:ea typeface="仿宋_GB2312" pitchFamily="49" charset="-122"/>
              </a:rPr>
              <a:t>O(n*m)</a:t>
            </a:r>
            <a:r>
              <a:rPr lang="zh-CN" altLang="en-US" sz="30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kumimoji="1" lang="zh-CN" altLang="en-US" sz="3000" b="1" dirty="0">
                <a:ea typeface="仿宋_GB2312" pitchFamily="49" charset="-122"/>
              </a:rPr>
              <a:t>低效的原因在于每趟重新比较时，目标串的检测指针要回退。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fade">
                                      <p:cBhvr>
                                        <p:cTn id="7" dur="500"/>
                                        <p:tgtEl>
                                          <p:spTgt spid="747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871EE6A-5924-44AC-A4EA-043B5CAEE7EE}"/>
              </a:ext>
            </a:extLst>
          </p:cNvPr>
          <p:cNvSpPr>
            <a:spLocks noGrp="1" noChangeArrowheads="1"/>
          </p:cNvSpPr>
          <p:nvPr>
            <p:ph type="title"/>
          </p:nvPr>
        </p:nvSpPr>
        <p:spPr>
          <a:xfrm>
            <a:off x="457200" y="274638"/>
            <a:ext cx="8229600" cy="735012"/>
          </a:xfrm>
        </p:spPr>
        <p:txBody>
          <a:bodyPr/>
          <a:lstStyle/>
          <a:p>
            <a:pPr eaLnBrk="1" hangingPunct="1"/>
            <a:r>
              <a:rPr kumimoji="1" lang="zh-CN" altLang="en-US" sz="4000" b="1">
                <a:ea typeface="华文新魏" panose="02010800040101010101" pitchFamily="2" charset="-122"/>
              </a:rPr>
              <a:t>改进的模式匹配</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r>
              <a:rPr lang="en-US" altLang="zh-CN" sz="4000" b="1">
                <a:latin typeface="Times New Roman" panose="02020603050405020304" pitchFamily="18" charset="0"/>
                <a:ea typeface="Arial Unicode MS" pitchFamily="34" charset="-122"/>
                <a:cs typeface="Times New Roman" panose="02020603050405020304" pitchFamily="18" charset="0"/>
              </a:rPr>
              <a:t> </a:t>
            </a:r>
            <a:r>
              <a:rPr kumimoji="1" lang="en-US" altLang="zh-CN"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KMP</a:t>
            </a:r>
            <a:r>
              <a:rPr kumimoji="1" lang="zh-CN" altLang="en-US"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算法</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p>
        </p:txBody>
      </p:sp>
      <p:sp>
        <p:nvSpPr>
          <p:cNvPr id="75779" name="Rectangle 3">
            <a:extLst>
              <a:ext uri="{FF2B5EF4-FFF2-40B4-BE49-F238E27FC236}">
                <a16:creationId xmlns:a16="http://schemas.microsoft.com/office/drawing/2014/main" id="{FEA9100D-CE78-4D95-9561-9A206FF80D81}"/>
              </a:ext>
            </a:extLst>
          </p:cNvPr>
          <p:cNvSpPr>
            <a:spLocks noGrp="1" noChangeArrowheads="1"/>
          </p:cNvSpPr>
          <p:nvPr>
            <p:ph type="body" idx="1"/>
          </p:nvPr>
        </p:nvSpPr>
        <p:spPr>
          <a:xfrm>
            <a:off x="615950" y="1414463"/>
            <a:ext cx="8018463" cy="4800600"/>
          </a:xfrm>
        </p:spPr>
        <p:txBody>
          <a:bodyPr/>
          <a:lstStyle/>
          <a:p>
            <a:pPr eaLnBrk="1" hangingPunct="1">
              <a:buClr>
                <a:srgbClr val="990099"/>
              </a:buClr>
              <a:buSzPct val="50000"/>
            </a:pPr>
            <a:r>
              <a:rPr lang="zh-CN" altLang="en-US" sz="3000" b="1">
                <a:latin typeface="Times New Roman" panose="02020603050405020304" pitchFamily="18" charset="0"/>
                <a:ea typeface="仿宋_GB2312" pitchFamily="49" charset="-122"/>
              </a:rPr>
              <a:t>只要消除了每趟失配后为实施下一趟比较时目标指针的回退，可以提高模式匹配效率。</a:t>
            </a:r>
          </a:p>
          <a:p>
            <a:pPr eaLnBrk="1" hangingPunct="1">
              <a:buClr>
                <a:srgbClr val="990099"/>
              </a:buClr>
              <a:buSzPct val="50000"/>
            </a:pPr>
            <a:r>
              <a:rPr lang="zh-CN" altLang="en-US" sz="3000" b="1">
                <a:latin typeface="Times New Roman" panose="02020603050405020304" pitchFamily="18" charset="0"/>
                <a:ea typeface="仿宋_GB2312" pitchFamily="49" charset="-122"/>
              </a:rPr>
              <a:t>这种处理思想是由</a:t>
            </a:r>
            <a:r>
              <a:rPr lang="en-US" altLang="zh-CN" sz="3000" b="1">
                <a:latin typeface="Times New Roman" panose="02020603050405020304" pitchFamily="18" charset="0"/>
                <a:ea typeface="仿宋_GB2312" pitchFamily="49" charset="-122"/>
              </a:rPr>
              <a:t>D.E.Knuth</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J.H.Morris</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V.R.Pratt</a:t>
            </a:r>
            <a:r>
              <a:rPr lang="zh-CN" altLang="en-US" sz="3000" b="1">
                <a:latin typeface="Times New Roman" panose="02020603050405020304" pitchFamily="18" charset="0"/>
                <a:ea typeface="仿宋_GB2312" pitchFamily="49" charset="-122"/>
              </a:rPr>
              <a:t>同时提出来的，故称为</a:t>
            </a:r>
            <a:r>
              <a:rPr lang="en-US" altLang="zh-CN" sz="3000" b="1">
                <a:latin typeface="Times New Roman" panose="02020603050405020304" pitchFamily="18" charset="0"/>
                <a:ea typeface="仿宋_GB2312" pitchFamily="49" charset="-122"/>
              </a:rPr>
              <a:t>KMP</a:t>
            </a:r>
            <a:r>
              <a:rPr lang="zh-CN" altLang="en-US" sz="3000" b="1">
                <a:latin typeface="Times New Roman" panose="02020603050405020304" pitchFamily="18" charset="0"/>
                <a:ea typeface="仿宋_GB2312" pitchFamily="49" charset="-122"/>
              </a:rPr>
              <a:t>算法。</a:t>
            </a:r>
          </a:p>
          <a:p>
            <a:pPr eaLnBrk="1" hangingPunct="1">
              <a:buClr>
                <a:srgbClr val="990099"/>
              </a:buClr>
              <a:buSzPct val="50000"/>
            </a:pPr>
            <a:r>
              <a:rPr lang="zh-CN" altLang="en-US" sz="3000" b="1">
                <a:latin typeface="Times New Roman" panose="02020603050405020304" pitchFamily="18" charset="0"/>
                <a:ea typeface="仿宋_GB2312" pitchFamily="49" charset="-122"/>
              </a:rPr>
              <a:t>实施</a:t>
            </a:r>
            <a:r>
              <a:rPr kumimoji="1" lang="en-US" altLang="zh-CN" sz="3000" b="1">
                <a:latin typeface="Times New Roman" panose="02020603050405020304" pitchFamily="18" charset="0"/>
                <a:ea typeface="仿宋_GB2312" pitchFamily="49" charset="-122"/>
              </a:rPr>
              <a:t>KMP</a:t>
            </a:r>
            <a:r>
              <a:rPr kumimoji="1" lang="zh-CN" altLang="en-US" sz="3000" b="1">
                <a:latin typeface="Times New Roman" panose="02020603050405020304" pitchFamily="18" charset="0"/>
                <a:ea typeface="仿宋_GB2312" pitchFamily="49" charset="-122"/>
              </a:rPr>
              <a:t>算法的时间代价：</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若每趟第一个不匹配，比较</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m+1</a:t>
            </a:r>
            <a:r>
              <a:rPr kumimoji="1" lang="zh-CN" altLang="zh-CN" sz="2900" b="1">
                <a:latin typeface="Times New Roman" panose="02020603050405020304" pitchFamily="18" charset="0"/>
                <a:ea typeface="仿宋_GB2312" pitchFamily="49" charset="-122"/>
              </a:rPr>
              <a:t>趟，</a:t>
            </a:r>
            <a:r>
              <a:rPr kumimoji="1" lang="zh-CN" altLang="en-US" sz="2900" b="1">
                <a:latin typeface="Times New Roman" panose="02020603050405020304" pitchFamily="18" charset="0"/>
                <a:ea typeface="仿宋_GB2312" pitchFamily="49" charset="-122"/>
              </a:rPr>
              <a:t>总比较次数最坏达</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m)+m = n</a:t>
            </a:r>
            <a:r>
              <a:rPr kumimoji="1" lang="zh-CN" altLang="en-US" sz="2900" b="1">
                <a:latin typeface="Times New Roman" panose="02020603050405020304" pitchFamily="18" charset="0"/>
                <a:ea typeface="仿宋_GB2312" pitchFamily="49" charset="-122"/>
              </a:rPr>
              <a:t>。</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 </a:t>
            </a:r>
            <a:r>
              <a:rPr kumimoji="1" lang="en-US" altLang="zh-CN" sz="2900" b="1">
                <a:latin typeface="Times New Roman" panose="02020603050405020304" pitchFamily="18" charset="0"/>
                <a:ea typeface="仿宋_GB2312" pitchFamily="49" charset="-122"/>
              </a:rPr>
              <a:t>m </a:t>
            </a:r>
            <a:r>
              <a:rPr kumimoji="1" lang="zh-CN" altLang="en-US" sz="2900" b="1">
                <a:latin typeface="Times New Roman" panose="02020603050405020304" pitchFamily="18" charset="0"/>
                <a:ea typeface="仿宋_GB2312" pitchFamily="49" charset="-122"/>
              </a:rPr>
              <a:t>个不匹配，总比较次数最坏亦达到 </a:t>
            </a:r>
            <a:r>
              <a:rPr kumimoji="1" lang="en-US" altLang="zh-CN" sz="2900" b="1">
                <a:latin typeface="Times New Roman" panose="02020603050405020304" pitchFamily="18" charset="0"/>
                <a:ea typeface="仿宋_GB2312" pitchFamily="49" charset="-122"/>
              </a:rPr>
              <a:t>n</a:t>
            </a:r>
            <a:r>
              <a:rPr kumimoji="1" lang="zh-CN" altLang="en-US" sz="2900" b="1">
                <a:latin typeface="Times New Roman" panose="02020603050405020304" pitchFamily="18" charset="0"/>
                <a:ea typeface="仿宋_GB2312" pitchFamily="49" charset="-122"/>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BFFC49-46B8-421D-94D2-DF92ACC8E120}"/>
              </a:ext>
            </a:extLst>
          </p:cNvPr>
          <p:cNvSpPr>
            <a:spLocks noGrp="1" noChangeArrowheads="1"/>
          </p:cNvSpPr>
          <p:nvPr>
            <p:ph type="title"/>
          </p:nvPr>
        </p:nvSpPr>
        <p:spPr>
          <a:xfrm>
            <a:off x="457200" y="274638"/>
            <a:ext cx="8229600" cy="741362"/>
          </a:xfrm>
        </p:spPr>
        <p:txBody>
          <a:bodyPr/>
          <a:lstStyle/>
          <a:p>
            <a:pPr eaLnBrk="1" hangingPunct="1"/>
            <a:r>
              <a:rPr lang="zh-CN" altLang="en-US" sz="4000" b="1">
                <a:ea typeface="华文新魏" panose="02010800040101010101" pitchFamily="2" charset="-122"/>
              </a:rPr>
              <a:t>二维数组</a:t>
            </a:r>
          </a:p>
        </p:txBody>
      </p:sp>
      <p:sp>
        <p:nvSpPr>
          <p:cNvPr id="9219" name="Rectangle 3">
            <a:extLst>
              <a:ext uri="{FF2B5EF4-FFF2-40B4-BE49-F238E27FC236}">
                <a16:creationId xmlns:a16="http://schemas.microsoft.com/office/drawing/2014/main" id="{162D0269-A69B-4932-A618-4738DE24F52C}"/>
              </a:ext>
            </a:extLst>
          </p:cNvPr>
          <p:cNvSpPr>
            <a:spLocks noGrp="1" noChangeArrowheads="1"/>
          </p:cNvSpPr>
          <p:nvPr>
            <p:ph type="body" idx="1"/>
          </p:nvPr>
        </p:nvSpPr>
        <p:spPr>
          <a:xfrm>
            <a:off x="669925" y="1276350"/>
            <a:ext cx="7853363" cy="4960938"/>
          </a:xfrm>
        </p:spPr>
        <p:txBody>
          <a:bodyPr/>
          <a:lstStyle/>
          <a:p>
            <a:pPr eaLnBrk="1" hangingPunct="1">
              <a:spcBef>
                <a:spcPct val="10000"/>
              </a:spcBef>
              <a:buClr>
                <a:srgbClr val="990099"/>
              </a:buClr>
              <a:buSzPct val="50000"/>
            </a:pPr>
            <a:r>
              <a:rPr lang="zh-CN" altLang="en-US" sz="3000" b="1">
                <a:latin typeface="Times New Roman" panose="02020603050405020304" pitchFamily="18" charset="0"/>
                <a:ea typeface="仿宋_GB2312" pitchFamily="49" charset="-122"/>
              </a:rPr>
              <a:t>一维数组常被称为</a:t>
            </a:r>
            <a:r>
              <a:rPr lang="zh-CN" altLang="en-US" sz="3000" b="1">
                <a:solidFill>
                  <a:srgbClr val="FF6600"/>
                </a:solidFill>
                <a:latin typeface="Times New Roman" panose="02020603050405020304" pitchFamily="18" charset="0"/>
                <a:ea typeface="仿宋_GB2312" pitchFamily="49" charset="-122"/>
              </a:rPr>
              <a:t>向量（</a:t>
            </a:r>
            <a:r>
              <a:rPr lang="en-US" altLang="zh-CN" sz="3000" b="1">
                <a:solidFill>
                  <a:srgbClr val="FF6600"/>
                </a:solidFill>
                <a:latin typeface="Times New Roman" panose="02020603050405020304" pitchFamily="18" charset="0"/>
                <a:ea typeface="仿宋_GB2312" pitchFamily="49" charset="-122"/>
              </a:rPr>
              <a:t>Vector</a:t>
            </a:r>
            <a:r>
              <a:rPr lang="zh-CN" altLang="en-US" sz="3000" b="1">
                <a:solidFill>
                  <a:srgbClr val="FF66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eaLnBrk="1" hangingPunct="1">
              <a:spcBef>
                <a:spcPct val="10000"/>
              </a:spcBef>
              <a:buClr>
                <a:srgbClr val="990099"/>
              </a:buClr>
              <a:buSzPct val="50000"/>
            </a:pPr>
            <a:r>
              <a:rPr lang="zh-CN" altLang="en-US" sz="3000" b="1">
                <a:latin typeface="Times New Roman" panose="02020603050405020304" pitchFamily="18" charset="0"/>
                <a:ea typeface="仿宋_GB2312" pitchFamily="49" charset="-122"/>
              </a:rPr>
              <a:t>二维数组 </a:t>
            </a:r>
            <a:r>
              <a:rPr lang="en-US" altLang="zh-CN" sz="3000" b="1">
                <a:latin typeface="Times New Roman" panose="02020603050405020304" pitchFamily="18" charset="0"/>
                <a:ea typeface="仿宋_GB2312" pitchFamily="49" charset="-122"/>
              </a:rPr>
              <a:t>A[m][n] </a:t>
            </a:r>
            <a:r>
              <a:rPr lang="zh-CN" altLang="en-US" sz="3000" b="1">
                <a:latin typeface="Times New Roman" panose="02020603050405020304" pitchFamily="18" charset="0"/>
                <a:ea typeface="仿宋_GB2312" pitchFamily="49" charset="-122"/>
              </a:rPr>
              <a:t>可看成是由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a:t>
            </a:r>
            <a:r>
              <a:rPr lang="zh-CN" altLang="en-US" sz="3000" b="1">
                <a:solidFill>
                  <a:srgbClr val="FF6600"/>
                </a:solidFill>
                <a:latin typeface="Times New Roman" panose="02020603050405020304" pitchFamily="18" charset="0"/>
                <a:ea typeface="仿宋_GB2312" pitchFamily="49" charset="-122"/>
              </a:rPr>
              <a:t>行向量</a:t>
            </a:r>
            <a:r>
              <a:rPr lang="zh-CN" altLang="en-US" sz="3000" b="1">
                <a:latin typeface="Times New Roman" panose="02020603050405020304" pitchFamily="18" charset="0"/>
                <a:ea typeface="仿宋_GB2312" pitchFamily="49" charset="-122"/>
              </a:rPr>
              <a:t>组成的向量，也可看成是由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a:t>
            </a:r>
            <a:r>
              <a:rPr lang="zh-CN" altLang="en-US" sz="3000" b="1">
                <a:solidFill>
                  <a:srgbClr val="FF6600"/>
                </a:solidFill>
                <a:latin typeface="Times New Roman" panose="02020603050405020304" pitchFamily="18" charset="0"/>
                <a:ea typeface="仿宋_GB2312" pitchFamily="49" charset="-122"/>
              </a:rPr>
              <a:t>列向量</a:t>
            </a:r>
            <a:r>
              <a:rPr lang="zh-CN" altLang="en-US" sz="3000" b="1">
                <a:latin typeface="Times New Roman" panose="02020603050405020304" pitchFamily="18" charset="0"/>
                <a:ea typeface="仿宋_GB2312" pitchFamily="49" charset="-122"/>
              </a:rPr>
              <a:t>组成的向量。</a:t>
            </a:r>
          </a:p>
          <a:p>
            <a:pPr eaLnBrk="1" hangingPunct="1">
              <a:spcBef>
                <a:spcPct val="10000"/>
              </a:spcBef>
              <a:buClr>
                <a:srgbClr val="990099"/>
              </a:buClr>
              <a:buSzPct val="50000"/>
            </a:pPr>
            <a:r>
              <a:rPr lang="zh-CN" altLang="en-US" sz="3000" b="1">
                <a:latin typeface="Times New Roman" panose="02020603050405020304" pitchFamily="18" charset="0"/>
                <a:ea typeface="仿宋_GB2312" pitchFamily="49" charset="-122"/>
              </a:rPr>
              <a:t>一个二维数组类型可以定义为其分量类型为一维数组类型的一维数组类型</a:t>
            </a:r>
            <a:r>
              <a:rPr lang="en-US" altLang="zh-CN" sz="3000" b="1">
                <a:latin typeface="Times New Roman" panose="02020603050405020304" pitchFamily="18" charset="0"/>
                <a:ea typeface="仿宋_GB2312" pitchFamily="49" charset="-122"/>
              </a:rPr>
              <a:t>:</a:t>
            </a:r>
          </a:p>
          <a:p>
            <a:pPr eaLnBrk="1" hangingPunct="1">
              <a:spcBef>
                <a:spcPct val="10000"/>
              </a:spcBef>
              <a:buClr>
                <a:srgbClr val="990099"/>
              </a:buClr>
              <a:buSzPct val="50000"/>
              <a:buFontTx/>
              <a:buNone/>
            </a:pPr>
            <a:r>
              <a:rPr lang="en-US" altLang="zh-CN" sz="3000">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T </a:t>
            </a:r>
            <a:r>
              <a:rPr lang="en-US" altLang="zh-CN" sz="2800">
                <a:latin typeface="Times New Roman" panose="02020603050405020304" pitchFamily="18" charset="0"/>
                <a:ea typeface="仿宋_GB2312" pitchFamily="49" charset="-122"/>
              </a:rPr>
              <a:t>array2</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m</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//T</a:t>
            </a:r>
            <a:r>
              <a:rPr lang="zh-CN" altLang="en-US" sz="2800">
                <a:solidFill>
                  <a:schemeClr val="tx2"/>
                </a:solidFill>
                <a:latin typeface="Times New Roman" panose="02020603050405020304" pitchFamily="18" charset="0"/>
                <a:ea typeface="隶书" panose="02010509060101010101" pitchFamily="49" charset="-122"/>
              </a:rPr>
              <a:t>为元素类型</a:t>
            </a:r>
          </a:p>
          <a:p>
            <a:pPr eaLnBrk="1" hangingPunct="1">
              <a:spcBef>
                <a:spcPct val="10000"/>
              </a:spcBef>
              <a:buFontTx/>
              <a:buNone/>
            </a:pPr>
            <a:r>
              <a:rPr lang="zh-CN" altLang="en-US" sz="3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等价于：</a:t>
            </a:r>
          </a:p>
          <a:p>
            <a:pPr eaLnBrk="1" hangingPunct="1">
              <a:spcBef>
                <a:spcPct val="10000"/>
              </a:spcBef>
              <a:buFontTx/>
              <a:buNone/>
            </a:pPr>
            <a:r>
              <a:rPr lang="zh-CN" altLang="en-US" sz="3000">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T </a:t>
            </a:r>
            <a:r>
              <a:rPr lang="en-US" altLang="zh-CN" sz="2800">
                <a:latin typeface="Times New Roman" panose="02020603050405020304" pitchFamily="18" charset="0"/>
                <a:ea typeface="仿宋_GB2312" pitchFamily="49" charset="-122"/>
              </a:rPr>
              <a:t>array1</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列向量类型</a:t>
            </a:r>
          </a:p>
          <a:p>
            <a:pPr eaLnBrk="1" hangingPunct="1">
              <a:spcBef>
                <a:spcPct val="10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a:t>
            </a:r>
            <a:r>
              <a:rPr lang="en-US" altLang="zh-CN" sz="2800">
                <a:latin typeface="Times New Roman" panose="02020603050405020304" pitchFamily="18" charset="0"/>
                <a:ea typeface="仿宋_GB2312" pitchFamily="49" charset="-122"/>
              </a:rPr>
              <a:t>array1 array2</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m</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二维数组类型</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1C3AAA26-2239-4A2A-8C84-9EE242488760}"/>
              </a:ext>
            </a:extLst>
          </p:cNvPr>
          <p:cNvSpPr txBox="1">
            <a:spLocks noChangeArrowheads="1"/>
          </p:cNvSpPr>
          <p:nvPr/>
        </p:nvSpPr>
        <p:spPr bwMode="auto">
          <a:xfrm>
            <a:off x="457200" y="1422400"/>
            <a:ext cx="8458200" cy="45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2400">
                <a:latin typeface="Times New Roman" panose="02020603050405020304" pitchFamily="18" charset="0"/>
              </a:rPr>
              <a:t>  </a:t>
            </a:r>
            <a:r>
              <a:rPr kumimoji="1" lang="zh-CN" altLang="en-US" sz="3000" b="1">
                <a:solidFill>
                  <a:srgbClr val="FF3300"/>
                </a:solidFill>
                <a:latin typeface="Times New Roman" panose="02020603050405020304" pitchFamily="18" charset="0"/>
                <a:ea typeface="仿宋_GB2312" pitchFamily="49" charset="-122"/>
              </a:rPr>
              <a:t>目标 </a:t>
            </a:r>
            <a:r>
              <a:rPr kumimoji="1" lang="en-US" altLang="zh-CN" sz="3000" b="1">
                <a:solidFill>
                  <a:srgbClr val="FF3300"/>
                </a:solidFill>
                <a:latin typeface="Times New Roman" panose="02020603050405020304" pitchFamily="18" charset="0"/>
                <a:ea typeface="仿宋_GB2312" pitchFamily="49" charset="-122"/>
              </a:rPr>
              <a:t>T</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  …… t</a:t>
            </a:r>
            <a:r>
              <a:rPr kumimoji="1" lang="en-US" altLang="zh-CN" sz="3000" b="1" baseline="-25000">
                <a:solidFill>
                  <a:srgbClr val="000099"/>
                </a:solidFill>
                <a:latin typeface="Times New Roman" panose="02020603050405020304" pitchFamily="18" charset="0"/>
                <a:ea typeface="仿宋_GB2312" pitchFamily="49" charset="-122"/>
              </a:rPr>
              <a:t>m-1</a:t>
            </a:r>
            <a:r>
              <a:rPr kumimoji="1" lang="en-US" altLang="zh-CN" sz="3000" b="1">
                <a:solidFill>
                  <a:srgbClr val="000099"/>
                </a:solidFill>
                <a:latin typeface="Times New Roman" panose="02020603050405020304" pitchFamily="18" charset="0"/>
                <a:ea typeface="仿宋_GB2312" pitchFamily="49" charset="-122"/>
              </a:rPr>
              <a:t> … t</a:t>
            </a:r>
            <a:r>
              <a:rPr kumimoji="1" lang="en-US" altLang="zh-CN" sz="3000" b="1" baseline="-25000">
                <a:solidFill>
                  <a:srgbClr val="000099"/>
                </a:solidFill>
                <a:latin typeface="Times New Roman" panose="02020603050405020304" pitchFamily="18" charset="0"/>
                <a:ea typeface="仿宋_GB2312" pitchFamily="49" charset="-122"/>
              </a:rPr>
              <a:t>n-1</a:t>
            </a:r>
            <a:endParaRPr kumimoji="1" lang="en-US" altLang="zh-CN" sz="30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FF3300"/>
                </a:solidFill>
                <a:latin typeface="Times New Roman" panose="02020603050405020304" pitchFamily="18" charset="0"/>
                <a:ea typeface="仿宋_GB2312" pitchFamily="49" charset="-122"/>
              </a:rPr>
              <a:t>模式 </a:t>
            </a:r>
            <a:r>
              <a:rPr kumimoji="1" lang="en-US" altLang="zh-CN" sz="3000" b="1">
                <a:solidFill>
                  <a:srgbClr val="FF3300"/>
                </a:solidFill>
                <a:latin typeface="Times New Roman" panose="02020603050405020304" pitchFamily="18" charset="0"/>
                <a:ea typeface="仿宋_GB2312" pitchFamily="49" charset="-122"/>
              </a:rPr>
              <a:t>pat</a:t>
            </a:r>
            <a:r>
              <a:rPr kumimoji="1" lang="en-US" altLang="zh-CN" sz="3000" b="1">
                <a:solidFill>
                  <a:srgbClr val="000099"/>
                </a:solidFill>
                <a:latin typeface="Times New Roman" panose="02020603050405020304" pitchFamily="18" charset="0"/>
                <a:ea typeface="仿宋_GB2312" pitchFamily="49" charset="-122"/>
              </a:rPr>
              <a:t>	p</a:t>
            </a:r>
            <a:r>
              <a:rPr kumimoji="1" lang="en-US" altLang="zh-CN" sz="3000" b="1" baseline="-25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  p</a:t>
            </a:r>
            <a:r>
              <a:rPr kumimoji="1" lang="en-US" altLang="zh-CN" sz="3000" b="1" baseline="-25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  p</a:t>
            </a:r>
            <a:r>
              <a:rPr kumimoji="1" lang="en-US" altLang="zh-CN" sz="3000" b="1" baseline="-25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 …… p</a:t>
            </a:r>
            <a:r>
              <a:rPr kumimoji="1" lang="en-US" altLang="zh-CN" sz="3000" b="1" baseline="-25000">
                <a:solidFill>
                  <a:srgbClr val="000099"/>
                </a:solidFill>
                <a:latin typeface="Times New Roman" panose="02020603050405020304" pitchFamily="18" charset="0"/>
                <a:ea typeface="仿宋_GB2312" pitchFamily="49" charset="-122"/>
              </a:rPr>
              <a:t>m-1</a:t>
            </a:r>
            <a:endParaRPr kumimoji="1" lang="en-US" altLang="zh-CN" sz="30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1600" b="1">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FF3300"/>
                </a:solidFill>
                <a:latin typeface="Times New Roman" panose="02020603050405020304" pitchFamily="18" charset="0"/>
                <a:ea typeface="仿宋_GB2312" pitchFamily="49" charset="-122"/>
              </a:rPr>
              <a:t>目标 </a:t>
            </a:r>
            <a:r>
              <a:rPr kumimoji="1" lang="en-US" altLang="zh-CN" sz="3000" b="1">
                <a:solidFill>
                  <a:srgbClr val="FF3300"/>
                </a:solidFill>
                <a:latin typeface="Times New Roman" panose="02020603050405020304" pitchFamily="18" charset="0"/>
                <a:ea typeface="仿宋_GB2312" pitchFamily="49" charset="-122"/>
              </a:rPr>
              <a:t>T</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  …… t</a:t>
            </a:r>
            <a:r>
              <a:rPr kumimoji="1" lang="en-US" altLang="zh-CN" sz="3000" b="1" baseline="-25000">
                <a:solidFill>
                  <a:srgbClr val="000099"/>
                </a:solidFill>
                <a:latin typeface="Times New Roman" panose="02020603050405020304" pitchFamily="18" charset="0"/>
                <a:ea typeface="仿宋_GB2312" pitchFamily="49" charset="-122"/>
              </a:rPr>
              <a:t>m-1</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m  </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n-1</a:t>
            </a:r>
            <a:endParaRPr kumimoji="1" lang="en-US" altLang="zh-CN" sz="30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FF3300"/>
                </a:solidFill>
                <a:latin typeface="Times New Roman" panose="02020603050405020304" pitchFamily="18" charset="0"/>
                <a:ea typeface="仿宋_GB2312" pitchFamily="49" charset="-122"/>
              </a:rPr>
              <a:t>模式 </a:t>
            </a:r>
            <a:r>
              <a:rPr kumimoji="1" lang="en-US" altLang="zh-CN" sz="3000" b="1">
                <a:solidFill>
                  <a:srgbClr val="FF3300"/>
                </a:solidFill>
                <a:latin typeface="Times New Roman" panose="02020603050405020304" pitchFamily="18" charset="0"/>
                <a:ea typeface="仿宋_GB2312" pitchFamily="49" charset="-122"/>
              </a:rPr>
              <a:t>pat</a:t>
            </a:r>
            <a:r>
              <a:rPr kumimoji="1" lang="en-US" altLang="zh-CN" sz="3000" b="1">
                <a:solidFill>
                  <a:srgbClr val="000099"/>
                </a:solidFill>
                <a:latin typeface="Times New Roman" panose="02020603050405020304" pitchFamily="18" charset="0"/>
                <a:ea typeface="仿宋_GB2312" pitchFamily="49" charset="-122"/>
              </a:rPr>
              <a:t>	     p</a:t>
            </a:r>
            <a:r>
              <a:rPr kumimoji="1" lang="en-US" altLang="zh-CN" sz="3000" b="1" baseline="-25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  p</a:t>
            </a:r>
            <a:r>
              <a:rPr kumimoji="1" lang="en-US" altLang="zh-CN" sz="3000" b="1" baseline="-25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 …… p</a:t>
            </a:r>
            <a:r>
              <a:rPr kumimoji="1" lang="en-US" altLang="zh-CN" sz="3000" b="1" baseline="-25000">
                <a:solidFill>
                  <a:srgbClr val="000099"/>
                </a:solidFill>
                <a:latin typeface="Times New Roman" panose="02020603050405020304" pitchFamily="18" charset="0"/>
                <a:ea typeface="仿宋_GB2312" pitchFamily="49" charset="-122"/>
              </a:rPr>
              <a:t>m-2   </a:t>
            </a:r>
            <a:r>
              <a:rPr kumimoji="1" lang="en-US" altLang="zh-CN" sz="3000" b="1">
                <a:solidFill>
                  <a:srgbClr val="000099"/>
                </a:solidFill>
                <a:latin typeface="Times New Roman" panose="02020603050405020304" pitchFamily="18" charset="0"/>
                <a:ea typeface="仿宋_GB2312" pitchFamily="49" charset="-122"/>
              </a:rPr>
              <a:t>p</a:t>
            </a:r>
            <a:r>
              <a:rPr kumimoji="1" lang="en-US" altLang="zh-CN" sz="3000" b="1" baseline="-25000">
                <a:solidFill>
                  <a:srgbClr val="000099"/>
                </a:solidFill>
                <a:latin typeface="Times New Roman" panose="02020603050405020304" pitchFamily="18" charset="0"/>
                <a:ea typeface="仿宋_GB2312" pitchFamily="49" charset="-122"/>
              </a:rPr>
              <a:t>m-1</a:t>
            </a:r>
            <a:endParaRPr kumimoji="1" lang="en-US" altLang="zh-CN" sz="30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endParaRPr kumimoji="1" lang="en-US" altLang="zh-CN" sz="24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FF3300"/>
                </a:solidFill>
                <a:latin typeface="Times New Roman" panose="02020603050405020304" pitchFamily="18" charset="0"/>
                <a:ea typeface="仿宋_GB2312" pitchFamily="49" charset="-122"/>
              </a:rPr>
              <a:t>目标 </a:t>
            </a:r>
            <a:r>
              <a:rPr kumimoji="1" lang="en-US" altLang="zh-CN" sz="3000" b="1">
                <a:solidFill>
                  <a:srgbClr val="FF3300"/>
                </a:solidFill>
                <a:latin typeface="Times New Roman" panose="02020603050405020304" pitchFamily="18" charset="0"/>
                <a:ea typeface="仿宋_GB2312" pitchFamily="49" charset="-122"/>
              </a:rPr>
              <a:t>T</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  …… t</a:t>
            </a:r>
            <a:r>
              <a:rPr kumimoji="1" lang="en-US" altLang="zh-CN" sz="3000" b="1" baseline="-25000">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i+1</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i+m-2</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i+m-1</a:t>
            </a:r>
            <a:r>
              <a:rPr kumimoji="1" lang="en-US" altLang="zh-CN" sz="3000" b="1">
                <a:solidFill>
                  <a:srgbClr val="000099"/>
                </a:solidFill>
                <a:latin typeface="Times New Roman" panose="02020603050405020304" pitchFamily="18" charset="0"/>
                <a:ea typeface="仿宋_GB2312" pitchFamily="49" charset="-122"/>
              </a:rPr>
              <a:t>… t</a:t>
            </a:r>
            <a:r>
              <a:rPr kumimoji="1" lang="en-US" altLang="zh-CN" sz="3000" b="1" baseline="-25000">
                <a:solidFill>
                  <a:srgbClr val="000099"/>
                </a:solidFill>
                <a:latin typeface="Times New Roman" panose="02020603050405020304" pitchFamily="18" charset="0"/>
                <a:ea typeface="仿宋_GB2312" pitchFamily="49" charset="-122"/>
              </a:rPr>
              <a:t>n-1</a:t>
            </a:r>
            <a:endParaRPr kumimoji="1" lang="en-US" altLang="zh-CN" sz="3000" b="1">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en-US" altLang="zh-CN" sz="2400" b="1">
                <a:solidFill>
                  <a:srgbClr val="000099"/>
                </a:solidFill>
                <a:latin typeface="Times New Roman" panose="02020603050405020304" pitchFamily="18" charset="0"/>
                <a:ea typeface="仿宋_GB2312" pitchFamily="49" charset="-122"/>
              </a:rPr>
              <a:t>‖      ‖                 ‖          ‖</a:t>
            </a:r>
          </a:p>
          <a:p>
            <a:pPr eaLnBrk="1" hangingPunct="1">
              <a:lnSpc>
                <a:spcPct val="95000"/>
              </a:lnSpc>
              <a:spcBef>
                <a:spcPct val="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FF3300"/>
                </a:solidFill>
                <a:latin typeface="Times New Roman" panose="02020603050405020304" pitchFamily="18" charset="0"/>
                <a:ea typeface="仿宋_GB2312" pitchFamily="49" charset="-122"/>
              </a:rPr>
              <a:t>模式 </a:t>
            </a:r>
            <a:r>
              <a:rPr kumimoji="1" lang="en-US" altLang="zh-CN" sz="3000" b="1">
                <a:solidFill>
                  <a:srgbClr val="FF3300"/>
                </a:solidFill>
                <a:latin typeface="Times New Roman" panose="02020603050405020304" pitchFamily="18" charset="0"/>
                <a:ea typeface="仿宋_GB2312" pitchFamily="49" charset="-122"/>
              </a:rPr>
              <a:t>pat</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隶书" panose="02010509060101010101" pitchFamily="49" charset="-122"/>
              </a:rPr>
              <a:t>                   p</a:t>
            </a:r>
            <a:r>
              <a:rPr kumimoji="1" lang="en-US" altLang="zh-CN" sz="3000" b="1" baseline="-25000">
                <a:solidFill>
                  <a:srgbClr val="000099"/>
                </a:solidFill>
                <a:latin typeface="Times New Roman" panose="02020603050405020304" pitchFamily="18" charset="0"/>
                <a:ea typeface="隶书" panose="02010509060101010101" pitchFamily="49" charset="-122"/>
              </a:rPr>
              <a:t>0</a:t>
            </a:r>
            <a:r>
              <a:rPr kumimoji="1" lang="en-US" altLang="zh-CN" sz="3000" b="1">
                <a:solidFill>
                  <a:srgbClr val="000099"/>
                </a:solidFill>
                <a:latin typeface="Times New Roman" panose="02020603050405020304" pitchFamily="18" charset="0"/>
                <a:ea typeface="隶书" panose="02010509060101010101" pitchFamily="49" charset="-122"/>
              </a:rPr>
              <a:t>  p</a:t>
            </a:r>
            <a:r>
              <a:rPr kumimoji="1" lang="en-US" altLang="zh-CN" sz="3000" b="1" baseline="-25000">
                <a:solidFill>
                  <a:srgbClr val="000099"/>
                </a:solidFill>
                <a:latin typeface="Times New Roman" panose="02020603050405020304" pitchFamily="18" charset="0"/>
                <a:ea typeface="隶书" panose="02010509060101010101" pitchFamily="49" charset="-122"/>
              </a:rPr>
              <a:t>1</a:t>
            </a:r>
            <a:r>
              <a:rPr kumimoji="1" lang="en-US" altLang="zh-CN" sz="3000" b="1">
                <a:solidFill>
                  <a:srgbClr val="000099"/>
                </a:solidFill>
                <a:latin typeface="Times New Roman" panose="02020603050405020304" pitchFamily="18" charset="0"/>
                <a:ea typeface="隶书" panose="02010509060101010101" pitchFamily="49" charset="-122"/>
              </a:rPr>
              <a:t> …… p</a:t>
            </a:r>
            <a:r>
              <a:rPr kumimoji="1" lang="en-US" altLang="zh-CN" sz="3000" b="1" baseline="-25000">
                <a:solidFill>
                  <a:srgbClr val="000099"/>
                </a:solidFill>
                <a:latin typeface="Times New Roman" panose="02020603050405020304" pitchFamily="18" charset="0"/>
                <a:ea typeface="隶书" panose="02010509060101010101" pitchFamily="49" charset="-122"/>
              </a:rPr>
              <a:t>m-2   </a:t>
            </a:r>
            <a:r>
              <a:rPr kumimoji="1" lang="en-US" altLang="zh-CN" sz="3000" b="1">
                <a:solidFill>
                  <a:srgbClr val="000099"/>
                </a:solidFill>
                <a:latin typeface="Times New Roman" panose="02020603050405020304" pitchFamily="18" charset="0"/>
                <a:ea typeface="隶书" panose="02010509060101010101" pitchFamily="49" charset="-122"/>
              </a:rPr>
              <a:t>p</a:t>
            </a:r>
            <a:r>
              <a:rPr kumimoji="1" lang="en-US" altLang="zh-CN" sz="3000" b="1" baseline="-25000">
                <a:solidFill>
                  <a:srgbClr val="000099"/>
                </a:solidFill>
                <a:latin typeface="Times New Roman" panose="02020603050405020304" pitchFamily="18" charset="0"/>
                <a:ea typeface="隶书" panose="02010509060101010101" pitchFamily="49" charset="-122"/>
              </a:rPr>
              <a:t>m-1</a:t>
            </a:r>
            <a:endParaRPr kumimoji="1" lang="en-US" altLang="zh-CN" sz="3000" b="1">
              <a:latin typeface="Times New Roman" panose="02020603050405020304" pitchFamily="18" charset="0"/>
            </a:endParaRPr>
          </a:p>
        </p:txBody>
      </p:sp>
      <p:sp>
        <p:nvSpPr>
          <p:cNvPr id="76803" name="Rectangle 3">
            <a:extLst>
              <a:ext uri="{FF2B5EF4-FFF2-40B4-BE49-F238E27FC236}">
                <a16:creationId xmlns:a16="http://schemas.microsoft.com/office/drawing/2014/main" id="{7A47B7F5-86B7-469B-8CE5-D8C2DD5F2B8D}"/>
              </a:ext>
            </a:extLst>
          </p:cNvPr>
          <p:cNvSpPr>
            <a:spLocks noGrp="1" noChangeArrowheads="1"/>
          </p:cNvSpPr>
          <p:nvPr>
            <p:ph type="title"/>
          </p:nvPr>
        </p:nvSpPr>
        <p:spPr>
          <a:xfrm>
            <a:off x="457200" y="446088"/>
            <a:ext cx="8229600" cy="879475"/>
          </a:xfrm>
        </p:spPr>
        <p:txBody>
          <a:bodyPr/>
          <a:lstStyle/>
          <a:p>
            <a:pPr eaLnBrk="1" hangingPunct="1"/>
            <a:r>
              <a:rPr kumimoji="1" lang="zh-CN" altLang="en-US" sz="4000" b="1">
                <a:ea typeface="华文新魏" panose="02010800040101010101" pitchFamily="2" charset="-122"/>
              </a:rPr>
              <a:t>改进的模式匹配</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7ADCD29C-D5B2-4EF7-A69A-4269953DE605}"/>
              </a:ext>
            </a:extLst>
          </p:cNvPr>
          <p:cNvSpPr txBox="1">
            <a:spLocks noChangeArrowheads="1"/>
          </p:cNvSpPr>
          <p:nvPr/>
        </p:nvSpPr>
        <p:spPr bwMode="auto">
          <a:xfrm>
            <a:off x="330200" y="609600"/>
            <a:ext cx="8440738" cy="562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95000"/>
              </a:lnSpc>
              <a:defRPr/>
            </a:pPr>
            <a:r>
              <a:rPr kumimoji="1" lang="en-US" altLang="zh-CN" sz="3200" b="1" i="1" dirty="0">
                <a:solidFill>
                  <a:srgbClr val="CC0000"/>
                </a:solidFill>
                <a:latin typeface="Times New Roman" pitchFamily="18" charset="0"/>
                <a:ea typeface="宋体" charset="-122"/>
              </a:rPr>
              <a:t> </a:t>
            </a:r>
            <a:r>
              <a:rPr kumimoji="1" lang="en-US" altLang="zh-CN" sz="3000" b="1" dirty="0">
                <a:solidFill>
                  <a:srgbClr val="CC0000"/>
                </a:solidFill>
                <a:latin typeface="Times New Roman" pitchFamily="18" charset="0"/>
                <a:ea typeface="宋体" charset="-122"/>
              </a:rPr>
              <a:t>T</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0</a:t>
            </a:r>
            <a:r>
              <a:rPr kumimoji="1" lang="en-US" altLang="zh-CN" sz="3000" b="1" dirty="0">
                <a:solidFill>
                  <a:srgbClr val="008000"/>
                </a:solidFill>
                <a:latin typeface="Times New Roman" pitchFamily="18" charset="0"/>
                <a:ea typeface="宋体" charset="-122"/>
              </a:rPr>
              <a:t> 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s</a:t>
            </a:r>
            <a:r>
              <a:rPr kumimoji="1" lang="en-US" altLang="zh-CN" sz="3000" baseline="-25000" dirty="0">
                <a:solidFill>
                  <a:srgbClr val="008000"/>
                </a:solidFill>
                <a:latin typeface="Courier New" pitchFamily="49" charset="0"/>
                <a:ea typeface="宋体" charset="-122"/>
              </a:rPr>
              <a: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rgbClr val="000099"/>
                </a:solidFill>
                <a:latin typeface="Times New Roman" pitchFamily="18" charset="0"/>
                <a:ea typeface="宋体" charset="-122"/>
              </a:rPr>
              <a:t>t</a:t>
            </a:r>
            <a:r>
              <a:rPr kumimoji="1" lang="en-US" altLang="zh-CN" sz="3000" b="1" baseline="-25000" dirty="0" err="1">
                <a:solidFill>
                  <a:srgbClr val="000099"/>
                </a:solidFill>
                <a:latin typeface="Times New Roman" pitchFamily="18" charset="0"/>
                <a:ea typeface="宋体" charset="-122"/>
              </a:rPr>
              <a:t>s</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s+1</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s+2</a:t>
            </a:r>
            <a:r>
              <a:rPr kumimoji="1" lang="en-US" altLang="zh-CN" sz="3000" b="1" dirty="0">
                <a:solidFill>
                  <a:srgbClr val="000099"/>
                </a:solidFill>
                <a:latin typeface="Times New Roman" pitchFamily="18" charset="0"/>
                <a:ea typeface="宋体" charset="-122"/>
              </a:rPr>
              <a:t> … t</a:t>
            </a:r>
            <a:r>
              <a:rPr kumimoji="1" lang="en-US" altLang="zh-CN" sz="3000" b="1" baseline="-25000" dirty="0">
                <a:solidFill>
                  <a:srgbClr val="000099"/>
                </a:solidFill>
                <a:latin typeface="Times New Roman" pitchFamily="18" charset="0"/>
                <a:ea typeface="宋体" charset="-122"/>
              </a:rPr>
              <a:t>s+j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t</a:t>
            </a:r>
            <a:r>
              <a:rPr kumimoji="1" lang="en-US" altLang="zh-CN" sz="3000" b="1" baseline="-25000" dirty="0" err="1">
                <a:solidFill>
                  <a:schemeClr val="tx2"/>
                </a:solidFill>
                <a:latin typeface="Times New Roman" pitchFamily="18" charset="0"/>
                <a:ea typeface="宋体" charset="-122"/>
              </a:rPr>
              <a:t>s+j</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s+j+1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n-1</a:t>
            </a:r>
          </a:p>
          <a:p>
            <a:pPr eaLnBrk="1" hangingPunct="1">
              <a:lnSpc>
                <a:spcPct val="95000"/>
              </a:lnSpc>
              <a:defRPr/>
            </a:pPr>
            <a:r>
              <a:rPr kumimoji="1" lang="en-US" altLang="zh-CN" sz="3000" b="1" dirty="0">
                <a:solidFill>
                  <a:srgbClr val="000099"/>
                </a:solidFill>
                <a:latin typeface="Times New Roman" pitchFamily="18" charset="0"/>
                <a:ea typeface="宋体" charset="-122"/>
              </a:rPr>
              <a:t>                           </a:t>
            </a:r>
            <a:r>
              <a:rPr kumimoji="1" lang="en-US" altLang="zh-CN" sz="2400" b="1" dirty="0">
                <a:solidFill>
                  <a:srgbClr val="FF3300"/>
                </a:solidFill>
                <a:latin typeface="Times New Roman" pitchFamily="18" charset="0"/>
                <a:ea typeface="宋体" charset="-122"/>
              </a:rPr>
              <a:t>‖       ‖       ‖      ‖        ‖      </a:t>
            </a:r>
            <a:r>
              <a:rPr kumimoji="1" lang="en-US" altLang="zh-CN" sz="2400" b="1" dirty="0">
                <a:solidFill>
                  <a:srgbClr val="FF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en-US" altLang="zh-CN" sz="2400" b="1" dirty="0">
              <a:solidFill>
                <a:srgbClr val="000099"/>
              </a:solidFill>
              <a:latin typeface="Times New Roman" pitchFamily="18" charset="0"/>
              <a:ea typeface="宋体" charset="-122"/>
            </a:endParaRPr>
          </a:p>
          <a:p>
            <a:pPr eaLnBrk="1" hangingPunct="1">
              <a:lnSpc>
                <a:spcPct val="95000"/>
              </a:lnSpc>
              <a:defRPr/>
            </a:pPr>
            <a:r>
              <a:rPr kumimoji="1" lang="en-US" altLang="zh-CN" sz="3000" b="1" dirty="0">
                <a:solidFill>
                  <a:srgbClr val="CC0000"/>
                </a:solidFill>
                <a:latin typeface="Times New Roman" pitchFamily="18" charset="0"/>
                <a:ea typeface="宋体" charset="-122"/>
              </a:rPr>
              <a:t> P</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0</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2    </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p</a:t>
            </a:r>
            <a:r>
              <a:rPr kumimoji="1" lang="en-US" altLang="zh-CN" sz="3000" b="1" baseline="-25000" dirty="0" err="1">
                <a:solidFill>
                  <a:schemeClr val="tx2"/>
                </a:solidFill>
                <a:latin typeface="Times New Roman" pitchFamily="18" charset="0"/>
                <a:ea typeface="宋体" charset="-122"/>
              </a:rPr>
              <a:t>j</a:t>
            </a:r>
            <a:r>
              <a:rPr kumimoji="1" lang="en-US" altLang="zh-CN" sz="3000" b="1" baseline="-25000" dirty="0">
                <a:solidFill>
                  <a:schemeClr val="tx2"/>
                </a:solidFill>
                <a:latin typeface="Times New Roman" pitchFamily="18" charset="0"/>
                <a:ea typeface="宋体" charset="-122"/>
              </a:rPr>
              <a:t> </a:t>
            </a:r>
            <a:r>
              <a:rPr kumimoji="1" lang="en-US" altLang="zh-CN" sz="3000" b="1" baseline="-25000" dirty="0">
                <a:solidFill>
                  <a:srgbClr val="000099"/>
                </a:solidFill>
                <a:latin typeface="Times New Roman" pitchFamily="18" charset="0"/>
                <a:ea typeface="宋体" charset="-122"/>
              </a:rPr>
              <a:t>   </a:t>
            </a:r>
          </a:p>
          <a:p>
            <a:pPr eaLnBrk="1" hangingPunct="1">
              <a:lnSpc>
                <a:spcPct val="95000"/>
              </a:lnSpc>
              <a:defRPr/>
            </a:pPr>
            <a:endParaRPr kumimoji="1" lang="en-US" altLang="zh-CN" sz="2400" b="1" dirty="0">
              <a:effectLst>
                <a:outerShdw blurRad="38100" dist="38100" dir="2700000" algn="tl">
                  <a:srgbClr val="C0C0C0"/>
                </a:outerShdw>
              </a:effectLst>
              <a:latin typeface="Times New Roman" pitchFamily="18" charset="0"/>
              <a:ea typeface="黑体" pitchFamily="2" charset="-122"/>
            </a:endParaRPr>
          </a:p>
          <a:p>
            <a:pPr eaLnBrk="1" hangingPunct="1">
              <a:lnSpc>
                <a:spcPct val="95000"/>
              </a:lnSpc>
              <a:defRPr/>
            </a:pPr>
            <a:r>
              <a:rPr kumimoji="1" lang="en-US" altLang="zh-CN" sz="3000" b="1" dirty="0">
                <a:effectLst>
                  <a:outerShdw blurRad="38100" dist="38100" dir="2700000" algn="tl">
                    <a:srgbClr val="C0C0C0"/>
                  </a:outerShdw>
                </a:effectLst>
                <a:latin typeface="Times New Roman" pitchFamily="18" charset="0"/>
                <a:ea typeface="黑体" pitchFamily="2" charset="-122"/>
              </a:rPr>
              <a:t> </a:t>
            </a:r>
            <a:r>
              <a:rPr kumimoji="1" lang="zh-CN" altLang="en-US" sz="3000" b="1" dirty="0">
                <a:latin typeface="Times New Roman" pitchFamily="18" charset="0"/>
                <a:ea typeface="仿宋_GB2312" pitchFamily="49" charset="-122"/>
              </a:rPr>
              <a:t>则有</a:t>
            </a:r>
            <a:r>
              <a:rPr kumimoji="1" lang="zh-CN" altLang="en-US" sz="3000" b="1" dirty="0">
                <a:solidFill>
                  <a:srgbClr val="000099"/>
                </a:solidFill>
                <a:latin typeface="Times New Roman" pitchFamily="18" charset="0"/>
                <a:ea typeface="仿宋_GB2312" pitchFamily="49" charset="-122"/>
              </a:rPr>
              <a:t>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(1)</a:t>
            </a:r>
          </a:p>
          <a:p>
            <a:pPr eaLnBrk="1" hangingPunct="1">
              <a:defRPr/>
            </a:pPr>
            <a:endParaRPr kumimoji="1" lang="en-US" altLang="zh-CN" sz="14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solidFill>
                  <a:srgbClr val="FF00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solidFill>
                  <a:srgbClr val="FF0000"/>
                </a:solidFill>
                <a:effectLst>
                  <a:outerShdw blurRad="38100" dist="38100" dir="2700000" algn="tl">
                    <a:srgbClr val="C0C0C0"/>
                  </a:outerShdw>
                </a:effectLst>
                <a:latin typeface="Times New Roman" pitchFamily="18" charset="0"/>
                <a:ea typeface="仿宋_GB2312" pitchFamily="49" charset="-122"/>
              </a:rPr>
              <a:t>下一趟，</a:t>
            </a:r>
            <a:r>
              <a:rPr kumimoji="1" lang="zh-CN" altLang="en-US" sz="3000" b="1" dirty="0">
                <a:latin typeface="Times New Roman" pitchFamily="18" charset="0"/>
                <a:ea typeface="仿宋_GB2312" pitchFamily="49" charset="-122"/>
              </a:rPr>
              <a:t>为使模式 </a:t>
            </a:r>
            <a:r>
              <a:rPr kumimoji="1" lang="en-US" altLang="zh-CN" sz="3000" b="1" dirty="0">
                <a:latin typeface="Times New Roman" pitchFamily="18" charset="0"/>
                <a:ea typeface="仿宋_GB2312" pitchFamily="49" charset="-122"/>
              </a:rPr>
              <a:t>P </a:t>
            </a:r>
            <a:r>
              <a:rPr kumimoji="1" lang="zh-CN" altLang="en-US" sz="3000" b="1" dirty="0">
                <a:latin typeface="Times New Roman" pitchFamily="18" charset="0"/>
                <a:ea typeface="仿宋_GB2312" pitchFamily="49" charset="-122"/>
              </a:rPr>
              <a:t>与目标 </a:t>
            </a:r>
            <a:r>
              <a:rPr kumimoji="1" lang="en-US" altLang="zh-CN" sz="3000" b="1" dirty="0">
                <a:latin typeface="Times New Roman" pitchFamily="18" charset="0"/>
                <a:ea typeface="仿宋_GB2312" pitchFamily="49" charset="-122"/>
              </a:rPr>
              <a:t>T </a:t>
            </a:r>
            <a:r>
              <a:rPr kumimoji="1" lang="zh-CN" altLang="en-US" sz="3000" b="1" dirty="0">
                <a:latin typeface="Times New Roman" pitchFamily="18" charset="0"/>
                <a:ea typeface="仿宋_GB2312" pitchFamily="49" charset="-122"/>
              </a:rPr>
              <a:t>匹配，必须满足</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j-1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m-1 </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s+3</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s+j</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s+m</a:t>
            </a:r>
            <a:endParaRPr kumimoji="1" lang="en-US" altLang="zh-CN" sz="3000" b="1" baseline="-25000" dirty="0">
              <a:solidFill>
                <a:srgbClr val="000099"/>
              </a:solidFill>
              <a:latin typeface="Times New Roman" pitchFamily="18" charset="0"/>
              <a:ea typeface="仿宋_GB2312" pitchFamily="49" charset="-122"/>
            </a:endParaRP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如果</a:t>
            </a:r>
            <a:r>
              <a:rPr kumimoji="1" lang="zh-CN" altLang="en-US"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    </a:t>
            </a:r>
            <a:r>
              <a:rPr kumimoji="1" lang="en-US" altLang="zh-CN" sz="3000" b="1" dirty="0">
                <a:solidFill>
                  <a:srgbClr val="000099"/>
                </a:solidFill>
                <a:latin typeface="Times New Roman" pitchFamily="18" charset="0"/>
                <a:ea typeface="仿宋_GB2312" pitchFamily="49" charset="-122"/>
              </a:rPr>
              <a:t>  	          (2)</a:t>
            </a: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则立刻可以断定</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j-2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p>
          <a:p>
            <a:pPr eaLnBrk="1" hangingPunct="1">
              <a:defRPr/>
            </a:pPr>
            <a:endParaRPr kumimoji="1" lang="en-US" altLang="zh-CN" sz="1000" b="1" dirty="0">
              <a:solidFill>
                <a:srgbClr val="000099"/>
              </a:solidFill>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下一趟必不匹配</a:t>
            </a:r>
            <a:endParaRPr kumimoji="1" lang="zh-CN" altLang="en-US" sz="3000" b="1" dirty="0">
              <a:latin typeface="Times New Roman" pitchFamily="18" charset="0"/>
              <a:ea typeface="宋体" charset="-122"/>
            </a:endParaRPr>
          </a:p>
        </p:txBody>
      </p:sp>
      <p:sp>
        <p:nvSpPr>
          <p:cNvPr id="75779" name="Rectangle 3">
            <a:extLst>
              <a:ext uri="{FF2B5EF4-FFF2-40B4-BE49-F238E27FC236}">
                <a16:creationId xmlns:a16="http://schemas.microsoft.com/office/drawing/2014/main" id="{F4020048-C0E4-4672-A027-9ED5AAD9ED5D}"/>
              </a:ext>
            </a:extLst>
          </p:cNvPr>
          <p:cNvSpPr>
            <a:spLocks noChangeArrowheads="1"/>
          </p:cNvSpPr>
          <p:nvPr/>
        </p:nvSpPr>
        <p:spPr bwMode="auto">
          <a:xfrm>
            <a:off x="4364038" y="5589588"/>
            <a:ext cx="2578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a:solidFill>
                  <a:schemeClr val="hlink"/>
                </a:solidFill>
                <a:latin typeface="Times New Roman" panose="02020603050405020304" pitchFamily="18" charset="0"/>
              </a:rPr>
              <a:t>p</a:t>
            </a:r>
            <a:r>
              <a:rPr kumimoji="1" lang="en-US" altLang="zh-CN" sz="3000" b="1" baseline="-25000">
                <a:solidFill>
                  <a:schemeClr val="hlink"/>
                </a:solidFill>
                <a:latin typeface="Times New Roman" panose="02020603050405020304" pitchFamily="18" charset="0"/>
              </a:rPr>
              <a:t>0</a:t>
            </a:r>
            <a:r>
              <a:rPr kumimoji="1" lang="en-US" altLang="zh-CN" sz="3000" b="1">
                <a:solidFill>
                  <a:schemeClr val="hlink"/>
                </a:solidFill>
                <a:latin typeface="Times New Roman" panose="02020603050405020304" pitchFamily="18" charset="0"/>
              </a:rPr>
              <a:t>   p</a:t>
            </a:r>
            <a:r>
              <a:rPr kumimoji="1" lang="en-US" altLang="zh-CN" sz="3000" b="1" baseline="-25000">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  p</a:t>
            </a:r>
            <a:r>
              <a:rPr kumimoji="1" lang="en-US" altLang="zh-CN" sz="3000" b="1" baseline="-25000">
                <a:solidFill>
                  <a:schemeClr val="hlink"/>
                </a:solidFill>
                <a:latin typeface="Times New Roman" panose="02020603050405020304" pitchFamily="18" charset="0"/>
              </a:rPr>
              <a:t>j</a:t>
            </a:r>
            <a:r>
              <a:rPr kumimoji="1" lang="en-US" altLang="zh-CN" sz="3000" baseline="-25000">
                <a:solidFill>
                  <a:schemeClr val="hlink"/>
                </a:solidFill>
                <a:latin typeface="Courier New" panose="02070309020205020404" pitchFamily="49" charset="0"/>
              </a:rPr>
              <a:t>-</a:t>
            </a:r>
            <a:r>
              <a:rPr kumimoji="1" lang="en-US" altLang="zh-CN" sz="3000" b="1" baseline="-25000">
                <a:solidFill>
                  <a:schemeClr val="hlink"/>
                </a:solidFill>
                <a:latin typeface="Times New Roman" panose="02020603050405020304"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521 -0.11492 C -0.04705 -0.30144 -0.08871 -0.48749 -0.10521 -0.56163 " pathEditMode="relative" rAng="0" ptsTypes="aA">
                                      <p:cBhvr>
                                        <p:cTn id="6" dur="2000" fill="hold"/>
                                        <p:tgtEl>
                                          <p:spTgt spid="75779"/>
                                        </p:tgtEl>
                                        <p:attrNameLst>
                                          <p:attrName>ppt_x</p:attrName>
                                          <p:attrName>ppt_y</p:attrName>
                                        </p:attrNameLst>
                                      </p:cBhvr>
                                      <p:rCtr x="-5000" y="-22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0F305D7-C051-465F-A114-1B702A671239}"/>
              </a:ext>
            </a:extLst>
          </p:cNvPr>
          <p:cNvSpPr>
            <a:spLocks noChangeArrowheads="1"/>
          </p:cNvSpPr>
          <p:nvPr/>
        </p:nvSpPr>
        <p:spPr bwMode="auto">
          <a:xfrm>
            <a:off x="584200" y="711200"/>
            <a:ext cx="7812088" cy="538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000" b="1">
                <a:latin typeface="Times New Roman" pitchFamily="18" charset="0"/>
                <a:ea typeface="仿宋_GB2312" pitchFamily="49" charset="-122"/>
              </a:rPr>
              <a:t>同样，若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baseline="-25000">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则再下一趟也不匹配，因为有</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s+2</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s+3</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直到对于某一个“</a:t>
            </a:r>
            <a:r>
              <a:rPr kumimoji="1" lang="en-US" altLang="zh-CN" sz="3000" b="1">
                <a:solidFill>
                  <a:schemeClr val="tx2"/>
                </a:solidFill>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值，使得</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k+1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p>
          <a:p>
            <a:pPr eaLnBrk="1" hangingPunct="1">
              <a:defRPr/>
            </a:pPr>
            <a:endParaRPr kumimoji="1" lang="en-US" altLang="zh-CN" sz="10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且</a:t>
            </a:r>
            <a:r>
              <a:rPr kumimoji="1" lang="zh-CN" altLang="en-US"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a:t>
            </a: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a:t>
            </a:r>
            <a:r>
              <a:rPr kumimoji="1" lang="en-US" altLang="zh-CN" sz="2400" b="1">
                <a:solidFill>
                  <a:srgbClr val="FF3300"/>
                </a:solidFill>
                <a:latin typeface="Times New Roman" pitchFamily="18" charset="0"/>
                <a:ea typeface="仿宋_GB2312" pitchFamily="49" charset="-122"/>
              </a:rPr>
              <a:t>‖         ‖             ‖</a:t>
            </a:r>
            <a:endParaRPr kumimoji="1" lang="en-US" altLang="zh-CN" sz="24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solidFill>
                  <a:srgbClr val="000099"/>
                </a:solidFill>
                <a:latin typeface="Times New Roman" pitchFamily="18" charset="0"/>
                <a:ea typeface="仿宋_GB2312" pitchFamily="49" charset="-122"/>
              </a:rPr>
              <a:t>下一趟可以直接用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k+1 </a:t>
            </a:r>
            <a:r>
              <a:rPr kumimoji="1" lang="zh-CN" altLang="en-US" sz="3000" b="1">
                <a:solidFill>
                  <a:srgbClr val="000099"/>
                </a:solidFill>
                <a:latin typeface="Times New Roman" pitchFamily="18" charset="0"/>
                <a:ea typeface="仿宋_GB2312" pitchFamily="49" charset="-122"/>
              </a:rPr>
              <a:t>与 </a:t>
            </a:r>
            <a:r>
              <a:rPr kumimoji="1" lang="en-US" altLang="zh-CN" sz="3000" b="1">
                <a:solidFill>
                  <a:srgbClr val="000099"/>
                </a:solidFill>
                <a:latin typeface="Times New Roman" pitchFamily="18" charset="0"/>
                <a:ea typeface="仿宋_GB2312" pitchFamily="49" charset="-122"/>
              </a:rPr>
              <a:t>t</a:t>
            </a:r>
            <a:r>
              <a:rPr kumimoji="1" lang="en-US" altLang="zh-CN" sz="3000" b="1" baseline="-25000">
                <a:solidFill>
                  <a:srgbClr val="000099"/>
                </a:solidFill>
                <a:latin typeface="Times New Roman" pitchFamily="18" charset="0"/>
                <a:ea typeface="仿宋_GB2312" pitchFamily="49" charset="-122"/>
              </a:rPr>
              <a:t>s+j </a:t>
            </a:r>
            <a:r>
              <a:rPr kumimoji="1" lang="zh-CN" altLang="en-US" sz="3000" b="1">
                <a:solidFill>
                  <a:srgbClr val="000099"/>
                </a:solidFill>
                <a:latin typeface="Times New Roman" pitchFamily="18" charset="0"/>
                <a:ea typeface="仿宋_GB2312" pitchFamily="49" charset="-122"/>
              </a:rPr>
              <a:t>继续比较。</a:t>
            </a:r>
            <a:endParaRPr kumimoji="1" lang="zh-CN" altLang="en-US" sz="3000" b="1">
              <a:solidFill>
                <a:srgbClr val="000099"/>
              </a:solidFill>
              <a:latin typeface="Times New Roman" pitchFamily="18" charset="0"/>
              <a:ea typeface="宋体"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0170A93-666F-499D-87C4-D8F4EF276EF0}"/>
              </a:ext>
            </a:extLst>
          </p:cNvPr>
          <p:cNvSpPr>
            <a:spLocks noGrp="1" noChangeArrowheads="1"/>
          </p:cNvSpPr>
          <p:nvPr>
            <p:ph type="title"/>
          </p:nvPr>
        </p:nvSpPr>
        <p:spPr>
          <a:xfrm>
            <a:off x="457200" y="306388"/>
            <a:ext cx="8229600" cy="790575"/>
          </a:xfrm>
        </p:spPr>
        <p:txBody>
          <a:bodyPr/>
          <a:lstStyle/>
          <a:p>
            <a:pPr eaLnBrk="1" hangingPunct="1"/>
            <a:r>
              <a:rPr kumimoji="1" lang="en-US" altLang="zh-CN" sz="4000" b="1">
                <a:latin typeface="华文新魏" panose="02010800040101010101" pitchFamily="2" charset="-122"/>
                <a:ea typeface="华文新魏" panose="02010800040101010101" pitchFamily="2" charset="-122"/>
              </a:rPr>
              <a:t>k </a:t>
            </a:r>
            <a:r>
              <a:rPr kumimoji="1" lang="zh-CN" altLang="zh-CN" sz="4000" b="1">
                <a:latin typeface="华文新魏" panose="02010800040101010101" pitchFamily="2" charset="-122"/>
                <a:ea typeface="华文新魏" panose="02010800040101010101" pitchFamily="2" charset="-122"/>
              </a:rPr>
              <a:t>的确定方法</a:t>
            </a:r>
            <a:endParaRPr kumimoji="1" lang="zh-CN" altLang="en-US" sz="4000" b="1">
              <a:latin typeface="华文新魏" panose="02010800040101010101" pitchFamily="2" charset="-122"/>
              <a:ea typeface="华文新魏" panose="02010800040101010101" pitchFamily="2" charset="-122"/>
            </a:endParaRPr>
          </a:p>
        </p:txBody>
      </p:sp>
      <p:sp>
        <p:nvSpPr>
          <p:cNvPr id="79875" name="Rectangle 3">
            <a:extLst>
              <a:ext uri="{FF2B5EF4-FFF2-40B4-BE49-F238E27FC236}">
                <a16:creationId xmlns:a16="http://schemas.microsoft.com/office/drawing/2014/main" id="{6E167BC6-FFEC-40B9-98FA-D086F93213A9}"/>
              </a:ext>
            </a:extLst>
          </p:cNvPr>
          <p:cNvSpPr>
            <a:spLocks noGrp="1" noChangeArrowheads="1"/>
          </p:cNvSpPr>
          <p:nvPr>
            <p:ph type="body" idx="1"/>
          </p:nvPr>
        </p:nvSpPr>
        <p:spPr>
          <a:xfrm>
            <a:off x="673100" y="1447800"/>
            <a:ext cx="7858125" cy="4826000"/>
          </a:xfrm>
        </p:spPr>
        <p:txBody>
          <a:bodyPr/>
          <a:lstStyle/>
          <a:p>
            <a:pPr eaLnBrk="1" hangingPunct="1">
              <a:lnSpc>
                <a:spcPct val="110000"/>
              </a:lnSpc>
              <a:buClr>
                <a:srgbClr val="990099"/>
              </a:buClr>
              <a:buSzPct val="50000"/>
            </a:pPr>
            <a:r>
              <a:rPr lang="en-US" altLang="zh-CN" sz="3000" b="1">
                <a:latin typeface="Times New Roman" panose="02020603050405020304" pitchFamily="18" charset="0"/>
                <a:ea typeface="仿宋_GB2312" pitchFamily="49" charset="-122"/>
              </a:rPr>
              <a:t>Knuth </a:t>
            </a:r>
            <a:r>
              <a:rPr lang="zh-CN" altLang="en-US" sz="3000" b="1">
                <a:latin typeface="Times New Roman" panose="02020603050405020304" pitchFamily="18" charset="0"/>
                <a:ea typeface="仿宋_GB2312" pitchFamily="49" charset="-122"/>
              </a:rPr>
              <a:t>等人发现，对于不同的 </a:t>
            </a:r>
            <a:r>
              <a:rPr lang="en-US" altLang="zh-CN" sz="3000" b="1">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（失配位置），</a:t>
            </a:r>
            <a:r>
              <a:rPr lang="en-US" altLang="zh-CN" sz="3000" b="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的取值不同，它仅依赖于模式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本身前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个字符的构成，与目标无关。</a:t>
            </a:r>
          </a:p>
          <a:p>
            <a:pPr eaLnBrk="1" hangingPunct="1">
              <a:lnSpc>
                <a:spcPct val="110000"/>
              </a:lnSpc>
              <a:buClr>
                <a:srgbClr val="990099"/>
              </a:buClr>
              <a:buSzPct val="50000"/>
            </a:pPr>
            <a:r>
              <a:rPr lang="zh-CN" altLang="en-US" sz="3000" b="1">
                <a:latin typeface="Times New Roman" panose="02020603050405020304" pitchFamily="18" charset="0"/>
                <a:ea typeface="仿宋_GB2312" pitchFamily="49" charset="-122"/>
              </a:rPr>
              <a:t>可以用一个 </a:t>
            </a:r>
            <a:r>
              <a:rPr lang="en-US" altLang="zh-CN" sz="3000" b="1">
                <a:latin typeface="Times New Roman" panose="02020603050405020304" pitchFamily="18" charset="0"/>
                <a:ea typeface="仿宋_GB2312" pitchFamily="49" charset="-122"/>
              </a:rPr>
              <a:t>next </a:t>
            </a:r>
            <a:r>
              <a:rPr lang="zh-CN" altLang="en-US" sz="3000" b="1">
                <a:latin typeface="Times New Roman" panose="02020603050405020304" pitchFamily="18" charset="0"/>
                <a:ea typeface="仿宋_GB2312" pitchFamily="49" charset="-122"/>
              </a:rPr>
              <a:t>特征向量来确定：当模式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个字符与目标 </a:t>
            </a:r>
            <a:r>
              <a:rPr lang="en-US" altLang="zh-CN" sz="3000" b="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中相应字符失配时，模式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中应当由哪个字符（设为第</a:t>
            </a:r>
            <a:r>
              <a:rPr lang="en-US" altLang="zh-CN" sz="3000" b="1">
                <a:latin typeface="Times New Roman" panose="02020603050405020304" pitchFamily="18" charset="0"/>
                <a:ea typeface="仿宋_GB2312" pitchFamily="49" charset="-122"/>
              </a:rPr>
              <a:t>k+1</a:t>
            </a:r>
            <a:r>
              <a:rPr lang="zh-CN" altLang="en-US" sz="3000" b="1">
                <a:latin typeface="Times New Roman" panose="02020603050405020304" pitchFamily="18" charset="0"/>
                <a:ea typeface="仿宋_GB2312" pitchFamily="49" charset="-122"/>
              </a:rPr>
              <a:t>个）与目标中刚失配的字符重新继续进行比较。 </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B6B34B4-66E5-45E8-ABEA-D3C9C0A9CBCF}"/>
              </a:ext>
            </a:extLst>
          </p:cNvPr>
          <p:cNvSpPr>
            <a:spLocks noGrp="1" noChangeArrowheads="1"/>
          </p:cNvSpPr>
          <p:nvPr>
            <p:ph type="body" sz="half" idx="1"/>
          </p:nvPr>
        </p:nvSpPr>
        <p:spPr>
          <a:xfrm>
            <a:off x="755650" y="679450"/>
            <a:ext cx="7934325" cy="3886200"/>
          </a:xfrm>
        </p:spPr>
        <p:txBody>
          <a:bodyPr/>
          <a:lstStyle/>
          <a:p>
            <a:pPr eaLnBrk="1" hangingPunct="1">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a:solidFill>
                  <a:schemeClr val="tx2"/>
                </a:solidFill>
                <a:latin typeface="Times New Roman" panose="02020603050405020304" pitchFamily="18" charset="0"/>
                <a:ea typeface="仿宋_GB2312" pitchFamily="49" charset="-122"/>
              </a:rPr>
              <a:t>P = 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特征向量定义如下：</a:t>
            </a:r>
          </a:p>
          <a:p>
            <a:pPr eaLnBrk="1" hangingPunct="1">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sz="2800"/>
          </a:p>
          <a:p>
            <a:pPr eaLnBrk="1" hangingPunct="1">
              <a:lnSpc>
                <a:spcPct val="110000"/>
              </a:lnSpc>
              <a:spcBef>
                <a:spcPct val="15000"/>
              </a:spcBef>
              <a:buClr>
                <a:srgbClr val="990099"/>
              </a:buClr>
              <a:buSzPct val="50000"/>
            </a:pPr>
            <a:r>
              <a:rPr lang="zh-CN" altLang="en-US" sz="3000" b="1">
                <a:ea typeface="仿宋_GB2312" pitchFamily="49" charset="-122"/>
              </a:rPr>
              <a:t>示例</a:t>
            </a:r>
            <a:endParaRPr lang="zh-CN" altLang="en-US" sz="3000" b="1">
              <a:latin typeface="Times New Roman" panose="02020603050405020304" pitchFamily="18" charset="0"/>
              <a:ea typeface="仿宋_GB2312" pitchFamily="49" charset="-122"/>
            </a:endParaRPr>
          </a:p>
        </p:txBody>
      </p:sp>
      <p:graphicFrame>
        <p:nvGraphicFramePr>
          <p:cNvPr id="80899" name="Object 3">
            <a:extLst>
              <a:ext uri="{FF2B5EF4-FFF2-40B4-BE49-F238E27FC236}">
                <a16:creationId xmlns:a16="http://schemas.microsoft.com/office/drawing/2014/main" id="{0E125D51-7628-424D-9399-06D6AF4BB7B3}"/>
              </a:ext>
            </a:extLst>
          </p:cNvPr>
          <p:cNvGraphicFramePr>
            <a:graphicFrameLocks noGrp="1" noChangeAspect="1"/>
          </p:cNvGraphicFramePr>
          <p:nvPr>
            <p:ph sz="quarter" idx="2"/>
          </p:nvPr>
        </p:nvGraphicFramePr>
        <p:xfrm>
          <a:off x="922338" y="1851025"/>
          <a:ext cx="7383462" cy="2173288"/>
        </p:xfrm>
        <a:graphic>
          <a:graphicData uri="http://schemas.openxmlformats.org/presentationml/2006/ole">
            <mc:AlternateContent xmlns:mc="http://schemas.openxmlformats.org/markup-compatibility/2006">
              <mc:Choice xmlns:v="urn:schemas-microsoft-com:vml" Requires="v">
                <p:oleObj spid="_x0000_s80962" name="公式" r:id="rId3" imgW="3035300" imgH="889000" progId="Equation.3">
                  <p:embed/>
                </p:oleObj>
              </mc:Choice>
              <mc:Fallback>
                <p:oleObj name="公式" r:id="rId3" imgW="30353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851025"/>
                        <a:ext cx="7383462"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0" name="Rectangle 4">
            <a:extLst>
              <a:ext uri="{FF2B5EF4-FFF2-40B4-BE49-F238E27FC236}">
                <a16:creationId xmlns:a16="http://schemas.microsoft.com/office/drawing/2014/main" id="{2125FB41-6618-4275-BB86-F87D8E582E7C}"/>
              </a:ext>
            </a:extLst>
          </p:cNvPr>
          <p:cNvSpPr>
            <a:spLocks noChangeArrowheads="1"/>
          </p:cNvSpPr>
          <p:nvPr/>
        </p:nvSpPr>
        <p:spPr bwMode="auto">
          <a:xfrm>
            <a:off x="0" y="304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53" name="Group 5">
            <a:extLst>
              <a:ext uri="{FF2B5EF4-FFF2-40B4-BE49-F238E27FC236}">
                <a16:creationId xmlns:a16="http://schemas.microsoft.com/office/drawing/2014/main" id="{99CC265C-E20F-42B0-B7FD-73DF69C50AC6}"/>
              </a:ext>
            </a:extLst>
          </p:cNvPr>
          <p:cNvGraphicFramePr>
            <a:graphicFrameLocks noGrp="1"/>
          </p:cNvGraphicFramePr>
          <p:nvPr>
            <p:ph sz="quarter" idx="3"/>
          </p:nvPr>
        </p:nvGraphicFramePr>
        <p:xfrm>
          <a:off x="1065213" y="4532313"/>
          <a:ext cx="7034212" cy="1828800"/>
        </p:xfrm>
        <a:graphic>
          <a:graphicData uri="http://schemas.openxmlformats.org/drawingml/2006/table">
            <a:tbl>
              <a:tblPr/>
              <a:tblGrid>
                <a:gridCol w="1362075">
                  <a:extLst>
                    <a:ext uri="{9D8B030D-6E8A-4147-A177-3AD203B41FA5}">
                      <a16:colId xmlns:a16="http://schemas.microsoft.com/office/drawing/2014/main" val="20000"/>
                    </a:ext>
                  </a:extLst>
                </a:gridCol>
                <a:gridCol w="703262">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681038">
                  <a:extLst>
                    <a:ext uri="{9D8B030D-6E8A-4147-A177-3AD203B41FA5}">
                      <a16:colId xmlns:a16="http://schemas.microsoft.com/office/drawing/2014/main" val="20003"/>
                    </a:ext>
                  </a:extLst>
                </a:gridCol>
                <a:gridCol w="682625">
                  <a:extLst>
                    <a:ext uri="{9D8B030D-6E8A-4147-A177-3AD203B41FA5}">
                      <a16:colId xmlns:a16="http://schemas.microsoft.com/office/drawing/2014/main" val="20004"/>
                    </a:ext>
                  </a:extLst>
                </a:gridCol>
                <a:gridCol w="658812">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tblGrid>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92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8887" name="Freeform 39">
            <a:extLst>
              <a:ext uri="{FF2B5EF4-FFF2-40B4-BE49-F238E27FC236}">
                <a16:creationId xmlns:a16="http://schemas.microsoft.com/office/drawing/2014/main" id="{0639AD21-85C4-474A-BF78-1DC48F6B150F}"/>
              </a:ext>
            </a:extLst>
          </p:cNvPr>
          <p:cNvSpPr>
            <a:spLocks/>
          </p:cNvSpPr>
          <p:nvPr/>
        </p:nvSpPr>
        <p:spPr bwMode="auto">
          <a:xfrm>
            <a:off x="2874963" y="2438400"/>
            <a:ext cx="647700" cy="2146300"/>
          </a:xfrm>
          <a:custGeom>
            <a:avLst/>
            <a:gdLst>
              <a:gd name="T0" fmla="*/ 2147483646 w 408"/>
              <a:gd name="T1" fmla="*/ 0 h 1352"/>
              <a:gd name="T2" fmla="*/ 2147483646 w 408"/>
              <a:gd name="T3" fmla="*/ 2147483646 h 1352"/>
              <a:gd name="T4" fmla="*/ 2147483646 w 408"/>
              <a:gd name="T5" fmla="*/ 2147483646 h 1352"/>
              <a:gd name="T6" fmla="*/ 2147483646 w 408"/>
              <a:gd name="T7" fmla="*/ 2147483646 h 1352"/>
              <a:gd name="T8" fmla="*/ 2147483646 w 408"/>
              <a:gd name="T9" fmla="*/ 2147483646 h 1352"/>
              <a:gd name="T10" fmla="*/ 0 w 408"/>
              <a:gd name="T11" fmla="*/ 2147483646 h 1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8" h="1352">
                <a:moveTo>
                  <a:pt x="176" y="0"/>
                </a:moveTo>
                <a:cubicBezTo>
                  <a:pt x="218" y="16"/>
                  <a:pt x="261" y="32"/>
                  <a:pt x="293" y="83"/>
                </a:cubicBezTo>
                <a:cubicBezTo>
                  <a:pt x="325" y="134"/>
                  <a:pt x="353" y="230"/>
                  <a:pt x="368" y="309"/>
                </a:cubicBezTo>
                <a:cubicBezTo>
                  <a:pt x="383" y="388"/>
                  <a:pt x="408" y="453"/>
                  <a:pt x="384" y="559"/>
                </a:cubicBezTo>
                <a:cubicBezTo>
                  <a:pt x="360" y="665"/>
                  <a:pt x="290" y="811"/>
                  <a:pt x="226" y="943"/>
                </a:cubicBezTo>
                <a:cubicBezTo>
                  <a:pt x="162" y="1075"/>
                  <a:pt x="38" y="1284"/>
                  <a:pt x="0" y="1352"/>
                </a:cubicBezTo>
              </a:path>
            </a:pathLst>
          </a:custGeom>
          <a:noFill/>
          <a:ln w="25400" cap="flat">
            <a:solidFill>
              <a:srgbClr val="008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8" name="Freeform 40">
            <a:extLst>
              <a:ext uri="{FF2B5EF4-FFF2-40B4-BE49-F238E27FC236}">
                <a16:creationId xmlns:a16="http://schemas.microsoft.com/office/drawing/2014/main" id="{45311A2A-669A-445E-94C0-DF4B397D03EB}"/>
              </a:ext>
            </a:extLst>
          </p:cNvPr>
          <p:cNvSpPr>
            <a:spLocks/>
          </p:cNvSpPr>
          <p:nvPr/>
        </p:nvSpPr>
        <p:spPr bwMode="auto">
          <a:xfrm>
            <a:off x="2928938" y="3949700"/>
            <a:ext cx="515937" cy="649288"/>
          </a:xfrm>
          <a:custGeom>
            <a:avLst/>
            <a:gdLst>
              <a:gd name="T0" fmla="*/ 0 w 325"/>
              <a:gd name="T1" fmla="*/ 0 h 409"/>
              <a:gd name="T2" fmla="*/ 2147483646 w 325"/>
              <a:gd name="T3" fmla="*/ 2147483646 h 409"/>
              <a:gd name="T4" fmla="*/ 2147483646 w 325"/>
              <a:gd name="T5" fmla="*/ 2147483646 h 409"/>
              <a:gd name="T6" fmla="*/ 0 60000 65536"/>
              <a:gd name="T7" fmla="*/ 0 60000 65536"/>
              <a:gd name="T8" fmla="*/ 0 60000 65536"/>
            </a:gdLst>
            <a:ahLst/>
            <a:cxnLst>
              <a:cxn ang="T6">
                <a:pos x="T0" y="T1"/>
              </a:cxn>
              <a:cxn ang="T7">
                <a:pos x="T2" y="T3"/>
              </a:cxn>
              <a:cxn ang="T8">
                <a:pos x="T4" y="T5"/>
              </a:cxn>
            </a:cxnLst>
            <a:rect l="0" t="0" r="r" b="b"/>
            <a:pathLst>
              <a:path w="325" h="409">
                <a:moveTo>
                  <a:pt x="0" y="0"/>
                </a:moveTo>
                <a:cubicBezTo>
                  <a:pt x="56" y="37"/>
                  <a:pt x="113" y="74"/>
                  <a:pt x="167" y="142"/>
                </a:cubicBezTo>
                <a:cubicBezTo>
                  <a:pt x="221" y="210"/>
                  <a:pt x="299" y="364"/>
                  <a:pt x="325" y="409"/>
                </a:cubicBezTo>
              </a:path>
            </a:pathLst>
          </a:custGeom>
          <a:noFill/>
          <a:ln w="25400" cap="flat">
            <a:solidFill>
              <a:srgbClr val="800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9" name="Freeform 41">
            <a:extLst>
              <a:ext uri="{FF2B5EF4-FFF2-40B4-BE49-F238E27FC236}">
                <a16:creationId xmlns:a16="http://schemas.microsoft.com/office/drawing/2014/main" id="{6C5E5803-6B1D-4559-A2B0-19FE5B4BFC16}"/>
              </a:ext>
            </a:extLst>
          </p:cNvPr>
          <p:cNvSpPr>
            <a:spLocks/>
          </p:cNvSpPr>
          <p:nvPr/>
        </p:nvSpPr>
        <p:spPr bwMode="auto">
          <a:xfrm>
            <a:off x="2941638" y="3830638"/>
            <a:ext cx="1112837" cy="754062"/>
          </a:xfrm>
          <a:custGeom>
            <a:avLst/>
            <a:gdLst>
              <a:gd name="T0" fmla="*/ 0 w 701"/>
              <a:gd name="T1" fmla="*/ 0 h 517"/>
              <a:gd name="T2" fmla="*/ 2147483646 w 701"/>
              <a:gd name="T3" fmla="*/ 2147483646 h 517"/>
              <a:gd name="T4" fmla="*/ 2147483646 w 701"/>
              <a:gd name="T5" fmla="*/ 2147483646 h 517"/>
              <a:gd name="T6" fmla="*/ 2147483646 w 701"/>
              <a:gd name="T7" fmla="*/ 2147483646 h 5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 h="517">
                <a:moveTo>
                  <a:pt x="0" y="0"/>
                </a:moveTo>
                <a:cubicBezTo>
                  <a:pt x="104" y="51"/>
                  <a:pt x="209" y="103"/>
                  <a:pt x="301" y="166"/>
                </a:cubicBezTo>
                <a:cubicBezTo>
                  <a:pt x="393" y="229"/>
                  <a:pt x="484" y="317"/>
                  <a:pt x="551" y="375"/>
                </a:cubicBezTo>
                <a:cubicBezTo>
                  <a:pt x="618" y="433"/>
                  <a:pt x="676" y="493"/>
                  <a:pt x="701" y="517"/>
                </a:cubicBezTo>
              </a:path>
            </a:pathLst>
          </a:custGeom>
          <a:noFill/>
          <a:ln w="25400" cap="flat">
            <a:solidFill>
              <a:srgbClr val="993366"/>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0" name="Freeform 42">
            <a:extLst>
              <a:ext uri="{FF2B5EF4-FFF2-40B4-BE49-F238E27FC236}">
                <a16:creationId xmlns:a16="http://schemas.microsoft.com/office/drawing/2014/main" id="{1AF0BD76-B620-4FA6-AABA-4CE0F7E6C07D}"/>
              </a:ext>
            </a:extLst>
          </p:cNvPr>
          <p:cNvSpPr>
            <a:spLocks/>
          </p:cNvSpPr>
          <p:nvPr/>
        </p:nvSpPr>
        <p:spPr bwMode="auto">
          <a:xfrm>
            <a:off x="2794000" y="3206750"/>
            <a:ext cx="1897063" cy="1457325"/>
          </a:xfrm>
          <a:custGeom>
            <a:avLst/>
            <a:gdLst>
              <a:gd name="T0" fmla="*/ 2147483646 w 1195"/>
              <a:gd name="T1" fmla="*/ 0 h 918"/>
              <a:gd name="T2" fmla="*/ 2147483646 w 1195"/>
              <a:gd name="T3" fmla="*/ 2147483646 h 918"/>
              <a:gd name="T4" fmla="*/ 2147483646 w 1195"/>
              <a:gd name="T5" fmla="*/ 2147483646 h 918"/>
              <a:gd name="T6" fmla="*/ 2147483646 w 1195"/>
              <a:gd name="T7" fmla="*/ 2147483646 h 9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918">
                <a:moveTo>
                  <a:pt x="1" y="0"/>
                </a:moveTo>
                <a:cubicBezTo>
                  <a:pt x="0" y="83"/>
                  <a:pt x="0" y="166"/>
                  <a:pt x="135" y="284"/>
                </a:cubicBezTo>
                <a:cubicBezTo>
                  <a:pt x="270" y="402"/>
                  <a:pt x="634" y="604"/>
                  <a:pt x="811" y="710"/>
                </a:cubicBezTo>
                <a:cubicBezTo>
                  <a:pt x="988" y="816"/>
                  <a:pt x="1131" y="883"/>
                  <a:pt x="1195" y="918"/>
                </a:cubicBezTo>
              </a:path>
            </a:pathLst>
          </a:custGeom>
          <a:noFill/>
          <a:ln w="25400" cap="flat">
            <a:solidFill>
              <a:srgbClr val="FF0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1" name="Freeform 43">
            <a:extLst>
              <a:ext uri="{FF2B5EF4-FFF2-40B4-BE49-F238E27FC236}">
                <a16:creationId xmlns:a16="http://schemas.microsoft.com/office/drawing/2014/main" id="{D30AC036-AC4C-4DF2-B137-2AF20CA29AF9}"/>
              </a:ext>
            </a:extLst>
          </p:cNvPr>
          <p:cNvSpPr>
            <a:spLocks/>
          </p:cNvSpPr>
          <p:nvPr/>
        </p:nvSpPr>
        <p:spPr bwMode="auto">
          <a:xfrm>
            <a:off x="2916238" y="3206750"/>
            <a:ext cx="2438400" cy="1511300"/>
          </a:xfrm>
          <a:custGeom>
            <a:avLst/>
            <a:gdLst>
              <a:gd name="T0" fmla="*/ 0 w 1536"/>
              <a:gd name="T1" fmla="*/ 0 h 952"/>
              <a:gd name="T2" fmla="*/ 2147483646 w 1536"/>
              <a:gd name="T3" fmla="*/ 2147483646 h 952"/>
              <a:gd name="T4" fmla="*/ 2147483646 w 1536"/>
              <a:gd name="T5" fmla="*/ 2147483646 h 952"/>
              <a:gd name="T6" fmla="*/ 2147483646 w 1536"/>
              <a:gd name="T7" fmla="*/ 2147483646 h 952"/>
              <a:gd name="T8" fmla="*/ 2147483646 w 1536"/>
              <a:gd name="T9" fmla="*/ 2147483646 h 952"/>
              <a:gd name="T10" fmla="*/ 2147483646 w 1536"/>
              <a:gd name="T11" fmla="*/ 2147483646 h 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952">
                <a:moveTo>
                  <a:pt x="0" y="0"/>
                </a:moveTo>
                <a:cubicBezTo>
                  <a:pt x="0" y="46"/>
                  <a:pt x="1" y="92"/>
                  <a:pt x="33" y="142"/>
                </a:cubicBezTo>
                <a:cubicBezTo>
                  <a:pt x="65" y="192"/>
                  <a:pt x="103" y="236"/>
                  <a:pt x="192" y="301"/>
                </a:cubicBezTo>
                <a:cubicBezTo>
                  <a:pt x="281" y="366"/>
                  <a:pt x="428" y="462"/>
                  <a:pt x="567" y="534"/>
                </a:cubicBezTo>
                <a:cubicBezTo>
                  <a:pt x="706" y="606"/>
                  <a:pt x="865" y="665"/>
                  <a:pt x="1026" y="735"/>
                </a:cubicBezTo>
                <a:cubicBezTo>
                  <a:pt x="1187" y="805"/>
                  <a:pt x="1453" y="917"/>
                  <a:pt x="1536" y="952"/>
                </a:cubicBezTo>
              </a:path>
            </a:pathLst>
          </a:custGeom>
          <a:noFill/>
          <a:ln w="25400" cap="flat">
            <a:solidFill>
              <a:srgbClr val="FF66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2" name="Freeform 44">
            <a:extLst>
              <a:ext uri="{FF2B5EF4-FFF2-40B4-BE49-F238E27FC236}">
                <a16:creationId xmlns:a16="http://schemas.microsoft.com/office/drawing/2014/main" id="{ACEA07B2-F50C-4BA8-9815-FE3DC6F40089}"/>
              </a:ext>
            </a:extLst>
          </p:cNvPr>
          <p:cNvSpPr>
            <a:spLocks/>
          </p:cNvSpPr>
          <p:nvPr/>
        </p:nvSpPr>
        <p:spPr bwMode="auto">
          <a:xfrm>
            <a:off x="3044825" y="3194050"/>
            <a:ext cx="2984500" cy="1497013"/>
          </a:xfrm>
          <a:custGeom>
            <a:avLst/>
            <a:gdLst>
              <a:gd name="T0" fmla="*/ 2147483646 w 1880"/>
              <a:gd name="T1" fmla="*/ 0 h 943"/>
              <a:gd name="T2" fmla="*/ 2147483646 w 1880"/>
              <a:gd name="T3" fmla="*/ 2147483646 h 943"/>
              <a:gd name="T4" fmla="*/ 2147483646 w 1880"/>
              <a:gd name="T5" fmla="*/ 2147483646 h 943"/>
              <a:gd name="T6" fmla="*/ 2147483646 w 1880"/>
              <a:gd name="T7" fmla="*/ 2147483646 h 943"/>
              <a:gd name="T8" fmla="*/ 2147483646 w 1880"/>
              <a:gd name="T9" fmla="*/ 2147483646 h 9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0" h="943">
                <a:moveTo>
                  <a:pt x="19" y="0"/>
                </a:moveTo>
                <a:cubicBezTo>
                  <a:pt x="9" y="42"/>
                  <a:pt x="0" y="85"/>
                  <a:pt x="60" y="150"/>
                </a:cubicBezTo>
                <a:cubicBezTo>
                  <a:pt x="120" y="215"/>
                  <a:pt x="194" y="293"/>
                  <a:pt x="378" y="392"/>
                </a:cubicBezTo>
                <a:cubicBezTo>
                  <a:pt x="562" y="491"/>
                  <a:pt x="912" y="651"/>
                  <a:pt x="1162" y="743"/>
                </a:cubicBezTo>
                <a:cubicBezTo>
                  <a:pt x="1412" y="835"/>
                  <a:pt x="1760" y="910"/>
                  <a:pt x="1880" y="943"/>
                </a:cubicBezTo>
              </a:path>
            </a:pathLst>
          </a:custGeom>
          <a:noFill/>
          <a:ln w="25400" cap="flat">
            <a:solidFill>
              <a:srgbClr val="008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8887"/>
                                        </p:tgtEl>
                                        <p:attrNameLst>
                                          <p:attrName>style.visibility</p:attrName>
                                        </p:attrNameLst>
                                      </p:cBhvr>
                                      <p:to>
                                        <p:strVal val="visible"/>
                                      </p:to>
                                    </p:set>
                                    <p:animEffect transition="in" filter="wipe(up)">
                                      <p:cBhvr>
                                        <p:cTn id="7" dur="500"/>
                                        <p:tgtEl>
                                          <p:spTgt spid="78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nodeType="clickEffect">
                                  <p:stCondLst>
                                    <p:cond delay="0"/>
                                  </p:stCondLst>
                                  <p:childTnLst>
                                    <p:animEffect transition="out" filter="wipe(up)">
                                      <p:cBhvr>
                                        <p:cTn id="11" dur="500"/>
                                        <p:tgtEl>
                                          <p:spTgt spid="78887"/>
                                        </p:tgtEl>
                                      </p:cBhvr>
                                    </p:animEffect>
                                    <p:set>
                                      <p:cBhvr>
                                        <p:cTn id="12" dur="1" fill="hold">
                                          <p:stCondLst>
                                            <p:cond delay="499"/>
                                          </p:stCondLst>
                                        </p:cTn>
                                        <p:tgtEl>
                                          <p:spTgt spid="7888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8888"/>
                                        </p:tgtEl>
                                        <p:attrNameLst>
                                          <p:attrName>style.visibility</p:attrName>
                                        </p:attrNameLst>
                                      </p:cBhvr>
                                      <p:to>
                                        <p:strVal val="visible"/>
                                      </p:to>
                                    </p:set>
                                    <p:animEffect transition="in" filter="wipe(up)">
                                      <p:cBhvr>
                                        <p:cTn id="17" dur="500"/>
                                        <p:tgtEl>
                                          <p:spTgt spid="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nodeType="clickEffect">
                                  <p:stCondLst>
                                    <p:cond delay="0"/>
                                  </p:stCondLst>
                                  <p:childTnLst>
                                    <p:animEffect transition="out" filter="wipe(up)">
                                      <p:cBhvr>
                                        <p:cTn id="21" dur="500"/>
                                        <p:tgtEl>
                                          <p:spTgt spid="78888"/>
                                        </p:tgtEl>
                                      </p:cBhvr>
                                    </p:animEffect>
                                    <p:set>
                                      <p:cBhvr>
                                        <p:cTn id="22" dur="1" fill="hold">
                                          <p:stCondLst>
                                            <p:cond delay="499"/>
                                          </p:stCondLst>
                                        </p:cTn>
                                        <p:tgtEl>
                                          <p:spTgt spid="7888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8889"/>
                                        </p:tgtEl>
                                        <p:attrNameLst>
                                          <p:attrName>style.visibility</p:attrName>
                                        </p:attrNameLst>
                                      </p:cBhvr>
                                      <p:to>
                                        <p:strVal val="visible"/>
                                      </p:to>
                                    </p:set>
                                    <p:animEffect transition="in" filter="wipe(up)">
                                      <p:cBhvr>
                                        <p:cTn id="27" dur="500"/>
                                        <p:tgtEl>
                                          <p:spTgt spid="788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nodeType="clickEffect">
                                  <p:stCondLst>
                                    <p:cond delay="0"/>
                                  </p:stCondLst>
                                  <p:childTnLst>
                                    <p:animEffect transition="out" filter="wipe(up)">
                                      <p:cBhvr>
                                        <p:cTn id="31" dur="500"/>
                                        <p:tgtEl>
                                          <p:spTgt spid="78889"/>
                                        </p:tgtEl>
                                      </p:cBhvr>
                                    </p:animEffect>
                                    <p:set>
                                      <p:cBhvr>
                                        <p:cTn id="32" dur="1" fill="hold">
                                          <p:stCondLst>
                                            <p:cond delay="499"/>
                                          </p:stCondLst>
                                        </p:cTn>
                                        <p:tgtEl>
                                          <p:spTgt spid="7888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8890"/>
                                        </p:tgtEl>
                                        <p:attrNameLst>
                                          <p:attrName>style.visibility</p:attrName>
                                        </p:attrNameLst>
                                      </p:cBhvr>
                                      <p:to>
                                        <p:strVal val="visible"/>
                                      </p:to>
                                    </p:set>
                                    <p:animEffect transition="in" filter="wipe(up)">
                                      <p:cBhvr>
                                        <p:cTn id="37" dur="500"/>
                                        <p:tgtEl>
                                          <p:spTgt spid="78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nodeType="clickEffect">
                                  <p:stCondLst>
                                    <p:cond delay="0"/>
                                  </p:stCondLst>
                                  <p:childTnLst>
                                    <p:animEffect transition="out" filter="wipe(up)">
                                      <p:cBhvr>
                                        <p:cTn id="41" dur="500"/>
                                        <p:tgtEl>
                                          <p:spTgt spid="78890"/>
                                        </p:tgtEl>
                                      </p:cBhvr>
                                    </p:animEffect>
                                    <p:set>
                                      <p:cBhvr>
                                        <p:cTn id="42" dur="1" fill="hold">
                                          <p:stCondLst>
                                            <p:cond delay="499"/>
                                          </p:stCondLst>
                                        </p:cTn>
                                        <p:tgtEl>
                                          <p:spTgt spid="7889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78891"/>
                                        </p:tgtEl>
                                        <p:attrNameLst>
                                          <p:attrName>style.visibility</p:attrName>
                                        </p:attrNameLst>
                                      </p:cBhvr>
                                      <p:to>
                                        <p:strVal val="visible"/>
                                      </p:to>
                                    </p:set>
                                    <p:animEffect transition="in" filter="wipe(up)">
                                      <p:cBhvr>
                                        <p:cTn id="47" dur="500"/>
                                        <p:tgtEl>
                                          <p:spTgt spid="788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nodeType="clickEffect">
                                  <p:stCondLst>
                                    <p:cond delay="0"/>
                                  </p:stCondLst>
                                  <p:childTnLst>
                                    <p:animEffect transition="out" filter="wipe(up)">
                                      <p:cBhvr>
                                        <p:cTn id="51" dur="500"/>
                                        <p:tgtEl>
                                          <p:spTgt spid="78891"/>
                                        </p:tgtEl>
                                      </p:cBhvr>
                                    </p:animEffect>
                                    <p:set>
                                      <p:cBhvr>
                                        <p:cTn id="52" dur="1" fill="hold">
                                          <p:stCondLst>
                                            <p:cond delay="499"/>
                                          </p:stCondLst>
                                        </p:cTn>
                                        <p:tgtEl>
                                          <p:spTgt spid="7889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8892"/>
                                        </p:tgtEl>
                                        <p:attrNameLst>
                                          <p:attrName>style.visibility</p:attrName>
                                        </p:attrNameLst>
                                      </p:cBhvr>
                                      <p:to>
                                        <p:strVal val="visible"/>
                                      </p:to>
                                    </p:set>
                                    <p:animEffect transition="in" filter="wipe(up)">
                                      <p:cBhvr>
                                        <p:cTn id="57" dur="500"/>
                                        <p:tgtEl>
                                          <p:spTgt spid="788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nodeType="clickEffect">
                                  <p:stCondLst>
                                    <p:cond delay="0"/>
                                  </p:stCondLst>
                                  <p:childTnLst>
                                    <p:animEffect transition="out" filter="wipe(up)">
                                      <p:cBhvr>
                                        <p:cTn id="61" dur="500"/>
                                        <p:tgtEl>
                                          <p:spTgt spid="78892"/>
                                        </p:tgtEl>
                                      </p:cBhvr>
                                    </p:animEffect>
                                    <p:set>
                                      <p:cBhvr>
                                        <p:cTn id="62" dur="1" fill="hold">
                                          <p:stCondLst>
                                            <p:cond delay="499"/>
                                          </p:stCondLst>
                                        </p:cTn>
                                        <p:tgtEl>
                                          <p:spTgt spid="788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E74E017-58A1-43F8-8AB6-EC8AD80E2A5D}"/>
              </a:ext>
            </a:extLst>
          </p:cNvPr>
          <p:cNvSpPr txBox="1">
            <a:spLocks noChangeArrowheads="1"/>
          </p:cNvSpPr>
          <p:nvPr/>
        </p:nvSpPr>
        <p:spPr bwMode="auto">
          <a:xfrm>
            <a:off x="-138113" y="206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3" name="Text Box 3">
            <a:extLst>
              <a:ext uri="{FF2B5EF4-FFF2-40B4-BE49-F238E27FC236}">
                <a16:creationId xmlns:a16="http://schemas.microsoft.com/office/drawing/2014/main" id="{2A4A8034-6D4D-4441-98BE-F9E10E19BFE7}"/>
              </a:ext>
            </a:extLst>
          </p:cNvPr>
          <p:cNvSpPr txBox="1">
            <a:spLocks noChangeArrowheads="1"/>
          </p:cNvSpPr>
          <p:nvPr/>
        </p:nvSpPr>
        <p:spPr bwMode="auto">
          <a:xfrm>
            <a:off x="-138113" y="968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4" name="Rectangle 4">
            <a:extLst>
              <a:ext uri="{FF2B5EF4-FFF2-40B4-BE49-F238E27FC236}">
                <a16:creationId xmlns:a16="http://schemas.microsoft.com/office/drawing/2014/main" id="{335808C6-3761-43D1-8B15-36D66B5D2173}"/>
              </a:ext>
            </a:extLst>
          </p:cNvPr>
          <p:cNvSpPr>
            <a:spLocks noGrp="1" noChangeArrowheads="1"/>
          </p:cNvSpPr>
          <p:nvPr>
            <p:ph type="title"/>
          </p:nvPr>
        </p:nvSpPr>
        <p:spPr>
          <a:xfrm>
            <a:off x="457200" y="393700"/>
            <a:ext cx="8229600" cy="1027113"/>
          </a:xfrm>
        </p:spPr>
        <p:txBody>
          <a:bodyPr/>
          <a:lstStyle/>
          <a:p>
            <a:pPr eaLnBrk="1" hangingPunct="1"/>
            <a:r>
              <a:rPr lang="zh-CN" altLang="en-US" sz="4000" b="1">
                <a:latin typeface="华文新魏" panose="02010800040101010101" pitchFamily="2" charset="-122"/>
                <a:ea typeface="华文新魏" panose="02010800040101010101" pitchFamily="2" charset="-122"/>
              </a:rPr>
              <a:t>利用</a:t>
            </a:r>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特征向量进行匹配处理</a:t>
            </a:r>
          </a:p>
        </p:txBody>
      </p:sp>
      <p:sp>
        <p:nvSpPr>
          <p:cNvPr id="81925" name="Rectangle 5">
            <a:extLst>
              <a:ext uri="{FF2B5EF4-FFF2-40B4-BE49-F238E27FC236}">
                <a16:creationId xmlns:a16="http://schemas.microsoft.com/office/drawing/2014/main" id="{AA7434DA-364B-4328-92C3-9512955C164A}"/>
              </a:ext>
            </a:extLst>
          </p:cNvPr>
          <p:cNvSpPr>
            <a:spLocks noGrp="1" noChangeArrowheads="1"/>
          </p:cNvSpPr>
          <p:nvPr>
            <p:ph type="body" idx="1"/>
          </p:nvPr>
        </p:nvSpPr>
        <p:spPr>
          <a:xfrm>
            <a:off x="536575" y="1411288"/>
            <a:ext cx="7899400" cy="4919662"/>
          </a:xfrm>
        </p:spPr>
        <p:txBody>
          <a:bodyPr/>
          <a:lstStyle/>
          <a:p>
            <a:pPr eaLnBrk="1" hangingPunct="1">
              <a:lnSpc>
                <a:spcPct val="110000"/>
              </a:lnSpc>
              <a:buClr>
                <a:srgbClr val="990099"/>
              </a:buClr>
              <a:buSzPct val="50000"/>
            </a:pPr>
            <a:r>
              <a:rPr lang="zh-CN" altLang="en-US" sz="3000" b="1">
                <a:latin typeface="Times New Roman" panose="02020603050405020304" pitchFamily="18" charset="0"/>
                <a:ea typeface="仿宋_GB2312" pitchFamily="49" charset="-122"/>
              </a:rPr>
              <a:t>若设若在进行某一趟匹配比较时在模式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位失配：</a:t>
            </a:r>
          </a:p>
          <a:p>
            <a:pPr lvl="1" eaLnBrk="1" hangingPunct="1">
              <a:lnSpc>
                <a:spcPct val="110000"/>
              </a:lnSpc>
              <a:buClr>
                <a:srgbClr val="008000"/>
              </a:buClr>
              <a:buSzPct val="55000"/>
              <a:buFont typeface="Wingdings" panose="05000000000000000000" pitchFamily="2" charset="2"/>
              <a:buChar char="u"/>
            </a:pPr>
            <a:r>
              <a:rPr lang="zh-CN" altLang="en-US" sz="2900" b="1">
                <a:latin typeface="Times New Roman" panose="02020603050405020304" pitchFamily="18" charset="0"/>
                <a:ea typeface="仿宋_GB2312" pitchFamily="49" charset="-122"/>
              </a:rPr>
              <a:t>如果 </a:t>
            </a:r>
            <a:r>
              <a:rPr lang="en-US" altLang="zh-CN" sz="2900" b="1">
                <a:solidFill>
                  <a:schemeClr val="tx2"/>
                </a:solidFill>
                <a:latin typeface="Times New Roman" panose="02020603050405020304" pitchFamily="18" charset="0"/>
                <a:ea typeface="仿宋_GB2312" pitchFamily="49" charset="-122"/>
              </a:rPr>
              <a:t>j &gt; 0</a:t>
            </a:r>
            <a:r>
              <a:rPr lang="zh-CN" altLang="en-US" sz="2900" b="1">
                <a:latin typeface="Times New Roman" panose="02020603050405020304" pitchFamily="18" charset="0"/>
                <a:ea typeface="仿宋_GB2312" pitchFamily="49" charset="-122"/>
              </a:rPr>
              <a:t>，那么在下一趟比较时模式串 </a:t>
            </a:r>
            <a:r>
              <a:rPr lang="en-US" altLang="zh-CN" sz="2900" b="1">
                <a:latin typeface="Times New Roman" panose="02020603050405020304" pitchFamily="18" charset="0"/>
                <a:ea typeface="仿宋_GB2312" pitchFamily="49" charset="-122"/>
              </a:rPr>
              <a:t>P</a:t>
            </a:r>
            <a:r>
              <a:rPr lang="zh-CN" altLang="en-US" sz="2900" b="1">
                <a:latin typeface="Times New Roman" panose="02020603050405020304" pitchFamily="18" charset="0"/>
                <a:ea typeface="仿宋_GB2312" pitchFamily="49" charset="-122"/>
              </a:rPr>
              <a:t>的起始比较位置是 </a:t>
            </a:r>
            <a:r>
              <a:rPr lang="en-US" altLang="zh-CN" sz="2900" b="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rPr>
              <a:t>next(j)</a:t>
            </a:r>
            <a:r>
              <a:rPr lang="zh-CN" altLang="en-US" sz="2900" b="1">
                <a:latin typeface="Times New Roman" panose="02020603050405020304" pitchFamily="18" charset="0"/>
                <a:ea typeface="仿宋_GB2312" pitchFamily="49" charset="-122"/>
              </a:rPr>
              <a:t>，目标串 </a:t>
            </a:r>
            <a:r>
              <a:rPr lang="en-US" altLang="zh-CN" sz="2900" b="1">
                <a:latin typeface="Times New Roman" panose="02020603050405020304" pitchFamily="18" charset="0"/>
                <a:ea typeface="仿宋_GB2312" pitchFamily="49" charset="-122"/>
              </a:rPr>
              <a:t>T </a:t>
            </a:r>
            <a:r>
              <a:rPr lang="zh-CN" altLang="en-US" sz="2900" b="1">
                <a:latin typeface="Times New Roman" panose="02020603050405020304" pitchFamily="18" charset="0"/>
                <a:ea typeface="仿宋_GB2312" pitchFamily="49" charset="-122"/>
              </a:rPr>
              <a:t>的指针不回溯，仍指向上一趟失配的字符；</a:t>
            </a:r>
          </a:p>
          <a:p>
            <a:pPr lvl="1" eaLnBrk="1" hangingPunct="1">
              <a:lnSpc>
                <a:spcPct val="110000"/>
              </a:lnSpc>
              <a:buClr>
                <a:srgbClr val="008000"/>
              </a:buClr>
              <a:buSzPct val="55000"/>
              <a:buFont typeface="Wingdings" panose="05000000000000000000" pitchFamily="2" charset="2"/>
              <a:buChar char="u"/>
            </a:pPr>
            <a:r>
              <a:rPr lang="zh-CN" altLang="en-US" sz="2900" b="1">
                <a:latin typeface="Times New Roman" panose="02020603050405020304" pitchFamily="18" charset="0"/>
                <a:ea typeface="仿宋_GB2312" pitchFamily="49" charset="-122"/>
              </a:rPr>
              <a:t>如果 </a:t>
            </a:r>
            <a:r>
              <a:rPr lang="en-US" altLang="zh-CN" sz="2900" b="1">
                <a:solidFill>
                  <a:schemeClr val="tx2"/>
                </a:solidFill>
                <a:latin typeface="Times New Roman" panose="02020603050405020304" pitchFamily="18" charset="0"/>
                <a:ea typeface="仿宋_GB2312" pitchFamily="49" charset="-122"/>
              </a:rPr>
              <a:t>j = 0</a:t>
            </a:r>
            <a:r>
              <a:rPr lang="zh-CN" altLang="en-US" sz="2900" b="1">
                <a:latin typeface="Times New Roman" panose="02020603050405020304" pitchFamily="18" charset="0"/>
                <a:ea typeface="仿宋_GB2312" pitchFamily="49" charset="-122"/>
              </a:rPr>
              <a:t>，则目标串指针 </a:t>
            </a:r>
            <a:r>
              <a:rPr lang="en-US" altLang="zh-CN" sz="2900" b="1">
                <a:latin typeface="Times New Roman" panose="02020603050405020304" pitchFamily="18" charset="0"/>
                <a:ea typeface="仿宋_GB2312" pitchFamily="49" charset="-122"/>
              </a:rPr>
              <a:t>T </a:t>
            </a:r>
            <a:r>
              <a:rPr lang="zh-CN" altLang="en-US" sz="2900" b="1">
                <a:latin typeface="Times New Roman" panose="02020603050405020304" pitchFamily="18" charset="0"/>
                <a:ea typeface="仿宋_GB2312" pitchFamily="49" charset="-122"/>
              </a:rPr>
              <a:t>进一，模式串指针 </a:t>
            </a:r>
            <a:r>
              <a:rPr lang="en-US" altLang="zh-CN" sz="2900" b="1">
                <a:latin typeface="Times New Roman" panose="02020603050405020304" pitchFamily="18" charset="0"/>
                <a:ea typeface="仿宋_GB2312" pitchFamily="49" charset="-122"/>
              </a:rPr>
              <a:t>P </a:t>
            </a:r>
            <a:r>
              <a:rPr lang="zh-CN" altLang="en-US" sz="2900" b="1">
                <a:latin typeface="Times New Roman" panose="02020603050405020304" pitchFamily="18" charset="0"/>
                <a:ea typeface="仿宋_GB2312" pitchFamily="49" charset="-122"/>
              </a:rPr>
              <a:t>回到 </a:t>
            </a:r>
            <a:r>
              <a:rPr lang="en-US" altLang="zh-CN" sz="2900" b="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rPr>
              <a:t>0</a:t>
            </a:r>
            <a:r>
              <a:rPr lang="zh-CN" altLang="en-US" sz="2900" b="1">
                <a:latin typeface="Times New Roman" panose="02020603050405020304" pitchFamily="18" charset="0"/>
                <a:ea typeface="仿宋_GB2312" pitchFamily="49" charset="-122"/>
              </a:rPr>
              <a:t>，继续进行下一趟匹配比较。</a:t>
            </a:r>
            <a:r>
              <a:rPr lang="zh-CN" altLang="en-US" sz="2900"/>
              <a:t>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255C0A5-FEE0-400F-9E98-18A727CE6326}"/>
              </a:ext>
            </a:extLst>
          </p:cNvPr>
          <p:cNvSpPr txBox="1">
            <a:spLocks noChangeArrowheads="1"/>
          </p:cNvSpPr>
          <p:nvPr/>
        </p:nvSpPr>
        <p:spPr bwMode="auto">
          <a:xfrm>
            <a:off x="723900" y="481013"/>
            <a:ext cx="8034338" cy="579596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 </a:t>
            </a:r>
            <a:r>
              <a:rPr kumimoji="1" lang="zh-CN" altLang="en-US" sz="2800" b="1">
                <a:latin typeface="Times New Roman" panose="02020603050405020304" pitchFamily="18" charset="0"/>
                <a:ea typeface="仿宋_GB2312" pitchFamily="49" charset="-122"/>
              </a:rPr>
              <a:t>运用</a:t>
            </a:r>
            <a:r>
              <a:rPr kumimoji="1" lang="en-US" altLang="zh-CN" sz="2800" b="1">
                <a:latin typeface="Times New Roman" panose="02020603050405020304" pitchFamily="18" charset="0"/>
                <a:ea typeface="仿宋_GB2312" pitchFamily="49" charset="-122"/>
              </a:rPr>
              <a:t>KMP</a:t>
            </a:r>
            <a:r>
              <a:rPr kumimoji="1" lang="zh-CN" altLang="en-US" sz="2800" b="1">
                <a:latin typeface="Times New Roman" panose="02020603050405020304" pitchFamily="18" charset="0"/>
                <a:ea typeface="仿宋_GB2312" pitchFamily="49" charset="-122"/>
              </a:rPr>
              <a:t>算法的匹配过程</a:t>
            </a:r>
          </a:p>
          <a:p>
            <a:pPr eaLnBrk="1" hangingPunct="1">
              <a:spcBef>
                <a:spcPct val="0"/>
              </a:spcBef>
              <a:buFontTx/>
              <a:buNone/>
            </a:pPr>
            <a:endParaRPr kumimoji="1" lang="zh-CN" altLang="en-US" sz="1000">
              <a:latin typeface="Times New Roman" panose="02020603050405020304" pitchFamily="18" charset="0"/>
            </a:endParaRPr>
          </a:p>
          <a:p>
            <a:pPr eaLnBrk="1" hangingPunct="1">
              <a:spcBef>
                <a:spcPct val="0"/>
              </a:spcBef>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1</a:t>
            </a:r>
            <a:r>
              <a:rPr kumimoji="1" lang="zh-CN" altLang="en-US" sz="2800" b="1">
                <a:solidFill>
                  <a:srgbClr val="FF3300"/>
                </a:solidFill>
                <a:latin typeface="Times New Roman" panose="02020603050405020304" pitchFamily="18" charset="0"/>
                <a:ea typeface="仿宋_GB2312" pitchFamily="49" charset="-122"/>
              </a:rPr>
              <a:t>趟  目标   </a:t>
            </a:r>
            <a:r>
              <a:rPr kumimoji="1" lang="en-US" altLang="zh-CN" sz="2800" b="1" i="1">
                <a:latin typeface="Times New Roman" panose="02020603050405020304" pitchFamily="18" charset="0"/>
                <a:ea typeface="仿宋_GB2312" pitchFamily="49" charset="-122"/>
              </a:rPr>
              <a:t>a</a:t>
            </a:r>
            <a:r>
              <a:rPr kumimoji="1" lang="en-US" altLang="zh-CN" sz="2800" b="1" i="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c</a:t>
            </a:r>
            <a:r>
              <a:rPr kumimoji="1" lang="en-US" altLang="zh-CN" sz="2800" b="1" i="1">
                <a:solidFill>
                  <a:srgbClr val="000099"/>
                </a:solidFill>
                <a:latin typeface="Times New Roman" panose="02020603050405020304" pitchFamily="18" charset="0"/>
                <a:ea typeface="仿宋_GB2312" pitchFamily="49" charset="-122"/>
              </a:rPr>
              <a:t> a b a a b a a b c a c a a b c</a:t>
            </a: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zh-CN" altLang="en-US" sz="2800" b="1">
                <a:solidFill>
                  <a:srgbClr val="FF3300"/>
                </a:solidFill>
                <a:latin typeface="Times New Roman" panose="02020603050405020304" pitchFamily="18" charset="0"/>
                <a:ea typeface="仿宋_GB2312" pitchFamily="49" charset="-122"/>
              </a:rPr>
              <a:t>模式</a:t>
            </a:r>
            <a:r>
              <a:rPr kumimoji="1" lang="zh-CN" altLang="en-US" sz="2800" b="1">
                <a:solidFill>
                  <a:srgbClr val="000099"/>
                </a:solidFill>
                <a:latin typeface="Times New Roman" panose="02020603050405020304" pitchFamily="18" charset="0"/>
              </a:rPr>
              <a:t>   </a:t>
            </a:r>
            <a:r>
              <a:rPr kumimoji="1" lang="en-US" altLang="zh-CN" sz="2800" b="1" i="1">
                <a:latin typeface="Times New Roman" panose="02020603050405020304" pitchFamily="18" charset="0"/>
              </a:rPr>
              <a:t>a</a:t>
            </a:r>
            <a:r>
              <a:rPr kumimoji="1" lang="en-US" altLang="zh-CN" sz="2800" b="1" i="1">
                <a:solidFill>
                  <a:srgbClr val="000099"/>
                </a:solidFill>
                <a:latin typeface="Times New Roman" panose="02020603050405020304" pitchFamily="18" charset="0"/>
              </a:rPr>
              <a:t> </a:t>
            </a:r>
            <a:r>
              <a:rPr kumimoji="1" lang="en-US" altLang="zh-CN" sz="2800" b="1" i="1">
                <a:solidFill>
                  <a:srgbClr val="FF3300"/>
                </a:solidFill>
                <a:latin typeface="Times New Roman" panose="02020603050405020304" pitchFamily="18" charset="0"/>
              </a:rPr>
              <a:t>b</a:t>
            </a:r>
            <a:r>
              <a:rPr kumimoji="1" lang="en-US" altLang="zh-CN" sz="2800" b="1" i="1">
                <a:solidFill>
                  <a:srgbClr val="000099"/>
                </a:solidFill>
                <a:latin typeface="Times New Roman" panose="02020603050405020304" pitchFamily="18" charset="0"/>
              </a:rPr>
              <a:t> a a b c a c</a:t>
            </a:r>
            <a:endParaRPr kumimoji="1" lang="en-US" altLang="zh-CN" sz="2800" b="1">
              <a:solidFill>
                <a:srgbClr val="000099"/>
              </a:solidFill>
              <a:latin typeface="Times New Roman" panose="02020603050405020304" pitchFamily="18" charset="0"/>
            </a:endParaRPr>
          </a:p>
          <a:p>
            <a:pPr eaLnBrk="1" hangingPunct="1">
              <a:spcBef>
                <a:spcPct val="0"/>
              </a:spcBef>
              <a:buFontTx/>
              <a:buNone/>
            </a:pPr>
            <a:r>
              <a:rPr kumimoji="1" lang="en-US" altLang="zh-CN" sz="2800" b="1">
                <a:solidFill>
                  <a:srgbClr val="000099"/>
                </a:solidFill>
                <a:latin typeface="Times New Roman" panose="02020603050405020304" pitchFamily="18" charset="0"/>
              </a:rPr>
              <a:t>	                </a:t>
            </a:r>
            <a:r>
              <a:rPr kumimoji="1" lang="en-US" altLang="zh-CN" sz="2800" b="1">
                <a:solidFill>
                  <a:srgbClr val="0000FF"/>
                </a:solidFill>
                <a:latin typeface="Times New Roman" panose="02020603050405020304" pitchFamily="18" charset="0"/>
                <a:sym typeface="Symbol" panose="05050102010706020507" pitchFamily="18" charset="2"/>
              </a:rPr>
              <a:t>   </a:t>
            </a:r>
            <a:r>
              <a:rPr kumimoji="1" lang="en-US" altLang="zh-CN" sz="2800" b="1">
                <a:solidFill>
                  <a:schemeClr val="tx2"/>
                </a:solidFill>
                <a:latin typeface="Times New Roman" panose="02020603050405020304" pitchFamily="18" charset="0"/>
              </a:rPr>
              <a:t>j=1 </a:t>
            </a:r>
            <a:r>
              <a:rPr kumimoji="1" lang="en-US" altLang="zh-CN" sz="2800" b="1">
                <a:solidFill>
                  <a:schemeClr val="tx2"/>
                </a:solidFill>
                <a:latin typeface="Times New Roman" panose="02020603050405020304" pitchFamily="18" charset="0"/>
                <a:sym typeface="Wingdings" panose="05000000000000000000" pitchFamily="2" charset="2"/>
              </a:rPr>
              <a:t></a:t>
            </a:r>
            <a:r>
              <a:rPr kumimoji="1" lang="en-US" altLang="zh-CN" sz="2800" b="1">
                <a:solidFill>
                  <a:schemeClr val="tx2"/>
                </a:solidFill>
                <a:latin typeface="Times New Roman" panose="02020603050405020304" pitchFamily="18" charset="0"/>
              </a:rPr>
              <a:t> next(1) = 0</a:t>
            </a:r>
            <a:r>
              <a:rPr kumimoji="1" lang="zh-CN" altLang="en-US"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ea typeface="仿宋_GB2312" pitchFamily="49" charset="-122"/>
              </a:rPr>
              <a:t>下次</a:t>
            </a:r>
            <a:r>
              <a:rPr kumimoji="1" lang="en-US" altLang="zh-CN" sz="2800" b="1">
                <a:solidFill>
                  <a:schemeClr val="tx2"/>
                </a:solidFill>
                <a:latin typeface="Times New Roman" panose="02020603050405020304" pitchFamily="18" charset="0"/>
                <a:ea typeface="仿宋_GB2312" pitchFamily="49" charset="-122"/>
              </a:rPr>
              <a:t>p</a:t>
            </a:r>
            <a:r>
              <a:rPr kumimoji="1" lang="en-US" altLang="zh-CN" sz="2800" b="1" baseline="-25000">
                <a:solidFill>
                  <a:schemeClr val="tx2"/>
                </a:solidFill>
                <a:latin typeface="Times New Roman" panose="02020603050405020304" pitchFamily="18" charset="0"/>
                <a:ea typeface="仿宋_GB2312" pitchFamily="49" charset="-122"/>
              </a:rPr>
              <a:t>0</a:t>
            </a:r>
            <a:endParaRPr kumimoji="1" lang="en-US" altLang="zh-CN" sz="2800" b="1">
              <a:solidFill>
                <a:schemeClr val="tx2"/>
              </a:solidFill>
              <a:latin typeface="Times New Roman" panose="02020603050405020304" pitchFamily="18" charset="0"/>
              <a:ea typeface="仿宋_GB2312" pitchFamily="49" charset="-122"/>
            </a:endParaRPr>
          </a:p>
          <a:p>
            <a:pPr eaLnBrk="1" hangingPunct="1">
              <a:spcBef>
                <a:spcPct val="0"/>
              </a:spcBef>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2</a:t>
            </a:r>
            <a:r>
              <a:rPr kumimoji="1" lang="zh-CN" altLang="en-US" sz="2800" b="1">
                <a:solidFill>
                  <a:srgbClr val="FF3300"/>
                </a:solidFill>
                <a:latin typeface="Times New Roman" panose="02020603050405020304" pitchFamily="18" charset="0"/>
                <a:ea typeface="仿宋_GB2312" pitchFamily="49" charset="-122"/>
              </a:rPr>
              <a:t>趟  目标   </a:t>
            </a:r>
            <a:r>
              <a:rPr kumimoji="1" lang="en-US" altLang="zh-CN" sz="2800" b="1" i="1">
                <a:solidFill>
                  <a:srgbClr val="000099"/>
                </a:solidFill>
                <a:latin typeface="Times New Roman" panose="02020603050405020304" pitchFamily="18" charset="0"/>
                <a:ea typeface="仿宋_GB2312" pitchFamily="49" charset="-122"/>
              </a:rPr>
              <a:t>a </a:t>
            </a:r>
            <a:r>
              <a:rPr kumimoji="1" lang="en-US" altLang="zh-CN" sz="2800" b="1" i="1">
                <a:solidFill>
                  <a:srgbClr val="FF3300"/>
                </a:solidFill>
                <a:latin typeface="Times New Roman" panose="02020603050405020304" pitchFamily="18" charset="0"/>
                <a:ea typeface="仿宋_GB2312" pitchFamily="49" charset="-122"/>
              </a:rPr>
              <a:t>c</a:t>
            </a:r>
            <a:r>
              <a:rPr kumimoji="1" lang="en-US" altLang="zh-CN" sz="2800" b="1" i="1">
                <a:solidFill>
                  <a:srgbClr val="000099"/>
                </a:solidFill>
                <a:latin typeface="Times New Roman" panose="02020603050405020304" pitchFamily="18" charset="0"/>
                <a:ea typeface="仿宋_GB2312" pitchFamily="49" charset="-122"/>
              </a:rPr>
              <a:t> a b a a b a a b c a c a a b c</a:t>
            </a: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zh-CN" altLang="en-US" sz="2800" b="1">
                <a:solidFill>
                  <a:srgbClr val="FF3300"/>
                </a:solidFill>
                <a:latin typeface="Times New Roman" panose="02020603050405020304" pitchFamily="18" charset="0"/>
                <a:ea typeface="仿宋_GB2312" pitchFamily="49" charset="-122"/>
              </a:rPr>
              <a:t>模式</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a</a:t>
            </a:r>
            <a:r>
              <a:rPr kumimoji="1" lang="en-US" altLang="zh-CN" sz="2800" b="1" i="1">
                <a:solidFill>
                  <a:srgbClr val="000099"/>
                </a:solidFill>
                <a:latin typeface="Times New Roman" panose="02020603050405020304" pitchFamily="18" charset="0"/>
                <a:ea typeface="仿宋_GB2312" pitchFamily="49" charset="-122"/>
              </a:rPr>
              <a:t> b a a b c a c</a:t>
            </a: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sym typeface="Symbol" panose="05050102010706020507" pitchFamily="18" charset="2"/>
              </a:rPr>
              <a:t></a:t>
            </a:r>
            <a:r>
              <a:rPr kumimoji="1" lang="en-US" altLang="zh-CN" sz="2800" b="1">
                <a:solidFill>
                  <a:srgbClr val="0000FF"/>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j=0 </a:t>
            </a:r>
            <a:r>
              <a:rPr kumimoji="1" lang="en-US" altLang="zh-CN" sz="2800" b="1">
                <a:solidFill>
                  <a:schemeClr val="tx2"/>
                </a:solidFill>
                <a:latin typeface="Times New Roman" panose="02020603050405020304" pitchFamily="18" charset="0"/>
                <a:sym typeface="Wingdings" panose="05000000000000000000" pitchFamily="2" charset="2"/>
              </a:rPr>
              <a:t> </a:t>
            </a:r>
            <a:r>
              <a:rPr kumimoji="1" lang="zh-CN" altLang="en-US" sz="2800" b="1">
                <a:solidFill>
                  <a:schemeClr val="tx2"/>
                </a:solidFill>
                <a:latin typeface="Times New Roman" panose="02020603050405020304" pitchFamily="18" charset="0"/>
                <a:ea typeface="仿宋_GB2312" pitchFamily="49" charset="-122"/>
                <a:sym typeface="Wingdings" panose="05000000000000000000" pitchFamily="2" charset="2"/>
              </a:rPr>
              <a:t>下次</a:t>
            </a:r>
            <a:r>
              <a:rPr kumimoji="1" lang="en-US" altLang="zh-CN" sz="2800" b="1">
                <a:solidFill>
                  <a:schemeClr val="tx2"/>
                </a:solidFill>
                <a:latin typeface="Times New Roman" panose="02020603050405020304" pitchFamily="18" charset="0"/>
                <a:ea typeface="仿宋_GB2312" pitchFamily="49" charset="-122"/>
                <a:sym typeface="Wingdings" panose="05000000000000000000" pitchFamily="2" charset="2"/>
              </a:rPr>
              <a:t>p</a:t>
            </a:r>
            <a:r>
              <a:rPr kumimoji="1" lang="en-US" altLang="zh-CN" sz="2800" b="1" baseline="-25000">
                <a:solidFill>
                  <a:schemeClr val="tx2"/>
                </a:solidFill>
                <a:latin typeface="Times New Roman" panose="02020603050405020304" pitchFamily="18" charset="0"/>
                <a:ea typeface="仿宋_GB2312" pitchFamily="49" charset="-122"/>
                <a:sym typeface="Wingdings" panose="05000000000000000000" pitchFamily="2" charset="2"/>
              </a:rPr>
              <a:t>0</a:t>
            </a:r>
            <a:r>
              <a:rPr kumimoji="1" lang="en-US" altLang="zh-CN" sz="2800" b="1">
                <a:solidFill>
                  <a:schemeClr val="tx2"/>
                </a:solidFill>
                <a:latin typeface="Times New Roman" panose="02020603050405020304" pitchFamily="18" charset="0"/>
                <a:ea typeface="仿宋_GB2312" pitchFamily="49" charset="-122"/>
                <a:sym typeface="Wingdings" panose="05000000000000000000" pitchFamily="2" charset="2"/>
              </a:rPr>
              <a:t>, </a:t>
            </a:r>
            <a:r>
              <a:rPr kumimoji="1" lang="zh-CN" altLang="en-US" sz="2800" b="1">
                <a:solidFill>
                  <a:schemeClr val="tx2"/>
                </a:solidFill>
                <a:latin typeface="Times New Roman" panose="02020603050405020304" pitchFamily="18" charset="0"/>
                <a:ea typeface="仿宋_GB2312" pitchFamily="49" charset="-122"/>
              </a:rPr>
              <a:t>目标指针进 </a:t>
            </a:r>
            <a:r>
              <a:rPr kumimoji="1" lang="en-US" altLang="zh-CN" sz="2800" b="1">
                <a:solidFill>
                  <a:schemeClr val="tx2"/>
                </a:solidFill>
                <a:latin typeface="Times New Roman" panose="02020603050405020304" pitchFamily="18" charset="0"/>
                <a:ea typeface="仿宋_GB2312" pitchFamily="49" charset="-122"/>
              </a:rPr>
              <a:t>1</a:t>
            </a:r>
            <a:r>
              <a:rPr kumimoji="1" lang="en-US" altLang="zh-CN" sz="2800" b="1">
                <a:solidFill>
                  <a:srgbClr val="0000FF"/>
                </a:solidFill>
                <a:latin typeface="Times New Roman" panose="02020603050405020304" pitchFamily="18" charset="0"/>
                <a:ea typeface="仿宋_GB2312" pitchFamily="49" charset="-122"/>
              </a:rPr>
              <a:t> </a:t>
            </a:r>
          </a:p>
          <a:p>
            <a:pPr eaLnBrk="1" hangingPunct="1">
              <a:spcBef>
                <a:spcPct val="0"/>
              </a:spcBef>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3</a:t>
            </a:r>
            <a:r>
              <a:rPr kumimoji="1" lang="zh-CN" altLang="en-US" sz="2800" b="1">
                <a:solidFill>
                  <a:srgbClr val="FF3300"/>
                </a:solidFill>
                <a:latin typeface="Times New Roman" panose="02020603050405020304" pitchFamily="18" charset="0"/>
                <a:ea typeface="仿宋_GB2312" pitchFamily="49" charset="-122"/>
              </a:rPr>
              <a:t>趟  目标   </a:t>
            </a:r>
            <a:r>
              <a:rPr kumimoji="1" lang="en-US" altLang="zh-CN" sz="2800" b="1" i="1">
                <a:solidFill>
                  <a:srgbClr val="000099"/>
                </a:solidFill>
                <a:latin typeface="Times New Roman" panose="02020603050405020304" pitchFamily="18" charset="0"/>
                <a:ea typeface="仿宋_GB2312" pitchFamily="49" charset="-122"/>
              </a:rPr>
              <a:t>a c </a:t>
            </a:r>
            <a:r>
              <a:rPr kumimoji="1" lang="en-US" altLang="zh-CN" sz="2800" b="1" i="1">
                <a:latin typeface="Times New Roman" panose="02020603050405020304" pitchFamily="18" charset="0"/>
                <a:ea typeface="仿宋_GB2312" pitchFamily="49" charset="-122"/>
              </a:rPr>
              <a:t>a b a a b</a:t>
            </a:r>
            <a:r>
              <a:rPr kumimoji="1" lang="en-US" altLang="zh-CN" sz="2800" b="1" i="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a</a:t>
            </a:r>
            <a:r>
              <a:rPr kumimoji="1" lang="en-US" altLang="zh-CN" sz="2800" b="1" i="1">
                <a:solidFill>
                  <a:srgbClr val="000099"/>
                </a:solidFill>
                <a:latin typeface="Times New Roman" panose="02020603050405020304" pitchFamily="18" charset="0"/>
                <a:ea typeface="仿宋_GB2312" pitchFamily="49" charset="-122"/>
              </a:rPr>
              <a:t> a b c a c a a b c</a:t>
            </a: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zh-CN" altLang="en-US" sz="2800" b="1">
                <a:solidFill>
                  <a:srgbClr val="FF3300"/>
                </a:solidFill>
                <a:latin typeface="Times New Roman" panose="02020603050405020304" pitchFamily="18" charset="0"/>
                <a:ea typeface="仿宋_GB2312" pitchFamily="49" charset="-122"/>
              </a:rPr>
              <a:t>模式</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latin typeface="Times New Roman" panose="02020603050405020304" pitchFamily="18" charset="0"/>
                <a:ea typeface="仿宋_GB2312" pitchFamily="49" charset="-122"/>
              </a:rPr>
              <a:t>a b a a b</a:t>
            </a:r>
            <a:r>
              <a:rPr kumimoji="1" lang="en-US" altLang="zh-CN" sz="2800" b="1" i="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c</a:t>
            </a:r>
            <a:r>
              <a:rPr kumimoji="1" lang="en-US" altLang="zh-CN" sz="2800" b="1" i="1">
                <a:solidFill>
                  <a:srgbClr val="000099"/>
                </a:solidFill>
                <a:latin typeface="Times New Roman" panose="02020603050405020304" pitchFamily="18" charset="0"/>
                <a:ea typeface="仿宋_GB2312" pitchFamily="49" charset="-122"/>
              </a:rPr>
              <a:t> a c</a:t>
            </a:r>
            <a:r>
              <a:rPr kumimoji="1" lang="en-US" altLang="zh-CN" sz="2800" b="1">
                <a:solidFill>
                  <a:srgbClr val="000099"/>
                </a:solidFill>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sym typeface="Symbol" panose="05050102010706020507" pitchFamily="18" charset="2"/>
              </a:rPr>
              <a:t>  </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j=5 </a:t>
            </a:r>
            <a:r>
              <a:rPr kumimoji="1" lang="en-US" altLang="zh-CN" sz="2800" b="1">
                <a:solidFill>
                  <a:schemeClr val="tx2"/>
                </a:solidFill>
                <a:latin typeface="Times New Roman" panose="02020603050405020304" pitchFamily="18" charset="0"/>
                <a:sym typeface="Wingdings" panose="05000000000000000000" pitchFamily="2" charset="2"/>
              </a:rPr>
              <a:t></a:t>
            </a:r>
            <a:r>
              <a:rPr kumimoji="1" lang="en-US" altLang="zh-CN" sz="2800" b="1">
                <a:solidFill>
                  <a:schemeClr val="tx2"/>
                </a:solidFill>
                <a:latin typeface="Times New Roman" panose="02020603050405020304" pitchFamily="18" charset="0"/>
              </a:rPr>
              <a:t> next(5) =</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 2, </a:t>
            </a:r>
          </a:p>
          <a:p>
            <a:pPr eaLnBrk="1" hangingPunct="1">
              <a:spcBef>
                <a:spcPct val="0"/>
              </a:spcBef>
              <a:buFontTx/>
              <a:buNone/>
            </a:pP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zh-CN" altLang="en-US" sz="2800" b="1">
                <a:solidFill>
                  <a:schemeClr val="tx2"/>
                </a:solidFill>
                <a:latin typeface="Times New Roman" panose="02020603050405020304" pitchFamily="18" charset="0"/>
                <a:ea typeface="仿宋_GB2312" pitchFamily="49" charset="-122"/>
                <a:sym typeface="Symbol" panose="05050102010706020507" pitchFamily="18" charset="2"/>
              </a:rPr>
              <a:t>下次</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p</a:t>
            </a:r>
            <a:r>
              <a:rPr kumimoji="1" lang="en-US" altLang="zh-CN" sz="2800" b="1" baseline="-25000">
                <a:solidFill>
                  <a:schemeClr val="tx2"/>
                </a:solidFill>
                <a:latin typeface="Times New Roman" panose="02020603050405020304" pitchFamily="18" charset="0"/>
                <a:ea typeface="仿宋_GB2312" pitchFamily="49" charset="-122"/>
                <a:sym typeface="Symbol" panose="05050102010706020507" pitchFamily="18" charset="2"/>
              </a:rPr>
              <a:t>2</a:t>
            </a:r>
          </a:p>
          <a:p>
            <a:pPr eaLnBrk="1" hangingPunct="1">
              <a:spcBef>
                <a:spcPct val="0"/>
              </a:spcBef>
              <a:buFontTx/>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4</a:t>
            </a:r>
            <a:r>
              <a:rPr kumimoji="1" lang="zh-CN" altLang="en-US" sz="2800" b="1">
                <a:solidFill>
                  <a:srgbClr val="FF3300"/>
                </a:solidFill>
                <a:latin typeface="Times New Roman" panose="02020603050405020304" pitchFamily="18" charset="0"/>
                <a:ea typeface="仿宋_GB2312" pitchFamily="49" charset="-122"/>
              </a:rPr>
              <a:t>趟  目标    </a:t>
            </a:r>
            <a:r>
              <a:rPr kumimoji="1" lang="en-US" altLang="zh-CN" sz="2800" b="1" i="1">
                <a:solidFill>
                  <a:srgbClr val="000099"/>
                </a:solidFill>
                <a:latin typeface="Times New Roman" panose="02020603050405020304" pitchFamily="18" charset="0"/>
                <a:ea typeface="仿宋_GB2312" pitchFamily="49" charset="-122"/>
              </a:rPr>
              <a:t>a c a b a a b  </a:t>
            </a:r>
            <a:r>
              <a:rPr kumimoji="1" lang="en-US" altLang="zh-CN" sz="2800" b="1" i="1">
                <a:solidFill>
                  <a:srgbClr val="FF3300"/>
                </a:solidFill>
                <a:latin typeface="Times New Roman" panose="02020603050405020304" pitchFamily="18" charset="0"/>
                <a:ea typeface="仿宋_GB2312" pitchFamily="49" charset="-122"/>
              </a:rPr>
              <a:t>a</a:t>
            </a:r>
            <a:r>
              <a:rPr kumimoji="1" lang="en-US" altLang="zh-CN" sz="2800" b="1" i="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a b c a c</a:t>
            </a:r>
            <a:r>
              <a:rPr kumimoji="1" lang="en-US" altLang="zh-CN" sz="2800" b="1" i="1">
                <a:solidFill>
                  <a:srgbClr val="000099"/>
                </a:solidFill>
                <a:latin typeface="Times New Roman" panose="02020603050405020304" pitchFamily="18" charset="0"/>
                <a:ea typeface="仿宋_GB2312" pitchFamily="49" charset="-122"/>
              </a:rPr>
              <a:t> a a b c</a:t>
            </a:r>
            <a:endParaRPr kumimoji="1" lang="en-US" altLang="zh-CN" sz="2800" b="1">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a:solidFill>
                  <a:srgbClr val="000099"/>
                </a:solidFill>
                <a:latin typeface="Times New Roman" panose="02020603050405020304" pitchFamily="18" charset="0"/>
                <a:ea typeface="仿宋_GB2312" pitchFamily="49" charset="-122"/>
              </a:rPr>
              <a:t>	  </a:t>
            </a:r>
            <a:r>
              <a:rPr kumimoji="1" lang="zh-CN" altLang="en-US" sz="2800" b="1">
                <a:solidFill>
                  <a:srgbClr val="FF3300"/>
                </a:solidFill>
                <a:latin typeface="Times New Roman" panose="02020603050405020304" pitchFamily="18" charset="0"/>
                <a:ea typeface="仿宋_GB2312" pitchFamily="49" charset="-122"/>
              </a:rPr>
              <a:t>模式</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a:solidFill>
                  <a:srgbClr val="000099"/>
                </a:solidFill>
                <a:latin typeface="Times New Roman" panose="02020603050405020304" pitchFamily="18" charset="0"/>
                <a:ea typeface="仿宋_GB2312" pitchFamily="49" charset="-122"/>
              </a:rPr>
              <a:t>(</a:t>
            </a:r>
            <a:r>
              <a:rPr kumimoji="1" lang="en-US" altLang="zh-CN" sz="2800" b="1" i="1">
                <a:solidFill>
                  <a:srgbClr val="000099"/>
                </a:solidFill>
                <a:latin typeface="Times New Roman" panose="02020603050405020304" pitchFamily="18" charset="0"/>
                <a:ea typeface="仿宋_GB2312" pitchFamily="49" charset="-122"/>
              </a:rPr>
              <a:t>a b</a:t>
            </a: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a</a:t>
            </a:r>
            <a:r>
              <a:rPr kumimoji="1" lang="en-US" altLang="zh-CN" sz="2800" b="1" i="1">
                <a:solidFill>
                  <a:srgbClr val="000099"/>
                </a:solidFill>
                <a:latin typeface="Times New Roman" panose="02020603050405020304" pitchFamily="18" charset="0"/>
                <a:ea typeface="仿宋_GB2312" pitchFamily="49" charset="-122"/>
              </a:rPr>
              <a:t> </a:t>
            </a:r>
            <a:r>
              <a:rPr kumimoji="1" lang="en-US" altLang="zh-CN" sz="2800" b="1" i="1">
                <a:solidFill>
                  <a:srgbClr val="FF3300"/>
                </a:solidFill>
                <a:latin typeface="Times New Roman" panose="02020603050405020304" pitchFamily="18" charset="0"/>
                <a:ea typeface="仿宋_GB2312" pitchFamily="49" charset="-122"/>
              </a:rPr>
              <a:t>a b c a c</a:t>
            </a:r>
            <a:r>
              <a:rPr kumimoji="1" lang="en-US" altLang="zh-CN" sz="2800" b="1">
                <a:solidFill>
                  <a:srgbClr val="000099"/>
                </a:solidFill>
                <a:latin typeface="Times New Roman" panose="02020603050405020304" pitchFamily="18" charset="0"/>
              </a:rPr>
              <a:t>   </a:t>
            </a:r>
            <a:r>
              <a:rPr kumimoji="1" lang="en-US" altLang="zh-CN" sz="2800" b="1">
                <a:solidFill>
                  <a:srgbClr val="0000FF"/>
                </a:solidFill>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	</a:t>
            </a:r>
            <a:r>
              <a:rPr kumimoji="1" lang="en-US" altLang="zh-CN" sz="2400">
                <a:latin typeface="Times New Roman" panose="02020603050405020304" pitchFamily="18" charset="0"/>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3300BB3-39B4-4FAC-9873-71478ABD89F1}"/>
              </a:ext>
            </a:extLst>
          </p:cNvPr>
          <p:cNvSpPr>
            <a:spLocks noGrp="1" noChangeArrowheads="1"/>
          </p:cNvSpPr>
          <p:nvPr>
            <p:ph type="title"/>
          </p:nvPr>
        </p:nvSpPr>
        <p:spPr>
          <a:xfrm>
            <a:off x="457200" y="420688"/>
            <a:ext cx="8229600" cy="944562"/>
          </a:xfrm>
        </p:spPr>
        <p:txBody>
          <a:bodyPr/>
          <a:lstStyle/>
          <a:p>
            <a:pPr eaLnBrk="1" hangingPunct="1"/>
            <a:r>
              <a:rPr lang="zh-CN" altLang="en-US" sz="4000" b="1">
                <a:latin typeface="华文新魏" panose="02010800040101010101" pitchFamily="2" charset="-122"/>
                <a:ea typeface="华文新魏" panose="02010800040101010101" pitchFamily="2" charset="-122"/>
              </a:rPr>
              <a:t>用</a:t>
            </a:r>
            <a:r>
              <a:rPr lang="en-US" altLang="zh-CN" sz="4000" b="1">
                <a:latin typeface="华文新魏" panose="02010800040101010101" pitchFamily="2" charset="-122"/>
                <a:ea typeface="华文新魏" panose="02010800040101010101" pitchFamily="2" charset="-122"/>
              </a:rPr>
              <a:t>KMP</a:t>
            </a:r>
            <a:r>
              <a:rPr lang="zh-CN" altLang="en-US" sz="4000" b="1">
                <a:latin typeface="华文新魏" panose="02010800040101010101" pitchFamily="2" charset="-122"/>
                <a:ea typeface="华文新魏" panose="02010800040101010101" pitchFamily="2" charset="-122"/>
              </a:rPr>
              <a:t>算法实现的快速匹配算法</a:t>
            </a:r>
          </a:p>
        </p:txBody>
      </p:sp>
      <p:sp>
        <p:nvSpPr>
          <p:cNvPr id="83971" name="Rectangle 3">
            <a:extLst>
              <a:ext uri="{FF2B5EF4-FFF2-40B4-BE49-F238E27FC236}">
                <a16:creationId xmlns:a16="http://schemas.microsoft.com/office/drawing/2014/main" id="{043E5350-BA0D-4AD3-9C72-33E01FC01241}"/>
              </a:ext>
            </a:extLst>
          </p:cNvPr>
          <p:cNvSpPr>
            <a:spLocks noGrp="1" noChangeArrowheads="1"/>
          </p:cNvSpPr>
          <p:nvPr>
            <p:ph type="body" idx="1"/>
          </p:nvPr>
        </p:nvSpPr>
        <p:spPr>
          <a:xfrm>
            <a:off x="603250" y="1265238"/>
            <a:ext cx="8229600" cy="5132387"/>
          </a:xfrm>
        </p:spPr>
        <p:txBody>
          <a:bodyPr/>
          <a:lstStyle/>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fastFind</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AString</a:t>
            </a:r>
            <a:r>
              <a:rPr lang="en-US" altLang="zh-CN" sz="2800" b="1" dirty="0">
                <a:latin typeface="Times New Roman" panose="02020603050405020304" pitchFamily="18" charset="0"/>
                <a:ea typeface="隶书" panose="02010509060101010101" pitchFamily="49" charset="-122"/>
              </a:rPr>
              <a:t>&amp;</a:t>
            </a:r>
            <a:r>
              <a:rPr lang="en-US" altLang="zh-CN" sz="2800" dirty="0">
                <a:latin typeface="Times New Roman" panose="02020603050405020304" pitchFamily="18" charset="0"/>
                <a:ea typeface="隶书" panose="02010509060101010101" pitchFamily="49" charset="-122"/>
              </a:rPr>
              <a:t> pat</a:t>
            </a:r>
            <a:r>
              <a:rPr lang="en-US" altLang="zh-CN" sz="2800" b="1" dirty="0">
                <a:latin typeface="Times New Roman" panose="02020603050405020304" pitchFamily="18" charset="0"/>
                <a:ea typeface="隶书" panose="02010509060101010101" pitchFamily="49" charset="-122"/>
              </a:rPr>
              <a:t>, int</a:t>
            </a:r>
            <a:r>
              <a:rPr lang="en-US" altLang="zh-CN" sz="2800" dirty="0">
                <a:latin typeface="Times New Roman" panose="02020603050405020304" pitchFamily="18" charset="0"/>
                <a:ea typeface="隶书" panose="02010509060101010101" pitchFamily="49" charset="-122"/>
              </a:rPr>
              <a:t> k</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int</a:t>
            </a:r>
            <a:r>
              <a:rPr lang="en-US" altLang="zh-CN" sz="2800" dirty="0">
                <a:latin typeface="Times New Roman" panose="02020603050405020304" pitchFamily="18" charset="0"/>
                <a:ea typeface="隶书" panose="02010509060101010101" pitchFamily="49" charset="-122"/>
              </a:rPr>
              <a:t> next[])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从 </a:t>
            </a:r>
            <a:r>
              <a:rPr lang="en-US" altLang="zh-CN" sz="2800" dirty="0">
                <a:solidFill>
                  <a:schemeClr val="tx2"/>
                </a:solidFill>
                <a:latin typeface="Times New Roman" panose="02020603050405020304" pitchFamily="18" charset="0"/>
                <a:ea typeface="隶书" panose="02010509060101010101" pitchFamily="49" charset="-122"/>
              </a:rPr>
              <a:t>k </a:t>
            </a:r>
            <a:r>
              <a:rPr lang="zh-CN" altLang="en-US" sz="2800" dirty="0">
                <a:solidFill>
                  <a:schemeClr val="tx2"/>
                </a:solidFill>
                <a:latin typeface="Times New Roman" panose="02020603050405020304" pitchFamily="18" charset="0"/>
                <a:ea typeface="隶书" panose="02010509060101010101" pitchFamily="49" charset="-122"/>
              </a:rPr>
              <a:t>开始寻找 </a:t>
            </a:r>
            <a:r>
              <a:rPr lang="en-US" altLang="zh-CN" sz="2800" dirty="0">
                <a:solidFill>
                  <a:schemeClr val="tx2"/>
                </a:solidFill>
                <a:latin typeface="Times New Roman" panose="02020603050405020304" pitchFamily="18" charset="0"/>
                <a:ea typeface="隶书" panose="02010509060101010101" pitchFamily="49" charset="-122"/>
              </a:rPr>
              <a:t>pat </a:t>
            </a:r>
            <a:r>
              <a:rPr lang="zh-CN" altLang="en-US" sz="2800" dirty="0">
                <a:solidFill>
                  <a:schemeClr val="tx2"/>
                </a:solidFill>
                <a:latin typeface="Times New Roman" panose="02020603050405020304" pitchFamily="18" charset="0"/>
                <a:ea typeface="隶书" panose="02010509060101010101" pitchFamily="49" charset="-122"/>
              </a:rPr>
              <a:t>在 </a:t>
            </a:r>
            <a:r>
              <a:rPr lang="en-US" altLang="zh-CN" sz="2800" dirty="0">
                <a:solidFill>
                  <a:schemeClr val="tx2"/>
                </a:solidFill>
                <a:latin typeface="Times New Roman" panose="02020603050405020304" pitchFamily="18" charset="0"/>
                <a:ea typeface="隶书" panose="02010509060101010101" pitchFamily="49" charset="-122"/>
              </a:rPr>
              <a:t>this </a:t>
            </a:r>
            <a:r>
              <a:rPr lang="zh-CN" altLang="en-US" sz="2800" dirty="0">
                <a:solidFill>
                  <a:schemeClr val="tx2"/>
                </a:solidFill>
                <a:latin typeface="Times New Roman" panose="02020603050405020304" pitchFamily="18" charset="0"/>
                <a:ea typeface="隶书" panose="02010509060101010101" pitchFamily="49" charset="-122"/>
              </a:rPr>
              <a:t>串中匹配的位置。若找</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到，函数返回 </a:t>
            </a:r>
            <a:r>
              <a:rPr lang="en-US" altLang="zh-CN" sz="2800" dirty="0">
                <a:solidFill>
                  <a:schemeClr val="tx2"/>
                </a:solidFill>
                <a:latin typeface="Times New Roman" panose="02020603050405020304" pitchFamily="18" charset="0"/>
                <a:ea typeface="隶书" panose="02010509060101010101" pitchFamily="49" charset="-122"/>
              </a:rPr>
              <a:t>pat </a:t>
            </a:r>
            <a:r>
              <a:rPr lang="zh-CN" altLang="en-US" sz="2800" dirty="0">
                <a:solidFill>
                  <a:schemeClr val="tx2"/>
                </a:solidFill>
                <a:latin typeface="Times New Roman" panose="02020603050405020304" pitchFamily="18" charset="0"/>
                <a:ea typeface="隶书" panose="02010509060101010101" pitchFamily="49" charset="-122"/>
              </a:rPr>
              <a:t>在 </a:t>
            </a:r>
            <a:r>
              <a:rPr lang="en-US" altLang="zh-CN" sz="2800" dirty="0">
                <a:solidFill>
                  <a:schemeClr val="tx2"/>
                </a:solidFill>
                <a:latin typeface="Times New Roman" panose="02020603050405020304" pitchFamily="18" charset="0"/>
                <a:ea typeface="隶书" panose="02010509060101010101" pitchFamily="49" charset="-122"/>
              </a:rPr>
              <a:t>this </a:t>
            </a:r>
            <a:r>
              <a:rPr lang="zh-CN" altLang="en-US" sz="2800" dirty="0">
                <a:solidFill>
                  <a:schemeClr val="tx2"/>
                </a:solidFill>
                <a:latin typeface="Times New Roman" panose="02020603050405020304" pitchFamily="18" charset="0"/>
                <a:ea typeface="隶书" panose="02010509060101010101" pitchFamily="49" charset="-122"/>
              </a:rPr>
              <a:t>串中开始位置，否则函</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数返回</a:t>
            </a:r>
            <a:r>
              <a:rPr lang="en-US" altLang="zh-CN" sz="2800" dirty="0">
                <a:solidFill>
                  <a:schemeClr val="tx2"/>
                </a:solidFill>
                <a:latin typeface="Courier New" panose="02070309020205020404" pitchFamily="49"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1</a:t>
            </a:r>
            <a:r>
              <a:rPr lang="zh-CN" altLang="en-US" sz="2800" dirty="0">
                <a:solidFill>
                  <a:schemeClr val="tx2"/>
                </a:solidFill>
                <a:latin typeface="Times New Roman" panose="02020603050405020304" pitchFamily="18" charset="0"/>
                <a:ea typeface="隶书" panose="02010509060101010101" pitchFamily="49" charset="-122"/>
              </a:rPr>
              <a:t>。数组</a:t>
            </a:r>
            <a:r>
              <a:rPr lang="en-US" altLang="zh-CN" sz="2800" dirty="0">
                <a:solidFill>
                  <a:schemeClr val="tx2"/>
                </a:solidFill>
                <a:latin typeface="Times New Roman" panose="02020603050405020304" pitchFamily="18" charset="0"/>
                <a:ea typeface="隶书" panose="02010509060101010101" pitchFamily="49" charset="-122"/>
              </a:rPr>
              <a:t>next[ ] </a:t>
            </a:r>
            <a:r>
              <a:rPr lang="zh-CN" altLang="en-US" sz="2800" dirty="0">
                <a:solidFill>
                  <a:schemeClr val="tx2"/>
                </a:solidFill>
                <a:latin typeface="Times New Roman" panose="02020603050405020304" pitchFamily="18" charset="0"/>
                <a:ea typeface="隶书" panose="02010509060101010101" pitchFamily="49" charset="-122"/>
              </a:rPr>
              <a:t>存放 </a:t>
            </a:r>
            <a:r>
              <a:rPr lang="en-US" altLang="zh-CN" sz="2800" dirty="0">
                <a:solidFill>
                  <a:schemeClr val="tx2"/>
                </a:solidFill>
                <a:latin typeface="Times New Roman" panose="02020603050405020304" pitchFamily="18" charset="0"/>
                <a:ea typeface="隶书" panose="02010509060101010101" pitchFamily="49" charset="-122"/>
              </a:rPr>
              <a:t>pat </a:t>
            </a:r>
            <a:r>
              <a:rPr lang="zh-CN" altLang="en-US" sz="2800" dirty="0">
                <a:solidFill>
                  <a:schemeClr val="tx2"/>
                </a:solidFill>
                <a:latin typeface="Times New Roman" panose="02020603050405020304" pitchFamily="18" charset="0"/>
                <a:ea typeface="隶书" panose="02010509060101010101" pitchFamily="49" charset="-122"/>
              </a:rPr>
              <a:t>的</a:t>
            </a:r>
            <a:r>
              <a:rPr lang="en-US" altLang="zh-CN" sz="2800" dirty="0">
                <a:solidFill>
                  <a:schemeClr val="tx2"/>
                </a:solidFill>
                <a:latin typeface="Times New Roman" panose="02020603050405020304" pitchFamily="18" charset="0"/>
                <a:ea typeface="隶书" panose="02010509060101010101" pitchFamily="49" charset="-122"/>
              </a:rPr>
              <a:t>next[j] </a:t>
            </a:r>
            <a:r>
              <a:rPr lang="zh-CN" altLang="en-US" sz="2800" dirty="0">
                <a:solidFill>
                  <a:schemeClr val="tx2"/>
                </a:solidFill>
                <a:latin typeface="Times New Roman" panose="02020603050405020304" pitchFamily="18" charset="0"/>
                <a:ea typeface="隶书" panose="02010509060101010101" pitchFamily="49" charset="-122"/>
              </a:rPr>
              <a:t>值。</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posP</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posT</a:t>
            </a:r>
            <a:r>
              <a:rPr lang="en-US" altLang="zh-CN" sz="2800" dirty="0">
                <a:latin typeface="Times New Roman" panose="02020603050405020304" pitchFamily="18" charset="0"/>
                <a:ea typeface="隶书" panose="02010509060101010101" pitchFamily="49" charset="-122"/>
              </a:rPr>
              <a:t> = 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两个串的扫描指针</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lengthP</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pat.curLength</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模式串长度</a:t>
            </a: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lengthT</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curLength</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目标串长度</a:t>
            </a:r>
            <a:endParaRPr lang="zh-CN" altLang="en-US" sz="2800" dirty="0">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posP</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lengthP</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&amp;&amp;</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posT</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lengthT</a:t>
            </a:r>
            <a:r>
              <a:rPr lang="en-US" altLang="zh-CN" sz="2800"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posP</a:t>
            </a:r>
            <a:r>
              <a:rPr lang="en-US" altLang="zh-CN" sz="2800" dirty="0">
                <a:latin typeface="Times New Roman" panose="02020603050405020304" pitchFamily="18" charset="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 || pat.ch[</a:t>
            </a:r>
            <a:r>
              <a:rPr lang="en-US" altLang="zh-CN" sz="2800" dirty="0" err="1">
                <a:latin typeface="Times New Roman" panose="02020603050405020304" pitchFamily="18" charset="0"/>
                <a:ea typeface="隶书" panose="02010509060101010101" pitchFamily="49" charset="-122"/>
              </a:rPr>
              <a:t>posP</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ch</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posT</a:t>
            </a:r>
            <a:r>
              <a:rPr lang="en-US" altLang="zh-CN" sz="2800"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posP</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posT</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对应字符匹配</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298DEA4-C67A-474A-A487-E3BED4F5C8F7}"/>
              </a:ext>
            </a:extLst>
          </p:cNvPr>
          <p:cNvSpPr>
            <a:spLocks noGrp="1" noChangeArrowheads="1"/>
          </p:cNvSpPr>
          <p:nvPr>
            <p:ph type="body" idx="1"/>
          </p:nvPr>
        </p:nvSpPr>
        <p:spPr>
          <a:xfrm>
            <a:off x="603250" y="731838"/>
            <a:ext cx="8031163" cy="5132387"/>
          </a:xfrm>
        </p:spPr>
        <p:txBody>
          <a:bodyPr/>
          <a:lstStyle/>
          <a:p>
            <a:pPr eaLnBrk="1" hangingPunct="1">
              <a:spcBef>
                <a:spcPct val="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a:t>
            </a:r>
            <a:r>
              <a:rPr lang="en-US" altLang="zh-CN" sz="2800">
                <a:latin typeface="Times New Roman" panose="02020603050405020304" pitchFamily="18" charset="0"/>
                <a:ea typeface="隶书" panose="02010509060101010101" pitchFamily="49" charset="-122"/>
              </a:rPr>
              <a:t> posP = next[posP]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a:t>
            </a:r>
            <a:r>
              <a:rPr lang="en-US" altLang="zh-CN" sz="2800">
                <a:solidFill>
                  <a:schemeClr val="tx2"/>
                </a:solidFill>
                <a:latin typeface="Times New Roman" panose="02020603050405020304" pitchFamily="18" charset="0"/>
                <a:ea typeface="隶书" panose="02010509060101010101" pitchFamily="49" charset="-122"/>
              </a:rPr>
              <a:t>pat</a:t>
            </a:r>
            <a:r>
              <a:rPr lang="zh-CN" altLang="en-US" sz="2800">
                <a:solidFill>
                  <a:schemeClr val="tx2"/>
                </a:solidFill>
                <a:latin typeface="Times New Roman" panose="02020603050405020304" pitchFamily="18" charset="0"/>
                <a:ea typeface="隶书" panose="02010509060101010101" pitchFamily="49" charset="-122"/>
              </a:rPr>
              <a:t>下趟比较位置</a:t>
            </a:r>
          </a:p>
          <a:p>
            <a:pPr eaLnBrk="1" hangingPunct="1">
              <a:lnSpc>
                <a:spcPct val="80000"/>
              </a:lnSpc>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(posP &lt; lengthP)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匹配失败</a:t>
            </a:r>
          </a:p>
          <a:p>
            <a:pPr eaLnBrk="1" hangingPunct="1">
              <a:lnSpc>
                <a:spcPct val="80000"/>
              </a:lnSpc>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a:t>
            </a:r>
            <a:r>
              <a:rPr lang="en-US" altLang="zh-CN" sz="2800">
                <a:latin typeface="Times New Roman" panose="02020603050405020304" pitchFamily="18" charset="0"/>
                <a:ea typeface="隶书" panose="02010509060101010101" pitchFamily="49" charset="-122"/>
              </a:rPr>
              <a:t> posT</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lengthP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匹配成功</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10000"/>
              </a:lnSpc>
              <a:spcBef>
                <a:spcPct val="15000"/>
              </a:spcBef>
              <a:buClr>
                <a:srgbClr val="990099"/>
              </a:buClr>
              <a:buSzPct val="50000"/>
            </a:pPr>
            <a:r>
              <a:rPr lang="zh-CN" altLang="en-US" sz="2800" b="1">
                <a:latin typeface="Times New Roman" panose="02020603050405020304" pitchFamily="18" charset="0"/>
                <a:ea typeface="仿宋_GB2312" pitchFamily="49" charset="-122"/>
              </a:rPr>
              <a:t>此算法的时间复杂度取决于 </a:t>
            </a:r>
            <a:r>
              <a:rPr lang="en-US" altLang="zh-CN" sz="2800" b="1">
                <a:latin typeface="Times New Roman" panose="02020603050405020304" pitchFamily="18" charset="0"/>
                <a:ea typeface="仿宋_GB2312" pitchFamily="49" charset="-122"/>
              </a:rPr>
              <a:t>while </a:t>
            </a:r>
            <a:r>
              <a:rPr lang="zh-CN" altLang="en-US" sz="2800" b="1">
                <a:latin typeface="Times New Roman" panose="02020603050405020304" pitchFamily="18" charset="0"/>
                <a:ea typeface="仿宋_GB2312" pitchFamily="49" charset="-122"/>
              </a:rPr>
              <a:t>循环。由于是无回溯的算法，执行循环时，目标串字符比较有进无退，要么执行 </a:t>
            </a:r>
            <a:r>
              <a:rPr lang="en-US" altLang="zh-CN" sz="2800" b="1">
                <a:latin typeface="Times New Roman" panose="02020603050405020304" pitchFamily="18" charset="0"/>
                <a:ea typeface="仿宋_GB2312" pitchFamily="49" charset="-122"/>
              </a:rPr>
              <a:t>posT </a:t>
            </a:r>
            <a:r>
              <a:rPr lang="zh-CN" altLang="en-US" sz="2800" b="1">
                <a:latin typeface="Times New Roman" panose="02020603050405020304" pitchFamily="18" charset="0"/>
                <a:ea typeface="仿宋_GB2312" pitchFamily="49" charset="-122"/>
              </a:rPr>
              <a:t>和 </a:t>
            </a:r>
            <a:r>
              <a:rPr lang="en-US" altLang="zh-CN" sz="2800" b="1">
                <a:latin typeface="Times New Roman" panose="02020603050405020304" pitchFamily="18" charset="0"/>
                <a:ea typeface="仿宋_GB2312" pitchFamily="49" charset="-122"/>
              </a:rPr>
              <a:t>posP </a:t>
            </a:r>
            <a:r>
              <a:rPr lang="zh-CN" altLang="en-US" sz="2800" b="1">
                <a:latin typeface="Times New Roman" panose="02020603050405020304" pitchFamily="18" charset="0"/>
                <a:ea typeface="仿宋_GB2312" pitchFamily="49" charset="-122"/>
              </a:rPr>
              <a:t>进 </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，要么查找</a:t>
            </a:r>
            <a:r>
              <a:rPr lang="en-US" altLang="zh-CN" sz="2800" b="1">
                <a:latin typeface="Times New Roman" panose="02020603050405020304" pitchFamily="18" charset="0"/>
                <a:ea typeface="仿宋_GB2312" pitchFamily="49" charset="-122"/>
              </a:rPr>
              <a:t>next[ ] </a:t>
            </a:r>
            <a:r>
              <a:rPr lang="zh-CN" altLang="en-US" sz="2800" b="1">
                <a:latin typeface="Times New Roman" panose="02020603050405020304" pitchFamily="18" charset="0"/>
                <a:ea typeface="仿宋_GB2312" pitchFamily="49" charset="-122"/>
              </a:rPr>
              <a:t>数组进行模式位置的右移，然后继续向后比较。字符的比较次数最多为</a:t>
            </a:r>
            <a:r>
              <a:rPr lang="zh-CN" altLang="en-US" sz="2800" b="1">
                <a:solidFill>
                  <a:schemeClr val="tx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O(lengthT)</a:t>
            </a:r>
            <a:r>
              <a:rPr lang="zh-CN" altLang="en-US" sz="2800" b="1">
                <a:latin typeface="Times New Roman" panose="02020603050405020304" pitchFamily="18" charset="0"/>
                <a:ea typeface="仿宋_GB2312" pitchFamily="49" charset="-122"/>
              </a:rPr>
              <a:t>，不超过目标的长度。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9C471AB-FF53-4223-95C7-46A3647F2625}"/>
              </a:ext>
            </a:extLst>
          </p:cNvPr>
          <p:cNvSpPr>
            <a:spLocks noGrp="1" noChangeArrowheads="1"/>
          </p:cNvSpPr>
          <p:nvPr>
            <p:ph type="title"/>
          </p:nvPr>
        </p:nvSpPr>
        <p:spPr>
          <a:xfrm>
            <a:off x="444500" y="419100"/>
            <a:ext cx="8229600" cy="908050"/>
          </a:xfrm>
        </p:spPr>
        <p:txBody>
          <a:bodyPr/>
          <a:lstStyle/>
          <a:p>
            <a:pPr eaLnBrk="1" hangingPunct="1"/>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特征向量的计算</a:t>
            </a:r>
          </a:p>
        </p:txBody>
      </p:sp>
      <p:sp>
        <p:nvSpPr>
          <p:cNvPr id="86019" name="Rectangle 3">
            <a:extLst>
              <a:ext uri="{FF2B5EF4-FFF2-40B4-BE49-F238E27FC236}">
                <a16:creationId xmlns:a16="http://schemas.microsoft.com/office/drawing/2014/main" id="{FD18D9D9-CAFB-45B6-AF26-9AB9F8E530AA}"/>
              </a:ext>
            </a:extLst>
          </p:cNvPr>
          <p:cNvSpPr>
            <a:spLocks noGrp="1" noChangeArrowheads="1"/>
          </p:cNvSpPr>
          <p:nvPr>
            <p:ph type="body" idx="1"/>
          </p:nvPr>
        </p:nvSpPr>
        <p:spPr>
          <a:xfrm>
            <a:off x="457200" y="1241425"/>
            <a:ext cx="8229600" cy="5013325"/>
          </a:xfrm>
        </p:spPr>
        <p:txBody>
          <a:bodyPr/>
          <a:lstStyle/>
          <a:p>
            <a:pPr marL="609600" indent="-609600" eaLnBrk="1" hangingPunct="1">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由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个字符组成，而</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特征向量为</a:t>
            </a:r>
            <a:r>
              <a:rPr lang="en-US" altLang="zh-CN" sz="3000" b="1">
                <a:latin typeface="Times New Roman" panose="02020603050405020304" pitchFamily="18" charset="0"/>
                <a:ea typeface="仿宋_GB2312" pitchFamily="49" charset="-122"/>
              </a:rPr>
              <a:t>next =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，表示了模式的字符分布特征。</a:t>
            </a:r>
          </a:p>
          <a:p>
            <a:pPr marL="609600" indent="-609600" eaLnBrk="1" hangingPunct="1">
              <a:lnSpc>
                <a:spcPct val="110000"/>
              </a:lnSpc>
              <a:spcBef>
                <a:spcPct val="15000"/>
              </a:spcBef>
              <a:buClr>
                <a:srgbClr val="990099"/>
              </a:buClr>
              <a:buSzPct val="50000"/>
            </a:pP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特征向量从</a:t>
            </a:r>
            <a:r>
              <a:rPr lang="en-US" altLang="zh-CN" sz="3000" b="1">
                <a:latin typeface="Times New Roman" panose="02020603050405020304" pitchFamily="18" charset="0"/>
                <a:ea typeface="仿宋_GB2312" pitchFamily="49" charset="-122"/>
              </a:rPr>
              <a:t>0, 1, 2, …,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逐项递推计算</a:t>
            </a:r>
            <a:r>
              <a:rPr lang="en-US" altLang="zh-CN" sz="3000" b="1">
                <a:latin typeface="Times New Roman" panose="02020603050405020304" pitchFamily="18" charset="0"/>
                <a:ea typeface="仿宋_GB2312" pitchFamily="49" charset="-122"/>
              </a:rPr>
              <a:t>:</a:t>
            </a:r>
          </a:p>
          <a:p>
            <a:pPr marL="990600" lvl="1" indent="-533400" eaLnBrk="1" hangingPunct="1">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 0</a:t>
            </a:r>
            <a:r>
              <a:rPr lang="zh-CN" altLang="en-US" sz="2900" b="1">
                <a:latin typeface="Times New Roman" panose="02020603050405020304" pitchFamily="18" charset="0"/>
                <a:ea typeface="仿宋_GB2312" pitchFamily="49" charset="-122"/>
              </a:rPr>
              <a:t>时，</a:t>
            </a:r>
            <a:r>
              <a:rPr lang="en-US" altLang="zh-CN" sz="2900" b="1" i="1">
                <a:solidFill>
                  <a:schemeClr val="hlink"/>
                </a:solidFill>
                <a:latin typeface="Times New Roman" panose="02020603050405020304" pitchFamily="18" charset="0"/>
                <a:ea typeface="仿宋_GB2312" pitchFamily="49" charset="-122"/>
              </a:rPr>
              <a:t>n</a:t>
            </a:r>
            <a:r>
              <a:rPr lang="en-US" altLang="zh-CN" sz="2900" b="1" baseline="-25000">
                <a:solidFill>
                  <a:schemeClr val="hlink"/>
                </a:solidFill>
                <a:latin typeface="Times New Roman" panose="02020603050405020304" pitchFamily="18" charset="0"/>
                <a:ea typeface="仿宋_GB2312" pitchFamily="49" charset="-122"/>
              </a:rPr>
              <a:t>0</a:t>
            </a:r>
            <a:r>
              <a:rPr lang="en-US" altLang="zh-CN" sz="2900" b="1">
                <a:solidFill>
                  <a:schemeClr val="hlink"/>
                </a:solidFill>
                <a:latin typeface="Times New Roman" panose="02020603050405020304" pitchFamily="18" charset="0"/>
                <a:ea typeface="仿宋_GB2312" pitchFamily="49" charset="-122"/>
              </a:rPr>
              <a:t> = </a:t>
            </a:r>
            <a:r>
              <a:rPr lang="en-US" altLang="zh-CN" sz="2900">
                <a:solidFill>
                  <a:schemeClr val="hlink"/>
                </a:solidFill>
                <a:latin typeface="Courier New" panose="02070309020205020404" pitchFamily="49" charset="0"/>
                <a:ea typeface="仿宋_GB2312" pitchFamily="49" charset="-122"/>
              </a:rPr>
              <a:t>-</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。设</a:t>
            </a:r>
            <a:r>
              <a:rPr lang="zh-CN" altLang="en-US" sz="2900" b="1" i="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j </a:t>
            </a:r>
            <a:r>
              <a:rPr lang="en-US" altLang="zh-CN" sz="2900" b="1">
                <a:latin typeface="Times New Roman" panose="02020603050405020304" pitchFamily="18" charset="0"/>
                <a:ea typeface="仿宋_GB2312" pitchFamily="49" charset="-122"/>
              </a:rPr>
              <a:t>&gt; 0 </a:t>
            </a:r>
            <a:r>
              <a:rPr lang="zh-CN" altLang="en-US" sz="2900" b="1">
                <a:latin typeface="Times New Roman" panose="02020603050405020304" pitchFamily="18" charset="0"/>
                <a:ea typeface="仿宋_GB2312" pitchFamily="49" charset="-122"/>
              </a:rPr>
              <a:t>时 </a:t>
            </a:r>
            <a:r>
              <a:rPr lang="en-US" altLang="zh-CN" sz="2900" b="1" i="1">
                <a:latin typeface="Times New Roman" panose="02020603050405020304" pitchFamily="18" charset="0"/>
                <a:ea typeface="仿宋_GB2312" pitchFamily="49" charset="-122"/>
              </a:rPr>
              <a:t>n</a:t>
            </a:r>
            <a:r>
              <a:rPr lang="en-US" altLang="zh-CN" sz="2900" b="1" i="1" baseline="-25000">
                <a:latin typeface="Times New Roman" panose="02020603050405020304" pitchFamily="18" charset="0"/>
                <a:ea typeface="仿宋_GB2312" pitchFamily="49" charset="-122"/>
              </a:rPr>
              <a:t>j</a:t>
            </a:r>
            <a:r>
              <a:rPr lang="en-US" altLang="zh-CN" sz="2900" baseline="-25000">
                <a:latin typeface="Courier New" panose="02070309020205020404" pitchFamily="49" charset="0"/>
                <a:ea typeface="仿宋_GB2312" pitchFamily="49" charset="-122"/>
              </a:rPr>
              <a:t>-</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a:t>
            </a:r>
          </a:p>
          <a:p>
            <a:pPr marL="990600" lvl="1" indent="-533400" eaLnBrk="1" hangingPunct="1">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 </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solidFill>
                  <a:schemeClr val="tx2"/>
                </a:solidFill>
                <a:latin typeface="Times New Roman" panose="02020603050405020304" pitchFamily="18" charset="0"/>
                <a:ea typeface="仿宋_GB2312" pitchFamily="49" charset="-122"/>
              </a:rPr>
              <a:t>或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&gt; 0</a:t>
            </a:r>
            <a:r>
              <a:rPr lang="zh-CN" altLang="en-US" sz="2900" b="1">
                <a:solidFill>
                  <a:schemeClr val="tx2"/>
                </a:solidFill>
                <a:latin typeface="Times New Roman" panose="02020603050405020304" pitchFamily="18" charset="0"/>
                <a:ea typeface="仿宋_GB2312" pitchFamily="49" charset="-122"/>
              </a:rPr>
              <a:t>且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，则 </a:t>
            </a:r>
            <a:r>
              <a:rPr lang="en-US" altLang="zh-CN" sz="2900" b="1" i="1">
                <a:solidFill>
                  <a:schemeClr val="hlink"/>
                </a:solidFill>
                <a:latin typeface="Times New Roman" panose="02020603050405020304" pitchFamily="18" charset="0"/>
                <a:ea typeface="仿宋_GB2312" pitchFamily="49" charset="-122"/>
              </a:rPr>
              <a:t>n</a:t>
            </a:r>
            <a:r>
              <a:rPr lang="en-US" altLang="zh-CN" sz="2900" b="1" i="1" baseline="-25000">
                <a:solidFill>
                  <a:schemeClr val="hlink"/>
                </a:solidFill>
                <a:latin typeface="Times New Roman" panose="02020603050405020304" pitchFamily="18" charset="0"/>
                <a:ea typeface="仿宋_GB2312" pitchFamily="49" charset="-122"/>
              </a:rPr>
              <a:t>j</a:t>
            </a:r>
            <a:r>
              <a:rPr lang="en-US" altLang="zh-CN" sz="2900" b="1">
                <a:solidFill>
                  <a:schemeClr val="hlink"/>
                </a:solidFill>
                <a:latin typeface="Times New Roman" panose="02020603050405020304" pitchFamily="18" charset="0"/>
                <a:ea typeface="仿宋_GB2312" pitchFamily="49" charset="-122"/>
              </a:rPr>
              <a:t> = </a:t>
            </a:r>
            <a:r>
              <a:rPr lang="en-US" altLang="zh-CN" sz="2900" b="1" i="1">
                <a:solidFill>
                  <a:schemeClr val="hlink"/>
                </a:solidFill>
                <a:latin typeface="Times New Roman" panose="02020603050405020304" pitchFamily="18" charset="0"/>
                <a:ea typeface="仿宋_GB2312" pitchFamily="49" charset="-122"/>
              </a:rPr>
              <a:t>k</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p>
          <a:p>
            <a:pPr marL="990600" lvl="1" indent="-533400" eaLnBrk="1" hangingPunct="1">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，令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k</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k</a:t>
            </a:r>
            <a:r>
              <a:rPr lang="zh-CN" altLang="en-US" sz="2900" b="1">
                <a:latin typeface="Times New Roman" panose="02020603050405020304" pitchFamily="18" charset="0"/>
                <a:ea typeface="仿宋_GB2312" pitchFamily="49" charset="-122"/>
                <a:sym typeface="Symbol" panose="05050102010706020507" pitchFamily="18" charset="2"/>
              </a:rPr>
              <a:t>，并让</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ea typeface="仿宋_GB2312" pitchFamily="49" charset="-122"/>
                <a:sym typeface="Wingdings" panose="05000000000000000000" pitchFamily="2" charset="2"/>
              </a:rPr>
              <a:t>循环直到条件不满足。</a:t>
            </a:r>
          </a:p>
          <a:p>
            <a:pPr marL="990600" lvl="1" indent="-533400" eaLnBrk="1" hangingPunct="1">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，则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j</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0</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6EBA40-7839-437C-9769-B5A0D2527144}"/>
              </a:ext>
            </a:extLst>
          </p:cNvPr>
          <p:cNvSpPr>
            <a:spLocks noGrp="1" noChangeArrowheads="1"/>
          </p:cNvSpPr>
          <p:nvPr>
            <p:ph type="body" idx="1"/>
          </p:nvPr>
        </p:nvSpPr>
        <p:spPr>
          <a:xfrm>
            <a:off x="685800" y="914400"/>
            <a:ext cx="7853363" cy="4419600"/>
          </a:xfrm>
        </p:spPr>
        <p:txBody>
          <a:bodyPr/>
          <a:lstStyle/>
          <a:p>
            <a:pPr marL="0" indent="0" eaLnBrk="1" hangingPunct="1">
              <a:lnSpc>
                <a:spcPct val="105000"/>
              </a:lnSpc>
              <a:spcBef>
                <a:spcPct val="15000"/>
              </a:spcBef>
              <a:buClr>
                <a:srgbClr val="990099"/>
              </a:buClr>
              <a:buSzPct val="50000"/>
              <a:buFontTx/>
              <a:buNone/>
              <a:defRPr/>
            </a:pPr>
            <a:r>
              <a:rPr lang="zh-CN" altLang="en-US" sz="3000" b="1" dirty="0">
                <a:solidFill>
                  <a:srgbClr val="FF6600"/>
                </a:solidFill>
                <a:latin typeface="Times New Roman" pitchFamily="18" charset="0"/>
                <a:ea typeface="仿宋_GB2312" pitchFamily="49" charset="-122"/>
              </a:rPr>
              <a:t>静态定义的数组：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其维数和维界不再改变，在</a:t>
            </a:r>
            <a:r>
              <a:rPr lang="zh-CN" altLang="en-US" sz="2600" b="1" dirty="0">
                <a:solidFill>
                  <a:srgbClr val="0000FF"/>
                </a:solidFill>
                <a:latin typeface="Times New Roman" pitchFamily="18" charset="0"/>
                <a:ea typeface="仿宋_GB2312" pitchFamily="49" charset="-122"/>
              </a:rPr>
              <a:t>编译时</a:t>
            </a:r>
            <a:r>
              <a:rPr lang="zh-CN" altLang="en-US" sz="2600" b="1" dirty="0">
                <a:latin typeface="Times New Roman" pitchFamily="18" charset="0"/>
                <a:ea typeface="仿宋_GB2312" pitchFamily="49" charset="-122"/>
              </a:rPr>
              <a:t>静态分配存储空间。一旦数组空间用完则不能扩充。</a:t>
            </a:r>
            <a:endParaRPr lang="en-US" altLang="zh-CN" sz="2600" b="1" dirty="0">
              <a:latin typeface="Times New Roman" pitchFamily="18" charset="0"/>
              <a:ea typeface="仿宋_GB2312" pitchFamily="49" charset="-122"/>
            </a:endParaRPr>
          </a:p>
          <a:p>
            <a:pPr marL="457200" lvl="1" indent="0" eaLnBrk="1" hangingPunct="1">
              <a:lnSpc>
                <a:spcPct val="105000"/>
              </a:lnSpc>
              <a:spcBef>
                <a:spcPct val="15000"/>
              </a:spcBef>
              <a:buClr>
                <a:srgbClr val="990099"/>
              </a:buClr>
              <a:buSzPct val="50000"/>
              <a:buFontTx/>
              <a:buNone/>
              <a:defRPr/>
            </a:pPr>
            <a:endParaRPr lang="zh-CN" altLang="en-US" sz="2600" b="1" dirty="0">
              <a:latin typeface="Times New Roman" pitchFamily="18" charset="0"/>
              <a:ea typeface="仿宋_GB2312" pitchFamily="49" charset="-122"/>
            </a:endParaRPr>
          </a:p>
          <a:p>
            <a:pPr marL="0" indent="0" eaLnBrk="1" hangingPunct="1">
              <a:lnSpc>
                <a:spcPct val="105000"/>
              </a:lnSpc>
              <a:spcBef>
                <a:spcPct val="15000"/>
              </a:spcBef>
              <a:buClr>
                <a:srgbClr val="990099"/>
              </a:buClr>
              <a:buSzPct val="50000"/>
              <a:buFontTx/>
              <a:buNone/>
              <a:defRPr/>
            </a:pPr>
            <a:r>
              <a:rPr lang="zh-CN" altLang="en-US" sz="3000" b="1" dirty="0">
                <a:solidFill>
                  <a:srgbClr val="FF6600"/>
                </a:solidFill>
                <a:latin typeface="Times New Roman" pitchFamily="18" charset="0"/>
                <a:ea typeface="仿宋_GB2312" pitchFamily="49" charset="-122"/>
              </a:rPr>
              <a:t>动态定义的数组：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其维界不在说明语句中显式定义，而是在</a:t>
            </a:r>
            <a:r>
              <a:rPr lang="zh-CN" altLang="en-US" sz="2600" b="1" dirty="0">
                <a:solidFill>
                  <a:srgbClr val="0000FF"/>
                </a:solidFill>
                <a:latin typeface="Times New Roman" pitchFamily="18" charset="0"/>
                <a:ea typeface="仿宋_GB2312" pitchFamily="49" charset="-122"/>
              </a:rPr>
              <a:t>程序运行中</a:t>
            </a:r>
            <a:r>
              <a:rPr lang="zh-CN" altLang="en-US" sz="2600" b="1" dirty="0">
                <a:latin typeface="Times New Roman" pitchFamily="18" charset="0"/>
                <a:ea typeface="仿宋_GB2312" pitchFamily="49" charset="-122"/>
              </a:rPr>
              <a:t>创建数组对象时通过 </a:t>
            </a:r>
            <a:r>
              <a:rPr lang="en-US" altLang="zh-CN" sz="2600" b="1" dirty="0">
                <a:solidFill>
                  <a:srgbClr val="0000FF"/>
                </a:solidFill>
                <a:latin typeface="Times New Roman" pitchFamily="18" charset="0"/>
                <a:ea typeface="仿宋_GB2312" pitchFamily="49" charset="-122"/>
              </a:rPr>
              <a:t>new </a:t>
            </a:r>
            <a:r>
              <a:rPr lang="zh-CN" altLang="en-US" sz="2600" b="1" dirty="0">
                <a:solidFill>
                  <a:srgbClr val="0000FF"/>
                </a:solidFill>
                <a:latin typeface="Times New Roman" pitchFamily="18" charset="0"/>
                <a:ea typeface="仿宋_GB2312" pitchFamily="49" charset="-122"/>
              </a:rPr>
              <a:t>动态分配</a:t>
            </a:r>
            <a:r>
              <a:rPr lang="zh-CN" altLang="en-US" sz="2600" b="1" dirty="0">
                <a:latin typeface="Times New Roman" pitchFamily="18" charset="0"/>
                <a:ea typeface="仿宋_GB2312" pitchFamily="49" charset="-122"/>
              </a:rPr>
              <a:t>和初始化，在对象销毁时通过 </a:t>
            </a:r>
            <a:r>
              <a:rPr lang="en-US" altLang="zh-CN" sz="2600" b="1" dirty="0">
                <a:solidFill>
                  <a:srgbClr val="0000FF"/>
                </a:solidFill>
                <a:latin typeface="Times New Roman" pitchFamily="18" charset="0"/>
                <a:ea typeface="仿宋_GB2312" pitchFamily="49" charset="-122"/>
              </a:rPr>
              <a:t>delete </a:t>
            </a:r>
            <a:r>
              <a:rPr lang="zh-CN" altLang="en-US" sz="2600" b="1" dirty="0">
                <a:solidFill>
                  <a:srgbClr val="0000FF"/>
                </a:solidFill>
                <a:latin typeface="Times New Roman" pitchFamily="18" charset="0"/>
                <a:ea typeface="仿宋_GB2312" pitchFamily="49" charset="-122"/>
              </a:rPr>
              <a:t>动态释放</a:t>
            </a:r>
            <a:r>
              <a:rPr lang="zh-CN" altLang="en-US" sz="2600" b="1" dirty="0">
                <a:latin typeface="Times New Roman" pitchFamily="18" charset="0"/>
                <a:ea typeface="仿宋_GB2312" pitchFamily="49" charset="-122"/>
              </a:rPr>
              <a:t>。</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E9FDDCD-CA05-4F31-8046-83A0A7541925}"/>
              </a:ext>
            </a:extLst>
          </p:cNvPr>
          <p:cNvSpPr>
            <a:spLocks noGrp="1" noChangeArrowheads="1"/>
          </p:cNvSpPr>
          <p:nvPr>
            <p:ph type="body" sz="half" idx="1"/>
          </p:nvPr>
        </p:nvSpPr>
        <p:spPr>
          <a:xfrm>
            <a:off x="585788" y="706438"/>
            <a:ext cx="7927975" cy="679450"/>
          </a:xfrm>
        </p:spPr>
        <p:txBody>
          <a:bodyPr/>
          <a:lstStyle/>
          <a:p>
            <a:pPr eaLnBrk="1" hangingPunct="1">
              <a:buClr>
                <a:srgbClr val="990099"/>
              </a:buClr>
              <a:buSzPct val="50000"/>
            </a:pPr>
            <a:r>
              <a:rPr lang="zh-CN" altLang="en-US" sz="3000" b="1">
                <a:ea typeface="仿宋_GB2312" pitchFamily="49" charset="-122"/>
              </a:rPr>
              <a:t>以前面的例子说明：</a:t>
            </a:r>
          </a:p>
        </p:txBody>
      </p:sp>
      <p:graphicFrame>
        <p:nvGraphicFramePr>
          <p:cNvPr id="84995" name="Group 3">
            <a:extLst>
              <a:ext uri="{FF2B5EF4-FFF2-40B4-BE49-F238E27FC236}">
                <a16:creationId xmlns:a16="http://schemas.microsoft.com/office/drawing/2014/main" id="{885D4A90-F028-4FF8-A74D-24BBA427F13F}"/>
              </a:ext>
            </a:extLst>
          </p:cNvPr>
          <p:cNvGraphicFramePr>
            <a:graphicFrameLocks noGrp="1"/>
          </p:cNvGraphicFramePr>
          <p:nvPr>
            <p:ph sz="half" idx="2"/>
          </p:nvPr>
        </p:nvGraphicFramePr>
        <p:xfrm>
          <a:off x="654050" y="1427163"/>
          <a:ext cx="7540625" cy="1554174"/>
        </p:xfrm>
        <a:graphic>
          <a:graphicData uri="http://schemas.openxmlformats.org/drawingml/2006/table">
            <a:tbl>
              <a:tblPr/>
              <a:tblGrid>
                <a:gridCol w="146050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735013">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gridCol w="735012">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38187">
                  <a:extLst>
                    <a:ext uri="{9D8B030D-6E8A-4147-A177-3AD203B41FA5}">
                      <a16:colId xmlns:a16="http://schemas.microsoft.com/office/drawing/2014/main" val="20008"/>
                    </a:ext>
                  </a:extLst>
                </a:gridCol>
              </a:tblGrid>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 [</a:t>
                      </a: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083" name="Text Box 49">
            <a:extLst>
              <a:ext uri="{FF2B5EF4-FFF2-40B4-BE49-F238E27FC236}">
                <a16:creationId xmlns:a16="http://schemas.microsoft.com/office/drawing/2014/main" id="{F8DBC587-8C9F-43DC-AFA2-4F8039A4EB21}"/>
              </a:ext>
            </a:extLst>
          </p:cNvPr>
          <p:cNvSpPr txBox="1">
            <a:spLocks noChangeArrowheads="1"/>
          </p:cNvSpPr>
          <p:nvPr/>
        </p:nvSpPr>
        <p:spPr bwMode="auto">
          <a:xfrm>
            <a:off x="4454525" y="3355975"/>
            <a:ext cx="11064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=4</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4" name="Text Box 50">
            <a:extLst>
              <a:ext uri="{FF2B5EF4-FFF2-40B4-BE49-F238E27FC236}">
                <a16:creationId xmlns:a16="http://schemas.microsoft.com/office/drawing/2014/main" id="{03CB69AB-974A-4016-9439-4269D5889DB6}"/>
              </a:ext>
            </a:extLst>
          </p:cNvPr>
          <p:cNvSpPr txBox="1">
            <a:spLocks noChangeArrowheads="1"/>
          </p:cNvSpPr>
          <p:nvPr/>
        </p:nvSpPr>
        <p:spPr bwMode="auto">
          <a:xfrm>
            <a:off x="3524250" y="3370263"/>
            <a:ext cx="9112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=3</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5" name="Text Box 51">
            <a:extLst>
              <a:ext uri="{FF2B5EF4-FFF2-40B4-BE49-F238E27FC236}">
                <a16:creationId xmlns:a16="http://schemas.microsoft.com/office/drawing/2014/main" id="{DC751EBA-446A-4578-B976-2172C21332F4}"/>
              </a:ext>
            </a:extLst>
          </p:cNvPr>
          <p:cNvSpPr txBox="1">
            <a:spLocks noChangeArrowheads="1"/>
          </p:cNvSpPr>
          <p:nvPr/>
        </p:nvSpPr>
        <p:spPr bwMode="auto">
          <a:xfrm>
            <a:off x="2362200" y="3370263"/>
            <a:ext cx="9540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p>
          <a:p>
            <a:pPr eaLnBrk="1" hangingPunct="1">
              <a:spcBef>
                <a:spcPct val="0"/>
              </a:spcBef>
              <a:buFontTx/>
              <a:buNone/>
            </a:pPr>
            <a:r>
              <a:rPr lang="en-US" altLang="zh-CN" sz="2400" b="1">
                <a:latin typeface="Courier New" panose="02070309020205020404" pitchFamily="49" charset="0"/>
              </a:rPr>
              <a:t> =-</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=0</a:t>
            </a:r>
          </a:p>
        </p:txBody>
      </p:sp>
      <p:sp>
        <p:nvSpPr>
          <p:cNvPr id="87086" name="Text Box 52">
            <a:extLst>
              <a:ext uri="{FF2B5EF4-FFF2-40B4-BE49-F238E27FC236}">
                <a16:creationId xmlns:a16="http://schemas.microsoft.com/office/drawing/2014/main" id="{6FDC7617-5AA6-41EB-9472-34AF3282700E}"/>
              </a:ext>
            </a:extLst>
          </p:cNvPr>
          <p:cNvSpPr txBox="1">
            <a:spLocks noChangeArrowheads="1"/>
          </p:cNvSpPr>
          <p:nvPr/>
        </p:nvSpPr>
        <p:spPr bwMode="auto">
          <a:xfrm>
            <a:off x="1470025" y="3359150"/>
            <a:ext cx="844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=0</a:t>
            </a:r>
          </a:p>
        </p:txBody>
      </p:sp>
      <p:sp>
        <p:nvSpPr>
          <p:cNvPr id="87087" name="Text Box 53">
            <a:extLst>
              <a:ext uri="{FF2B5EF4-FFF2-40B4-BE49-F238E27FC236}">
                <a16:creationId xmlns:a16="http://schemas.microsoft.com/office/drawing/2014/main" id="{E2B4E910-7C80-4643-B615-AC8AADC3A4AB}"/>
              </a:ext>
            </a:extLst>
          </p:cNvPr>
          <p:cNvSpPr txBox="1">
            <a:spLocks noChangeArrowheads="1"/>
          </p:cNvSpPr>
          <p:nvPr/>
        </p:nvSpPr>
        <p:spPr bwMode="auto">
          <a:xfrm>
            <a:off x="534988" y="3322638"/>
            <a:ext cx="963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p:txBody>
      </p:sp>
      <p:sp>
        <p:nvSpPr>
          <p:cNvPr id="87088" name="Text Box 54">
            <a:extLst>
              <a:ext uri="{FF2B5EF4-FFF2-40B4-BE49-F238E27FC236}">
                <a16:creationId xmlns:a16="http://schemas.microsoft.com/office/drawing/2014/main" id="{C79024E8-63FE-451A-90EC-AF160AD09801}"/>
              </a:ext>
            </a:extLst>
          </p:cNvPr>
          <p:cNvSpPr txBox="1">
            <a:spLocks noChangeArrowheads="1"/>
          </p:cNvSpPr>
          <p:nvPr/>
        </p:nvSpPr>
        <p:spPr bwMode="auto">
          <a:xfrm>
            <a:off x="5611813" y="3357563"/>
            <a:ext cx="9112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=5</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4</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=2</a:t>
            </a:r>
          </a:p>
        </p:txBody>
      </p:sp>
      <p:sp>
        <p:nvSpPr>
          <p:cNvPr id="87089" name="Text Box 55">
            <a:extLst>
              <a:ext uri="{FF2B5EF4-FFF2-40B4-BE49-F238E27FC236}">
                <a16:creationId xmlns:a16="http://schemas.microsoft.com/office/drawing/2014/main" id="{04806ED0-4E05-4520-AA81-5E6509730726}"/>
              </a:ext>
            </a:extLst>
          </p:cNvPr>
          <p:cNvSpPr txBox="1">
            <a:spLocks noChangeArrowheads="1"/>
          </p:cNvSpPr>
          <p:nvPr/>
        </p:nvSpPr>
        <p:spPr bwMode="auto">
          <a:xfrm>
            <a:off x="6589713" y="3370263"/>
            <a:ext cx="1431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=6</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+1=0</a:t>
            </a:r>
          </a:p>
        </p:txBody>
      </p:sp>
      <p:sp>
        <p:nvSpPr>
          <p:cNvPr id="87090" name="Text Box 56">
            <a:extLst>
              <a:ext uri="{FF2B5EF4-FFF2-40B4-BE49-F238E27FC236}">
                <a16:creationId xmlns:a16="http://schemas.microsoft.com/office/drawing/2014/main" id="{02FC180E-37A7-4C40-9113-611F91DAACF6}"/>
              </a:ext>
            </a:extLst>
          </p:cNvPr>
          <p:cNvSpPr txBox="1">
            <a:spLocks noChangeArrowheads="1"/>
          </p:cNvSpPr>
          <p:nvPr/>
        </p:nvSpPr>
        <p:spPr bwMode="auto">
          <a:xfrm>
            <a:off x="7781925" y="3381375"/>
            <a:ext cx="11064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=7</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6</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91" name="Line 57">
            <a:extLst>
              <a:ext uri="{FF2B5EF4-FFF2-40B4-BE49-F238E27FC236}">
                <a16:creationId xmlns:a16="http://schemas.microsoft.com/office/drawing/2014/main" id="{AECD09AC-94F2-4A78-B47A-8E4EBF82175D}"/>
              </a:ext>
            </a:extLst>
          </p:cNvPr>
          <p:cNvSpPr>
            <a:spLocks noChangeShapeType="1"/>
          </p:cNvSpPr>
          <p:nvPr/>
        </p:nvSpPr>
        <p:spPr bwMode="auto">
          <a:xfrm flipV="1">
            <a:off x="1055688" y="3000375"/>
            <a:ext cx="1365250"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2" name="Line 58">
            <a:extLst>
              <a:ext uri="{FF2B5EF4-FFF2-40B4-BE49-F238E27FC236}">
                <a16:creationId xmlns:a16="http://schemas.microsoft.com/office/drawing/2014/main" id="{319568AF-0E24-4489-8403-45473F52E1BA}"/>
              </a:ext>
            </a:extLst>
          </p:cNvPr>
          <p:cNvSpPr>
            <a:spLocks noChangeShapeType="1"/>
          </p:cNvSpPr>
          <p:nvPr/>
        </p:nvSpPr>
        <p:spPr bwMode="auto">
          <a:xfrm flipV="1">
            <a:off x="1982788" y="2998788"/>
            <a:ext cx="1262062" cy="43656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3" name="Line 59">
            <a:extLst>
              <a:ext uri="{FF2B5EF4-FFF2-40B4-BE49-F238E27FC236}">
                <a16:creationId xmlns:a16="http://schemas.microsoft.com/office/drawing/2014/main" id="{FFA02EB6-C39F-47EF-A36A-3F9C659B3D86}"/>
              </a:ext>
            </a:extLst>
          </p:cNvPr>
          <p:cNvSpPr>
            <a:spLocks noChangeShapeType="1"/>
          </p:cNvSpPr>
          <p:nvPr/>
        </p:nvSpPr>
        <p:spPr bwMode="auto">
          <a:xfrm flipV="1">
            <a:off x="2921000" y="3011488"/>
            <a:ext cx="1057275" cy="4127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4" name="Line 60">
            <a:extLst>
              <a:ext uri="{FF2B5EF4-FFF2-40B4-BE49-F238E27FC236}">
                <a16:creationId xmlns:a16="http://schemas.microsoft.com/office/drawing/2014/main" id="{6AEE90B5-8AA4-4324-BE0F-EDAAF401B82A}"/>
              </a:ext>
            </a:extLst>
          </p:cNvPr>
          <p:cNvSpPr>
            <a:spLocks noChangeShapeType="1"/>
          </p:cNvSpPr>
          <p:nvPr/>
        </p:nvSpPr>
        <p:spPr bwMode="auto">
          <a:xfrm flipV="1">
            <a:off x="3992563" y="2998788"/>
            <a:ext cx="784225"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5" name="Line 61">
            <a:extLst>
              <a:ext uri="{FF2B5EF4-FFF2-40B4-BE49-F238E27FC236}">
                <a16:creationId xmlns:a16="http://schemas.microsoft.com/office/drawing/2014/main" id="{D6DD6B5A-88D0-4B14-8319-40ACA6110136}"/>
              </a:ext>
            </a:extLst>
          </p:cNvPr>
          <p:cNvSpPr>
            <a:spLocks noChangeShapeType="1"/>
          </p:cNvSpPr>
          <p:nvPr/>
        </p:nvSpPr>
        <p:spPr bwMode="auto">
          <a:xfrm flipV="1">
            <a:off x="4945063" y="3000375"/>
            <a:ext cx="592137" cy="4381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6" name="Line 62">
            <a:extLst>
              <a:ext uri="{FF2B5EF4-FFF2-40B4-BE49-F238E27FC236}">
                <a16:creationId xmlns:a16="http://schemas.microsoft.com/office/drawing/2014/main" id="{CCA004FC-1388-4952-A988-B6898EAC6D06}"/>
              </a:ext>
            </a:extLst>
          </p:cNvPr>
          <p:cNvSpPr>
            <a:spLocks noChangeShapeType="1"/>
          </p:cNvSpPr>
          <p:nvPr/>
        </p:nvSpPr>
        <p:spPr bwMode="auto">
          <a:xfrm flipV="1">
            <a:off x="6038850" y="3000375"/>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7" name="Line 63">
            <a:extLst>
              <a:ext uri="{FF2B5EF4-FFF2-40B4-BE49-F238E27FC236}">
                <a16:creationId xmlns:a16="http://schemas.microsoft.com/office/drawing/2014/main" id="{63BB4AF2-4CD9-494E-97F2-DFC534AF7708}"/>
              </a:ext>
            </a:extLst>
          </p:cNvPr>
          <p:cNvSpPr>
            <a:spLocks noChangeShapeType="1"/>
          </p:cNvSpPr>
          <p:nvPr/>
        </p:nvSpPr>
        <p:spPr bwMode="auto">
          <a:xfrm flipV="1">
            <a:off x="6848475" y="2986088"/>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8" name="Line 64">
            <a:extLst>
              <a:ext uri="{FF2B5EF4-FFF2-40B4-BE49-F238E27FC236}">
                <a16:creationId xmlns:a16="http://schemas.microsoft.com/office/drawing/2014/main" id="{8DE2DECD-0C67-462E-9188-4D823BCF53C8}"/>
              </a:ext>
            </a:extLst>
          </p:cNvPr>
          <p:cNvSpPr>
            <a:spLocks noChangeShapeType="1"/>
          </p:cNvSpPr>
          <p:nvPr/>
        </p:nvSpPr>
        <p:spPr bwMode="auto">
          <a:xfrm flipH="1" flipV="1">
            <a:off x="7824788" y="2971800"/>
            <a:ext cx="1809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D2D2241-99C4-46D9-8C79-2E31FD2D03DE}"/>
              </a:ext>
            </a:extLst>
          </p:cNvPr>
          <p:cNvSpPr>
            <a:spLocks noGrp="1" noChangeArrowheads="1"/>
          </p:cNvSpPr>
          <p:nvPr>
            <p:ph type="title"/>
          </p:nvPr>
        </p:nvSpPr>
        <p:spPr>
          <a:xfrm>
            <a:off x="457200" y="285750"/>
            <a:ext cx="8229600" cy="615950"/>
          </a:xfrm>
        </p:spPr>
        <p:txBody>
          <a:bodyPr/>
          <a:lstStyle/>
          <a:p>
            <a:pPr eaLnBrk="1" hangingPunct="1"/>
            <a:r>
              <a:rPr lang="zh-CN" altLang="en-US" sz="3600" b="1">
                <a:latin typeface="华文新魏" panose="02010800040101010101" pitchFamily="2" charset="-122"/>
                <a:ea typeface="华文新魏" panose="02010800040101010101" pitchFamily="2" charset="-122"/>
              </a:rPr>
              <a:t>对当前串计算</a:t>
            </a:r>
            <a:r>
              <a:rPr lang="en-US" altLang="zh-CN" sz="3600" b="1">
                <a:latin typeface="华文新魏" panose="02010800040101010101" pitchFamily="2" charset="-122"/>
                <a:ea typeface="华文新魏" panose="02010800040101010101" pitchFamily="2" charset="-122"/>
              </a:rPr>
              <a:t>next</a:t>
            </a:r>
            <a:r>
              <a:rPr lang="zh-CN" altLang="en-US" sz="3600" b="1">
                <a:latin typeface="华文新魏" panose="02010800040101010101" pitchFamily="2" charset="-122"/>
                <a:ea typeface="华文新魏" panose="02010800040101010101" pitchFamily="2" charset="-122"/>
              </a:rPr>
              <a:t>特征向量的算法</a:t>
            </a:r>
          </a:p>
        </p:txBody>
      </p:sp>
      <p:sp>
        <p:nvSpPr>
          <p:cNvPr id="88067" name="Rectangle 3">
            <a:extLst>
              <a:ext uri="{FF2B5EF4-FFF2-40B4-BE49-F238E27FC236}">
                <a16:creationId xmlns:a16="http://schemas.microsoft.com/office/drawing/2014/main" id="{FB5662C4-29BB-4CE6-BB3F-27C4FBA056EA}"/>
              </a:ext>
            </a:extLst>
          </p:cNvPr>
          <p:cNvSpPr>
            <a:spLocks noGrp="1" noChangeArrowheads="1"/>
          </p:cNvSpPr>
          <p:nvPr>
            <p:ph type="body" idx="1"/>
          </p:nvPr>
        </p:nvSpPr>
        <p:spPr>
          <a:xfrm>
            <a:off x="609600" y="1270000"/>
            <a:ext cx="8229600" cy="4929188"/>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getNext(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next[])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lengthP = curLength</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next[0]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&lt; lengthP)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a:t>
            </a:r>
            <a:r>
              <a:rPr lang="en-US" altLang="zh-CN" sz="2800" b="1">
                <a:solidFill>
                  <a:schemeClr val="tx2"/>
                </a:solidFill>
                <a:latin typeface="Times New Roman" panose="02020603050405020304" pitchFamily="18" charset="0"/>
                <a:ea typeface="隶书" panose="02010509060101010101" pitchFamily="49" charset="-122"/>
              </a:rPr>
              <a:t>next[j]</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k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ch[j] == ch[k])</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next[j] = k</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k = next[k]</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7E9129-CB0C-4160-B992-A491C0F77DF0}"/>
              </a:ext>
            </a:extLst>
          </p:cNvPr>
          <p:cNvSpPr>
            <a:spLocks noGrp="1" noChangeArrowheads="1"/>
          </p:cNvSpPr>
          <p:nvPr>
            <p:ph type="title"/>
          </p:nvPr>
        </p:nvSpPr>
        <p:spPr>
          <a:xfrm>
            <a:off x="685800" y="381000"/>
            <a:ext cx="7772400" cy="893763"/>
          </a:xfrm>
        </p:spPr>
        <p:txBody>
          <a:bodyPr/>
          <a:lstStyle/>
          <a:p>
            <a:pPr eaLnBrk="1" hangingPunct="1"/>
            <a:r>
              <a:rPr lang="zh-CN" altLang="en-US" sz="4000" b="1">
                <a:solidFill>
                  <a:srgbClr val="C00000"/>
                </a:solidFill>
                <a:latin typeface="华文新魏" panose="02010800040101010101" pitchFamily="2" charset="-122"/>
                <a:ea typeface="华文新魏" panose="02010800040101010101" pitchFamily="2" charset="-122"/>
              </a:rPr>
              <a:t>广义表 </a:t>
            </a:r>
            <a:r>
              <a:rPr lang="en-US" altLang="zh-CN" sz="4000" b="1">
                <a:solidFill>
                  <a:srgbClr val="C00000"/>
                </a:solidFill>
                <a:latin typeface="华文新魏" panose="02010800040101010101" pitchFamily="2" charset="-122"/>
                <a:ea typeface="华文新魏" panose="02010800040101010101" pitchFamily="2" charset="-122"/>
              </a:rPr>
              <a:t>(General Lists )</a:t>
            </a:r>
          </a:p>
        </p:txBody>
      </p:sp>
      <p:sp>
        <p:nvSpPr>
          <p:cNvPr id="89091" name="Rectangle 3">
            <a:extLst>
              <a:ext uri="{FF2B5EF4-FFF2-40B4-BE49-F238E27FC236}">
                <a16:creationId xmlns:a16="http://schemas.microsoft.com/office/drawing/2014/main" id="{0EDFF422-1257-43AD-B201-17668CA46A94}"/>
              </a:ext>
            </a:extLst>
          </p:cNvPr>
          <p:cNvSpPr>
            <a:spLocks noGrp="1" noChangeArrowheads="1"/>
          </p:cNvSpPr>
          <p:nvPr>
            <p:ph type="body" idx="1"/>
          </p:nvPr>
        </p:nvSpPr>
        <p:spPr>
          <a:xfrm>
            <a:off x="698500" y="1509713"/>
            <a:ext cx="7791450" cy="4752975"/>
          </a:xfrm>
        </p:spPr>
        <p:txBody>
          <a:bodyPr/>
          <a:lstStyle/>
          <a:p>
            <a:pPr eaLnBrk="1" hangingPunct="1">
              <a:lnSpc>
                <a:spcPct val="105000"/>
              </a:lnSpc>
              <a:buClr>
                <a:srgbClr val="990099"/>
              </a:buClr>
              <a:buSzPct val="50000"/>
            </a:pPr>
            <a:r>
              <a:rPr lang="zh-CN" altLang="en-US" sz="3400" b="1">
                <a:latin typeface="Times New Roman" panose="02020603050405020304" pitchFamily="18" charset="0"/>
                <a:ea typeface="仿宋_GB2312" pitchFamily="49" charset="-122"/>
              </a:rPr>
              <a:t>广义表是 </a:t>
            </a:r>
            <a:r>
              <a:rPr lang="en-US" altLang="zh-CN" sz="3400" b="1" i="1">
                <a:solidFill>
                  <a:srgbClr val="6600FF"/>
                </a:solidFill>
                <a:latin typeface="Times New Roman" panose="02020603050405020304" pitchFamily="18" charset="0"/>
                <a:ea typeface="仿宋_GB2312" pitchFamily="49" charset="-122"/>
              </a:rPr>
              <a:t>n</a:t>
            </a:r>
            <a:r>
              <a:rPr lang="en-US" altLang="zh-CN" sz="3400" b="1">
                <a:solidFill>
                  <a:srgbClr val="6600FF"/>
                </a:solidFill>
                <a:latin typeface="Times New Roman" panose="02020603050405020304" pitchFamily="18" charset="0"/>
                <a:ea typeface="仿宋_GB2312" pitchFamily="49" charset="-122"/>
              </a:rPr>
              <a:t> ( </a:t>
            </a:r>
            <a:r>
              <a:rPr lang="en-US" altLang="zh-CN" sz="3400" b="1">
                <a:solidFill>
                  <a:srgbClr val="6600FF"/>
                </a:solidFill>
                <a:latin typeface="宋体" panose="02010600030101010101" pitchFamily="2" charset="-122"/>
              </a:rPr>
              <a:t>≥</a:t>
            </a:r>
            <a:r>
              <a:rPr lang="en-US" altLang="zh-CN" sz="3400" b="1">
                <a:solidFill>
                  <a:srgbClr val="6600FF"/>
                </a:solidFill>
                <a:latin typeface="Times New Roman" panose="02020603050405020304" pitchFamily="18" charset="0"/>
                <a:ea typeface="仿宋_GB2312" pitchFamily="49" charset="-122"/>
                <a:sym typeface="Symbol" panose="05050102010706020507" pitchFamily="18" charset="2"/>
              </a:rPr>
              <a:t>0 </a:t>
            </a:r>
            <a:r>
              <a:rPr lang="en-US" altLang="zh-CN" sz="3400" b="1">
                <a:solidFill>
                  <a:srgbClr val="6600FF"/>
                </a:solidFill>
                <a:latin typeface="Times New Roman" panose="02020603050405020304" pitchFamily="18" charset="0"/>
                <a:ea typeface="仿宋_GB2312" pitchFamily="49" charset="-122"/>
              </a:rPr>
              <a:t>) </a:t>
            </a:r>
            <a:r>
              <a:rPr lang="zh-CN" altLang="en-US" sz="3400" b="1">
                <a:latin typeface="Times New Roman" panose="02020603050405020304" pitchFamily="18" charset="0"/>
                <a:ea typeface="仿宋_GB2312" pitchFamily="49" charset="-122"/>
              </a:rPr>
              <a:t>个</a:t>
            </a:r>
            <a:r>
              <a:rPr lang="zh-CN" altLang="en-US" sz="3400" b="1">
                <a:solidFill>
                  <a:schemeClr val="tx2"/>
                </a:solidFill>
                <a:latin typeface="Times New Roman" panose="02020603050405020304" pitchFamily="18" charset="0"/>
                <a:ea typeface="仿宋_GB2312" pitchFamily="49" charset="-122"/>
              </a:rPr>
              <a:t>表元素</a:t>
            </a:r>
            <a:r>
              <a:rPr lang="zh-CN" altLang="en-US" sz="3400" b="1">
                <a:latin typeface="Times New Roman" panose="02020603050405020304" pitchFamily="18" charset="0"/>
                <a:ea typeface="仿宋_GB2312" pitchFamily="49" charset="-122"/>
              </a:rPr>
              <a:t>组成的有限序列，记作</a:t>
            </a:r>
            <a:endParaRPr lang="zh-CN" altLang="en-US" sz="3400">
              <a:latin typeface="Times New Roman" panose="02020603050405020304" pitchFamily="18" charset="0"/>
              <a:ea typeface="仿宋_GB2312" pitchFamily="49" charset="-122"/>
            </a:endParaRPr>
          </a:p>
          <a:p>
            <a:pPr eaLnBrk="1" hangingPunct="1">
              <a:lnSpc>
                <a:spcPct val="105000"/>
              </a:lnSpc>
              <a:buClr>
                <a:srgbClr val="990099"/>
              </a:buClr>
              <a:buSzPct val="50000"/>
              <a:buFontTx/>
              <a:buNone/>
            </a:pPr>
            <a:r>
              <a:rPr lang="zh-CN" altLang="en-US" sz="3400" i="1">
                <a:latin typeface="Times New Roman" panose="02020603050405020304" pitchFamily="18" charset="0"/>
                <a:ea typeface="仿宋_GB2312" pitchFamily="49" charset="-122"/>
              </a:rPr>
              <a:t>             </a:t>
            </a:r>
            <a:r>
              <a:rPr lang="en-US" altLang="zh-CN" sz="3400" b="1" i="1">
                <a:latin typeface="Times New Roman" panose="02020603050405020304" pitchFamily="18" charset="0"/>
                <a:ea typeface="仿宋_GB2312" pitchFamily="49" charset="-122"/>
              </a:rPr>
              <a:t>LS</a:t>
            </a:r>
            <a:r>
              <a:rPr lang="en-US" altLang="zh-CN" sz="3400" b="1">
                <a:latin typeface="Times New Roman" panose="02020603050405020304" pitchFamily="18" charset="0"/>
                <a:ea typeface="仿宋_GB2312" pitchFamily="49" charset="-122"/>
              </a:rPr>
              <a:t> (</a:t>
            </a:r>
            <a:r>
              <a:rPr lang="en-US" altLang="zh-CN" sz="3400" b="1" i="1">
                <a:latin typeface="Times New Roman" panose="02020603050405020304" pitchFamily="18" charset="0"/>
                <a:ea typeface="仿宋_GB2312" pitchFamily="49" charset="-122"/>
              </a:rPr>
              <a:t>a</a:t>
            </a:r>
            <a:r>
              <a:rPr lang="en-US" altLang="zh-CN" sz="3400" b="1" baseline="-25000">
                <a:latin typeface="Times New Roman" panose="02020603050405020304" pitchFamily="18" charset="0"/>
                <a:ea typeface="仿宋_GB2312" pitchFamily="49" charset="-122"/>
              </a:rPr>
              <a:t>1</a:t>
            </a:r>
            <a:r>
              <a:rPr lang="en-US" altLang="zh-CN" sz="3400" b="1">
                <a:latin typeface="Times New Roman" panose="02020603050405020304" pitchFamily="18" charset="0"/>
                <a:ea typeface="仿宋_GB2312" pitchFamily="49" charset="-122"/>
              </a:rPr>
              <a:t>, </a:t>
            </a:r>
            <a:r>
              <a:rPr lang="en-US" altLang="zh-CN" sz="3400" b="1" i="1">
                <a:latin typeface="Times New Roman" panose="02020603050405020304" pitchFamily="18" charset="0"/>
                <a:ea typeface="仿宋_GB2312" pitchFamily="49" charset="-122"/>
              </a:rPr>
              <a:t>a</a:t>
            </a:r>
            <a:r>
              <a:rPr lang="en-US" altLang="zh-CN" sz="3400" b="1" baseline="-25000">
                <a:latin typeface="Times New Roman" panose="02020603050405020304" pitchFamily="18" charset="0"/>
                <a:ea typeface="仿宋_GB2312" pitchFamily="49" charset="-122"/>
              </a:rPr>
              <a:t>2</a:t>
            </a:r>
            <a:r>
              <a:rPr lang="en-US" altLang="zh-CN" sz="3400" b="1">
                <a:latin typeface="Times New Roman" panose="02020603050405020304" pitchFamily="18" charset="0"/>
                <a:ea typeface="仿宋_GB2312" pitchFamily="49" charset="-122"/>
              </a:rPr>
              <a:t>, </a:t>
            </a:r>
            <a:r>
              <a:rPr lang="en-US" altLang="zh-CN" sz="3400" b="1" i="1">
                <a:latin typeface="Times New Roman" panose="02020603050405020304" pitchFamily="18" charset="0"/>
                <a:ea typeface="仿宋_GB2312" pitchFamily="49" charset="-122"/>
              </a:rPr>
              <a:t>a</a:t>
            </a:r>
            <a:r>
              <a:rPr lang="en-US" altLang="zh-CN" sz="3400" b="1" baseline="-25000">
                <a:latin typeface="Times New Roman" panose="02020603050405020304" pitchFamily="18" charset="0"/>
                <a:ea typeface="仿宋_GB2312" pitchFamily="49" charset="-122"/>
              </a:rPr>
              <a:t>3</a:t>
            </a:r>
            <a:r>
              <a:rPr lang="en-US" altLang="zh-CN" sz="3400" b="1">
                <a:latin typeface="Times New Roman" panose="02020603050405020304" pitchFamily="18" charset="0"/>
                <a:ea typeface="仿宋_GB2312" pitchFamily="49" charset="-122"/>
              </a:rPr>
              <a:t>, …, </a:t>
            </a:r>
            <a:r>
              <a:rPr lang="en-US" altLang="zh-CN" sz="3400" b="1" i="1">
                <a:latin typeface="Times New Roman" panose="02020603050405020304" pitchFamily="18" charset="0"/>
                <a:ea typeface="仿宋_GB2312" pitchFamily="49" charset="-122"/>
              </a:rPr>
              <a:t>a</a:t>
            </a:r>
            <a:r>
              <a:rPr lang="en-US" altLang="zh-CN" sz="3400" b="1" i="1" baseline="-25000">
                <a:latin typeface="Times New Roman" panose="02020603050405020304" pitchFamily="18" charset="0"/>
                <a:ea typeface="仿宋_GB2312" pitchFamily="49" charset="-122"/>
              </a:rPr>
              <a:t>n</a:t>
            </a:r>
            <a:r>
              <a:rPr lang="en-US" altLang="zh-CN" sz="3400" b="1">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a:latin typeface="Times New Roman" panose="02020603050405020304" pitchFamily="18" charset="0"/>
                <a:ea typeface="仿宋_GB2312" pitchFamily="49" charset="-122"/>
              </a:rPr>
              <a:t>LS </a:t>
            </a:r>
            <a:r>
              <a:rPr lang="zh-CN" altLang="zh-CN" sz="3400" b="1">
                <a:latin typeface="Times New Roman" panose="02020603050405020304" pitchFamily="18" charset="0"/>
                <a:ea typeface="仿宋_GB2312" pitchFamily="49" charset="-122"/>
              </a:rPr>
              <a:t>是表名，</a:t>
            </a:r>
            <a:r>
              <a:rPr lang="en-US" altLang="zh-CN" sz="3400" b="1" i="1">
                <a:latin typeface="Times New Roman" panose="02020603050405020304" pitchFamily="18" charset="0"/>
                <a:ea typeface="仿宋_GB2312" pitchFamily="49" charset="-122"/>
              </a:rPr>
              <a:t>a</a:t>
            </a:r>
            <a:r>
              <a:rPr lang="en-US" altLang="zh-CN" sz="3400" b="1" i="1" baseline="-25000">
                <a:latin typeface="Times New Roman" panose="02020603050405020304" pitchFamily="18" charset="0"/>
                <a:ea typeface="仿宋_GB2312" pitchFamily="49" charset="-122"/>
              </a:rPr>
              <a:t>i </a:t>
            </a:r>
            <a:r>
              <a:rPr lang="zh-CN" altLang="zh-CN" sz="3400" b="1">
                <a:latin typeface="Times New Roman" panose="02020603050405020304" pitchFamily="18" charset="0"/>
                <a:ea typeface="仿宋_GB2312" pitchFamily="49" charset="-122"/>
              </a:rPr>
              <a:t>是</a:t>
            </a:r>
            <a:r>
              <a:rPr lang="zh-CN" altLang="zh-CN" sz="3400" b="1">
                <a:solidFill>
                  <a:srgbClr val="6600FF"/>
                </a:solidFill>
                <a:latin typeface="Times New Roman" panose="02020603050405020304" pitchFamily="18" charset="0"/>
                <a:ea typeface="仿宋_GB2312" pitchFamily="49" charset="-122"/>
              </a:rPr>
              <a:t>表元素</a:t>
            </a:r>
            <a:r>
              <a:rPr lang="zh-CN" altLang="zh-CN" sz="3400" b="1">
                <a:latin typeface="Times New Roman" panose="02020603050405020304" pitchFamily="18" charset="0"/>
                <a:ea typeface="仿宋_GB2312" pitchFamily="49" charset="-122"/>
              </a:rPr>
              <a:t>，可以是表（</a:t>
            </a:r>
            <a:r>
              <a:rPr lang="zh-CN" altLang="en-US" sz="3400" b="1">
                <a:latin typeface="Times New Roman" panose="02020603050405020304" pitchFamily="18" charset="0"/>
                <a:ea typeface="仿宋_GB2312" pitchFamily="49" charset="-122"/>
              </a:rPr>
              <a:t>称为</a:t>
            </a:r>
            <a:r>
              <a:rPr lang="zh-CN" altLang="en-US" sz="3400" b="1">
                <a:solidFill>
                  <a:srgbClr val="6600FF"/>
                </a:solidFill>
                <a:latin typeface="Times New Roman" panose="02020603050405020304" pitchFamily="18" charset="0"/>
                <a:ea typeface="仿宋_GB2312" pitchFamily="49" charset="-122"/>
              </a:rPr>
              <a:t>子表</a:t>
            </a:r>
            <a:r>
              <a:rPr lang="zh-CN" altLang="en-US" sz="3400" b="1">
                <a:latin typeface="Times New Roman" panose="02020603050405020304" pitchFamily="18" charset="0"/>
                <a:ea typeface="仿宋_GB2312" pitchFamily="49" charset="-122"/>
              </a:rPr>
              <a:t>），可以是数据元素（称为</a:t>
            </a:r>
            <a:r>
              <a:rPr lang="zh-CN" altLang="en-US" sz="3400" b="1">
                <a:solidFill>
                  <a:srgbClr val="6600FF"/>
                </a:solidFill>
                <a:latin typeface="Times New Roman" panose="02020603050405020304" pitchFamily="18" charset="0"/>
                <a:ea typeface="仿宋_GB2312" pitchFamily="49" charset="-122"/>
              </a:rPr>
              <a:t>原子</a:t>
            </a:r>
            <a:r>
              <a:rPr lang="zh-CN" altLang="en-US" sz="3400" b="1">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a:latin typeface="Times New Roman" panose="02020603050405020304" pitchFamily="18" charset="0"/>
                <a:ea typeface="仿宋_GB2312" pitchFamily="49" charset="-122"/>
              </a:rPr>
              <a:t>n</a:t>
            </a:r>
            <a:r>
              <a:rPr lang="zh-CN" altLang="zh-CN" sz="3400" b="1">
                <a:latin typeface="Times New Roman" panose="02020603050405020304" pitchFamily="18" charset="0"/>
                <a:ea typeface="仿宋_GB2312" pitchFamily="49" charset="-122"/>
              </a:rPr>
              <a:t>为表的长度。</a:t>
            </a:r>
            <a:r>
              <a:rPr lang="en-US" altLang="zh-CN" sz="3400" b="1" i="1">
                <a:latin typeface="Times New Roman" panose="02020603050405020304" pitchFamily="18" charset="0"/>
                <a:ea typeface="仿宋_GB2312" pitchFamily="49" charset="-122"/>
              </a:rPr>
              <a:t>n</a:t>
            </a:r>
            <a:r>
              <a:rPr lang="en-US" altLang="zh-CN" sz="3400" b="1">
                <a:latin typeface="Times New Roman" panose="02020603050405020304" pitchFamily="18" charset="0"/>
                <a:ea typeface="仿宋_GB2312" pitchFamily="49" charset="-122"/>
              </a:rPr>
              <a:t> = 0 </a:t>
            </a:r>
            <a:r>
              <a:rPr lang="zh-CN" altLang="zh-CN" sz="3400" b="1">
                <a:latin typeface="Times New Roman" panose="02020603050405020304" pitchFamily="18" charset="0"/>
                <a:ea typeface="仿宋_GB2312" pitchFamily="49" charset="-122"/>
              </a:rPr>
              <a:t>的广义表为</a:t>
            </a:r>
            <a:r>
              <a:rPr lang="zh-CN" altLang="zh-CN" sz="3400" b="1">
                <a:solidFill>
                  <a:srgbClr val="6600FF"/>
                </a:solidFill>
                <a:latin typeface="Times New Roman" panose="02020603050405020304" pitchFamily="18" charset="0"/>
                <a:ea typeface="仿宋_GB2312" pitchFamily="49" charset="-122"/>
              </a:rPr>
              <a:t>空表</a:t>
            </a:r>
            <a:r>
              <a:rPr lang="zh-CN" altLang="zh-CN" sz="3400" b="1">
                <a:latin typeface="Times New Roman" panose="02020603050405020304" pitchFamily="18" charset="0"/>
                <a:ea typeface="仿宋_GB2312" pitchFamily="49" charset="-122"/>
              </a:rPr>
              <a:t>。</a:t>
            </a:r>
            <a:endParaRPr lang="zh-CN" altLang="en-US" sz="3400" b="1">
              <a:latin typeface="Times New Roman" panose="02020603050405020304" pitchFamily="18" charset="0"/>
              <a:ea typeface="仿宋_GB2312" pitchFamily="49"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63B234CC-F883-49F8-ACF5-7C5FB46E4C37}"/>
              </a:ext>
            </a:extLst>
          </p:cNvPr>
          <p:cNvSpPr>
            <a:spLocks noChangeArrowheads="1"/>
          </p:cNvSpPr>
          <p:nvPr/>
        </p:nvSpPr>
        <p:spPr bwMode="auto">
          <a:xfrm>
            <a:off x="1014413" y="1638300"/>
            <a:ext cx="54197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i="1">
                <a:latin typeface="Times New Roman" panose="02020603050405020304" pitchFamily="18" charset="0"/>
              </a:rPr>
              <a:t>G</a:t>
            </a:r>
            <a:r>
              <a:rPr kumimoji="1" lang="en-US" altLang="zh-CN" sz="3600" b="1">
                <a:latin typeface="Times New Roman" panose="02020603050405020304" pitchFamily="18" charset="0"/>
              </a:rPr>
              <a:t> = ( ‘</a:t>
            </a:r>
            <a:r>
              <a:rPr kumimoji="1" lang="en-US" altLang="zh-CN" sz="3600" b="1" i="1">
                <a:latin typeface="Times New Roman" panose="02020603050405020304" pitchFamily="18" charset="0"/>
              </a:rPr>
              <a:t>a</a:t>
            </a:r>
            <a:r>
              <a:rPr kumimoji="1" lang="en-US" altLang="zh-CN" sz="3600" b="1">
                <a:latin typeface="Times New Roman" panose="02020603050405020304" pitchFamily="18" charset="0"/>
              </a:rPr>
              <a:t>’,  ( 5,  3,  ‘</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 ) ,  …)</a:t>
            </a:r>
          </a:p>
        </p:txBody>
      </p:sp>
      <p:sp>
        <p:nvSpPr>
          <p:cNvPr id="678918" name="Rectangle 6">
            <a:extLst>
              <a:ext uri="{FF2B5EF4-FFF2-40B4-BE49-F238E27FC236}">
                <a16:creationId xmlns:a16="http://schemas.microsoft.com/office/drawing/2014/main" id="{F704067F-86CF-4364-A954-7C3175842DDC}"/>
              </a:ext>
            </a:extLst>
          </p:cNvPr>
          <p:cNvSpPr>
            <a:spLocks noChangeArrowheads="1"/>
          </p:cNvSpPr>
          <p:nvPr/>
        </p:nvSpPr>
        <p:spPr bwMode="auto">
          <a:xfrm>
            <a:off x="1928813" y="3500438"/>
            <a:ext cx="996950"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原子</a:t>
            </a:r>
          </a:p>
        </p:txBody>
      </p:sp>
      <p:sp>
        <p:nvSpPr>
          <p:cNvPr id="678919" name="Rectangle 7">
            <a:extLst>
              <a:ext uri="{FF2B5EF4-FFF2-40B4-BE49-F238E27FC236}">
                <a16:creationId xmlns:a16="http://schemas.microsoft.com/office/drawing/2014/main" id="{873F90C2-04F4-4E25-B8D8-D25DCCF11C05}"/>
              </a:ext>
            </a:extLst>
          </p:cNvPr>
          <p:cNvSpPr>
            <a:spLocks noChangeArrowheads="1"/>
          </p:cNvSpPr>
          <p:nvPr/>
        </p:nvSpPr>
        <p:spPr bwMode="auto">
          <a:xfrm>
            <a:off x="3713163" y="3695700"/>
            <a:ext cx="996950" cy="576263"/>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子表</a:t>
            </a:r>
          </a:p>
        </p:txBody>
      </p:sp>
      <p:sp>
        <p:nvSpPr>
          <p:cNvPr id="91141" name="Line 8">
            <a:extLst>
              <a:ext uri="{FF2B5EF4-FFF2-40B4-BE49-F238E27FC236}">
                <a16:creationId xmlns:a16="http://schemas.microsoft.com/office/drawing/2014/main" id="{0E59B40A-56D2-48EC-A3C8-CBC767B9E946}"/>
              </a:ext>
            </a:extLst>
          </p:cNvPr>
          <p:cNvSpPr>
            <a:spLocks noChangeShapeType="1"/>
          </p:cNvSpPr>
          <p:nvPr/>
        </p:nvSpPr>
        <p:spPr bwMode="auto">
          <a:xfrm>
            <a:off x="2081213" y="2400300"/>
            <a:ext cx="6858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2" name="Line 9">
            <a:extLst>
              <a:ext uri="{FF2B5EF4-FFF2-40B4-BE49-F238E27FC236}">
                <a16:creationId xmlns:a16="http://schemas.microsoft.com/office/drawing/2014/main" id="{AE383702-B18F-4565-B026-EA2FA8F532B4}"/>
              </a:ext>
            </a:extLst>
          </p:cNvPr>
          <p:cNvSpPr>
            <a:spLocks noChangeShapeType="1"/>
          </p:cNvSpPr>
          <p:nvPr/>
        </p:nvSpPr>
        <p:spPr bwMode="auto">
          <a:xfrm>
            <a:off x="3071813" y="2628900"/>
            <a:ext cx="21336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3" name="Line 10">
            <a:extLst>
              <a:ext uri="{FF2B5EF4-FFF2-40B4-BE49-F238E27FC236}">
                <a16:creationId xmlns:a16="http://schemas.microsoft.com/office/drawing/2014/main" id="{9F785D17-E732-4175-AD89-7685310F7490}"/>
              </a:ext>
            </a:extLst>
          </p:cNvPr>
          <p:cNvSpPr>
            <a:spLocks noChangeShapeType="1"/>
          </p:cNvSpPr>
          <p:nvPr/>
        </p:nvSpPr>
        <p:spPr bwMode="auto">
          <a:xfrm>
            <a:off x="2462213" y="24765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4" name="Line 11">
            <a:extLst>
              <a:ext uri="{FF2B5EF4-FFF2-40B4-BE49-F238E27FC236}">
                <a16:creationId xmlns:a16="http://schemas.microsoft.com/office/drawing/2014/main" id="{67C8726F-56C5-4FB7-A8C5-6B64398A5F2E}"/>
              </a:ext>
            </a:extLst>
          </p:cNvPr>
          <p:cNvSpPr>
            <a:spLocks noChangeShapeType="1"/>
          </p:cNvSpPr>
          <p:nvPr/>
        </p:nvSpPr>
        <p:spPr bwMode="auto">
          <a:xfrm>
            <a:off x="4214813" y="27051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5" name="Oval 12">
            <a:extLst>
              <a:ext uri="{FF2B5EF4-FFF2-40B4-BE49-F238E27FC236}">
                <a16:creationId xmlns:a16="http://schemas.microsoft.com/office/drawing/2014/main" id="{0591754D-83D8-46C4-A003-A4D24D888226}"/>
              </a:ext>
            </a:extLst>
          </p:cNvPr>
          <p:cNvSpPr>
            <a:spLocks noChangeArrowheads="1"/>
          </p:cNvSpPr>
          <p:nvPr/>
        </p:nvSpPr>
        <p:spPr bwMode="auto">
          <a:xfrm>
            <a:off x="2182813" y="1566863"/>
            <a:ext cx="533400" cy="76200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91146" name="AutoShape 14">
            <a:extLst>
              <a:ext uri="{FF2B5EF4-FFF2-40B4-BE49-F238E27FC236}">
                <a16:creationId xmlns:a16="http://schemas.microsoft.com/office/drawing/2014/main" id="{E918CBAF-5FBD-4202-ADFE-613F28350377}"/>
              </a:ext>
            </a:extLst>
          </p:cNvPr>
          <p:cNvSpPr>
            <a:spLocks/>
          </p:cNvSpPr>
          <p:nvPr/>
        </p:nvSpPr>
        <p:spPr bwMode="auto">
          <a:xfrm rot="5389053">
            <a:off x="4444206" y="83345"/>
            <a:ext cx="301625" cy="3046412"/>
          </a:xfrm>
          <a:prstGeom prst="leftBrace">
            <a:avLst>
              <a:gd name="adj1" fmla="val 84167"/>
              <a:gd name="adj2" fmla="val 49361"/>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678927" name="Rectangle 15">
            <a:extLst>
              <a:ext uri="{FF2B5EF4-FFF2-40B4-BE49-F238E27FC236}">
                <a16:creationId xmlns:a16="http://schemas.microsoft.com/office/drawing/2014/main" id="{914CEB60-B7BB-4298-AD36-E8FAA41FEA45}"/>
              </a:ext>
            </a:extLst>
          </p:cNvPr>
          <p:cNvSpPr>
            <a:spLocks noChangeArrowheads="1"/>
          </p:cNvSpPr>
          <p:nvPr/>
        </p:nvSpPr>
        <p:spPr bwMode="auto">
          <a:xfrm>
            <a:off x="1928813" y="614363"/>
            <a:ext cx="996950"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表头</a:t>
            </a:r>
          </a:p>
        </p:txBody>
      </p:sp>
      <p:sp>
        <p:nvSpPr>
          <p:cNvPr id="678928" name="Rectangle 16">
            <a:extLst>
              <a:ext uri="{FF2B5EF4-FFF2-40B4-BE49-F238E27FC236}">
                <a16:creationId xmlns:a16="http://schemas.microsoft.com/office/drawing/2014/main" id="{9FD20A60-8877-48B4-AD69-8F4B951ED94B}"/>
              </a:ext>
            </a:extLst>
          </p:cNvPr>
          <p:cNvSpPr>
            <a:spLocks noChangeArrowheads="1"/>
          </p:cNvSpPr>
          <p:nvPr/>
        </p:nvSpPr>
        <p:spPr bwMode="auto">
          <a:xfrm>
            <a:off x="4062413" y="614363"/>
            <a:ext cx="996950"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表尾</a:t>
            </a:r>
          </a:p>
        </p:txBody>
      </p:sp>
      <p:sp>
        <p:nvSpPr>
          <p:cNvPr id="91149" name="Line 17">
            <a:extLst>
              <a:ext uri="{FF2B5EF4-FFF2-40B4-BE49-F238E27FC236}">
                <a16:creationId xmlns:a16="http://schemas.microsoft.com/office/drawing/2014/main" id="{97FD0504-4D2B-4791-8C0C-EB9D1272C8A7}"/>
              </a:ext>
            </a:extLst>
          </p:cNvPr>
          <p:cNvSpPr>
            <a:spLocks noChangeShapeType="1"/>
          </p:cNvSpPr>
          <p:nvPr/>
        </p:nvSpPr>
        <p:spPr bwMode="auto">
          <a:xfrm>
            <a:off x="2462213" y="1300163"/>
            <a:ext cx="0" cy="2286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88078" name="Rectangle 14">
            <a:extLst>
              <a:ext uri="{FF2B5EF4-FFF2-40B4-BE49-F238E27FC236}">
                <a16:creationId xmlns:a16="http://schemas.microsoft.com/office/drawing/2014/main" id="{8DAEDCA3-3A96-48BD-9B32-3888F1971E6A}"/>
              </a:ext>
            </a:extLst>
          </p:cNvPr>
          <p:cNvSpPr>
            <a:spLocks noChangeArrowheads="1"/>
          </p:cNvSpPr>
          <p:nvPr/>
        </p:nvSpPr>
        <p:spPr bwMode="auto">
          <a:xfrm>
            <a:off x="404813" y="4554538"/>
            <a:ext cx="838993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spcBef>
                <a:spcPct val="20000"/>
              </a:spcBef>
              <a:buClr>
                <a:srgbClr val="990099"/>
              </a:buClr>
              <a:buSzPct val="50000"/>
              <a:defRPr/>
            </a:pPr>
            <a:r>
              <a:rPr lang="en-US" altLang="zh-CN" sz="3400" b="1" dirty="0">
                <a:effectLst>
                  <a:outerShdw blurRad="38100" dist="38100" dir="2700000" algn="tl">
                    <a:srgbClr val="C0C0C0"/>
                  </a:outerShdw>
                </a:effectLst>
                <a:latin typeface="Times New Roman" pitchFamily="18" charset="0"/>
                <a:ea typeface="仿宋_GB2312" pitchFamily="49" charset="-122"/>
              </a:rPr>
              <a:t>n &gt; 0</a:t>
            </a:r>
            <a:r>
              <a:rPr lang="zh-CN" altLang="zh-CN" sz="3400" b="1" dirty="0">
                <a:effectLst>
                  <a:outerShdw blurRad="38100" dist="38100" dir="2700000" algn="tl">
                    <a:srgbClr val="C0C0C0"/>
                  </a:outerShdw>
                </a:effectLst>
                <a:latin typeface="Times New Roman" pitchFamily="18" charset="0"/>
                <a:ea typeface="仿宋_GB2312" pitchFamily="49" charset="-122"/>
              </a:rPr>
              <a:t>时，</a:t>
            </a:r>
            <a:r>
              <a:rPr lang="zh-CN" altLang="en-US" sz="3400" b="1" dirty="0">
                <a:effectLst>
                  <a:outerShdw blurRad="38100" dist="38100" dir="2700000" algn="tl">
                    <a:srgbClr val="C0C0C0"/>
                  </a:outerShdw>
                </a:effectLst>
                <a:latin typeface="Times New Roman" pitchFamily="18" charset="0"/>
                <a:ea typeface="仿宋_GB2312" pitchFamily="49" charset="-122"/>
              </a:rPr>
              <a:t>表的第一个</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表元素</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 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表头（</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head</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，除此之外，其它表元素组成的</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表尾（</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tail</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AE02243-BC55-4305-8B54-3396185A3FC2}"/>
              </a:ext>
            </a:extLst>
          </p:cNvPr>
          <p:cNvSpPr>
            <a:spLocks noGrp="1" noChangeArrowheads="1"/>
          </p:cNvSpPr>
          <p:nvPr>
            <p:ph type="title"/>
          </p:nvPr>
        </p:nvSpPr>
        <p:spPr>
          <a:xfrm>
            <a:off x="457200" y="274638"/>
            <a:ext cx="8229600" cy="711200"/>
          </a:xfrm>
        </p:spPr>
        <p:txBody>
          <a:bodyPr/>
          <a:lstStyle/>
          <a:p>
            <a:pPr eaLnBrk="1" hangingPunct="1"/>
            <a:r>
              <a:rPr lang="zh-CN" altLang="en-US" sz="4000" b="1">
                <a:solidFill>
                  <a:srgbClr val="CC3300"/>
                </a:solidFill>
                <a:ea typeface="华文新魏" panose="02010800040101010101" pitchFamily="2" charset="-122"/>
              </a:rPr>
              <a:t>广义表的特性</a:t>
            </a:r>
            <a:endParaRPr lang="zh-CN" altLang="en-US">
              <a:ea typeface="华文新魏" panose="02010800040101010101" pitchFamily="2" charset="-122"/>
            </a:endParaRPr>
          </a:p>
        </p:txBody>
      </p:sp>
      <p:sp>
        <p:nvSpPr>
          <p:cNvPr id="92163" name="Rectangle 3">
            <a:extLst>
              <a:ext uri="{FF2B5EF4-FFF2-40B4-BE49-F238E27FC236}">
                <a16:creationId xmlns:a16="http://schemas.microsoft.com/office/drawing/2014/main" id="{46C2F3E5-EA0E-43FC-898C-2FEB49DC5B70}"/>
              </a:ext>
            </a:extLst>
          </p:cNvPr>
          <p:cNvSpPr>
            <a:spLocks noGrp="1" noChangeArrowheads="1"/>
          </p:cNvSpPr>
          <p:nvPr>
            <p:ph type="body" idx="1"/>
          </p:nvPr>
        </p:nvSpPr>
        <p:spPr>
          <a:xfrm>
            <a:off x="1066800" y="1349375"/>
            <a:ext cx="2344738" cy="1249363"/>
          </a:xfrm>
        </p:spPr>
        <p:txBody>
          <a:bodyPr/>
          <a:lstStyle/>
          <a:p>
            <a:pPr eaLnBrk="1" hangingPunct="1">
              <a:buClr>
                <a:srgbClr val="990099"/>
              </a:buClr>
              <a:buSzPct val="50000"/>
            </a:pPr>
            <a:r>
              <a:rPr lang="zh-CN" altLang="en-US" sz="3000" b="1">
                <a:ea typeface="仿宋_GB2312" pitchFamily="49" charset="-122"/>
              </a:rPr>
              <a:t>有次序性</a:t>
            </a:r>
          </a:p>
          <a:p>
            <a:pPr eaLnBrk="1" hangingPunct="1">
              <a:buClr>
                <a:srgbClr val="990099"/>
              </a:buClr>
              <a:buSzPct val="50000"/>
            </a:pPr>
            <a:r>
              <a:rPr lang="zh-CN" altLang="en-US" sz="3000" b="1">
                <a:ea typeface="仿宋_GB2312" pitchFamily="49" charset="-122"/>
              </a:rPr>
              <a:t>有长度</a:t>
            </a:r>
            <a:endParaRPr lang="zh-CN" altLang="en-US" sz="3000">
              <a:ea typeface="仿宋_GB2312" pitchFamily="49" charset="-122"/>
            </a:endParaRPr>
          </a:p>
        </p:txBody>
      </p:sp>
      <p:sp>
        <p:nvSpPr>
          <p:cNvPr id="92164" name="Rectangle 4">
            <a:extLst>
              <a:ext uri="{FF2B5EF4-FFF2-40B4-BE49-F238E27FC236}">
                <a16:creationId xmlns:a16="http://schemas.microsoft.com/office/drawing/2014/main" id="{F7ACDD00-F9E2-44F3-BA73-44DAE7D37524}"/>
              </a:ext>
            </a:extLst>
          </p:cNvPr>
          <p:cNvSpPr>
            <a:spLocks noChangeArrowheads="1"/>
          </p:cNvSpPr>
          <p:nvPr/>
        </p:nvSpPr>
        <p:spPr bwMode="auto">
          <a:xfrm>
            <a:off x="3581400" y="1371600"/>
            <a:ext cx="25908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有深度</a:t>
            </a:r>
          </a:p>
          <a:p>
            <a:pPr eaLnBrk="1" hangingPunct="1">
              <a:lnSpc>
                <a:spcPct val="90000"/>
              </a:lnSpc>
              <a:buClr>
                <a:srgbClr val="990099"/>
              </a:buClr>
              <a:buSzPct val="50000"/>
            </a:pPr>
            <a:r>
              <a:rPr lang="zh-CN" altLang="en-US" sz="3000" b="1">
                <a:ea typeface="仿宋_GB2312" pitchFamily="49" charset="-122"/>
              </a:rPr>
              <a:t>可共享</a:t>
            </a:r>
            <a:endParaRPr lang="zh-CN" altLang="en-US" sz="3000">
              <a:ea typeface="仿宋_GB2312" pitchFamily="49" charset="-122"/>
            </a:endParaRPr>
          </a:p>
        </p:txBody>
      </p:sp>
      <p:sp>
        <p:nvSpPr>
          <p:cNvPr id="92165" name="Rectangle 5">
            <a:extLst>
              <a:ext uri="{FF2B5EF4-FFF2-40B4-BE49-F238E27FC236}">
                <a16:creationId xmlns:a16="http://schemas.microsoft.com/office/drawing/2014/main" id="{18C426EF-BE82-4760-8114-C2DBFB4919BA}"/>
              </a:ext>
            </a:extLst>
          </p:cNvPr>
          <p:cNvSpPr>
            <a:spLocks noChangeArrowheads="1"/>
          </p:cNvSpPr>
          <p:nvPr/>
        </p:nvSpPr>
        <p:spPr bwMode="auto">
          <a:xfrm>
            <a:off x="5969000" y="1346200"/>
            <a:ext cx="2590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可递归</a:t>
            </a:r>
            <a:endParaRPr lang="zh-CN" altLang="en-US" sz="3000">
              <a:ea typeface="仿宋_GB2312" pitchFamily="49" charset="-122"/>
            </a:endParaRPr>
          </a:p>
        </p:txBody>
      </p:sp>
      <p:sp>
        <p:nvSpPr>
          <p:cNvPr id="92166" name="Text Box 6">
            <a:extLst>
              <a:ext uri="{FF2B5EF4-FFF2-40B4-BE49-F238E27FC236}">
                <a16:creationId xmlns:a16="http://schemas.microsoft.com/office/drawing/2014/main" id="{4B27C6A9-C9A0-4E6D-9E56-F64D5E44179B}"/>
              </a:ext>
            </a:extLst>
          </p:cNvPr>
          <p:cNvSpPr txBox="1">
            <a:spLocks noChangeArrowheads="1"/>
          </p:cNvSpPr>
          <p:nvPr/>
        </p:nvSpPr>
        <p:spPr bwMode="auto">
          <a:xfrm>
            <a:off x="1092200" y="2578100"/>
            <a:ext cx="7747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00CC"/>
                </a:solidFill>
                <a:latin typeface="Times New Roman" panose="02020603050405020304" pitchFamily="18" charset="0"/>
              </a:rPr>
              <a:t>A</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0</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0000CC"/>
                </a:solidFill>
                <a:latin typeface="Times New Roman" panose="02020603050405020304" pitchFamily="18" charset="0"/>
              </a:rPr>
              <a:t>B</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rgbClr val="0000CC"/>
                </a:solidFill>
                <a:latin typeface="Times New Roman" panose="02020603050405020304" pitchFamily="18" charset="0"/>
              </a:rPr>
              <a:t>C</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2</a:t>
            </a:r>
          </a:p>
          <a:p>
            <a:pPr eaLnBrk="1" hangingPunct="1">
              <a:buFontTx/>
              <a:buNone/>
            </a:pPr>
            <a:r>
              <a:rPr kumimoji="1" lang="en-US" altLang="zh-CN" sz="3000" b="1">
                <a:latin typeface="Times New Roman" panose="02020603050405020304" pitchFamily="18" charset="0"/>
              </a:rPr>
              <a:t>D( B,  C, A )                </a:t>
            </a:r>
            <a:r>
              <a:rPr kumimoji="1" lang="en-US" altLang="zh-CN" sz="3000" b="1">
                <a:solidFill>
                  <a:srgbClr val="0000CC"/>
                </a:solidFill>
                <a:latin typeface="Times New Roman" panose="02020603050405020304" pitchFamily="18" charset="0"/>
              </a:rPr>
              <a:t>D</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3</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3</a:t>
            </a:r>
          </a:p>
          <a:p>
            <a:pPr eaLnBrk="1" hangingPunct="1">
              <a:buFontTx/>
              <a:buNone/>
            </a:pPr>
            <a:r>
              <a:rPr kumimoji="1" lang="en-US" altLang="zh-CN" sz="3000" b="1">
                <a:latin typeface="Times New Roman" panose="02020603050405020304" pitchFamily="18" charset="0"/>
              </a:rPr>
              <a:t>E( B, D )                      </a:t>
            </a:r>
            <a:r>
              <a:rPr kumimoji="1" lang="en-US" altLang="zh-CN" sz="3000" b="1">
                <a:solidFill>
                  <a:srgbClr val="FF6600"/>
                </a:solidFill>
                <a:latin typeface="Times New Roman" panose="02020603050405020304" pitchFamily="18" charset="0"/>
              </a:rPr>
              <a:t>E</a:t>
            </a:r>
            <a:r>
              <a:rPr kumimoji="1" lang="zh-CN" altLang="en-US" sz="3000" b="1">
                <a:solidFill>
                  <a:srgbClr val="FF6600"/>
                </a:solidFill>
                <a:latin typeface="Times New Roman" panose="02020603050405020304" pitchFamily="18" charset="0"/>
                <a:ea typeface="仿宋_GB2312" pitchFamily="49" charset="-122"/>
              </a:rPr>
              <a:t>长度为？  深度为？</a:t>
            </a:r>
          </a:p>
          <a:p>
            <a:pPr eaLnBrk="1" hangingPunct="1">
              <a:buFontTx/>
              <a:buNone/>
            </a:pPr>
            <a:r>
              <a:rPr kumimoji="1" lang="en-US" altLang="zh-CN" sz="3000" b="1">
                <a:latin typeface="Times New Roman" panose="02020603050405020304" pitchFamily="18" charset="0"/>
              </a:rPr>
              <a:t>F( 4, F )                       </a:t>
            </a:r>
            <a:r>
              <a:rPr kumimoji="1" lang="en-US" altLang="zh-CN" sz="3000" b="1">
                <a:solidFill>
                  <a:srgbClr val="FF6600"/>
                </a:solidFill>
                <a:latin typeface="Times New Roman" panose="02020603050405020304" pitchFamily="18" charset="0"/>
              </a:rPr>
              <a:t>F</a:t>
            </a:r>
            <a:r>
              <a:rPr kumimoji="1" lang="zh-CN" altLang="en-US" sz="3000" b="1">
                <a:solidFill>
                  <a:srgbClr val="FF6600"/>
                </a:solidFill>
                <a:latin typeface="Times New Roman" panose="02020603050405020304" pitchFamily="18" charset="0"/>
                <a:ea typeface="仿宋_GB2312" pitchFamily="49" charset="-122"/>
              </a:rPr>
              <a:t>长度为？ 深度为？</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B1D3537-4489-4B2F-8784-E8AC48CBB274}"/>
              </a:ext>
            </a:extLst>
          </p:cNvPr>
          <p:cNvSpPr>
            <a:spLocks noGrp="1" noChangeArrowheads="1"/>
          </p:cNvSpPr>
          <p:nvPr>
            <p:ph type="title"/>
          </p:nvPr>
        </p:nvSpPr>
        <p:spPr>
          <a:xfrm>
            <a:off x="457200" y="274638"/>
            <a:ext cx="8229600" cy="711200"/>
          </a:xfrm>
        </p:spPr>
        <p:txBody>
          <a:bodyPr/>
          <a:lstStyle/>
          <a:p>
            <a:pPr eaLnBrk="1" hangingPunct="1"/>
            <a:r>
              <a:rPr lang="zh-CN" altLang="en-US" sz="4000" b="1">
                <a:solidFill>
                  <a:srgbClr val="CC3300"/>
                </a:solidFill>
                <a:ea typeface="华文新魏" panose="02010800040101010101" pitchFamily="2" charset="-122"/>
              </a:rPr>
              <a:t>广义表的表头与表尾</a:t>
            </a:r>
            <a:endParaRPr lang="zh-CN" altLang="en-US">
              <a:ea typeface="华文新魏" panose="02010800040101010101" pitchFamily="2" charset="-122"/>
            </a:endParaRPr>
          </a:p>
        </p:txBody>
      </p:sp>
      <p:sp>
        <p:nvSpPr>
          <p:cNvPr id="93187" name="Rectangle 3">
            <a:extLst>
              <a:ext uri="{FF2B5EF4-FFF2-40B4-BE49-F238E27FC236}">
                <a16:creationId xmlns:a16="http://schemas.microsoft.com/office/drawing/2014/main" id="{A5F87DF6-5498-4219-B6D0-94774F538B62}"/>
              </a:ext>
            </a:extLst>
          </p:cNvPr>
          <p:cNvSpPr>
            <a:spLocks noGrp="1" noChangeArrowheads="1"/>
          </p:cNvSpPr>
          <p:nvPr>
            <p:ph type="body" idx="1"/>
          </p:nvPr>
        </p:nvSpPr>
        <p:spPr>
          <a:xfrm>
            <a:off x="685800" y="1260475"/>
            <a:ext cx="7924800" cy="1581150"/>
          </a:xfrm>
        </p:spPr>
        <p:txBody>
          <a:bodyPr/>
          <a:lstStyle/>
          <a:p>
            <a:pPr eaLnBrk="1" hangingPunct="1">
              <a:buClr>
                <a:srgbClr val="990099"/>
              </a:buClr>
              <a:buSzPct val="50000"/>
            </a:pPr>
            <a:r>
              <a:rPr lang="zh-CN" altLang="en-US" sz="3000" b="1">
                <a:ea typeface="仿宋_GB2312" pitchFamily="49" charset="-122"/>
              </a:rPr>
              <a:t>广义表的第一个表元素即为该表的</a:t>
            </a:r>
            <a:r>
              <a:rPr lang="zh-CN" altLang="en-US" sz="3000" b="1">
                <a:solidFill>
                  <a:schemeClr val="tx2"/>
                </a:solidFill>
                <a:ea typeface="仿宋_GB2312" pitchFamily="49" charset="-122"/>
              </a:rPr>
              <a:t>表头</a:t>
            </a:r>
            <a:r>
              <a:rPr lang="zh-CN" altLang="en-US" sz="3000" b="1">
                <a:ea typeface="仿宋_GB2312" pitchFamily="49" charset="-122"/>
              </a:rPr>
              <a:t>，除表头元素外其他表元素组成的表即为该表的</a:t>
            </a:r>
            <a:r>
              <a:rPr lang="zh-CN" altLang="en-US" sz="3000" b="1">
                <a:solidFill>
                  <a:schemeClr val="tx2"/>
                </a:solidFill>
                <a:ea typeface="仿宋_GB2312" pitchFamily="49" charset="-122"/>
              </a:rPr>
              <a:t>表尾</a:t>
            </a:r>
            <a:r>
              <a:rPr lang="zh-CN" altLang="en-US" sz="3000" b="1">
                <a:ea typeface="仿宋_GB2312" pitchFamily="49" charset="-122"/>
              </a:rPr>
              <a:t>。</a:t>
            </a:r>
            <a:endParaRPr lang="zh-CN" altLang="en-US" sz="3000">
              <a:ea typeface="仿宋_GB2312" pitchFamily="49" charset="-122"/>
            </a:endParaRPr>
          </a:p>
        </p:txBody>
      </p:sp>
      <p:sp>
        <p:nvSpPr>
          <p:cNvPr id="93188" name="Text Box 4">
            <a:extLst>
              <a:ext uri="{FF2B5EF4-FFF2-40B4-BE49-F238E27FC236}">
                <a16:creationId xmlns:a16="http://schemas.microsoft.com/office/drawing/2014/main" id="{1FEB8233-D6A9-4C6C-97AB-513C95C00F36}"/>
              </a:ext>
            </a:extLst>
          </p:cNvPr>
          <p:cNvSpPr txBox="1">
            <a:spLocks noChangeArrowheads="1"/>
          </p:cNvSpPr>
          <p:nvPr/>
        </p:nvSpPr>
        <p:spPr bwMode="auto">
          <a:xfrm>
            <a:off x="1274763" y="2816225"/>
            <a:ext cx="6991350" cy="32956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6600"/>
                </a:solidFill>
                <a:latin typeface="Times New Roman" panose="02020603050405020304" pitchFamily="18" charset="0"/>
                <a:ea typeface="仿宋_GB2312" pitchFamily="49" charset="-122"/>
              </a:rPr>
              <a:t>head(A) </a:t>
            </a:r>
            <a:r>
              <a:rPr kumimoji="1" lang="zh-CN" altLang="en-US" sz="3000" b="1">
                <a:solidFill>
                  <a:srgbClr val="006600"/>
                </a:solidFill>
                <a:latin typeface="Times New Roman" panose="02020603050405020304" pitchFamily="18" charset="0"/>
                <a:ea typeface="仿宋_GB2312" pitchFamily="49" charset="-122"/>
              </a:rPr>
              <a:t>和 </a:t>
            </a:r>
            <a:r>
              <a:rPr kumimoji="1" lang="en-US" altLang="zh-CN" sz="3000" b="1">
                <a:solidFill>
                  <a:srgbClr val="006600"/>
                </a:solidFill>
                <a:latin typeface="Times New Roman" panose="02020603050405020304" pitchFamily="18" charset="0"/>
                <a:ea typeface="仿宋_GB2312" pitchFamily="49" charset="-122"/>
              </a:rPr>
              <a:t>tail(A) </a:t>
            </a:r>
            <a:r>
              <a:rPr kumimoji="1" lang="zh-CN" altLang="en-US" sz="3000" b="1">
                <a:solidFill>
                  <a:srgbClr val="006600"/>
                </a:solidFill>
                <a:latin typeface="Times New Roman" panose="02020603050405020304" pitchFamily="18" charset="0"/>
                <a:ea typeface="仿宋_GB2312" pitchFamily="49" charset="-122"/>
              </a:rPr>
              <a:t>不存在</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800080"/>
                </a:solidFill>
                <a:latin typeface="Times New Roman" panose="02020603050405020304" pitchFamily="18" charset="0"/>
              </a:rPr>
              <a:t>head(B) = 6, tail(B) = (2)</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chemeClr val="tx2"/>
                </a:solidFill>
                <a:latin typeface="Times New Roman" panose="02020603050405020304" pitchFamily="18" charset="0"/>
              </a:rPr>
              <a:t>head(C) =‘</a:t>
            </a:r>
            <a:r>
              <a:rPr kumimoji="1" lang="en-US" altLang="zh-CN" sz="3000" b="1" i="1">
                <a:solidFill>
                  <a:schemeClr val="tx2"/>
                </a:solidFill>
                <a:latin typeface="Times New Roman" panose="02020603050405020304" pitchFamily="18" charset="0"/>
              </a:rPr>
              <a:t>a</a:t>
            </a:r>
            <a:r>
              <a:rPr kumimoji="1" lang="en-US" altLang="zh-CN" sz="3000" b="1">
                <a:solidFill>
                  <a:schemeClr val="tx2"/>
                </a:solidFill>
                <a:latin typeface="Times New Roman" panose="02020603050405020304" pitchFamily="18" charset="0"/>
              </a:rPr>
              <a:t>’</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D( B,  C, A )      </a:t>
            </a:r>
            <a:r>
              <a:rPr kumimoji="1" lang="en-US" altLang="zh-CN" sz="3000" b="1">
                <a:solidFill>
                  <a:schemeClr val="tx2"/>
                </a:solidFill>
                <a:latin typeface="Times New Roman" panose="02020603050405020304" pitchFamily="18" charset="0"/>
              </a:rPr>
              <a:t>tail(C) = ((5,3,’x’))</a:t>
            </a:r>
          </a:p>
          <a:p>
            <a:pPr eaLnBrk="1" hangingPunct="1">
              <a:buFontTx/>
              <a:buNone/>
            </a:pPr>
            <a:r>
              <a:rPr kumimoji="1" lang="en-US" altLang="zh-CN" sz="3000" b="1">
                <a:latin typeface="Times New Roman" panose="02020603050405020304" pitchFamily="18" charset="0"/>
              </a:rPr>
              <a:t>E( B, D )          </a:t>
            </a:r>
            <a:r>
              <a:rPr kumimoji="1" lang="en-US" altLang="zh-CN" sz="3000" b="1">
                <a:solidFill>
                  <a:schemeClr val="tx2"/>
                </a:solidFill>
                <a:latin typeface="Times New Roman" panose="02020603050405020304" pitchFamily="18" charset="0"/>
              </a:rPr>
              <a:t>head(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(5,3,’x’)</a:t>
            </a:r>
          </a:p>
          <a:p>
            <a:pPr eaLnBrk="1" hangingPunct="1">
              <a:buFontTx/>
              <a:buNone/>
            </a:pPr>
            <a:r>
              <a:rPr kumimoji="1" lang="en-US" altLang="zh-CN" sz="3000" b="1">
                <a:latin typeface="Times New Roman" panose="02020603050405020304" pitchFamily="18" charset="0"/>
              </a:rPr>
              <a:t>F( 4, F )           </a:t>
            </a:r>
            <a:r>
              <a:rPr kumimoji="1" lang="en-US" altLang="zh-CN" sz="3000" b="1">
                <a:solidFill>
                  <a:schemeClr val="tx2"/>
                </a:solidFill>
                <a:latin typeface="Times New Roman" panose="02020603050405020304" pitchFamily="18" charset="0"/>
              </a:rPr>
              <a:t>tail(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 )                        </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86C5077C-4C6F-4F08-B511-82088D51F99F}"/>
              </a:ext>
            </a:extLst>
          </p:cNvPr>
          <p:cNvSpPr>
            <a:spLocks noGrp="1" noChangeArrowheads="1"/>
          </p:cNvSpPr>
          <p:nvPr>
            <p:ph type="title"/>
          </p:nvPr>
        </p:nvSpPr>
        <p:spPr/>
        <p:txBody>
          <a:bodyPr/>
          <a:lstStyle/>
          <a:p>
            <a:endParaRPr lang="zh-CN" altLang="en-US"/>
          </a:p>
        </p:txBody>
      </p:sp>
      <p:sp>
        <p:nvSpPr>
          <p:cNvPr id="94211" name="内容占位符 2">
            <a:extLst>
              <a:ext uri="{FF2B5EF4-FFF2-40B4-BE49-F238E27FC236}">
                <a16:creationId xmlns:a16="http://schemas.microsoft.com/office/drawing/2014/main" id="{6C7574A5-55FC-4EFB-8EC7-27F1C5EA1AB6}"/>
              </a:ext>
            </a:extLst>
          </p:cNvPr>
          <p:cNvSpPr>
            <a:spLocks noGrp="1" noChangeArrowheads="1"/>
          </p:cNvSpPr>
          <p:nvPr>
            <p:ph idx="1"/>
          </p:nvPr>
        </p:nvSpPr>
        <p:spPr/>
        <p:txBody>
          <a:bodyPr/>
          <a:lstStyle/>
          <a:p>
            <a:pPr marL="0" indent="0">
              <a:buFontTx/>
              <a:buNone/>
            </a:pPr>
            <a:r>
              <a:rPr lang="zh-CN" altLang="en-US" dirty="0"/>
              <a:t>例：</a:t>
            </a:r>
            <a:r>
              <a:rPr lang="zh-CN" altLang="zh-CN" dirty="0"/>
              <a:t>设广义表</a:t>
            </a:r>
            <a:endParaRPr lang="en-US" altLang="zh-CN" dirty="0"/>
          </a:p>
          <a:p>
            <a:pPr marL="0" indent="0">
              <a:buFontTx/>
              <a:buNone/>
            </a:pPr>
            <a:r>
              <a:rPr lang="en-US" altLang="zh-CN" dirty="0"/>
              <a:t>A = (apple,((orange, banana),(peach, pear, kiwifruit))), </a:t>
            </a:r>
          </a:p>
          <a:p>
            <a:pPr marL="0" indent="0">
              <a:buFontTx/>
              <a:buNone/>
            </a:pPr>
            <a:endParaRPr lang="en-US" altLang="zh-CN" dirty="0"/>
          </a:p>
          <a:p>
            <a:pPr marL="0" indent="0">
              <a:buFontTx/>
              <a:buNone/>
            </a:pPr>
            <a:r>
              <a:rPr lang="zh-CN" altLang="zh-CN" dirty="0"/>
              <a:t>则取出</a:t>
            </a:r>
            <a:r>
              <a:rPr lang="en-US" altLang="zh-CN" dirty="0"/>
              <a:t>A</a:t>
            </a:r>
            <a:r>
              <a:rPr lang="zh-CN" altLang="zh-CN" dirty="0"/>
              <a:t>中的原子</a:t>
            </a:r>
            <a:r>
              <a:rPr lang="en-US" altLang="zh-CN" dirty="0"/>
              <a:t>orange</a:t>
            </a:r>
            <a:r>
              <a:rPr lang="zh-CN" altLang="zh-CN" dirty="0"/>
              <a:t>的操作是</a:t>
            </a:r>
            <a:r>
              <a:rPr lang="en-US" altLang="zh-CN" dirty="0"/>
              <a:t>:</a:t>
            </a:r>
            <a:r>
              <a:rPr lang="zh-CN" altLang="zh-CN" u="sng" dirty="0"/>
              <a:t> </a:t>
            </a:r>
            <a:endParaRPr lang="en-US" altLang="zh-CN" u="sng" dirty="0"/>
          </a:p>
          <a:p>
            <a:pPr marL="0" indent="0">
              <a:buFontTx/>
              <a:buNone/>
            </a:pPr>
            <a:r>
              <a:rPr lang="en-US" altLang="zh-CN" dirty="0"/>
              <a:t>   </a:t>
            </a:r>
            <a:r>
              <a:rPr lang="en-US" altLang="zh-CN" dirty="0">
                <a:solidFill>
                  <a:srgbClr val="0000FF"/>
                </a:solidFill>
              </a:rPr>
              <a:t>head (head(head(tail(A))))</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4" end="4"/>
                                            </p:txEl>
                                          </p:spTgt>
                                        </p:tgtEl>
                                        <p:attrNameLst>
                                          <p:attrName>style.visibility</p:attrName>
                                        </p:attrNameLst>
                                      </p:cBhvr>
                                      <p:to>
                                        <p:strVal val="visible"/>
                                      </p:to>
                                    </p:set>
                                    <p:animEffect transition="in" filter="fade">
                                      <p:cBhvr>
                                        <p:cTn id="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a:extLst>
              <a:ext uri="{FF2B5EF4-FFF2-40B4-BE49-F238E27FC236}">
                <a16:creationId xmlns:a16="http://schemas.microsoft.com/office/drawing/2014/main" id="{F8D5C599-6121-44B1-BB86-519A1447853A}"/>
              </a:ext>
            </a:extLst>
          </p:cNvPr>
          <p:cNvGrpSpPr>
            <a:grpSpLocks/>
          </p:cNvGrpSpPr>
          <p:nvPr/>
        </p:nvGrpSpPr>
        <p:grpSpPr bwMode="auto">
          <a:xfrm>
            <a:off x="582613" y="517525"/>
            <a:ext cx="7945437" cy="5765800"/>
            <a:chOff x="343" y="222"/>
            <a:chExt cx="5005" cy="3632"/>
          </a:xfrm>
        </p:grpSpPr>
        <p:sp>
          <p:nvSpPr>
            <p:cNvPr id="95235" name="Line 3">
              <a:extLst>
                <a:ext uri="{FF2B5EF4-FFF2-40B4-BE49-F238E27FC236}">
                  <a16:creationId xmlns:a16="http://schemas.microsoft.com/office/drawing/2014/main" id="{AE040227-CDD4-4F50-A068-FE75AEB5C7F1}"/>
                </a:ext>
              </a:extLst>
            </p:cNvPr>
            <p:cNvSpPr>
              <a:spLocks noChangeShapeType="1"/>
            </p:cNvSpPr>
            <p:nvPr/>
          </p:nvSpPr>
          <p:spPr bwMode="auto">
            <a:xfrm flipH="1">
              <a:off x="3682" y="2867"/>
              <a:ext cx="199" cy="33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6" name="Oval 4">
              <a:extLst>
                <a:ext uri="{FF2B5EF4-FFF2-40B4-BE49-F238E27FC236}">
                  <a16:creationId xmlns:a16="http://schemas.microsoft.com/office/drawing/2014/main" id="{91F06973-77AC-4195-BEE3-AC5BCEC482FC}"/>
                </a:ext>
              </a:extLst>
            </p:cNvPr>
            <p:cNvSpPr>
              <a:spLocks noChangeArrowheads="1"/>
            </p:cNvSpPr>
            <p:nvPr/>
          </p:nvSpPr>
          <p:spPr bwMode="auto">
            <a:xfrm>
              <a:off x="549" y="53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41" name="Text Box 5">
              <a:extLst>
                <a:ext uri="{FF2B5EF4-FFF2-40B4-BE49-F238E27FC236}">
                  <a16:creationId xmlns:a16="http://schemas.microsoft.com/office/drawing/2014/main" id="{5A5D9298-6F40-4489-BDFA-0D9EFB976B63}"/>
                </a:ext>
              </a:extLst>
            </p:cNvPr>
            <p:cNvSpPr txBox="1">
              <a:spLocks noChangeArrowheads="1"/>
            </p:cNvSpPr>
            <p:nvPr/>
          </p:nvSpPr>
          <p:spPr bwMode="auto">
            <a:xfrm>
              <a:off x="495" y="22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nvGrpSpPr>
            <p:cNvPr id="95238" name="Group 6">
              <a:extLst>
                <a:ext uri="{FF2B5EF4-FFF2-40B4-BE49-F238E27FC236}">
                  <a16:creationId xmlns:a16="http://schemas.microsoft.com/office/drawing/2014/main" id="{0B61BC68-EAC0-43D7-BA1F-B072D7A5B681}"/>
                </a:ext>
              </a:extLst>
            </p:cNvPr>
            <p:cNvGrpSpPr>
              <a:grpSpLocks/>
            </p:cNvGrpSpPr>
            <p:nvPr/>
          </p:nvGrpSpPr>
          <p:grpSpPr bwMode="auto">
            <a:xfrm>
              <a:off x="1167" y="535"/>
              <a:ext cx="417" cy="494"/>
              <a:chOff x="949" y="465"/>
              <a:chExt cx="417" cy="494"/>
            </a:xfrm>
          </p:grpSpPr>
          <p:sp>
            <p:nvSpPr>
              <p:cNvPr id="95332" name="Line 7">
                <a:extLst>
                  <a:ext uri="{FF2B5EF4-FFF2-40B4-BE49-F238E27FC236}">
                    <a16:creationId xmlns:a16="http://schemas.microsoft.com/office/drawing/2014/main" id="{33A7B626-DAC5-4FEE-A313-69887AD0674F}"/>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3" name="Line 8">
                <a:extLst>
                  <a:ext uri="{FF2B5EF4-FFF2-40B4-BE49-F238E27FC236}">
                    <a16:creationId xmlns:a16="http://schemas.microsoft.com/office/drawing/2014/main" id="{FFDE345C-A41D-4191-8248-5E01B747DE9C}"/>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4" name="Oval 9">
                <a:extLst>
                  <a:ext uri="{FF2B5EF4-FFF2-40B4-BE49-F238E27FC236}">
                    <a16:creationId xmlns:a16="http://schemas.microsoft.com/office/drawing/2014/main" id="{34736A04-60DC-47B5-8BC2-EEA99D16E0BB}"/>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5" name="Rectangle 10">
                <a:extLst>
                  <a:ext uri="{FF2B5EF4-FFF2-40B4-BE49-F238E27FC236}">
                    <a16:creationId xmlns:a16="http://schemas.microsoft.com/office/drawing/2014/main" id="{84515847-8480-48FE-8F9D-1F12C94098BC}"/>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6" name="Rectangle 11">
                <a:extLst>
                  <a:ext uri="{FF2B5EF4-FFF2-40B4-BE49-F238E27FC236}">
                    <a16:creationId xmlns:a16="http://schemas.microsoft.com/office/drawing/2014/main" id="{8D7BB13D-70C5-4D25-96BE-74E5E9859237}"/>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1148" name="Text Box 12">
              <a:extLst>
                <a:ext uri="{FF2B5EF4-FFF2-40B4-BE49-F238E27FC236}">
                  <a16:creationId xmlns:a16="http://schemas.microsoft.com/office/drawing/2014/main" id="{723BBF5D-8C2F-4EB9-86F1-8D4DCEA0A829}"/>
                </a:ext>
              </a:extLst>
            </p:cNvPr>
            <p:cNvSpPr txBox="1">
              <a:spLocks noChangeArrowheads="1"/>
            </p:cNvSpPr>
            <p:nvPr/>
          </p:nvSpPr>
          <p:spPr bwMode="auto">
            <a:xfrm>
              <a:off x="1266" y="2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49" name="Text Box 13">
              <a:extLst>
                <a:ext uri="{FF2B5EF4-FFF2-40B4-BE49-F238E27FC236}">
                  <a16:creationId xmlns:a16="http://schemas.microsoft.com/office/drawing/2014/main" id="{EB3AE872-C318-4612-A637-E0FA904C76EB}"/>
                </a:ext>
              </a:extLst>
            </p:cNvPr>
            <p:cNvSpPr txBox="1">
              <a:spLocks noChangeArrowheads="1"/>
            </p:cNvSpPr>
            <p:nvPr/>
          </p:nvSpPr>
          <p:spPr bwMode="auto">
            <a:xfrm>
              <a:off x="2365" y="22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5241" name="Text Box 14">
              <a:extLst>
                <a:ext uri="{FF2B5EF4-FFF2-40B4-BE49-F238E27FC236}">
                  <a16:creationId xmlns:a16="http://schemas.microsoft.com/office/drawing/2014/main" id="{94A0C7FA-5CFC-4E15-855C-37237B98CDAB}"/>
                </a:ext>
              </a:extLst>
            </p:cNvPr>
            <p:cNvSpPr txBox="1">
              <a:spLocks noChangeArrowheads="1"/>
            </p:cNvSpPr>
            <p:nvPr/>
          </p:nvSpPr>
          <p:spPr bwMode="auto">
            <a:xfrm>
              <a:off x="1111" y="9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42" name="Group 15">
              <a:extLst>
                <a:ext uri="{FF2B5EF4-FFF2-40B4-BE49-F238E27FC236}">
                  <a16:creationId xmlns:a16="http://schemas.microsoft.com/office/drawing/2014/main" id="{2B6B92E9-89A3-479A-B829-62A25CBAA17A}"/>
                </a:ext>
              </a:extLst>
            </p:cNvPr>
            <p:cNvGrpSpPr>
              <a:grpSpLocks/>
            </p:cNvGrpSpPr>
            <p:nvPr/>
          </p:nvGrpSpPr>
          <p:grpSpPr bwMode="auto">
            <a:xfrm>
              <a:off x="2181" y="533"/>
              <a:ext cx="791" cy="1144"/>
              <a:chOff x="2160" y="463"/>
              <a:chExt cx="791" cy="1144"/>
            </a:xfrm>
          </p:grpSpPr>
          <p:sp>
            <p:nvSpPr>
              <p:cNvPr id="95319" name="Line 16">
                <a:extLst>
                  <a:ext uri="{FF2B5EF4-FFF2-40B4-BE49-F238E27FC236}">
                    <a16:creationId xmlns:a16="http://schemas.microsoft.com/office/drawing/2014/main" id="{BEBAA070-C080-43E0-8906-30FA20D2609C}"/>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0" name="Line 17">
                <a:extLst>
                  <a:ext uri="{FF2B5EF4-FFF2-40B4-BE49-F238E27FC236}">
                    <a16:creationId xmlns:a16="http://schemas.microsoft.com/office/drawing/2014/main" id="{02B610E0-EE13-4ED3-A111-6AFDEF9F31CF}"/>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18">
                <a:extLst>
                  <a:ext uri="{FF2B5EF4-FFF2-40B4-BE49-F238E27FC236}">
                    <a16:creationId xmlns:a16="http://schemas.microsoft.com/office/drawing/2014/main" id="{429C9202-D854-47CB-9F87-00826B371EB1}"/>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2" name="Oval 19">
                <a:extLst>
                  <a:ext uri="{FF2B5EF4-FFF2-40B4-BE49-F238E27FC236}">
                    <a16:creationId xmlns:a16="http://schemas.microsoft.com/office/drawing/2014/main" id="{BEF67424-568B-44BD-961D-25040ACFB07E}"/>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3" name="Rectangle 20">
                <a:extLst>
                  <a:ext uri="{FF2B5EF4-FFF2-40B4-BE49-F238E27FC236}">
                    <a16:creationId xmlns:a16="http://schemas.microsoft.com/office/drawing/2014/main" id="{FC236808-9D90-4A34-9C59-1374DB906A42}"/>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4" name="Rectangle 21">
                <a:extLst>
                  <a:ext uri="{FF2B5EF4-FFF2-40B4-BE49-F238E27FC236}">
                    <a16:creationId xmlns:a16="http://schemas.microsoft.com/office/drawing/2014/main" id="{01815BA1-E644-4804-B4B6-135514447EB3}"/>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5" name="Line 22">
                <a:extLst>
                  <a:ext uri="{FF2B5EF4-FFF2-40B4-BE49-F238E27FC236}">
                    <a16:creationId xmlns:a16="http://schemas.microsoft.com/office/drawing/2014/main" id="{AB8F13A0-41AA-4410-9293-EAC63A5A7BF9}"/>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6" name="Line 23">
                <a:extLst>
                  <a:ext uri="{FF2B5EF4-FFF2-40B4-BE49-F238E27FC236}">
                    <a16:creationId xmlns:a16="http://schemas.microsoft.com/office/drawing/2014/main" id="{F6127F0E-C6C0-42C1-93BF-A9C09688FD69}"/>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7" name="Oval 24">
                <a:extLst>
                  <a:ext uri="{FF2B5EF4-FFF2-40B4-BE49-F238E27FC236}">
                    <a16:creationId xmlns:a16="http://schemas.microsoft.com/office/drawing/2014/main" id="{5858154C-469A-4D90-9C62-FA958A10D66F}"/>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8" name="Rectangle 25">
                <a:extLst>
                  <a:ext uri="{FF2B5EF4-FFF2-40B4-BE49-F238E27FC236}">
                    <a16:creationId xmlns:a16="http://schemas.microsoft.com/office/drawing/2014/main" id="{F8D1DD95-3FEF-4A37-85F5-918E5EFDD7C4}"/>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9" name="Rectangle 26">
                <a:extLst>
                  <a:ext uri="{FF2B5EF4-FFF2-40B4-BE49-F238E27FC236}">
                    <a16:creationId xmlns:a16="http://schemas.microsoft.com/office/drawing/2014/main" id="{09154F4C-3B3D-436E-B853-76D56E4A1F90}"/>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0" name="Text Box 27">
                <a:extLst>
                  <a:ext uri="{FF2B5EF4-FFF2-40B4-BE49-F238E27FC236}">
                    <a16:creationId xmlns:a16="http://schemas.microsoft.com/office/drawing/2014/main" id="{5602C7C5-C9F2-4CBF-9968-E0E2C68DCFFC}"/>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31" name="Text Box 28">
                <a:extLst>
                  <a:ext uri="{FF2B5EF4-FFF2-40B4-BE49-F238E27FC236}">
                    <a16:creationId xmlns:a16="http://schemas.microsoft.com/office/drawing/2014/main" id="{E7CA643D-1994-4F15-8F66-5788AFC4BF73}"/>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1165" name="Text Box 29">
              <a:extLst>
                <a:ext uri="{FF2B5EF4-FFF2-40B4-BE49-F238E27FC236}">
                  <a16:creationId xmlns:a16="http://schemas.microsoft.com/office/drawing/2014/main" id="{3E15DE5E-B4A2-4044-9271-9AA48C6165D8}"/>
                </a:ext>
              </a:extLst>
            </p:cNvPr>
            <p:cNvSpPr txBox="1">
              <a:spLocks noChangeArrowheads="1"/>
            </p:cNvSpPr>
            <p:nvPr/>
          </p:nvSpPr>
          <p:spPr bwMode="auto">
            <a:xfrm>
              <a:off x="4180" y="24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nvGrpSpPr>
            <p:cNvPr id="95244" name="Group 30">
              <a:extLst>
                <a:ext uri="{FF2B5EF4-FFF2-40B4-BE49-F238E27FC236}">
                  <a16:creationId xmlns:a16="http://schemas.microsoft.com/office/drawing/2014/main" id="{D0AED3A6-D67D-4692-A1AC-7616F5194743}"/>
                </a:ext>
              </a:extLst>
            </p:cNvPr>
            <p:cNvGrpSpPr>
              <a:grpSpLocks/>
            </p:cNvGrpSpPr>
            <p:nvPr/>
          </p:nvGrpSpPr>
          <p:grpSpPr bwMode="auto">
            <a:xfrm>
              <a:off x="3478" y="544"/>
              <a:ext cx="1870" cy="1510"/>
              <a:chOff x="3457" y="474"/>
              <a:chExt cx="1870" cy="1510"/>
            </a:xfrm>
          </p:grpSpPr>
          <p:sp>
            <p:nvSpPr>
              <p:cNvPr id="95290" name="Line 31">
                <a:extLst>
                  <a:ext uri="{FF2B5EF4-FFF2-40B4-BE49-F238E27FC236}">
                    <a16:creationId xmlns:a16="http://schemas.microsoft.com/office/drawing/2014/main" id="{DD7D1A23-6FDC-49A6-80B7-0736AE50F3C8}"/>
                  </a:ext>
                </a:extLst>
              </p:cNvPr>
              <p:cNvSpPr>
                <a:spLocks noChangeShapeType="1"/>
              </p:cNvSpPr>
              <p:nvPr/>
            </p:nvSpPr>
            <p:spPr bwMode="auto">
              <a:xfrm flipH="1">
                <a:off x="3822" y="585"/>
                <a:ext cx="437" cy="274"/>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1" name="Line 32">
                <a:extLst>
                  <a:ext uri="{FF2B5EF4-FFF2-40B4-BE49-F238E27FC236}">
                    <a16:creationId xmlns:a16="http://schemas.microsoft.com/office/drawing/2014/main" id="{E3EAEF26-C99E-4284-8F29-B90A3BA22E88}"/>
                  </a:ext>
                </a:extLst>
              </p:cNvPr>
              <p:cNvSpPr>
                <a:spLocks noChangeShapeType="1"/>
              </p:cNvSpPr>
              <p:nvPr/>
            </p:nvSpPr>
            <p:spPr bwMode="auto">
              <a:xfrm>
                <a:off x="4340" y="578"/>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2" name="Line 33">
                <a:extLst>
                  <a:ext uri="{FF2B5EF4-FFF2-40B4-BE49-F238E27FC236}">
                    <a16:creationId xmlns:a16="http://schemas.microsoft.com/office/drawing/2014/main" id="{52831B37-C000-4925-A466-9277304FC556}"/>
                  </a:ext>
                </a:extLst>
              </p:cNvPr>
              <p:cNvSpPr>
                <a:spLocks noChangeShapeType="1"/>
              </p:cNvSpPr>
              <p:nvPr/>
            </p:nvSpPr>
            <p:spPr bwMode="auto">
              <a:xfrm>
                <a:off x="4296" y="593"/>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3" name="Oval 34">
                <a:extLst>
                  <a:ext uri="{FF2B5EF4-FFF2-40B4-BE49-F238E27FC236}">
                    <a16:creationId xmlns:a16="http://schemas.microsoft.com/office/drawing/2014/main" id="{537F0F50-07E9-4E26-8CE6-95D6E70009A4}"/>
                  </a:ext>
                </a:extLst>
              </p:cNvPr>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94" name="Group 35">
                <a:extLst>
                  <a:ext uri="{FF2B5EF4-FFF2-40B4-BE49-F238E27FC236}">
                    <a16:creationId xmlns:a16="http://schemas.microsoft.com/office/drawing/2014/main" id="{CCC10872-60B9-467A-8996-3E765C220883}"/>
                  </a:ext>
                </a:extLst>
              </p:cNvPr>
              <p:cNvGrpSpPr>
                <a:grpSpLocks/>
              </p:cNvGrpSpPr>
              <p:nvPr/>
            </p:nvGrpSpPr>
            <p:grpSpPr bwMode="auto">
              <a:xfrm>
                <a:off x="3546" y="835"/>
                <a:ext cx="417" cy="494"/>
                <a:chOff x="949" y="465"/>
                <a:chExt cx="417" cy="494"/>
              </a:xfrm>
            </p:grpSpPr>
            <p:sp>
              <p:nvSpPr>
                <p:cNvPr id="95314" name="Line 36">
                  <a:extLst>
                    <a:ext uri="{FF2B5EF4-FFF2-40B4-BE49-F238E27FC236}">
                      <a16:creationId xmlns:a16="http://schemas.microsoft.com/office/drawing/2014/main" id="{4E830853-3E5B-4289-BE58-A5170FF27671}"/>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5" name="Line 37">
                  <a:extLst>
                    <a:ext uri="{FF2B5EF4-FFF2-40B4-BE49-F238E27FC236}">
                      <a16:creationId xmlns:a16="http://schemas.microsoft.com/office/drawing/2014/main" id="{A383DC96-9096-4F52-98BA-46C95C5161E3}"/>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6" name="Oval 38">
                  <a:extLst>
                    <a:ext uri="{FF2B5EF4-FFF2-40B4-BE49-F238E27FC236}">
                      <a16:creationId xmlns:a16="http://schemas.microsoft.com/office/drawing/2014/main" id="{1B2AFDB0-C6CD-42FC-8E4F-E4AE7A8EDCEE}"/>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7" name="Rectangle 39">
                  <a:extLst>
                    <a:ext uri="{FF2B5EF4-FFF2-40B4-BE49-F238E27FC236}">
                      <a16:creationId xmlns:a16="http://schemas.microsoft.com/office/drawing/2014/main" id="{80C24CFA-4EAE-405D-8422-42BF9C531549}"/>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8" name="Rectangle 40">
                  <a:extLst>
                    <a:ext uri="{FF2B5EF4-FFF2-40B4-BE49-F238E27FC236}">
                      <a16:creationId xmlns:a16="http://schemas.microsoft.com/office/drawing/2014/main" id="{D1698ABB-EF0F-4871-AA04-F6F74EA050F3}"/>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95" name="Text Box 41">
                <a:extLst>
                  <a:ext uri="{FF2B5EF4-FFF2-40B4-BE49-F238E27FC236}">
                    <a16:creationId xmlns:a16="http://schemas.microsoft.com/office/drawing/2014/main" id="{DB5C6955-F7D2-49E2-8335-1818AD0BD915}"/>
                  </a:ext>
                </a:extLst>
              </p:cNvPr>
              <p:cNvSpPr txBox="1">
                <a:spLocks noChangeArrowheads="1"/>
              </p:cNvSpPr>
              <p:nvPr/>
            </p:nvSpPr>
            <p:spPr bwMode="auto">
              <a:xfrm>
                <a:off x="3490" y="12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96" name="Group 42">
                <a:extLst>
                  <a:ext uri="{FF2B5EF4-FFF2-40B4-BE49-F238E27FC236}">
                    <a16:creationId xmlns:a16="http://schemas.microsoft.com/office/drawing/2014/main" id="{CBC54BE5-BA37-4B98-8638-81A00D30B564}"/>
                  </a:ext>
                </a:extLst>
              </p:cNvPr>
              <p:cNvGrpSpPr>
                <a:grpSpLocks/>
              </p:cNvGrpSpPr>
              <p:nvPr/>
            </p:nvGrpSpPr>
            <p:grpSpPr bwMode="auto">
              <a:xfrm>
                <a:off x="4071" y="840"/>
                <a:ext cx="791" cy="1144"/>
                <a:chOff x="2160" y="463"/>
                <a:chExt cx="791" cy="1144"/>
              </a:xfrm>
            </p:grpSpPr>
            <p:sp>
              <p:nvSpPr>
                <p:cNvPr id="95301" name="Line 43">
                  <a:extLst>
                    <a:ext uri="{FF2B5EF4-FFF2-40B4-BE49-F238E27FC236}">
                      <a16:creationId xmlns:a16="http://schemas.microsoft.com/office/drawing/2014/main" id="{01134D6D-D101-440B-A982-D15200E0DAE3}"/>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Line 44">
                  <a:extLst>
                    <a:ext uri="{FF2B5EF4-FFF2-40B4-BE49-F238E27FC236}">
                      <a16:creationId xmlns:a16="http://schemas.microsoft.com/office/drawing/2014/main" id="{AAC8D490-24FD-4259-B270-A041C9554E1B}"/>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3" name="Line 45">
                  <a:extLst>
                    <a:ext uri="{FF2B5EF4-FFF2-40B4-BE49-F238E27FC236}">
                      <a16:creationId xmlns:a16="http://schemas.microsoft.com/office/drawing/2014/main" id="{1AE8D1F3-3E6A-41F6-A03A-2266B7A68A4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4" name="Oval 46">
                  <a:extLst>
                    <a:ext uri="{FF2B5EF4-FFF2-40B4-BE49-F238E27FC236}">
                      <a16:creationId xmlns:a16="http://schemas.microsoft.com/office/drawing/2014/main" id="{FAE8A1FA-5CD9-49AD-BC26-A69DB9677C3F}"/>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5" name="Rectangle 47">
                  <a:extLst>
                    <a:ext uri="{FF2B5EF4-FFF2-40B4-BE49-F238E27FC236}">
                      <a16:creationId xmlns:a16="http://schemas.microsoft.com/office/drawing/2014/main" id="{6B457729-3C74-4135-AC51-935F9B8D97CD}"/>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6" name="Rectangle 48">
                  <a:extLst>
                    <a:ext uri="{FF2B5EF4-FFF2-40B4-BE49-F238E27FC236}">
                      <a16:creationId xmlns:a16="http://schemas.microsoft.com/office/drawing/2014/main" id="{FB1040E0-D389-446C-9DDF-5784FBD0B074}"/>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7" name="Line 49">
                  <a:extLst>
                    <a:ext uri="{FF2B5EF4-FFF2-40B4-BE49-F238E27FC236}">
                      <a16:creationId xmlns:a16="http://schemas.microsoft.com/office/drawing/2014/main" id="{89A5F23F-6291-4B58-88D1-0901B436BBF1}"/>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8" name="Line 50">
                  <a:extLst>
                    <a:ext uri="{FF2B5EF4-FFF2-40B4-BE49-F238E27FC236}">
                      <a16:creationId xmlns:a16="http://schemas.microsoft.com/office/drawing/2014/main" id="{3F19BF16-5340-4CCF-A034-8F8BB9E0DF68}"/>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9" name="Oval 51">
                  <a:extLst>
                    <a:ext uri="{FF2B5EF4-FFF2-40B4-BE49-F238E27FC236}">
                      <a16:creationId xmlns:a16="http://schemas.microsoft.com/office/drawing/2014/main" id="{6075643E-7704-4CD0-AAFC-A4A2ED7CB3CF}"/>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0" name="Rectangle 52">
                  <a:extLst>
                    <a:ext uri="{FF2B5EF4-FFF2-40B4-BE49-F238E27FC236}">
                      <a16:creationId xmlns:a16="http://schemas.microsoft.com/office/drawing/2014/main" id="{152B65B8-87B0-4FD5-B467-BBC2AFA108B1}"/>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1" name="Rectangle 53">
                  <a:extLst>
                    <a:ext uri="{FF2B5EF4-FFF2-40B4-BE49-F238E27FC236}">
                      <a16:creationId xmlns:a16="http://schemas.microsoft.com/office/drawing/2014/main" id="{CF10162E-A4B4-4185-9377-F58A77961F54}"/>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2" name="Text Box 54">
                  <a:extLst>
                    <a:ext uri="{FF2B5EF4-FFF2-40B4-BE49-F238E27FC236}">
                      <a16:creationId xmlns:a16="http://schemas.microsoft.com/office/drawing/2014/main" id="{32BA5247-2986-4DAF-979B-4C4C71FEC576}"/>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13" name="Text Box 55">
                  <a:extLst>
                    <a:ext uri="{FF2B5EF4-FFF2-40B4-BE49-F238E27FC236}">
                      <a16:creationId xmlns:a16="http://schemas.microsoft.com/office/drawing/2014/main" id="{E2441305-0B79-4C04-B9E0-8D5B0D7D98FB}"/>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97" name="Oval 56">
                <a:extLst>
                  <a:ext uri="{FF2B5EF4-FFF2-40B4-BE49-F238E27FC236}">
                    <a16:creationId xmlns:a16="http://schemas.microsoft.com/office/drawing/2014/main" id="{8E0C34CB-36C6-4E1F-A172-5980CE5071FB}"/>
                  </a:ext>
                </a:extLst>
              </p:cNvPr>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93" name="Text Box 57">
                <a:extLst>
                  <a:ext uri="{FF2B5EF4-FFF2-40B4-BE49-F238E27FC236}">
                    <a16:creationId xmlns:a16="http://schemas.microsoft.com/office/drawing/2014/main" id="{1584C219-2425-4DA2-8E76-AA5EE519D0C6}"/>
                  </a:ext>
                </a:extLst>
              </p:cNvPr>
              <p:cNvSpPr txBox="1">
                <a:spLocks noChangeArrowheads="1"/>
              </p:cNvSpPr>
              <p:nvPr/>
            </p:nvSpPr>
            <p:spPr bwMode="auto">
              <a:xfrm>
                <a:off x="3457" y="64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94" name="Text Box 58">
                <a:extLst>
                  <a:ext uri="{FF2B5EF4-FFF2-40B4-BE49-F238E27FC236}">
                    <a16:creationId xmlns:a16="http://schemas.microsoft.com/office/drawing/2014/main" id="{36018439-52D4-498E-9D46-9B6DA03F55E5}"/>
                  </a:ext>
                </a:extLst>
              </p:cNvPr>
              <p:cNvSpPr txBox="1">
                <a:spLocks noChangeArrowheads="1"/>
              </p:cNvSpPr>
              <p:nvPr/>
            </p:nvSpPr>
            <p:spPr bwMode="auto">
              <a:xfrm>
                <a:off x="4080" y="6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195" name="Text Box 59">
                <a:extLst>
                  <a:ext uri="{FF2B5EF4-FFF2-40B4-BE49-F238E27FC236}">
                    <a16:creationId xmlns:a16="http://schemas.microsoft.com/office/drawing/2014/main" id="{693C4730-68EB-4441-99D4-4D1AAB1C5DC7}"/>
                  </a:ext>
                </a:extLst>
              </p:cNvPr>
              <p:cNvSpPr txBox="1">
                <a:spLocks noChangeArrowheads="1"/>
              </p:cNvSpPr>
              <p:nvPr/>
            </p:nvSpPr>
            <p:spPr bwMode="auto">
              <a:xfrm>
                <a:off x="5049" y="67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grpSp>
          <p:nvGrpSpPr>
            <p:cNvPr id="95245" name="Group 60">
              <a:extLst>
                <a:ext uri="{FF2B5EF4-FFF2-40B4-BE49-F238E27FC236}">
                  <a16:creationId xmlns:a16="http://schemas.microsoft.com/office/drawing/2014/main" id="{A81E2BD5-F96D-49BF-A7B9-A452C5A4CA5A}"/>
                </a:ext>
              </a:extLst>
            </p:cNvPr>
            <p:cNvGrpSpPr>
              <a:grpSpLocks/>
            </p:cNvGrpSpPr>
            <p:nvPr/>
          </p:nvGrpSpPr>
          <p:grpSpPr bwMode="auto">
            <a:xfrm>
              <a:off x="647" y="1657"/>
              <a:ext cx="2094" cy="2197"/>
              <a:chOff x="612" y="1496"/>
              <a:chExt cx="2094" cy="2197"/>
            </a:xfrm>
          </p:grpSpPr>
          <p:sp>
            <p:nvSpPr>
              <p:cNvPr id="95256" name="Line 61">
                <a:extLst>
                  <a:ext uri="{FF2B5EF4-FFF2-40B4-BE49-F238E27FC236}">
                    <a16:creationId xmlns:a16="http://schemas.microsoft.com/office/drawing/2014/main" id="{28D64DD7-2B18-4F47-8DEF-EE91B0257CDC}"/>
                  </a:ext>
                </a:extLst>
              </p:cNvPr>
              <p:cNvSpPr>
                <a:spLocks noChangeShapeType="1"/>
              </p:cNvSpPr>
              <p:nvPr/>
            </p:nvSpPr>
            <p:spPr bwMode="auto">
              <a:xfrm>
                <a:off x="132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7" name="Line 62">
                <a:extLst>
                  <a:ext uri="{FF2B5EF4-FFF2-40B4-BE49-F238E27FC236}">
                    <a16:creationId xmlns:a16="http://schemas.microsoft.com/office/drawing/2014/main" id="{0E1BD827-CFFE-4142-A49B-C9FB60521893}"/>
                  </a:ext>
                </a:extLst>
              </p:cNvPr>
              <p:cNvSpPr>
                <a:spLocks noChangeShapeType="1"/>
              </p:cNvSpPr>
              <p:nvPr/>
            </p:nvSpPr>
            <p:spPr bwMode="auto">
              <a:xfrm flipH="1">
                <a:off x="95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8" name="Line 63">
                <a:extLst>
                  <a:ext uri="{FF2B5EF4-FFF2-40B4-BE49-F238E27FC236}">
                    <a16:creationId xmlns:a16="http://schemas.microsoft.com/office/drawing/2014/main" id="{62CC9E4F-0E3D-43D5-AD32-F593C10B4D9C}"/>
                  </a:ext>
                </a:extLst>
              </p:cNvPr>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64">
                <a:extLst>
                  <a:ext uri="{FF2B5EF4-FFF2-40B4-BE49-F238E27FC236}">
                    <a16:creationId xmlns:a16="http://schemas.microsoft.com/office/drawing/2014/main" id="{758399E4-69AD-4137-89B6-376863BDDDE5}"/>
                  </a:ext>
                </a:extLst>
              </p:cNvPr>
              <p:cNvSpPr>
                <a:spLocks noChangeShapeType="1"/>
              </p:cNvSpPr>
              <p:nvPr/>
            </p:nvSpPr>
            <p:spPr bwMode="auto">
              <a:xfrm>
                <a:off x="1719" y="2287"/>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Line 65">
                <a:extLst>
                  <a:ext uri="{FF2B5EF4-FFF2-40B4-BE49-F238E27FC236}">
                    <a16:creationId xmlns:a16="http://schemas.microsoft.com/office/drawing/2014/main" id="{92F3D1E5-4192-49E5-8B7D-2F97A7741C09}"/>
                  </a:ext>
                </a:extLst>
              </p:cNvPr>
              <p:cNvSpPr>
                <a:spLocks noChangeShapeType="1"/>
              </p:cNvSpPr>
              <p:nvPr/>
            </p:nvSpPr>
            <p:spPr bwMode="auto">
              <a:xfrm>
                <a:off x="1675" y="2302"/>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Oval 66">
                <a:extLst>
                  <a:ext uri="{FF2B5EF4-FFF2-40B4-BE49-F238E27FC236}">
                    <a16:creationId xmlns:a16="http://schemas.microsoft.com/office/drawing/2014/main" id="{19B5BEF6-C1FA-4ED3-8C1C-EB412685C913}"/>
                  </a:ext>
                </a:extLst>
              </p:cNvPr>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62" name="Group 67">
                <a:extLst>
                  <a:ext uri="{FF2B5EF4-FFF2-40B4-BE49-F238E27FC236}">
                    <a16:creationId xmlns:a16="http://schemas.microsoft.com/office/drawing/2014/main" id="{9A1ECAB9-1054-4BDF-8B04-C7FEF3C01728}"/>
                  </a:ext>
                </a:extLst>
              </p:cNvPr>
              <p:cNvGrpSpPr>
                <a:grpSpLocks/>
              </p:cNvGrpSpPr>
              <p:nvPr/>
            </p:nvGrpSpPr>
            <p:grpSpPr bwMode="auto">
              <a:xfrm>
                <a:off x="701" y="2180"/>
                <a:ext cx="417" cy="494"/>
                <a:chOff x="949" y="465"/>
                <a:chExt cx="417" cy="494"/>
              </a:xfrm>
            </p:grpSpPr>
            <p:sp>
              <p:nvSpPr>
                <p:cNvPr id="95285" name="Line 68">
                  <a:extLst>
                    <a:ext uri="{FF2B5EF4-FFF2-40B4-BE49-F238E27FC236}">
                      <a16:creationId xmlns:a16="http://schemas.microsoft.com/office/drawing/2014/main" id="{19A27EC3-0EE2-4FEC-9144-361E97685827}"/>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6" name="Line 69">
                  <a:extLst>
                    <a:ext uri="{FF2B5EF4-FFF2-40B4-BE49-F238E27FC236}">
                      <a16:creationId xmlns:a16="http://schemas.microsoft.com/office/drawing/2014/main" id="{4985F3D8-9C6A-44E2-849A-D675688CF8A1}"/>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7" name="Oval 70">
                  <a:extLst>
                    <a:ext uri="{FF2B5EF4-FFF2-40B4-BE49-F238E27FC236}">
                      <a16:creationId xmlns:a16="http://schemas.microsoft.com/office/drawing/2014/main" id="{6F0CC9CA-4F85-4A48-BDB1-155CB92F2D6E}"/>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8" name="Rectangle 71">
                  <a:extLst>
                    <a:ext uri="{FF2B5EF4-FFF2-40B4-BE49-F238E27FC236}">
                      <a16:creationId xmlns:a16="http://schemas.microsoft.com/office/drawing/2014/main" id="{01B960BB-7087-4CF4-961A-9BE3E1C29D73}"/>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9" name="Rectangle 72">
                  <a:extLst>
                    <a:ext uri="{FF2B5EF4-FFF2-40B4-BE49-F238E27FC236}">
                      <a16:creationId xmlns:a16="http://schemas.microsoft.com/office/drawing/2014/main" id="{6C48F88C-C504-4A68-895D-AC9EA95F2BA0}"/>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63" name="Text Box 73">
                <a:extLst>
                  <a:ext uri="{FF2B5EF4-FFF2-40B4-BE49-F238E27FC236}">
                    <a16:creationId xmlns:a16="http://schemas.microsoft.com/office/drawing/2014/main" id="{B9759C6C-D9F2-4F1D-B1F8-D3A60F8DF520}"/>
                  </a:ext>
                </a:extLst>
              </p:cNvPr>
              <p:cNvSpPr txBox="1">
                <a:spLocks noChangeArrowheads="1"/>
              </p:cNvSpPr>
              <p:nvPr/>
            </p:nvSpPr>
            <p:spPr bwMode="auto">
              <a:xfrm>
                <a:off x="645" y="2618"/>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i="1">
                  <a:latin typeface="Times New Roman" panose="02020603050405020304" pitchFamily="18" charset="0"/>
                </a:endParaRPr>
              </a:p>
            </p:txBody>
          </p:sp>
          <p:grpSp>
            <p:nvGrpSpPr>
              <p:cNvPr id="95264" name="Group 74">
                <a:extLst>
                  <a:ext uri="{FF2B5EF4-FFF2-40B4-BE49-F238E27FC236}">
                    <a16:creationId xmlns:a16="http://schemas.microsoft.com/office/drawing/2014/main" id="{5E2E9463-5FB1-4329-AE71-C4C140688C0E}"/>
                  </a:ext>
                </a:extLst>
              </p:cNvPr>
              <p:cNvGrpSpPr>
                <a:grpSpLocks/>
              </p:cNvGrpSpPr>
              <p:nvPr/>
            </p:nvGrpSpPr>
            <p:grpSpPr bwMode="auto">
              <a:xfrm>
                <a:off x="1450" y="2549"/>
                <a:ext cx="791" cy="1144"/>
                <a:chOff x="2160" y="463"/>
                <a:chExt cx="791" cy="1144"/>
              </a:xfrm>
            </p:grpSpPr>
            <p:sp>
              <p:nvSpPr>
                <p:cNvPr id="95272" name="Line 75">
                  <a:extLst>
                    <a:ext uri="{FF2B5EF4-FFF2-40B4-BE49-F238E27FC236}">
                      <a16:creationId xmlns:a16="http://schemas.microsoft.com/office/drawing/2014/main" id="{F74CEC32-14A2-4524-8EE9-6E9652FAFF66}"/>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3" name="Line 76">
                  <a:extLst>
                    <a:ext uri="{FF2B5EF4-FFF2-40B4-BE49-F238E27FC236}">
                      <a16:creationId xmlns:a16="http://schemas.microsoft.com/office/drawing/2014/main" id="{354E00E0-2A4B-4B5C-964E-46DE7C173EAD}"/>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Line 77">
                  <a:extLst>
                    <a:ext uri="{FF2B5EF4-FFF2-40B4-BE49-F238E27FC236}">
                      <a16:creationId xmlns:a16="http://schemas.microsoft.com/office/drawing/2014/main" id="{3C0257CB-A5C5-4648-8F5D-40E948DEC66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5" name="Oval 78">
                  <a:extLst>
                    <a:ext uri="{FF2B5EF4-FFF2-40B4-BE49-F238E27FC236}">
                      <a16:creationId xmlns:a16="http://schemas.microsoft.com/office/drawing/2014/main" id="{7FB4D117-054D-4F70-BE9D-65D77AE5446D}"/>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6" name="Rectangle 79">
                  <a:extLst>
                    <a:ext uri="{FF2B5EF4-FFF2-40B4-BE49-F238E27FC236}">
                      <a16:creationId xmlns:a16="http://schemas.microsoft.com/office/drawing/2014/main" id="{0B8782FA-44A7-4843-89A3-13E23EA53B4A}"/>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7" name="Rectangle 80">
                  <a:extLst>
                    <a:ext uri="{FF2B5EF4-FFF2-40B4-BE49-F238E27FC236}">
                      <a16:creationId xmlns:a16="http://schemas.microsoft.com/office/drawing/2014/main" id="{122BA023-CBBD-4AB0-96D7-9218FB0016C5}"/>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8" name="Line 81">
                  <a:extLst>
                    <a:ext uri="{FF2B5EF4-FFF2-40B4-BE49-F238E27FC236}">
                      <a16:creationId xmlns:a16="http://schemas.microsoft.com/office/drawing/2014/main" id="{42F448A9-398C-4A1C-B60C-3F370BA22AD4}"/>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82">
                  <a:extLst>
                    <a:ext uri="{FF2B5EF4-FFF2-40B4-BE49-F238E27FC236}">
                      <a16:creationId xmlns:a16="http://schemas.microsoft.com/office/drawing/2014/main" id="{DB419B19-8D61-48EE-AF50-25B2A3E830A3}"/>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Oval 83">
                  <a:extLst>
                    <a:ext uri="{FF2B5EF4-FFF2-40B4-BE49-F238E27FC236}">
                      <a16:creationId xmlns:a16="http://schemas.microsoft.com/office/drawing/2014/main" id="{C7CA5370-DEDD-4478-9E03-EF59E1890B5C}"/>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1" name="Rectangle 84">
                  <a:extLst>
                    <a:ext uri="{FF2B5EF4-FFF2-40B4-BE49-F238E27FC236}">
                      <a16:creationId xmlns:a16="http://schemas.microsoft.com/office/drawing/2014/main" id="{C517DA32-1D1F-4A0D-9497-E6FA539CE74E}"/>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2" name="Rectangle 85">
                  <a:extLst>
                    <a:ext uri="{FF2B5EF4-FFF2-40B4-BE49-F238E27FC236}">
                      <a16:creationId xmlns:a16="http://schemas.microsoft.com/office/drawing/2014/main" id="{46CD994F-D3F8-4801-8ECD-001801CC8E03}"/>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3" name="Text Box 86">
                  <a:extLst>
                    <a:ext uri="{FF2B5EF4-FFF2-40B4-BE49-F238E27FC236}">
                      <a16:creationId xmlns:a16="http://schemas.microsoft.com/office/drawing/2014/main" id="{C62F61F1-5D7B-4C50-85FD-61FB755E1300}"/>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284" name="Text Box 87">
                  <a:extLst>
                    <a:ext uri="{FF2B5EF4-FFF2-40B4-BE49-F238E27FC236}">
                      <a16:creationId xmlns:a16="http://schemas.microsoft.com/office/drawing/2014/main" id="{84561EC3-F6D1-40CA-9A53-12DF3BA909AF}"/>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65" name="Oval 88">
                <a:extLst>
                  <a:ext uri="{FF2B5EF4-FFF2-40B4-BE49-F238E27FC236}">
                    <a16:creationId xmlns:a16="http://schemas.microsoft.com/office/drawing/2014/main" id="{70615AB1-B9AD-45A2-8145-74F1A8CC20D8}"/>
                  </a:ext>
                </a:extLst>
              </p:cNvPr>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5" name="Text Box 89">
                <a:extLst>
                  <a:ext uri="{FF2B5EF4-FFF2-40B4-BE49-F238E27FC236}">
                    <a16:creationId xmlns:a16="http://schemas.microsoft.com/office/drawing/2014/main" id="{78E37D7F-5A68-4705-8E71-C08913D1D062}"/>
                  </a:ext>
                </a:extLst>
              </p:cNvPr>
              <p:cNvSpPr txBox="1">
                <a:spLocks noChangeArrowheads="1"/>
              </p:cNvSpPr>
              <p:nvPr/>
            </p:nvSpPr>
            <p:spPr bwMode="auto">
              <a:xfrm>
                <a:off x="612" y="199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226" name="Text Box 90">
                <a:extLst>
                  <a:ext uri="{FF2B5EF4-FFF2-40B4-BE49-F238E27FC236}">
                    <a16:creationId xmlns:a16="http://schemas.microsoft.com/office/drawing/2014/main" id="{9B2D9D5D-173C-40B4-A1A1-0008027B48BB}"/>
                  </a:ext>
                </a:extLst>
              </p:cNvPr>
              <p:cNvSpPr txBox="1">
                <a:spLocks noChangeArrowheads="1"/>
              </p:cNvSpPr>
              <p:nvPr/>
            </p:nvSpPr>
            <p:spPr bwMode="auto">
              <a:xfrm>
                <a:off x="1459" y="236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227" name="Text Box 91">
                <a:extLst>
                  <a:ext uri="{FF2B5EF4-FFF2-40B4-BE49-F238E27FC236}">
                    <a16:creationId xmlns:a16="http://schemas.microsoft.com/office/drawing/2014/main" id="{723FBFE6-643D-4D85-920A-EEEE1F36D94A}"/>
                  </a:ext>
                </a:extLst>
              </p:cNvPr>
              <p:cNvSpPr txBox="1">
                <a:spLocks noChangeArrowheads="1"/>
              </p:cNvSpPr>
              <p:nvPr/>
            </p:nvSpPr>
            <p:spPr bwMode="auto">
              <a:xfrm>
                <a:off x="2428" y="23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sp>
            <p:nvSpPr>
              <p:cNvPr id="95269" name="Oval 92">
                <a:extLst>
                  <a:ext uri="{FF2B5EF4-FFF2-40B4-BE49-F238E27FC236}">
                    <a16:creationId xmlns:a16="http://schemas.microsoft.com/office/drawing/2014/main" id="{1CC0BBCB-D08B-4C28-AABF-AC95C5B34D97}"/>
                  </a:ext>
                </a:extLst>
              </p:cNvPr>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9" name="Text Box 93">
                <a:extLst>
                  <a:ext uri="{FF2B5EF4-FFF2-40B4-BE49-F238E27FC236}">
                    <a16:creationId xmlns:a16="http://schemas.microsoft.com/office/drawing/2014/main" id="{B99220A1-FC2E-45FE-857C-784753C8AA54}"/>
                  </a:ext>
                </a:extLst>
              </p:cNvPr>
              <p:cNvSpPr txBox="1">
                <a:spLocks noChangeArrowheads="1"/>
              </p:cNvSpPr>
              <p:nvPr/>
            </p:nvSpPr>
            <p:spPr bwMode="auto">
              <a:xfrm>
                <a:off x="1193" y="149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E</a:t>
                </a:r>
                <a:endParaRPr kumimoji="1" lang="en-US" altLang="zh-CN" sz="2400" b="1" dirty="0">
                  <a:latin typeface="Times New Roman" pitchFamily="18" charset="0"/>
                  <a:ea typeface="宋体" charset="-122"/>
                </a:endParaRPr>
              </a:p>
            </p:txBody>
          </p:sp>
          <p:sp>
            <p:nvSpPr>
              <p:cNvPr id="91230" name="Text Box 94">
                <a:extLst>
                  <a:ext uri="{FF2B5EF4-FFF2-40B4-BE49-F238E27FC236}">
                    <a16:creationId xmlns:a16="http://schemas.microsoft.com/office/drawing/2014/main" id="{0C3199F1-4DD2-41B5-8ED0-1C71FA94A8F3}"/>
                  </a:ext>
                </a:extLst>
              </p:cNvPr>
              <p:cNvSpPr txBox="1">
                <a:spLocks noChangeArrowheads="1"/>
              </p:cNvSpPr>
              <p:nvPr/>
            </p:nvSpPr>
            <p:spPr bwMode="auto">
              <a:xfrm>
                <a:off x="1726" y="19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sp>
          <p:nvSpPr>
            <p:cNvPr id="91231" name="Text Box 95">
              <a:extLst>
                <a:ext uri="{FF2B5EF4-FFF2-40B4-BE49-F238E27FC236}">
                  <a16:creationId xmlns:a16="http://schemas.microsoft.com/office/drawing/2014/main" id="{D86B0939-61B3-4D0E-8105-A44A9D66D640}"/>
                </a:ext>
              </a:extLst>
            </p:cNvPr>
            <p:cNvSpPr txBox="1">
              <a:spLocks noChangeArrowheads="1"/>
            </p:cNvSpPr>
            <p:nvPr/>
          </p:nvSpPr>
          <p:spPr bwMode="auto">
            <a:xfrm>
              <a:off x="343" y="747"/>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空表</a:t>
              </a:r>
              <a:endParaRPr kumimoji="1" lang="zh-CN" altLang="en-US" sz="2200">
                <a:solidFill>
                  <a:schemeClr val="tx2"/>
                </a:solidFill>
                <a:latin typeface="Times New Roman" pitchFamily="18" charset="0"/>
                <a:ea typeface="仿宋_GB2312" pitchFamily="49" charset="-122"/>
              </a:endParaRPr>
            </a:p>
          </p:txBody>
        </p:sp>
        <p:sp>
          <p:nvSpPr>
            <p:cNvPr id="91232" name="Text Box 96">
              <a:extLst>
                <a:ext uri="{FF2B5EF4-FFF2-40B4-BE49-F238E27FC236}">
                  <a16:creationId xmlns:a16="http://schemas.microsoft.com/office/drawing/2014/main" id="{A96A28D9-0198-4003-9266-B4B20E59D83E}"/>
                </a:ext>
              </a:extLst>
            </p:cNvPr>
            <p:cNvSpPr txBox="1">
              <a:spLocks noChangeArrowheads="1"/>
            </p:cNvSpPr>
            <p:nvPr/>
          </p:nvSpPr>
          <p:spPr bwMode="auto">
            <a:xfrm>
              <a:off x="1052" y="1269"/>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线性表</a:t>
              </a:r>
              <a:endParaRPr kumimoji="1" lang="zh-CN" altLang="en-US" sz="2200">
                <a:solidFill>
                  <a:schemeClr val="tx2"/>
                </a:solidFill>
                <a:latin typeface="Times New Roman" pitchFamily="18" charset="0"/>
                <a:ea typeface="仿宋_GB2312" pitchFamily="49" charset="-122"/>
              </a:endParaRPr>
            </a:p>
          </p:txBody>
        </p:sp>
        <p:sp>
          <p:nvSpPr>
            <p:cNvPr id="91233" name="Text Box 97">
              <a:extLst>
                <a:ext uri="{FF2B5EF4-FFF2-40B4-BE49-F238E27FC236}">
                  <a16:creationId xmlns:a16="http://schemas.microsoft.com/office/drawing/2014/main" id="{4C338D1D-2BC8-4A01-9E66-37FC9BF55D1B}"/>
                </a:ext>
              </a:extLst>
            </p:cNvPr>
            <p:cNvSpPr txBox="1">
              <a:spLocks noChangeArrowheads="1"/>
            </p:cNvSpPr>
            <p:nvPr/>
          </p:nvSpPr>
          <p:spPr bwMode="auto">
            <a:xfrm>
              <a:off x="593" y="3206"/>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再入表</a:t>
              </a:r>
              <a:endParaRPr kumimoji="1" lang="zh-CN" altLang="en-US" sz="2200">
                <a:solidFill>
                  <a:schemeClr val="tx2"/>
                </a:solidFill>
                <a:latin typeface="Times New Roman" pitchFamily="18" charset="0"/>
                <a:ea typeface="仿宋_GB2312" pitchFamily="49" charset="-122"/>
              </a:endParaRPr>
            </a:p>
          </p:txBody>
        </p:sp>
        <p:sp>
          <p:nvSpPr>
            <p:cNvPr id="91234" name="Text Box 98">
              <a:extLst>
                <a:ext uri="{FF2B5EF4-FFF2-40B4-BE49-F238E27FC236}">
                  <a16:creationId xmlns:a16="http://schemas.microsoft.com/office/drawing/2014/main" id="{2D57EBAD-1796-4313-B682-DD5674BD8695}"/>
                </a:ext>
              </a:extLst>
            </p:cNvPr>
            <p:cNvSpPr txBox="1">
              <a:spLocks noChangeArrowheads="1"/>
            </p:cNvSpPr>
            <p:nvPr/>
          </p:nvSpPr>
          <p:spPr bwMode="auto">
            <a:xfrm>
              <a:off x="2386" y="1664"/>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纯表</a:t>
              </a:r>
              <a:endParaRPr kumimoji="1" lang="zh-CN" altLang="en-US" sz="2200">
                <a:solidFill>
                  <a:schemeClr val="tx2"/>
                </a:solidFill>
                <a:latin typeface="Times New Roman" pitchFamily="18" charset="0"/>
                <a:ea typeface="仿宋_GB2312" pitchFamily="49" charset="-122"/>
              </a:endParaRPr>
            </a:p>
          </p:txBody>
        </p:sp>
        <p:sp>
          <p:nvSpPr>
            <p:cNvPr id="95250" name="Oval 99">
              <a:extLst>
                <a:ext uri="{FF2B5EF4-FFF2-40B4-BE49-F238E27FC236}">
                  <a16:creationId xmlns:a16="http://schemas.microsoft.com/office/drawing/2014/main" id="{8F64BEF2-3814-4DCF-8F35-35246349CC41}"/>
                </a:ext>
              </a:extLst>
            </p:cNvPr>
            <p:cNvSpPr>
              <a:spLocks noChangeArrowheads="1"/>
            </p:cNvSpPr>
            <p:nvPr/>
          </p:nvSpPr>
          <p:spPr bwMode="auto">
            <a:xfrm>
              <a:off x="3844" y="276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36" name="Text Box 100">
              <a:extLst>
                <a:ext uri="{FF2B5EF4-FFF2-40B4-BE49-F238E27FC236}">
                  <a16:creationId xmlns:a16="http://schemas.microsoft.com/office/drawing/2014/main" id="{4036A5B7-3285-4EAF-BF62-21883097EFAE}"/>
                </a:ext>
              </a:extLst>
            </p:cNvPr>
            <p:cNvSpPr txBox="1">
              <a:spLocks noChangeArrowheads="1"/>
            </p:cNvSpPr>
            <p:nvPr/>
          </p:nvSpPr>
          <p:spPr bwMode="auto">
            <a:xfrm>
              <a:off x="3769" y="2456"/>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F</a:t>
              </a:r>
              <a:endParaRPr kumimoji="1" lang="en-US" altLang="zh-CN" sz="2400" b="1" dirty="0">
                <a:latin typeface="Times New Roman" pitchFamily="18" charset="0"/>
                <a:ea typeface="宋体" charset="-122"/>
              </a:endParaRPr>
            </a:p>
          </p:txBody>
        </p:sp>
        <p:sp>
          <p:nvSpPr>
            <p:cNvPr id="91237" name="Text Box 101">
              <a:extLst>
                <a:ext uri="{FF2B5EF4-FFF2-40B4-BE49-F238E27FC236}">
                  <a16:creationId xmlns:a16="http://schemas.microsoft.com/office/drawing/2014/main" id="{89E80238-42AA-4D39-B525-37B477655756}"/>
                </a:ext>
              </a:extLst>
            </p:cNvPr>
            <p:cNvSpPr txBox="1">
              <a:spLocks noChangeArrowheads="1"/>
            </p:cNvSpPr>
            <p:nvPr/>
          </p:nvSpPr>
          <p:spPr bwMode="auto">
            <a:xfrm>
              <a:off x="4077" y="3187"/>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递归表</a:t>
              </a:r>
              <a:endParaRPr kumimoji="1" lang="zh-CN" altLang="en-US" sz="2200">
                <a:solidFill>
                  <a:schemeClr val="tx2"/>
                </a:solidFill>
                <a:latin typeface="Times New Roman" pitchFamily="18" charset="0"/>
                <a:ea typeface="仿宋_GB2312" pitchFamily="49" charset="-122"/>
              </a:endParaRPr>
            </a:p>
          </p:txBody>
        </p:sp>
        <p:sp>
          <p:nvSpPr>
            <p:cNvPr id="95253" name="Rectangle 102">
              <a:extLst>
                <a:ext uri="{FF2B5EF4-FFF2-40B4-BE49-F238E27FC236}">
                  <a16:creationId xmlns:a16="http://schemas.microsoft.com/office/drawing/2014/main" id="{0EAB2846-06F1-4C73-B008-68ABB3412BC6}"/>
                </a:ext>
              </a:extLst>
            </p:cNvPr>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54" name="Freeform 103">
              <a:extLst>
                <a:ext uri="{FF2B5EF4-FFF2-40B4-BE49-F238E27FC236}">
                  <a16:creationId xmlns:a16="http://schemas.microsoft.com/office/drawing/2014/main" id="{E0510738-0F3F-4295-A5EF-C74D24449C6E}"/>
                </a:ext>
              </a:extLst>
            </p:cNvPr>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5" name="Text Box 104">
              <a:extLst>
                <a:ext uri="{FF2B5EF4-FFF2-40B4-BE49-F238E27FC236}">
                  <a16:creationId xmlns:a16="http://schemas.microsoft.com/office/drawing/2014/main" id="{8A9EE83A-CDC0-43B6-AD8C-FA45E4AE6A1F}"/>
                </a:ext>
              </a:extLst>
            </p:cNvPr>
            <p:cNvSpPr txBox="1">
              <a:spLocks noChangeArrowheads="1"/>
            </p:cNvSpPr>
            <p:nvPr/>
          </p:nvSpPr>
          <p:spPr bwMode="auto">
            <a:xfrm>
              <a:off x="3541" y="32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d</a:t>
              </a:r>
              <a:endParaRPr kumimoji="1" lang="en-US" altLang="zh-CN" sz="2400">
                <a:latin typeface="Times New Roman" panose="02020603050405020304" pitchFamily="18" charset="0"/>
              </a:endParaRPr>
            </a:p>
          </p:txBody>
        </p:sp>
      </p:gr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14F88C88-51ED-47F5-B9E0-A963CD4C7752}"/>
              </a:ext>
            </a:extLst>
          </p:cNvPr>
          <p:cNvSpPr txBox="1">
            <a:spLocks noChangeArrowheads="1"/>
          </p:cNvSpPr>
          <p:nvPr/>
        </p:nvSpPr>
        <p:spPr bwMode="auto">
          <a:xfrm>
            <a:off x="2844800" y="517525"/>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b="1">
                <a:solidFill>
                  <a:schemeClr val="tx2"/>
                </a:solidFill>
                <a:latin typeface="仿宋_GB2312" pitchFamily="49" charset="-122"/>
                <a:ea typeface="华文新魏" panose="02010800040101010101" pitchFamily="2" charset="-122"/>
              </a:rPr>
              <a:t>广义表的表示</a:t>
            </a:r>
            <a:endParaRPr kumimoji="1" lang="zh-CN" altLang="en-US" sz="2400">
              <a:solidFill>
                <a:schemeClr val="tx2"/>
              </a:solidFill>
              <a:latin typeface="黑体" panose="02010609060101010101" pitchFamily="49" charset="-122"/>
              <a:ea typeface="华文新魏" panose="02010800040101010101" pitchFamily="2" charset="-122"/>
            </a:endParaRPr>
          </a:p>
        </p:txBody>
      </p:sp>
      <p:sp>
        <p:nvSpPr>
          <p:cNvPr id="96259" name="Text Box 3">
            <a:extLst>
              <a:ext uri="{FF2B5EF4-FFF2-40B4-BE49-F238E27FC236}">
                <a16:creationId xmlns:a16="http://schemas.microsoft.com/office/drawing/2014/main" id="{D65F0286-ABA9-45B5-8C40-2A739D52D2B2}"/>
              </a:ext>
            </a:extLst>
          </p:cNvPr>
          <p:cNvSpPr txBox="1">
            <a:spLocks noChangeArrowheads="1"/>
          </p:cNvSpPr>
          <p:nvPr/>
        </p:nvSpPr>
        <p:spPr bwMode="auto">
          <a:xfrm>
            <a:off x="571500" y="1871663"/>
            <a:ext cx="8191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000" b="1" i="1">
                <a:latin typeface="Times New Roman" panose="02020603050405020304" pitchFamily="18" charset="0"/>
              </a:rPr>
              <a:t>list</a:t>
            </a:r>
            <a:r>
              <a:rPr kumimoji="1" lang="en-US" altLang="zh-CN" sz="3000" b="1">
                <a:latin typeface="Times New Roman" panose="02020603050405020304" pitchFamily="18" charset="0"/>
              </a:rPr>
              <a:t>1 =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b</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c</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d</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e</a:t>
            </a:r>
            <a:r>
              <a:rPr kumimoji="1" lang="en-US" altLang="zh-CN" sz="3000" b="1">
                <a:latin typeface="Times New Roman" panose="02020603050405020304" pitchFamily="18" charset="0"/>
              </a:rPr>
              <a:t>)</a:t>
            </a:r>
            <a:endParaRPr kumimoji="1" lang="en-US" altLang="zh-CN" sz="1900">
              <a:latin typeface="Times New Roman" panose="02020603050405020304" pitchFamily="18" charset="0"/>
            </a:endParaRPr>
          </a:p>
        </p:txBody>
      </p:sp>
      <p:sp>
        <p:nvSpPr>
          <p:cNvPr id="96260" name="Text Box 4">
            <a:extLst>
              <a:ext uri="{FF2B5EF4-FFF2-40B4-BE49-F238E27FC236}">
                <a16:creationId xmlns:a16="http://schemas.microsoft.com/office/drawing/2014/main" id="{79092EA1-1A44-4140-AD0E-F03D49A5A062}"/>
              </a:ext>
            </a:extLst>
          </p:cNvPr>
          <p:cNvSpPr txBox="1">
            <a:spLocks noChangeArrowheads="1"/>
          </p:cNvSpPr>
          <p:nvPr/>
        </p:nvSpPr>
        <p:spPr bwMode="auto">
          <a:xfrm>
            <a:off x="1409700" y="5702300"/>
            <a:ext cx="65913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latin typeface="Times New Roman" panose="02020603050405020304" pitchFamily="18" charset="0"/>
              </a:rPr>
              <a:t>list</a:t>
            </a:r>
            <a:r>
              <a:rPr kumimoji="1" lang="en-US" altLang="zh-CN" sz="3000" b="1">
                <a:latin typeface="Times New Roman" panose="02020603050405020304" pitchFamily="18" charset="0"/>
              </a:rPr>
              <a:t>2 =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b</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c</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d</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e</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f</a:t>
            </a:r>
            <a:r>
              <a:rPr kumimoji="1" lang="en-US" altLang="zh-CN" sz="3000" b="1">
                <a:latin typeface="Times New Roman" panose="02020603050405020304" pitchFamily="18" charset="0"/>
              </a:rPr>
              <a:t>), (), </a:t>
            </a:r>
            <a:r>
              <a:rPr kumimoji="1" lang="en-US" altLang="zh-CN" sz="3000" b="1" i="1">
                <a:latin typeface="Times New Roman" panose="02020603050405020304" pitchFamily="18" charset="0"/>
              </a:rPr>
              <a:t>g</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r</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s</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t</a:t>
            </a:r>
            <a:r>
              <a:rPr kumimoji="1" lang="en-US" altLang="zh-CN" sz="3000" b="1">
                <a:latin typeface="Times New Roman" panose="02020603050405020304" pitchFamily="18" charset="0"/>
              </a:rPr>
              <a:t>))</a:t>
            </a:r>
            <a:endParaRPr kumimoji="1" lang="en-US" altLang="zh-CN" b="1">
              <a:solidFill>
                <a:srgbClr val="008000"/>
              </a:solidFill>
              <a:latin typeface="隶书" panose="02010509060101010101" pitchFamily="49" charset="-122"/>
              <a:ea typeface="隶书" panose="02010509060101010101" pitchFamily="49" charset="-122"/>
            </a:endParaRPr>
          </a:p>
        </p:txBody>
      </p:sp>
      <p:grpSp>
        <p:nvGrpSpPr>
          <p:cNvPr id="96261" name="Group 5">
            <a:extLst>
              <a:ext uri="{FF2B5EF4-FFF2-40B4-BE49-F238E27FC236}">
                <a16:creationId xmlns:a16="http://schemas.microsoft.com/office/drawing/2014/main" id="{ABBC9E56-5821-4A9C-8D2D-E4B4BD891446}"/>
              </a:ext>
            </a:extLst>
          </p:cNvPr>
          <p:cNvGrpSpPr>
            <a:grpSpLocks/>
          </p:cNvGrpSpPr>
          <p:nvPr/>
        </p:nvGrpSpPr>
        <p:grpSpPr bwMode="auto">
          <a:xfrm>
            <a:off x="381000" y="2582863"/>
            <a:ext cx="8432800" cy="3121025"/>
            <a:chOff x="240" y="1627"/>
            <a:chExt cx="5312" cy="1966"/>
          </a:xfrm>
        </p:grpSpPr>
        <p:sp>
          <p:nvSpPr>
            <p:cNvPr id="96286" name="Rectangle 6">
              <a:extLst>
                <a:ext uri="{FF2B5EF4-FFF2-40B4-BE49-F238E27FC236}">
                  <a16:creationId xmlns:a16="http://schemas.microsoft.com/office/drawing/2014/main" id="{0F7F634A-E860-4675-84DC-6250731BA2B0}"/>
                </a:ext>
              </a:extLst>
            </p:cNvPr>
            <p:cNvSpPr>
              <a:spLocks noChangeArrowheads="1"/>
            </p:cNvSpPr>
            <p:nvPr/>
          </p:nvSpPr>
          <p:spPr bwMode="auto">
            <a:xfrm>
              <a:off x="105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87" name="Line 7">
              <a:extLst>
                <a:ext uri="{FF2B5EF4-FFF2-40B4-BE49-F238E27FC236}">
                  <a16:creationId xmlns:a16="http://schemas.microsoft.com/office/drawing/2014/main" id="{2BABC96D-D2AB-4375-B90A-CCACE2A70982}"/>
                </a:ext>
              </a:extLst>
            </p:cNvPr>
            <p:cNvSpPr>
              <a:spLocks noChangeShapeType="1"/>
            </p:cNvSpPr>
            <p:nvPr/>
          </p:nvSpPr>
          <p:spPr bwMode="auto">
            <a:xfrm>
              <a:off x="134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8" name="Line 8">
              <a:extLst>
                <a:ext uri="{FF2B5EF4-FFF2-40B4-BE49-F238E27FC236}">
                  <a16:creationId xmlns:a16="http://schemas.microsoft.com/office/drawing/2014/main" id="{E7814CEC-40DA-41EA-B197-4463E63442FB}"/>
                </a:ext>
              </a:extLst>
            </p:cNvPr>
            <p:cNvSpPr>
              <a:spLocks noChangeShapeType="1"/>
            </p:cNvSpPr>
            <p:nvPr/>
          </p:nvSpPr>
          <p:spPr bwMode="auto">
            <a:xfrm>
              <a:off x="144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9" name="Rectangle 9">
              <a:extLst>
                <a:ext uri="{FF2B5EF4-FFF2-40B4-BE49-F238E27FC236}">
                  <a16:creationId xmlns:a16="http://schemas.microsoft.com/office/drawing/2014/main" id="{59F817B3-F5A6-403A-8923-980E8557FD78}"/>
                </a:ext>
              </a:extLst>
            </p:cNvPr>
            <p:cNvSpPr>
              <a:spLocks noChangeArrowheads="1"/>
            </p:cNvSpPr>
            <p:nvPr/>
          </p:nvSpPr>
          <p:spPr bwMode="auto">
            <a:xfrm>
              <a:off x="177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0" name="Line 10">
              <a:extLst>
                <a:ext uri="{FF2B5EF4-FFF2-40B4-BE49-F238E27FC236}">
                  <a16:creationId xmlns:a16="http://schemas.microsoft.com/office/drawing/2014/main" id="{3445F03E-BDDA-47AC-A2B4-60EBE72BFCD8}"/>
                </a:ext>
              </a:extLst>
            </p:cNvPr>
            <p:cNvSpPr>
              <a:spLocks noChangeShapeType="1"/>
            </p:cNvSpPr>
            <p:nvPr/>
          </p:nvSpPr>
          <p:spPr bwMode="auto">
            <a:xfrm>
              <a:off x="206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1" name="Line 11">
              <a:extLst>
                <a:ext uri="{FF2B5EF4-FFF2-40B4-BE49-F238E27FC236}">
                  <a16:creationId xmlns:a16="http://schemas.microsoft.com/office/drawing/2014/main" id="{8687AEEE-5169-40C3-BB95-69D5FB29A335}"/>
                </a:ext>
              </a:extLst>
            </p:cNvPr>
            <p:cNvSpPr>
              <a:spLocks noChangeShapeType="1"/>
            </p:cNvSpPr>
            <p:nvPr/>
          </p:nvSpPr>
          <p:spPr bwMode="auto">
            <a:xfrm>
              <a:off x="216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2" name="Rectangle 12">
              <a:extLst>
                <a:ext uri="{FF2B5EF4-FFF2-40B4-BE49-F238E27FC236}">
                  <a16:creationId xmlns:a16="http://schemas.microsoft.com/office/drawing/2014/main" id="{78709F25-931D-41A1-817C-09DA987F0A6E}"/>
                </a:ext>
              </a:extLst>
            </p:cNvPr>
            <p:cNvSpPr>
              <a:spLocks noChangeArrowheads="1"/>
            </p:cNvSpPr>
            <p:nvPr/>
          </p:nvSpPr>
          <p:spPr bwMode="auto">
            <a:xfrm>
              <a:off x="249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3" name="Line 13">
              <a:extLst>
                <a:ext uri="{FF2B5EF4-FFF2-40B4-BE49-F238E27FC236}">
                  <a16:creationId xmlns:a16="http://schemas.microsoft.com/office/drawing/2014/main" id="{D7EAD33B-F653-49CD-B591-6624EB05B938}"/>
                </a:ext>
              </a:extLst>
            </p:cNvPr>
            <p:cNvSpPr>
              <a:spLocks noChangeShapeType="1"/>
            </p:cNvSpPr>
            <p:nvPr/>
          </p:nvSpPr>
          <p:spPr bwMode="auto">
            <a:xfrm>
              <a:off x="278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4" name="Line 14">
              <a:extLst>
                <a:ext uri="{FF2B5EF4-FFF2-40B4-BE49-F238E27FC236}">
                  <a16:creationId xmlns:a16="http://schemas.microsoft.com/office/drawing/2014/main" id="{8FD410B5-9E61-4250-B113-03525F57E885}"/>
                </a:ext>
              </a:extLst>
            </p:cNvPr>
            <p:cNvSpPr>
              <a:spLocks noChangeShapeType="1"/>
            </p:cNvSpPr>
            <p:nvPr/>
          </p:nvSpPr>
          <p:spPr bwMode="auto">
            <a:xfrm>
              <a:off x="288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5" name="Rectangle 15">
              <a:extLst>
                <a:ext uri="{FF2B5EF4-FFF2-40B4-BE49-F238E27FC236}">
                  <a16:creationId xmlns:a16="http://schemas.microsoft.com/office/drawing/2014/main" id="{A1F713FA-DF15-4BF7-A51E-3D3330747007}"/>
                </a:ext>
              </a:extLst>
            </p:cNvPr>
            <p:cNvSpPr>
              <a:spLocks noChangeArrowheads="1"/>
            </p:cNvSpPr>
            <p:nvPr/>
          </p:nvSpPr>
          <p:spPr bwMode="auto">
            <a:xfrm>
              <a:off x="321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6" name="Line 16">
              <a:extLst>
                <a:ext uri="{FF2B5EF4-FFF2-40B4-BE49-F238E27FC236}">
                  <a16:creationId xmlns:a16="http://schemas.microsoft.com/office/drawing/2014/main" id="{3061E0E1-FC89-46CF-BF43-1E7A0124253B}"/>
                </a:ext>
              </a:extLst>
            </p:cNvPr>
            <p:cNvSpPr>
              <a:spLocks noChangeShapeType="1"/>
            </p:cNvSpPr>
            <p:nvPr/>
          </p:nvSpPr>
          <p:spPr bwMode="auto">
            <a:xfrm>
              <a:off x="350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7" name="Line 17">
              <a:extLst>
                <a:ext uri="{FF2B5EF4-FFF2-40B4-BE49-F238E27FC236}">
                  <a16:creationId xmlns:a16="http://schemas.microsoft.com/office/drawing/2014/main" id="{BE86D5DA-3629-4712-A367-5126C05CA4FC}"/>
                </a:ext>
              </a:extLst>
            </p:cNvPr>
            <p:cNvSpPr>
              <a:spLocks noChangeShapeType="1"/>
            </p:cNvSpPr>
            <p:nvPr/>
          </p:nvSpPr>
          <p:spPr bwMode="auto">
            <a:xfrm>
              <a:off x="72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8" name="Rectangle 18">
              <a:extLst>
                <a:ext uri="{FF2B5EF4-FFF2-40B4-BE49-F238E27FC236}">
                  <a16:creationId xmlns:a16="http://schemas.microsoft.com/office/drawing/2014/main" id="{26A52EDA-BBD9-404E-B765-CC325919A296}"/>
                </a:ext>
              </a:extLst>
            </p:cNvPr>
            <p:cNvSpPr>
              <a:spLocks noChangeArrowheads="1"/>
            </p:cNvSpPr>
            <p:nvPr/>
          </p:nvSpPr>
          <p:spPr bwMode="auto">
            <a:xfrm>
              <a:off x="504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9" name="Line 19">
              <a:extLst>
                <a:ext uri="{FF2B5EF4-FFF2-40B4-BE49-F238E27FC236}">
                  <a16:creationId xmlns:a16="http://schemas.microsoft.com/office/drawing/2014/main" id="{1207E331-719A-4453-85F6-F40DAAD5D814}"/>
                </a:ext>
              </a:extLst>
            </p:cNvPr>
            <p:cNvSpPr>
              <a:spLocks noChangeShapeType="1"/>
            </p:cNvSpPr>
            <p:nvPr/>
          </p:nvSpPr>
          <p:spPr bwMode="auto">
            <a:xfrm>
              <a:off x="532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0" name="Rectangle 20">
              <a:extLst>
                <a:ext uri="{FF2B5EF4-FFF2-40B4-BE49-F238E27FC236}">
                  <a16:creationId xmlns:a16="http://schemas.microsoft.com/office/drawing/2014/main" id="{55FB9D88-1E29-4039-B574-0C76C7BA11B0}"/>
                </a:ext>
              </a:extLst>
            </p:cNvPr>
            <p:cNvSpPr>
              <a:spLocks noChangeArrowheads="1"/>
            </p:cNvSpPr>
            <p:nvPr/>
          </p:nvSpPr>
          <p:spPr bwMode="auto">
            <a:xfrm>
              <a:off x="432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1" name="Line 21">
              <a:extLst>
                <a:ext uri="{FF2B5EF4-FFF2-40B4-BE49-F238E27FC236}">
                  <a16:creationId xmlns:a16="http://schemas.microsoft.com/office/drawing/2014/main" id="{22C4AE9D-002F-4DFF-A01D-245E5B50A312}"/>
                </a:ext>
              </a:extLst>
            </p:cNvPr>
            <p:cNvSpPr>
              <a:spLocks noChangeShapeType="1"/>
            </p:cNvSpPr>
            <p:nvPr/>
          </p:nvSpPr>
          <p:spPr bwMode="auto">
            <a:xfrm>
              <a:off x="460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2" name="Rectangle 22">
              <a:extLst>
                <a:ext uri="{FF2B5EF4-FFF2-40B4-BE49-F238E27FC236}">
                  <a16:creationId xmlns:a16="http://schemas.microsoft.com/office/drawing/2014/main" id="{F7F4CF76-1CCE-4D6C-ABEF-735B6ECDFB6E}"/>
                </a:ext>
              </a:extLst>
            </p:cNvPr>
            <p:cNvSpPr>
              <a:spLocks noChangeArrowheads="1"/>
            </p:cNvSpPr>
            <p:nvPr/>
          </p:nvSpPr>
          <p:spPr bwMode="auto">
            <a:xfrm>
              <a:off x="360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3" name="Line 23">
              <a:extLst>
                <a:ext uri="{FF2B5EF4-FFF2-40B4-BE49-F238E27FC236}">
                  <a16:creationId xmlns:a16="http://schemas.microsoft.com/office/drawing/2014/main" id="{26FAC5FA-5ACC-44A8-A1D5-9FA4699F5149}"/>
                </a:ext>
              </a:extLst>
            </p:cNvPr>
            <p:cNvSpPr>
              <a:spLocks noChangeShapeType="1"/>
            </p:cNvSpPr>
            <p:nvPr/>
          </p:nvSpPr>
          <p:spPr bwMode="auto">
            <a:xfrm>
              <a:off x="388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4" name="Line 24">
              <a:extLst>
                <a:ext uri="{FF2B5EF4-FFF2-40B4-BE49-F238E27FC236}">
                  <a16:creationId xmlns:a16="http://schemas.microsoft.com/office/drawing/2014/main" id="{9C7B3E0F-EEB6-4454-B99C-41C4CA36268B}"/>
                </a:ext>
              </a:extLst>
            </p:cNvPr>
            <p:cNvSpPr>
              <a:spLocks noChangeShapeType="1"/>
            </p:cNvSpPr>
            <p:nvPr/>
          </p:nvSpPr>
          <p:spPr bwMode="auto">
            <a:xfrm>
              <a:off x="3360" y="2376"/>
              <a:ext cx="240"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5" name="Line 25">
              <a:extLst>
                <a:ext uri="{FF2B5EF4-FFF2-40B4-BE49-F238E27FC236}">
                  <a16:creationId xmlns:a16="http://schemas.microsoft.com/office/drawing/2014/main" id="{D6346DF5-F55E-4621-8C8C-F0E8D4B6629D}"/>
                </a:ext>
              </a:extLst>
            </p:cNvPr>
            <p:cNvSpPr>
              <a:spLocks noChangeShapeType="1"/>
            </p:cNvSpPr>
            <p:nvPr/>
          </p:nvSpPr>
          <p:spPr bwMode="auto">
            <a:xfrm flipV="1">
              <a:off x="3360" y="1848"/>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6" name="Line 26">
              <a:extLst>
                <a:ext uri="{FF2B5EF4-FFF2-40B4-BE49-F238E27FC236}">
                  <a16:creationId xmlns:a16="http://schemas.microsoft.com/office/drawing/2014/main" id="{D7FE522C-0E0E-4B0E-B8F3-7569F656AD63}"/>
                </a:ext>
              </a:extLst>
            </p:cNvPr>
            <p:cNvSpPr>
              <a:spLocks noChangeShapeType="1"/>
            </p:cNvSpPr>
            <p:nvPr/>
          </p:nvSpPr>
          <p:spPr bwMode="auto">
            <a:xfrm>
              <a:off x="398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7" name="Line 27">
              <a:extLst>
                <a:ext uri="{FF2B5EF4-FFF2-40B4-BE49-F238E27FC236}">
                  <a16:creationId xmlns:a16="http://schemas.microsoft.com/office/drawing/2014/main" id="{0EF0B118-0CCA-4818-B331-3864AAC57F44}"/>
                </a:ext>
              </a:extLst>
            </p:cNvPr>
            <p:cNvSpPr>
              <a:spLocks noChangeShapeType="1"/>
            </p:cNvSpPr>
            <p:nvPr/>
          </p:nvSpPr>
          <p:spPr bwMode="auto">
            <a:xfrm>
              <a:off x="470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8" name="Rectangle 28">
              <a:extLst>
                <a:ext uri="{FF2B5EF4-FFF2-40B4-BE49-F238E27FC236}">
                  <a16:creationId xmlns:a16="http://schemas.microsoft.com/office/drawing/2014/main" id="{B109B898-4E60-4735-BDCF-491913AEF400}"/>
                </a:ext>
              </a:extLst>
            </p:cNvPr>
            <p:cNvSpPr>
              <a:spLocks noChangeArrowheads="1"/>
            </p:cNvSpPr>
            <p:nvPr/>
          </p:nvSpPr>
          <p:spPr bwMode="auto">
            <a:xfrm>
              <a:off x="134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9" name="Line 29">
              <a:extLst>
                <a:ext uri="{FF2B5EF4-FFF2-40B4-BE49-F238E27FC236}">
                  <a16:creationId xmlns:a16="http://schemas.microsoft.com/office/drawing/2014/main" id="{2735416F-F0CB-4BDB-874F-6F5538DF1B30}"/>
                </a:ext>
              </a:extLst>
            </p:cNvPr>
            <p:cNvSpPr>
              <a:spLocks noChangeShapeType="1"/>
            </p:cNvSpPr>
            <p:nvPr/>
          </p:nvSpPr>
          <p:spPr bwMode="auto">
            <a:xfrm>
              <a:off x="163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0" name="Line 30">
              <a:extLst>
                <a:ext uri="{FF2B5EF4-FFF2-40B4-BE49-F238E27FC236}">
                  <a16:creationId xmlns:a16="http://schemas.microsoft.com/office/drawing/2014/main" id="{B745FF27-9CAE-4BC0-8EC6-B222EE3FFC33}"/>
                </a:ext>
              </a:extLst>
            </p:cNvPr>
            <p:cNvSpPr>
              <a:spLocks noChangeShapeType="1"/>
            </p:cNvSpPr>
            <p:nvPr/>
          </p:nvSpPr>
          <p:spPr bwMode="auto">
            <a:xfrm>
              <a:off x="172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1" name="Rectangle 31">
              <a:extLst>
                <a:ext uri="{FF2B5EF4-FFF2-40B4-BE49-F238E27FC236}">
                  <a16:creationId xmlns:a16="http://schemas.microsoft.com/office/drawing/2014/main" id="{5CD8CE1E-53BD-4B1D-A092-6E37C95925C8}"/>
                </a:ext>
              </a:extLst>
            </p:cNvPr>
            <p:cNvSpPr>
              <a:spLocks noChangeArrowheads="1"/>
            </p:cNvSpPr>
            <p:nvPr/>
          </p:nvSpPr>
          <p:spPr bwMode="auto">
            <a:xfrm>
              <a:off x="206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2" name="Line 32">
              <a:extLst>
                <a:ext uri="{FF2B5EF4-FFF2-40B4-BE49-F238E27FC236}">
                  <a16:creationId xmlns:a16="http://schemas.microsoft.com/office/drawing/2014/main" id="{CE0FE3D7-0D78-4899-9F05-1A5F7ED65ABC}"/>
                </a:ext>
              </a:extLst>
            </p:cNvPr>
            <p:cNvSpPr>
              <a:spLocks noChangeShapeType="1"/>
            </p:cNvSpPr>
            <p:nvPr/>
          </p:nvSpPr>
          <p:spPr bwMode="auto">
            <a:xfrm>
              <a:off x="235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3" name="Line 33">
              <a:extLst>
                <a:ext uri="{FF2B5EF4-FFF2-40B4-BE49-F238E27FC236}">
                  <a16:creationId xmlns:a16="http://schemas.microsoft.com/office/drawing/2014/main" id="{F030E14B-8BE9-4FD0-95B9-EC6A66A77E22}"/>
                </a:ext>
              </a:extLst>
            </p:cNvPr>
            <p:cNvSpPr>
              <a:spLocks noChangeShapeType="1"/>
            </p:cNvSpPr>
            <p:nvPr/>
          </p:nvSpPr>
          <p:spPr bwMode="auto">
            <a:xfrm>
              <a:off x="244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4" name="Rectangle 34">
              <a:extLst>
                <a:ext uri="{FF2B5EF4-FFF2-40B4-BE49-F238E27FC236}">
                  <a16:creationId xmlns:a16="http://schemas.microsoft.com/office/drawing/2014/main" id="{FB4E8A61-1ADB-4DEC-9910-05B40D9CFB96}"/>
                </a:ext>
              </a:extLst>
            </p:cNvPr>
            <p:cNvSpPr>
              <a:spLocks noChangeArrowheads="1"/>
            </p:cNvSpPr>
            <p:nvPr/>
          </p:nvSpPr>
          <p:spPr bwMode="auto">
            <a:xfrm>
              <a:off x="278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5" name="Line 35">
              <a:extLst>
                <a:ext uri="{FF2B5EF4-FFF2-40B4-BE49-F238E27FC236}">
                  <a16:creationId xmlns:a16="http://schemas.microsoft.com/office/drawing/2014/main" id="{C8E1CACC-3E0C-45E1-AB83-4664CE84A814}"/>
                </a:ext>
              </a:extLst>
            </p:cNvPr>
            <p:cNvSpPr>
              <a:spLocks noChangeShapeType="1"/>
            </p:cNvSpPr>
            <p:nvPr/>
          </p:nvSpPr>
          <p:spPr bwMode="auto">
            <a:xfrm>
              <a:off x="307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6" name="Line 36">
              <a:extLst>
                <a:ext uri="{FF2B5EF4-FFF2-40B4-BE49-F238E27FC236}">
                  <a16:creationId xmlns:a16="http://schemas.microsoft.com/office/drawing/2014/main" id="{F431FCF7-2BD5-4727-87FD-A3555506594F}"/>
                </a:ext>
              </a:extLst>
            </p:cNvPr>
            <p:cNvSpPr>
              <a:spLocks noChangeShapeType="1"/>
            </p:cNvSpPr>
            <p:nvPr/>
          </p:nvSpPr>
          <p:spPr bwMode="auto">
            <a:xfrm>
              <a:off x="316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7" name="Rectangle 37">
              <a:extLst>
                <a:ext uri="{FF2B5EF4-FFF2-40B4-BE49-F238E27FC236}">
                  <a16:creationId xmlns:a16="http://schemas.microsoft.com/office/drawing/2014/main" id="{F0899549-419C-4169-B404-61DAFBF52F28}"/>
                </a:ext>
              </a:extLst>
            </p:cNvPr>
            <p:cNvSpPr>
              <a:spLocks noChangeArrowheads="1"/>
            </p:cNvSpPr>
            <p:nvPr/>
          </p:nvSpPr>
          <p:spPr bwMode="auto">
            <a:xfrm>
              <a:off x="350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8" name="Line 38">
              <a:extLst>
                <a:ext uri="{FF2B5EF4-FFF2-40B4-BE49-F238E27FC236}">
                  <a16:creationId xmlns:a16="http://schemas.microsoft.com/office/drawing/2014/main" id="{A3E58004-8AC6-4436-BF07-40337F4843B4}"/>
                </a:ext>
              </a:extLst>
            </p:cNvPr>
            <p:cNvSpPr>
              <a:spLocks noChangeShapeType="1"/>
            </p:cNvSpPr>
            <p:nvPr/>
          </p:nvSpPr>
          <p:spPr bwMode="auto">
            <a:xfrm>
              <a:off x="379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9" name="Line 39">
              <a:extLst>
                <a:ext uri="{FF2B5EF4-FFF2-40B4-BE49-F238E27FC236}">
                  <a16:creationId xmlns:a16="http://schemas.microsoft.com/office/drawing/2014/main" id="{167ED1D0-3C6E-413B-9740-9D2349B0936C}"/>
                </a:ext>
              </a:extLst>
            </p:cNvPr>
            <p:cNvSpPr>
              <a:spLocks noChangeShapeType="1"/>
            </p:cNvSpPr>
            <p:nvPr/>
          </p:nvSpPr>
          <p:spPr bwMode="auto">
            <a:xfrm>
              <a:off x="388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0" name="Rectangle 40">
              <a:extLst>
                <a:ext uri="{FF2B5EF4-FFF2-40B4-BE49-F238E27FC236}">
                  <a16:creationId xmlns:a16="http://schemas.microsoft.com/office/drawing/2014/main" id="{2BDEA00E-72C6-4B51-9624-9BDB41EEA0CA}"/>
                </a:ext>
              </a:extLst>
            </p:cNvPr>
            <p:cNvSpPr>
              <a:spLocks noChangeArrowheads="1"/>
            </p:cNvSpPr>
            <p:nvPr/>
          </p:nvSpPr>
          <p:spPr bwMode="auto">
            <a:xfrm>
              <a:off x="422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1" name="Line 41">
              <a:extLst>
                <a:ext uri="{FF2B5EF4-FFF2-40B4-BE49-F238E27FC236}">
                  <a16:creationId xmlns:a16="http://schemas.microsoft.com/office/drawing/2014/main" id="{30B187FF-3AD6-4C02-A906-8EED08046133}"/>
                </a:ext>
              </a:extLst>
            </p:cNvPr>
            <p:cNvSpPr>
              <a:spLocks noChangeShapeType="1"/>
            </p:cNvSpPr>
            <p:nvPr/>
          </p:nvSpPr>
          <p:spPr bwMode="auto">
            <a:xfrm>
              <a:off x="451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2" name="Rectangle 42">
              <a:extLst>
                <a:ext uri="{FF2B5EF4-FFF2-40B4-BE49-F238E27FC236}">
                  <a16:creationId xmlns:a16="http://schemas.microsoft.com/office/drawing/2014/main" id="{6501F89F-7794-47B3-A00B-FB0998D67662}"/>
                </a:ext>
              </a:extLst>
            </p:cNvPr>
            <p:cNvSpPr>
              <a:spLocks noChangeArrowheads="1"/>
            </p:cNvSpPr>
            <p:nvPr/>
          </p:nvSpPr>
          <p:spPr bwMode="auto">
            <a:xfrm>
              <a:off x="350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3" name="Line 43">
              <a:extLst>
                <a:ext uri="{FF2B5EF4-FFF2-40B4-BE49-F238E27FC236}">
                  <a16:creationId xmlns:a16="http://schemas.microsoft.com/office/drawing/2014/main" id="{7A8C6FD7-7D00-45E2-9B49-A3E923ABE979}"/>
                </a:ext>
              </a:extLst>
            </p:cNvPr>
            <p:cNvSpPr>
              <a:spLocks noChangeShapeType="1"/>
            </p:cNvSpPr>
            <p:nvPr/>
          </p:nvSpPr>
          <p:spPr bwMode="auto">
            <a:xfrm>
              <a:off x="379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4" name="Line 44">
              <a:extLst>
                <a:ext uri="{FF2B5EF4-FFF2-40B4-BE49-F238E27FC236}">
                  <a16:creationId xmlns:a16="http://schemas.microsoft.com/office/drawing/2014/main" id="{1EEEEA09-9701-4A45-A651-395C08C48417}"/>
                </a:ext>
              </a:extLst>
            </p:cNvPr>
            <p:cNvSpPr>
              <a:spLocks noChangeShapeType="1"/>
            </p:cNvSpPr>
            <p:nvPr/>
          </p:nvSpPr>
          <p:spPr bwMode="auto">
            <a:xfrm>
              <a:off x="388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5" name="Rectangle 45">
              <a:extLst>
                <a:ext uri="{FF2B5EF4-FFF2-40B4-BE49-F238E27FC236}">
                  <a16:creationId xmlns:a16="http://schemas.microsoft.com/office/drawing/2014/main" id="{0DBF88EE-1EF7-4C66-BECC-324C31D2AC2F}"/>
                </a:ext>
              </a:extLst>
            </p:cNvPr>
            <p:cNvSpPr>
              <a:spLocks noChangeArrowheads="1"/>
            </p:cNvSpPr>
            <p:nvPr/>
          </p:nvSpPr>
          <p:spPr bwMode="auto">
            <a:xfrm>
              <a:off x="422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6" name="Line 46">
              <a:extLst>
                <a:ext uri="{FF2B5EF4-FFF2-40B4-BE49-F238E27FC236}">
                  <a16:creationId xmlns:a16="http://schemas.microsoft.com/office/drawing/2014/main" id="{B64BFD57-5D30-4B82-92F9-775E5A01E1FE}"/>
                </a:ext>
              </a:extLst>
            </p:cNvPr>
            <p:cNvSpPr>
              <a:spLocks noChangeShapeType="1"/>
            </p:cNvSpPr>
            <p:nvPr/>
          </p:nvSpPr>
          <p:spPr bwMode="auto">
            <a:xfrm>
              <a:off x="451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7" name="Line 47">
              <a:extLst>
                <a:ext uri="{FF2B5EF4-FFF2-40B4-BE49-F238E27FC236}">
                  <a16:creationId xmlns:a16="http://schemas.microsoft.com/office/drawing/2014/main" id="{E000A3B5-5CA2-4682-8F42-8E8419A13B12}"/>
                </a:ext>
              </a:extLst>
            </p:cNvPr>
            <p:cNvSpPr>
              <a:spLocks noChangeShapeType="1"/>
            </p:cNvSpPr>
            <p:nvPr/>
          </p:nvSpPr>
          <p:spPr bwMode="auto">
            <a:xfrm>
              <a:off x="460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8" name="Rectangle 48">
              <a:extLst>
                <a:ext uri="{FF2B5EF4-FFF2-40B4-BE49-F238E27FC236}">
                  <a16:creationId xmlns:a16="http://schemas.microsoft.com/office/drawing/2014/main" id="{248A08F8-9FA0-4E65-924F-3D274FDB4315}"/>
                </a:ext>
              </a:extLst>
            </p:cNvPr>
            <p:cNvSpPr>
              <a:spLocks noChangeArrowheads="1"/>
            </p:cNvSpPr>
            <p:nvPr/>
          </p:nvSpPr>
          <p:spPr bwMode="auto">
            <a:xfrm>
              <a:off x="494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9" name="Line 49">
              <a:extLst>
                <a:ext uri="{FF2B5EF4-FFF2-40B4-BE49-F238E27FC236}">
                  <a16:creationId xmlns:a16="http://schemas.microsoft.com/office/drawing/2014/main" id="{2448E202-2AE1-4321-A630-B0835EA6F9EB}"/>
                </a:ext>
              </a:extLst>
            </p:cNvPr>
            <p:cNvSpPr>
              <a:spLocks noChangeShapeType="1"/>
            </p:cNvSpPr>
            <p:nvPr/>
          </p:nvSpPr>
          <p:spPr bwMode="auto">
            <a:xfrm>
              <a:off x="523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30" name="Text Box 50">
              <a:extLst>
                <a:ext uri="{FF2B5EF4-FFF2-40B4-BE49-F238E27FC236}">
                  <a16:creationId xmlns:a16="http://schemas.microsoft.com/office/drawing/2014/main" id="{0DAAC87D-4401-490A-BE48-329C990207B0}"/>
                </a:ext>
              </a:extLst>
            </p:cNvPr>
            <p:cNvSpPr txBox="1">
              <a:spLocks noChangeArrowheads="1"/>
            </p:cNvSpPr>
            <p:nvPr/>
          </p:nvSpPr>
          <p:spPr bwMode="auto">
            <a:xfrm>
              <a:off x="1100" y="1649"/>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331" name="Text Box 51">
              <a:extLst>
                <a:ext uri="{FF2B5EF4-FFF2-40B4-BE49-F238E27FC236}">
                  <a16:creationId xmlns:a16="http://schemas.microsoft.com/office/drawing/2014/main" id="{7202DC9E-3B19-498A-96F2-F8D31A6A83DB}"/>
                </a:ext>
              </a:extLst>
            </p:cNvPr>
            <p:cNvSpPr txBox="1">
              <a:spLocks noChangeArrowheads="1"/>
            </p:cNvSpPr>
            <p:nvPr/>
          </p:nvSpPr>
          <p:spPr bwMode="auto">
            <a:xfrm>
              <a:off x="2548" y="1666"/>
              <a:ext cx="24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h</a:t>
              </a:r>
              <a:endParaRPr kumimoji="1" lang="en-US" altLang="zh-CN" sz="3000" i="1">
                <a:latin typeface="Times New Roman" panose="02020603050405020304" pitchFamily="18" charset="0"/>
              </a:endParaRPr>
            </a:p>
          </p:txBody>
        </p:sp>
        <p:sp>
          <p:nvSpPr>
            <p:cNvPr id="96332" name="Text Box 52">
              <a:extLst>
                <a:ext uri="{FF2B5EF4-FFF2-40B4-BE49-F238E27FC236}">
                  <a16:creationId xmlns:a16="http://schemas.microsoft.com/office/drawing/2014/main" id="{11D447E3-EBBC-4503-B88B-629A6FE1E493}"/>
                </a:ext>
              </a:extLst>
            </p:cNvPr>
            <p:cNvSpPr txBox="1">
              <a:spLocks noChangeArrowheads="1"/>
            </p:cNvSpPr>
            <p:nvPr/>
          </p:nvSpPr>
          <p:spPr bwMode="auto">
            <a:xfrm>
              <a:off x="1388" y="273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333" name="Text Box 53">
              <a:extLst>
                <a:ext uri="{FF2B5EF4-FFF2-40B4-BE49-F238E27FC236}">
                  <a16:creationId xmlns:a16="http://schemas.microsoft.com/office/drawing/2014/main" id="{792B6D76-9E11-494E-8E2C-4D744878015A}"/>
                </a:ext>
              </a:extLst>
            </p:cNvPr>
            <p:cNvSpPr txBox="1">
              <a:spLocks noChangeArrowheads="1"/>
            </p:cNvSpPr>
            <p:nvPr/>
          </p:nvSpPr>
          <p:spPr bwMode="auto">
            <a:xfrm>
              <a:off x="2092" y="2714"/>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334" name="Text Box 54">
              <a:extLst>
                <a:ext uri="{FF2B5EF4-FFF2-40B4-BE49-F238E27FC236}">
                  <a16:creationId xmlns:a16="http://schemas.microsoft.com/office/drawing/2014/main" id="{FBB95D92-44D8-4AE6-89F1-FC237E3FC533}"/>
                </a:ext>
              </a:extLst>
            </p:cNvPr>
            <p:cNvSpPr txBox="1">
              <a:spLocks noChangeArrowheads="1"/>
            </p:cNvSpPr>
            <p:nvPr/>
          </p:nvSpPr>
          <p:spPr bwMode="auto">
            <a:xfrm>
              <a:off x="4276" y="269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g</a:t>
              </a:r>
              <a:endParaRPr kumimoji="1" lang="en-US" altLang="zh-CN" sz="3000" i="1">
                <a:latin typeface="Times New Roman" panose="02020603050405020304" pitchFamily="18" charset="0"/>
              </a:endParaRPr>
            </a:p>
          </p:txBody>
        </p:sp>
        <p:sp>
          <p:nvSpPr>
            <p:cNvPr id="96335" name="Text Box 55">
              <a:extLst>
                <a:ext uri="{FF2B5EF4-FFF2-40B4-BE49-F238E27FC236}">
                  <a16:creationId xmlns:a16="http://schemas.microsoft.com/office/drawing/2014/main" id="{77EA7A12-C739-4414-982A-F8E9F05A2A68}"/>
                </a:ext>
              </a:extLst>
            </p:cNvPr>
            <p:cNvSpPr txBox="1">
              <a:spLocks noChangeArrowheads="1"/>
            </p:cNvSpPr>
            <p:nvPr/>
          </p:nvSpPr>
          <p:spPr bwMode="auto">
            <a:xfrm>
              <a:off x="4372"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s</a:t>
              </a:r>
              <a:endParaRPr kumimoji="1" lang="en-US" altLang="zh-CN" sz="3000" i="1">
                <a:latin typeface="Times New Roman" panose="02020603050405020304" pitchFamily="18" charset="0"/>
              </a:endParaRPr>
            </a:p>
          </p:txBody>
        </p:sp>
        <p:sp>
          <p:nvSpPr>
            <p:cNvPr id="96336" name="Text Box 56">
              <a:extLst>
                <a:ext uri="{FF2B5EF4-FFF2-40B4-BE49-F238E27FC236}">
                  <a16:creationId xmlns:a16="http://schemas.microsoft.com/office/drawing/2014/main" id="{465DB671-BA4C-468C-BA19-F093424F7165}"/>
                </a:ext>
              </a:extLst>
            </p:cNvPr>
            <p:cNvSpPr txBox="1">
              <a:spLocks noChangeArrowheads="1"/>
            </p:cNvSpPr>
            <p:nvPr/>
          </p:nvSpPr>
          <p:spPr bwMode="auto">
            <a:xfrm>
              <a:off x="3648"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r</a:t>
              </a:r>
              <a:endParaRPr kumimoji="1" lang="en-US" altLang="zh-CN" sz="3000" i="1">
                <a:latin typeface="Times New Roman" panose="02020603050405020304" pitchFamily="18" charset="0"/>
              </a:endParaRPr>
            </a:p>
          </p:txBody>
        </p:sp>
        <p:sp>
          <p:nvSpPr>
            <p:cNvPr id="96337" name="Text Box 57">
              <a:extLst>
                <a:ext uri="{FF2B5EF4-FFF2-40B4-BE49-F238E27FC236}">
                  <a16:creationId xmlns:a16="http://schemas.microsoft.com/office/drawing/2014/main" id="{56B857BC-6465-47EA-8943-EA7DF8E93398}"/>
                </a:ext>
              </a:extLst>
            </p:cNvPr>
            <p:cNvSpPr txBox="1">
              <a:spLocks noChangeArrowheads="1"/>
            </p:cNvSpPr>
            <p:nvPr/>
          </p:nvSpPr>
          <p:spPr bwMode="auto">
            <a:xfrm>
              <a:off x="5088" y="2191"/>
              <a:ext cx="18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t</a:t>
              </a:r>
              <a:endParaRPr kumimoji="1" lang="en-US" altLang="zh-CN" sz="3000" i="1">
                <a:latin typeface="Times New Roman" panose="02020603050405020304" pitchFamily="18" charset="0"/>
              </a:endParaRPr>
            </a:p>
          </p:txBody>
        </p:sp>
        <p:sp>
          <p:nvSpPr>
            <p:cNvPr id="96338" name="Text Box 58">
              <a:extLst>
                <a:ext uri="{FF2B5EF4-FFF2-40B4-BE49-F238E27FC236}">
                  <a16:creationId xmlns:a16="http://schemas.microsoft.com/office/drawing/2014/main" id="{31FDBD3F-D5ED-4383-AAF0-C6B168D6013F}"/>
                </a:ext>
              </a:extLst>
            </p:cNvPr>
            <p:cNvSpPr txBox="1">
              <a:spLocks noChangeArrowheads="1"/>
            </p:cNvSpPr>
            <p:nvPr/>
          </p:nvSpPr>
          <p:spPr bwMode="auto">
            <a:xfrm>
              <a:off x="5004" y="3231"/>
              <a:ext cx="1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f</a:t>
              </a:r>
              <a:endParaRPr kumimoji="1" lang="en-US" altLang="zh-CN" sz="3000" i="1">
                <a:latin typeface="Times New Roman" panose="02020603050405020304" pitchFamily="18" charset="0"/>
              </a:endParaRPr>
            </a:p>
          </p:txBody>
        </p:sp>
        <p:sp>
          <p:nvSpPr>
            <p:cNvPr id="96339" name="Text Box 59">
              <a:extLst>
                <a:ext uri="{FF2B5EF4-FFF2-40B4-BE49-F238E27FC236}">
                  <a16:creationId xmlns:a16="http://schemas.microsoft.com/office/drawing/2014/main" id="{D83E7584-299E-46C6-848F-03B43D887346}"/>
                </a:ext>
              </a:extLst>
            </p:cNvPr>
            <p:cNvSpPr txBox="1">
              <a:spLocks noChangeArrowheads="1"/>
            </p:cNvSpPr>
            <p:nvPr/>
          </p:nvSpPr>
          <p:spPr bwMode="auto">
            <a:xfrm>
              <a:off x="4268" y="3239"/>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340" name="Text Box 60">
              <a:extLst>
                <a:ext uri="{FF2B5EF4-FFF2-40B4-BE49-F238E27FC236}">
                  <a16:creationId xmlns:a16="http://schemas.microsoft.com/office/drawing/2014/main" id="{7B9B2C23-8878-432A-A38A-7594C502A715}"/>
                </a:ext>
              </a:extLst>
            </p:cNvPr>
            <p:cNvSpPr txBox="1">
              <a:spLocks noChangeArrowheads="1"/>
            </p:cNvSpPr>
            <p:nvPr/>
          </p:nvSpPr>
          <p:spPr bwMode="auto">
            <a:xfrm>
              <a:off x="3528" y="3247"/>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341" name="Text Box 61">
              <a:extLst>
                <a:ext uri="{FF2B5EF4-FFF2-40B4-BE49-F238E27FC236}">
                  <a16:creationId xmlns:a16="http://schemas.microsoft.com/office/drawing/2014/main" id="{55EF3D90-B3CD-4034-8C15-10A2C645E63A}"/>
                </a:ext>
              </a:extLst>
            </p:cNvPr>
            <p:cNvSpPr txBox="1">
              <a:spLocks noChangeArrowheads="1"/>
            </p:cNvSpPr>
            <p:nvPr/>
          </p:nvSpPr>
          <p:spPr bwMode="auto">
            <a:xfrm>
              <a:off x="3512" y="268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2" name="Text Box 62">
              <a:extLst>
                <a:ext uri="{FF2B5EF4-FFF2-40B4-BE49-F238E27FC236}">
                  <a16:creationId xmlns:a16="http://schemas.microsoft.com/office/drawing/2014/main" id="{1E5C8B88-AEAE-46BA-9237-239D95F4C66C}"/>
                </a:ext>
              </a:extLst>
            </p:cNvPr>
            <p:cNvSpPr txBox="1">
              <a:spLocks noChangeArrowheads="1"/>
            </p:cNvSpPr>
            <p:nvPr/>
          </p:nvSpPr>
          <p:spPr bwMode="auto">
            <a:xfrm>
              <a:off x="5281" y="216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3" name="Text Box 63">
              <a:extLst>
                <a:ext uri="{FF2B5EF4-FFF2-40B4-BE49-F238E27FC236}">
                  <a16:creationId xmlns:a16="http://schemas.microsoft.com/office/drawing/2014/main" id="{4FF5A9A0-1D11-4404-AF2A-B90DAA36C5A9}"/>
                </a:ext>
              </a:extLst>
            </p:cNvPr>
            <p:cNvSpPr txBox="1">
              <a:spLocks noChangeArrowheads="1"/>
            </p:cNvSpPr>
            <p:nvPr/>
          </p:nvSpPr>
          <p:spPr bwMode="auto">
            <a:xfrm>
              <a:off x="5193" y="321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4" name="Text Box 64">
              <a:extLst>
                <a:ext uri="{FF2B5EF4-FFF2-40B4-BE49-F238E27FC236}">
                  <a16:creationId xmlns:a16="http://schemas.microsoft.com/office/drawing/2014/main" id="{2CEE29C6-0CBE-4E48-9527-148D5C9B0726}"/>
                </a:ext>
              </a:extLst>
            </p:cNvPr>
            <p:cNvSpPr txBox="1">
              <a:spLocks noChangeArrowheads="1"/>
            </p:cNvSpPr>
            <p:nvPr/>
          </p:nvSpPr>
          <p:spPr bwMode="auto">
            <a:xfrm>
              <a:off x="4473" y="2696"/>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5" name="Text Box 65">
              <a:extLst>
                <a:ext uri="{FF2B5EF4-FFF2-40B4-BE49-F238E27FC236}">
                  <a16:creationId xmlns:a16="http://schemas.microsoft.com/office/drawing/2014/main" id="{8B49740D-A7FE-4C21-9360-6086A63AE5CF}"/>
                </a:ext>
              </a:extLst>
            </p:cNvPr>
            <p:cNvSpPr txBox="1">
              <a:spLocks noChangeArrowheads="1"/>
            </p:cNvSpPr>
            <p:nvPr/>
          </p:nvSpPr>
          <p:spPr bwMode="auto">
            <a:xfrm>
              <a:off x="3465" y="16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6" name="Line 66">
              <a:extLst>
                <a:ext uri="{FF2B5EF4-FFF2-40B4-BE49-F238E27FC236}">
                  <a16:creationId xmlns:a16="http://schemas.microsoft.com/office/drawing/2014/main" id="{796020A4-409D-492F-ABF2-D65D310F2912}"/>
                </a:ext>
              </a:extLst>
            </p:cNvPr>
            <p:cNvSpPr>
              <a:spLocks noChangeShapeType="1"/>
            </p:cNvSpPr>
            <p:nvPr/>
          </p:nvSpPr>
          <p:spPr bwMode="auto">
            <a:xfrm>
              <a:off x="2928" y="3432"/>
              <a:ext cx="57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7" name="Line 67">
              <a:extLst>
                <a:ext uri="{FF2B5EF4-FFF2-40B4-BE49-F238E27FC236}">
                  <a16:creationId xmlns:a16="http://schemas.microsoft.com/office/drawing/2014/main" id="{659EC9D3-B238-4371-8621-9CF2169E6B31}"/>
                </a:ext>
              </a:extLst>
            </p:cNvPr>
            <p:cNvSpPr>
              <a:spLocks noChangeShapeType="1"/>
            </p:cNvSpPr>
            <p:nvPr/>
          </p:nvSpPr>
          <p:spPr bwMode="auto">
            <a:xfrm>
              <a:off x="2928" y="2904"/>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8" name="Line 68">
              <a:extLst>
                <a:ext uri="{FF2B5EF4-FFF2-40B4-BE49-F238E27FC236}">
                  <a16:creationId xmlns:a16="http://schemas.microsoft.com/office/drawing/2014/main" id="{A488B321-6936-4151-A88B-D2A171746B4B}"/>
                </a:ext>
              </a:extLst>
            </p:cNvPr>
            <p:cNvSpPr>
              <a:spLocks noChangeShapeType="1"/>
            </p:cNvSpPr>
            <p:nvPr/>
          </p:nvSpPr>
          <p:spPr bwMode="auto">
            <a:xfrm>
              <a:off x="1056" y="2904"/>
              <a:ext cx="288"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9" name="Line 69">
              <a:extLst>
                <a:ext uri="{FF2B5EF4-FFF2-40B4-BE49-F238E27FC236}">
                  <a16:creationId xmlns:a16="http://schemas.microsoft.com/office/drawing/2014/main" id="{FC3A6C22-0E30-4F7C-AF51-271B8CE8C57C}"/>
                </a:ext>
              </a:extLst>
            </p:cNvPr>
            <p:cNvSpPr>
              <a:spLocks noChangeShapeType="1"/>
            </p:cNvSpPr>
            <p:nvPr/>
          </p:nvSpPr>
          <p:spPr bwMode="auto">
            <a:xfrm flipH="1">
              <a:off x="1056" y="2328"/>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0" name="Line 70">
              <a:extLst>
                <a:ext uri="{FF2B5EF4-FFF2-40B4-BE49-F238E27FC236}">
                  <a16:creationId xmlns:a16="http://schemas.microsoft.com/office/drawing/2014/main" id="{8FD4AC6C-ED28-4E43-8798-33300AF18487}"/>
                </a:ext>
              </a:extLst>
            </p:cNvPr>
            <p:cNvSpPr>
              <a:spLocks noChangeShapeType="1"/>
            </p:cNvSpPr>
            <p:nvPr/>
          </p:nvSpPr>
          <p:spPr bwMode="auto">
            <a:xfrm>
              <a:off x="1920" y="1848"/>
              <a:ext cx="0" cy="48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1" name="Line 71">
              <a:extLst>
                <a:ext uri="{FF2B5EF4-FFF2-40B4-BE49-F238E27FC236}">
                  <a16:creationId xmlns:a16="http://schemas.microsoft.com/office/drawing/2014/main" id="{86E31A81-C901-49B6-8A74-0D1393C785E5}"/>
                </a:ext>
              </a:extLst>
            </p:cNvPr>
            <p:cNvSpPr>
              <a:spLocks noChangeShapeType="1"/>
            </p:cNvSpPr>
            <p:nvPr/>
          </p:nvSpPr>
          <p:spPr bwMode="auto">
            <a:xfrm>
              <a:off x="1056" y="2328"/>
              <a:ext cx="0" cy="5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2" name="Text Box 72">
              <a:extLst>
                <a:ext uri="{FF2B5EF4-FFF2-40B4-BE49-F238E27FC236}">
                  <a16:creationId xmlns:a16="http://schemas.microsoft.com/office/drawing/2014/main" id="{359F5988-7199-4FC4-B293-057E7FD7DDB4}"/>
                </a:ext>
              </a:extLst>
            </p:cNvPr>
            <p:cNvSpPr txBox="1">
              <a:spLocks noChangeArrowheads="1"/>
            </p:cNvSpPr>
            <p:nvPr/>
          </p:nvSpPr>
          <p:spPr bwMode="auto">
            <a:xfrm>
              <a:off x="240" y="1665"/>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2</a:t>
              </a:r>
              <a:endParaRPr kumimoji="1" lang="en-US" altLang="zh-CN" sz="2400">
                <a:latin typeface="Times New Roman" panose="02020603050405020304" pitchFamily="18" charset="0"/>
              </a:endParaRPr>
            </a:p>
          </p:txBody>
        </p:sp>
      </p:grpSp>
      <p:grpSp>
        <p:nvGrpSpPr>
          <p:cNvPr id="96262" name="Group 73">
            <a:extLst>
              <a:ext uri="{FF2B5EF4-FFF2-40B4-BE49-F238E27FC236}">
                <a16:creationId xmlns:a16="http://schemas.microsoft.com/office/drawing/2014/main" id="{1BF12945-0C4C-4880-9925-2974A2A09639}"/>
              </a:ext>
            </a:extLst>
          </p:cNvPr>
          <p:cNvGrpSpPr>
            <a:grpSpLocks/>
          </p:cNvGrpSpPr>
          <p:nvPr/>
        </p:nvGrpSpPr>
        <p:grpSpPr bwMode="auto">
          <a:xfrm>
            <a:off x="381000" y="1262063"/>
            <a:ext cx="7796213" cy="623887"/>
            <a:chOff x="240" y="723"/>
            <a:chExt cx="4911" cy="393"/>
          </a:xfrm>
        </p:grpSpPr>
        <p:grpSp>
          <p:nvGrpSpPr>
            <p:cNvPr id="96263" name="Group 74">
              <a:extLst>
                <a:ext uri="{FF2B5EF4-FFF2-40B4-BE49-F238E27FC236}">
                  <a16:creationId xmlns:a16="http://schemas.microsoft.com/office/drawing/2014/main" id="{7D44E62A-98F1-470B-A421-6628A1F0AC3F}"/>
                </a:ext>
              </a:extLst>
            </p:cNvPr>
            <p:cNvGrpSpPr>
              <a:grpSpLocks/>
            </p:cNvGrpSpPr>
            <p:nvPr/>
          </p:nvGrpSpPr>
          <p:grpSpPr bwMode="auto">
            <a:xfrm>
              <a:off x="240" y="741"/>
              <a:ext cx="4896" cy="375"/>
              <a:chOff x="240" y="741"/>
              <a:chExt cx="4896" cy="375"/>
            </a:xfrm>
          </p:grpSpPr>
          <p:sp>
            <p:nvSpPr>
              <p:cNvPr id="96265" name="Rectangle 75">
                <a:extLst>
                  <a:ext uri="{FF2B5EF4-FFF2-40B4-BE49-F238E27FC236}">
                    <a16:creationId xmlns:a16="http://schemas.microsoft.com/office/drawing/2014/main" id="{0E0D5B7B-E293-41C9-8432-ED1F21309308}"/>
                  </a:ext>
                </a:extLst>
              </p:cNvPr>
              <p:cNvSpPr>
                <a:spLocks noChangeArrowheads="1"/>
              </p:cNvSpPr>
              <p:nvPr/>
            </p:nvSpPr>
            <p:spPr bwMode="auto">
              <a:xfrm>
                <a:off x="1056"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66" name="Line 76">
                <a:extLst>
                  <a:ext uri="{FF2B5EF4-FFF2-40B4-BE49-F238E27FC236}">
                    <a16:creationId xmlns:a16="http://schemas.microsoft.com/office/drawing/2014/main" id="{98B1C524-E267-43F1-8CFF-598C24E9CB98}"/>
                  </a:ext>
                </a:extLst>
              </p:cNvPr>
              <p:cNvSpPr>
                <a:spLocks noChangeShapeType="1"/>
              </p:cNvSpPr>
              <p:nvPr/>
            </p:nvSpPr>
            <p:spPr bwMode="auto">
              <a:xfrm>
                <a:off x="720"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Text Box 77">
                <a:extLst>
                  <a:ext uri="{FF2B5EF4-FFF2-40B4-BE49-F238E27FC236}">
                    <a16:creationId xmlns:a16="http://schemas.microsoft.com/office/drawing/2014/main" id="{7E5D137A-EDA5-4B65-8093-DFC582F0E0A5}"/>
                  </a:ext>
                </a:extLst>
              </p:cNvPr>
              <p:cNvSpPr txBox="1">
                <a:spLocks noChangeArrowheads="1"/>
              </p:cNvSpPr>
              <p:nvPr/>
            </p:nvSpPr>
            <p:spPr bwMode="auto">
              <a:xfrm>
                <a:off x="1148" y="74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268" name="Text Box 78">
                <a:extLst>
                  <a:ext uri="{FF2B5EF4-FFF2-40B4-BE49-F238E27FC236}">
                    <a16:creationId xmlns:a16="http://schemas.microsoft.com/office/drawing/2014/main" id="{4C140C24-A14C-406A-ADDC-4A82D2C05CBD}"/>
                  </a:ext>
                </a:extLst>
              </p:cNvPr>
              <p:cNvSpPr txBox="1">
                <a:spLocks noChangeArrowheads="1"/>
              </p:cNvSpPr>
              <p:nvPr/>
            </p:nvSpPr>
            <p:spPr bwMode="auto">
              <a:xfrm>
                <a:off x="240" y="754"/>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96269" name="Rectangle 79">
                <a:extLst>
                  <a:ext uri="{FF2B5EF4-FFF2-40B4-BE49-F238E27FC236}">
                    <a16:creationId xmlns:a16="http://schemas.microsoft.com/office/drawing/2014/main" id="{A550E94C-CE68-43F9-8E09-65393F4A1B63}"/>
                  </a:ext>
                </a:extLst>
              </p:cNvPr>
              <p:cNvSpPr>
                <a:spLocks noChangeArrowheads="1"/>
              </p:cNvSpPr>
              <p:nvPr/>
            </p:nvSpPr>
            <p:spPr bwMode="auto">
              <a:xfrm>
                <a:off x="1929" y="808"/>
                <a:ext cx="624" cy="27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0" name="Line 80">
                <a:extLst>
                  <a:ext uri="{FF2B5EF4-FFF2-40B4-BE49-F238E27FC236}">
                    <a16:creationId xmlns:a16="http://schemas.microsoft.com/office/drawing/2014/main" id="{11D17362-BE99-417D-BAE5-C03A8B4934CC}"/>
                  </a:ext>
                </a:extLst>
              </p:cNvPr>
              <p:cNvSpPr>
                <a:spLocks noChangeShapeType="1"/>
              </p:cNvSpPr>
              <p:nvPr/>
            </p:nvSpPr>
            <p:spPr bwMode="auto">
              <a:xfrm>
                <a:off x="1584"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1" name="Rectangle 81">
                <a:extLst>
                  <a:ext uri="{FF2B5EF4-FFF2-40B4-BE49-F238E27FC236}">
                    <a16:creationId xmlns:a16="http://schemas.microsoft.com/office/drawing/2014/main" id="{05F60841-D9A1-4F2C-ADD4-93AD95DEB55E}"/>
                  </a:ext>
                </a:extLst>
              </p:cNvPr>
              <p:cNvSpPr>
                <a:spLocks noChangeArrowheads="1"/>
              </p:cNvSpPr>
              <p:nvPr/>
            </p:nvSpPr>
            <p:spPr bwMode="auto">
              <a:xfrm>
                <a:off x="2784"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2" name="Line 82">
                <a:extLst>
                  <a:ext uri="{FF2B5EF4-FFF2-40B4-BE49-F238E27FC236}">
                    <a16:creationId xmlns:a16="http://schemas.microsoft.com/office/drawing/2014/main" id="{CB930F58-7540-4D47-89AB-740D6B724B78}"/>
                  </a:ext>
                </a:extLst>
              </p:cNvPr>
              <p:cNvSpPr>
                <a:spLocks noChangeShapeType="1"/>
              </p:cNvSpPr>
              <p:nvPr/>
            </p:nvSpPr>
            <p:spPr bwMode="auto">
              <a:xfrm>
                <a:off x="2448"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3" name="Rectangle 83">
                <a:extLst>
                  <a:ext uri="{FF2B5EF4-FFF2-40B4-BE49-F238E27FC236}">
                    <a16:creationId xmlns:a16="http://schemas.microsoft.com/office/drawing/2014/main" id="{8B9B8D66-0443-4AC8-BD20-6638BBE69B8B}"/>
                  </a:ext>
                </a:extLst>
              </p:cNvPr>
              <p:cNvSpPr>
                <a:spLocks noChangeArrowheads="1"/>
              </p:cNvSpPr>
              <p:nvPr/>
            </p:nvSpPr>
            <p:spPr bwMode="auto">
              <a:xfrm>
                <a:off x="3648"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4" name="Line 84">
                <a:extLst>
                  <a:ext uri="{FF2B5EF4-FFF2-40B4-BE49-F238E27FC236}">
                    <a16:creationId xmlns:a16="http://schemas.microsoft.com/office/drawing/2014/main" id="{B67EB84C-D838-4D15-828F-544CF24962F2}"/>
                  </a:ext>
                </a:extLst>
              </p:cNvPr>
              <p:cNvSpPr>
                <a:spLocks noChangeShapeType="1"/>
              </p:cNvSpPr>
              <p:nvPr/>
            </p:nvSpPr>
            <p:spPr bwMode="auto">
              <a:xfrm>
                <a:off x="3312"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5" name="Rectangle 85">
                <a:extLst>
                  <a:ext uri="{FF2B5EF4-FFF2-40B4-BE49-F238E27FC236}">
                    <a16:creationId xmlns:a16="http://schemas.microsoft.com/office/drawing/2014/main" id="{1A9E5997-1817-4441-8705-0ED0169B274C}"/>
                  </a:ext>
                </a:extLst>
              </p:cNvPr>
              <p:cNvSpPr>
                <a:spLocks noChangeArrowheads="1"/>
              </p:cNvSpPr>
              <p:nvPr/>
            </p:nvSpPr>
            <p:spPr bwMode="auto">
              <a:xfrm>
                <a:off x="4512" y="808"/>
                <a:ext cx="624" cy="27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6" name="Line 86">
                <a:extLst>
                  <a:ext uri="{FF2B5EF4-FFF2-40B4-BE49-F238E27FC236}">
                    <a16:creationId xmlns:a16="http://schemas.microsoft.com/office/drawing/2014/main" id="{4B53307C-225B-494C-972D-164836ACD574}"/>
                  </a:ext>
                </a:extLst>
              </p:cNvPr>
              <p:cNvSpPr>
                <a:spLocks noChangeShapeType="1"/>
              </p:cNvSpPr>
              <p:nvPr/>
            </p:nvSpPr>
            <p:spPr bwMode="auto">
              <a:xfrm>
                <a:off x="4896" y="808"/>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Line 87">
                <a:extLst>
                  <a:ext uri="{FF2B5EF4-FFF2-40B4-BE49-F238E27FC236}">
                    <a16:creationId xmlns:a16="http://schemas.microsoft.com/office/drawing/2014/main" id="{7219F214-EAAE-417A-8B20-CD5F3FEED1E5}"/>
                  </a:ext>
                </a:extLst>
              </p:cNvPr>
              <p:cNvSpPr>
                <a:spLocks noChangeShapeType="1"/>
              </p:cNvSpPr>
              <p:nvPr/>
            </p:nvSpPr>
            <p:spPr bwMode="auto">
              <a:xfrm>
                <a:off x="4176"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8" name="Text Box 88">
                <a:extLst>
                  <a:ext uri="{FF2B5EF4-FFF2-40B4-BE49-F238E27FC236}">
                    <a16:creationId xmlns:a16="http://schemas.microsoft.com/office/drawing/2014/main" id="{78C00863-9923-4B11-B383-828B9DD3039A}"/>
                  </a:ext>
                </a:extLst>
              </p:cNvPr>
              <p:cNvSpPr txBox="1">
                <a:spLocks noChangeArrowheads="1"/>
              </p:cNvSpPr>
              <p:nvPr/>
            </p:nvSpPr>
            <p:spPr bwMode="auto">
              <a:xfrm>
                <a:off x="2008" y="77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279" name="Text Box 89">
                <a:extLst>
                  <a:ext uri="{FF2B5EF4-FFF2-40B4-BE49-F238E27FC236}">
                    <a16:creationId xmlns:a16="http://schemas.microsoft.com/office/drawing/2014/main" id="{8E2BC5D7-1181-4C57-B565-A0BFE0F8AC99}"/>
                  </a:ext>
                </a:extLst>
              </p:cNvPr>
              <p:cNvSpPr txBox="1">
                <a:spLocks noChangeArrowheads="1"/>
              </p:cNvSpPr>
              <p:nvPr/>
            </p:nvSpPr>
            <p:spPr bwMode="auto">
              <a:xfrm>
                <a:off x="3724" y="762"/>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280" name="Text Box 90">
                <a:extLst>
                  <a:ext uri="{FF2B5EF4-FFF2-40B4-BE49-F238E27FC236}">
                    <a16:creationId xmlns:a16="http://schemas.microsoft.com/office/drawing/2014/main" id="{B1AE727F-1B33-4575-B5CD-64D79D9250E9}"/>
                  </a:ext>
                </a:extLst>
              </p:cNvPr>
              <p:cNvSpPr txBox="1">
                <a:spLocks noChangeArrowheads="1"/>
              </p:cNvSpPr>
              <p:nvPr/>
            </p:nvSpPr>
            <p:spPr bwMode="auto">
              <a:xfrm>
                <a:off x="4580" y="746"/>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281" name="Text Box 91">
                <a:extLst>
                  <a:ext uri="{FF2B5EF4-FFF2-40B4-BE49-F238E27FC236}">
                    <a16:creationId xmlns:a16="http://schemas.microsoft.com/office/drawing/2014/main" id="{7D53B34B-E6F5-4D6B-9EBA-5CC016B4D3B0}"/>
                  </a:ext>
                </a:extLst>
              </p:cNvPr>
              <p:cNvSpPr txBox="1">
                <a:spLocks noChangeArrowheads="1"/>
              </p:cNvSpPr>
              <p:nvPr/>
            </p:nvSpPr>
            <p:spPr bwMode="auto">
              <a:xfrm>
                <a:off x="2860" y="741"/>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282" name="Line 92">
                <a:extLst>
                  <a:ext uri="{FF2B5EF4-FFF2-40B4-BE49-F238E27FC236}">
                    <a16:creationId xmlns:a16="http://schemas.microsoft.com/office/drawing/2014/main" id="{83BCD170-A35C-4252-BAD1-4413DA1F6C66}"/>
                  </a:ext>
                </a:extLst>
              </p:cNvPr>
              <p:cNvSpPr>
                <a:spLocks noChangeShapeType="1"/>
              </p:cNvSpPr>
              <p:nvPr/>
            </p:nvSpPr>
            <p:spPr bwMode="auto">
              <a:xfrm>
                <a:off x="1428"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3" name="Line 93">
                <a:extLst>
                  <a:ext uri="{FF2B5EF4-FFF2-40B4-BE49-F238E27FC236}">
                    <a16:creationId xmlns:a16="http://schemas.microsoft.com/office/drawing/2014/main" id="{3A43B59D-3BFC-4883-B345-6741D914F579}"/>
                  </a:ext>
                </a:extLst>
              </p:cNvPr>
              <p:cNvSpPr>
                <a:spLocks noChangeShapeType="1"/>
              </p:cNvSpPr>
              <p:nvPr/>
            </p:nvSpPr>
            <p:spPr bwMode="auto">
              <a:xfrm>
                <a:off x="2296"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4" name="Line 94">
                <a:extLst>
                  <a:ext uri="{FF2B5EF4-FFF2-40B4-BE49-F238E27FC236}">
                    <a16:creationId xmlns:a16="http://schemas.microsoft.com/office/drawing/2014/main" id="{CBCE53CA-DC74-44D7-B380-88E560C990AF}"/>
                  </a:ext>
                </a:extLst>
              </p:cNvPr>
              <p:cNvSpPr>
                <a:spLocks noChangeShapeType="1"/>
              </p:cNvSpPr>
              <p:nvPr/>
            </p:nvSpPr>
            <p:spPr bwMode="auto">
              <a:xfrm>
                <a:off x="3154"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Line 95">
                <a:extLst>
                  <a:ext uri="{FF2B5EF4-FFF2-40B4-BE49-F238E27FC236}">
                    <a16:creationId xmlns:a16="http://schemas.microsoft.com/office/drawing/2014/main" id="{EBE76B4F-BA29-4E6D-8432-3CC42752E09E}"/>
                  </a:ext>
                </a:extLst>
              </p:cNvPr>
              <p:cNvSpPr>
                <a:spLocks noChangeShapeType="1"/>
              </p:cNvSpPr>
              <p:nvPr/>
            </p:nvSpPr>
            <p:spPr bwMode="auto">
              <a:xfrm>
                <a:off x="4033"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264" name="Text Box 96">
              <a:extLst>
                <a:ext uri="{FF2B5EF4-FFF2-40B4-BE49-F238E27FC236}">
                  <a16:creationId xmlns:a16="http://schemas.microsoft.com/office/drawing/2014/main" id="{62E6F9BF-1B49-474A-9549-3B25C863A0F5}"/>
                </a:ext>
              </a:extLst>
            </p:cNvPr>
            <p:cNvSpPr txBox="1">
              <a:spLocks noChangeArrowheads="1"/>
            </p:cNvSpPr>
            <p:nvPr/>
          </p:nvSpPr>
          <p:spPr bwMode="auto">
            <a:xfrm>
              <a:off x="4880" y="72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D80C03C-DAD6-4744-9FB3-D47387BA0FD5}"/>
              </a:ext>
            </a:extLst>
          </p:cNvPr>
          <p:cNvSpPr>
            <a:spLocks noGrp="1" noChangeArrowheads="1"/>
          </p:cNvSpPr>
          <p:nvPr>
            <p:ph type="title"/>
          </p:nvPr>
        </p:nvSpPr>
        <p:spPr>
          <a:xfrm>
            <a:off x="2647950" y="398463"/>
            <a:ext cx="3886200" cy="595312"/>
          </a:xfrm>
        </p:spPr>
        <p:txBody>
          <a:bodyPr/>
          <a:lstStyle/>
          <a:p>
            <a:pPr eaLnBrk="1" hangingPunct="1"/>
            <a:r>
              <a:rPr lang="zh-CN" altLang="en-US" sz="3600" b="1">
                <a:ea typeface="华文新魏" panose="02010800040101010101" pitchFamily="2" charset="-122"/>
              </a:rPr>
              <a:t>广义表结点定义</a:t>
            </a:r>
            <a:endParaRPr lang="zh-CN" altLang="en-US">
              <a:ea typeface="华文新魏" panose="02010800040101010101" pitchFamily="2" charset="-122"/>
            </a:endParaRPr>
          </a:p>
        </p:txBody>
      </p:sp>
      <p:sp>
        <p:nvSpPr>
          <p:cNvPr id="98307" name="Rectangle 3">
            <a:extLst>
              <a:ext uri="{FF2B5EF4-FFF2-40B4-BE49-F238E27FC236}">
                <a16:creationId xmlns:a16="http://schemas.microsoft.com/office/drawing/2014/main" id="{382205C3-44EA-41A4-BA4C-DFA58ACEF03C}"/>
              </a:ext>
            </a:extLst>
          </p:cNvPr>
          <p:cNvSpPr>
            <a:spLocks noGrp="1" noChangeArrowheads="1"/>
          </p:cNvSpPr>
          <p:nvPr>
            <p:ph type="body" idx="1"/>
          </p:nvPr>
        </p:nvSpPr>
        <p:spPr>
          <a:xfrm>
            <a:off x="660400" y="2171700"/>
            <a:ext cx="7905750" cy="3829050"/>
          </a:xfrm>
        </p:spPr>
        <p:txBody>
          <a:bodyPr/>
          <a:lstStyle/>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结点类型 </a:t>
            </a:r>
            <a:r>
              <a:rPr lang="en-US" altLang="zh-CN" sz="3000" b="1" dirty="0" err="1">
                <a:latin typeface="Times New Roman" panose="02020603050405020304" pitchFamily="18" charset="0"/>
                <a:ea typeface="仿宋_GB2312" pitchFamily="49" charset="-122"/>
              </a:rPr>
              <a:t>utype</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 0, </a:t>
            </a:r>
            <a:r>
              <a:rPr lang="zh-CN" altLang="en-US" sz="3000" b="1" dirty="0">
                <a:latin typeface="Times New Roman" panose="02020603050405020304" pitchFamily="18" charset="0"/>
                <a:ea typeface="仿宋_GB2312" pitchFamily="49" charset="-122"/>
              </a:rPr>
              <a:t>表头；</a:t>
            </a:r>
            <a:r>
              <a:rPr lang="en-US" altLang="zh-CN" sz="3000" b="1" dirty="0">
                <a:latin typeface="Times New Roman" panose="02020603050405020304" pitchFamily="18" charset="0"/>
                <a:ea typeface="仿宋_GB2312" pitchFamily="49" charset="-122"/>
              </a:rPr>
              <a:t>= 1, </a:t>
            </a:r>
            <a:r>
              <a:rPr lang="zh-CN" altLang="en-US" sz="3000" b="1" dirty="0">
                <a:latin typeface="Times New Roman" panose="02020603050405020304" pitchFamily="18" charset="0"/>
                <a:ea typeface="仿宋_GB2312" pitchFamily="49" charset="-122"/>
              </a:rPr>
              <a:t>原子数据；</a:t>
            </a:r>
          </a:p>
          <a:p>
            <a:pPr algn="just" eaLnBrk="1" hangingPunct="1">
              <a:lnSpc>
                <a:spcPct val="105000"/>
              </a:lnSpc>
              <a:spcBef>
                <a:spcPct val="15000"/>
              </a:spcBef>
              <a:buClr>
                <a:srgbClr val="800080"/>
              </a:buClr>
              <a:buSzPct val="50000"/>
              <a:buFontTx/>
              <a:buNone/>
            </a:pPr>
            <a:r>
              <a:rPr lang="zh-CN" altLang="en-US"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rPr>
              <a:t>= 2, </a:t>
            </a:r>
            <a:r>
              <a:rPr lang="zh-CN" altLang="en-US" sz="3000" b="1" dirty="0">
                <a:latin typeface="Times New Roman" panose="02020603050405020304" pitchFamily="18" charset="0"/>
                <a:ea typeface="仿宋_GB2312" pitchFamily="49" charset="-122"/>
              </a:rPr>
              <a:t>子表</a:t>
            </a:r>
          </a:p>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信息</a:t>
            </a:r>
            <a:r>
              <a:rPr lang="en-US" altLang="zh-CN" sz="3000" b="1" dirty="0">
                <a:latin typeface="Times New Roman" panose="02020603050405020304" pitchFamily="18" charset="0"/>
                <a:ea typeface="仿宋_GB2312" pitchFamily="49" charset="-122"/>
              </a:rPr>
              <a:t>info</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存放引用计数</a:t>
            </a:r>
            <a:r>
              <a:rPr lang="en-US" altLang="zh-CN" sz="3000" b="1" dirty="0">
                <a:latin typeface="Times New Roman" panose="02020603050405020304" pitchFamily="18" charset="0"/>
                <a:ea typeface="仿宋_GB2312" pitchFamily="49" charset="-122"/>
              </a:rPr>
              <a:t>(ref)</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1</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存放数据值</a:t>
            </a:r>
            <a:r>
              <a:rPr lang="en-US" altLang="zh-CN" sz="3000" b="1" dirty="0">
                <a:latin typeface="Times New Roman" panose="02020603050405020304" pitchFamily="18" charset="0"/>
                <a:ea typeface="仿宋_GB2312" pitchFamily="49" charset="-122"/>
              </a:rPr>
              <a:t>(value)</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2</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存放指向子表表头的指针</a:t>
            </a:r>
            <a:r>
              <a:rPr lang="en-US" altLang="zh-CN"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hlink</a:t>
            </a:r>
            <a:r>
              <a:rPr lang="en-US" altLang="zh-CN" sz="3000" b="1" dirty="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尾指针</a:t>
            </a:r>
            <a:r>
              <a:rPr lang="en-US" altLang="zh-CN" sz="3000" b="1" dirty="0" err="1">
                <a:latin typeface="Times New Roman" panose="02020603050405020304" pitchFamily="18" charset="0"/>
                <a:ea typeface="仿宋_GB2312" pitchFamily="49" charset="-122"/>
              </a:rPr>
              <a:t>tlink</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指向该表第一个结点；</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 </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sym typeface="Symbol" panose="05050102010706020507" pitchFamily="18" charset="2"/>
              </a:rPr>
              <a:t>指向同一层下一个结点</a:t>
            </a:r>
          </a:p>
        </p:txBody>
      </p:sp>
      <p:grpSp>
        <p:nvGrpSpPr>
          <p:cNvPr id="98308" name="Group 4">
            <a:extLst>
              <a:ext uri="{FF2B5EF4-FFF2-40B4-BE49-F238E27FC236}">
                <a16:creationId xmlns:a16="http://schemas.microsoft.com/office/drawing/2014/main" id="{3780B05F-F79C-4104-87D5-CC327D425FB9}"/>
              </a:ext>
            </a:extLst>
          </p:cNvPr>
          <p:cNvGrpSpPr>
            <a:grpSpLocks/>
          </p:cNvGrpSpPr>
          <p:nvPr/>
        </p:nvGrpSpPr>
        <p:grpSpPr bwMode="auto">
          <a:xfrm>
            <a:off x="2051050" y="1401763"/>
            <a:ext cx="5264150" cy="549275"/>
            <a:chOff x="1292" y="819"/>
            <a:chExt cx="3316" cy="346"/>
          </a:xfrm>
        </p:grpSpPr>
        <p:grpSp>
          <p:nvGrpSpPr>
            <p:cNvPr id="98309" name="Group 5">
              <a:extLst>
                <a:ext uri="{FF2B5EF4-FFF2-40B4-BE49-F238E27FC236}">
                  <a16:creationId xmlns:a16="http://schemas.microsoft.com/office/drawing/2014/main" id="{64226DEC-0E4B-4B89-B243-99CDEE2199E8}"/>
                </a:ext>
              </a:extLst>
            </p:cNvPr>
            <p:cNvGrpSpPr>
              <a:grpSpLocks/>
            </p:cNvGrpSpPr>
            <p:nvPr/>
          </p:nvGrpSpPr>
          <p:grpSpPr bwMode="auto">
            <a:xfrm>
              <a:off x="1292" y="849"/>
              <a:ext cx="3316" cy="311"/>
              <a:chOff x="1292" y="849"/>
              <a:chExt cx="3316" cy="311"/>
            </a:xfrm>
          </p:grpSpPr>
          <p:sp>
            <p:nvSpPr>
              <p:cNvPr id="98311" name="Rectangle 6">
                <a:extLst>
                  <a:ext uri="{FF2B5EF4-FFF2-40B4-BE49-F238E27FC236}">
                    <a16:creationId xmlns:a16="http://schemas.microsoft.com/office/drawing/2014/main" id="{5E92AD68-49A5-449E-9EAF-7B4FBAB312BD}"/>
                  </a:ext>
                </a:extLst>
              </p:cNvPr>
              <p:cNvSpPr>
                <a:spLocks noChangeArrowheads="1"/>
              </p:cNvSpPr>
              <p:nvPr/>
            </p:nvSpPr>
            <p:spPr bwMode="auto">
              <a:xfrm>
                <a:off x="1292" y="850"/>
                <a:ext cx="3316" cy="302"/>
              </a:xfrm>
              <a:prstGeom prst="rect">
                <a:avLst/>
              </a:prstGeom>
              <a:solidFill>
                <a:srgbClr val="FFFF99"/>
              </a:solidFill>
              <a:ln w="190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98312" name="Line 7">
                <a:extLst>
                  <a:ext uri="{FF2B5EF4-FFF2-40B4-BE49-F238E27FC236}">
                    <a16:creationId xmlns:a16="http://schemas.microsoft.com/office/drawing/2014/main" id="{FCB709CB-D1FA-4686-B781-944CC7690C8C}"/>
                  </a:ext>
                </a:extLst>
              </p:cNvPr>
              <p:cNvSpPr>
                <a:spLocks noChangeShapeType="1"/>
              </p:cNvSpPr>
              <p:nvPr/>
            </p:nvSpPr>
            <p:spPr bwMode="auto">
              <a:xfrm>
                <a:off x="2416" y="850"/>
                <a:ext cx="0" cy="310"/>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Line 8">
                <a:extLst>
                  <a:ext uri="{FF2B5EF4-FFF2-40B4-BE49-F238E27FC236}">
                    <a16:creationId xmlns:a16="http://schemas.microsoft.com/office/drawing/2014/main" id="{8405678C-965F-4AB0-B408-68FE2C343412}"/>
                  </a:ext>
                </a:extLst>
              </p:cNvPr>
              <p:cNvSpPr>
                <a:spLocks noChangeShapeType="1"/>
              </p:cNvSpPr>
              <p:nvPr/>
            </p:nvSpPr>
            <p:spPr bwMode="auto">
              <a:xfrm flipH="1" flipV="1">
                <a:off x="3528" y="849"/>
                <a:ext cx="0" cy="303"/>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10" name="Text Box 9">
              <a:extLst>
                <a:ext uri="{FF2B5EF4-FFF2-40B4-BE49-F238E27FC236}">
                  <a16:creationId xmlns:a16="http://schemas.microsoft.com/office/drawing/2014/main" id="{9FEF1482-82A3-4581-BC41-6340DB0D8580}"/>
                </a:ext>
              </a:extLst>
            </p:cNvPr>
            <p:cNvSpPr txBox="1">
              <a:spLocks noChangeArrowheads="1"/>
            </p:cNvSpPr>
            <p:nvPr/>
          </p:nvSpPr>
          <p:spPr bwMode="auto">
            <a:xfrm>
              <a:off x="1511" y="819"/>
              <a:ext cx="29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err="1">
                  <a:solidFill>
                    <a:schemeClr val="tx2"/>
                  </a:solidFill>
                  <a:latin typeface="Times New Roman" panose="02020603050405020304" pitchFamily="18" charset="0"/>
                </a:rPr>
                <a:t>utype</a:t>
              </a:r>
              <a:r>
                <a:rPr kumimoji="1" lang="en-US" altLang="zh-CN" sz="3000" b="1" dirty="0">
                  <a:solidFill>
                    <a:schemeClr val="tx2"/>
                  </a:solidFill>
                  <a:latin typeface="Times New Roman" panose="02020603050405020304" pitchFamily="18" charset="0"/>
                </a:rPr>
                <a:t>           info           </a:t>
              </a:r>
              <a:r>
                <a:rPr kumimoji="1" lang="en-US" altLang="zh-CN" sz="3000" b="1" dirty="0" err="1">
                  <a:solidFill>
                    <a:schemeClr val="tx2"/>
                  </a:solidFill>
                  <a:latin typeface="Times New Roman" panose="02020603050405020304" pitchFamily="18" charset="0"/>
                </a:rPr>
                <a:t>tlink</a:t>
              </a:r>
              <a:r>
                <a:rPr kumimoji="1" lang="en-US" altLang="zh-CN" sz="2400" dirty="0">
                  <a:latin typeface="Times New Roman" panose="02020603050405020304" pitchFamily="18" charset="0"/>
                </a:rPr>
                <a:t> </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BA4D39E-A1B5-48BF-AA74-3ACE0BE8358F}"/>
              </a:ext>
            </a:extLst>
          </p:cNvPr>
          <p:cNvSpPr>
            <a:spLocks noGrp="1" noChangeArrowheads="1"/>
          </p:cNvSpPr>
          <p:nvPr>
            <p:ph type="title"/>
          </p:nvPr>
        </p:nvSpPr>
        <p:spPr>
          <a:xfrm>
            <a:off x="457200" y="274638"/>
            <a:ext cx="8229600" cy="719137"/>
          </a:xfrm>
        </p:spPr>
        <p:txBody>
          <a:bodyPr/>
          <a:lstStyle/>
          <a:p>
            <a:pPr eaLnBrk="1" hangingPunct="1"/>
            <a:r>
              <a:rPr kumimoji="1" lang="zh-CN" altLang="en-US" sz="3600" b="1">
                <a:ea typeface="华文新魏" panose="02010800040101010101" pitchFamily="2" charset="-122"/>
              </a:rPr>
              <a:t>二维数组的动态定义和初始化</a:t>
            </a:r>
          </a:p>
        </p:txBody>
      </p:sp>
      <p:sp>
        <p:nvSpPr>
          <p:cNvPr id="11267" name="Rectangle 3">
            <a:extLst>
              <a:ext uri="{FF2B5EF4-FFF2-40B4-BE49-F238E27FC236}">
                <a16:creationId xmlns:a16="http://schemas.microsoft.com/office/drawing/2014/main" id="{76295CF1-55BF-46F1-863B-5DE31B6546F1}"/>
              </a:ext>
            </a:extLst>
          </p:cNvPr>
          <p:cNvSpPr>
            <a:spLocks noGrp="1" noChangeArrowheads="1"/>
          </p:cNvSpPr>
          <p:nvPr>
            <p:ph type="body" idx="1"/>
          </p:nvPr>
        </p:nvSpPr>
        <p:spPr>
          <a:xfrm>
            <a:off x="647700" y="1241425"/>
            <a:ext cx="8229600" cy="5122863"/>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#include</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iostream.h</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row =  3</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 = 3</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A =</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[row]</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row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A[i] =</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row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(j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&lt; col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A[i][j]</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B1C2B708-5EBF-4DF5-A16D-E7938DFCDC09}"/>
              </a:ext>
            </a:extLst>
          </p:cNvPr>
          <p:cNvSpPr txBox="1">
            <a:spLocks noChangeArrowheads="1"/>
          </p:cNvSpPr>
          <p:nvPr/>
        </p:nvSpPr>
        <p:spPr bwMode="auto">
          <a:xfrm>
            <a:off x="4675188" y="430213"/>
            <a:ext cx="403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chemeClr val="tx2"/>
                </a:solidFill>
                <a:latin typeface="华文新魏" panose="02010800040101010101" pitchFamily="2" charset="-122"/>
                <a:ea typeface="华文新魏" panose="02010800040101010101" pitchFamily="2" charset="-122"/>
              </a:rPr>
              <a:t>广义表的存储表示</a:t>
            </a:r>
          </a:p>
        </p:txBody>
      </p:sp>
      <p:sp>
        <p:nvSpPr>
          <p:cNvPr id="99331" name="Rectangle 3">
            <a:extLst>
              <a:ext uri="{FF2B5EF4-FFF2-40B4-BE49-F238E27FC236}">
                <a16:creationId xmlns:a16="http://schemas.microsoft.com/office/drawing/2014/main" id="{3FD1577E-5F65-4BF3-AA19-2AF9024B8AA2}"/>
              </a:ext>
            </a:extLst>
          </p:cNvPr>
          <p:cNvSpPr>
            <a:spLocks noChangeArrowheads="1"/>
          </p:cNvSpPr>
          <p:nvPr/>
        </p:nvSpPr>
        <p:spPr bwMode="auto">
          <a:xfrm>
            <a:off x="13716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2" name="Line 4">
            <a:extLst>
              <a:ext uri="{FF2B5EF4-FFF2-40B4-BE49-F238E27FC236}">
                <a16:creationId xmlns:a16="http://schemas.microsoft.com/office/drawing/2014/main" id="{A9FBFF97-AA5A-44A3-B480-2D5086ECF7AF}"/>
              </a:ext>
            </a:extLst>
          </p:cNvPr>
          <p:cNvSpPr>
            <a:spLocks noChangeShapeType="1"/>
          </p:cNvSpPr>
          <p:nvPr/>
        </p:nvSpPr>
        <p:spPr bwMode="auto">
          <a:xfrm>
            <a:off x="1752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 name="Line 5">
            <a:extLst>
              <a:ext uri="{FF2B5EF4-FFF2-40B4-BE49-F238E27FC236}">
                <a16:creationId xmlns:a16="http://schemas.microsoft.com/office/drawing/2014/main" id="{3EFA014B-B70E-4358-B06C-3F1FF7CB770B}"/>
              </a:ext>
            </a:extLst>
          </p:cNvPr>
          <p:cNvSpPr>
            <a:spLocks noChangeShapeType="1"/>
          </p:cNvSpPr>
          <p:nvPr/>
        </p:nvSpPr>
        <p:spPr bwMode="auto">
          <a:xfrm>
            <a:off x="2133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Rectangle 6">
            <a:extLst>
              <a:ext uri="{FF2B5EF4-FFF2-40B4-BE49-F238E27FC236}">
                <a16:creationId xmlns:a16="http://schemas.microsoft.com/office/drawing/2014/main" id="{6BC33BC1-7837-496C-AC6F-474E740B5C3D}"/>
              </a:ext>
            </a:extLst>
          </p:cNvPr>
          <p:cNvSpPr>
            <a:spLocks noChangeArrowheads="1"/>
          </p:cNvSpPr>
          <p:nvPr/>
        </p:nvSpPr>
        <p:spPr bwMode="auto">
          <a:xfrm>
            <a:off x="28194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5" name="Line 7">
            <a:extLst>
              <a:ext uri="{FF2B5EF4-FFF2-40B4-BE49-F238E27FC236}">
                <a16:creationId xmlns:a16="http://schemas.microsoft.com/office/drawing/2014/main" id="{C4846EFC-D251-4152-B75E-F66F13407330}"/>
              </a:ext>
            </a:extLst>
          </p:cNvPr>
          <p:cNvSpPr>
            <a:spLocks noChangeShapeType="1"/>
          </p:cNvSpPr>
          <p:nvPr/>
        </p:nvSpPr>
        <p:spPr bwMode="auto">
          <a:xfrm>
            <a:off x="3200400" y="58928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6" name="Line 8">
            <a:extLst>
              <a:ext uri="{FF2B5EF4-FFF2-40B4-BE49-F238E27FC236}">
                <a16:creationId xmlns:a16="http://schemas.microsoft.com/office/drawing/2014/main" id="{B954D2F6-0AED-42D0-98FA-FD14CECEE22B}"/>
              </a:ext>
            </a:extLst>
          </p:cNvPr>
          <p:cNvSpPr>
            <a:spLocks noChangeShapeType="1"/>
          </p:cNvSpPr>
          <p:nvPr/>
        </p:nvSpPr>
        <p:spPr bwMode="auto">
          <a:xfrm>
            <a:off x="35814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7" name="Rectangle 9">
            <a:extLst>
              <a:ext uri="{FF2B5EF4-FFF2-40B4-BE49-F238E27FC236}">
                <a16:creationId xmlns:a16="http://schemas.microsoft.com/office/drawing/2014/main" id="{F5DF76B4-3513-4D7F-B1FF-C0D56C56C7CE}"/>
              </a:ext>
            </a:extLst>
          </p:cNvPr>
          <p:cNvSpPr>
            <a:spLocks noChangeArrowheads="1"/>
          </p:cNvSpPr>
          <p:nvPr/>
        </p:nvSpPr>
        <p:spPr bwMode="auto">
          <a:xfrm>
            <a:off x="42672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8" name="Line 10">
            <a:extLst>
              <a:ext uri="{FF2B5EF4-FFF2-40B4-BE49-F238E27FC236}">
                <a16:creationId xmlns:a16="http://schemas.microsoft.com/office/drawing/2014/main" id="{CFDBD479-5283-4957-ABAB-02D35BFF32A0}"/>
              </a:ext>
            </a:extLst>
          </p:cNvPr>
          <p:cNvSpPr>
            <a:spLocks noChangeShapeType="1"/>
          </p:cNvSpPr>
          <p:nvPr/>
        </p:nvSpPr>
        <p:spPr bwMode="auto">
          <a:xfrm>
            <a:off x="4648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Line 11">
            <a:extLst>
              <a:ext uri="{FF2B5EF4-FFF2-40B4-BE49-F238E27FC236}">
                <a16:creationId xmlns:a16="http://schemas.microsoft.com/office/drawing/2014/main" id="{718C9A54-E97C-474D-9E18-D43D2BDBFBAA}"/>
              </a:ext>
            </a:extLst>
          </p:cNvPr>
          <p:cNvSpPr>
            <a:spLocks noChangeShapeType="1"/>
          </p:cNvSpPr>
          <p:nvPr/>
        </p:nvSpPr>
        <p:spPr bwMode="auto">
          <a:xfrm>
            <a:off x="5029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12">
            <a:extLst>
              <a:ext uri="{FF2B5EF4-FFF2-40B4-BE49-F238E27FC236}">
                <a16:creationId xmlns:a16="http://schemas.microsoft.com/office/drawing/2014/main" id="{87EA9AC2-BCA7-4C46-8FD6-25DA63B6A015}"/>
              </a:ext>
            </a:extLst>
          </p:cNvPr>
          <p:cNvSpPr>
            <a:spLocks noChangeShapeType="1"/>
          </p:cNvSpPr>
          <p:nvPr/>
        </p:nvSpPr>
        <p:spPr bwMode="auto">
          <a:xfrm>
            <a:off x="23622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13">
            <a:extLst>
              <a:ext uri="{FF2B5EF4-FFF2-40B4-BE49-F238E27FC236}">
                <a16:creationId xmlns:a16="http://schemas.microsoft.com/office/drawing/2014/main" id="{C5D2FB42-F91F-40D6-8AA1-65CBDB168890}"/>
              </a:ext>
            </a:extLst>
          </p:cNvPr>
          <p:cNvSpPr>
            <a:spLocks noChangeShapeType="1"/>
          </p:cNvSpPr>
          <p:nvPr/>
        </p:nvSpPr>
        <p:spPr bwMode="auto">
          <a:xfrm>
            <a:off x="1143000" y="59817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Line 14">
            <a:extLst>
              <a:ext uri="{FF2B5EF4-FFF2-40B4-BE49-F238E27FC236}">
                <a16:creationId xmlns:a16="http://schemas.microsoft.com/office/drawing/2014/main" id="{141B4E12-E380-4AD3-9ABA-E0A35B935E07}"/>
              </a:ext>
            </a:extLst>
          </p:cNvPr>
          <p:cNvSpPr>
            <a:spLocks noChangeShapeType="1"/>
          </p:cNvSpPr>
          <p:nvPr/>
        </p:nvSpPr>
        <p:spPr bwMode="auto">
          <a:xfrm>
            <a:off x="38100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3" name="Rectangle 15">
            <a:extLst>
              <a:ext uri="{FF2B5EF4-FFF2-40B4-BE49-F238E27FC236}">
                <a16:creationId xmlns:a16="http://schemas.microsoft.com/office/drawing/2014/main" id="{75531C48-A3FC-4B5F-B1F3-59A5BAC48567}"/>
              </a:ext>
            </a:extLst>
          </p:cNvPr>
          <p:cNvSpPr>
            <a:spLocks noChangeArrowheads="1"/>
          </p:cNvSpPr>
          <p:nvPr/>
        </p:nvSpPr>
        <p:spPr bwMode="auto">
          <a:xfrm>
            <a:off x="13716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4" name="Line 16">
            <a:extLst>
              <a:ext uri="{FF2B5EF4-FFF2-40B4-BE49-F238E27FC236}">
                <a16:creationId xmlns:a16="http://schemas.microsoft.com/office/drawing/2014/main" id="{DE522232-5A46-4C6A-B898-A8E72878C249}"/>
              </a:ext>
            </a:extLst>
          </p:cNvPr>
          <p:cNvSpPr>
            <a:spLocks noChangeShapeType="1"/>
          </p:cNvSpPr>
          <p:nvPr/>
        </p:nvSpPr>
        <p:spPr bwMode="auto">
          <a:xfrm>
            <a:off x="1752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Line 17">
            <a:extLst>
              <a:ext uri="{FF2B5EF4-FFF2-40B4-BE49-F238E27FC236}">
                <a16:creationId xmlns:a16="http://schemas.microsoft.com/office/drawing/2014/main" id="{D4854102-EA91-4CC0-A78F-2C8208EB641F}"/>
              </a:ext>
            </a:extLst>
          </p:cNvPr>
          <p:cNvSpPr>
            <a:spLocks noChangeShapeType="1"/>
          </p:cNvSpPr>
          <p:nvPr/>
        </p:nvSpPr>
        <p:spPr bwMode="auto">
          <a:xfrm>
            <a:off x="2133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Rectangle 18">
            <a:extLst>
              <a:ext uri="{FF2B5EF4-FFF2-40B4-BE49-F238E27FC236}">
                <a16:creationId xmlns:a16="http://schemas.microsoft.com/office/drawing/2014/main" id="{D4631C05-4EF0-4BB4-8834-9D5D8A10A7BF}"/>
              </a:ext>
            </a:extLst>
          </p:cNvPr>
          <p:cNvSpPr>
            <a:spLocks noChangeArrowheads="1"/>
          </p:cNvSpPr>
          <p:nvPr/>
        </p:nvSpPr>
        <p:spPr bwMode="auto">
          <a:xfrm>
            <a:off x="28194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7" name="Line 19">
            <a:extLst>
              <a:ext uri="{FF2B5EF4-FFF2-40B4-BE49-F238E27FC236}">
                <a16:creationId xmlns:a16="http://schemas.microsoft.com/office/drawing/2014/main" id="{DBFF5DD6-368F-4D7B-881D-4417B0A6617C}"/>
              </a:ext>
            </a:extLst>
          </p:cNvPr>
          <p:cNvSpPr>
            <a:spLocks noChangeShapeType="1"/>
          </p:cNvSpPr>
          <p:nvPr/>
        </p:nvSpPr>
        <p:spPr bwMode="auto">
          <a:xfrm>
            <a:off x="3200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8" name="Line 20">
            <a:extLst>
              <a:ext uri="{FF2B5EF4-FFF2-40B4-BE49-F238E27FC236}">
                <a16:creationId xmlns:a16="http://schemas.microsoft.com/office/drawing/2014/main" id="{AD7C8358-5800-4EE7-AC65-ECA3063FA0C4}"/>
              </a:ext>
            </a:extLst>
          </p:cNvPr>
          <p:cNvSpPr>
            <a:spLocks noChangeShapeType="1"/>
          </p:cNvSpPr>
          <p:nvPr/>
        </p:nvSpPr>
        <p:spPr bwMode="auto">
          <a:xfrm>
            <a:off x="3581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9" name="Rectangle 21">
            <a:extLst>
              <a:ext uri="{FF2B5EF4-FFF2-40B4-BE49-F238E27FC236}">
                <a16:creationId xmlns:a16="http://schemas.microsoft.com/office/drawing/2014/main" id="{F0EC0849-464D-4756-80B1-B74782256F4B}"/>
              </a:ext>
            </a:extLst>
          </p:cNvPr>
          <p:cNvSpPr>
            <a:spLocks noChangeArrowheads="1"/>
          </p:cNvSpPr>
          <p:nvPr/>
        </p:nvSpPr>
        <p:spPr bwMode="auto">
          <a:xfrm>
            <a:off x="42672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0" name="Line 22">
            <a:extLst>
              <a:ext uri="{FF2B5EF4-FFF2-40B4-BE49-F238E27FC236}">
                <a16:creationId xmlns:a16="http://schemas.microsoft.com/office/drawing/2014/main" id="{0644B267-80DE-4D85-9BFC-BCC662B0A6BD}"/>
              </a:ext>
            </a:extLst>
          </p:cNvPr>
          <p:cNvSpPr>
            <a:spLocks noChangeShapeType="1"/>
          </p:cNvSpPr>
          <p:nvPr/>
        </p:nvSpPr>
        <p:spPr bwMode="auto">
          <a:xfrm>
            <a:off x="4648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1" name="Line 23">
            <a:extLst>
              <a:ext uri="{FF2B5EF4-FFF2-40B4-BE49-F238E27FC236}">
                <a16:creationId xmlns:a16="http://schemas.microsoft.com/office/drawing/2014/main" id="{1B16059C-D13A-4BF6-96E0-F2B177C130E7}"/>
              </a:ext>
            </a:extLst>
          </p:cNvPr>
          <p:cNvSpPr>
            <a:spLocks noChangeShapeType="1"/>
          </p:cNvSpPr>
          <p:nvPr/>
        </p:nvSpPr>
        <p:spPr bwMode="auto">
          <a:xfrm>
            <a:off x="5029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2" name="Line 24">
            <a:extLst>
              <a:ext uri="{FF2B5EF4-FFF2-40B4-BE49-F238E27FC236}">
                <a16:creationId xmlns:a16="http://schemas.microsoft.com/office/drawing/2014/main" id="{F2A4C305-696B-448C-88A8-13ECC92E6808}"/>
              </a:ext>
            </a:extLst>
          </p:cNvPr>
          <p:cNvSpPr>
            <a:spLocks noChangeShapeType="1"/>
          </p:cNvSpPr>
          <p:nvPr/>
        </p:nvSpPr>
        <p:spPr bwMode="auto">
          <a:xfrm>
            <a:off x="23622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25">
            <a:extLst>
              <a:ext uri="{FF2B5EF4-FFF2-40B4-BE49-F238E27FC236}">
                <a16:creationId xmlns:a16="http://schemas.microsoft.com/office/drawing/2014/main" id="{7E9A9CF4-BBF5-4E60-BF2B-4B65C04C9383}"/>
              </a:ext>
            </a:extLst>
          </p:cNvPr>
          <p:cNvSpPr>
            <a:spLocks noChangeShapeType="1"/>
          </p:cNvSpPr>
          <p:nvPr/>
        </p:nvSpPr>
        <p:spPr bwMode="auto">
          <a:xfrm>
            <a:off x="38100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Rectangle 26">
            <a:extLst>
              <a:ext uri="{FF2B5EF4-FFF2-40B4-BE49-F238E27FC236}">
                <a16:creationId xmlns:a16="http://schemas.microsoft.com/office/drawing/2014/main" id="{4EE2FDD8-C255-4A23-AFDE-739315E78233}"/>
              </a:ext>
            </a:extLst>
          </p:cNvPr>
          <p:cNvSpPr>
            <a:spLocks noChangeArrowheads="1"/>
          </p:cNvSpPr>
          <p:nvPr/>
        </p:nvSpPr>
        <p:spPr bwMode="auto">
          <a:xfrm>
            <a:off x="46482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5" name="Line 27">
            <a:extLst>
              <a:ext uri="{FF2B5EF4-FFF2-40B4-BE49-F238E27FC236}">
                <a16:creationId xmlns:a16="http://schemas.microsoft.com/office/drawing/2014/main" id="{A822ED33-FB20-42EC-B05F-713205567A04}"/>
              </a:ext>
            </a:extLst>
          </p:cNvPr>
          <p:cNvSpPr>
            <a:spLocks noChangeShapeType="1"/>
          </p:cNvSpPr>
          <p:nvPr/>
        </p:nvSpPr>
        <p:spPr bwMode="auto">
          <a:xfrm>
            <a:off x="5029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6" name="Line 28">
            <a:extLst>
              <a:ext uri="{FF2B5EF4-FFF2-40B4-BE49-F238E27FC236}">
                <a16:creationId xmlns:a16="http://schemas.microsoft.com/office/drawing/2014/main" id="{5E8649F3-9F30-4D51-9F8C-04BFD9EF1903}"/>
              </a:ext>
            </a:extLst>
          </p:cNvPr>
          <p:cNvSpPr>
            <a:spLocks noChangeShapeType="1"/>
          </p:cNvSpPr>
          <p:nvPr/>
        </p:nvSpPr>
        <p:spPr bwMode="auto">
          <a:xfrm>
            <a:off x="5410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Rectangle 29">
            <a:extLst>
              <a:ext uri="{FF2B5EF4-FFF2-40B4-BE49-F238E27FC236}">
                <a16:creationId xmlns:a16="http://schemas.microsoft.com/office/drawing/2014/main" id="{3875BB8E-2834-462B-9BA8-A998E4F69299}"/>
              </a:ext>
            </a:extLst>
          </p:cNvPr>
          <p:cNvSpPr>
            <a:spLocks noChangeArrowheads="1"/>
          </p:cNvSpPr>
          <p:nvPr/>
        </p:nvSpPr>
        <p:spPr bwMode="auto">
          <a:xfrm>
            <a:off x="60960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8" name="Line 30">
            <a:extLst>
              <a:ext uri="{FF2B5EF4-FFF2-40B4-BE49-F238E27FC236}">
                <a16:creationId xmlns:a16="http://schemas.microsoft.com/office/drawing/2014/main" id="{60C2E3E5-62B3-45A3-9FB0-5A26A07A1F5E}"/>
              </a:ext>
            </a:extLst>
          </p:cNvPr>
          <p:cNvSpPr>
            <a:spLocks noChangeShapeType="1"/>
          </p:cNvSpPr>
          <p:nvPr/>
        </p:nvSpPr>
        <p:spPr bwMode="auto">
          <a:xfrm>
            <a:off x="6477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9" name="Line 31">
            <a:extLst>
              <a:ext uri="{FF2B5EF4-FFF2-40B4-BE49-F238E27FC236}">
                <a16:creationId xmlns:a16="http://schemas.microsoft.com/office/drawing/2014/main" id="{342B1A32-5D1F-4664-A267-C52D1E51C661}"/>
              </a:ext>
            </a:extLst>
          </p:cNvPr>
          <p:cNvSpPr>
            <a:spLocks noChangeShapeType="1"/>
          </p:cNvSpPr>
          <p:nvPr/>
        </p:nvSpPr>
        <p:spPr bwMode="auto">
          <a:xfrm>
            <a:off x="6858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0" name="Rectangle 32">
            <a:extLst>
              <a:ext uri="{FF2B5EF4-FFF2-40B4-BE49-F238E27FC236}">
                <a16:creationId xmlns:a16="http://schemas.microsoft.com/office/drawing/2014/main" id="{D5BA651D-27B7-4BAA-A3AA-3FAE79A31B79}"/>
              </a:ext>
            </a:extLst>
          </p:cNvPr>
          <p:cNvSpPr>
            <a:spLocks noChangeArrowheads="1"/>
          </p:cNvSpPr>
          <p:nvPr/>
        </p:nvSpPr>
        <p:spPr bwMode="auto">
          <a:xfrm>
            <a:off x="7543800" y="3962400"/>
            <a:ext cx="12192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1" name="Line 33">
            <a:extLst>
              <a:ext uri="{FF2B5EF4-FFF2-40B4-BE49-F238E27FC236}">
                <a16:creationId xmlns:a16="http://schemas.microsoft.com/office/drawing/2014/main" id="{52EB41DE-5245-4A4A-9B61-C925E1FC8041}"/>
              </a:ext>
            </a:extLst>
          </p:cNvPr>
          <p:cNvSpPr>
            <a:spLocks noChangeShapeType="1"/>
          </p:cNvSpPr>
          <p:nvPr/>
        </p:nvSpPr>
        <p:spPr bwMode="auto">
          <a:xfrm>
            <a:off x="79248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Line 34">
            <a:extLst>
              <a:ext uri="{FF2B5EF4-FFF2-40B4-BE49-F238E27FC236}">
                <a16:creationId xmlns:a16="http://schemas.microsoft.com/office/drawing/2014/main" id="{17ECDC74-783B-4C74-AF1A-662AE21D04CD}"/>
              </a:ext>
            </a:extLst>
          </p:cNvPr>
          <p:cNvSpPr>
            <a:spLocks noChangeShapeType="1"/>
          </p:cNvSpPr>
          <p:nvPr/>
        </p:nvSpPr>
        <p:spPr bwMode="auto">
          <a:xfrm>
            <a:off x="8382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3" name="Line 35">
            <a:extLst>
              <a:ext uri="{FF2B5EF4-FFF2-40B4-BE49-F238E27FC236}">
                <a16:creationId xmlns:a16="http://schemas.microsoft.com/office/drawing/2014/main" id="{87F30F86-1790-458D-ACB5-6D9DD257892E}"/>
              </a:ext>
            </a:extLst>
          </p:cNvPr>
          <p:cNvSpPr>
            <a:spLocks noChangeShapeType="1"/>
          </p:cNvSpPr>
          <p:nvPr/>
        </p:nvSpPr>
        <p:spPr bwMode="auto">
          <a:xfrm>
            <a:off x="56261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36">
            <a:extLst>
              <a:ext uri="{FF2B5EF4-FFF2-40B4-BE49-F238E27FC236}">
                <a16:creationId xmlns:a16="http://schemas.microsoft.com/office/drawing/2014/main" id="{247A9E9D-26AE-470A-8E26-876E3EAE71EB}"/>
              </a:ext>
            </a:extLst>
          </p:cNvPr>
          <p:cNvSpPr>
            <a:spLocks noChangeShapeType="1"/>
          </p:cNvSpPr>
          <p:nvPr/>
        </p:nvSpPr>
        <p:spPr bwMode="auto">
          <a:xfrm>
            <a:off x="70739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Rectangle 37">
            <a:extLst>
              <a:ext uri="{FF2B5EF4-FFF2-40B4-BE49-F238E27FC236}">
                <a16:creationId xmlns:a16="http://schemas.microsoft.com/office/drawing/2014/main" id="{692372FD-63D0-4C8D-8681-27BBB00F0C48}"/>
              </a:ext>
            </a:extLst>
          </p:cNvPr>
          <p:cNvSpPr>
            <a:spLocks noChangeArrowheads="1"/>
          </p:cNvSpPr>
          <p:nvPr/>
        </p:nvSpPr>
        <p:spPr bwMode="auto">
          <a:xfrm>
            <a:off x="32004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6" name="Line 38">
            <a:extLst>
              <a:ext uri="{FF2B5EF4-FFF2-40B4-BE49-F238E27FC236}">
                <a16:creationId xmlns:a16="http://schemas.microsoft.com/office/drawing/2014/main" id="{EADA1F78-354E-4EEA-BB2E-26C3C1D619A7}"/>
              </a:ext>
            </a:extLst>
          </p:cNvPr>
          <p:cNvSpPr>
            <a:spLocks noChangeShapeType="1"/>
          </p:cNvSpPr>
          <p:nvPr/>
        </p:nvSpPr>
        <p:spPr bwMode="auto">
          <a:xfrm>
            <a:off x="3581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Line 39">
            <a:extLst>
              <a:ext uri="{FF2B5EF4-FFF2-40B4-BE49-F238E27FC236}">
                <a16:creationId xmlns:a16="http://schemas.microsoft.com/office/drawing/2014/main" id="{E19B9322-3A2F-4FDF-AB06-CD9EA514A409}"/>
              </a:ext>
            </a:extLst>
          </p:cNvPr>
          <p:cNvSpPr>
            <a:spLocks noChangeShapeType="1"/>
          </p:cNvSpPr>
          <p:nvPr/>
        </p:nvSpPr>
        <p:spPr bwMode="auto">
          <a:xfrm>
            <a:off x="3962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8" name="Line 40">
            <a:extLst>
              <a:ext uri="{FF2B5EF4-FFF2-40B4-BE49-F238E27FC236}">
                <a16:creationId xmlns:a16="http://schemas.microsoft.com/office/drawing/2014/main" id="{A27EA8D6-EFF7-4FEB-A162-2BBDA7DA1702}"/>
              </a:ext>
            </a:extLst>
          </p:cNvPr>
          <p:cNvSpPr>
            <a:spLocks noChangeShapeType="1"/>
          </p:cNvSpPr>
          <p:nvPr/>
        </p:nvSpPr>
        <p:spPr bwMode="auto">
          <a:xfrm>
            <a:off x="41783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9" name="Line 41">
            <a:extLst>
              <a:ext uri="{FF2B5EF4-FFF2-40B4-BE49-F238E27FC236}">
                <a16:creationId xmlns:a16="http://schemas.microsoft.com/office/drawing/2014/main" id="{25A137D2-6F0E-4BC9-AC95-3DD6753F15DA}"/>
              </a:ext>
            </a:extLst>
          </p:cNvPr>
          <p:cNvSpPr>
            <a:spLocks noChangeShapeType="1"/>
          </p:cNvSpPr>
          <p:nvPr/>
        </p:nvSpPr>
        <p:spPr bwMode="auto">
          <a:xfrm>
            <a:off x="1066800" y="5257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0" name="Text Box 42">
            <a:extLst>
              <a:ext uri="{FF2B5EF4-FFF2-40B4-BE49-F238E27FC236}">
                <a16:creationId xmlns:a16="http://schemas.microsoft.com/office/drawing/2014/main" id="{071F964C-79FC-4D16-AE2E-29B7B0075423}"/>
              </a:ext>
            </a:extLst>
          </p:cNvPr>
          <p:cNvSpPr txBox="1">
            <a:spLocks noChangeArrowheads="1"/>
          </p:cNvSpPr>
          <p:nvPr/>
        </p:nvSpPr>
        <p:spPr bwMode="auto">
          <a:xfrm>
            <a:off x="685800" y="50434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E</a:t>
            </a:r>
            <a:endParaRPr kumimoji="1" lang="en-US" altLang="zh-CN" sz="2400">
              <a:latin typeface="Times New Roman" pitchFamily="18" charset="0"/>
              <a:ea typeface="宋体" charset="-122"/>
            </a:endParaRPr>
          </a:p>
        </p:txBody>
      </p:sp>
      <p:sp>
        <p:nvSpPr>
          <p:cNvPr id="99371" name="Rectangle 43">
            <a:extLst>
              <a:ext uri="{FF2B5EF4-FFF2-40B4-BE49-F238E27FC236}">
                <a16:creationId xmlns:a16="http://schemas.microsoft.com/office/drawing/2014/main" id="{4870CD59-6144-4F19-AC3C-738FB7D824D7}"/>
              </a:ext>
            </a:extLst>
          </p:cNvPr>
          <p:cNvSpPr>
            <a:spLocks noChangeArrowheads="1"/>
          </p:cNvSpPr>
          <p:nvPr/>
        </p:nvSpPr>
        <p:spPr bwMode="auto">
          <a:xfrm>
            <a:off x="1752600" y="50673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333399"/>
              </a:solidFill>
              <a:latin typeface="Times New Roman" panose="02020603050405020304" pitchFamily="18" charset="0"/>
            </a:endParaRPr>
          </a:p>
        </p:txBody>
      </p:sp>
      <p:sp>
        <p:nvSpPr>
          <p:cNvPr id="99372" name="Text Box 44">
            <a:extLst>
              <a:ext uri="{FF2B5EF4-FFF2-40B4-BE49-F238E27FC236}">
                <a16:creationId xmlns:a16="http://schemas.microsoft.com/office/drawing/2014/main" id="{66525A0F-82BA-4133-B49E-FE5557D9E94D}"/>
              </a:ext>
            </a:extLst>
          </p:cNvPr>
          <p:cNvSpPr txBox="1">
            <a:spLocks noChangeArrowheads="1"/>
          </p:cNvSpPr>
          <p:nvPr/>
        </p:nvSpPr>
        <p:spPr bwMode="auto">
          <a:xfrm>
            <a:off x="3422650" y="46355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373" name="Line 45">
            <a:extLst>
              <a:ext uri="{FF2B5EF4-FFF2-40B4-BE49-F238E27FC236}">
                <a16:creationId xmlns:a16="http://schemas.microsoft.com/office/drawing/2014/main" id="{6DDB0C7A-9BFD-42DE-A60B-EF5E70912660}"/>
              </a:ext>
            </a:extLst>
          </p:cNvPr>
          <p:cNvSpPr>
            <a:spLocks noChangeShapeType="1"/>
          </p:cNvSpPr>
          <p:nvPr/>
        </p:nvSpPr>
        <p:spPr bwMode="auto">
          <a:xfrm flipV="1">
            <a:off x="4876800" y="56769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4" name="Line 46">
            <a:extLst>
              <a:ext uri="{FF2B5EF4-FFF2-40B4-BE49-F238E27FC236}">
                <a16:creationId xmlns:a16="http://schemas.microsoft.com/office/drawing/2014/main" id="{DF86F4C1-8ACE-4F59-A6E4-9E3385742BE9}"/>
              </a:ext>
            </a:extLst>
          </p:cNvPr>
          <p:cNvSpPr>
            <a:spLocks noChangeShapeType="1"/>
          </p:cNvSpPr>
          <p:nvPr/>
        </p:nvSpPr>
        <p:spPr bwMode="auto">
          <a:xfrm>
            <a:off x="1143000" y="56769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5" name="Line 47">
            <a:extLst>
              <a:ext uri="{FF2B5EF4-FFF2-40B4-BE49-F238E27FC236}">
                <a16:creationId xmlns:a16="http://schemas.microsoft.com/office/drawing/2014/main" id="{61AF3050-C4EA-4687-A2AF-3DAD25D8415A}"/>
              </a:ext>
            </a:extLst>
          </p:cNvPr>
          <p:cNvSpPr>
            <a:spLocks noChangeShapeType="1"/>
          </p:cNvSpPr>
          <p:nvPr/>
        </p:nvSpPr>
        <p:spPr bwMode="auto">
          <a:xfrm>
            <a:off x="1066800" y="61341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6" name="Text Box 48">
            <a:extLst>
              <a:ext uri="{FF2B5EF4-FFF2-40B4-BE49-F238E27FC236}">
                <a16:creationId xmlns:a16="http://schemas.microsoft.com/office/drawing/2014/main" id="{AD95AFBD-6942-43F2-AEA3-4B0D143FA3B8}"/>
              </a:ext>
            </a:extLst>
          </p:cNvPr>
          <p:cNvSpPr txBox="1">
            <a:spLocks noChangeArrowheads="1"/>
          </p:cNvSpPr>
          <p:nvPr/>
        </p:nvSpPr>
        <p:spPr bwMode="auto">
          <a:xfrm>
            <a:off x="685800" y="58293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F</a:t>
            </a:r>
            <a:endParaRPr kumimoji="1" lang="en-US" altLang="zh-CN" sz="2400">
              <a:latin typeface="Times New Roman" pitchFamily="18" charset="0"/>
              <a:ea typeface="宋体" charset="-122"/>
            </a:endParaRPr>
          </a:p>
        </p:txBody>
      </p:sp>
      <p:sp>
        <p:nvSpPr>
          <p:cNvPr id="99377" name="Line 49">
            <a:extLst>
              <a:ext uri="{FF2B5EF4-FFF2-40B4-BE49-F238E27FC236}">
                <a16:creationId xmlns:a16="http://schemas.microsoft.com/office/drawing/2014/main" id="{B47689C3-D8DB-42B2-9601-A540A6F1EB18}"/>
              </a:ext>
            </a:extLst>
          </p:cNvPr>
          <p:cNvSpPr>
            <a:spLocks noChangeShapeType="1"/>
          </p:cNvSpPr>
          <p:nvPr/>
        </p:nvSpPr>
        <p:spPr bwMode="auto">
          <a:xfrm>
            <a:off x="1143000" y="56769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Rectangle 50">
            <a:extLst>
              <a:ext uri="{FF2B5EF4-FFF2-40B4-BE49-F238E27FC236}">
                <a16:creationId xmlns:a16="http://schemas.microsoft.com/office/drawing/2014/main" id="{9D708CB8-C4FE-41C0-B175-E54514DE7117}"/>
              </a:ext>
            </a:extLst>
          </p:cNvPr>
          <p:cNvSpPr>
            <a:spLocks noChangeArrowheads="1"/>
          </p:cNvSpPr>
          <p:nvPr/>
        </p:nvSpPr>
        <p:spPr bwMode="auto">
          <a:xfrm>
            <a:off x="1752600" y="59055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79" name="Text Box 51">
            <a:extLst>
              <a:ext uri="{FF2B5EF4-FFF2-40B4-BE49-F238E27FC236}">
                <a16:creationId xmlns:a16="http://schemas.microsoft.com/office/drawing/2014/main" id="{E581A340-29D8-49FF-A0DD-2699E2E26A12}"/>
              </a:ext>
            </a:extLst>
          </p:cNvPr>
          <p:cNvSpPr txBox="1">
            <a:spLocks noChangeArrowheads="1"/>
          </p:cNvSpPr>
          <p:nvPr/>
        </p:nvSpPr>
        <p:spPr bwMode="auto">
          <a:xfrm>
            <a:off x="1371600" y="58197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a:t>
            </a:r>
            <a:r>
              <a:rPr kumimoji="1" lang="en-US" altLang="zh-CN" sz="3000" b="1">
                <a:solidFill>
                  <a:schemeClr val="hlink"/>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1</a:t>
            </a:r>
            <a:endParaRPr kumimoji="1" lang="en-US" altLang="zh-CN" sz="2400">
              <a:solidFill>
                <a:schemeClr val="hlink"/>
              </a:solidFill>
              <a:latin typeface="Times New Roman" panose="02020603050405020304" pitchFamily="18" charset="0"/>
            </a:endParaRPr>
          </a:p>
        </p:txBody>
      </p:sp>
      <p:sp>
        <p:nvSpPr>
          <p:cNvPr id="99380" name="Text Box 52">
            <a:extLst>
              <a:ext uri="{FF2B5EF4-FFF2-40B4-BE49-F238E27FC236}">
                <a16:creationId xmlns:a16="http://schemas.microsoft.com/office/drawing/2014/main" id="{F3573BDF-3009-484D-9F5D-29983575AAA9}"/>
              </a:ext>
            </a:extLst>
          </p:cNvPr>
          <p:cNvSpPr txBox="1">
            <a:spLocks noChangeArrowheads="1"/>
          </p:cNvSpPr>
          <p:nvPr/>
        </p:nvSpPr>
        <p:spPr bwMode="auto">
          <a:xfrm>
            <a:off x="2819400" y="5807075"/>
            <a:ext cx="750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h</a:t>
            </a:r>
            <a:endParaRPr kumimoji="1" lang="en-US" altLang="zh-CN" sz="3000" i="1">
              <a:latin typeface="Times New Roman" panose="02020603050405020304" pitchFamily="18" charset="0"/>
            </a:endParaRPr>
          </a:p>
        </p:txBody>
      </p:sp>
      <p:sp>
        <p:nvSpPr>
          <p:cNvPr id="99381" name="Text Box 53">
            <a:extLst>
              <a:ext uri="{FF2B5EF4-FFF2-40B4-BE49-F238E27FC236}">
                <a16:creationId xmlns:a16="http://schemas.microsoft.com/office/drawing/2014/main" id="{07967D93-91A7-4E85-AA42-E63CB4F923E6}"/>
              </a:ext>
            </a:extLst>
          </p:cNvPr>
          <p:cNvSpPr txBox="1">
            <a:spLocks noChangeArrowheads="1"/>
          </p:cNvSpPr>
          <p:nvPr/>
        </p:nvSpPr>
        <p:spPr bwMode="auto">
          <a:xfrm>
            <a:off x="4279900" y="5830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2" name="Text Box 54">
            <a:extLst>
              <a:ext uri="{FF2B5EF4-FFF2-40B4-BE49-F238E27FC236}">
                <a16:creationId xmlns:a16="http://schemas.microsoft.com/office/drawing/2014/main" id="{B2A83A9A-9008-4212-97FE-44E33715A061}"/>
              </a:ext>
            </a:extLst>
          </p:cNvPr>
          <p:cNvSpPr txBox="1">
            <a:spLocks noChangeArrowheads="1"/>
          </p:cNvSpPr>
          <p:nvPr/>
        </p:nvSpPr>
        <p:spPr bwMode="auto">
          <a:xfrm>
            <a:off x="1371600" y="4967288"/>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a:t>
            </a:r>
            <a:r>
              <a:rPr kumimoji="1" lang="en-US" altLang="zh-CN" sz="3000" b="1">
                <a:solidFill>
                  <a:schemeClr val="hlink"/>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0</a:t>
            </a:r>
            <a:endParaRPr kumimoji="1" lang="en-US" altLang="zh-CN" sz="2400">
              <a:solidFill>
                <a:schemeClr val="hlink"/>
              </a:solidFill>
              <a:latin typeface="Times New Roman" panose="02020603050405020304" pitchFamily="18" charset="0"/>
            </a:endParaRPr>
          </a:p>
        </p:txBody>
      </p:sp>
      <p:sp>
        <p:nvSpPr>
          <p:cNvPr id="99383" name="Text Box 55">
            <a:extLst>
              <a:ext uri="{FF2B5EF4-FFF2-40B4-BE49-F238E27FC236}">
                <a16:creationId xmlns:a16="http://schemas.microsoft.com/office/drawing/2014/main" id="{4896950D-6957-4135-94E4-CA89E09721A9}"/>
              </a:ext>
            </a:extLst>
          </p:cNvPr>
          <p:cNvSpPr txBox="1">
            <a:spLocks noChangeArrowheads="1"/>
          </p:cNvSpPr>
          <p:nvPr/>
        </p:nvSpPr>
        <p:spPr bwMode="auto">
          <a:xfrm>
            <a:off x="4279900" y="4991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4" name="Text Box 56">
            <a:extLst>
              <a:ext uri="{FF2B5EF4-FFF2-40B4-BE49-F238E27FC236}">
                <a16:creationId xmlns:a16="http://schemas.microsoft.com/office/drawing/2014/main" id="{9C27F0B6-2BB7-4FFC-9428-59A3C2A4A6DF}"/>
              </a:ext>
            </a:extLst>
          </p:cNvPr>
          <p:cNvSpPr txBox="1">
            <a:spLocks noChangeArrowheads="1"/>
          </p:cNvSpPr>
          <p:nvPr/>
        </p:nvSpPr>
        <p:spPr bwMode="auto">
          <a:xfrm>
            <a:off x="2819400" y="4991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5" name="Line 57">
            <a:extLst>
              <a:ext uri="{FF2B5EF4-FFF2-40B4-BE49-F238E27FC236}">
                <a16:creationId xmlns:a16="http://schemas.microsoft.com/office/drawing/2014/main" id="{D57ECBFC-59E3-4F9B-B9EC-EF0E897C0BF6}"/>
              </a:ext>
            </a:extLst>
          </p:cNvPr>
          <p:cNvSpPr>
            <a:spLocks noChangeShapeType="1"/>
          </p:cNvSpPr>
          <p:nvPr/>
        </p:nvSpPr>
        <p:spPr bwMode="auto">
          <a:xfrm flipV="1">
            <a:off x="3416300" y="48006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6" name="Line 58">
            <a:extLst>
              <a:ext uri="{FF2B5EF4-FFF2-40B4-BE49-F238E27FC236}">
                <a16:creationId xmlns:a16="http://schemas.microsoft.com/office/drawing/2014/main" id="{8EA03609-BFE6-4D65-9F08-38DAB277B871}"/>
              </a:ext>
            </a:extLst>
          </p:cNvPr>
          <p:cNvSpPr>
            <a:spLocks noChangeShapeType="1"/>
          </p:cNvSpPr>
          <p:nvPr/>
        </p:nvSpPr>
        <p:spPr bwMode="auto">
          <a:xfrm flipH="1">
            <a:off x="457200" y="4813300"/>
            <a:ext cx="297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7" name="Line 59">
            <a:extLst>
              <a:ext uri="{FF2B5EF4-FFF2-40B4-BE49-F238E27FC236}">
                <a16:creationId xmlns:a16="http://schemas.microsoft.com/office/drawing/2014/main" id="{AEAD7412-2467-4694-BE26-B4F9A33B228A}"/>
              </a:ext>
            </a:extLst>
          </p:cNvPr>
          <p:cNvSpPr>
            <a:spLocks noChangeShapeType="1"/>
          </p:cNvSpPr>
          <p:nvPr/>
        </p:nvSpPr>
        <p:spPr bwMode="auto">
          <a:xfrm>
            <a:off x="9144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8" name="Line 60">
            <a:extLst>
              <a:ext uri="{FF2B5EF4-FFF2-40B4-BE49-F238E27FC236}">
                <a16:creationId xmlns:a16="http://schemas.microsoft.com/office/drawing/2014/main" id="{DF37B1CA-EAFF-46C6-9C92-C7810DBC843F}"/>
              </a:ext>
            </a:extLst>
          </p:cNvPr>
          <p:cNvSpPr>
            <a:spLocks noChangeShapeType="1"/>
          </p:cNvSpPr>
          <p:nvPr/>
        </p:nvSpPr>
        <p:spPr bwMode="auto">
          <a:xfrm>
            <a:off x="685800" y="4572000"/>
            <a:ext cx="4191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61">
            <a:extLst>
              <a:ext uri="{FF2B5EF4-FFF2-40B4-BE49-F238E27FC236}">
                <a16:creationId xmlns:a16="http://schemas.microsoft.com/office/drawing/2014/main" id="{4E669B35-22F6-4A86-BBE0-CFF784796EC4}"/>
              </a:ext>
            </a:extLst>
          </p:cNvPr>
          <p:cNvSpPr>
            <a:spLocks noChangeShapeType="1"/>
          </p:cNvSpPr>
          <p:nvPr/>
        </p:nvSpPr>
        <p:spPr bwMode="auto">
          <a:xfrm>
            <a:off x="4864100" y="4559300"/>
            <a:ext cx="0"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Text Box 62">
            <a:extLst>
              <a:ext uri="{FF2B5EF4-FFF2-40B4-BE49-F238E27FC236}">
                <a16:creationId xmlns:a16="http://schemas.microsoft.com/office/drawing/2014/main" id="{93975985-1351-4445-A3A3-8AA21D4B958F}"/>
              </a:ext>
            </a:extLst>
          </p:cNvPr>
          <p:cNvSpPr txBox="1">
            <a:spLocks noChangeArrowheads="1"/>
          </p:cNvSpPr>
          <p:nvPr/>
        </p:nvSpPr>
        <p:spPr bwMode="auto">
          <a:xfrm>
            <a:off x="4913313" y="4611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9391" name="Text Box 63">
            <a:extLst>
              <a:ext uri="{FF2B5EF4-FFF2-40B4-BE49-F238E27FC236}">
                <a16:creationId xmlns:a16="http://schemas.microsoft.com/office/drawing/2014/main" id="{E72B4FF2-FEFD-4B3C-9C42-F644C22E623A}"/>
              </a:ext>
            </a:extLst>
          </p:cNvPr>
          <p:cNvSpPr txBox="1">
            <a:spLocks noChangeArrowheads="1"/>
          </p:cNvSpPr>
          <p:nvPr/>
        </p:nvSpPr>
        <p:spPr bwMode="auto">
          <a:xfrm>
            <a:off x="5029200" y="57673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2" name="Text Box 64">
            <a:extLst>
              <a:ext uri="{FF2B5EF4-FFF2-40B4-BE49-F238E27FC236}">
                <a16:creationId xmlns:a16="http://schemas.microsoft.com/office/drawing/2014/main" id="{574B69C3-E594-4F35-AD23-3B8751FE5B6A}"/>
              </a:ext>
            </a:extLst>
          </p:cNvPr>
          <p:cNvSpPr txBox="1">
            <a:spLocks noChangeArrowheads="1"/>
          </p:cNvSpPr>
          <p:nvPr/>
        </p:nvSpPr>
        <p:spPr bwMode="auto">
          <a:xfrm>
            <a:off x="5029200" y="49291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3" name="Rectangle 65">
            <a:extLst>
              <a:ext uri="{FF2B5EF4-FFF2-40B4-BE49-F238E27FC236}">
                <a16:creationId xmlns:a16="http://schemas.microsoft.com/office/drawing/2014/main" id="{63212D64-A52C-4A9F-8C88-EFD8E8BE9851}"/>
              </a:ext>
            </a:extLst>
          </p:cNvPr>
          <p:cNvSpPr>
            <a:spLocks noChangeArrowheads="1"/>
          </p:cNvSpPr>
          <p:nvPr/>
        </p:nvSpPr>
        <p:spPr bwMode="auto">
          <a:xfrm>
            <a:off x="3581400" y="39624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94" name="Text Box 66">
            <a:extLst>
              <a:ext uri="{FF2B5EF4-FFF2-40B4-BE49-F238E27FC236}">
                <a16:creationId xmlns:a16="http://schemas.microsoft.com/office/drawing/2014/main" id="{0040D70C-ABF1-4D6F-B800-3648759FD106}"/>
              </a:ext>
            </a:extLst>
          </p:cNvPr>
          <p:cNvSpPr txBox="1">
            <a:spLocks noChangeArrowheads="1"/>
          </p:cNvSpPr>
          <p:nvPr/>
        </p:nvSpPr>
        <p:spPr bwMode="auto">
          <a:xfrm>
            <a:off x="3200400" y="39004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99395" name="Text Box 67">
            <a:extLst>
              <a:ext uri="{FF2B5EF4-FFF2-40B4-BE49-F238E27FC236}">
                <a16:creationId xmlns:a16="http://schemas.microsoft.com/office/drawing/2014/main" id="{90A07018-0946-4B95-874C-C50A7FA346AD}"/>
              </a:ext>
            </a:extLst>
          </p:cNvPr>
          <p:cNvSpPr txBox="1">
            <a:spLocks noChangeArrowheads="1"/>
          </p:cNvSpPr>
          <p:nvPr/>
        </p:nvSpPr>
        <p:spPr bwMode="auto">
          <a:xfrm>
            <a:off x="4692650" y="38766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d</a:t>
            </a:r>
            <a:endParaRPr kumimoji="1" lang="en-US" altLang="zh-CN" sz="3000" i="1">
              <a:latin typeface="Times New Roman" panose="02020603050405020304" pitchFamily="18" charset="0"/>
            </a:endParaRPr>
          </a:p>
        </p:txBody>
      </p:sp>
      <p:sp>
        <p:nvSpPr>
          <p:cNvPr id="99396" name="Text Box 68">
            <a:extLst>
              <a:ext uri="{FF2B5EF4-FFF2-40B4-BE49-F238E27FC236}">
                <a16:creationId xmlns:a16="http://schemas.microsoft.com/office/drawing/2014/main" id="{03E3307B-22E5-4889-8AD3-C4B2F5965AEF}"/>
              </a:ext>
            </a:extLst>
          </p:cNvPr>
          <p:cNvSpPr txBox="1">
            <a:spLocks noChangeArrowheads="1"/>
          </p:cNvSpPr>
          <p:nvPr/>
        </p:nvSpPr>
        <p:spPr bwMode="auto">
          <a:xfrm>
            <a:off x="6096000" y="3851275"/>
            <a:ext cx="70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e</a:t>
            </a:r>
            <a:endParaRPr kumimoji="1" lang="en-US" altLang="zh-CN" sz="3000" i="1">
              <a:latin typeface="Times New Roman" panose="02020603050405020304" pitchFamily="18" charset="0"/>
            </a:endParaRPr>
          </a:p>
        </p:txBody>
      </p:sp>
      <p:sp>
        <p:nvSpPr>
          <p:cNvPr id="99397" name="Text Box 69">
            <a:extLst>
              <a:ext uri="{FF2B5EF4-FFF2-40B4-BE49-F238E27FC236}">
                <a16:creationId xmlns:a16="http://schemas.microsoft.com/office/drawing/2014/main" id="{5F1F1E3B-3140-4E95-8118-2EC7A1A2F010}"/>
              </a:ext>
            </a:extLst>
          </p:cNvPr>
          <p:cNvSpPr txBox="1">
            <a:spLocks noChangeArrowheads="1"/>
          </p:cNvSpPr>
          <p:nvPr/>
        </p:nvSpPr>
        <p:spPr bwMode="auto">
          <a:xfrm>
            <a:off x="7591425" y="3862388"/>
            <a:ext cx="666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f</a:t>
            </a:r>
            <a:endParaRPr kumimoji="1" lang="en-US" altLang="zh-CN" sz="3000" i="1">
              <a:latin typeface="Times New Roman" panose="02020603050405020304" pitchFamily="18" charset="0"/>
            </a:endParaRPr>
          </a:p>
        </p:txBody>
      </p:sp>
      <p:sp>
        <p:nvSpPr>
          <p:cNvPr id="99398" name="Text Box 70">
            <a:extLst>
              <a:ext uri="{FF2B5EF4-FFF2-40B4-BE49-F238E27FC236}">
                <a16:creationId xmlns:a16="http://schemas.microsoft.com/office/drawing/2014/main" id="{28F08042-46DE-4455-AF0B-E6C975197894}"/>
              </a:ext>
            </a:extLst>
          </p:cNvPr>
          <p:cNvSpPr txBox="1">
            <a:spLocks noChangeArrowheads="1"/>
          </p:cNvSpPr>
          <p:nvPr/>
        </p:nvSpPr>
        <p:spPr bwMode="auto">
          <a:xfrm>
            <a:off x="8364538" y="38369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9" name="Line 71">
            <a:extLst>
              <a:ext uri="{FF2B5EF4-FFF2-40B4-BE49-F238E27FC236}">
                <a16:creationId xmlns:a16="http://schemas.microsoft.com/office/drawing/2014/main" id="{D550C51E-3F8D-46C6-8143-7F6B6A60F154}"/>
              </a:ext>
            </a:extLst>
          </p:cNvPr>
          <p:cNvSpPr>
            <a:spLocks noChangeShapeType="1"/>
          </p:cNvSpPr>
          <p:nvPr/>
        </p:nvSpPr>
        <p:spPr bwMode="auto">
          <a:xfrm>
            <a:off x="2882900" y="4140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0" name="Rectangle 72">
            <a:extLst>
              <a:ext uri="{FF2B5EF4-FFF2-40B4-BE49-F238E27FC236}">
                <a16:creationId xmlns:a16="http://schemas.microsoft.com/office/drawing/2014/main" id="{3FE8CA41-1A3B-499F-86DE-AD40B699E59A}"/>
              </a:ext>
            </a:extLst>
          </p:cNvPr>
          <p:cNvSpPr>
            <a:spLocks noChangeArrowheads="1"/>
          </p:cNvSpPr>
          <p:nvPr/>
        </p:nvSpPr>
        <p:spPr bwMode="auto">
          <a:xfrm>
            <a:off x="28194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1" name="Line 73">
            <a:extLst>
              <a:ext uri="{FF2B5EF4-FFF2-40B4-BE49-F238E27FC236}">
                <a16:creationId xmlns:a16="http://schemas.microsoft.com/office/drawing/2014/main" id="{3E123BFF-E9F8-4B68-B41A-3CB5CECE1F87}"/>
              </a:ext>
            </a:extLst>
          </p:cNvPr>
          <p:cNvSpPr>
            <a:spLocks noChangeShapeType="1"/>
          </p:cNvSpPr>
          <p:nvPr/>
        </p:nvSpPr>
        <p:spPr bwMode="auto">
          <a:xfrm>
            <a:off x="32004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2" name="Rectangle 74">
            <a:extLst>
              <a:ext uri="{FF2B5EF4-FFF2-40B4-BE49-F238E27FC236}">
                <a16:creationId xmlns:a16="http://schemas.microsoft.com/office/drawing/2014/main" id="{CC5D37E7-B1A5-47A9-9E23-F1B9D87C42A5}"/>
              </a:ext>
            </a:extLst>
          </p:cNvPr>
          <p:cNvSpPr>
            <a:spLocks noChangeArrowheads="1"/>
          </p:cNvSpPr>
          <p:nvPr/>
        </p:nvSpPr>
        <p:spPr bwMode="auto">
          <a:xfrm>
            <a:off x="42672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3" name="Line 75">
            <a:extLst>
              <a:ext uri="{FF2B5EF4-FFF2-40B4-BE49-F238E27FC236}">
                <a16:creationId xmlns:a16="http://schemas.microsoft.com/office/drawing/2014/main" id="{43536E63-3898-4271-A6FE-5C560AFA68D3}"/>
              </a:ext>
            </a:extLst>
          </p:cNvPr>
          <p:cNvSpPr>
            <a:spLocks noChangeShapeType="1"/>
          </p:cNvSpPr>
          <p:nvPr/>
        </p:nvSpPr>
        <p:spPr bwMode="auto">
          <a:xfrm>
            <a:off x="37973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4" name="Rectangle 76">
            <a:extLst>
              <a:ext uri="{FF2B5EF4-FFF2-40B4-BE49-F238E27FC236}">
                <a16:creationId xmlns:a16="http://schemas.microsoft.com/office/drawing/2014/main" id="{AF88199E-AC0A-40C9-A942-BB752C011B35}"/>
              </a:ext>
            </a:extLst>
          </p:cNvPr>
          <p:cNvSpPr>
            <a:spLocks noChangeArrowheads="1"/>
          </p:cNvSpPr>
          <p:nvPr/>
        </p:nvSpPr>
        <p:spPr bwMode="auto">
          <a:xfrm>
            <a:off x="13716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5" name="Line 77">
            <a:extLst>
              <a:ext uri="{FF2B5EF4-FFF2-40B4-BE49-F238E27FC236}">
                <a16:creationId xmlns:a16="http://schemas.microsoft.com/office/drawing/2014/main" id="{A52DA5A9-B15F-4225-B3D6-4817F0E7EE16}"/>
              </a:ext>
            </a:extLst>
          </p:cNvPr>
          <p:cNvSpPr>
            <a:spLocks noChangeShapeType="1"/>
          </p:cNvSpPr>
          <p:nvPr/>
        </p:nvSpPr>
        <p:spPr bwMode="auto">
          <a:xfrm>
            <a:off x="21336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6" name="Line 78">
            <a:extLst>
              <a:ext uri="{FF2B5EF4-FFF2-40B4-BE49-F238E27FC236}">
                <a16:creationId xmlns:a16="http://schemas.microsoft.com/office/drawing/2014/main" id="{1EC3CA3D-D3D4-4529-B1C2-51A23125472A}"/>
              </a:ext>
            </a:extLst>
          </p:cNvPr>
          <p:cNvSpPr>
            <a:spLocks noChangeShapeType="1"/>
          </p:cNvSpPr>
          <p:nvPr/>
        </p:nvSpPr>
        <p:spPr bwMode="auto">
          <a:xfrm>
            <a:off x="23495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7" name="Rectangle 79">
            <a:extLst>
              <a:ext uri="{FF2B5EF4-FFF2-40B4-BE49-F238E27FC236}">
                <a16:creationId xmlns:a16="http://schemas.microsoft.com/office/drawing/2014/main" id="{198A2E35-137A-401B-835C-CA8E9F9B5617}"/>
              </a:ext>
            </a:extLst>
          </p:cNvPr>
          <p:cNvSpPr>
            <a:spLocks noChangeArrowheads="1"/>
          </p:cNvSpPr>
          <p:nvPr/>
        </p:nvSpPr>
        <p:spPr bwMode="auto">
          <a:xfrm>
            <a:off x="1752600" y="3124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8" name="Text Box 80">
            <a:extLst>
              <a:ext uri="{FF2B5EF4-FFF2-40B4-BE49-F238E27FC236}">
                <a16:creationId xmlns:a16="http://schemas.microsoft.com/office/drawing/2014/main" id="{ACAC0854-7049-40F5-80CE-F63EE4208414}"/>
              </a:ext>
            </a:extLst>
          </p:cNvPr>
          <p:cNvSpPr txBox="1">
            <a:spLocks noChangeArrowheads="1"/>
          </p:cNvSpPr>
          <p:nvPr/>
        </p:nvSpPr>
        <p:spPr bwMode="auto">
          <a:xfrm>
            <a:off x="1384300" y="30130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a:t>
            </a:r>
            <a:r>
              <a:rPr kumimoji="1" lang="en-US" altLang="zh-CN" sz="3000" b="1">
                <a:solidFill>
                  <a:schemeClr val="hlink"/>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1</a:t>
            </a:r>
            <a:endParaRPr kumimoji="1" lang="en-US" altLang="zh-CN" sz="2400">
              <a:solidFill>
                <a:schemeClr val="hlink"/>
              </a:solidFill>
              <a:latin typeface="Times New Roman" panose="02020603050405020304" pitchFamily="18" charset="0"/>
            </a:endParaRPr>
          </a:p>
        </p:txBody>
      </p:sp>
      <p:sp>
        <p:nvSpPr>
          <p:cNvPr id="99409" name="Text Box 81">
            <a:extLst>
              <a:ext uri="{FF2B5EF4-FFF2-40B4-BE49-F238E27FC236}">
                <a16:creationId xmlns:a16="http://schemas.microsoft.com/office/drawing/2014/main" id="{98A8C95A-4FF1-4D9E-A57E-24FA73898A80}"/>
              </a:ext>
            </a:extLst>
          </p:cNvPr>
          <p:cNvSpPr txBox="1">
            <a:spLocks noChangeArrowheads="1"/>
          </p:cNvSpPr>
          <p:nvPr/>
        </p:nvSpPr>
        <p:spPr bwMode="auto">
          <a:xfrm>
            <a:off x="2867025" y="3038475"/>
            <a:ext cx="7223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c</a:t>
            </a:r>
            <a:endParaRPr kumimoji="1" lang="en-US" altLang="zh-CN" sz="3000" i="1">
              <a:latin typeface="Times New Roman" panose="02020603050405020304" pitchFamily="18" charset="0"/>
            </a:endParaRPr>
          </a:p>
        </p:txBody>
      </p:sp>
      <p:sp>
        <p:nvSpPr>
          <p:cNvPr id="99410" name="Text Box 82">
            <a:extLst>
              <a:ext uri="{FF2B5EF4-FFF2-40B4-BE49-F238E27FC236}">
                <a16:creationId xmlns:a16="http://schemas.microsoft.com/office/drawing/2014/main" id="{B6002DC3-2CD1-401E-A9EC-651BC4029077}"/>
              </a:ext>
            </a:extLst>
          </p:cNvPr>
          <p:cNvSpPr txBox="1">
            <a:spLocks noChangeArrowheads="1"/>
          </p:cNvSpPr>
          <p:nvPr/>
        </p:nvSpPr>
        <p:spPr bwMode="auto">
          <a:xfrm>
            <a:off x="4279900" y="3036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11" name="Line 83">
            <a:extLst>
              <a:ext uri="{FF2B5EF4-FFF2-40B4-BE49-F238E27FC236}">
                <a16:creationId xmlns:a16="http://schemas.microsoft.com/office/drawing/2014/main" id="{3CD6546D-F876-4905-BDA7-A5747DE53974}"/>
              </a:ext>
            </a:extLst>
          </p:cNvPr>
          <p:cNvSpPr>
            <a:spLocks noChangeShapeType="1"/>
          </p:cNvSpPr>
          <p:nvPr/>
        </p:nvSpPr>
        <p:spPr bwMode="auto">
          <a:xfrm>
            <a:off x="1066800" y="3367088"/>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2" name="Line 84">
            <a:extLst>
              <a:ext uri="{FF2B5EF4-FFF2-40B4-BE49-F238E27FC236}">
                <a16:creationId xmlns:a16="http://schemas.microsoft.com/office/drawing/2014/main" id="{4555B9F9-8AE2-4223-99AC-6936591D338B}"/>
              </a:ext>
            </a:extLst>
          </p:cNvPr>
          <p:cNvSpPr>
            <a:spLocks noChangeShapeType="1"/>
          </p:cNvSpPr>
          <p:nvPr/>
        </p:nvSpPr>
        <p:spPr bwMode="auto">
          <a:xfrm>
            <a:off x="36576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3" name="Line 85">
            <a:extLst>
              <a:ext uri="{FF2B5EF4-FFF2-40B4-BE49-F238E27FC236}">
                <a16:creationId xmlns:a16="http://schemas.microsoft.com/office/drawing/2014/main" id="{CCFCB8B7-7F85-47B3-8E5B-2835BE6AD697}"/>
              </a:ext>
            </a:extLst>
          </p:cNvPr>
          <p:cNvSpPr>
            <a:spLocks noChangeShapeType="1"/>
          </p:cNvSpPr>
          <p:nvPr/>
        </p:nvSpPr>
        <p:spPr bwMode="auto">
          <a:xfrm>
            <a:off x="4648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4" name="Line 86">
            <a:extLst>
              <a:ext uri="{FF2B5EF4-FFF2-40B4-BE49-F238E27FC236}">
                <a16:creationId xmlns:a16="http://schemas.microsoft.com/office/drawing/2014/main" id="{D0BF5391-B69E-4E54-B322-0B67360E0623}"/>
              </a:ext>
            </a:extLst>
          </p:cNvPr>
          <p:cNvSpPr>
            <a:spLocks noChangeShapeType="1"/>
          </p:cNvSpPr>
          <p:nvPr/>
        </p:nvSpPr>
        <p:spPr bwMode="auto">
          <a:xfrm>
            <a:off x="5029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5" name="Text Box 87">
            <a:extLst>
              <a:ext uri="{FF2B5EF4-FFF2-40B4-BE49-F238E27FC236}">
                <a16:creationId xmlns:a16="http://schemas.microsoft.com/office/drawing/2014/main" id="{84BAE336-B305-461F-93AC-1F221B5A11F0}"/>
              </a:ext>
            </a:extLst>
          </p:cNvPr>
          <p:cNvSpPr txBox="1">
            <a:spLocks noChangeArrowheads="1"/>
          </p:cNvSpPr>
          <p:nvPr/>
        </p:nvSpPr>
        <p:spPr bwMode="auto">
          <a:xfrm>
            <a:off x="5029200" y="29860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16" name="Line 88">
            <a:extLst>
              <a:ext uri="{FF2B5EF4-FFF2-40B4-BE49-F238E27FC236}">
                <a16:creationId xmlns:a16="http://schemas.microsoft.com/office/drawing/2014/main" id="{346B1CAA-F523-4560-A9C9-C91FF7519CA0}"/>
              </a:ext>
            </a:extLst>
          </p:cNvPr>
          <p:cNvSpPr>
            <a:spLocks noChangeShapeType="1"/>
          </p:cNvSpPr>
          <p:nvPr/>
        </p:nvSpPr>
        <p:spPr bwMode="auto">
          <a:xfrm>
            <a:off x="2895600" y="3746500"/>
            <a:ext cx="0" cy="384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7" name="Line 89">
            <a:extLst>
              <a:ext uri="{FF2B5EF4-FFF2-40B4-BE49-F238E27FC236}">
                <a16:creationId xmlns:a16="http://schemas.microsoft.com/office/drawing/2014/main" id="{3DD0B915-D5F6-44AA-9194-6E4332057FB5}"/>
              </a:ext>
            </a:extLst>
          </p:cNvPr>
          <p:cNvSpPr>
            <a:spLocks noChangeShapeType="1"/>
          </p:cNvSpPr>
          <p:nvPr/>
        </p:nvSpPr>
        <p:spPr bwMode="auto">
          <a:xfrm>
            <a:off x="2882900" y="3759200"/>
            <a:ext cx="1981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8" name="Line 90">
            <a:extLst>
              <a:ext uri="{FF2B5EF4-FFF2-40B4-BE49-F238E27FC236}">
                <a16:creationId xmlns:a16="http://schemas.microsoft.com/office/drawing/2014/main" id="{664E33D5-DD7E-4317-8EC0-786D7A091469}"/>
              </a:ext>
            </a:extLst>
          </p:cNvPr>
          <p:cNvSpPr>
            <a:spLocks noChangeShapeType="1"/>
          </p:cNvSpPr>
          <p:nvPr/>
        </p:nvSpPr>
        <p:spPr bwMode="auto">
          <a:xfrm>
            <a:off x="4864100" y="33020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9" name="Text Box 91">
            <a:extLst>
              <a:ext uri="{FF2B5EF4-FFF2-40B4-BE49-F238E27FC236}">
                <a16:creationId xmlns:a16="http://schemas.microsoft.com/office/drawing/2014/main" id="{510C6ACC-3A20-4F90-A95A-B9F9B3015327}"/>
              </a:ext>
            </a:extLst>
          </p:cNvPr>
          <p:cNvSpPr txBox="1">
            <a:spLocks noChangeArrowheads="1"/>
          </p:cNvSpPr>
          <p:nvPr/>
        </p:nvSpPr>
        <p:spPr bwMode="auto">
          <a:xfrm>
            <a:off x="685800" y="3062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C</a:t>
            </a:r>
            <a:endParaRPr kumimoji="1" lang="en-US" altLang="zh-CN" sz="2400">
              <a:latin typeface="Times New Roman" pitchFamily="18" charset="0"/>
              <a:ea typeface="宋体" charset="-122"/>
            </a:endParaRPr>
          </a:p>
        </p:txBody>
      </p:sp>
      <p:sp>
        <p:nvSpPr>
          <p:cNvPr id="99420" name="Line 92">
            <a:extLst>
              <a:ext uri="{FF2B5EF4-FFF2-40B4-BE49-F238E27FC236}">
                <a16:creationId xmlns:a16="http://schemas.microsoft.com/office/drawing/2014/main" id="{980305A1-A0BE-45F1-99C4-87C5C5CC9DE8}"/>
              </a:ext>
            </a:extLst>
          </p:cNvPr>
          <p:cNvSpPr>
            <a:spLocks noChangeShapeType="1"/>
          </p:cNvSpPr>
          <p:nvPr/>
        </p:nvSpPr>
        <p:spPr bwMode="auto">
          <a:xfrm>
            <a:off x="1143000" y="32004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1" name="Line 93">
            <a:extLst>
              <a:ext uri="{FF2B5EF4-FFF2-40B4-BE49-F238E27FC236}">
                <a16:creationId xmlns:a16="http://schemas.microsoft.com/office/drawing/2014/main" id="{D309A84F-2566-4C94-9096-DB8BCA889856}"/>
              </a:ext>
            </a:extLst>
          </p:cNvPr>
          <p:cNvSpPr>
            <a:spLocks noChangeShapeType="1"/>
          </p:cNvSpPr>
          <p:nvPr/>
        </p:nvSpPr>
        <p:spPr bwMode="auto">
          <a:xfrm>
            <a:off x="1143000" y="2895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2" name="Rectangle 94">
            <a:extLst>
              <a:ext uri="{FF2B5EF4-FFF2-40B4-BE49-F238E27FC236}">
                <a16:creationId xmlns:a16="http://schemas.microsoft.com/office/drawing/2014/main" id="{D36703A8-B5B0-40D2-8412-8B22C213ADC5}"/>
              </a:ext>
            </a:extLst>
          </p:cNvPr>
          <p:cNvSpPr>
            <a:spLocks noChangeArrowheads="1"/>
          </p:cNvSpPr>
          <p:nvPr/>
        </p:nvSpPr>
        <p:spPr bwMode="auto">
          <a:xfrm>
            <a:off x="28194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3" name="Rectangle 95">
            <a:extLst>
              <a:ext uri="{FF2B5EF4-FFF2-40B4-BE49-F238E27FC236}">
                <a16:creationId xmlns:a16="http://schemas.microsoft.com/office/drawing/2014/main" id="{71B68C62-B9C3-42F0-9B5A-515F02D7E436}"/>
              </a:ext>
            </a:extLst>
          </p:cNvPr>
          <p:cNvSpPr>
            <a:spLocks noChangeArrowheads="1"/>
          </p:cNvSpPr>
          <p:nvPr/>
        </p:nvSpPr>
        <p:spPr bwMode="auto">
          <a:xfrm>
            <a:off x="42672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4" name="Rectangle 96">
            <a:extLst>
              <a:ext uri="{FF2B5EF4-FFF2-40B4-BE49-F238E27FC236}">
                <a16:creationId xmlns:a16="http://schemas.microsoft.com/office/drawing/2014/main" id="{2F77BEE8-6176-4832-985B-DF8F1BABC23C}"/>
              </a:ext>
            </a:extLst>
          </p:cNvPr>
          <p:cNvSpPr>
            <a:spLocks noChangeArrowheads="1"/>
          </p:cNvSpPr>
          <p:nvPr/>
        </p:nvSpPr>
        <p:spPr bwMode="auto">
          <a:xfrm>
            <a:off x="57150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5" name="Line 97">
            <a:extLst>
              <a:ext uri="{FF2B5EF4-FFF2-40B4-BE49-F238E27FC236}">
                <a16:creationId xmlns:a16="http://schemas.microsoft.com/office/drawing/2014/main" id="{FB36A224-B01D-4B52-977C-CB83D58AE60C}"/>
              </a:ext>
            </a:extLst>
          </p:cNvPr>
          <p:cNvSpPr>
            <a:spLocks noChangeShapeType="1"/>
          </p:cNvSpPr>
          <p:nvPr/>
        </p:nvSpPr>
        <p:spPr bwMode="auto">
          <a:xfrm>
            <a:off x="38100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6" name="Line 98">
            <a:extLst>
              <a:ext uri="{FF2B5EF4-FFF2-40B4-BE49-F238E27FC236}">
                <a16:creationId xmlns:a16="http://schemas.microsoft.com/office/drawing/2014/main" id="{0BF56479-A0D6-4D7F-8C76-F7A0B4447F75}"/>
              </a:ext>
            </a:extLst>
          </p:cNvPr>
          <p:cNvSpPr>
            <a:spLocks noChangeShapeType="1"/>
          </p:cNvSpPr>
          <p:nvPr/>
        </p:nvSpPr>
        <p:spPr bwMode="auto">
          <a:xfrm>
            <a:off x="52578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7" name="Rectangle 99">
            <a:extLst>
              <a:ext uri="{FF2B5EF4-FFF2-40B4-BE49-F238E27FC236}">
                <a16:creationId xmlns:a16="http://schemas.microsoft.com/office/drawing/2014/main" id="{ACF1101C-013E-4E15-ADF2-FA90DA1C8CD4}"/>
              </a:ext>
            </a:extLst>
          </p:cNvPr>
          <p:cNvSpPr>
            <a:spLocks noChangeArrowheads="1"/>
          </p:cNvSpPr>
          <p:nvPr/>
        </p:nvSpPr>
        <p:spPr bwMode="auto">
          <a:xfrm>
            <a:off x="13716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8" name="Line 100">
            <a:extLst>
              <a:ext uri="{FF2B5EF4-FFF2-40B4-BE49-F238E27FC236}">
                <a16:creationId xmlns:a16="http://schemas.microsoft.com/office/drawing/2014/main" id="{D388ECD4-50EE-4A92-BCD1-63F175D8BC94}"/>
              </a:ext>
            </a:extLst>
          </p:cNvPr>
          <p:cNvSpPr>
            <a:spLocks noChangeShapeType="1"/>
          </p:cNvSpPr>
          <p:nvPr/>
        </p:nvSpPr>
        <p:spPr bwMode="auto">
          <a:xfrm>
            <a:off x="23622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9" name="Text Box 101">
            <a:extLst>
              <a:ext uri="{FF2B5EF4-FFF2-40B4-BE49-F238E27FC236}">
                <a16:creationId xmlns:a16="http://schemas.microsoft.com/office/drawing/2014/main" id="{9CB88D87-F819-4E3B-935F-15B98B8CA6F1}"/>
              </a:ext>
            </a:extLst>
          </p:cNvPr>
          <p:cNvSpPr txBox="1">
            <a:spLocks noChangeArrowheads="1"/>
          </p:cNvSpPr>
          <p:nvPr/>
        </p:nvSpPr>
        <p:spPr bwMode="auto">
          <a:xfrm>
            <a:off x="6477000" y="21478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30" name="Rectangle 102">
            <a:extLst>
              <a:ext uri="{FF2B5EF4-FFF2-40B4-BE49-F238E27FC236}">
                <a16:creationId xmlns:a16="http://schemas.microsoft.com/office/drawing/2014/main" id="{875AC058-A19D-4324-8427-0C6E52986A28}"/>
              </a:ext>
            </a:extLst>
          </p:cNvPr>
          <p:cNvSpPr>
            <a:spLocks noChangeArrowheads="1"/>
          </p:cNvSpPr>
          <p:nvPr/>
        </p:nvSpPr>
        <p:spPr bwMode="auto">
          <a:xfrm>
            <a:off x="1752600" y="22860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31" name="Text Box 103">
            <a:extLst>
              <a:ext uri="{FF2B5EF4-FFF2-40B4-BE49-F238E27FC236}">
                <a16:creationId xmlns:a16="http://schemas.microsoft.com/office/drawing/2014/main" id="{85F95DA8-F8E2-4B90-A9F6-E56BAE28DA17}"/>
              </a:ext>
            </a:extLst>
          </p:cNvPr>
          <p:cNvSpPr txBox="1">
            <a:spLocks noChangeArrowheads="1"/>
          </p:cNvSpPr>
          <p:nvPr/>
        </p:nvSpPr>
        <p:spPr bwMode="auto">
          <a:xfrm>
            <a:off x="1384300" y="21875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a:t>
            </a:r>
            <a:r>
              <a:rPr kumimoji="1" lang="en-US" altLang="zh-CN" sz="3000" b="1">
                <a:solidFill>
                  <a:schemeClr val="hlink"/>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1</a:t>
            </a:r>
            <a:endParaRPr kumimoji="1" lang="en-US" altLang="zh-CN" sz="2400">
              <a:solidFill>
                <a:schemeClr val="hlink"/>
              </a:solidFill>
              <a:latin typeface="Times New Roman" panose="02020603050405020304" pitchFamily="18" charset="0"/>
            </a:endParaRPr>
          </a:p>
        </p:txBody>
      </p:sp>
      <p:sp>
        <p:nvSpPr>
          <p:cNvPr id="99432" name="Line 104">
            <a:extLst>
              <a:ext uri="{FF2B5EF4-FFF2-40B4-BE49-F238E27FC236}">
                <a16:creationId xmlns:a16="http://schemas.microsoft.com/office/drawing/2014/main" id="{DA8738E0-21BE-4E15-B899-76BA6B5C5753}"/>
              </a:ext>
            </a:extLst>
          </p:cNvPr>
          <p:cNvSpPr>
            <a:spLocks noChangeShapeType="1"/>
          </p:cNvSpPr>
          <p:nvPr/>
        </p:nvSpPr>
        <p:spPr bwMode="auto">
          <a:xfrm>
            <a:off x="3200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3" name="Line 105">
            <a:extLst>
              <a:ext uri="{FF2B5EF4-FFF2-40B4-BE49-F238E27FC236}">
                <a16:creationId xmlns:a16="http://schemas.microsoft.com/office/drawing/2014/main" id="{8322A098-CB90-406A-A523-EB2B0DE8FADC}"/>
              </a:ext>
            </a:extLst>
          </p:cNvPr>
          <p:cNvSpPr>
            <a:spLocks noChangeShapeType="1"/>
          </p:cNvSpPr>
          <p:nvPr/>
        </p:nvSpPr>
        <p:spPr bwMode="auto">
          <a:xfrm>
            <a:off x="3581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4" name="Line 106">
            <a:extLst>
              <a:ext uri="{FF2B5EF4-FFF2-40B4-BE49-F238E27FC236}">
                <a16:creationId xmlns:a16="http://schemas.microsoft.com/office/drawing/2014/main" id="{ACEF1463-91F6-41EF-9D90-FB6E1F4BEE44}"/>
              </a:ext>
            </a:extLst>
          </p:cNvPr>
          <p:cNvSpPr>
            <a:spLocks noChangeShapeType="1"/>
          </p:cNvSpPr>
          <p:nvPr/>
        </p:nvSpPr>
        <p:spPr bwMode="auto">
          <a:xfrm>
            <a:off x="4648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5" name="Line 107">
            <a:extLst>
              <a:ext uri="{FF2B5EF4-FFF2-40B4-BE49-F238E27FC236}">
                <a16:creationId xmlns:a16="http://schemas.microsoft.com/office/drawing/2014/main" id="{D4CD651B-3AAD-4DE4-944E-4CE97FBD4DD3}"/>
              </a:ext>
            </a:extLst>
          </p:cNvPr>
          <p:cNvSpPr>
            <a:spLocks noChangeShapeType="1"/>
          </p:cNvSpPr>
          <p:nvPr/>
        </p:nvSpPr>
        <p:spPr bwMode="auto">
          <a:xfrm>
            <a:off x="5029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6" name="Line 108">
            <a:extLst>
              <a:ext uri="{FF2B5EF4-FFF2-40B4-BE49-F238E27FC236}">
                <a16:creationId xmlns:a16="http://schemas.microsoft.com/office/drawing/2014/main" id="{3895DC91-DD3B-4683-9A51-2A79BFEB19F5}"/>
              </a:ext>
            </a:extLst>
          </p:cNvPr>
          <p:cNvSpPr>
            <a:spLocks noChangeShapeType="1"/>
          </p:cNvSpPr>
          <p:nvPr/>
        </p:nvSpPr>
        <p:spPr bwMode="auto">
          <a:xfrm>
            <a:off x="6096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7" name="Line 109">
            <a:extLst>
              <a:ext uri="{FF2B5EF4-FFF2-40B4-BE49-F238E27FC236}">
                <a16:creationId xmlns:a16="http://schemas.microsoft.com/office/drawing/2014/main" id="{D337E1B8-3C0C-4C84-A186-C59A5A2BF576}"/>
              </a:ext>
            </a:extLst>
          </p:cNvPr>
          <p:cNvSpPr>
            <a:spLocks noChangeShapeType="1"/>
          </p:cNvSpPr>
          <p:nvPr/>
        </p:nvSpPr>
        <p:spPr bwMode="auto">
          <a:xfrm>
            <a:off x="6477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8" name="Text Box 110">
            <a:extLst>
              <a:ext uri="{FF2B5EF4-FFF2-40B4-BE49-F238E27FC236}">
                <a16:creationId xmlns:a16="http://schemas.microsoft.com/office/drawing/2014/main" id="{5CFB1B0C-D4DE-431A-B29F-953F615A005C}"/>
              </a:ext>
            </a:extLst>
          </p:cNvPr>
          <p:cNvSpPr txBox="1">
            <a:spLocks noChangeArrowheads="1"/>
          </p:cNvSpPr>
          <p:nvPr/>
        </p:nvSpPr>
        <p:spPr bwMode="auto">
          <a:xfrm>
            <a:off x="281940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39" name="Text Box 111">
            <a:extLst>
              <a:ext uri="{FF2B5EF4-FFF2-40B4-BE49-F238E27FC236}">
                <a16:creationId xmlns:a16="http://schemas.microsoft.com/office/drawing/2014/main" id="{1CC8782D-0BB6-4ADE-AFE2-97714DA67272}"/>
              </a:ext>
            </a:extLst>
          </p:cNvPr>
          <p:cNvSpPr txBox="1">
            <a:spLocks noChangeArrowheads="1"/>
          </p:cNvSpPr>
          <p:nvPr/>
        </p:nvSpPr>
        <p:spPr bwMode="auto">
          <a:xfrm>
            <a:off x="428625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0" name="Text Box 112">
            <a:extLst>
              <a:ext uri="{FF2B5EF4-FFF2-40B4-BE49-F238E27FC236}">
                <a16:creationId xmlns:a16="http://schemas.microsoft.com/office/drawing/2014/main" id="{11CC7FF3-AE90-47A8-9973-0FA2EF9D0B3B}"/>
              </a:ext>
            </a:extLst>
          </p:cNvPr>
          <p:cNvSpPr txBox="1">
            <a:spLocks noChangeArrowheads="1"/>
          </p:cNvSpPr>
          <p:nvPr/>
        </p:nvSpPr>
        <p:spPr bwMode="auto">
          <a:xfrm>
            <a:off x="573405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1" name="Line 113">
            <a:extLst>
              <a:ext uri="{FF2B5EF4-FFF2-40B4-BE49-F238E27FC236}">
                <a16:creationId xmlns:a16="http://schemas.microsoft.com/office/drawing/2014/main" id="{CA4B251E-5C63-4252-A9E6-39B925E263F4}"/>
              </a:ext>
            </a:extLst>
          </p:cNvPr>
          <p:cNvSpPr>
            <a:spLocks noChangeShapeType="1"/>
          </p:cNvSpPr>
          <p:nvPr/>
        </p:nvSpPr>
        <p:spPr bwMode="auto">
          <a:xfrm>
            <a:off x="1143000" y="28956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2" name="Line 114">
            <a:extLst>
              <a:ext uri="{FF2B5EF4-FFF2-40B4-BE49-F238E27FC236}">
                <a16:creationId xmlns:a16="http://schemas.microsoft.com/office/drawing/2014/main" id="{6E44BCD4-F33D-4242-A467-9FCA4E94B0D4}"/>
              </a:ext>
            </a:extLst>
          </p:cNvPr>
          <p:cNvSpPr>
            <a:spLocks noChangeShapeType="1"/>
          </p:cNvSpPr>
          <p:nvPr/>
        </p:nvSpPr>
        <p:spPr bwMode="auto">
          <a:xfrm>
            <a:off x="4876800" y="24384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3" name="Line 115">
            <a:extLst>
              <a:ext uri="{FF2B5EF4-FFF2-40B4-BE49-F238E27FC236}">
                <a16:creationId xmlns:a16="http://schemas.microsoft.com/office/drawing/2014/main" id="{FAB7933B-67A7-463E-A456-7CF6D7F2523E}"/>
              </a:ext>
            </a:extLst>
          </p:cNvPr>
          <p:cNvSpPr>
            <a:spLocks noChangeShapeType="1"/>
          </p:cNvSpPr>
          <p:nvPr/>
        </p:nvSpPr>
        <p:spPr bwMode="auto">
          <a:xfrm flipV="1">
            <a:off x="3429000" y="20574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4" name="Line 116">
            <a:extLst>
              <a:ext uri="{FF2B5EF4-FFF2-40B4-BE49-F238E27FC236}">
                <a16:creationId xmlns:a16="http://schemas.microsoft.com/office/drawing/2014/main" id="{3EFD7C2E-09BA-4302-B8A2-BABB095DD9AF}"/>
              </a:ext>
            </a:extLst>
          </p:cNvPr>
          <p:cNvSpPr>
            <a:spLocks noChangeShapeType="1"/>
          </p:cNvSpPr>
          <p:nvPr/>
        </p:nvSpPr>
        <p:spPr bwMode="auto">
          <a:xfrm flipV="1">
            <a:off x="6324600" y="1219200"/>
            <a:ext cx="0" cy="1219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5" name="Rectangle 117">
            <a:extLst>
              <a:ext uri="{FF2B5EF4-FFF2-40B4-BE49-F238E27FC236}">
                <a16:creationId xmlns:a16="http://schemas.microsoft.com/office/drawing/2014/main" id="{0B152031-CD38-41BF-95E1-E09759334172}"/>
              </a:ext>
            </a:extLst>
          </p:cNvPr>
          <p:cNvSpPr>
            <a:spLocks noChangeArrowheads="1"/>
          </p:cNvSpPr>
          <p:nvPr/>
        </p:nvSpPr>
        <p:spPr bwMode="auto">
          <a:xfrm>
            <a:off x="28194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6" name="Rectangle 118">
            <a:extLst>
              <a:ext uri="{FF2B5EF4-FFF2-40B4-BE49-F238E27FC236}">
                <a16:creationId xmlns:a16="http://schemas.microsoft.com/office/drawing/2014/main" id="{1F0C6D60-FC09-4EF5-8127-BC385F1788AE}"/>
              </a:ext>
            </a:extLst>
          </p:cNvPr>
          <p:cNvSpPr>
            <a:spLocks noChangeArrowheads="1"/>
          </p:cNvSpPr>
          <p:nvPr/>
        </p:nvSpPr>
        <p:spPr bwMode="auto">
          <a:xfrm>
            <a:off x="42672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7" name="Line 119">
            <a:extLst>
              <a:ext uri="{FF2B5EF4-FFF2-40B4-BE49-F238E27FC236}">
                <a16:creationId xmlns:a16="http://schemas.microsoft.com/office/drawing/2014/main" id="{49E37B6E-35DC-4892-A3D1-3EEDDDCB6B3E}"/>
              </a:ext>
            </a:extLst>
          </p:cNvPr>
          <p:cNvSpPr>
            <a:spLocks noChangeShapeType="1"/>
          </p:cNvSpPr>
          <p:nvPr/>
        </p:nvSpPr>
        <p:spPr bwMode="auto">
          <a:xfrm>
            <a:off x="38100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8" name="Rectangle 120">
            <a:extLst>
              <a:ext uri="{FF2B5EF4-FFF2-40B4-BE49-F238E27FC236}">
                <a16:creationId xmlns:a16="http://schemas.microsoft.com/office/drawing/2014/main" id="{D6C27EFB-8B6F-46F5-AB3E-86264821E57D}"/>
              </a:ext>
            </a:extLst>
          </p:cNvPr>
          <p:cNvSpPr>
            <a:spLocks noChangeArrowheads="1"/>
          </p:cNvSpPr>
          <p:nvPr/>
        </p:nvSpPr>
        <p:spPr bwMode="auto">
          <a:xfrm>
            <a:off x="13716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9" name="Line 121">
            <a:extLst>
              <a:ext uri="{FF2B5EF4-FFF2-40B4-BE49-F238E27FC236}">
                <a16:creationId xmlns:a16="http://schemas.microsoft.com/office/drawing/2014/main" id="{9EA74E04-6A5A-4213-9785-501ACAEE37D9}"/>
              </a:ext>
            </a:extLst>
          </p:cNvPr>
          <p:cNvSpPr>
            <a:spLocks noChangeShapeType="1"/>
          </p:cNvSpPr>
          <p:nvPr/>
        </p:nvSpPr>
        <p:spPr bwMode="auto">
          <a:xfrm>
            <a:off x="23622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0" name="Rectangle 122">
            <a:extLst>
              <a:ext uri="{FF2B5EF4-FFF2-40B4-BE49-F238E27FC236}">
                <a16:creationId xmlns:a16="http://schemas.microsoft.com/office/drawing/2014/main" id="{3F6C1A93-25B7-47A6-B08B-16C67E6B13E7}"/>
              </a:ext>
            </a:extLst>
          </p:cNvPr>
          <p:cNvSpPr>
            <a:spLocks noChangeArrowheads="1"/>
          </p:cNvSpPr>
          <p:nvPr/>
        </p:nvSpPr>
        <p:spPr bwMode="auto">
          <a:xfrm>
            <a:off x="1752600" y="14478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51" name="Text Box 123">
            <a:extLst>
              <a:ext uri="{FF2B5EF4-FFF2-40B4-BE49-F238E27FC236}">
                <a16:creationId xmlns:a16="http://schemas.microsoft.com/office/drawing/2014/main" id="{E6EFDDC6-ED2D-4935-89BD-202D3342EE2E}"/>
              </a:ext>
            </a:extLst>
          </p:cNvPr>
          <p:cNvSpPr txBox="1">
            <a:spLocks noChangeArrowheads="1"/>
          </p:cNvSpPr>
          <p:nvPr/>
        </p:nvSpPr>
        <p:spPr bwMode="auto">
          <a:xfrm>
            <a:off x="1384300" y="1373188"/>
            <a:ext cx="76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a:t>
            </a:r>
            <a:r>
              <a:rPr kumimoji="1" lang="en-US" altLang="zh-CN" sz="2400" b="1">
                <a:solidFill>
                  <a:schemeClr val="hlink"/>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52" name="Line 124">
            <a:extLst>
              <a:ext uri="{FF2B5EF4-FFF2-40B4-BE49-F238E27FC236}">
                <a16:creationId xmlns:a16="http://schemas.microsoft.com/office/drawing/2014/main" id="{77E374B6-0A1C-4461-AEFD-C37D1A8CAC62}"/>
              </a:ext>
            </a:extLst>
          </p:cNvPr>
          <p:cNvSpPr>
            <a:spLocks noChangeShapeType="1"/>
          </p:cNvSpPr>
          <p:nvPr/>
        </p:nvSpPr>
        <p:spPr bwMode="auto">
          <a:xfrm>
            <a:off x="3200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3" name="Line 125">
            <a:extLst>
              <a:ext uri="{FF2B5EF4-FFF2-40B4-BE49-F238E27FC236}">
                <a16:creationId xmlns:a16="http://schemas.microsoft.com/office/drawing/2014/main" id="{B3A820B5-FCD2-453D-8603-6046AF15EA7B}"/>
              </a:ext>
            </a:extLst>
          </p:cNvPr>
          <p:cNvSpPr>
            <a:spLocks noChangeShapeType="1"/>
          </p:cNvSpPr>
          <p:nvPr/>
        </p:nvSpPr>
        <p:spPr bwMode="auto">
          <a:xfrm>
            <a:off x="3581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4" name="Line 126">
            <a:extLst>
              <a:ext uri="{FF2B5EF4-FFF2-40B4-BE49-F238E27FC236}">
                <a16:creationId xmlns:a16="http://schemas.microsoft.com/office/drawing/2014/main" id="{5EC901E7-02A3-43DC-9F82-061AC5D5752E}"/>
              </a:ext>
            </a:extLst>
          </p:cNvPr>
          <p:cNvSpPr>
            <a:spLocks noChangeShapeType="1"/>
          </p:cNvSpPr>
          <p:nvPr/>
        </p:nvSpPr>
        <p:spPr bwMode="auto">
          <a:xfrm>
            <a:off x="4648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5" name="Line 127">
            <a:extLst>
              <a:ext uri="{FF2B5EF4-FFF2-40B4-BE49-F238E27FC236}">
                <a16:creationId xmlns:a16="http://schemas.microsoft.com/office/drawing/2014/main" id="{2DB1C31A-A751-4BE4-B511-7832DCD6D1B5}"/>
              </a:ext>
            </a:extLst>
          </p:cNvPr>
          <p:cNvSpPr>
            <a:spLocks noChangeShapeType="1"/>
          </p:cNvSpPr>
          <p:nvPr/>
        </p:nvSpPr>
        <p:spPr bwMode="auto">
          <a:xfrm>
            <a:off x="5029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6" name="Text Box 128">
            <a:extLst>
              <a:ext uri="{FF2B5EF4-FFF2-40B4-BE49-F238E27FC236}">
                <a16:creationId xmlns:a16="http://schemas.microsoft.com/office/drawing/2014/main" id="{30019D11-D467-4FEF-A997-551EC70C2D3A}"/>
              </a:ext>
            </a:extLst>
          </p:cNvPr>
          <p:cNvSpPr txBox="1">
            <a:spLocks noChangeArrowheads="1"/>
          </p:cNvSpPr>
          <p:nvPr/>
        </p:nvSpPr>
        <p:spPr bwMode="auto">
          <a:xfrm>
            <a:off x="2819400" y="1347788"/>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a</a:t>
            </a:r>
            <a:endParaRPr kumimoji="1" lang="en-US" altLang="zh-CN" sz="3000" i="1">
              <a:latin typeface="Times New Roman" panose="02020603050405020304" pitchFamily="18" charset="0"/>
            </a:endParaRPr>
          </a:p>
        </p:txBody>
      </p:sp>
      <p:sp>
        <p:nvSpPr>
          <p:cNvPr id="99457" name="Line 129">
            <a:extLst>
              <a:ext uri="{FF2B5EF4-FFF2-40B4-BE49-F238E27FC236}">
                <a16:creationId xmlns:a16="http://schemas.microsoft.com/office/drawing/2014/main" id="{57F50698-5E31-4732-A31F-93D4EF0A146C}"/>
              </a:ext>
            </a:extLst>
          </p:cNvPr>
          <p:cNvSpPr>
            <a:spLocks noChangeShapeType="1"/>
          </p:cNvSpPr>
          <p:nvPr/>
        </p:nvSpPr>
        <p:spPr bwMode="auto">
          <a:xfrm>
            <a:off x="1066800" y="2362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38" name="Text Box 130">
            <a:extLst>
              <a:ext uri="{FF2B5EF4-FFF2-40B4-BE49-F238E27FC236}">
                <a16:creationId xmlns:a16="http://schemas.microsoft.com/office/drawing/2014/main" id="{4AD3E567-F3F4-412A-B23F-045793BC4A5B}"/>
              </a:ext>
            </a:extLst>
          </p:cNvPr>
          <p:cNvSpPr txBox="1">
            <a:spLocks noChangeArrowheads="1"/>
          </p:cNvSpPr>
          <p:nvPr/>
        </p:nvSpPr>
        <p:spPr bwMode="auto">
          <a:xfrm>
            <a:off x="685800" y="2057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D</a:t>
            </a:r>
            <a:endParaRPr kumimoji="1" lang="en-US" altLang="zh-CN" sz="2400">
              <a:latin typeface="Times New Roman" pitchFamily="18" charset="0"/>
              <a:ea typeface="宋体" charset="-122"/>
            </a:endParaRPr>
          </a:p>
        </p:txBody>
      </p:sp>
      <p:sp>
        <p:nvSpPr>
          <p:cNvPr id="99459" name="Line 131">
            <a:extLst>
              <a:ext uri="{FF2B5EF4-FFF2-40B4-BE49-F238E27FC236}">
                <a16:creationId xmlns:a16="http://schemas.microsoft.com/office/drawing/2014/main" id="{C2CB8B32-8265-478B-AC42-4F301008CF72}"/>
              </a:ext>
            </a:extLst>
          </p:cNvPr>
          <p:cNvSpPr>
            <a:spLocks noChangeShapeType="1"/>
          </p:cNvSpPr>
          <p:nvPr/>
        </p:nvSpPr>
        <p:spPr bwMode="auto">
          <a:xfrm>
            <a:off x="685800" y="2590800"/>
            <a:ext cx="685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0" name="Line 132">
            <a:extLst>
              <a:ext uri="{FF2B5EF4-FFF2-40B4-BE49-F238E27FC236}">
                <a16:creationId xmlns:a16="http://schemas.microsoft.com/office/drawing/2014/main" id="{B1C80C27-6641-4DCF-B935-2FB2ADAB29FC}"/>
              </a:ext>
            </a:extLst>
          </p:cNvPr>
          <p:cNvSpPr>
            <a:spLocks noChangeShapeType="1"/>
          </p:cNvSpPr>
          <p:nvPr/>
        </p:nvSpPr>
        <p:spPr bwMode="auto">
          <a:xfrm flipV="1">
            <a:off x="685800" y="2590800"/>
            <a:ext cx="0" cy="1981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1" name="Line 133">
            <a:extLst>
              <a:ext uri="{FF2B5EF4-FFF2-40B4-BE49-F238E27FC236}">
                <a16:creationId xmlns:a16="http://schemas.microsoft.com/office/drawing/2014/main" id="{E294AE2A-1FB1-43E9-ADB5-10D0057390A3}"/>
              </a:ext>
            </a:extLst>
          </p:cNvPr>
          <p:cNvSpPr>
            <a:spLocks noChangeShapeType="1"/>
          </p:cNvSpPr>
          <p:nvPr/>
        </p:nvSpPr>
        <p:spPr bwMode="auto">
          <a:xfrm>
            <a:off x="469900" y="1638300"/>
            <a:ext cx="0" cy="3175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2" name="Line 134">
            <a:extLst>
              <a:ext uri="{FF2B5EF4-FFF2-40B4-BE49-F238E27FC236}">
                <a16:creationId xmlns:a16="http://schemas.microsoft.com/office/drawing/2014/main" id="{E1773F56-2DC2-4719-8527-39939ABA5A3B}"/>
              </a:ext>
            </a:extLst>
          </p:cNvPr>
          <p:cNvSpPr>
            <a:spLocks noChangeShapeType="1"/>
          </p:cNvSpPr>
          <p:nvPr/>
        </p:nvSpPr>
        <p:spPr bwMode="auto">
          <a:xfrm>
            <a:off x="1066800" y="15240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3" name="Line 135">
            <a:extLst>
              <a:ext uri="{FF2B5EF4-FFF2-40B4-BE49-F238E27FC236}">
                <a16:creationId xmlns:a16="http://schemas.microsoft.com/office/drawing/2014/main" id="{82B60828-9C9F-404B-846D-5E09E65A2F1C}"/>
              </a:ext>
            </a:extLst>
          </p:cNvPr>
          <p:cNvSpPr>
            <a:spLocks noChangeShapeType="1"/>
          </p:cNvSpPr>
          <p:nvPr/>
        </p:nvSpPr>
        <p:spPr bwMode="auto">
          <a:xfrm>
            <a:off x="457200" y="1651000"/>
            <a:ext cx="9144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4" name="Line 136">
            <a:extLst>
              <a:ext uri="{FF2B5EF4-FFF2-40B4-BE49-F238E27FC236}">
                <a16:creationId xmlns:a16="http://schemas.microsoft.com/office/drawing/2014/main" id="{84A88B8D-F118-4BAC-93B5-1F9ED67052F4}"/>
              </a:ext>
            </a:extLst>
          </p:cNvPr>
          <p:cNvSpPr>
            <a:spLocks noChangeShapeType="1"/>
          </p:cNvSpPr>
          <p:nvPr/>
        </p:nvSpPr>
        <p:spPr bwMode="auto">
          <a:xfrm>
            <a:off x="1143000" y="17526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5" name="Line 137">
            <a:extLst>
              <a:ext uri="{FF2B5EF4-FFF2-40B4-BE49-F238E27FC236}">
                <a16:creationId xmlns:a16="http://schemas.microsoft.com/office/drawing/2014/main" id="{48640DB2-ECE2-4F3B-80BA-CA4FCB791880}"/>
              </a:ext>
            </a:extLst>
          </p:cNvPr>
          <p:cNvSpPr>
            <a:spLocks noChangeShapeType="1"/>
          </p:cNvSpPr>
          <p:nvPr/>
        </p:nvSpPr>
        <p:spPr bwMode="auto">
          <a:xfrm>
            <a:off x="1143000" y="1752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6" name="Line 138">
            <a:extLst>
              <a:ext uri="{FF2B5EF4-FFF2-40B4-BE49-F238E27FC236}">
                <a16:creationId xmlns:a16="http://schemas.microsoft.com/office/drawing/2014/main" id="{68036F5E-BC82-43D3-B474-4B7C1AE8396A}"/>
              </a:ext>
            </a:extLst>
          </p:cNvPr>
          <p:cNvSpPr>
            <a:spLocks noChangeShapeType="1"/>
          </p:cNvSpPr>
          <p:nvPr/>
        </p:nvSpPr>
        <p:spPr bwMode="auto">
          <a:xfrm>
            <a:off x="1143000" y="2057400"/>
            <a:ext cx="2286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47" name="Text Box 139">
            <a:extLst>
              <a:ext uri="{FF2B5EF4-FFF2-40B4-BE49-F238E27FC236}">
                <a16:creationId xmlns:a16="http://schemas.microsoft.com/office/drawing/2014/main" id="{C717CA18-022F-4010-BAC3-3A955E0DC5DD}"/>
              </a:ext>
            </a:extLst>
          </p:cNvPr>
          <p:cNvSpPr txBox="1">
            <a:spLocks noChangeArrowheads="1"/>
          </p:cNvSpPr>
          <p:nvPr/>
        </p:nvSpPr>
        <p:spPr bwMode="auto">
          <a:xfrm>
            <a:off x="685800" y="1157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B</a:t>
            </a:r>
            <a:endParaRPr kumimoji="1" lang="en-US" altLang="zh-CN" sz="2400">
              <a:latin typeface="Times New Roman" pitchFamily="18" charset="0"/>
              <a:ea typeface="宋体" charset="-122"/>
            </a:endParaRPr>
          </a:p>
        </p:txBody>
      </p:sp>
      <p:sp>
        <p:nvSpPr>
          <p:cNvPr id="99468" name="Text Box 140">
            <a:extLst>
              <a:ext uri="{FF2B5EF4-FFF2-40B4-BE49-F238E27FC236}">
                <a16:creationId xmlns:a16="http://schemas.microsoft.com/office/drawing/2014/main" id="{37BD1D82-2CF5-447E-933B-EED5B3DB594D}"/>
              </a:ext>
            </a:extLst>
          </p:cNvPr>
          <p:cNvSpPr txBox="1">
            <a:spLocks noChangeArrowheads="1"/>
          </p:cNvSpPr>
          <p:nvPr/>
        </p:nvSpPr>
        <p:spPr bwMode="auto">
          <a:xfrm>
            <a:off x="3429000" y="18288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469" name="Text Box 141">
            <a:extLst>
              <a:ext uri="{FF2B5EF4-FFF2-40B4-BE49-F238E27FC236}">
                <a16:creationId xmlns:a16="http://schemas.microsoft.com/office/drawing/2014/main" id="{460F03AC-1EFE-4784-874E-E3B18FDE4502}"/>
              </a:ext>
            </a:extLst>
          </p:cNvPr>
          <p:cNvSpPr txBox="1">
            <a:spLocks noChangeArrowheads="1"/>
          </p:cNvSpPr>
          <p:nvPr/>
        </p:nvSpPr>
        <p:spPr bwMode="auto">
          <a:xfrm>
            <a:off x="4913313" y="18288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9470" name="Text Box 142">
            <a:extLst>
              <a:ext uri="{FF2B5EF4-FFF2-40B4-BE49-F238E27FC236}">
                <a16:creationId xmlns:a16="http://schemas.microsoft.com/office/drawing/2014/main" id="{D282B6B5-D953-482F-9FE5-67FEA9D563CD}"/>
              </a:ext>
            </a:extLst>
          </p:cNvPr>
          <p:cNvSpPr txBox="1">
            <a:spLocks noChangeArrowheads="1"/>
          </p:cNvSpPr>
          <p:nvPr/>
        </p:nvSpPr>
        <p:spPr bwMode="auto">
          <a:xfrm>
            <a:off x="6361113" y="18288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9471" name="Text Box 143">
            <a:extLst>
              <a:ext uri="{FF2B5EF4-FFF2-40B4-BE49-F238E27FC236}">
                <a16:creationId xmlns:a16="http://schemas.microsoft.com/office/drawing/2014/main" id="{96D0DEE4-ABD5-407D-883F-404F58A6A3D0}"/>
              </a:ext>
            </a:extLst>
          </p:cNvPr>
          <p:cNvSpPr txBox="1">
            <a:spLocks noChangeArrowheads="1"/>
          </p:cNvSpPr>
          <p:nvPr/>
        </p:nvSpPr>
        <p:spPr bwMode="auto">
          <a:xfrm>
            <a:off x="4267200" y="1347788"/>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i="1">
                <a:solidFill>
                  <a:schemeClr val="hlink"/>
                </a:solidFill>
                <a:latin typeface="Times New Roman" panose="02020603050405020304" pitchFamily="18" charset="0"/>
              </a:rPr>
              <a:t>  </a:t>
            </a:r>
            <a:r>
              <a:rPr kumimoji="1" lang="en-US" altLang="zh-CN" sz="3000" b="1" i="1">
                <a:latin typeface="Times New Roman" panose="02020603050405020304" pitchFamily="18" charset="0"/>
              </a:rPr>
              <a:t>b</a:t>
            </a:r>
            <a:endParaRPr kumimoji="1" lang="en-US" altLang="zh-CN" sz="3000" i="1">
              <a:latin typeface="Times New Roman" panose="02020603050405020304" pitchFamily="18" charset="0"/>
            </a:endParaRPr>
          </a:p>
        </p:txBody>
      </p:sp>
      <p:sp>
        <p:nvSpPr>
          <p:cNvPr id="99472" name="Text Box 144">
            <a:extLst>
              <a:ext uri="{FF2B5EF4-FFF2-40B4-BE49-F238E27FC236}">
                <a16:creationId xmlns:a16="http://schemas.microsoft.com/office/drawing/2014/main" id="{F10179F5-199F-4D5F-9A0A-E9EA8BD0F122}"/>
              </a:ext>
            </a:extLst>
          </p:cNvPr>
          <p:cNvSpPr txBox="1">
            <a:spLocks noChangeArrowheads="1"/>
          </p:cNvSpPr>
          <p:nvPr/>
        </p:nvSpPr>
        <p:spPr bwMode="auto">
          <a:xfrm>
            <a:off x="5029200" y="13096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3" name="Rectangle 145">
            <a:extLst>
              <a:ext uri="{FF2B5EF4-FFF2-40B4-BE49-F238E27FC236}">
                <a16:creationId xmlns:a16="http://schemas.microsoft.com/office/drawing/2014/main" id="{BB84B10A-5082-4606-97B5-97B653E3FFE0}"/>
              </a:ext>
            </a:extLst>
          </p:cNvPr>
          <p:cNvSpPr>
            <a:spLocks noChangeArrowheads="1"/>
          </p:cNvSpPr>
          <p:nvPr/>
        </p:nvSpPr>
        <p:spPr bwMode="auto">
          <a:xfrm>
            <a:off x="1371600" y="6096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4" name="Rectangle 146">
            <a:extLst>
              <a:ext uri="{FF2B5EF4-FFF2-40B4-BE49-F238E27FC236}">
                <a16:creationId xmlns:a16="http://schemas.microsoft.com/office/drawing/2014/main" id="{4549EEFA-35D7-4C6D-986C-3A0196AA94A4}"/>
              </a:ext>
            </a:extLst>
          </p:cNvPr>
          <p:cNvSpPr>
            <a:spLocks noChangeArrowheads="1"/>
          </p:cNvSpPr>
          <p:nvPr/>
        </p:nvSpPr>
        <p:spPr bwMode="auto">
          <a:xfrm>
            <a:off x="1752600" y="6096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5" name="Text Box 147">
            <a:extLst>
              <a:ext uri="{FF2B5EF4-FFF2-40B4-BE49-F238E27FC236}">
                <a16:creationId xmlns:a16="http://schemas.microsoft.com/office/drawing/2014/main" id="{D61F36E3-5585-4A3C-BF98-CE112A886BC5}"/>
              </a:ext>
            </a:extLst>
          </p:cNvPr>
          <p:cNvSpPr txBox="1">
            <a:spLocks noChangeArrowheads="1"/>
          </p:cNvSpPr>
          <p:nvPr/>
        </p:nvSpPr>
        <p:spPr bwMode="auto">
          <a:xfrm>
            <a:off x="1409700" y="5222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99476" name="Line 148">
            <a:extLst>
              <a:ext uri="{FF2B5EF4-FFF2-40B4-BE49-F238E27FC236}">
                <a16:creationId xmlns:a16="http://schemas.microsoft.com/office/drawing/2014/main" id="{7BDFFAD7-F1B9-4533-A348-2D7B98B39C76}"/>
              </a:ext>
            </a:extLst>
          </p:cNvPr>
          <p:cNvSpPr>
            <a:spLocks noChangeShapeType="1"/>
          </p:cNvSpPr>
          <p:nvPr/>
        </p:nvSpPr>
        <p:spPr bwMode="auto">
          <a:xfrm>
            <a:off x="1066800" y="685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57" name="Text Box 149">
            <a:extLst>
              <a:ext uri="{FF2B5EF4-FFF2-40B4-BE49-F238E27FC236}">
                <a16:creationId xmlns:a16="http://schemas.microsoft.com/office/drawing/2014/main" id="{D56EC9AF-5B0D-4BCD-8515-A9C648C8A17D}"/>
              </a:ext>
            </a:extLst>
          </p:cNvPr>
          <p:cNvSpPr txBox="1">
            <a:spLocks noChangeArrowheads="1"/>
          </p:cNvSpPr>
          <p:nvPr/>
        </p:nvSpPr>
        <p:spPr bwMode="auto">
          <a:xfrm>
            <a:off x="685800" y="319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A</a:t>
            </a:r>
            <a:endParaRPr kumimoji="1" lang="en-US" altLang="zh-CN" sz="2400">
              <a:latin typeface="Times New Roman" pitchFamily="18" charset="0"/>
              <a:ea typeface="宋体" charset="-122"/>
            </a:endParaRPr>
          </a:p>
        </p:txBody>
      </p:sp>
      <p:sp>
        <p:nvSpPr>
          <p:cNvPr id="99478" name="Text Box 150">
            <a:extLst>
              <a:ext uri="{FF2B5EF4-FFF2-40B4-BE49-F238E27FC236}">
                <a16:creationId xmlns:a16="http://schemas.microsoft.com/office/drawing/2014/main" id="{660A83FA-EEFD-4943-A10A-58476381998B}"/>
              </a:ext>
            </a:extLst>
          </p:cNvPr>
          <p:cNvSpPr txBox="1">
            <a:spLocks noChangeArrowheads="1"/>
          </p:cNvSpPr>
          <p:nvPr/>
        </p:nvSpPr>
        <p:spPr bwMode="auto">
          <a:xfrm>
            <a:off x="2133600" y="4714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9" name="Line 151">
            <a:extLst>
              <a:ext uri="{FF2B5EF4-FFF2-40B4-BE49-F238E27FC236}">
                <a16:creationId xmlns:a16="http://schemas.microsoft.com/office/drawing/2014/main" id="{8DEFD5F5-C4C8-4727-AE05-DAF8A14AE21A}"/>
              </a:ext>
            </a:extLst>
          </p:cNvPr>
          <p:cNvSpPr>
            <a:spLocks noChangeShapeType="1"/>
          </p:cNvSpPr>
          <p:nvPr/>
        </p:nvSpPr>
        <p:spPr bwMode="auto">
          <a:xfrm>
            <a:off x="1143000" y="8382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0" name="Line 152">
            <a:extLst>
              <a:ext uri="{FF2B5EF4-FFF2-40B4-BE49-F238E27FC236}">
                <a16:creationId xmlns:a16="http://schemas.microsoft.com/office/drawing/2014/main" id="{A3AD1A84-644F-4E0F-B182-F0084C9D7EC3}"/>
              </a:ext>
            </a:extLst>
          </p:cNvPr>
          <p:cNvSpPr>
            <a:spLocks noChangeShapeType="1"/>
          </p:cNvSpPr>
          <p:nvPr/>
        </p:nvSpPr>
        <p:spPr bwMode="auto">
          <a:xfrm>
            <a:off x="1143000" y="8382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1" name="Line 153">
            <a:extLst>
              <a:ext uri="{FF2B5EF4-FFF2-40B4-BE49-F238E27FC236}">
                <a16:creationId xmlns:a16="http://schemas.microsoft.com/office/drawing/2014/main" id="{840D0E4C-36A5-48C0-A0F8-58A33D093E85}"/>
              </a:ext>
            </a:extLst>
          </p:cNvPr>
          <p:cNvSpPr>
            <a:spLocks noChangeShapeType="1"/>
          </p:cNvSpPr>
          <p:nvPr/>
        </p:nvSpPr>
        <p:spPr bwMode="auto">
          <a:xfrm>
            <a:off x="1143000" y="1219200"/>
            <a:ext cx="5181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01F3D639-79BE-445E-BFF5-AA3AFA48E1AE}"/>
              </a:ext>
            </a:extLst>
          </p:cNvPr>
          <p:cNvSpPr txBox="1">
            <a:spLocks noChangeArrowheads="1"/>
          </p:cNvSpPr>
          <p:nvPr/>
        </p:nvSpPr>
        <p:spPr bwMode="auto">
          <a:xfrm>
            <a:off x="2667000" y="4572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华文新魏" panose="02010800040101010101" pitchFamily="2" charset="-122"/>
              </a:rPr>
              <a:t>广义表的类定义</a:t>
            </a:r>
          </a:p>
        </p:txBody>
      </p:sp>
      <p:sp>
        <p:nvSpPr>
          <p:cNvPr id="100355" name="Text Box 3">
            <a:extLst>
              <a:ext uri="{FF2B5EF4-FFF2-40B4-BE49-F238E27FC236}">
                <a16:creationId xmlns:a16="http://schemas.microsoft.com/office/drawing/2014/main" id="{9A45DCAA-A54E-43B0-9AC7-7F0EC87B6C53}"/>
              </a:ext>
            </a:extLst>
          </p:cNvPr>
          <p:cNvSpPr txBox="1">
            <a:spLocks noChangeArrowheads="1"/>
          </p:cNvSpPr>
          <p:nvPr/>
        </p:nvSpPr>
        <p:spPr bwMode="auto">
          <a:xfrm>
            <a:off x="685800" y="1155700"/>
            <a:ext cx="8001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#include &lt;iostream.h&gt;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#include &lt;stdlib.h&gt;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struct </a:t>
            </a:r>
            <a:r>
              <a:rPr kumimoji="1" lang="en-US" altLang="zh-CN" sz="2800">
                <a:latin typeface="Times New Roman" panose="02020603050405020304" pitchFamily="18" charset="0"/>
                <a:ea typeface="隶书" panose="02010509060101010101" pitchFamily="49" charset="-122"/>
              </a:rPr>
              <a:t>Items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返回值的类结构定义</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utype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结点类型＝</a:t>
            </a:r>
            <a:r>
              <a:rPr kumimoji="1" lang="en-US" altLang="zh-CN" sz="2800">
                <a:solidFill>
                  <a:schemeClr val="tx2"/>
                </a:solidFill>
                <a:latin typeface="Times New Roman" panose="02020603050405020304" pitchFamily="18" charset="0"/>
                <a:ea typeface="隶书" panose="02010509060101010101" pitchFamily="49" charset="-122"/>
              </a:rPr>
              <a:t>0/1/2</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union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联合</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ref</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utype=0,</a:t>
            </a:r>
            <a:r>
              <a:rPr kumimoji="1" lang="zh-CN" altLang="en-US" sz="280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 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utype=1,</a:t>
            </a:r>
            <a:r>
              <a:rPr kumimoji="1" lang="zh-CN" altLang="en-US" sz="2800">
                <a:solidFill>
                  <a:schemeClr val="tx2"/>
                </a:solidFill>
                <a:latin typeface="Times New Roman" panose="02020603050405020304" pitchFamily="18" charset="0"/>
                <a:ea typeface="隶书" panose="02010509060101010101" pitchFamily="49" charset="-122"/>
              </a:rPr>
              <a:t>存放数值</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GenListNode&lt;T&gt; *hlink</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utype=2,</a:t>
            </a:r>
            <a:r>
              <a:rPr kumimoji="1" lang="zh-CN" altLang="en-US" sz="2800">
                <a:solidFill>
                  <a:schemeClr val="tx2"/>
                </a:solidFill>
                <a:latin typeface="Times New Roman" panose="02020603050405020304" pitchFamily="18" charset="0"/>
                <a:ea typeface="隶书" panose="02010509060101010101" pitchFamily="49" charset="-122"/>
              </a:rPr>
              <a:t>存放指向子表的指针</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info</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BEDC47E0-46B4-4463-B20F-A576AE82AAF1}"/>
              </a:ext>
            </a:extLst>
          </p:cNvPr>
          <p:cNvSpPr txBox="1">
            <a:spLocks noChangeArrowheads="1"/>
          </p:cNvSpPr>
          <p:nvPr/>
        </p:nvSpPr>
        <p:spPr bwMode="auto">
          <a:xfrm>
            <a:off x="685800" y="762000"/>
            <a:ext cx="80010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Items()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utype(0)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info.ref(0)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r>
              <a:rPr kumimoji="1" lang="zh-CN" altLang="en-US" sz="2800">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Items(Items&lt;T&gt;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R)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a:t>
            </a:r>
            <a:endParaRPr kumimoji="1" lang="zh-CN" altLang="en-US" sz="2800" b="1">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rPr>
              <a:t>{ </a:t>
            </a:r>
            <a:r>
              <a:rPr kumimoji="1" lang="en-US" altLang="zh-CN" sz="2800">
                <a:latin typeface="Times New Roman" panose="02020603050405020304" pitchFamily="18" charset="0"/>
                <a:ea typeface="隶书" panose="02010509060101010101" pitchFamily="49" charset="-122"/>
              </a:rPr>
              <a:t>utype = R.utype</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info = R.info</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struct </a:t>
            </a:r>
            <a:r>
              <a:rPr kumimoji="1" lang="en-US" altLang="zh-CN" sz="2800">
                <a:latin typeface="Times New Roman" panose="02020603050405020304" pitchFamily="18" charset="0"/>
                <a:ea typeface="隶书" panose="02010509060101010101" pitchFamily="49" charset="-122"/>
              </a:rPr>
              <a:t>GenListNode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广义表结点类定义</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utype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b="1">
                <a:solidFill>
                  <a:schemeClr val="tx2"/>
                </a:solidFill>
                <a:latin typeface="Times New Roman" panose="02020603050405020304" pitchFamily="18" charset="0"/>
                <a:ea typeface="隶书" panose="02010509060101010101" pitchFamily="49" charset="-122"/>
              </a:rPr>
              <a:t>＝</a:t>
            </a:r>
            <a:r>
              <a:rPr kumimoji="1" lang="en-US" altLang="zh-CN" sz="2800" b="1">
                <a:solidFill>
                  <a:schemeClr val="tx2"/>
                </a:solidFill>
                <a:latin typeface="Times New Roman" panose="02020603050405020304" pitchFamily="18" charset="0"/>
                <a:ea typeface="隶书" panose="02010509060101010101" pitchFamily="49" charset="-122"/>
              </a:rPr>
              <a:t>0 / 1 / 2</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同层下一结点指针</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union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等价变量</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ref</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 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存放数值</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hlink</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存放子表指针</a:t>
            </a:r>
            <a:r>
              <a:rPr kumimoji="1"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2DEB3092-8FD5-408F-A486-99A6E32453E2}"/>
              </a:ext>
            </a:extLst>
          </p:cNvPr>
          <p:cNvSpPr txBox="1">
            <a:spLocks noChangeArrowheads="1"/>
          </p:cNvSpPr>
          <p:nvPr/>
        </p:nvSpPr>
        <p:spPr bwMode="auto">
          <a:xfrm>
            <a:off x="685800" y="762000"/>
            <a:ext cx="80010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info</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utype(0)</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tlink(NULL)</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info.ref(0)</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R)</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utype = R.utype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tlink = R.tlink</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info = R.info</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800" b="1">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class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广义表类定义</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public:</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3A214F41-48ED-4334-8B01-7A2612062CB9}"/>
              </a:ext>
            </a:extLst>
          </p:cNvPr>
          <p:cNvSpPr txBox="1">
            <a:spLocks noChangeArrowheads="1"/>
          </p:cNvSpPr>
          <p:nvPr/>
        </p:nvSpPr>
        <p:spPr bwMode="auto">
          <a:xfrm>
            <a:off x="647700" y="625475"/>
            <a:ext cx="8001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b="1" dirty="0">
                <a:solidFill>
                  <a:srgbClr val="CC3300"/>
                </a:solidFill>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sz="2800" b="1" dirty="0">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析构函数</a:t>
            </a:r>
            <a:r>
              <a:rPr kumimoji="1" lang="zh-CN" altLang="en-US"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Head (Items&lt;T&gt;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x)</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a:solidFill>
                  <a:schemeClr val="tx2"/>
                </a:solidFill>
                <a:latin typeface="Times New Roman" panose="02020603050405020304" pitchFamily="18" charset="0"/>
              </a:rPr>
              <a:t>x </a:t>
            </a:r>
            <a:r>
              <a:rPr kumimoji="1" lang="zh-CN" altLang="en-US" sz="2800" dirty="0">
                <a:solidFill>
                  <a:schemeClr val="tx2"/>
                </a:solidFill>
                <a:latin typeface="Times New Roman" panose="02020603050405020304" pitchFamily="18" charset="0"/>
                <a:ea typeface="隶书" panose="02010509060101010101" pitchFamily="49" charset="-122"/>
              </a:rPr>
              <a:t>返回表头元素</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Tail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err="1">
                <a:solidFill>
                  <a:schemeClr val="tx2"/>
                </a:solidFill>
                <a:latin typeface="Times New Roman" panose="02020603050405020304" pitchFamily="18" charset="0"/>
              </a:rPr>
              <a:t>lt</a:t>
            </a:r>
            <a:r>
              <a:rPr kumimoji="1" lang="en-US" altLang="zh-CN" sz="2800" b="1" dirty="0">
                <a:solidFill>
                  <a:schemeClr val="tx2"/>
                </a:solidFill>
                <a:latin typeface="Times New Roman" panose="02020603050405020304" pitchFamily="18" charset="0"/>
              </a:rPr>
              <a:t> </a:t>
            </a:r>
            <a:r>
              <a:rPr kumimoji="1" lang="zh-CN" altLang="en-US" sz="2800" dirty="0">
                <a:solidFill>
                  <a:schemeClr val="tx2"/>
                </a:solidFill>
                <a:latin typeface="Times New Roman" panose="02020603050405020304" pitchFamily="18" charset="0"/>
                <a:ea typeface="隶书" panose="02010509060101010101" pitchFamily="49" charset="-122"/>
              </a:rPr>
              <a:t>返回表尾</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*First()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返回第一个元素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*Next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返回表元素</a:t>
            </a:r>
            <a:r>
              <a:rPr kumimoji="1" lang="en-US" altLang="zh-CN" sz="2800" dirty="0" err="1">
                <a:solidFill>
                  <a:schemeClr val="tx2"/>
                </a:solidFill>
                <a:latin typeface="Times New Roman" panose="02020603050405020304" pitchFamily="18" charset="0"/>
                <a:ea typeface="隶书" panose="02010509060101010101" pitchFamily="49" charset="-122"/>
              </a:rPr>
              <a:t>elem</a:t>
            </a:r>
            <a:r>
              <a:rPr kumimoji="1" lang="zh-CN" altLang="en-US" sz="2800" dirty="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Copy ( </a:t>
            </a:r>
            <a:r>
              <a:rPr kumimoji="1" lang="en-US" altLang="zh-CN" sz="2800" b="1" dirty="0">
                <a:latin typeface="Times New Roman" panose="02020603050405020304" pitchFamily="18" charset="0"/>
                <a:ea typeface="隶书" panose="02010509060101010101" pitchFamily="49" charset="-122"/>
              </a:rPr>
              <a:t>const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R)</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广义表的复制</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Length()</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计算广义表长度</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depth()</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计算非递归表深度</a:t>
            </a:r>
            <a:r>
              <a:rPr kumimoji="1" lang="zh-CN" altLang="en-US" sz="2800"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30B457-FB54-44CC-9AFE-FE7E5C4AD1C0}"/>
              </a:ext>
            </a:extLst>
          </p:cNvPr>
          <p:cNvSpPr txBox="1">
            <a:spLocks noChangeArrowheads="1"/>
          </p:cNvSpPr>
          <p:nvPr/>
        </p:nvSpPr>
        <p:spPr bwMode="auto">
          <a:xfrm>
            <a:off x="660400" y="625475"/>
            <a:ext cx="8001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private:</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GenListNode&lt;T&gt; *first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广义表头指针</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GenListNode&lt;T&gt; *Copy (GenListNode&lt;T&gt; *ls)</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复制一个</a:t>
            </a:r>
            <a:r>
              <a:rPr kumimoji="1" lang="en-US" altLang="zh-CN" sz="2800">
                <a:solidFill>
                  <a:schemeClr val="tx2"/>
                </a:solidFill>
                <a:latin typeface="Times New Roman" panose="02020603050405020304" pitchFamily="18" charset="0"/>
                <a:ea typeface="隶书" panose="02010509060101010101" pitchFamily="49" charset="-122"/>
              </a:rPr>
              <a:t>ls</a:t>
            </a:r>
            <a:r>
              <a:rPr kumimoji="1" lang="zh-CN" altLang="en-US" sz="2800">
                <a:solidFill>
                  <a:schemeClr val="tx2"/>
                </a:solidFill>
                <a:latin typeface="Times New Roman" panose="02020603050405020304" pitchFamily="18" charset="0"/>
                <a:ea typeface="隶书" panose="02010509060101010101" pitchFamily="49" charset="-122"/>
              </a:rPr>
              <a:t>指示的无共享非递归表</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Length (GenListNode&lt;T&gt; *ls)</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求由</a:t>
            </a:r>
            <a:r>
              <a:rPr kumimoji="1" lang="en-US" altLang="zh-CN" sz="2800">
                <a:solidFill>
                  <a:schemeClr val="tx2"/>
                </a:solidFill>
                <a:latin typeface="Times New Roman" panose="02020603050405020304" pitchFamily="18" charset="0"/>
                <a:ea typeface="隶书" panose="02010509060101010101" pitchFamily="49" charset="-122"/>
              </a:rPr>
              <a:t>ls</a:t>
            </a:r>
            <a:r>
              <a:rPr kumimoji="1" lang="zh-CN" altLang="en-US" sz="2800">
                <a:solidFill>
                  <a:schemeClr val="tx2"/>
                </a:solidFill>
                <a:latin typeface="Times New Roman" panose="02020603050405020304" pitchFamily="18" charset="0"/>
                <a:ea typeface="隶书" panose="02010509060101010101" pitchFamily="49" charset="-122"/>
              </a:rPr>
              <a:t>指示的广义表的长度</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depth (GenListNode&lt;T&gt; *ls)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计算由</a:t>
            </a:r>
            <a:r>
              <a:rPr kumimoji="1" lang="en-US" altLang="zh-CN" sz="2800">
                <a:solidFill>
                  <a:schemeClr val="tx2"/>
                </a:solidFill>
                <a:latin typeface="Times New Roman" panose="02020603050405020304" pitchFamily="18" charset="0"/>
                <a:ea typeface="隶书" panose="02010509060101010101" pitchFamily="49" charset="-122"/>
              </a:rPr>
              <a:t>ls</a:t>
            </a:r>
            <a:r>
              <a:rPr kumimoji="1" lang="zh-CN" altLang="en-US" sz="2800">
                <a:solidFill>
                  <a:schemeClr val="tx2"/>
                </a:solidFill>
                <a:latin typeface="Times New Roman" panose="02020603050405020304" pitchFamily="18" charset="0"/>
                <a:ea typeface="隶书" panose="02010509060101010101" pitchFamily="49" charset="-122"/>
              </a:rPr>
              <a:t>指示的非递归表的深度</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equal (GenListNode&lt;T&gt; *s, </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GenListNode&lt;T&gt; *t)</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判以</a:t>
            </a:r>
            <a:r>
              <a:rPr kumimoji="1" lang="en-US" altLang="zh-CN" sz="2800">
                <a:solidFill>
                  <a:schemeClr val="tx2"/>
                </a:solidFill>
                <a:latin typeface="Times New Roman" panose="02020603050405020304" pitchFamily="18" charset="0"/>
                <a:ea typeface="隶书" panose="02010509060101010101" pitchFamily="49" charset="-122"/>
              </a:rPr>
              <a:t>s</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a:solidFill>
                  <a:schemeClr val="tx2"/>
                </a:solidFill>
                <a:latin typeface="Times New Roman" panose="02020603050405020304" pitchFamily="18" charset="0"/>
                <a:ea typeface="隶书" panose="02010509060101010101" pitchFamily="49" charset="-122"/>
              </a:rPr>
              <a:t>t</a:t>
            </a:r>
            <a:r>
              <a:rPr kumimoji="1" lang="zh-CN" altLang="en-US" sz="2800">
                <a:solidFill>
                  <a:schemeClr val="tx2"/>
                </a:solidFill>
                <a:latin typeface="Times New Roman" panose="02020603050405020304" pitchFamily="18" charset="0"/>
                <a:ea typeface="隶书" panose="02010509060101010101" pitchFamily="49" charset="-122"/>
              </a:rPr>
              <a:t>为表头的两个表是否相等</a:t>
            </a:r>
          </a:p>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Remove (GenListNode&lt;T&gt; *ls)</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释放以</a:t>
            </a:r>
            <a:r>
              <a:rPr kumimoji="1" lang="en-US" altLang="zh-CN" sz="2800">
                <a:solidFill>
                  <a:schemeClr val="tx2"/>
                </a:solidFill>
                <a:latin typeface="Times New Roman" panose="02020603050405020304" pitchFamily="18" charset="0"/>
                <a:ea typeface="隶书" panose="02010509060101010101" pitchFamily="49" charset="-122"/>
              </a:rPr>
              <a:t>ls</a:t>
            </a:r>
            <a:r>
              <a:rPr kumimoji="1" lang="zh-CN" altLang="en-US" sz="2800">
                <a:solidFill>
                  <a:schemeClr val="tx2"/>
                </a:solidFill>
                <a:latin typeface="Times New Roman" panose="02020603050405020304" pitchFamily="18" charset="0"/>
                <a:ea typeface="隶书" panose="02010509060101010101" pitchFamily="49" charset="-122"/>
              </a:rPr>
              <a:t>为附加头结点的广义表</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00842D28-F724-4F6D-AA75-7832178D8153}"/>
              </a:ext>
            </a:extLst>
          </p:cNvPr>
          <p:cNvSpPr txBox="1">
            <a:spLocks noChangeArrowheads="1"/>
          </p:cNvSpPr>
          <p:nvPr/>
        </p:nvSpPr>
        <p:spPr bwMode="auto">
          <a:xfrm>
            <a:off x="660400" y="625475"/>
            <a:ext cx="80010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Createlist (</a:t>
            </a:r>
            <a:r>
              <a:rPr kumimoji="1" lang="en-US" altLang="zh-CN" sz="2800" b="1">
                <a:latin typeface="Times New Roman" panose="02020603050405020304" pitchFamily="18" charset="0"/>
                <a:ea typeface="隶书" panose="02010509060101010101" pitchFamily="49" charset="-122"/>
              </a:rPr>
              <a:t>istream&amp;</a:t>
            </a:r>
            <a:r>
              <a:rPr kumimoji="1" lang="en-US" altLang="zh-CN" sz="2800">
                <a:latin typeface="Times New Roman" panose="02020603050405020304" pitchFamily="18" charset="0"/>
                <a:ea typeface="隶书" panose="02010509060101010101" pitchFamily="49" charset="-122"/>
              </a:rPr>
              <a:t> in</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GenListNode&lt;T&gt; *</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ls)</a:t>
            </a: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从输入流对象输入广义表的字符串描述</a:t>
            </a:r>
            <a:r>
              <a:rPr kumimoji="1" lang="en-US" altLang="zh-CN" sz="280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建立一个带头结点的广义表结构</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friend istream&amp; operator &gt;&gt;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istream&amp;</a:t>
            </a:r>
            <a:r>
              <a:rPr kumimoji="1" lang="en-US" altLang="zh-CN" sz="2800">
                <a:latin typeface="Times New Roman" panose="02020603050405020304" pitchFamily="18" charset="0"/>
                <a:ea typeface="隶书" panose="02010509060101010101" pitchFamily="49" charset="-122"/>
              </a:rPr>
              <a:t> in</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GenList&lt;T&gt;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L)</a:t>
            </a: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87B3FE7-4879-4957-8935-1559E79C3B61}"/>
              </a:ext>
            </a:extLst>
          </p:cNvPr>
          <p:cNvSpPr>
            <a:spLocks noGrp="1" noChangeArrowheads="1"/>
          </p:cNvSpPr>
          <p:nvPr>
            <p:ph type="title"/>
          </p:nvPr>
        </p:nvSpPr>
        <p:spPr>
          <a:xfrm>
            <a:off x="457200" y="274638"/>
            <a:ext cx="8229600" cy="779462"/>
          </a:xfrm>
        </p:spPr>
        <p:txBody>
          <a:bodyPr/>
          <a:lstStyle/>
          <a:p>
            <a:pPr eaLnBrk="1" hangingPunct="1"/>
            <a:r>
              <a:rPr kumimoji="1" lang="zh-CN" altLang="en-US" sz="3600" b="1">
                <a:ea typeface="华文新魏" panose="02010800040101010101" pitchFamily="2" charset="-122"/>
              </a:rPr>
              <a:t>广义表类的构造和访问成员函数</a:t>
            </a:r>
          </a:p>
        </p:txBody>
      </p:sp>
      <p:sp>
        <p:nvSpPr>
          <p:cNvPr id="101379" name="Rectangle 3">
            <a:extLst>
              <a:ext uri="{FF2B5EF4-FFF2-40B4-BE49-F238E27FC236}">
                <a16:creationId xmlns:a16="http://schemas.microsoft.com/office/drawing/2014/main" id="{1A9A791F-0ECA-4F41-894E-18C5E53D030A}"/>
              </a:ext>
            </a:extLst>
          </p:cNvPr>
          <p:cNvSpPr>
            <a:spLocks noGrp="1" noChangeArrowheads="1"/>
          </p:cNvSpPr>
          <p:nvPr>
            <p:ph type="body" idx="1"/>
          </p:nvPr>
        </p:nvSpPr>
        <p:spPr>
          <a:xfrm>
            <a:off x="547688" y="1336675"/>
            <a:ext cx="8229600" cy="4892675"/>
          </a:xfrm>
        </p:spPr>
        <p:txBody>
          <a:bodyPr/>
          <a:lstStyle/>
          <a:p>
            <a:pPr eaLnBrk="1" hangingPunct="1">
              <a:spcBef>
                <a:spcPct val="0"/>
              </a:spcBef>
              <a:buFontTx/>
              <a:buNone/>
              <a:defRPr/>
            </a:pPr>
            <a:r>
              <a:rPr kumimoji="1" lang="en-US" altLang="zh-CN" sz="2800" b="1" dirty="0">
                <a:latin typeface="Times New Roman" pitchFamily="18" charset="0"/>
                <a:ea typeface="隶书" pitchFamily="49" charset="-122"/>
              </a:rPr>
              <a:t>template &lt;class </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a:t>
            </a:r>
          </a:p>
          <a:p>
            <a:pPr eaLnBrk="1" hangingPunct="1">
              <a:spcBef>
                <a:spcPct val="0"/>
              </a:spcBef>
              <a:buFontTx/>
              <a:buNone/>
              <a:defRPr/>
            </a:pPr>
            <a:r>
              <a:rPr kumimoji="1" lang="en-US" altLang="zh-CN" sz="2800" dirty="0" err="1">
                <a:latin typeface="Times New Roman" pitchFamily="18" charset="0"/>
                <a:ea typeface="隶书" pitchFamily="49" charset="-122"/>
              </a:rPr>
              <a:t>Genlist</a:t>
            </a:r>
            <a:r>
              <a:rPr kumimoji="1" lang="en-US" altLang="zh-CN" sz="2800" dirty="0">
                <a:latin typeface="Times New Roman" pitchFamily="18" charset="0"/>
                <a:ea typeface="隶书" pitchFamily="49" charset="-122"/>
              </a:rPr>
              <a:t>&lt;T&gt;</a:t>
            </a:r>
            <a:r>
              <a:rPr kumimoji="1" lang="en-US" altLang="zh-CN" sz="2800" b="1" dirty="0">
                <a:latin typeface="Times New Roman" pitchFamily="18" charset="0"/>
                <a:ea typeface="隶书" pitchFamily="49" charset="-122"/>
              </a:rPr>
              <a:t>::</a:t>
            </a:r>
            <a:r>
              <a:rPr kumimoji="1" lang="en-US" altLang="zh-CN" sz="2800" dirty="0" err="1">
                <a:latin typeface="Times New Roman" pitchFamily="18" charset="0"/>
                <a:ea typeface="隶书" pitchFamily="49" charset="-122"/>
              </a:rPr>
              <a:t>GenList</a:t>
            </a:r>
            <a:r>
              <a:rPr kumimoji="1" lang="en-US" altLang="zh-CN"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 {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构造函数</a:t>
            </a:r>
          </a:p>
          <a:p>
            <a:pPr eaLnBrk="1" hangingPunct="1">
              <a:spcBef>
                <a:spcPct val="0"/>
              </a:spcBef>
              <a:buFontTx/>
              <a:buNone/>
              <a:defRPr/>
            </a:pPr>
            <a:r>
              <a:rPr kumimoji="1" lang="zh-CN" altLang="en-US"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GenListNode</a:t>
            </a:r>
            <a:r>
              <a:rPr kumimoji="1" lang="en-US" altLang="zh-CN" sz="2800" b="1" dirty="0">
                <a:latin typeface="Times New Roman" pitchFamily="18" charset="0"/>
                <a:ea typeface="隶书" pitchFamily="49" charset="-122"/>
              </a:rPr>
              <a:t>&lt;</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 *</a:t>
            </a:r>
            <a:r>
              <a:rPr kumimoji="1" lang="en-US" altLang="zh-CN"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隶书" pitchFamily="49" charset="-122"/>
              </a:rPr>
              <a:t> </a:t>
            </a:r>
            <a:r>
              <a:rPr kumimoji="1" lang="en-US" altLang="zh-CN" sz="2800" dirty="0">
                <a:latin typeface="Times New Roman" pitchFamily="18" charset="0"/>
                <a:ea typeface="隶书" pitchFamily="49" charset="-122"/>
              </a:rPr>
              <a:t>first =</a:t>
            </a:r>
            <a:r>
              <a:rPr kumimoji="1" lang="en-US" altLang="zh-CN" sz="2800" b="1" dirty="0">
                <a:latin typeface="Times New Roman" pitchFamily="18" charset="0"/>
                <a:ea typeface="隶书" pitchFamily="49" charset="-122"/>
              </a:rPr>
              <a:t> new </a:t>
            </a:r>
            <a:r>
              <a:rPr kumimoji="1" lang="en-US" altLang="zh-CN" sz="2800" dirty="0" err="1">
                <a:latin typeface="Times New Roman" pitchFamily="18" charset="0"/>
                <a:ea typeface="隶书" pitchFamily="49" charset="-122"/>
              </a:rPr>
              <a:t>GenListNode</a:t>
            </a:r>
            <a:r>
              <a:rPr kumimoji="1" lang="en-US" altLang="zh-CN" sz="2800" b="1" dirty="0">
                <a:latin typeface="Times New Roman" pitchFamily="18" charset="0"/>
                <a:ea typeface="隶书" pitchFamily="49" charset="-122"/>
              </a:rPr>
              <a:t>;</a:t>
            </a:r>
          </a:p>
          <a:p>
            <a:pPr eaLnBrk="1" hangingPunct="1">
              <a:spcBef>
                <a:spcPct val="0"/>
              </a:spcBef>
              <a:buFontTx/>
              <a:buNone/>
              <a:defRPr/>
            </a:pPr>
            <a:r>
              <a:rPr kumimoji="1" lang="en-US" altLang="zh-CN" sz="2800" b="1" dirty="0">
                <a:latin typeface="Times New Roman" pitchFamily="18" charset="0"/>
                <a:ea typeface="隶书" pitchFamily="49" charset="-122"/>
              </a:rPr>
              <a:t>     if </a:t>
            </a:r>
            <a:r>
              <a:rPr kumimoji="1" lang="en-US" altLang="zh-CN" sz="2800" dirty="0">
                <a:latin typeface="Times New Roman" pitchFamily="18" charset="0"/>
                <a:ea typeface="隶书" pitchFamily="49" charset="-122"/>
              </a:rPr>
              <a:t>(first == NULL)</a:t>
            </a:r>
          </a:p>
          <a:p>
            <a:pPr eaLnBrk="1" hangingPunct="1">
              <a:spcBef>
                <a:spcPct val="0"/>
              </a:spcBef>
              <a:buFontTx/>
              <a:buNone/>
              <a:defRPr/>
            </a:pPr>
            <a:r>
              <a:rPr kumimoji="1" lang="en-US" altLang="zh-CN"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cerr</a:t>
            </a:r>
            <a:r>
              <a:rPr kumimoji="1" lang="en-US" altLang="zh-CN"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&lt;&lt;</a:t>
            </a:r>
            <a:r>
              <a:rPr kumimoji="1" lang="en-US" altLang="zh-CN" sz="2800" dirty="0">
                <a:latin typeface="Times New Roman" pitchFamily="18" charset="0"/>
                <a:ea typeface="隶书" pitchFamily="49" charset="-122"/>
              </a:rPr>
              <a:t> “</a:t>
            </a:r>
            <a:r>
              <a:rPr kumimoji="1" lang="zh-CN" altLang="en-US" sz="2800" dirty="0">
                <a:latin typeface="Times New Roman" pitchFamily="18" charset="0"/>
                <a:ea typeface="隶书" pitchFamily="49" charset="-122"/>
              </a:rPr>
              <a:t>存储分配失败！</a:t>
            </a:r>
            <a:r>
              <a:rPr kumimoji="1" lang="en-US" altLang="zh-CN" sz="2800" dirty="0">
                <a:latin typeface="Times New Roman" pitchFamily="18" charset="0"/>
                <a:ea typeface="隶书" pitchFamily="49" charset="-122"/>
              </a:rPr>
              <a:t>\n”</a:t>
            </a:r>
            <a:r>
              <a:rPr kumimoji="1" lang="en-US" altLang="zh-CN" sz="2800" b="1" dirty="0">
                <a:latin typeface="Times New Roman" pitchFamily="18" charset="0"/>
                <a:ea typeface="隶书" pitchFamily="49" charset="-122"/>
              </a:rPr>
              <a:t>;  exit</a:t>
            </a:r>
            <a:r>
              <a:rPr kumimoji="1" lang="en-US" altLang="zh-CN" sz="2800" dirty="0">
                <a:latin typeface="Times New Roman" pitchFamily="18" charset="0"/>
                <a:ea typeface="隶书" pitchFamily="49" charset="-122"/>
              </a:rPr>
              <a:t>(1)</a:t>
            </a:r>
            <a:r>
              <a:rPr kumimoji="1" lang="en-US" altLang="zh-CN" sz="2800" b="1" dirty="0">
                <a:latin typeface="Times New Roman" pitchFamily="18" charset="0"/>
                <a:ea typeface="隶书" pitchFamily="49" charset="-122"/>
              </a:rPr>
              <a:t>; }	</a:t>
            </a:r>
          </a:p>
          <a:p>
            <a:pPr eaLnBrk="1" hangingPunct="1">
              <a:spcBef>
                <a:spcPct val="0"/>
              </a:spcBef>
              <a:buFontTx/>
              <a:buNone/>
              <a:defRPr/>
            </a:pPr>
            <a:r>
              <a:rPr kumimoji="1" lang="en-US" altLang="zh-CN" sz="2800" b="1" dirty="0">
                <a:latin typeface="Times New Roman" pitchFamily="18" charset="0"/>
                <a:ea typeface="隶书" pitchFamily="49" charset="-122"/>
              </a:rPr>
              <a:t>	};</a:t>
            </a:r>
          </a:p>
          <a:p>
            <a:pPr eaLnBrk="1" hangingPunct="1">
              <a:spcBef>
                <a:spcPct val="0"/>
              </a:spcBef>
              <a:buFontTx/>
              <a:buNone/>
              <a:defRPr/>
            </a:pPr>
            <a:endParaRPr kumimoji="1" lang="en-US" altLang="zh-CN" sz="2000" b="1" dirty="0">
              <a:latin typeface="Times New Roman" pitchFamily="18" charset="0"/>
              <a:ea typeface="隶书" pitchFamily="49" charset="-122"/>
            </a:endParaRPr>
          </a:p>
          <a:p>
            <a:pPr eaLnBrk="1" hangingPunct="1">
              <a:spcBef>
                <a:spcPct val="0"/>
              </a:spcBef>
              <a:buFontTx/>
              <a:buNone/>
              <a:defRPr/>
            </a:pPr>
            <a:endParaRPr kumimoji="1" lang="zh-CN" altLang="en-US" sz="2800" b="1" dirty="0">
              <a:latin typeface="Times New Roman" pitchFamily="18" charset="0"/>
              <a:ea typeface="隶书" pitchFamily="49" charset="-122"/>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85A7B76-1728-464C-B461-712159023A55}"/>
              </a:ext>
            </a:extLst>
          </p:cNvPr>
          <p:cNvSpPr>
            <a:spLocks noGrp="1" noChangeArrowheads="1"/>
          </p:cNvSpPr>
          <p:nvPr>
            <p:ph type="body" idx="1"/>
          </p:nvPr>
        </p:nvSpPr>
        <p:spPr>
          <a:xfrm>
            <a:off x="547688" y="688975"/>
            <a:ext cx="8229600" cy="5675313"/>
          </a:xfrm>
        </p:spPr>
        <p:txBody>
          <a:body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Head (Items</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x)</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若广义表非空，则通过</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返回其第一个元素的值</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否则函数没有定义</a:t>
            </a:r>
            <a:r>
              <a:rPr kumimoji="1" lang="zh-CN" altLang="en-US" sz="2800" b="1">
                <a:latin typeface="Times New Roman" panose="02020603050405020304" pitchFamily="18" charset="0"/>
                <a:ea typeface="隶书" panose="02010509060101010101" pitchFamily="49" charset="-122"/>
              </a:rPr>
              <a:t>		</a:t>
            </a:r>
            <a:endParaRPr kumimoji="1" lang="en-US" altLang="zh-CN" sz="2800" b="1">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x.utype = 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utype</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x.info = 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info</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返回表头的值</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a:latin typeface="Times New Roman" panose="02020603050405020304" pitchFamily="18" charset="0"/>
              <a:ea typeface="隶书" panose="020105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CD4DEA29-1566-47FE-8848-D60BE8661BDF}"/>
                  </a:ext>
                </a:extLst>
              </p14:cNvPr>
              <p14:cNvContentPartPr/>
              <p14:nvPr/>
            </p14:nvContentPartPr>
            <p14:xfrm>
              <a:off x="6054480" y="1046160"/>
              <a:ext cx="1959840" cy="2571120"/>
            </p14:xfrm>
          </p:contentPart>
        </mc:Choice>
        <mc:Fallback xmlns="">
          <p:pic>
            <p:nvPicPr>
              <p:cNvPr id="6" name="墨迹 5">
                <a:extLst>
                  <a:ext uri="{FF2B5EF4-FFF2-40B4-BE49-F238E27FC236}">
                    <a16:creationId xmlns:a16="http://schemas.microsoft.com/office/drawing/2014/main" id="{CD4DEA29-1566-47FE-8848-D60BE8661BDF}"/>
                  </a:ext>
                </a:extLst>
              </p:cNvPr>
              <p:cNvPicPr/>
              <p:nvPr/>
            </p:nvPicPr>
            <p:blipFill>
              <a:blip r:embed="rId3"/>
              <a:stretch>
                <a:fillRect/>
              </a:stretch>
            </p:blipFill>
            <p:spPr>
              <a:xfrm>
                <a:off x="6045120" y="1036800"/>
                <a:ext cx="1978560" cy="25894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6498">
                                            <p:txEl>
                                              <p:pRg st="6" end="6"/>
                                            </p:txEl>
                                          </p:spTgt>
                                        </p:tgtEl>
                                        <p:attrNameLst>
                                          <p:attrName>style.visibility</p:attrName>
                                        </p:attrNameLst>
                                      </p:cBhvr>
                                      <p:to>
                                        <p:strVal val="visible"/>
                                      </p:to>
                                    </p:set>
                                    <p:animEffect transition="in" filter="fade">
                                      <p:cBhvr>
                                        <p:cTn id="7" dur="1000"/>
                                        <p:tgtEl>
                                          <p:spTgt spid="106498">
                                            <p:txEl>
                                              <p:pRg st="6" end="6"/>
                                            </p:txEl>
                                          </p:spTgt>
                                        </p:tgtEl>
                                      </p:cBhvr>
                                    </p:animEffect>
                                    <p:anim calcmode="lin" valueType="num">
                                      <p:cBhvr>
                                        <p:cTn id="8" dur="1000" fill="hold"/>
                                        <p:tgtEl>
                                          <p:spTgt spid="106498">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6498">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6498">
                                            <p:txEl>
                                              <p:pRg st="7" end="7"/>
                                            </p:txEl>
                                          </p:spTgt>
                                        </p:tgtEl>
                                        <p:attrNameLst>
                                          <p:attrName>style.visibility</p:attrName>
                                        </p:attrNameLst>
                                      </p:cBhvr>
                                      <p:to>
                                        <p:strVal val="visible"/>
                                      </p:to>
                                    </p:set>
                                    <p:animEffect transition="in" filter="fade">
                                      <p:cBhvr>
                                        <p:cTn id="12" dur="1000"/>
                                        <p:tgtEl>
                                          <p:spTgt spid="106498">
                                            <p:txEl>
                                              <p:pRg st="7" end="7"/>
                                            </p:txEl>
                                          </p:spTgt>
                                        </p:tgtEl>
                                      </p:cBhvr>
                                    </p:animEffect>
                                    <p:anim calcmode="lin" valueType="num">
                                      <p:cBhvr>
                                        <p:cTn id="13" dur="1000" fill="hold"/>
                                        <p:tgtEl>
                                          <p:spTgt spid="106498">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6498">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6498">
                                            <p:txEl>
                                              <p:pRg st="8" end="8"/>
                                            </p:txEl>
                                          </p:spTgt>
                                        </p:tgtEl>
                                        <p:attrNameLst>
                                          <p:attrName>style.visibility</p:attrName>
                                        </p:attrNameLst>
                                      </p:cBhvr>
                                      <p:to>
                                        <p:strVal val="visible"/>
                                      </p:to>
                                    </p:set>
                                    <p:animEffect transition="in" filter="fade">
                                      <p:cBhvr>
                                        <p:cTn id="17" dur="1000"/>
                                        <p:tgtEl>
                                          <p:spTgt spid="106498">
                                            <p:txEl>
                                              <p:pRg st="8" end="8"/>
                                            </p:txEl>
                                          </p:spTgt>
                                        </p:tgtEl>
                                      </p:cBhvr>
                                    </p:animEffect>
                                    <p:anim calcmode="lin" valueType="num">
                                      <p:cBhvr>
                                        <p:cTn id="18" dur="1000" fill="hold"/>
                                        <p:tgtEl>
                                          <p:spTgt spid="10649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0649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D6817D9-B1F2-4626-87C6-AA1C58BFD6C4}"/>
              </a:ext>
            </a:extLst>
          </p:cNvPr>
          <p:cNvSpPr>
            <a:spLocks noGrp="1" noChangeArrowheads="1"/>
          </p:cNvSpPr>
          <p:nvPr>
            <p:ph type="body" idx="1"/>
          </p:nvPr>
        </p:nvSpPr>
        <p:spPr>
          <a:xfrm>
            <a:off x="547688" y="714375"/>
            <a:ext cx="8229600" cy="5675313"/>
          </a:xfrm>
        </p:spPr>
        <p:txBody>
          <a:bodyPr/>
          <a:lstStyle/>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T</a:t>
            </a:r>
            <a:r>
              <a:rPr kumimoji="1"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Tail(GenList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lt)</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若广义表非空，则通过</a:t>
            </a:r>
            <a:r>
              <a:rPr kumimoji="1" lang="en-US" altLang="zh-CN" sz="2800">
                <a:solidFill>
                  <a:schemeClr val="tx2"/>
                </a:solidFill>
                <a:latin typeface="Times New Roman" panose="02020603050405020304" pitchFamily="18" charset="0"/>
                <a:ea typeface="隶书" panose="02010509060101010101" pitchFamily="49" charset="-122"/>
              </a:rPr>
              <a:t>lt</a:t>
            </a:r>
            <a:r>
              <a:rPr kumimoji="1" lang="zh-CN" altLang="en-US" sz="2800">
                <a:solidFill>
                  <a:schemeClr val="tx2"/>
                </a:solidFill>
                <a:latin typeface="Times New Roman" panose="02020603050405020304" pitchFamily="18" charset="0"/>
                <a:ea typeface="隶书" panose="02010509060101010101" pitchFamily="49" charset="-122"/>
              </a:rPr>
              <a:t>返回广义表除表头元素</a:t>
            </a:r>
          </a:p>
          <a:p>
            <a:pPr eaLnBrk="1" hangingPunct="1">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以外其他元素组成的表，否则函数没有定义</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else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utype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设置头结点</a:t>
            </a:r>
          </a:p>
          <a:p>
            <a:pPr eaLnBrk="1" hangingPunct="1">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info.ref = 0</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 = Copy(first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1170734-6A4E-487A-AD84-E3C16EB24247}"/>
                  </a:ext>
                </a:extLst>
              </p14:cNvPr>
              <p14:cNvContentPartPr/>
              <p14:nvPr/>
            </p14:nvContentPartPr>
            <p14:xfrm>
              <a:off x="7928640" y="2615040"/>
              <a:ext cx="360" cy="360"/>
            </p14:xfrm>
          </p:contentPart>
        </mc:Choice>
        <mc:Fallback xmlns="">
          <p:pic>
            <p:nvPicPr>
              <p:cNvPr id="2" name="墨迹 1">
                <a:extLst>
                  <a:ext uri="{FF2B5EF4-FFF2-40B4-BE49-F238E27FC236}">
                    <a16:creationId xmlns:a16="http://schemas.microsoft.com/office/drawing/2014/main" id="{21170734-6A4E-487A-AD84-E3C16EB24247}"/>
                  </a:ext>
                </a:extLst>
              </p:cNvPr>
              <p:cNvPicPr/>
              <p:nvPr/>
            </p:nvPicPr>
            <p:blipFill>
              <a:blip r:embed="rId3"/>
              <a:stretch>
                <a:fillRect/>
              </a:stretch>
            </p:blipFill>
            <p:spPr>
              <a:xfrm>
                <a:off x="7919280" y="26056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7522">
                                            <p:txEl>
                                              <p:pRg st="6" end="6"/>
                                            </p:txEl>
                                          </p:spTgt>
                                        </p:tgtEl>
                                        <p:attrNameLst>
                                          <p:attrName>style.visibility</p:attrName>
                                        </p:attrNameLst>
                                      </p:cBhvr>
                                      <p:to>
                                        <p:strVal val="visible"/>
                                      </p:to>
                                    </p:set>
                                    <p:animEffect transition="in" filter="fade">
                                      <p:cBhvr>
                                        <p:cTn id="7" dur="1000"/>
                                        <p:tgtEl>
                                          <p:spTgt spid="107522">
                                            <p:txEl>
                                              <p:pRg st="6" end="6"/>
                                            </p:txEl>
                                          </p:spTgt>
                                        </p:tgtEl>
                                      </p:cBhvr>
                                    </p:animEffect>
                                    <p:anim calcmode="lin" valueType="num">
                                      <p:cBhvr>
                                        <p:cTn id="8" dur="1000" fill="hold"/>
                                        <p:tgtEl>
                                          <p:spTgt spid="10752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752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522">
                                            <p:txEl>
                                              <p:pRg st="7" end="7"/>
                                            </p:txEl>
                                          </p:spTgt>
                                        </p:tgtEl>
                                        <p:attrNameLst>
                                          <p:attrName>style.visibility</p:attrName>
                                        </p:attrNameLst>
                                      </p:cBhvr>
                                      <p:to>
                                        <p:strVal val="visible"/>
                                      </p:to>
                                    </p:set>
                                    <p:animEffect transition="in" filter="fade">
                                      <p:cBhvr>
                                        <p:cTn id="12" dur="1000"/>
                                        <p:tgtEl>
                                          <p:spTgt spid="107522">
                                            <p:txEl>
                                              <p:pRg st="7" end="7"/>
                                            </p:txEl>
                                          </p:spTgt>
                                        </p:tgtEl>
                                      </p:cBhvr>
                                    </p:animEffect>
                                    <p:anim calcmode="lin" valueType="num">
                                      <p:cBhvr>
                                        <p:cTn id="13" dur="1000" fill="hold"/>
                                        <p:tgtEl>
                                          <p:spTgt spid="107522">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75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7522">
                                            <p:txEl>
                                              <p:pRg st="8" end="8"/>
                                            </p:txEl>
                                          </p:spTgt>
                                        </p:tgtEl>
                                        <p:attrNameLst>
                                          <p:attrName>style.visibility</p:attrName>
                                        </p:attrNameLst>
                                      </p:cBhvr>
                                      <p:to>
                                        <p:strVal val="visible"/>
                                      </p:to>
                                    </p:set>
                                    <p:animEffect transition="in" filter="fade">
                                      <p:cBhvr>
                                        <p:cTn id="19" dur="1000"/>
                                        <p:tgtEl>
                                          <p:spTgt spid="107522">
                                            <p:txEl>
                                              <p:pRg st="8" end="8"/>
                                            </p:txEl>
                                          </p:spTgt>
                                        </p:tgtEl>
                                      </p:cBhvr>
                                    </p:animEffect>
                                    <p:anim calcmode="lin" valueType="num">
                                      <p:cBhvr>
                                        <p:cTn id="20" dur="1000" fill="hold"/>
                                        <p:tgtEl>
                                          <p:spTgt spid="10752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1075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07522">
                                            <p:txEl>
                                              <p:pRg st="9" end="9"/>
                                            </p:txEl>
                                          </p:spTgt>
                                        </p:tgtEl>
                                        <p:attrNameLst>
                                          <p:attrName>style.visibility</p:attrName>
                                        </p:attrNameLst>
                                      </p:cBhvr>
                                      <p:to>
                                        <p:strVal val="visible"/>
                                      </p:to>
                                    </p:set>
                                    <p:animEffect transition="in" filter="fade">
                                      <p:cBhvr>
                                        <p:cTn id="26" dur="1000"/>
                                        <p:tgtEl>
                                          <p:spTgt spid="107522">
                                            <p:txEl>
                                              <p:pRg st="9" end="9"/>
                                            </p:txEl>
                                          </p:spTgt>
                                        </p:tgtEl>
                                      </p:cBhvr>
                                    </p:animEffect>
                                    <p:anim calcmode="lin" valueType="num">
                                      <p:cBhvr>
                                        <p:cTn id="27" dur="1000" fill="hold"/>
                                        <p:tgtEl>
                                          <p:spTgt spid="107522">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0752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4045</TotalTime>
  <Words>6999</Words>
  <Application>Microsoft Office PowerPoint</Application>
  <PresentationFormat>全屏显示(4:3)</PresentationFormat>
  <Paragraphs>1508</Paragraphs>
  <Slides>130</Slides>
  <Notes>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130</vt:i4>
      </vt:variant>
    </vt:vector>
  </HeadingPairs>
  <TitlesOfParts>
    <vt:vector size="152" baseType="lpstr">
      <vt:lpstr>Arial Unicode MS</vt:lpstr>
      <vt:lpstr>Geneva</vt:lpstr>
      <vt:lpstr>等线</vt:lpstr>
      <vt:lpstr>仿宋_GB2312</vt:lpstr>
      <vt:lpstr>黑体</vt:lpstr>
      <vt:lpstr>华文新魏</vt:lpstr>
      <vt:lpstr>华文中宋</vt:lpstr>
      <vt:lpstr>楷体_GB2312</vt:lpstr>
      <vt:lpstr>隶书</vt:lpstr>
      <vt:lpstr>宋体</vt:lpstr>
      <vt:lpstr>Arial</vt:lpstr>
      <vt:lpstr>Arial Narrow</vt:lpstr>
      <vt:lpstr>Calibri</vt:lpstr>
      <vt:lpstr>Courier New</vt:lpstr>
      <vt:lpstr>MT Extra</vt:lpstr>
      <vt:lpstr>Symbol</vt:lpstr>
      <vt:lpstr>Times New Roman</vt:lpstr>
      <vt:lpstr>Wingdings</vt:lpstr>
      <vt:lpstr>默认设计模板</vt:lpstr>
      <vt:lpstr>公式</vt:lpstr>
      <vt:lpstr>Equation</vt:lpstr>
      <vt:lpstr>文档</vt:lpstr>
      <vt:lpstr>第四章 数组、串与广义表</vt:lpstr>
      <vt:lpstr>一维数组</vt:lpstr>
      <vt:lpstr>一维数组的定义和初始化</vt:lpstr>
      <vt:lpstr>多维数组</vt:lpstr>
      <vt:lpstr>PowerPoint 演示文稿</vt:lpstr>
      <vt:lpstr>数组的连续存储方式</vt:lpstr>
      <vt:lpstr>二维数组</vt:lpstr>
      <vt:lpstr>PowerPoint 演示文稿</vt:lpstr>
      <vt:lpstr>二维数组的动态定义和初始化</vt:lpstr>
      <vt:lpstr>PowerPoint 演示文稿</vt:lpstr>
      <vt:lpstr>PowerPoint 演示文稿</vt:lpstr>
      <vt:lpstr>PowerPoint 演示文稿</vt:lpstr>
      <vt:lpstr> 三维数组</vt:lpstr>
      <vt:lpstr> n 维数组</vt:lpstr>
      <vt:lpstr>特殊矩阵</vt:lpstr>
      <vt:lpstr>对称矩阵的压缩存储</vt:lpstr>
      <vt:lpstr>PowerPoint 演示文稿</vt:lpstr>
      <vt:lpstr>PowerPoint 演示文稿</vt:lpstr>
      <vt:lpstr>PowerPoint 演示文稿</vt:lpstr>
      <vt:lpstr>PowerPoint 演示文稿</vt:lpstr>
      <vt:lpstr>PowerPoint 演示文稿</vt:lpstr>
      <vt:lpstr>PowerPoint 演示文稿</vt:lpstr>
      <vt:lpstr>三对角矩阵的压缩存储</vt:lpstr>
      <vt:lpstr>PowerPoint 演示文稿</vt:lpstr>
      <vt:lpstr>PowerPoint 演示文稿</vt:lpstr>
      <vt:lpstr>稀疏矩阵 (Sparse Matrix)</vt:lpstr>
      <vt:lpstr>PowerPoint 演示文稿</vt:lpstr>
      <vt:lpstr>稀疏矩阵的定义</vt:lpstr>
      <vt:lpstr>PowerPoint 演示文稿</vt:lpstr>
      <vt:lpstr>稀疏矩阵的构造函数</vt:lpstr>
      <vt:lpstr>PowerPoint 演示文稿</vt:lpstr>
      <vt:lpstr>PowerPoint 演示文稿</vt:lpstr>
      <vt:lpstr>PowerPoint 演示文稿</vt:lpstr>
      <vt:lpstr>用三元组表表示的稀疏矩阵及其转置</vt:lpstr>
      <vt:lpstr>稀疏矩阵转置算法思想</vt:lpstr>
      <vt:lpstr>稀疏矩阵的转置</vt:lpstr>
      <vt:lpstr>PowerPoint 演示文稿</vt:lpstr>
      <vt:lpstr>快速转置算法</vt:lpstr>
      <vt:lpstr>PowerPoint 演示文稿</vt:lpstr>
      <vt:lpstr>PowerPoint 演示文稿</vt:lpstr>
      <vt:lpstr>稀疏矩阵的快速转置算法</vt:lpstr>
      <vt:lpstr>PowerPoint 演示文稿</vt:lpstr>
      <vt:lpstr>带行指针数组的二元组表</vt:lpstr>
      <vt:lpstr>PowerPoint 演示文稿</vt:lpstr>
      <vt:lpstr>PowerPoint 演示文稿</vt:lpstr>
      <vt:lpstr>PowerPoint 演示文稿</vt:lpstr>
      <vt:lpstr>PowerPoint 演示文稿</vt:lpstr>
      <vt:lpstr>字符串 (String)</vt:lpstr>
      <vt:lpstr>PowerPoint 演示文稿</vt:lpstr>
      <vt:lpstr>字符串的类定义</vt:lpstr>
      <vt:lpstr>PowerPoint 演示文稿</vt:lpstr>
      <vt:lpstr>PowerPoint 演示文稿</vt:lpstr>
      <vt:lpstr>字符串的构造函数</vt:lpstr>
      <vt:lpstr>字符串的构造函数</vt:lpstr>
      <vt:lpstr>字符串的复制构造函数</vt:lpstr>
      <vt:lpstr>字符串重载操作的使用示例 </vt:lpstr>
      <vt:lpstr>PowerPoint 演示文稿</vt:lpstr>
      <vt:lpstr>提取子串的算法示例</vt:lpstr>
      <vt:lpstr>串重载操作：提取子串</vt:lpstr>
      <vt:lpstr>PowerPoint 演示文稿</vt:lpstr>
      <vt:lpstr>串重载操作: 串赋值</vt:lpstr>
      <vt:lpstr>串重载操作：取串的第i个字符</vt:lpstr>
      <vt:lpstr>串重载操作: 串连接</vt:lpstr>
      <vt:lpstr>PowerPoint 演示文稿</vt:lpstr>
      <vt:lpstr>串的模式匹配</vt:lpstr>
      <vt:lpstr>朴素的模式匹配（B-F算法） </vt:lpstr>
      <vt:lpstr>朴素的模式匹配算法</vt:lpstr>
      <vt:lpstr>PowerPoint 演示文稿</vt:lpstr>
      <vt:lpstr>改进的模式匹配（ KMP算法）</vt:lpstr>
      <vt:lpstr>改进的模式匹配</vt:lpstr>
      <vt:lpstr>PowerPoint 演示文稿</vt:lpstr>
      <vt:lpstr>PowerPoint 演示文稿</vt:lpstr>
      <vt:lpstr>k 的确定方法</vt:lpstr>
      <vt:lpstr>PowerPoint 演示文稿</vt:lpstr>
      <vt:lpstr>利用next特征向量进行匹配处理</vt:lpstr>
      <vt:lpstr>PowerPoint 演示文稿</vt:lpstr>
      <vt:lpstr>用KMP算法实现的快速匹配算法</vt:lpstr>
      <vt:lpstr>PowerPoint 演示文稿</vt:lpstr>
      <vt:lpstr>next特征向量的计算</vt:lpstr>
      <vt:lpstr>PowerPoint 演示文稿</vt:lpstr>
      <vt:lpstr>对当前串计算next特征向量的算法</vt:lpstr>
      <vt:lpstr>广义表 (General Lists )</vt:lpstr>
      <vt:lpstr>PowerPoint 演示文稿</vt:lpstr>
      <vt:lpstr>广义表的特性</vt:lpstr>
      <vt:lpstr>广义表的表头与表尾</vt:lpstr>
      <vt:lpstr>PowerPoint 演示文稿</vt:lpstr>
      <vt:lpstr>PowerPoint 演示文稿</vt:lpstr>
      <vt:lpstr>PowerPoint 演示文稿</vt:lpstr>
      <vt:lpstr>广义表结点定义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广义表类的构造和访问成员函数</vt:lpstr>
      <vt:lpstr>PowerPoint 演示文稿</vt:lpstr>
      <vt:lpstr>PowerPoint 演示文稿</vt:lpstr>
      <vt:lpstr>PowerPoint 演示文稿</vt:lpstr>
      <vt:lpstr>广义表的递归算法</vt:lpstr>
      <vt:lpstr>PowerPoint 演示文稿</vt:lpstr>
      <vt:lpstr>PowerPoint 演示文稿</vt:lpstr>
      <vt:lpstr>求广义表深度的算法</vt:lpstr>
      <vt:lpstr>PowerPoint 演示文稿</vt:lpstr>
      <vt:lpstr>PowerPoint 演示文稿</vt:lpstr>
      <vt:lpstr>广义表的删除算法</vt:lpstr>
      <vt:lpstr>PowerPoint 演示文稿</vt:lpstr>
      <vt:lpstr>PowerPoint 演示文稿</vt:lpstr>
      <vt:lpstr>PowerPoint 演示文稿</vt:lpstr>
      <vt:lpstr>PowerPoint 演示文稿</vt:lpstr>
      <vt:lpstr>PowerPoint 演示文稿</vt:lpstr>
      <vt:lpstr>PowerPoint 演示文稿</vt:lpstr>
      <vt:lpstr>建立广义表的链表表示 </vt:lpstr>
      <vt:lpstr>PowerPoint 演示文稿</vt:lpstr>
      <vt:lpstr>PowerPoint 演示文稿</vt:lpstr>
      <vt:lpstr>由字符串建立广义表的链表表示算法（算法1）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 CH4</dc:title>
  <dc:creator>Jiang Yuan</dc:creator>
  <cp:lastModifiedBy>373641332@qq.com</cp:lastModifiedBy>
  <cp:revision>73</cp:revision>
  <cp:lastPrinted>1601-01-01T00:00:00Z</cp:lastPrinted>
  <dcterms:created xsi:type="dcterms:W3CDTF">1601-01-01T00:00:00Z</dcterms:created>
  <dcterms:modified xsi:type="dcterms:W3CDTF">2021-01-11T14:38:58Z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