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01"/>
  </p:notesMasterIdLst>
  <p:sldIdLst>
    <p:sldId id="260" r:id="rId2"/>
    <p:sldId id="261" r:id="rId3"/>
    <p:sldId id="262" r:id="rId4"/>
    <p:sldId id="263" r:id="rId5"/>
    <p:sldId id="264" r:id="rId6"/>
    <p:sldId id="265" r:id="rId7"/>
    <p:sldId id="384" r:id="rId8"/>
    <p:sldId id="385" r:id="rId9"/>
    <p:sldId id="268" r:id="rId10"/>
    <p:sldId id="269" r:id="rId11"/>
    <p:sldId id="270" r:id="rId12"/>
    <p:sldId id="271" r:id="rId13"/>
    <p:sldId id="272" r:id="rId14"/>
    <p:sldId id="273" r:id="rId15"/>
    <p:sldId id="386" r:id="rId16"/>
    <p:sldId id="274" r:id="rId17"/>
    <p:sldId id="275" r:id="rId18"/>
    <p:sldId id="276" r:id="rId19"/>
    <p:sldId id="277" r:id="rId20"/>
    <p:sldId id="278" r:id="rId21"/>
    <p:sldId id="279" r:id="rId22"/>
    <p:sldId id="287" r:id="rId23"/>
    <p:sldId id="288" r:id="rId24"/>
    <p:sldId id="289" r:id="rId25"/>
    <p:sldId id="290" r:id="rId26"/>
    <p:sldId id="291" r:id="rId27"/>
    <p:sldId id="390" r:id="rId28"/>
    <p:sldId id="292" r:id="rId29"/>
    <p:sldId id="294" r:id="rId30"/>
    <p:sldId id="295" r:id="rId31"/>
    <p:sldId id="296" r:id="rId32"/>
    <p:sldId id="297" r:id="rId33"/>
    <p:sldId id="442" r:id="rId34"/>
    <p:sldId id="298" r:id="rId35"/>
    <p:sldId id="299" r:id="rId36"/>
    <p:sldId id="300" r:id="rId37"/>
    <p:sldId id="301" r:id="rId38"/>
    <p:sldId id="302" r:id="rId39"/>
    <p:sldId id="303" r:id="rId40"/>
    <p:sldId id="304" r:id="rId41"/>
    <p:sldId id="430" r:id="rId42"/>
    <p:sldId id="431" r:id="rId43"/>
    <p:sldId id="432" r:id="rId44"/>
    <p:sldId id="441" r:id="rId45"/>
    <p:sldId id="433" r:id="rId46"/>
    <p:sldId id="436" r:id="rId47"/>
    <p:sldId id="437" r:id="rId48"/>
    <p:sldId id="438" r:id="rId49"/>
    <p:sldId id="314" r:id="rId50"/>
    <p:sldId id="315" r:id="rId51"/>
    <p:sldId id="316" r:id="rId52"/>
    <p:sldId id="317" r:id="rId53"/>
    <p:sldId id="318" r:id="rId54"/>
    <p:sldId id="319" r:id="rId55"/>
    <p:sldId id="393" r:id="rId56"/>
    <p:sldId id="320" r:id="rId57"/>
    <p:sldId id="394" r:id="rId58"/>
    <p:sldId id="322" r:id="rId59"/>
    <p:sldId id="423" r:id="rId60"/>
    <p:sldId id="424" r:id="rId61"/>
    <p:sldId id="425" r:id="rId62"/>
    <p:sldId id="426" r:id="rId63"/>
    <p:sldId id="427" r:id="rId64"/>
    <p:sldId id="428" r:id="rId65"/>
    <p:sldId id="429" r:id="rId66"/>
    <p:sldId id="439" r:id="rId67"/>
    <p:sldId id="338" r:id="rId68"/>
    <p:sldId id="339" r:id="rId69"/>
    <p:sldId id="340" r:id="rId70"/>
    <p:sldId id="341" r:id="rId71"/>
    <p:sldId id="342" r:id="rId72"/>
    <p:sldId id="402" r:id="rId73"/>
    <p:sldId id="344" r:id="rId74"/>
    <p:sldId id="345" r:id="rId75"/>
    <p:sldId id="346" r:id="rId76"/>
    <p:sldId id="347" r:id="rId77"/>
    <p:sldId id="348" r:id="rId78"/>
    <p:sldId id="349" r:id="rId79"/>
    <p:sldId id="350" r:id="rId80"/>
    <p:sldId id="440" r:id="rId81"/>
    <p:sldId id="353" r:id="rId82"/>
    <p:sldId id="354" r:id="rId83"/>
    <p:sldId id="355" r:id="rId84"/>
    <p:sldId id="360" r:id="rId85"/>
    <p:sldId id="443" r:id="rId86"/>
    <p:sldId id="356" r:id="rId87"/>
    <p:sldId id="403" r:id="rId88"/>
    <p:sldId id="358" r:id="rId89"/>
    <p:sldId id="359" r:id="rId90"/>
    <p:sldId id="361" r:id="rId91"/>
    <p:sldId id="362" r:id="rId92"/>
    <p:sldId id="445" r:id="rId93"/>
    <p:sldId id="446" r:id="rId94"/>
    <p:sldId id="447" r:id="rId95"/>
    <p:sldId id="448" r:id="rId96"/>
    <p:sldId id="449" r:id="rId97"/>
    <p:sldId id="450" r:id="rId98"/>
    <p:sldId id="444" r:id="rId99"/>
    <p:sldId id="451" r:id="rId10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FF99"/>
    <a:srgbClr val="FFFF99"/>
    <a:srgbClr val="FFFF66"/>
    <a:srgbClr val="800080"/>
    <a:srgbClr val="CC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30"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37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8219F-5920-4336-89EA-2DD77F41BB8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9202AF90-5BC2-479E-97D4-E71F4304D855}">
      <dgm:prSet custT="1"/>
      <dgm:spPr/>
      <dgm:t>
        <a:bodyPr/>
        <a:lstStyle/>
        <a:p>
          <a:pPr rtl="0"/>
          <a:r>
            <a:rPr lang="en-US" altLang="zh-CN" sz="2000" b="1" dirty="0"/>
            <a:t>1</a:t>
          </a:r>
          <a:r>
            <a:rPr lang="zh-CN" altLang="en-US" sz="2000" b="1" dirty="0"/>
            <a:t>）设待排序元素序列有 </a:t>
          </a:r>
          <a:r>
            <a:rPr lang="en-US" altLang="zh-CN" sz="2000" b="1" dirty="0"/>
            <a:t>n </a:t>
          </a:r>
          <a:r>
            <a:rPr lang="zh-CN" altLang="en-US" sz="2000" b="1" dirty="0"/>
            <a:t>个元素</a:t>
          </a:r>
          <a:r>
            <a:rPr lang="en-US" altLang="zh-CN" sz="2000" b="1" dirty="0"/>
            <a:t>, </a:t>
          </a:r>
          <a:r>
            <a:rPr lang="zh-CN" altLang="en-US" sz="2000" b="1" dirty="0"/>
            <a:t>首先取一个整数 </a:t>
          </a:r>
          <a:r>
            <a:rPr lang="en-US" altLang="zh-CN" sz="2000" b="1" dirty="0"/>
            <a:t>gap &lt; n </a:t>
          </a:r>
          <a:r>
            <a:rPr lang="zh-CN" altLang="en-US" sz="2000" b="1" dirty="0"/>
            <a:t>作为间隔，将全部元素分为 </a:t>
          </a:r>
          <a:r>
            <a:rPr lang="en-US" altLang="zh-CN" sz="2000" b="1" dirty="0"/>
            <a:t>gap </a:t>
          </a:r>
          <a:r>
            <a:rPr lang="zh-CN" altLang="en-US" sz="2000" b="1" dirty="0"/>
            <a:t>个子序列，所有距离为 </a:t>
          </a:r>
          <a:r>
            <a:rPr lang="en-US" altLang="zh-CN" sz="2000" b="1" dirty="0"/>
            <a:t>gap </a:t>
          </a:r>
          <a:r>
            <a:rPr lang="zh-CN" altLang="en-US" sz="2000" b="1" dirty="0"/>
            <a:t>的元素放在同一个子序列中。</a:t>
          </a:r>
        </a:p>
        <a:p>
          <a:pPr rtl="0"/>
          <a:r>
            <a:rPr lang="en-US" sz="2000" b="1" dirty="0"/>
            <a:t>2</a:t>
          </a:r>
          <a:r>
            <a:rPr lang="zh-CN" sz="2000" b="1" dirty="0"/>
            <a:t>）在每一个子序列中分别施行直接插入排序。</a:t>
          </a:r>
          <a:endParaRPr lang="en-US" altLang="zh-CN" sz="2000" b="1" dirty="0"/>
        </a:p>
        <a:p>
          <a:pPr rtl="0"/>
          <a:r>
            <a:rPr lang="en-US" sz="2000" b="1" dirty="0"/>
            <a:t>3</a:t>
          </a:r>
          <a:r>
            <a:rPr lang="zh-CN" sz="2000" b="1" dirty="0"/>
            <a:t>）然后缩小间隔 </a:t>
          </a:r>
          <a:r>
            <a:rPr lang="en-US" sz="2000" b="1" dirty="0"/>
            <a:t>gap, </a:t>
          </a:r>
          <a:r>
            <a:rPr lang="zh-CN" sz="2000" b="1" dirty="0"/>
            <a:t>例如取 </a:t>
          </a:r>
          <a:r>
            <a:rPr lang="en-US" sz="2000" b="1" dirty="0"/>
            <a:t>gap = </a:t>
          </a:r>
          <a:r>
            <a:rPr lang="en-US" sz="2000" b="1" dirty="0">
              <a:sym typeface="Symbol" panose="05050102010706020507" pitchFamily="18" charset="2"/>
            </a:rPr>
            <a:t></a:t>
          </a:r>
          <a:r>
            <a:rPr lang="en-US" sz="2000" b="1" dirty="0"/>
            <a:t>gap/2</a:t>
          </a:r>
          <a:r>
            <a:rPr lang="en-US" sz="2000" b="1" dirty="0">
              <a:sym typeface="Symbol" panose="05050102010706020507" pitchFamily="18" charset="2"/>
            </a:rPr>
            <a:t></a:t>
          </a:r>
          <a:r>
            <a:rPr lang="zh-CN" sz="2000" b="1" dirty="0"/>
            <a:t>，重复上述的子序列划分和排序工作。直到最后取 </a:t>
          </a:r>
          <a:r>
            <a:rPr lang="en-US" sz="2000" b="1" dirty="0"/>
            <a:t>gap</a:t>
          </a:r>
          <a:r>
            <a:rPr lang="en-US" sz="2000" b="1" i="1" dirty="0"/>
            <a:t> == </a:t>
          </a:r>
          <a:r>
            <a:rPr lang="en-US" sz="2000" b="1" dirty="0"/>
            <a:t>1</a:t>
          </a:r>
          <a:r>
            <a:rPr lang="zh-CN" sz="2000" b="1" dirty="0"/>
            <a:t>，将所有元素放在同一个序列中排序为止。</a:t>
          </a:r>
          <a:endParaRPr lang="zh-CN" sz="2000" dirty="0"/>
        </a:p>
      </dgm:t>
    </dgm:pt>
    <dgm:pt modelId="{9F17BBE8-FA6B-4A16-A2B6-2FA2EA393DF2}" type="parTrans" cxnId="{1D6AA75F-C468-4A3B-9833-5E817A2DE43F}">
      <dgm:prSet/>
      <dgm:spPr/>
      <dgm:t>
        <a:bodyPr/>
        <a:lstStyle/>
        <a:p>
          <a:endParaRPr lang="zh-CN" altLang="en-US"/>
        </a:p>
      </dgm:t>
    </dgm:pt>
    <dgm:pt modelId="{BB53E6BD-EA9B-490F-AD5B-3F000323D116}" type="sibTrans" cxnId="{1D6AA75F-C468-4A3B-9833-5E817A2DE43F}">
      <dgm:prSet/>
      <dgm:spPr/>
      <dgm:t>
        <a:bodyPr/>
        <a:lstStyle/>
        <a:p>
          <a:endParaRPr lang="zh-CN" altLang="en-US"/>
        </a:p>
      </dgm:t>
    </dgm:pt>
    <dgm:pt modelId="{FBE8F95D-58DA-44B8-B252-9D47A6FC4A42}">
      <dgm:prSet custT="1"/>
      <dgm:spPr>
        <a:solidFill>
          <a:schemeClr val="accent2">
            <a:lumMod val="20000"/>
            <a:lumOff val="80000"/>
          </a:schemeClr>
        </a:solidFill>
        <a:ln>
          <a:solidFill>
            <a:schemeClr val="tx2">
              <a:lumMod val="40000"/>
              <a:lumOff val="60000"/>
            </a:schemeClr>
          </a:solidFill>
        </a:ln>
      </dgm:spPr>
      <dgm:t>
        <a:bodyPr/>
        <a:lstStyle/>
        <a:p>
          <a:pPr rtl="0"/>
          <a:r>
            <a:rPr lang="zh-CN" sz="2000" b="1" dirty="0"/>
            <a:t>开始时</a:t>
          </a:r>
          <a:r>
            <a:rPr lang="zh-CN" sz="2000" b="1" i="1" dirty="0"/>
            <a:t> </a:t>
          </a:r>
          <a:r>
            <a:rPr lang="en-US" sz="2000" b="1" dirty="0"/>
            <a:t>gap</a:t>
          </a:r>
          <a:r>
            <a:rPr lang="en-US" sz="2000" b="1" i="1" dirty="0"/>
            <a:t> </a:t>
          </a:r>
          <a:r>
            <a:rPr lang="zh-CN" sz="2000" b="1" dirty="0"/>
            <a:t>的值较大，子序列中的元素较少，排序速度较快</a:t>
          </a:r>
          <a:r>
            <a:rPr lang="en-US" sz="2000" b="1" dirty="0"/>
            <a:t>;  </a:t>
          </a:r>
          <a:r>
            <a:rPr lang="zh-CN" sz="2000" b="1" dirty="0"/>
            <a:t>随着排序进展，</a:t>
          </a:r>
          <a:r>
            <a:rPr lang="en-US" sz="2000" b="1" dirty="0"/>
            <a:t>gap </a:t>
          </a:r>
          <a:r>
            <a:rPr lang="zh-CN" sz="2000" b="1" dirty="0"/>
            <a:t>值逐渐变小</a:t>
          </a:r>
          <a:r>
            <a:rPr lang="en-US" sz="2000" b="1" dirty="0"/>
            <a:t>, </a:t>
          </a:r>
          <a:r>
            <a:rPr lang="zh-CN" sz="2000" b="1" dirty="0"/>
            <a:t>子序列中元素个数逐渐变多，由于前面工作的基础，大多数元素已基本有序，所以排序速度仍然很快。</a:t>
          </a:r>
          <a:endParaRPr lang="zh-CN" sz="2000" dirty="0"/>
        </a:p>
      </dgm:t>
    </dgm:pt>
    <dgm:pt modelId="{8A00659F-EDA0-4A04-B332-5276033EA6FF}" type="parTrans" cxnId="{BBF07F89-1979-403C-BE6F-1E6B06702647}">
      <dgm:prSet/>
      <dgm:spPr/>
      <dgm:t>
        <a:bodyPr/>
        <a:lstStyle/>
        <a:p>
          <a:endParaRPr lang="zh-CN" altLang="en-US"/>
        </a:p>
      </dgm:t>
    </dgm:pt>
    <dgm:pt modelId="{3A22BE72-B1DB-4F30-8309-29D0B2D9BC33}" type="sibTrans" cxnId="{BBF07F89-1979-403C-BE6F-1E6B06702647}">
      <dgm:prSet/>
      <dgm:spPr/>
      <dgm:t>
        <a:bodyPr/>
        <a:lstStyle/>
        <a:p>
          <a:endParaRPr lang="zh-CN" altLang="en-US"/>
        </a:p>
      </dgm:t>
    </dgm:pt>
    <dgm:pt modelId="{3CB84863-6D3E-4CBB-98DB-248EDB018633}" type="pres">
      <dgm:prSet presAssocID="{E958219F-5920-4336-89EA-2DD77F41BB86}" presName="linear" presStyleCnt="0">
        <dgm:presLayoutVars>
          <dgm:animLvl val="lvl"/>
          <dgm:resizeHandles val="exact"/>
        </dgm:presLayoutVars>
      </dgm:prSet>
      <dgm:spPr/>
    </dgm:pt>
    <dgm:pt modelId="{B3C2AEAC-5FF8-4CCD-8FC6-D385EF95E180}" type="pres">
      <dgm:prSet presAssocID="{9202AF90-5BC2-479E-97D4-E71F4304D855}" presName="parentText" presStyleLbl="node1" presStyleIdx="0" presStyleCnt="2" custScaleY="198960" custLinFactY="-16697" custLinFactNeighborY="-100000">
        <dgm:presLayoutVars>
          <dgm:chMax val="0"/>
          <dgm:bulletEnabled val="1"/>
        </dgm:presLayoutVars>
      </dgm:prSet>
      <dgm:spPr/>
    </dgm:pt>
    <dgm:pt modelId="{10003D00-20E8-47E2-A070-9A105D1872D1}" type="pres">
      <dgm:prSet presAssocID="{BB53E6BD-EA9B-490F-AD5B-3F000323D116}" presName="spacer" presStyleCnt="0"/>
      <dgm:spPr/>
    </dgm:pt>
    <dgm:pt modelId="{7F3F9BBA-CAD0-4BEF-AC7F-B4DC8508412E}" type="pres">
      <dgm:prSet presAssocID="{FBE8F95D-58DA-44B8-B252-9D47A6FC4A42}" presName="parentText" presStyleLbl="node1" presStyleIdx="1" presStyleCnt="2" custScaleY="67316" custLinFactY="31023" custLinFactNeighborX="1009" custLinFactNeighborY="100000">
        <dgm:presLayoutVars>
          <dgm:chMax val="0"/>
          <dgm:bulletEnabled val="1"/>
        </dgm:presLayoutVars>
      </dgm:prSet>
      <dgm:spPr/>
    </dgm:pt>
  </dgm:ptLst>
  <dgm:cxnLst>
    <dgm:cxn modelId="{EB4EA70C-895E-4FFB-9496-C98CD207DCF7}" type="presOf" srcId="{E958219F-5920-4336-89EA-2DD77F41BB86}" destId="{3CB84863-6D3E-4CBB-98DB-248EDB018633}" srcOrd="0" destOrd="0" presId="urn:microsoft.com/office/officeart/2005/8/layout/vList2"/>
    <dgm:cxn modelId="{ED456716-E9D7-480E-A72D-73839EA394AE}" type="presOf" srcId="{9202AF90-5BC2-479E-97D4-E71F4304D855}" destId="{B3C2AEAC-5FF8-4CCD-8FC6-D385EF95E180}" srcOrd="0" destOrd="0" presId="urn:microsoft.com/office/officeart/2005/8/layout/vList2"/>
    <dgm:cxn modelId="{1D6AA75F-C468-4A3B-9833-5E817A2DE43F}" srcId="{E958219F-5920-4336-89EA-2DD77F41BB86}" destId="{9202AF90-5BC2-479E-97D4-E71F4304D855}" srcOrd="0" destOrd="0" parTransId="{9F17BBE8-FA6B-4A16-A2B6-2FA2EA393DF2}" sibTransId="{BB53E6BD-EA9B-490F-AD5B-3F000323D116}"/>
    <dgm:cxn modelId="{01E1F671-035C-468E-9170-65435B23632A}" type="presOf" srcId="{FBE8F95D-58DA-44B8-B252-9D47A6FC4A42}" destId="{7F3F9BBA-CAD0-4BEF-AC7F-B4DC8508412E}" srcOrd="0" destOrd="0" presId="urn:microsoft.com/office/officeart/2005/8/layout/vList2"/>
    <dgm:cxn modelId="{BBF07F89-1979-403C-BE6F-1E6B06702647}" srcId="{E958219F-5920-4336-89EA-2DD77F41BB86}" destId="{FBE8F95D-58DA-44B8-B252-9D47A6FC4A42}" srcOrd="1" destOrd="0" parTransId="{8A00659F-EDA0-4A04-B332-5276033EA6FF}" sibTransId="{3A22BE72-B1DB-4F30-8309-29D0B2D9BC33}"/>
    <dgm:cxn modelId="{0CE8A727-8ED0-499D-BC78-BFF8DE4927C3}" type="presParOf" srcId="{3CB84863-6D3E-4CBB-98DB-248EDB018633}" destId="{B3C2AEAC-5FF8-4CCD-8FC6-D385EF95E180}" srcOrd="0" destOrd="0" presId="urn:microsoft.com/office/officeart/2005/8/layout/vList2"/>
    <dgm:cxn modelId="{5D6E1F9B-03FB-4EFB-BE11-E5CD5281D5E9}" type="presParOf" srcId="{3CB84863-6D3E-4CBB-98DB-248EDB018633}" destId="{10003D00-20E8-47E2-A070-9A105D1872D1}" srcOrd="1" destOrd="0" presId="urn:microsoft.com/office/officeart/2005/8/layout/vList2"/>
    <dgm:cxn modelId="{5221EDB8-6425-4BD8-9875-736A2458B809}" type="presParOf" srcId="{3CB84863-6D3E-4CBB-98DB-248EDB018633}" destId="{7F3F9BBA-CAD0-4BEF-AC7F-B4DC8508412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D90C51-FB53-4594-BF9F-E27EEF1EC6A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2883487F-AC5A-43C3-9829-0539710AB811}">
      <dgm:prSet phldrT="[文本]" custT="1"/>
      <dgm:spPr/>
      <dgm:t>
        <a:bodyPr/>
        <a:lstStyle/>
        <a:p>
          <a:r>
            <a:rPr lang="zh-CN" altLang="en-US" sz="2400" b="1" dirty="0">
              <a:effectLst>
                <a:outerShdw blurRad="38100" dist="38100" dir="2700000" algn="tl">
                  <a:srgbClr val="000000">
                    <a:alpha val="43137"/>
                  </a:srgbClr>
                </a:outerShdw>
              </a:effectLst>
            </a:rPr>
            <a:t>两路归并主程序</a:t>
          </a:r>
        </a:p>
      </dgm:t>
    </dgm:pt>
    <dgm:pt modelId="{C838CA5E-57D6-4E01-BAC2-DB955A64CE7F}" type="parTrans" cxnId="{5BB33D35-C406-45D8-9EBA-760C32187976}">
      <dgm:prSet/>
      <dgm:spPr/>
      <dgm:t>
        <a:bodyPr/>
        <a:lstStyle/>
        <a:p>
          <a:endParaRPr lang="zh-CN" altLang="en-US" sz="2800"/>
        </a:p>
      </dgm:t>
    </dgm:pt>
    <dgm:pt modelId="{108E5DE0-C147-4FFB-BE28-41D61CED0D0F}" type="sibTrans" cxnId="{5BB33D35-C406-45D8-9EBA-760C32187976}">
      <dgm:prSet custT="1"/>
      <dgm:spPr/>
      <dgm:t>
        <a:bodyPr/>
        <a:lstStyle/>
        <a:p>
          <a:endParaRPr lang="zh-CN" altLang="en-US" sz="2000"/>
        </a:p>
      </dgm:t>
    </dgm:pt>
    <dgm:pt modelId="{A528649A-AD25-4BBD-800E-FBEB6D299E2C}">
      <dgm:prSet phldrT="[文本]" custT="1"/>
      <dgm:spPr/>
      <dgm:t>
        <a:bodyPr/>
        <a:lstStyle/>
        <a:p>
          <a:r>
            <a:rPr lang="en-US" altLang="zh-CN" sz="2400" b="1"/>
            <a:t>MergeSort</a:t>
          </a:r>
          <a:endParaRPr lang="zh-CN" altLang="en-US" sz="2400" b="1" dirty="0"/>
        </a:p>
      </dgm:t>
    </dgm:pt>
    <dgm:pt modelId="{46168810-8840-4B2D-94F0-1B6F24CF6D51}" type="parTrans" cxnId="{26DD8856-D7EA-4BF8-A461-0BBA63453865}">
      <dgm:prSet/>
      <dgm:spPr/>
      <dgm:t>
        <a:bodyPr/>
        <a:lstStyle/>
        <a:p>
          <a:endParaRPr lang="zh-CN" altLang="en-US" sz="2800"/>
        </a:p>
      </dgm:t>
    </dgm:pt>
    <dgm:pt modelId="{73C399D2-243B-4E40-9F4B-767C59BAAD28}" type="sibTrans" cxnId="{26DD8856-D7EA-4BF8-A461-0BBA63453865}">
      <dgm:prSet/>
      <dgm:spPr/>
      <dgm:t>
        <a:bodyPr/>
        <a:lstStyle/>
        <a:p>
          <a:endParaRPr lang="zh-CN" altLang="en-US" sz="2800"/>
        </a:p>
      </dgm:t>
    </dgm:pt>
    <dgm:pt modelId="{1E90337D-E70F-4E7C-93A5-86E821669E3C}">
      <dgm:prSet phldrT="[文本]" custT="1"/>
      <dgm:spPr/>
      <dgm:t>
        <a:bodyPr/>
        <a:lstStyle/>
        <a:p>
          <a:r>
            <a:rPr lang="zh-CN" altLang="en-US" sz="2400" b="1" dirty="0">
              <a:effectLst>
                <a:outerShdw blurRad="38100" dist="38100" dir="2700000" algn="tl">
                  <a:srgbClr val="000000">
                    <a:alpha val="43137"/>
                  </a:srgbClr>
                </a:outerShdw>
              </a:effectLst>
            </a:rPr>
            <a:t>一趟完整的归并</a:t>
          </a:r>
        </a:p>
      </dgm:t>
    </dgm:pt>
    <dgm:pt modelId="{C7B3751F-61E5-4952-A633-5553D653C3E5}" type="parTrans" cxnId="{E3DDE357-0137-46CA-A50F-DC1553F54F4F}">
      <dgm:prSet/>
      <dgm:spPr/>
      <dgm:t>
        <a:bodyPr/>
        <a:lstStyle/>
        <a:p>
          <a:endParaRPr lang="zh-CN" altLang="en-US" sz="2800"/>
        </a:p>
      </dgm:t>
    </dgm:pt>
    <dgm:pt modelId="{D4C648A6-0B63-43B7-8F02-C51679FF6AA9}" type="sibTrans" cxnId="{E3DDE357-0137-46CA-A50F-DC1553F54F4F}">
      <dgm:prSet custT="1"/>
      <dgm:spPr/>
      <dgm:t>
        <a:bodyPr/>
        <a:lstStyle/>
        <a:p>
          <a:endParaRPr lang="zh-CN" altLang="en-US" sz="2000"/>
        </a:p>
      </dgm:t>
    </dgm:pt>
    <dgm:pt modelId="{20951853-5FBF-44E1-8768-00E6C67B02E3}">
      <dgm:prSet phldrT="[文本]" custT="1"/>
      <dgm:spPr/>
      <dgm:t>
        <a:bodyPr/>
        <a:lstStyle/>
        <a:p>
          <a:r>
            <a:rPr lang="en-US" altLang="zh-CN" sz="2400" b="1" dirty="0" err="1"/>
            <a:t>MergePass</a:t>
          </a:r>
          <a:endParaRPr lang="zh-CN" altLang="en-US" sz="2400" b="1" dirty="0"/>
        </a:p>
      </dgm:t>
    </dgm:pt>
    <dgm:pt modelId="{883D602A-D339-43B7-9332-B84C64D253FA}" type="parTrans" cxnId="{C5D86AD0-74D5-483E-A2F7-385549BFEDF6}">
      <dgm:prSet/>
      <dgm:spPr/>
      <dgm:t>
        <a:bodyPr/>
        <a:lstStyle/>
        <a:p>
          <a:endParaRPr lang="zh-CN" altLang="en-US" sz="2800"/>
        </a:p>
      </dgm:t>
    </dgm:pt>
    <dgm:pt modelId="{B5B1A12A-5280-4466-A5AB-BC8E380CF5DD}" type="sibTrans" cxnId="{C5D86AD0-74D5-483E-A2F7-385549BFEDF6}">
      <dgm:prSet/>
      <dgm:spPr/>
      <dgm:t>
        <a:bodyPr/>
        <a:lstStyle/>
        <a:p>
          <a:endParaRPr lang="zh-CN" altLang="en-US" sz="2800"/>
        </a:p>
      </dgm:t>
    </dgm:pt>
    <dgm:pt modelId="{91EA1035-50BE-45B5-9095-8D2708101CEE}">
      <dgm:prSet phldrT="[文本]" custT="1"/>
      <dgm:spPr/>
      <dgm:t>
        <a:bodyPr/>
        <a:lstStyle/>
        <a:p>
          <a:r>
            <a:rPr lang="zh-CN" altLang="en-US" sz="2400" b="1" dirty="0">
              <a:effectLst>
                <a:outerShdw blurRad="38100" dist="38100" dir="2700000" algn="tl">
                  <a:srgbClr val="000000">
                    <a:alpha val="43137"/>
                  </a:srgbClr>
                </a:outerShdw>
              </a:effectLst>
            </a:rPr>
            <a:t>两个有序表的归并</a:t>
          </a:r>
        </a:p>
      </dgm:t>
    </dgm:pt>
    <dgm:pt modelId="{3BF73481-7366-432A-8FEB-900FE65B7F05}" type="parTrans" cxnId="{22AF4920-58D3-42A6-9DB6-25CFC997F48D}">
      <dgm:prSet/>
      <dgm:spPr/>
      <dgm:t>
        <a:bodyPr/>
        <a:lstStyle/>
        <a:p>
          <a:endParaRPr lang="zh-CN" altLang="en-US" sz="2800"/>
        </a:p>
      </dgm:t>
    </dgm:pt>
    <dgm:pt modelId="{F6168491-D978-4ADC-8153-E7331F6B6B8D}" type="sibTrans" cxnId="{22AF4920-58D3-42A6-9DB6-25CFC997F48D}">
      <dgm:prSet/>
      <dgm:spPr/>
      <dgm:t>
        <a:bodyPr/>
        <a:lstStyle/>
        <a:p>
          <a:endParaRPr lang="zh-CN" altLang="en-US" sz="2800"/>
        </a:p>
      </dgm:t>
    </dgm:pt>
    <dgm:pt modelId="{6EE24F65-6BB3-4A83-8003-2F5DD599E13F}">
      <dgm:prSet phldrT="[文本]" custT="1"/>
      <dgm:spPr/>
      <dgm:t>
        <a:bodyPr/>
        <a:lstStyle/>
        <a:p>
          <a:r>
            <a:rPr lang="en-US" altLang="zh-CN" sz="2400" b="1" dirty="0"/>
            <a:t>Merge</a:t>
          </a:r>
          <a:endParaRPr lang="zh-CN" altLang="en-US" sz="2400" b="1" dirty="0"/>
        </a:p>
      </dgm:t>
    </dgm:pt>
    <dgm:pt modelId="{30A6120D-BF39-4401-AD68-78FDB9B37FF4}" type="parTrans" cxnId="{EF551518-BFDF-49D4-949D-DB799184A27A}">
      <dgm:prSet/>
      <dgm:spPr/>
      <dgm:t>
        <a:bodyPr/>
        <a:lstStyle/>
        <a:p>
          <a:endParaRPr lang="zh-CN" altLang="en-US" sz="2800"/>
        </a:p>
      </dgm:t>
    </dgm:pt>
    <dgm:pt modelId="{38948AD7-72B6-41EC-B6E3-8BC64E21C891}" type="sibTrans" cxnId="{EF551518-BFDF-49D4-949D-DB799184A27A}">
      <dgm:prSet/>
      <dgm:spPr/>
      <dgm:t>
        <a:bodyPr/>
        <a:lstStyle/>
        <a:p>
          <a:endParaRPr lang="zh-CN" altLang="en-US" sz="2800"/>
        </a:p>
      </dgm:t>
    </dgm:pt>
    <dgm:pt modelId="{70427390-ADD0-4562-A46F-FACFA2BF478F}" type="pres">
      <dgm:prSet presAssocID="{A7D90C51-FB53-4594-BF9F-E27EEF1EC6AF}" presName="linearFlow" presStyleCnt="0">
        <dgm:presLayoutVars>
          <dgm:dir/>
          <dgm:animLvl val="lvl"/>
          <dgm:resizeHandles val="exact"/>
        </dgm:presLayoutVars>
      </dgm:prSet>
      <dgm:spPr/>
    </dgm:pt>
    <dgm:pt modelId="{68B070B9-E3EF-4154-B7A2-01AE2078E5FD}" type="pres">
      <dgm:prSet presAssocID="{2883487F-AC5A-43C3-9829-0539710AB811}" presName="composite" presStyleCnt="0"/>
      <dgm:spPr/>
    </dgm:pt>
    <dgm:pt modelId="{844E77CB-C09C-4ECB-BA27-A09371EA7B8B}" type="pres">
      <dgm:prSet presAssocID="{2883487F-AC5A-43C3-9829-0539710AB811}" presName="parTx" presStyleLbl="node1" presStyleIdx="0" presStyleCnt="3">
        <dgm:presLayoutVars>
          <dgm:chMax val="0"/>
          <dgm:chPref val="0"/>
          <dgm:bulletEnabled val="1"/>
        </dgm:presLayoutVars>
      </dgm:prSet>
      <dgm:spPr/>
    </dgm:pt>
    <dgm:pt modelId="{AF581825-ED59-417B-A9AD-6A9CF465684F}" type="pres">
      <dgm:prSet presAssocID="{2883487F-AC5A-43C3-9829-0539710AB811}" presName="parSh" presStyleLbl="node1" presStyleIdx="0" presStyleCnt="3"/>
      <dgm:spPr/>
    </dgm:pt>
    <dgm:pt modelId="{423C2F60-4084-4D06-8187-BC68284C579E}" type="pres">
      <dgm:prSet presAssocID="{2883487F-AC5A-43C3-9829-0539710AB811}" presName="desTx" presStyleLbl="fgAcc1" presStyleIdx="0" presStyleCnt="3" custScaleX="134420" custScaleY="77350" custLinFactNeighborX="6685" custLinFactNeighborY="-265">
        <dgm:presLayoutVars>
          <dgm:bulletEnabled val="1"/>
        </dgm:presLayoutVars>
      </dgm:prSet>
      <dgm:spPr/>
    </dgm:pt>
    <dgm:pt modelId="{F258E980-CC16-44A7-A09C-BFDD9BE7A61D}" type="pres">
      <dgm:prSet presAssocID="{108E5DE0-C147-4FFB-BE28-41D61CED0D0F}" presName="sibTrans" presStyleLbl="sibTrans2D1" presStyleIdx="0" presStyleCnt="2"/>
      <dgm:spPr/>
    </dgm:pt>
    <dgm:pt modelId="{58011DDC-E7BA-4342-B443-B08A62ECC0D1}" type="pres">
      <dgm:prSet presAssocID="{108E5DE0-C147-4FFB-BE28-41D61CED0D0F}" presName="connTx" presStyleLbl="sibTrans2D1" presStyleIdx="0" presStyleCnt="2"/>
      <dgm:spPr/>
    </dgm:pt>
    <dgm:pt modelId="{FC97B988-D4C7-4B39-A97F-A3A80395BBDF}" type="pres">
      <dgm:prSet presAssocID="{1E90337D-E70F-4E7C-93A5-86E821669E3C}" presName="composite" presStyleCnt="0"/>
      <dgm:spPr/>
    </dgm:pt>
    <dgm:pt modelId="{4D920DA0-ABA5-4FA8-98E6-E59265CA29AC}" type="pres">
      <dgm:prSet presAssocID="{1E90337D-E70F-4E7C-93A5-86E821669E3C}" presName="parTx" presStyleLbl="node1" presStyleIdx="0" presStyleCnt="3">
        <dgm:presLayoutVars>
          <dgm:chMax val="0"/>
          <dgm:chPref val="0"/>
          <dgm:bulletEnabled val="1"/>
        </dgm:presLayoutVars>
      </dgm:prSet>
      <dgm:spPr/>
    </dgm:pt>
    <dgm:pt modelId="{B6C686DE-66DC-4A21-8CA0-0AF64B839510}" type="pres">
      <dgm:prSet presAssocID="{1E90337D-E70F-4E7C-93A5-86E821669E3C}" presName="parSh" presStyleLbl="node1" presStyleIdx="1" presStyleCnt="3"/>
      <dgm:spPr/>
    </dgm:pt>
    <dgm:pt modelId="{1D5E6F83-3474-4C19-AE35-29AB97DEA1E6}" type="pres">
      <dgm:prSet presAssocID="{1E90337D-E70F-4E7C-93A5-86E821669E3C}" presName="desTx" presStyleLbl="fgAcc1" presStyleIdx="1" presStyleCnt="3" custScaleX="131482" custScaleY="75735">
        <dgm:presLayoutVars>
          <dgm:bulletEnabled val="1"/>
        </dgm:presLayoutVars>
      </dgm:prSet>
      <dgm:spPr/>
    </dgm:pt>
    <dgm:pt modelId="{174FEB61-3AF1-48C2-97F4-B28DF346EEB3}" type="pres">
      <dgm:prSet presAssocID="{D4C648A6-0B63-43B7-8F02-C51679FF6AA9}" presName="sibTrans" presStyleLbl="sibTrans2D1" presStyleIdx="1" presStyleCnt="2"/>
      <dgm:spPr/>
    </dgm:pt>
    <dgm:pt modelId="{37C4E92C-8CDB-4F5E-9559-BA61E063AE3B}" type="pres">
      <dgm:prSet presAssocID="{D4C648A6-0B63-43B7-8F02-C51679FF6AA9}" presName="connTx" presStyleLbl="sibTrans2D1" presStyleIdx="1" presStyleCnt="2"/>
      <dgm:spPr/>
    </dgm:pt>
    <dgm:pt modelId="{BD0B572F-FE19-4A4E-94F8-02BDAD1BB1C3}" type="pres">
      <dgm:prSet presAssocID="{91EA1035-50BE-45B5-9095-8D2708101CEE}" presName="composite" presStyleCnt="0"/>
      <dgm:spPr/>
    </dgm:pt>
    <dgm:pt modelId="{535ABBA7-909B-4EAF-8486-1D121EFBD1BD}" type="pres">
      <dgm:prSet presAssocID="{91EA1035-50BE-45B5-9095-8D2708101CEE}" presName="parTx" presStyleLbl="node1" presStyleIdx="1" presStyleCnt="3">
        <dgm:presLayoutVars>
          <dgm:chMax val="0"/>
          <dgm:chPref val="0"/>
          <dgm:bulletEnabled val="1"/>
        </dgm:presLayoutVars>
      </dgm:prSet>
      <dgm:spPr/>
    </dgm:pt>
    <dgm:pt modelId="{A418098C-09C1-4AA8-A737-96CCFC8006E4}" type="pres">
      <dgm:prSet presAssocID="{91EA1035-50BE-45B5-9095-8D2708101CEE}" presName="parSh" presStyleLbl="node1" presStyleIdx="2" presStyleCnt="3"/>
      <dgm:spPr/>
    </dgm:pt>
    <dgm:pt modelId="{DEA3FAF5-203F-409C-B829-6494F1696539}" type="pres">
      <dgm:prSet presAssocID="{91EA1035-50BE-45B5-9095-8D2708101CEE}" presName="desTx" presStyleLbl="fgAcc1" presStyleIdx="2" presStyleCnt="3" custScaleY="75034" custLinFactNeighborX="-7990" custLinFactNeighborY="194">
        <dgm:presLayoutVars>
          <dgm:bulletEnabled val="1"/>
        </dgm:presLayoutVars>
      </dgm:prSet>
      <dgm:spPr/>
    </dgm:pt>
  </dgm:ptLst>
  <dgm:cxnLst>
    <dgm:cxn modelId="{4FE14616-DF78-48B1-8879-731754DC73FA}" type="presOf" srcId="{D4C648A6-0B63-43B7-8F02-C51679FF6AA9}" destId="{37C4E92C-8CDB-4F5E-9559-BA61E063AE3B}" srcOrd="1" destOrd="0" presId="urn:microsoft.com/office/officeart/2005/8/layout/process3"/>
    <dgm:cxn modelId="{EF551518-BFDF-49D4-949D-DB799184A27A}" srcId="{91EA1035-50BE-45B5-9095-8D2708101CEE}" destId="{6EE24F65-6BB3-4A83-8003-2F5DD599E13F}" srcOrd="0" destOrd="0" parTransId="{30A6120D-BF39-4401-AD68-78FDB9B37FF4}" sibTransId="{38948AD7-72B6-41EC-B6E3-8BC64E21C891}"/>
    <dgm:cxn modelId="{22AF4920-58D3-42A6-9DB6-25CFC997F48D}" srcId="{A7D90C51-FB53-4594-BF9F-E27EEF1EC6AF}" destId="{91EA1035-50BE-45B5-9095-8D2708101CEE}" srcOrd="2" destOrd="0" parTransId="{3BF73481-7366-432A-8FEB-900FE65B7F05}" sibTransId="{F6168491-D978-4ADC-8153-E7331F6B6B8D}"/>
    <dgm:cxn modelId="{D4164B28-C569-4799-810C-F75E99C46F16}" type="presOf" srcId="{D4C648A6-0B63-43B7-8F02-C51679FF6AA9}" destId="{174FEB61-3AF1-48C2-97F4-B28DF346EEB3}" srcOrd="0" destOrd="0" presId="urn:microsoft.com/office/officeart/2005/8/layout/process3"/>
    <dgm:cxn modelId="{5BB33D35-C406-45D8-9EBA-760C32187976}" srcId="{A7D90C51-FB53-4594-BF9F-E27EEF1EC6AF}" destId="{2883487F-AC5A-43C3-9829-0539710AB811}" srcOrd="0" destOrd="0" parTransId="{C838CA5E-57D6-4E01-BAC2-DB955A64CE7F}" sibTransId="{108E5DE0-C147-4FFB-BE28-41D61CED0D0F}"/>
    <dgm:cxn modelId="{2219083D-4138-4DC4-BD1B-62DDF3B2E221}" type="presOf" srcId="{A7D90C51-FB53-4594-BF9F-E27EEF1EC6AF}" destId="{70427390-ADD0-4562-A46F-FACFA2BF478F}" srcOrd="0" destOrd="0" presId="urn:microsoft.com/office/officeart/2005/8/layout/process3"/>
    <dgm:cxn modelId="{7236764C-17CA-4EA2-B9A0-919B47E00CB6}" type="presOf" srcId="{6EE24F65-6BB3-4A83-8003-2F5DD599E13F}" destId="{DEA3FAF5-203F-409C-B829-6494F1696539}" srcOrd="0" destOrd="0" presId="urn:microsoft.com/office/officeart/2005/8/layout/process3"/>
    <dgm:cxn modelId="{01B66471-B6A1-4900-95CD-ACA77E7CBD62}" type="presOf" srcId="{A528649A-AD25-4BBD-800E-FBEB6D299E2C}" destId="{423C2F60-4084-4D06-8187-BC68284C579E}" srcOrd="0" destOrd="0" presId="urn:microsoft.com/office/officeart/2005/8/layout/process3"/>
    <dgm:cxn modelId="{67588A54-6F6B-467D-A7CF-82566C9D5873}" type="presOf" srcId="{91EA1035-50BE-45B5-9095-8D2708101CEE}" destId="{535ABBA7-909B-4EAF-8486-1D121EFBD1BD}" srcOrd="0" destOrd="0" presId="urn:microsoft.com/office/officeart/2005/8/layout/process3"/>
    <dgm:cxn modelId="{26DD8856-D7EA-4BF8-A461-0BBA63453865}" srcId="{2883487F-AC5A-43C3-9829-0539710AB811}" destId="{A528649A-AD25-4BBD-800E-FBEB6D299E2C}" srcOrd="0" destOrd="0" parTransId="{46168810-8840-4B2D-94F0-1B6F24CF6D51}" sibTransId="{73C399D2-243B-4E40-9F4B-767C59BAAD28}"/>
    <dgm:cxn modelId="{E3DDE357-0137-46CA-A50F-DC1553F54F4F}" srcId="{A7D90C51-FB53-4594-BF9F-E27EEF1EC6AF}" destId="{1E90337D-E70F-4E7C-93A5-86E821669E3C}" srcOrd="1" destOrd="0" parTransId="{C7B3751F-61E5-4952-A633-5553D653C3E5}" sibTransId="{D4C648A6-0B63-43B7-8F02-C51679FF6AA9}"/>
    <dgm:cxn modelId="{EDD8F29D-878D-4309-8868-78479C0E82EA}" type="presOf" srcId="{20951853-5FBF-44E1-8768-00E6C67B02E3}" destId="{1D5E6F83-3474-4C19-AE35-29AB97DEA1E6}" srcOrd="0" destOrd="0" presId="urn:microsoft.com/office/officeart/2005/8/layout/process3"/>
    <dgm:cxn modelId="{E0D70AA3-6003-44C5-8001-6D2FC6D7AE50}" type="presOf" srcId="{1E90337D-E70F-4E7C-93A5-86E821669E3C}" destId="{4D920DA0-ABA5-4FA8-98E6-E59265CA29AC}" srcOrd="0" destOrd="0" presId="urn:microsoft.com/office/officeart/2005/8/layout/process3"/>
    <dgm:cxn modelId="{6FF50CA8-9D5C-45BC-A7FF-B18AD67A3083}" type="presOf" srcId="{108E5DE0-C147-4FFB-BE28-41D61CED0D0F}" destId="{58011DDC-E7BA-4342-B443-B08A62ECC0D1}" srcOrd="1" destOrd="0" presId="urn:microsoft.com/office/officeart/2005/8/layout/process3"/>
    <dgm:cxn modelId="{8292B8BE-3532-483C-9803-07C3F31BD2FF}" type="presOf" srcId="{1E90337D-E70F-4E7C-93A5-86E821669E3C}" destId="{B6C686DE-66DC-4A21-8CA0-0AF64B839510}" srcOrd="1" destOrd="0" presId="urn:microsoft.com/office/officeart/2005/8/layout/process3"/>
    <dgm:cxn modelId="{836257BF-AC8E-47E9-89BF-6679A47D6E9A}" type="presOf" srcId="{2883487F-AC5A-43C3-9829-0539710AB811}" destId="{AF581825-ED59-417B-A9AD-6A9CF465684F}" srcOrd="1" destOrd="0" presId="urn:microsoft.com/office/officeart/2005/8/layout/process3"/>
    <dgm:cxn modelId="{AAAEBDC4-7980-4F30-892E-DD83BA4E6BBC}" type="presOf" srcId="{108E5DE0-C147-4FFB-BE28-41D61CED0D0F}" destId="{F258E980-CC16-44A7-A09C-BFDD9BE7A61D}" srcOrd="0" destOrd="0" presId="urn:microsoft.com/office/officeart/2005/8/layout/process3"/>
    <dgm:cxn modelId="{C5D86AD0-74D5-483E-A2F7-385549BFEDF6}" srcId="{1E90337D-E70F-4E7C-93A5-86E821669E3C}" destId="{20951853-5FBF-44E1-8768-00E6C67B02E3}" srcOrd="0" destOrd="0" parTransId="{883D602A-D339-43B7-9332-B84C64D253FA}" sibTransId="{B5B1A12A-5280-4466-A5AB-BC8E380CF5DD}"/>
    <dgm:cxn modelId="{FFEBFCEC-9B93-423E-91E5-017557C99023}" type="presOf" srcId="{2883487F-AC5A-43C3-9829-0539710AB811}" destId="{844E77CB-C09C-4ECB-BA27-A09371EA7B8B}" srcOrd="0" destOrd="0" presId="urn:microsoft.com/office/officeart/2005/8/layout/process3"/>
    <dgm:cxn modelId="{359484EE-2B86-4858-98B4-DF4177854236}" type="presOf" srcId="{91EA1035-50BE-45B5-9095-8D2708101CEE}" destId="{A418098C-09C1-4AA8-A737-96CCFC8006E4}" srcOrd="1" destOrd="0" presId="urn:microsoft.com/office/officeart/2005/8/layout/process3"/>
    <dgm:cxn modelId="{F8404720-E7B1-4444-A966-105DE3732C70}" type="presParOf" srcId="{70427390-ADD0-4562-A46F-FACFA2BF478F}" destId="{68B070B9-E3EF-4154-B7A2-01AE2078E5FD}" srcOrd="0" destOrd="0" presId="urn:microsoft.com/office/officeart/2005/8/layout/process3"/>
    <dgm:cxn modelId="{E34E75C9-8EE8-4AF5-9C59-3FB96F459858}" type="presParOf" srcId="{68B070B9-E3EF-4154-B7A2-01AE2078E5FD}" destId="{844E77CB-C09C-4ECB-BA27-A09371EA7B8B}" srcOrd="0" destOrd="0" presId="urn:microsoft.com/office/officeart/2005/8/layout/process3"/>
    <dgm:cxn modelId="{F524A665-C282-4406-BF2F-E1DAE8D58B0C}" type="presParOf" srcId="{68B070B9-E3EF-4154-B7A2-01AE2078E5FD}" destId="{AF581825-ED59-417B-A9AD-6A9CF465684F}" srcOrd="1" destOrd="0" presId="urn:microsoft.com/office/officeart/2005/8/layout/process3"/>
    <dgm:cxn modelId="{5B0F91A5-2762-4B7C-85AE-3E9D1C586F72}" type="presParOf" srcId="{68B070B9-E3EF-4154-B7A2-01AE2078E5FD}" destId="{423C2F60-4084-4D06-8187-BC68284C579E}" srcOrd="2" destOrd="0" presId="urn:microsoft.com/office/officeart/2005/8/layout/process3"/>
    <dgm:cxn modelId="{0903A9D6-91EC-4E53-BC97-6C9B103D6B77}" type="presParOf" srcId="{70427390-ADD0-4562-A46F-FACFA2BF478F}" destId="{F258E980-CC16-44A7-A09C-BFDD9BE7A61D}" srcOrd="1" destOrd="0" presId="urn:microsoft.com/office/officeart/2005/8/layout/process3"/>
    <dgm:cxn modelId="{BCDB9C79-CEA7-4A4E-8EAB-740BF6BDAB66}" type="presParOf" srcId="{F258E980-CC16-44A7-A09C-BFDD9BE7A61D}" destId="{58011DDC-E7BA-4342-B443-B08A62ECC0D1}" srcOrd="0" destOrd="0" presId="urn:microsoft.com/office/officeart/2005/8/layout/process3"/>
    <dgm:cxn modelId="{03A9B496-C97D-4F18-A756-919BF7580F41}" type="presParOf" srcId="{70427390-ADD0-4562-A46F-FACFA2BF478F}" destId="{FC97B988-D4C7-4B39-A97F-A3A80395BBDF}" srcOrd="2" destOrd="0" presId="urn:microsoft.com/office/officeart/2005/8/layout/process3"/>
    <dgm:cxn modelId="{39211A42-5F35-4512-B1FA-E7F92339A1D5}" type="presParOf" srcId="{FC97B988-D4C7-4B39-A97F-A3A80395BBDF}" destId="{4D920DA0-ABA5-4FA8-98E6-E59265CA29AC}" srcOrd="0" destOrd="0" presId="urn:microsoft.com/office/officeart/2005/8/layout/process3"/>
    <dgm:cxn modelId="{F71F5CE8-F8A4-4002-BDDA-AFCEFFBAC22F}" type="presParOf" srcId="{FC97B988-D4C7-4B39-A97F-A3A80395BBDF}" destId="{B6C686DE-66DC-4A21-8CA0-0AF64B839510}" srcOrd="1" destOrd="0" presId="urn:microsoft.com/office/officeart/2005/8/layout/process3"/>
    <dgm:cxn modelId="{4BDBAA33-8C91-465C-B507-E9BD59BC2C19}" type="presParOf" srcId="{FC97B988-D4C7-4B39-A97F-A3A80395BBDF}" destId="{1D5E6F83-3474-4C19-AE35-29AB97DEA1E6}" srcOrd="2" destOrd="0" presId="urn:microsoft.com/office/officeart/2005/8/layout/process3"/>
    <dgm:cxn modelId="{A801F189-09C1-4629-A488-A0901FA12E30}" type="presParOf" srcId="{70427390-ADD0-4562-A46F-FACFA2BF478F}" destId="{174FEB61-3AF1-48C2-97F4-B28DF346EEB3}" srcOrd="3" destOrd="0" presId="urn:microsoft.com/office/officeart/2005/8/layout/process3"/>
    <dgm:cxn modelId="{6375D7E4-8070-4D7B-B591-FB3B4D161B4A}" type="presParOf" srcId="{174FEB61-3AF1-48C2-97F4-B28DF346EEB3}" destId="{37C4E92C-8CDB-4F5E-9559-BA61E063AE3B}" srcOrd="0" destOrd="0" presId="urn:microsoft.com/office/officeart/2005/8/layout/process3"/>
    <dgm:cxn modelId="{2EA6A3FF-8AFB-4BFE-B75A-4EE4ADDF4643}" type="presParOf" srcId="{70427390-ADD0-4562-A46F-FACFA2BF478F}" destId="{BD0B572F-FE19-4A4E-94F8-02BDAD1BB1C3}" srcOrd="4" destOrd="0" presId="urn:microsoft.com/office/officeart/2005/8/layout/process3"/>
    <dgm:cxn modelId="{6CFD31AF-CB4B-4F8F-A774-53C77221311B}" type="presParOf" srcId="{BD0B572F-FE19-4A4E-94F8-02BDAD1BB1C3}" destId="{535ABBA7-909B-4EAF-8486-1D121EFBD1BD}" srcOrd="0" destOrd="0" presId="urn:microsoft.com/office/officeart/2005/8/layout/process3"/>
    <dgm:cxn modelId="{11A97118-9ABC-4254-8CBF-4F76FAD270F1}" type="presParOf" srcId="{BD0B572F-FE19-4A4E-94F8-02BDAD1BB1C3}" destId="{A418098C-09C1-4AA8-A737-96CCFC8006E4}" srcOrd="1" destOrd="0" presId="urn:microsoft.com/office/officeart/2005/8/layout/process3"/>
    <dgm:cxn modelId="{96BC802D-A647-480E-8DCB-E8178AE64101}" type="presParOf" srcId="{BD0B572F-FE19-4A4E-94F8-02BDAD1BB1C3}" destId="{DEA3FAF5-203F-409C-B829-6494F1696539}"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2AEAC-5FF8-4CCD-8FC6-D385EF95E180}">
      <dsp:nvSpPr>
        <dsp:cNvPr id="0" name=""/>
        <dsp:cNvSpPr/>
      </dsp:nvSpPr>
      <dsp:spPr>
        <a:xfrm>
          <a:off x="0" y="34650"/>
          <a:ext cx="7812670" cy="284926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altLang="zh-CN" sz="2000" b="1" kern="1200" dirty="0"/>
            <a:t>1</a:t>
          </a:r>
          <a:r>
            <a:rPr lang="zh-CN" altLang="en-US" sz="2000" b="1" kern="1200" dirty="0"/>
            <a:t>）设待排序元素序列有 </a:t>
          </a:r>
          <a:r>
            <a:rPr lang="en-US" altLang="zh-CN" sz="2000" b="1" kern="1200" dirty="0"/>
            <a:t>n </a:t>
          </a:r>
          <a:r>
            <a:rPr lang="zh-CN" altLang="en-US" sz="2000" b="1" kern="1200" dirty="0"/>
            <a:t>个元素</a:t>
          </a:r>
          <a:r>
            <a:rPr lang="en-US" altLang="zh-CN" sz="2000" b="1" kern="1200" dirty="0"/>
            <a:t>, </a:t>
          </a:r>
          <a:r>
            <a:rPr lang="zh-CN" altLang="en-US" sz="2000" b="1" kern="1200" dirty="0"/>
            <a:t>首先取一个整数 </a:t>
          </a:r>
          <a:r>
            <a:rPr lang="en-US" altLang="zh-CN" sz="2000" b="1" kern="1200" dirty="0"/>
            <a:t>gap &lt; n </a:t>
          </a:r>
          <a:r>
            <a:rPr lang="zh-CN" altLang="en-US" sz="2000" b="1" kern="1200" dirty="0"/>
            <a:t>作为间隔，将全部元素分为 </a:t>
          </a:r>
          <a:r>
            <a:rPr lang="en-US" altLang="zh-CN" sz="2000" b="1" kern="1200" dirty="0"/>
            <a:t>gap </a:t>
          </a:r>
          <a:r>
            <a:rPr lang="zh-CN" altLang="en-US" sz="2000" b="1" kern="1200" dirty="0"/>
            <a:t>个子序列，所有距离为 </a:t>
          </a:r>
          <a:r>
            <a:rPr lang="en-US" altLang="zh-CN" sz="2000" b="1" kern="1200" dirty="0"/>
            <a:t>gap </a:t>
          </a:r>
          <a:r>
            <a:rPr lang="zh-CN" altLang="en-US" sz="2000" b="1" kern="1200" dirty="0"/>
            <a:t>的元素放在同一个子序列中。</a:t>
          </a:r>
        </a:p>
        <a:p>
          <a:pPr marL="0" lvl="0" indent="0" algn="l" defTabSz="889000" rtl="0">
            <a:lnSpc>
              <a:spcPct val="90000"/>
            </a:lnSpc>
            <a:spcBef>
              <a:spcPct val="0"/>
            </a:spcBef>
            <a:spcAft>
              <a:spcPct val="35000"/>
            </a:spcAft>
            <a:buNone/>
          </a:pPr>
          <a:r>
            <a:rPr lang="en-US" sz="2000" b="1" kern="1200" dirty="0"/>
            <a:t>2</a:t>
          </a:r>
          <a:r>
            <a:rPr lang="zh-CN" sz="2000" b="1" kern="1200" dirty="0"/>
            <a:t>）在每一个子序列中分别施行直接插入排序。</a:t>
          </a:r>
          <a:endParaRPr lang="en-US" altLang="zh-CN" sz="2000" b="1" kern="1200" dirty="0"/>
        </a:p>
        <a:p>
          <a:pPr marL="0" lvl="0" indent="0" algn="l" defTabSz="889000" rtl="0">
            <a:lnSpc>
              <a:spcPct val="90000"/>
            </a:lnSpc>
            <a:spcBef>
              <a:spcPct val="0"/>
            </a:spcBef>
            <a:spcAft>
              <a:spcPct val="35000"/>
            </a:spcAft>
            <a:buNone/>
          </a:pPr>
          <a:r>
            <a:rPr lang="en-US" sz="2000" b="1" kern="1200" dirty="0"/>
            <a:t>3</a:t>
          </a:r>
          <a:r>
            <a:rPr lang="zh-CN" sz="2000" b="1" kern="1200" dirty="0"/>
            <a:t>）然后缩小间隔 </a:t>
          </a:r>
          <a:r>
            <a:rPr lang="en-US" sz="2000" b="1" kern="1200" dirty="0"/>
            <a:t>gap, </a:t>
          </a:r>
          <a:r>
            <a:rPr lang="zh-CN" sz="2000" b="1" kern="1200" dirty="0"/>
            <a:t>例如取 </a:t>
          </a:r>
          <a:r>
            <a:rPr lang="en-US" sz="2000" b="1" kern="1200" dirty="0"/>
            <a:t>gap = </a:t>
          </a:r>
          <a:r>
            <a:rPr lang="en-US" sz="2000" b="1" kern="1200" dirty="0">
              <a:sym typeface="Symbol" panose="05050102010706020507" pitchFamily="18" charset="2"/>
            </a:rPr>
            <a:t></a:t>
          </a:r>
          <a:r>
            <a:rPr lang="en-US" sz="2000" b="1" kern="1200" dirty="0"/>
            <a:t>gap/2</a:t>
          </a:r>
          <a:r>
            <a:rPr lang="en-US" sz="2000" b="1" kern="1200" dirty="0">
              <a:sym typeface="Symbol" panose="05050102010706020507" pitchFamily="18" charset="2"/>
            </a:rPr>
            <a:t></a:t>
          </a:r>
          <a:r>
            <a:rPr lang="zh-CN" sz="2000" b="1" kern="1200" dirty="0"/>
            <a:t>，重复上述的子序列划分和排序工作。直到最后取 </a:t>
          </a:r>
          <a:r>
            <a:rPr lang="en-US" sz="2000" b="1" kern="1200" dirty="0"/>
            <a:t>gap</a:t>
          </a:r>
          <a:r>
            <a:rPr lang="en-US" sz="2000" b="1" i="1" kern="1200" dirty="0"/>
            <a:t> == </a:t>
          </a:r>
          <a:r>
            <a:rPr lang="en-US" sz="2000" b="1" kern="1200" dirty="0"/>
            <a:t>1</a:t>
          </a:r>
          <a:r>
            <a:rPr lang="zh-CN" sz="2000" b="1" kern="1200" dirty="0"/>
            <a:t>，将所有元素放在同一个序列中排序为止。</a:t>
          </a:r>
          <a:endParaRPr lang="zh-CN" sz="2000" kern="1200" dirty="0"/>
        </a:p>
      </dsp:txBody>
      <dsp:txXfrm>
        <a:off x="139090" y="173740"/>
        <a:ext cx="7534490" cy="2571086"/>
      </dsp:txXfrm>
    </dsp:sp>
    <dsp:sp modelId="{7F3F9BBA-CAD0-4BEF-AC7F-B4DC8508412E}">
      <dsp:nvSpPr>
        <dsp:cNvPr id="0" name=""/>
        <dsp:cNvSpPr/>
      </dsp:nvSpPr>
      <dsp:spPr>
        <a:xfrm>
          <a:off x="0" y="3500477"/>
          <a:ext cx="7812670" cy="964018"/>
        </a:xfrm>
        <a:prstGeom prst="roundRect">
          <a:avLst/>
        </a:prstGeom>
        <a:solidFill>
          <a:schemeClr val="accent2">
            <a:lumMod val="20000"/>
            <a:lumOff val="80000"/>
          </a:schemeClr>
        </a:solidFill>
        <a:ln>
          <a:solidFill>
            <a:schemeClr val="tx2">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sz="2000" b="1" kern="1200" dirty="0"/>
            <a:t>开始时</a:t>
          </a:r>
          <a:r>
            <a:rPr lang="zh-CN" sz="2000" b="1" i="1" kern="1200" dirty="0"/>
            <a:t> </a:t>
          </a:r>
          <a:r>
            <a:rPr lang="en-US" sz="2000" b="1" kern="1200" dirty="0"/>
            <a:t>gap</a:t>
          </a:r>
          <a:r>
            <a:rPr lang="en-US" sz="2000" b="1" i="1" kern="1200" dirty="0"/>
            <a:t> </a:t>
          </a:r>
          <a:r>
            <a:rPr lang="zh-CN" sz="2000" b="1" kern="1200" dirty="0"/>
            <a:t>的值较大，子序列中的元素较少，排序速度较快</a:t>
          </a:r>
          <a:r>
            <a:rPr lang="en-US" sz="2000" b="1" kern="1200" dirty="0"/>
            <a:t>;  </a:t>
          </a:r>
          <a:r>
            <a:rPr lang="zh-CN" sz="2000" b="1" kern="1200" dirty="0"/>
            <a:t>随着排序进展，</a:t>
          </a:r>
          <a:r>
            <a:rPr lang="en-US" sz="2000" b="1" kern="1200" dirty="0"/>
            <a:t>gap </a:t>
          </a:r>
          <a:r>
            <a:rPr lang="zh-CN" sz="2000" b="1" kern="1200" dirty="0"/>
            <a:t>值逐渐变小</a:t>
          </a:r>
          <a:r>
            <a:rPr lang="en-US" sz="2000" b="1" kern="1200" dirty="0"/>
            <a:t>, </a:t>
          </a:r>
          <a:r>
            <a:rPr lang="zh-CN" sz="2000" b="1" kern="1200" dirty="0"/>
            <a:t>子序列中元素个数逐渐变多，由于前面工作的基础，大多数元素已基本有序，所以排序速度仍然很快。</a:t>
          </a:r>
          <a:endParaRPr lang="zh-CN" sz="2000" kern="1200" dirty="0"/>
        </a:p>
      </dsp:txBody>
      <dsp:txXfrm>
        <a:off x="47059" y="3547536"/>
        <a:ext cx="7718552" cy="869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81825-ED59-417B-A9AD-6A9CF465684F}">
      <dsp:nvSpPr>
        <dsp:cNvPr id="0" name=""/>
        <dsp:cNvSpPr/>
      </dsp:nvSpPr>
      <dsp:spPr>
        <a:xfrm>
          <a:off x="6211" y="3813"/>
          <a:ext cx="1730988" cy="1382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两路归并主程序</a:t>
          </a:r>
        </a:p>
      </dsp:txBody>
      <dsp:txXfrm>
        <a:off x="6211" y="3813"/>
        <a:ext cx="1730988" cy="692395"/>
      </dsp:txXfrm>
    </dsp:sp>
    <dsp:sp modelId="{423C2F60-4084-4D06-8187-BC68284C579E}">
      <dsp:nvSpPr>
        <dsp:cNvPr id="0" name=""/>
        <dsp:cNvSpPr/>
      </dsp:nvSpPr>
      <dsp:spPr>
        <a:xfrm>
          <a:off x="178564" y="900067"/>
          <a:ext cx="2326794" cy="1425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altLang="zh-CN" sz="2400" b="1" kern="1200"/>
            <a:t>MergeSort</a:t>
          </a:r>
          <a:endParaRPr lang="zh-CN" altLang="en-US" sz="2400" b="1" kern="1200" dirty="0"/>
        </a:p>
      </dsp:txBody>
      <dsp:txXfrm>
        <a:off x="220322" y="941825"/>
        <a:ext cx="2243278" cy="1342199"/>
      </dsp:txXfrm>
    </dsp:sp>
    <dsp:sp modelId="{F258E980-CC16-44A7-A09C-BFDD9BE7A61D}">
      <dsp:nvSpPr>
        <dsp:cNvPr id="0" name=""/>
        <dsp:cNvSpPr/>
      </dsp:nvSpPr>
      <dsp:spPr>
        <a:xfrm rot="8310">
          <a:off x="2074086" y="138298"/>
          <a:ext cx="714203" cy="4309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074086" y="224335"/>
        <a:ext cx="584913" cy="258580"/>
      </dsp:txXfrm>
    </dsp:sp>
    <dsp:sp modelId="{B6C686DE-66DC-4A21-8CA0-0AF64B839510}">
      <dsp:nvSpPr>
        <dsp:cNvPr id="0" name=""/>
        <dsp:cNvSpPr/>
      </dsp:nvSpPr>
      <dsp:spPr>
        <a:xfrm>
          <a:off x="3084749" y="11255"/>
          <a:ext cx="1730988" cy="1382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一趟完整的归并</a:t>
          </a:r>
        </a:p>
      </dsp:txBody>
      <dsp:txXfrm>
        <a:off x="3084749" y="11255"/>
        <a:ext cx="1730988" cy="692395"/>
      </dsp:txXfrm>
    </dsp:sp>
    <dsp:sp modelId="{1D5E6F83-3474-4C19-AE35-29AB97DEA1E6}">
      <dsp:nvSpPr>
        <dsp:cNvPr id="0" name=""/>
        <dsp:cNvSpPr/>
      </dsp:nvSpPr>
      <dsp:spPr>
        <a:xfrm>
          <a:off x="3166814" y="927277"/>
          <a:ext cx="2275938" cy="13959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altLang="zh-CN" sz="2400" b="1" kern="1200" dirty="0" err="1"/>
            <a:t>MergePass</a:t>
          </a:r>
          <a:endParaRPr lang="zh-CN" altLang="en-US" sz="2400" b="1" kern="1200" dirty="0"/>
        </a:p>
      </dsp:txBody>
      <dsp:txXfrm>
        <a:off x="3207700" y="968163"/>
        <a:ext cx="2194166" cy="1314175"/>
      </dsp:txXfrm>
    </dsp:sp>
    <dsp:sp modelId="{174FEB61-3AF1-48C2-97F4-B28DF346EEB3}">
      <dsp:nvSpPr>
        <dsp:cNvPr id="0" name=""/>
        <dsp:cNvSpPr/>
      </dsp:nvSpPr>
      <dsp:spPr>
        <a:xfrm rot="3637">
          <a:off x="5146268" y="143606"/>
          <a:ext cx="700724" cy="4309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146268" y="229731"/>
        <a:ext cx="571434" cy="258580"/>
      </dsp:txXfrm>
    </dsp:sp>
    <dsp:sp modelId="{A418098C-09C1-4AA8-A737-96CCFC8006E4}">
      <dsp:nvSpPr>
        <dsp:cNvPr id="0" name=""/>
        <dsp:cNvSpPr/>
      </dsp:nvSpPr>
      <dsp:spPr>
        <a:xfrm>
          <a:off x="6137859" y="14486"/>
          <a:ext cx="1730988" cy="1382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两个有序表的归并</a:t>
          </a:r>
        </a:p>
      </dsp:txBody>
      <dsp:txXfrm>
        <a:off x="6137859" y="14486"/>
        <a:ext cx="1730988" cy="692395"/>
      </dsp:txXfrm>
    </dsp:sp>
    <dsp:sp modelId="{DEA3FAF5-203F-409C-B829-6494F1696539}">
      <dsp:nvSpPr>
        <dsp:cNvPr id="0" name=""/>
        <dsp:cNvSpPr/>
      </dsp:nvSpPr>
      <dsp:spPr>
        <a:xfrm>
          <a:off x="6354093" y="940544"/>
          <a:ext cx="1730988" cy="13830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altLang="zh-CN" sz="2400" b="1" kern="1200" dirty="0"/>
            <a:t>Merge</a:t>
          </a:r>
          <a:endParaRPr lang="zh-CN" altLang="en-US" sz="2400" b="1" kern="1200" dirty="0"/>
        </a:p>
      </dsp:txBody>
      <dsp:txXfrm>
        <a:off x="6394600" y="981051"/>
        <a:ext cx="1649974" cy="1302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AA9D6079-F167-4627-860C-96D08B624FF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1" name="Rectangle 3">
            <a:extLst>
              <a:ext uri="{FF2B5EF4-FFF2-40B4-BE49-F238E27FC236}">
                <a16:creationId xmlns:a16="http://schemas.microsoft.com/office/drawing/2014/main" id="{0783F67A-DC26-4EBD-AE8F-902793F71DC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2F1573E9-C69A-45FD-BFC5-252C788F801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688A402B-FF5E-47A1-8CC6-5CDD9DD00B7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88454" name="Rectangle 6">
            <a:extLst>
              <a:ext uri="{FF2B5EF4-FFF2-40B4-BE49-F238E27FC236}">
                <a16:creationId xmlns:a16="http://schemas.microsoft.com/office/drawing/2014/main" id="{2452FA7C-D69E-4FCA-8F3F-F51562FD0A9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5" name="Rectangle 7">
            <a:extLst>
              <a:ext uri="{FF2B5EF4-FFF2-40B4-BE49-F238E27FC236}">
                <a16:creationId xmlns:a16="http://schemas.microsoft.com/office/drawing/2014/main" id="{F9DA840E-1A96-48F0-ADDB-CE15A5AB165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C562D1-F2AC-49DD-8B8E-77C6D3C9B9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F8CCC6FB-C507-4068-AF66-545F41797308}"/>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D7D57D85-564E-4363-92D8-FE560FAD746D}"/>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0674"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11806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a:extLst>
              <a:ext uri="{FF2B5EF4-FFF2-40B4-BE49-F238E27FC236}">
                <a16:creationId xmlns:a16="http://schemas.microsoft.com/office/drawing/2014/main" id="{ECF3F5ED-DAE4-4B41-BD3B-9446956EEC2F}"/>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9F76F175-7ECB-48DE-B4DD-CBD351D7B932}"/>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DC525EA-3863-4498-9EAF-FB998FFD27E1}"/>
              </a:ext>
            </a:extLst>
          </p:cNvPr>
          <p:cNvSpPr>
            <a:spLocks noGrp="1" noChangeArrowheads="1"/>
          </p:cNvSpPr>
          <p:nvPr>
            <p:ph type="sldNum" sz="quarter" idx="12"/>
          </p:nvPr>
        </p:nvSpPr>
        <p:spPr/>
        <p:txBody>
          <a:bodyPr/>
          <a:lstStyle>
            <a:lvl1pPr>
              <a:defRPr/>
            </a:lvl1pPr>
          </a:lstStyle>
          <a:p>
            <a:pPr>
              <a:defRPr/>
            </a:pPr>
            <a:fld id="{F767CAB6-E20B-470A-A563-6DCA7D94EF02}" type="slidenum">
              <a:rPr lang="en-US" altLang="zh-CN"/>
              <a:pPr>
                <a:defRPr/>
              </a:pPr>
              <a:t>‹#›</a:t>
            </a:fld>
            <a:endParaRPr lang="en-US" altLang="zh-CN"/>
          </a:p>
        </p:txBody>
      </p:sp>
    </p:spTree>
    <p:extLst>
      <p:ext uri="{BB962C8B-B14F-4D97-AF65-F5344CB8AC3E}">
        <p14:creationId xmlns:p14="http://schemas.microsoft.com/office/powerpoint/2010/main" val="272673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54D53D6-3231-4C74-87B4-50061EA386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D88FEB2-3E72-43A1-B33B-003FCCDFE9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350B1-D24B-4438-9703-E6D537572F3A}"/>
              </a:ext>
            </a:extLst>
          </p:cNvPr>
          <p:cNvSpPr>
            <a:spLocks noGrp="1" noChangeArrowheads="1"/>
          </p:cNvSpPr>
          <p:nvPr>
            <p:ph type="sldNum" sz="quarter" idx="12"/>
          </p:nvPr>
        </p:nvSpPr>
        <p:spPr>
          <a:ln/>
        </p:spPr>
        <p:txBody>
          <a:bodyPr/>
          <a:lstStyle>
            <a:lvl1pPr>
              <a:defRPr/>
            </a:lvl1pPr>
          </a:lstStyle>
          <a:p>
            <a:pPr>
              <a:defRPr/>
            </a:pPr>
            <a:fld id="{DC07DE6A-F020-468F-B275-A0C2596B4C49}" type="slidenum">
              <a:rPr lang="en-US" altLang="zh-CN"/>
              <a:pPr>
                <a:defRPr/>
              </a:pPr>
              <a:t>‹#›</a:t>
            </a:fld>
            <a:endParaRPr lang="en-US" altLang="zh-CN"/>
          </a:p>
        </p:txBody>
      </p:sp>
    </p:spTree>
    <p:extLst>
      <p:ext uri="{BB962C8B-B14F-4D97-AF65-F5344CB8AC3E}">
        <p14:creationId xmlns:p14="http://schemas.microsoft.com/office/powerpoint/2010/main" val="181665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A5EE05-84BB-4309-8ABD-9A37239FBF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2A78207-3823-474D-9C2D-E7FCA5C0EC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5653068-46C6-4276-8015-00381FF2F1AD}"/>
              </a:ext>
            </a:extLst>
          </p:cNvPr>
          <p:cNvSpPr>
            <a:spLocks noGrp="1" noChangeArrowheads="1"/>
          </p:cNvSpPr>
          <p:nvPr>
            <p:ph type="sldNum" sz="quarter" idx="12"/>
          </p:nvPr>
        </p:nvSpPr>
        <p:spPr>
          <a:ln/>
        </p:spPr>
        <p:txBody>
          <a:bodyPr/>
          <a:lstStyle>
            <a:lvl1pPr>
              <a:defRPr/>
            </a:lvl1pPr>
          </a:lstStyle>
          <a:p>
            <a:pPr>
              <a:defRPr/>
            </a:pPr>
            <a:fld id="{61EC54C9-31B6-426D-ABB2-2BD1A53E784D}" type="slidenum">
              <a:rPr lang="en-US" altLang="zh-CN"/>
              <a:pPr>
                <a:defRPr/>
              </a:pPr>
              <a:t>‹#›</a:t>
            </a:fld>
            <a:endParaRPr lang="en-US" altLang="zh-CN"/>
          </a:p>
        </p:txBody>
      </p:sp>
    </p:spTree>
    <p:extLst>
      <p:ext uri="{BB962C8B-B14F-4D97-AF65-F5344CB8AC3E}">
        <p14:creationId xmlns:p14="http://schemas.microsoft.com/office/powerpoint/2010/main" val="244115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B9D0004-84B5-43BF-8439-DA7A90206D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0A80CF1-AAA9-40D0-97DE-E12C4FA979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1BDB6EA-64B9-4C22-BFDE-B5628063FC2A}"/>
              </a:ext>
            </a:extLst>
          </p:cNvPr>
          <p:cNvSpPr>
            <a:spLocks noGrp="1" noChangeArrowheads="1"/>
          </p:cNvSpPr>
          <p:nvPr>
            <p:ph type="sldNum" sz="quarter" idx="12"/>
          </p:nvPr>
        </p:nvSpPr>
        <p:spPr>
          <a:ln/>
        </p:spPr>
        <p:txBody>
          <a:bodyPr/>
          <a:lstStyle>
            <a:lvl1pPr>
              <a:defRPr/>
            </a:lvl1pPr>
          </a:lstStyle>
          <a:p>
            <a:pPr>
              <a:defRPr/>
            </a:pPr>
            <a:fld id="{FA74FA86-1D80-4823-9C6B-D8BC49205AEE}" type="slidenum">
              <a:rPr lang="en-US" altLang="zh-CN"/>
              <a:pPr>
                <a:defRPr/>
              </a:pPr>
              <a:t>‹#›</a:t>
            </a:fld>
            <a:endParaRPr lang="en-US" altLang="zh-CN"/>
          </a:p>
        </p:txBody>
      </p:sp>
    </p:spTree>
    <p:extLst>
      <p:ext uri="{BB962C8B-B14F-4D97-AF65-F5344CB8AC3E}">
        <p14:creationId xmlns:p14="http://schemas.microsoft.com/office/powerpoint/2010/main" val="397813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59FBB5F-455E-45B0-8011-AFDA863CE3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33EE627-2508-482A-9D86-D0B80F9C4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15BFAE-41A3-455F-8848-DCF94656EEFE}"/>
              </a:ext>
            </a:extLst>
          </p:cNvPr>
          <p:cNvSpPr>
            <a:spLocks noGrp="1" noChangeArrowheads="1"/>
          </p:cNvSpPr>
          <p:nvPr>
            <p:ph type="sldNum" sz="quarter" idx="12"/>
          </p:nvPr>
        </p:nvSpPr>
        <p:spPr>
          <a:ln/>
        </p:spPr>
        <p:txBody>
          <a:bodyPr/>
          <a:lstStyle>
            <a:lvl1pPr>
              <a:defRPr/>
            </a:lvl1pPr>
          </a:lstStyle>
          <a:p>
            <a:pPr>
              <a:defRPr/>
            </a:pPr>
            <a:fld id="{294BFF1F-3A55-467D-BD0A-F37CB56E064B}" type="slidenum">
              <a:rPr lang="en-US" altLang="zh-CN"/>
              <a:pPr>
                <a:defRPr/>
              </a:pPr>
              <a:t>‹#›</a:t>
            </a:fld>
            <a:endParaRPr lang="en-US" altLang="zh-CN"/>
          </a:p>
        </p:txBody>
      </p:sp>
    </p:spTree>
    <p:extLst>
      <p:ext uri="{BB962C8B-B14F-4D97-AF65-F5344CB8AC3E}">
        <p14:creationId xmlns:p14="http://schemas.microsoft.com/office/powerpoint/2010/main" val="79036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240067E-83BB-4E2A-83FF-76C8EA43AC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CB51D8B-7FA3-4E2E-B78C-75CEFA9A17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A05356-E2B6-4E44-8FA5-EF5C1CB3B064}"/>
              </a:ext>
            </a:extLst>
          </p:cNvPr>
          <p:cNvSpPr>
            <a:spLocks noGrp="1" noChangeArrowheads="1"/>
          </p:cNvSpPr>
          <p:nvPr>
            <p:ph type="sldNum" sz="quarter" idx="12"/>
          </p:nvPr>
        </p:nvSpPr>
        <p:spPr>
          <a:ln/>
        </p:spPr>
        <p:txBody>
          <a:bodyPr/>
          <a:lstStyle>
            <a:lvl1pPr>
              <a:defRPr/>
            </a:lvl1pPr>
          </a:lstStyle>
          <a:p>
            <a:pPr>
              <a:defRPr/>
            </a:pPr>
            <a:fld id="{1B7591F1-CDB6-4FDA-B703-87200EA90121}" type="slidenum">
              <a:rPr lang="en-US" altLang="zh-CN"/>
              <a:pPr>
                <a:defRPr/>
              </a:pPr>
              <a:t>‹#›</a:t>
            </a:fld>
            <a:endParaRPr lang="en-US" altLang="zh-CN"/>
          </a:p>
        </p:txBody>
      </p:sp>
    </p:spTree>
    <p:extLst>
      <p:ext uri="{BB962C8B-B14F-4D97-AF65-F5344CB8AC3E}">
        <p14:creationId xmlns:p14="http://schemas.microsoft.com/office/powerpoint/2010/main" val="407386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552750F-0850-4E1F-A052-3C7521AAB0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C49BFED-DAFC-4012-BC6E-4921C726FE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E15FD1D-C47E-4932-B719-E68AC47CC914}"/>
              </a:ext>
            </a:extLst>
          </p:cNvPr>
          <p:cNvSpPr>
            <a:spLocks noGrp="1" noChangeArrowheads="1"/>
          </p:cNvSpPr>
          <p:nvPr>
            <p:ph type="sldNum" sz="quarter" idx="12"/>
          </p:nvPr>
        </p:nvSpPr>
        <p:spPr>
          <a:ln/>
        </p:spPr>
        <p:txBody>
          <a:bodyPr/>
          <a:lstStyle>
            <a:lvl1pPr>
              <a:defRPr/>
            </a:lvl1pPr>
          </a:lstStyle>
          <a:p>
            <a:pPr>
              <a:defRPr/>
            </a:pPr>
            <a:fld id="{877CDE09-30D3-4B7A-AE7D-C5E1F216F6C8}" type="slidenum">
              <a:rPr lang="en-US" altLang="zh-CN"/>
              <a:pPr>
                <a:defRPr/>
              </a:pPr>
              <a:t>‹#›</a:t>
            </a:fld>
            <a:endParaRPr lang="en-US" altLang="zh-CN"/>
          </a:p>
        </p:txBody>
      </p:sp>
    </p:spTree>
    <p:extLst>
      <p:ext uri="{BB962C8B-B14F-4D97-AF65-F5344CB8AC3E}">
        <p14:creationId xmlns:p14="http://schemas.microsoft.com/office/powerpoint/2010/main" val="88068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1523E1C-66B3-4FF8-B706-4A4A4F224F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ADBA958-987C-4A30-B208-CD63EF8215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1AD9ADC-87C3-46C0-9005-66FC9A20CE97}"/>
              </a:ext>
            </a:extLst>
          </p:cNvPr>
          <p:cNvSpPr>
            <a:spLocks noGrp="1" noChangeArrowheads="1"/>
          </p:cNvSpPr>
          <p:nvPr>
            <p:ph type="sldNum" sz="quarter" idx="12"/>
          </p:nvPr>
        </p:nvSpPr>
        <p:spPr>
          <a:ln/>
        </p:spPr>
        <p:txBody>
          <a:bodyPr/>
          <a:lstStyle>
            <a:lvl1pPr>
              <a:defRPr/>
            </a:lvl1pPr>
          </a:lstStyle>
          <a:p>
            <a:pPr>
              <a:defRPr/>
            </a:pPr>
            <a:fld id="{F15BF18B-7734-4710-892B-5E3F6D757B7B}" type="slidenum">
              <a:rPr lang="en-US" altLang="zh-CN"/>
              <a:pPr>
                <a:defRPr/>
              </a:pPr>
              <a:t>‹#›</a:t>
            </a:fld>
            <a:endParaRPr lang="en-US" altLang="zh-CN"/>
          </a:p>
        </p:txBody>
      </p:sp>
    </p:spTree>
    <p:extLst>
      <p:ext uri="{BB962C8B-B14F-4D97-AF65-F5344CB8AC3E}">
        <p14:creationId xmlns:p14="http://schemas.microsoft.com/office/powerpoint/2010/main" val="1763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D37970E-8737-447F-86CB-F3B7099D16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B1B0C8A-7E16-4031-B524-BDD261BBCF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DC111B8-1FFE-4CD0-8B81-C37522C918E4}"/>
              </a:ext>
            </a:extLst>
          </p:cNvPr>
          <p:cNvSpPr>
            <a:spLocks noGrp="1" noChangeArrowheads="1"/>
          </p:cNvSpPr>
          <p:nvPr>
            <p:ph type="sldNum" sz="quarter" idx="12"/>
          </p:nvPr>
        </p:nvSpPr>
        <p:spPr>
          <a:ln/>
        </p:spPr>
        <p:txBody>
          <a:bodyPr/>
          <a:lstStyle>
            <a:lvl1pPr>
              <a:defRPr/>
            </a:lvl1pPr>
          </a:lstStyle>
          <a:p>
            <a:pPr>
              <a:defRPr/>
            </a:pPr>
            <a:fld id="{2F4B9AEC-5196-48B8-B60A-647B44D9FC3D}" type="slidenum">
              <a:rPr lang="en-US" altLang="zh-CN"/>
              <a:pPr>
                <a:defRPr/>
              </a:pPr>
              <a:t>‹#›</a:t>
            </a:fld>
            <a:endParaRPr lang="en-US" altLang="zh-CN"/>
          </a:p>
        </p:txBody>
      </p:sp>
    </p:spTree>
    <p:extLst>
      <p:ext uri="{BB962C8B-B14F-4D97-AF65-F5344CB8AC3E}">
        <p14:creationId xmlns:p14="http://schemas.microsoft.com/office/powerpoint/2010/main" val="381592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1B6AF1B-957B-47C5-8ECC-26E42B851D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53E62C3-34FB-48F3-80DA-651F2E6ADA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24E6F98-FF59-4667-B25E-10A20953C8F5}"/>
              </a:ext>
            </a:extLst>
          </p:cNvPr>
          <p:cNvSpPr>
            <a:spLocks noGrp="1" noChangeArrowheads="1"/>
          </p:cNvSpPr>
          <p:nvPr>
            <p:ph type="sldNum" sz="quarter" idx="12"/>
          </p:nvPr>
        </p:nvSpPr>
        <p:spPr>
          <a:ln/>
        </p:spPr>
        <p:txBody>
          <a:bodyPr/>
          <a:lstStyle>
            <a:lvl1pPr>
              <a:defRPr/>
            </a:lvl1pPr>
          </a:lstStyle>
          <a:p>
            <a:pPr>
              <a:defRPr/>
            </a:pPr>
            <a:fld id="{E4F373BA-C97E-479C-A891-78928027D064}" type="slidenum">
              <a:rPr lang="en-US" altLang="zh-CN"/>
              <a:pPr>
                <a:defRPr/>
              </a:pPr>
              <a:t>‹#›</a:t>
            </a:fld>
            <a:endParaRPr lang="en-US" altLang="zh-CN"/>
          </a:p>
        </p:txBody>
      </p:sp>
    </p:spTree>
    <p:extLst>
      <p:ext uri="{BB962C8B-B14F-4D97-AF65-F5344CB8AC3E}">
        <p14:creationId xmlns:p14="http://schemas.microsoft.com/office/powerpoint/2010/main" val="343636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4956AB7-E248-4391-9BFF-BDF89E8DD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004A6C9-FDDD-4D69-9C45-EA5A4A90FB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B93B1C4-C605-4F83-99DD-7BCE2A449F9E}"/>
              </a:ext>
            </a:extLst>
          </p:cNvPr>
          <p:cNvSpPr>
            <a:spLocks noGrp="1" noChangeArrowheads="1"/>
          </p:cNvSpPr>
          <p:nvPr>
            <p:ph type="sldNum" sz="quarter" idx="12"/>
          </p:nvPr>
        </p:nvSpPr>
        <p:spPr>
          <a:ln/>
        </p:spPr>
        <p:txBody>
          <a:bodyPr/>
          <a:lstStyle>
            <a:lvl1pPr>
              <a:defRPr/>
            </a:lvl1pPr>
          </a:lstStyle>
          <a:p>
            <a:pPr>
              <a:defRPr/>
            </a:pPr>
            <a:fld id="{0B91AD51-E7E5-4648-ABCB-7F56BC507C2E}" type="slidenum">
              <a:rPr lang="en-US" altLang="zh-CN"/>
              <a:pPr>
                <a:defRPr/>
              </a:pPr>
              <a:t>‹#›</a:t>
            </a:fld>
            <a:endParaRPr lang="en-US" altLang="zh-CN"/>
          </a:p>
        </p:txBody>
      </p:sp>
    </p:spTree>
    <p:extLst>
      <p:ext uri="{BB962C8B-B14F-4D97-AF65-F5344CB8AC3E}">
        <p14:creationId xmlns:p14="http://schemas.microsoft.com/office/powerpoint/2010/main" val="36393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D21F733-FFA8-4BD4-91D9-32E6778FE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478CB08-970D-4560-A5A1-7E7D4978FF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1E960E6-05B1-4301-80AE-E731712AD600}"/>
              </a:ext>
            </a:extLst>
          </p:cNvPr>
          <p:cNvSpPr>
            <a:spLocks noGrp="1" noChangeArrowheads="1"/>
          </p:cNvSpPr>
          <p:nvPr>
            <p:ph type="sldNum" sz="quarter" idx="12"/>
          </p:nvPr>
        </p:nvSpPr>
        <p:spPr>
          <a:ln/>
        </p:spPr>
        <p:txBody>
          <a:bodyPr/>
          <a:lstStyle>
            <a:lvl1pPr>
              <a:defRPr/>
            </a:lvl1pPr>
          </a:lstStyle>
          <a:p>
            <a:pPr>
              <a:defRPr/>
            </a:pPr>
            <a:fld id="{1870B064-7235-4584-BD2B-E3CBB396621E}" type="slidenum">
              <a:rPr lang="en-US" altLang="zh-CN"/>
              <a:pPr>
                <a:defRPr/>
              </a:pPr>
              <a:t>‹#›</a:t>
            </a:fld>
            <a:endParaRPr lang="en-US" altLang="zh-CN"/>
          </a:p>
        </p:txBody>
      </p:sp>
    </p:spTree>
    <p:extLst>
      <p:ext uri="{BB962C8B-B14F-4D97-AF65-F5344CB8AC3E}">
        <p14:creationId xmlns:p14="http://schemas.microsoft.com/office/powerpoint/2010/main" val="40005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5FA992-3D0A-4B91-AD89-10D07A0126A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65E2A33-55CC-41F7-8616-22D09C19DD76}"/>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79652" name="Rectangle 4">
            <a:extLst>
              <a:ext uri="{FF2B5EF4-FFF2-40B4-BE49-F238E27FC236}">
                <a16:creationId xmlns:a16="http://schemas.microsoft.com/office/drawing/2014/main" id="{C9749C67-7877-421E-B0BC-8709FBDA270A}"/>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1179653" name="Rectangle 5">
            <a:extLst>
              <a:ext uri="{FF2B5EF4-FFF2-40B4-BE49-F238E27FC236}">
                <a16:creationId xmlns:a16="http://schemas.microsoft.com/office/drawing/2014/main" id="{D9247F00-5C3B-4683-A58C-4729B922159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1179654" name="Rectangle 6">
            <a:extLst>
              <a:ext uri="{FF2B5EF4-FFF2-40B4-BE49-F238E27FC236}">
                <a16:creationId xmlns:a16="http://schemas.microsoft.com/office/drawing/2014/main" id="{8280AA08-17B6-4ECA-97C7-7C372A09F676}"/>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8E1CADD1-5EB6-4D8C-9B0B-EDF5FAA84632}" type="slidenum">
              <a:rPr lang="en-US" altLang="zh-CN"/>
              <a:pPr>
                <a:defRPr/>
              </a:pPr>
              <a:t>‹#›</a:t>
            </a:fld>
            <a:endParaRPr lang="en-US" altLang="zh-CN"/>
          </a:p>
        </p:txBody>
      </p:sp>
      <p:sp>
        <p:nvSpPr>
          <p:cNvPr id="1031" name="Freeform 7">
            <a:extLst>
              <a:ext uri="{FF2B5EF4-FFF2-40B4-BE49-F238E27FC236}">
                <a16:creationId xmlns:a16="http://schemas.microsoft.com/office/drawing/2014/main" id="{D8BDCFB0-DA24-4940-B454-9B50F8A8D043}"/>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6ED94B2A-EBCF-4561-B4FE-2F3A42E8D31C}"/>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36"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slide" Target="slide9.xml"/><Relationship Id="rId7" Type="http://schemas.openxmlformats.org/officeDocument/2006/relationships/slide" Target="slide4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30.xml"/><Relationship Id="rId4" Type="http://schemas.openxmlformats.org/officeDocument/2006/relationships/slide" Target="slide71.xml"/><Relationship Id="rId9" Type="http://schemas.openxmlformats.org/officeDocument/2006/relationships/slide" Target="slide5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9.jpeg"/><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9.jpeg"/><Relationship Id="rId4" Type="http://schemas.openxmlformats.org/officeDocument/2006/relationships/image" Target="../media/image8.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9.jpeg"/><Relationship Id="rId4" Type="http://schemas.openxmlformats.org/officeDocument/2006/relationships/image" Target="../media/image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9.jpeg"/><Relationship Id="rId4" Type="http://schemas.openxmlformats.org/officeDocument/2006/relationships/image" Target="../media/image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9.jpeg"/><Relationship Id="rId4" Type="http://schemas.openxmlformats.org/officeDocument/2006/relationships/image" Target="../media/image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9.jpeg"/><Relationship Id="rId4" Type="http://schemas.openxmlformats.org/officeDocument/2006/relationships/image" Target="../media/image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9.jpeg"/><Relationship Id="rId4" Type="http://schemas.openxmlformats.org/officeDocument/2006/relationships/image" Target="../media/image8.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3.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8082780E-9BDE-4A7F-88F1-FCA31E46DD4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B0D7EE-85EE-4C8F-B6EB-E4C03ECC239B}" type="slidenum">
              <a:rPr lang="en-US" altLang="zh-CN" sz="1200" smtClean="0">
                <a:latin typeface="Garamond" panose="02020404030301010803" pitchFamily="18" charset="0"/>
              </a:rPr>
              <a:pPr>
                <a:spcBef>
                  <a:spcPct val="0"/>
                </a:spcBef>
                <a:buClrTx/>
                <a:buSzTx/>
                <a:buFontTx/>
                <a:buNone/>
              </a:pPr>
              <a:t>1</a:t>
            </a:fld>
            <a:endParaRPr lang="en-US" altLang="zh-CN" sz="1200">
              <a:latin typeface="Garamond" panose="02020404030301010803" pitchFamily="18" charset="0"/>
            </a:endParaRPr>
          </a:p>
        </p:txBody>
      </p:sp>
      <p:sp>
        <p:nvSpPr>
          <p:cNvPr id="4099" name="Rectangle 2">
            <a:extLst>
              <a:ext uri="{FF2B5EF4-FFF2-40B4-BE49-F238E27FC236}">
                <a16:creationId xmlns:a16="http://schemas.microsoft.com/office/drawing/2014/main" id="{FEE2F9CA-A786-48E3-8E74-39C955BFD6C0}"/>
              </a:ext>
            </a:extLst>
          </p:cNvPr>
          <p:cNvSpPr>
            <a:spLocks noGrp="1" noChangeArrowheads="1"/>
          </p:cNvSpPr>
          <p:nvPr>
            <p:ph type="body" idx="1"/>
          </p:nvPr>
        </p:nvSpPr>
        <p:spPr>
          <a:xfrm>
            <a:off x="2514600" y="1822450"/>
            <a:ext cx="4987925" cy="4343400"/>
          </a:xfrm>
          <a:noFill/>
        </p:spPr>
        <p:txBody>
          <a:bodyPr lIns="92075" tIns="46038" rIns="92075" bIns="46038"/>
          <a:lstStyle/>
          <a:p>
            <a:pPr eaLnBrk="1" hangingPunct="1">
              <a:buClr>
                <a:srgbClr val="800080"/>
              </a:buClr>
              <a:buSzPct val="50000"/>
            </a:pPr>
            <a:r>
              <a:rPr lang="zh-CN" altLang="en-US" sz="3400" b="1">
                <a:ea typeface="仿宋_GB2312" pitchFamily="49" charset="-122"/>
                <a:hlinkClick r:id="rId2" action="ppaction://hlinksldjump"/>
              </a:rPr>
              <a:t>概述</a:t>
            </a:r>
            <a:r>
              <a:rPr lang="zh-CN" altLang="en-US" sz="3400" b="1">
                <a:ea typeface="仿宋_GB2312" pitchFamily="49" charset="-122"/>
              </a:rPr>
              <a:t>   </a:t>
            </a:r>
            <a:endParaRPr lang="zh-CN" altLang="en-US" sz="3400" b="1">
              <a:ea typeface="仿宋_GB2312" pitchFamily="49" charset="-122"/>
              <a:hlinkClick r:id="rId2" action="ppaction://hlinksldjump"/>
            </a:endParaRPr>
          </a:p>
          <a:p>
            <a:pPr eaLnBrk="1" hangingPunct="1">
              <a:buClr>
                <a:srgbClr val="800080"/>
              </a:buClr>
              <a:buSzPct val="50000"/>
            </a:pPr>
            <a:r>
              <a:rPr lang="zh-CN" altLang="en-US" sz="3400" b="1">
                <a:ea typeface="仿宋_GB2312" pitchFamily="49" charset="-122"/>
                <a:hlinkClick r:id="rId3" action="ppaction://hlinksldjump"/>
              </a:rPr>
              <a:t>插入排序</a:t>
            </a:r>
            <a:endParaRPr lang="zh-CN" altLang="en-US" sz="3400" b="1">
              <a:ea typeface="仿宋_GB2312" pitchFamily="49" charset="-122"/>
              <a:hlinkClick r:id="rId4" action="ppaction://hlinksldjump"/>
            </a:endParaRPr>
          </a:p>
          <a:p>
            <a:pPr eaLnBrk="1" hangingPunct="1">
              <a:buClr>
                <a:srgbClr val="800080"/>
              </a:buClr>
              <a:buSzPct val="50000"/>
            </a:pPr>
            <a:r>
              <a:rPr lang="zh-CN" altLang="en-US" sz="3400" b="1">
                <a:ea typeface="仿宋_GB2312" pitchFamily="49" charset="-122"/>
                <a:hlinkClick r:id="rId5" action="ppaction://hlinksldjump"/>
              </a:rPr>
              <a:t>交换排序</a:t>
            </a:r>
            <a:endParaRPr lang="zh-CN" altLang="en-US" sz="3400" b="1">
              <a:ea typeface="仿宋_GB2312" pitchFamily="49" charset="-122"/>
              <a:hlinkClick r:id="rId6" action="ppaction://hlinksldjump"/>
            </a:endParaRPr>
          </a:p>
          <a:p>
            <a:pPr eaLnBrk="1" hangingPunct="1">
              <a:buClr>
                <a:srgbClr val="800080"/>
              </a:buClr>
              <a:buSzPct val="50000"/>
            </a:pPr>
            <a:r>
              <a:rPr lang="zh-CN" altLang="en-US" sz="3400" b="1">
                <a:ea typeface="仿宋_GB2312" pitchFamily="49" charset="-122"/>
                <a:hlinkClick r:id="rId7" action="ppaction://hlinksldjump"/>
              </a:rPr>
              <a:t>选择排序</a:t>
            </a:r>
            <a:endParaRPr lang="zh-CN" altLang="en-US" sz="3400" b="1">
              <a:ea typeface="仿宋_GB2312" pitchFamily="49" charset="-122"/>
            </a:endParaRPr>
          </a:p>
          <a:p>
            <a:pPr eaLnBrk="1" hangingPunct="1">
              <a:buClr>
                <a:srgbClr val="800080"/>
              </a:buClr>
              <a:buSzPct val="50000"/>
            </a:pPr>
            <a:r>
              <a:rPr lang="zh-CN" altLang="en-US" sz="3400" b="1">
                <a:ea typeface="仿宋_GB2312" pitchFamily="49" charset="-122"/>
                <a:hlinkClick r:id="rId8" action="ppaction://hlinksldjump"/>
              </a:rPr>
              <a:t>归并排序</a:t>
            </a:r>
            <a:r>
              <a:rPr lang="zh-CN" altLang="en-US" sz="3400" b="1">
                <a:ea typeface="仿宋_GB2312" pitchFamily="49" charset="-122"/>
              </a:rPr>
              <a:t> </a:t>
            </a:r>
            <a:endParaRPr lang="zh-CN" altLang="en-US" sz="3400" b="1">
              <a:ea typeface="仿宋_GB2312" pitchFamily="49" charset="-122"/>
              <a:hlinkClick r:id="rId9" action="ppaction://hlinksldjump"/>
            </a:endParaRPr>
          </a:p>
        </p:txBody>
      </p:sp>
      <p:sp>
        <p:nvSpPr>
          <p:cNvPr id="4100" name="Rectangle 5">
            <a:extLst>
              <a:ext uri="{FF2B5EF4-FFF2-40B4-BE49-F238E27FC236}">
                <a16:creationId xmlns:a16="http://schemas.microsoft.com/office/drawing/2014/main" id="{A7C63976-C4F3-46CE-8F7A-D035559378CA}"/>
              </a:ext>
            </a:extLst>
          </p:cNvPr>
          <p:cNvSpPr>
            <a:spLocks noGrp="1" noChangeArrowheads="1"/>
          </p:cNvSpPr>
          <p:nvPr>
            <p:ph type="title"/>
          </p:nvPr>
        </p:nvSpPr>
        <p:spPr>
          <a:xfrm>
            <a:off x="358775" y="509588"/>
            <a:ext cx="8229600" cy="1371600"/>
          </a:xfrm>
        </p:spPr>
        <p:txBody>
          <a:bodyPr/>
          <a:lstStyle/>
          <a:p>
            <a:pPr algn="ctr" eaLnBrk="1" hangingPunct="1"/>
            <a:r>
              <a:rPr lang="zh-CN" altLang="en-US" sz="4600" b="1">
                <a:latin typeface="Times New Roman" panose="02020603050405020304" pitchFamily="18" charset="0"/>
                <a:ea typeface="仿宋_GB2312" pitchFamily="49" charset="-122"/>
              </a:rPr>
              <a:t>第九章  排序</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206B9116-6B5C-4CBA-800C-1BFFF7234D8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88F60E-A94C-4BC8-8067-9C9E25C870E9}" type="slidenum">
              <a:rPr lang="en-US" altLang="zh-CN" sz="1200" smtClean="0">
                <a:latin typeface="Garamond" panose="02020404030301010803" pitchFamily="18" charset="0"/>
              </a:rPr>
              <a:pPr>
                <a:spcBef>
                  <a:spcPct val="0"/>
                </a:spcBef>
                <a:buClrTx/>
                <a:buSzTx/>
                <a:buFontTx/>
                <a:buNone/>
              </a:pPr>
              <a:t>10</a:t>
            </a:fld>
            <a:endParaRPr lang="en-US" altLang="zh-CN" sz="1200">
              <a:latin typeface="Garamond" panose="02020404030301010803" pitchFamily="18" charset="0"/>
            </a:endParaRPr>
          </a:p>
        </p:txBody>
      </p:sp>
      <p:sp>
        <p:nvSpPr>
          <p:cNvPr id="13315" name="Rectangle 3">
            <a:extLst>
              <a:ext uri="{FF2B5EF4-FFF2-40B4-BE49-F238E27FC236}">
                <a16:creationId xmlns:a16="http://schemas.microsoft.com/office/drawing/2014/main" id="{B3F54915-6CEE-40CA-AAEE-C4A2F6CF31DC}"/>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13316" name="Text Box 4">
            <a:extLst>
              <a:ext uri="{FF2B5EF4-FFF2-40B4-BE49-F238E27FC236}">
                <a16:creationId xmlns:a16="http://schemas.microsoft.com/office/drawing/2014/main" id="{01367A45-7BB1-46A5-B57C-DD53B01F9641}"/>
              </a:ext>
            </a:extLst>
          </p:cNvPr>
          <p:cNvSpPr txBox="1">
            <a:spLocks noChangeArrowheads="1"/>
          </p:cNvSpPr>
          <p:nvPr/>
        </p:nvSpPr>
        <p:spPr bwMode="auto">
          <a:xfrm>
            <a:off x="192088" y="585788"/>
            <a:ext cx="67151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3200" b="1">
                <a:latin typeface="Times New Roman" panose="02020603050405020304" pitchFamily="18" charset="0"/>
                <a:ea typeface="隶书" panose="02010509060101010101" pitchFamily="49" charset="-122"/>
              </a:rPr>
              <a:t>各趟排序结果</a:t>
            </a:r>
          </a:p>
        </p:txBody>
      </p:sp>
      <p:grpSp>
        <p:nvGrpSpPr>
          <p:cNvPr id="13317" name="Group 32">
            <a:extLst>
              <a:ext uri="{FF2B5EF4-FFF2-40B4-BE49-F238E27FC236}">
                <a16:creationId xmlns:a16="http://schemas.microsoft.com/office/drawing/2014/main" id="{12D4330C-ACA6-43F3-8237-AA56B556A050}"/>
              </a:ext>
            </a:extLst>
          </p:cNvPr>
          <p:cNvGrpSpPr>
            <a:grpSpLocks/>
          </p:cNvGrpSpPr>
          <p:nvPr/>
        </p:nvGrpSpPr>
        <p:grpSpPr bwMode="auto">
          <a:xfrm>
            <a:off x="762000" y="744538"/>
            <a:ext cx="7848600" cy="1676400"/>
            <a:chOff x="480" y="469"/>
            <a:chExt cx="4944" cy="1056"/>
          </a:xfrm>
        </p:grpSpPr>
        <p:sp>
          <p:nvSpPr>
            <p:cNvPr id="13340" name="AutoShape 2" descr="白色大理石">
              <a:extLst>
                <a:ext uri="{FF2B5EF4-FFF2-40B4-BE49-F238E27FC236}">
                  <a16:creationId xmlns:a16="http://schemas.microsoft.com/office/drawing/2014/main" id="{27C93E2C-07C2-41DE-A857-CEB1AA068C86}"/>
                </a:ext>
              </a:extLst>
            </p:cNvPr>
            <p:cNvSpPr>
              <a:spLocks noChangeArrowheads="1"/>
            </p:cNvSpPr>
            <p:nvPr/>
          </p:nvSpPr>
          <p:spPr bwMode="auto">
            <a:xfrm>
              <a:off x="480" y="949"/>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89861" name="AutoShape 5">
              <a:extLst>
                <a:ext uri="{FF2B5EF4-FFF2-40B4-BE49-F238E27FC236}">
                  <a16:creationId xmlns:a16="http://schemas.microsoft.com/office/drawing/2014/main" id="{F02C451E-9913-4613-8F34-F191EB8D99BD}"/>
                </a:ext>
              </a:extLst>
            </p:cNvPr>
            <p:cNvSpPr>
              <a:spLocks noChangeArrowheads="1"/>
            </p:cNvSpPr>
            <p:nvPr/>
          </p:nvSpPr>
          <p:spPr bwMode="auto">
            <a:xfrm>
              <a:off x="1296" y="709"/>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889862" name="AutoShape 6">
              <a:extLst>
                <a:ext uri="{FF2B5EF4-FFF2-40B4-BE49-F238E27FC236}">
                  <a16:creationId xmlns:a16="http://schemas.microsoft.com/office/drawing/2014/main" id="{23AAD198-4912-48C7-AE37-DFE4B82A3905}"/>
                </a:ext>
              </a:extLst>
            </p:cNvPr>
            <p:cNvSpPr>
              <a:spLocks noChangeArrowheads="1"/>
            </p:cNvSpPr>
            <p:nvPr/>
          </p:nvSpPr>
          <p:spPr bwMode="auto">
            <a:xfrm>
              <a:off x="1776" y="661"/>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889863" name="AutoShape 7">
              <a:extLst>
                <a:ext uri="{FF2B5EF4-FFF2-40B4-BE49-F238E27FC236}">
                  <a16:creationId xmlns:a16="http://schemas.microsoft.com/office/drawing/2014/main" id="{29EEF666-A5B2-40CA-AE50-8EA50F303BA5}"/>
                </a:ext>
              </a:extLst>
            </p:cNvPr>
            <p:cNvSpPr>
              <a:spLocks noChangeArrowheads="1"/>
            </p:cNvSpPr>
            <p:nvPr/>
          </p:nvSpPr>
          <p:spPr bwMode="auto">
            <a:xfrm>
              <a:off x="2256" y="469"/>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889864" name="AutoShape 8">
              <a:extLst>
                <a:ext uri="{FF2B5EF4-FFF2-40B4-BE49-F238E27FC236}">
                  <a16:creationId xmlns:a16="http://schemas.microsoft.com/office/drawing/2014/main" id="{C5F5F3C4-35C3-402B-A948-29FC646266A1}"/>
                </a:ext>
              </a:extLst>
            </p:cNvPr>
            <p:cNvSpPr>
              <a:spLocks noChangeArrowheads="1"/>
            </p:cNvSpPr>
            <p:nvPr/>
          </p:nvSpPr>
          <p:spPr bwMode="auto">
            <a:xfrm>
              <a:off x="2736" y="661"/>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889865" name="AutoShape 9">
              <a:extLst>
                <a:ext uri="{FF2B5EF4-FFF2-40B4-BE49-F238E27FC236}">
                  <a16:creationId xmlns:a16="http://schemas.microsoft.com/office/drawing/2014/main" id="{14CE96B9-AB77-4CCA-AFF8-8968255AFCC9}"/>
                </a:ext>
              </a:extLst>
            </p:cNvPr>
            <p:cNvSpPr>
              <a:spLocks noChangeArrowheads="1"/>
            </p:cNvSpPr>
            <p:nvPr/>
          </p:nvSpPr>
          <p:spPr bwMode="auto">
            <a:xfrm>
              <a:off x="3216" y="757"/>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889866" name="AutoShape 10">
              <a:extLst>
                <a:ext uri="{FF2B5EF4-FFF2-40B4-BE49-F238E27FC236}">
                  <a16:creationId xmlns:a16="http://schemas.microsoft.com/office/drawing/2014/main" id="{E6160ADF-3B16-4846-9640-03C1E59B788D}"/>
                </a:ext>
              </a:extLst>
            </p:cNvPr>
            <p:cNvSpPr>
              <a:spLocks noChangeArrowheads="1"/>
            </p:cNvSpPr>
            <p:nvPr/>
          </p:nvSpPr>
          <p:spPr bwMode="auto">
            <a:xfrm>
              <a:off x="3696" y="949"/>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13347" name="Text Box 11">
              <a:extLst>
                <a:ext uri="{FF2B5EF4-FFF2-40B4-BE49-F238E27FC236}">
                  <a16:creationId xmlns:a16="http://schemas.microsoft.com/office/drawing/2014/main" id="{B8EABC28-0778-40FB-AD7C-BDC90BCD2981}"/>
                </a:ext>
              </a:extLst>
            </p:cNvPr>
            <p:cNvSpPr txBox="1">
              <a:spLocks noChangeArrowheads="1"/>
            </p:cNvSpPr>
            <p:nvPr/>
          </p:nvSpPr>
          <p:spPr bwMode="auto">
            <a:xfrm>
              <a:off x="1372" y="1237"/>
              <a:ext cx="26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grpSp>
      <p:grpSp>
        <p:nvGrpSpPr>
          <p:cNvPr id="13318" name="Group 33">
            <a:extLst>
              <a:ext uri="{FF2B5EF4-FFF2-40B4-BE49-F238E27FC236}">
                <a16:creationId xmlns:a16="http://schemas.microsoft.com/office/drawing/2014/main" id="{905C12BD-DF7B-4932-BBD9-69F7E1DBFFD0}"/>
              </a:ext>
            </a:extLst>
          </p:cNvPr>
          <p:cNvGrpSpPr>
            <a:grpSpLocks/>
          </p:cNvGrpSpPr>
          <p:nvPr/>
        </p:nvGrpSpPr>
        <p:grpSpPr bwMode="auto">
          <a:xfrm>
            <a:off x="914400" y="2652713"/>
            <a:ext cx="7848600" cy="1676400"/>
            <a:chOff x="576" y="1584"/>
            <a:chExt cx="4944" cy="1056"/>
          </a:xfrm>
        </p:grpSpPr>
        <p:sp>
          <p:nvSpPr>
            <p:cNvPr id="13331" name="AutoShape 12" descr="白色大理石">
              <a:extLst>
                <a:ext uri="{FF2B5EF4-FFF2-40B4-BE49-F238E27FC236}">
                  <a16:creationId xmlns:a16="http://schemas.microsoft.com/office/drawing/2014/main" id="{EFD137F7-8885-477F-8E2C-39BD944B5680}"/>
                </a:ext>
              </a:extLst>
            </p:cNvPr>
            <p:cNvSpPr>
              <a:spLocks noChangeArrowheads="1"/>
            </p:cNvSpPr>
            <p:nvPr/>
          </p:nvSpPr>
          <p:spPr bwMode="auto">
            <a:xfrm>
              <a:off x="576" y="2064"/>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32" name="Text Box 13">
              <a:extLst>
                <a:ext uri="{FF2B5EF4-FFF2-40B4-BE49-F238E27FC236}">
                  <a16:creationId xmlns:a16="http://schemas.microsoft.com/office/drawing/2014/main" id="{1050FABD-DB61-41B1-A37D-0F3214DD46E3}"/>
                </a:ext>
              </a:extLst>
            </p:cNvPr>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889870" name="AutoShape 14">
              <a:extLst>
                <a:ext uri="{FF2B5EF4-FFF2-40B4-BE49-F238E27FC236}">
                  <a16:creationId xmlns:a16="http://schemas.microsoft.com/office/drawing/2014/main" id="{D1356C5E-B173-4985-961B-4A0E71AA4AB4}"/>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89871" name="AutoShape 15">
              <a:extLst>
                <a:ext uri="{FF2B5EF4-FFF2-40B4-BE49-F238E27FC236}">
                  <a16:creationId xmlns:a16="http://schemas.microsoft.com/office/drawing/2014/main" id="{84E7AC61-6147-4D30-AC53-D839B3882FD1}"/>
                </a:ext>
              </a:extLst>
            </p:cNvPr>
            <p:cNvSpPr>
              <a:spLocks noChangeArrowheads="1"/>
            </p:cNvSpPr>
            <p:nvPr/>
          </p:nvSpPr>
          <p:spPr bwMode="auto">
            <a:xfrm>
              <a:off x="1776" y="17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C0C0C0"/>
                    </a:outerShdw>
                  </a:effectLst>
                  <a:latin typeface="Arial" charset="0"/>
                </a:rPr>
                <a:t>25</a:t>
              </a:r>
            </a:p>
          </p:txBody>
        </p:sp>
        <p:sp>
          <p:nvSpPr>
            <p:cNvPr id="889872" name="AutoShape 16">
              <a:extLst>
                <a:ext uri="{FF2B5EF4-FFF2-40B4-BE49-F238E27FC236}">
                  <a16:creationId xmlns:a16="http://schemas.microsoft.com/office/drawing/2014/main" id="{7AE20547-86B1-482F-9F09-6E046CAF05CD}"/>
                </a:ext>
              </a:extLst>
            </p:cNvPr>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889873" name="AutoShape 17">
              <a:extLst>
                <a:ext uri="{FF2B5EF4-FFF2-40B4-BE49-F238E27FC236}">
                  <a16:creationId xmlns:a16="http://schemas.microsoft.com/office/drawing/2014/main" id="{FD4908ED-DA21-4CB9-BBCA-790053552E63}"/>
                </a:ext>
              </a:extLst>
            </p:cNvPr>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889874" name="AutoShape 18">
              <a:extLst>
                <a:ext uri="{FF2B5EF4-FFF2-40B4-BE49-F238E27FC236}">
                  <a16:creationId xmlns:a16="http://schemas.microsoft.com/office/drawing/2014/main" id="{3EC8F0F9-286C-417E-8D81-EC816ABB4436}"/>
                </a:ext>
              </a:extLst>
            </p:cNvPr>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889875" name="AutoShape 19">
              <a:extLst>
                <a:ext uri="{FF2B5EF4-FFF2-40B4-BE49-F238E27FC236}">
                  <a16:creationId xmlns:a16="http://schemas.microsoft.com/office/drawing/2014/main" id="{1CA106DD-42B4-4CD4-88BA-CF1F6CC37B1C}"/>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89876" name="AutoShape 20">
              <a:extLst>
                <a:ext uri="{FF2B5EF4-FFF2-40B4-BE49-F238E27FC236}">
                  <a16:creationId xmlns:a16="http://schemas.microsoft.com/office/drawing/2014/main" id="{F4926C3C-D8CF-45A7-9CDD-7264F1899D6A}"/>
                </a:ext>
              </a:extLst>
            </p:cNvPr>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charset="0"/>
                </a:rPr>
                <a:t>25</a:t>
              </a:r>
            </a:p>
          </p:txBody>
        </p:sp>
      </p:grpSp>
      <p:sp>
        <p:nvSpPr>
          <p:cNvPr id="889877" name="Text Box 21">
            <a:extLst>
              <a:ext uri="{FF2B5EF4-FFF2-40B4-BE49-F238E27FC236}">
                <a16:creationId xmlns:a16="http://schemas.microsoft.com/office/drawing/2014/main" id="{14EAB8D4-F371-4C9F-BB96-6B53E8934DC0}"/>
              </a:ext>
            </a:extLst>
          </p:cNvPr>
          <p:cNvSpPr txBox="1">
            <a:spLocks noChangeArrowheads="1"/>
          </p:cNvSpPr>
          <p:nvPr/>
        </p:nvSpPr>
        <p:spPr bwMode="auto">
          <a:xfrm>
            <a:off x="228600" y="318611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nvGrpSpPr>
          <p:cNvPr id="13320" name="Group 34">
            <a:extLst>
              <a:ext uri="{FF2B5EF4-FFF2-40B4-BE49-F238E27FC236}">
                <a16:creationId xmlns:a16="http://schemas.microsoft.com/office/drawing/2014/main" id="{20158AE8-C18D-45AD-9645-FA1B91AA5E9A}"/>
              </a:ext>
            </a:extLst>
          </p:cNvPr>
          <p:cNvGrpSpPr>
            <a:grpSpLocks/>
          </p:cNvGrpSpPr>
          <p:nvPr/>
        </p:nvGrpSpPr>
        <p:grpSpPr bwMode="auto">
          <a:xfrm>
            <a:off x="914400" y="4545013"/>
            <a:ext cx="7848600" cy="1676400"/>
            <a:chOff x="576" y="2880"/>
            <a:chExt cx="4944" cy="1056"/>
          </a:xfrm>
        </p:grpSpPr>
        <p:sp>
          <p:nvSpPr>
            <p:cNvPr id="13322" name="Text Box 22">
              <a:extLst>
                <a:ext uri="{FF2B5EF4-FFF2-40B4-BE49-F238E27FC236}">
                  <a16:creationId xmlns:a16="http://schemas.microsoft.com/office/drawing/2014/main" id="{9FA93C98-75D5-4B77-9026-8D357DAB42DD}"/>
                </a:ext>
              </a:extLst>
            </p:cNvPr>
            <p:cNvSpPr txBox="1">
              <a:spLocks noChangeArrowheads="1"/>
            </p:cNvSpPr>
            <p:nvPr/>
          </p:nvSpPr>
          <p:spPr bwMode="auto">
            <a:xfrm>
              <a:off x="1373" y="3648"/>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3323" name="AutoShape 23" descr="白色大理石">
              <a:extLst>
                <a:ext uri="{FF2B5EF4-FFF2-40B4-BE49-F238E27FC236}">
                  <a16:creationId xmlns:a16="http://schemas.microsoft.com/office/drawing/2014/main" id="{E01B5340-134F-4D42-9013-A89520CF7C38}"/>
                </a:ext>
              </a:extLst>
            </p:cNvPr>
            <p:cNvSpPr>
              <a:spLocks noChangeArrowheads="1"/>
            </p:cNvSpPr>
            <p:nvPr/>
          </p:nvSpPr>
          <p:spPr bwMode="auto">
            <a:xfrm>
              <a:off x="576" y="336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89880" name="AutoShape 24">
              <a:extLst>
                <a:ext uri="{FF2B5EF4-FFF2-40B4-BE49-F238E27FC236}">
                  <a16:creationId xmlns:a16="http://schemas.microsoft.com/office/drawing/2014/main" id="{364D08BA-C71F-4B4B-B7FE-8390A88F3679}"/>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89881" name="AutoShape 25">
              <a:extLst>
                <a:ext uri="{FF2B5EF4-FFF2-40B4-BE49-F238E27FC236}">
                  <a16:creationId xmlns:a16="http://schemas.microsoft.com/office/drawing/2014/main" id="{27EE3602-0265-4490-80A4-DE1F2E490608}"/>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889882" name="AutoShape 26">
              <a:extLst>
                <a:ext uri="{FF2B5EF4-FFF2-40B4-BE49-F238E27FC236}">
                  <a16:creationId xmlns:a16="http://schemas.microsoft.com/office/drawing/2014/main" id="{F258A8BF-BEB5-45E9-A596-4E60E586CD09}"/>
                </a:ext>
              </a:extLst>
            </p:cNvPr>
            <p:cNvSpPr>
              <a:spLocks noChangeArrowheads="1"/>
            </p:cNvSpPr>
            <p:nvPr/>
          </p:nvSpPr>
          <p:spPr bwMode="auto">
            <a:xfrm>
              <a:off x="2256" y="288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C0C0C0"/>
                    </a:outerShdw>
                  </a:effectLst>
                  <a:latin typeface="Arial" charset="0"/>
                </a:rPr>
                <a:t>49</a:t>
              </a:r>
            </a:p>
          </p:txBody>
        </p:sp>
        <p:sp>
          <p:nvSpPr>
            <p:cNvPr id="889883" name="AutoShape 27">
              <a:extLst>
                <a:ext uri="{FF2B5EF4-FFF2-40B4-BE49-F238E27FC236}">
                  <a16:creationId xmlns:a16="http://schemas.microsoft.com/office/drawing/2014/main" id="{58AA8E28-1536-4D2A-84E6-65DDA4D01E31}"/>
                </a:ext>
              </a:extLst>
            </p:cNvPr>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889884" name="AutoShape 28">
              <a:extLst>
                <a:ext uri="{FF2B5EF4-FFF2-40B4-BE49-F238E27FC236}">
                  <a16:creationId xmlns:a16="http://schemas.microsoft.com/office/drawing/2014/main" id="{9C608878-F228-43D7-A2D2-DB1EE196F468}"/>
                </a:ext>
              </a:extLst>
            </p:cNvPr>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889885" name="AutoShape 29">
              <a:extLst>
                <a:ext uri="{FF2B5EF4-FFF2-40B4-BE49-F238E27FC236}">
                  <a16:creationId xmlns:a16="http://schemas.microsoft.com/office/drawing/2014/main" id="{5AA35A0C-3CC7-495E-85B4-CC5EB6192E3A}"/>
                </a:ext>
              </a:extLst>
            </p:cNvPr>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89886" name="AutoShape 30">
              <a:extLst>
                <a:ext uri="{FF2B5EF4-FFF2-40B4-BE49-F238E27FC236}">
                  <a16:creationId xmlns:a16="http://schemas.microsoft.com/office/drawing/2014/main" id="{9FDE47B7-25E8-4220-BDCD-473D5E4E18C1}"/>
                </a:ext>
              </a:extLst>
            </p:cNvPr>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charset="0"/>
                </a:rPr>
                <a:t>49</a:t>
              </a:r>
            </a:p>
          </p:txBody>
        </p:sp>
      </p:grpSp>
      <p:sp>
        <p:nvSpPr>
          <p:cNvPr id="889887" name="Text Box 31">
            <a:extLst>
              <a:ext uri="{FF2B5EF4-FFF2-40B4-BE49-F238E27FC236}">
                <a16:creationId xmlns:a16="http://schemas.microsoft.com/office/drawing/2014/main" id="{5176FD9F-FD56-4EF2-A269-F4C33141B0EF}"/>
              </a:ext>
            </a:extLst>
          </p:cNvPr>
          <p:cNvSpPr txBox="1">
            <a:spLocks noChangeArrowheads="1"/>
          </p:cNvSpPr>
          <p:nvPr/>
        </p:nvSpPr>
        <p:spPr bwMode="auto">
          <a:xfrm>
            <a:off x="228600" y="513556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1641519F-FC80-4A68-9D54-EDD9A813887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E9E6DF-CD3D-4103-AF3F-D05B721DD2E6}" type="slidenum">
              <a:rPr lang="en-US" altLang="zh-CN" sz="1200" smtClean="0">
                <a:latin typeface="Garamond" panose="02020404030301010803" pitchFamily="18" charset="0"/>
              </a:rPr>
              <a:pPr>
                <a:spcBef>
                  <a:spcPct val="0"/>
                </a:spcBef>
                <a:buClrTx/>
                <a:buSzTx/>
                <a:buFontTx/>
                <a:buNone/>
              </a:pPr>
              <a:t>11</a:t>
            </a:fld>
            <a:endParaRPr lang="en-US" altLang="zh-CN" sz="1200">
              <a:latin typeface="Garamond" panose="02020404030301010803" pitchFamily="18" charset="0"/>
            </a:endParaRPr>
          </a:p>
        </p:txBody>
      </p:sp>
      <p:sp>
        <p:nvSpPr>
          <p:cNvPr id="14339" name="Rectangle 3">
            <a:extLst>
              <a:ext uri="{FF2B5EF4-FFF2-40B4-BE49-F238E27FC236}">
                <a16:creationId xmlns:a16="http://schemas.microsoft.com/office/drawing/2014/main" id="{62C080FE-887E-4632-881C-B3F1A0D2364F}"/>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14340" name="Text Box 10">
            <a:extLst>
              <a:ext uri="{FF2B5EF4-FFF2-40B4-BE49-F238E27FC236}">
                <a16:creationId xmlns:a16="http://schemas.microsoft.com/office/drawing/2014/main" id="{C9622EF8-A18E-4874-8A8D-68455FB29333}"/>
              </a:ext>
            </a:extLst>
          </p:cNvPr>
          <p:cNvSpPr txBox="1">
            <a:spLocks noChangeArrowheads="1"/>
          </p:cNvSpPr>
          <p:nvPr/>
        </p:nvSpPr>
        <p:spPr bwMode="auto">
          <a:xfrm>
            <a:off x="2178050" y="1676400"/>
            <a:ext cx="414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FFFFCC"/>
                </a:solidFill>
                <a:latin typeface="Times New Roman" panose="02020603050405020304" pitchFamily="18" charset="0"/>
              </a:rPr>
              <a:t>0        1        2        3        4        5</a:t>
            </a:r>
            <a:endParaRPr kumimoji="1" lang="en-US" altLang="zh-CN" sz="2400">
              <a:solidFill>
                <a:srgbClr val="FFFFCC"/>
              </a:solidFill>
              <a:latin typeface="Times New Roman" panose="02020603050405020304" pitchFamily="18" charset="0"/>
            </a:endParaRPr>
          </a:p>
        </p:txBody>
      </p:sp>
      <p:sp>
        <p:nvSpPr>
          <p:cNvPr id="890899" name="Text Box 19">
            <a:extLst>
              <a:ext uri="{FF2B5EF4-FFF2-40B4-BE49-F238E27FC236}">
                <a16:creationId xmlns:a16="http://schemas.microsoft.com/office/drawing/2014/main" id="{DB9360EC-43C1-47C9-A2D9-1A72CBB2F5B8}"/>
              </a:ext>
            </a:extLst>
          </p:cNvPr>
          <p:cNvSpPr txBox="1">
            <a:spLocks noChangeArrowheads="1"/>
          </p:cNvSpPr>
          <p:nvPr/>
        </p:nvSpPr>
        <p:spPr bwMode="auto">
          <a:xfrm>
            <a:off x="228600" y="3124200"/>
            <a:ext cx="9350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90908" name="Text Box 28">
            <a:extLst>
              <a:ext uri="{FF2B5EF4-FFF2-40B4-BE49-F238E27FC236}">
                <a16:creationId xmlns:a16="http://schemas.microsoft.com/office/drawing/2014/main" id="{D276FB34-2AF3-49EB-A1A7-93C2DDB38208}"/>
              </a:ext>
            </a:extLst>
          </p:cNvPr>
          <p:cNvSpPr txBox="1">
            <a:spLocks noChangeArrowheads="1"/>
          </p:cNvSpPr>
          <p:nvPr/>
        </p:nvSpPr>
        <p:spPr bwMode="auto">
          <a:xfrm>
            <a:off x="228600" y="508476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90913" name="Text Box 33">
            <a:extLst>
              <a:ext uri="{FF2B5EF4-FFF2-40B4-BE49-F238E27FC236}">
                <a16:creationId xmlns:a16="http://schemas.microsoft.com/office/drawing/2014/main" id="{C845BA61-EA02-4E04-B160-0C1B6E05BF1B}"/>
              </a:ext>
            </a:extLst>
          </p:cNvPr>
          <p:cNvSpPr txBox="1">
            <a:spLocks noChangeArrowheads="1"/>
          </p:cNvSpPr>
          <p:nvPr/>
        </p:nvSpPr>
        <p:spPr bwMode="auto">
          <a:xfrm>
            <a:off x="228600" y="109696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nvGrpSpPr>
          <p:cNvPr id="14344" name="Group 52">
            <a:extLst>
              <a:ext uri="{FF2B5EF4-FFF2-40B4-BE49-F238E27FC236}">
                <a16:creationId xmlns:a16="http://schemas.microsoft.com/office/drawing/2014/main" id="{3EA9BB0A-B406-4893-A445-BC1B157C1887}"/>
              </a:ext>
            </a:extLst>
          </p:cNvPr>
          <p:cNvGrpSpPr>
            <a:grpSpLocks/>
          </p:cNvGrpSpPr>
          <p:nvPr/>
        </p:nvGrpSpPr>
        <p:grpSpPr bwMode="auto">
          <a:xfrm>
            <a:off x="914400" y="2492375"/>
            <a:ext cx="7848600" cy="1828800"/>
            <a:chOff x="576" y="1584"/>
            <a:chExt cx="4944" cy="1152"/>
          </a:xfrm>
        </p:grpSpPr>
        <p:sp>
          <p:nvSpPr>
            <p:cNvPr id="14374" name="AutoShape 11" descr="白色大理石">
              <a:extLst>
                <a:ext uri="{FF2B5EF4-FFF2-40B4-BE49-F238E27FC236}">
                  <a16:creationId xmlns:a16="http://schemas.microsoft.com/office/drawing/2014/main" id="{59DD67A8-1E38-4683-992F-62EAB76F8AA6}"/>
                </a:ext>
              </a:extLst>
            </p:cNvPr>
            <p:cNvSpPr>
              <a:spLocks noChangeArrowheads="1"/>
            </p:cNvSpPr>
            <p:nvPr/>
          </p:nvSpPr>
          <p:spPr bwMode="auto">
            <a:xfrm>
              <a:off x="576" y="2064"/>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75" name="Text Box 12">
              <a:extLst>
                <a:ext uri="{FF2B5EF4-FFF2-40B4-BE49-F238E27FC236}">
                  <a16:creationId xmlns:a16="http://schemas.microsoft.com/office/drawing/2014/main" id="{6F577F61-3D35-4E87-9D9C-8FCDBEB0962D}"/>
                </a:ext>
              </a:extLst>
            </p:cNvPr>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890893" name="AutoShape 13">
              <a:extLst>
                <a:ext uri="{FF2B5EF4-FFF2-40B4-BE49-F238E27FC236}">
                  <a16:creationId xmlns:a16="http://schemas.microsoft.com/office/drawing/2014/main" id="{82DEEAC9-348D-4401-B5E2-626EC243D397}"/>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94" name="AutoShape 14">
              <a:extLst>
                <a:ext uri="{FF2B5EF4-FFF2-40B4-BE49-F238E27FC236}">
                  <a16:creationId xmlns:a16="http://schemas.microsoft.com/office/drawing/2014/main" id="{594CA505-DE52-4F2D-AA70-C0AEDDE046A3}"/>
                </a:ext>
              </a:extLst>
            </p:cNvPr>
            <p:cNvSpPr>
              <a:spLocks noChangeArrowheads="1"/>
            </p:cNvSpPr>
            <p:nvPr/>
          </p:nvSpPr>
          <p:spPr bwMode="auto">
            <a:xfrm>
              <a:off x="177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95" name="AutoShape 15">
              <a:extLst>
                <a:ext uri="{FF2B5EF4-FFF2-40B4-BE49-F238E27FC236}">
                  <a16:creationId xmlns:a16="http://schemas.microsoft.com/office/drawing/2014/main" id="{43C8B4BB-D41D-4B6D-9D86-D2FD01A606DA}"/>
                </a:ext>
              </a:extLst>
            </p:cNvPr>
            <p:cNvSpPr>
              <a:spLocks noChangeArrowheads="1"/>
            </p:cNvSpPr>
            <p:nvPr/>
          </p:nvSpPr>
          <p:spPr bwMode="auto">
            <a:xfrm>
              <a:off x="2736" y="1584"/>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96" name="AutoShape 16">
              <a:extLst>
                <a:ext uri="{FF2B5EF4-FFF2-40B4-BE49-F238E27FC236}">
                  <a16:creationId xmlns:a16="http://schemas.microsoft.com/office/drawing/2014/main" id="{9EED53E7-3AB4-4F1D-9A41-B8AE2F7829CC}"/>
                </a:ext>
              </a:extLst>
            </p:cNvPr>
            <p:cNvSpPr>
              <a:spLocks noChangeArrowheads="1"/>
            </p:cNvSpPr>
            <p:nvPr/>
          </p:nvSpPr>
          <p:spPr bwMode="auto">
            <a:xfrm>
              <a:off x="225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97" name="AutoShape 17">
              <a:extLst>
                <a:ext uri="{FF2B5EF4-FFF2-40B4-BE49-F238E27FC236}">
                  <a16:creationId xmlns:a16="http://schemas.microsoft.com/office/drawing/2014/main" id="{E557F178-450B-4658-A823-B8518A85DF16}"/>
                </a:ext>
              </a:extLst>
            </p:cNvPr>
            <p:cNvSpPr>
              <a:spLocks noChangeArrowheads="1"/>
            </p:cNvSpPr>
            <p:nvPr/>
          </p:nvSpPr>
          <p:spPr bwMode="auto">
            <a:xfrm>
              <a:off x="3216" y="1872"/>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kumimoji="1" lang="en-US" altLang="zh-CN" sz="2400">
                <a:effectLst>
                  <a:outerShdw blurRad="38100" dist="38100" dir="2700000" algn="tl">
                    <a:srgbClr val="C0C0C0"/>
                  </a:outerShdw>
                </a:effectLst>
                <a:latin typeface="Times New Roman" pitchFamily="18" charset="0"/>
              </a:endParaRPr>
            </a:p>
          </p:txBody>
        </p:sp>
        <p:sp>
          <p:nvSpPr>
            <p:cNvPr id="890898" name="AutoShape 18">
              <a:extLst>
                <a:ext uri="{FF2B5EF4-FFF2-40B4-BE49-F238E27FC236}">
                  <a16:creationId xmlns:a16="http://schemas.microsoft.com/office/drawing/2014/main" id="{4A7C1182-3A15-474F-898E-2FA38E4449E3}"/>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14382" name="Line 29">
              <a:extLst>
                <a:ext uri="{FF2B5EF4-FFF2-40B4-BE49-F238E27FC236}">
                  <a16:creationId xmlns:a16="http://schemas.microsoft.com/office/drawing/2014/main" id="{7926FB0E-62F3-458F-8E9F-EBBAA59B895A}"/>
                </a:ext>
              </a:extLst>
            </p:cNvPr>
            <p:cNvSpPr>
              <a:spLocks noChangeShapeType="1"/>
            </p:cNvSpPr>
            <p:nvPr/>
          </p:nvSpPr>
          <p:spPr bwMode="auto">
            <a:xfrm>
              <a:off x="3408" y="2640"/>
              <a:ext cx="105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31">
              <a:extLst>
                <a:ext uri="{FF2B5EF4-FFF2-40B4-BE49-F238E27FC236}">
                  <a16:creationId xmlns:a16="http://schemas.microsoft.com/office/drawing/2014/main" id="{75A7FA19-6CCA-47EF-9508-531900B30EC0}"/>
                </a:ext>
              </a:extLst>
            </p:cNvPr>
            <p:cNvSpPr>
              <a:spLocks noChangeShapeType="1"/>
            </p:cNvSpPr>
            <p:nvPr/>
          </p:nvSpPr>
          <p:spPr bwMode="auto">
            <a:xfrm flipH="1">
              <a:off x="1440" y="2736"/>
              <a:ext cx="302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18" name="AutoShape 38">
              <a:extLst>
                <a:ext uri="{FF2B5EF4-FFF2-40B4-BE49-F238E27FC236}">
                  <a16:creationId xmlns:a16="http://schemas.microsoft.com/office/drawing/2014/main" id="{51FA02E6-F484-4763-9238-84A126693E9E}"/>
                </a:ext>
              </a:extLst>
            </p:cNvPr>
            <p:cNvSpPr>
              <a:spLocks noChangeArrowheads="1"/>
            </p:cNvSpPr>
            <p:nvPr/>
          </p:nvSpPr>
          <p:spPr bwMode="auto">
            <a:xfrm>
              <a:off x="4368"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4385" name="Line 39">
              <a:extLst>
                <a:ext uri="{FF2B5EF4-FFF2-40B4-BE49-F238E27FC236}">
                  <a16:creationId xmlns:a16="http://schemas.microsoft.com/office/drawing/2014/main" id="{30093E61-B55C-400B-B1A9-3DB80789FBC5}"/>
                </a:ext>
              </a:extLst>
            </p:cNvPr>
            <p:cNvSpPr>
              <a:spLocks noChangeShapeType="1"/>
            </p:cNvSpPr>
            <p:nvPr/>
          </p:nvSpPr>
          <p:spPr bwMode="auto">
            <a:xfrm>
              <a:off x="2976"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0">
              <a:extLst>
                <a:ext uri="{FF2B5EF4-FFF2-40B4-BE49-F238E27FC236}">
                  <a16:creationId xmlns:a16="http://schemas.microsoft.com/office/drawing/2014/main" id="{9ACAB541-82E8-4BAD-8CDC-7BFBB57B0D95}"/>
                </a:ext>
              </a:extLst>
            </p:cNvPr>
            <p:cNvSpPr>
              <a:spLocks noChangeShapeType="1"/>
            </p:cNvSpPr>
            <p:nvPr/>
          </p:nvSpPr>
          <p:spPr bwMode="auto">
            <a:xfrm>
              <a:off x="2448"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1">
              <a:extLst>
                <a:ext uri="{FF2B5EF4-FFF2-40B4-BE49-F238E27FC236}">
                  <a16:creationId xmlns:a16="http://schemas.microsoft.com/office/drawing/2014/main" id="{9511EF8C-55AC-4D52-9DFF-E3C31D8AB326}"/>
                </a:ext>
              </a:extLst>
            </p:cNvPr>
            <p:cNvSpPr>
              <a:spLocks noChangeShapeType="1"/>
            </p:cNvSpPr>
            <p:nvPr/>
          </p:nvSpPr>
          <p:spPr bwMode="auto">
            <a:xfrm>
              <a:off x="1968"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42">
              <a:extLst>
                <a:ext uri="{FF2B5EF4-FFF2-40B4-BE49-F238E27FC236}">
                  <a16:creationId xmlns:a16="http://schemas.microsoft.com/office/drawing/2014/main" id="{2B18F903-6366-4D69-A105-33D8C7147E58}"/>
                </a:ext>
              </a:extLst>
            </p:cNvPr>
            <p:cNvSpPr>
              <a:spLocks noChangeShapeType="1"/>
            </p:cNvSpPr>
            <p:nvPr/>
          </p:nvSpPr>
          <p:spPr bwMode="auto">
            <a:xfrm>
              <a:off x="1440"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5" name="Group 49">
            <a:extLst>
              <a:ext uri="{FF2B5EF4-FFF2-40B4-BE49-F238E27FC236}">
                <a16:creationId xmlns:a16="http://schemas.microsoft.com/office/drawing/2014/main" id="{648455F1-B644-492C-A615-6CE2ECDD1CDE}"/>
              </a:ext>
            </a:extLst>
          </p:cNvPr>
          <p:cNvGrpSpPr>
            <a:grpSpLocks/>
          </p:cNvGrpSpPr>
          <p:nvPr/>
        </p:nvGrpSpPr>
        <p:grpSpPr bwMode="auto">
          <a:xfrm>
            <a:off x="762000" y="677863"/>
            <a:ext cx="7848600" cy="1589087"/>
            <a:chOff x="480" y="439"/>
            <a:chExt cx="4944" cy="1001"/>
          </a:xfrm>
        </p:grpSpPr>
        <p:sp>
          <p:nvSpPr>
            <p:cNvPr id="14363" name="AutoShape 2" descr="白色大理石">
              <a:extLst>
                <a:ext uri="{FF2B5EF4-FFF2-40B4-BE49-F238E27FC236}">
                  <a16:creationId xmlns:a16="http://schemas.microsoft.com/office/drawing/2014/main" id="{2940F3F2-DBAD-439F-A3CD-D1E85650FBA3}"/>
                </a:ext>
              </a:extLst>
            </p:cNvPr>
            <p:cNvSpPr>
              <a:spLocks noChangeArrowheads="1"/>
            </p:cNvSpPr>
            <p:nvPr/>
          </p:nvSpPr>
          <p:spPr bwMode="auto">
            <a:xfrm>
              <a:off x="480" y="919"/>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90884" name="AutoShape 4">
              <a:extLst>
                <a:ext uri="{FF2B5EF4-FFF2-40B4-BE49-F238E27FC236}">
                  <a16:creationId xmlns:a16="http://schemas.microsoft.com/office/drawing/2014/main" id="{891F8332-06AC-46BE-A843-FEF025FAFDDE}"/>
                </a:ext>
              </a:extLst>
            </p:cNvPr>
            <p:cNvSpPr>
              <a:spLocks noChangeArrowheads="1"/>
            </p:cNvSpPr>
            <p:nvPr/>
          </p:nvSpPr>
          <p:spPr bwMode="auto">
            <a:xfrm>
              <a:off x="1296" y="679"/>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85" name="AutoShape 5">
              <a:extLst>
                <a:ext uri="{FF2B5EF4-FFF2-40B4-BE49-F238E27FC236}">
                  <a16:creationId xmlns:a16="http://schemas.microsoft.com/office/drawing/2014/main" id="{5E0A071E-43F1-483E-AC5A-7459AFB75FC3}"/>
                </a:ext>
              </a:extLst>
            </p:cNvPr>
            <p:cNvSpPr>
              <a:spLocks noChangeArrowheads="1"/>
            </p:cNvSpPr>
            <p:nvPr/>
          </p:nvSpPr>
          <p:spPr bwMode="auto">
            <a:xfrm>
              <a:off x="1776" y="631"/>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86" name="AutoShape 6">
              <a:extLst>
                <a:ext uri="{FF2B5EF4-FFF2-40B4-BE49-F238E27FC236}">
                  <a16:creationId xmlns:a16="http://schemas.microsoft.com/office/drawing/2014/main" id="{A45290FE-AAAD-46E2-A4EB-822336B46FC3}"/>
                </a:ext>
              </a:extLst>
            </p:cNvPr>
            <p:cNvSpPr>
              <a:spLocks noChangeArrowheads="1"/>
            </p:cNvSpPr>
            <p:nvPr/>
          </p:nvSpPr>
          <p:spPr bwMode="auto">
            <a:xfrm>
              <a:off x="2256" y="439"/>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887" name="AutoShape 7">
              <a:extLst>
                <a:ext uri="{FF2B5EF4-FFF2-40B4-BE49-F238E27FC236}">
                  <a16:creationId xmlns:a16="http://schemas.microsoft.com/office/drawing/2014/main" id="{329DBC1F-C817-4F53-A1FF-C862845F01C6}"/>
                </a:ext>
              </a:extLst>
            </p:cNvPr>
            <p:cNvSpPr>
              <a:spLocks noChangeArrowheads="1"/>
            </p:cNvSpPr>
            <p:nvPr/>
          </p:nvSpPr>
          <p:spPr bwMode="auto">
            <a:xfrm>
              <a:off x="2736" y="631"/>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890888" name="AutoShape 8">
              <a:extLst>
                <a:ext uri="{FF2B5EF4-FFF2-40B4-BE49-F238E27FC236}">
                  <a16:creationId xmlns:a16="http://schemas.microsoft.com/office/drawing/2014/main" id="{297F1E97-5360-4556-9B14-F8700FE9EEB8}"/>
                </a:ext>
              </a:extLst>
            </p:cNvPr>
            <p:cNvSpPr>
              <a:spLocks noChangeArrowheads="1"/>
            </p:cNvSpPr>
            <p:nvPr/>
          </p:nvSpPr>
          <p:spPr bwMode="auto">
            <a:xfrm>
              <a:off x="3216" y="727"/>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890889" name="AutoShape 9">
              <a:extLst>
                <a:ext uri="{FF2B5EF4-FFF2-40B4-BE49-F238E27FC236}">
                  <a16:creationId xmlns:a16="http://schemas.microsoft.com/office/drawing/2014/main" id="{2AF1CF97-31DF-4F77-B1F9-30E8B6425958}"/>
                </a:ext>
              </a:extLst>
            </p:cNvPr>
            <p:cNvSpPr>
              <a:spLocks noChangeArrowheads="1"/>
            </p:cNvSpPr>
            <p:nvPr/>
          </p:nvSpPr>
          <p:spPr bwMode="auto">
            <a:xfrm>
              <a:off x="3696" y="919"/>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90914" name="AutoShape 34">
              <a:extLst>
                <a:ext uri="{FF2B5EF4-FFF2-40B4-BE49-F238E27FC236}">
                  <a16:creationId xmlns:a16="http://schemas.microsoft.com/office/drawing/2014/main" id="{A7D801B4-FC75-46B9-9CA3-D86D095DB38C}"/>
                </a:ext>
              </a:extLst>
            </p:cNvPr>
            <p:cNvSpPr>
              <a:spLocks noChangeArrowheads="1"/>
            </p:cNvSpPr>
            <p:nvPr/>
          </p:nvSpPr>
          <p:spPr bwMode="auto">
            <a:xfrm>
              <a:off x="4368" y="631"/>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14371" name="Line 35">
              <a:extLst>
                <a:ext uri="{FF2B5EF4-FFF2-40B4-BE49-F238E27FC236}">
                  <a16:creationId xmlns:a16="http://schemas.microsoft.com/office/drawing/2014/main" id="{2B163346-5220-4EEF-9DFA-C2F67861FB9D}"/>
                </a:ext>
              </a:extLst>
            </p:cNvPr>
            <p:cNvSpPr>
              <a:spLocks noChangeShapeType="1"/>
            </p:cNvSpPr>
            <p:nvPr/>
          </p:nvSpPr>
          <p:spPr bwMode="auto">
            <a:xfrm>
              <a:off x="2880" y="1344"/>
              <a:ext cx="168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6">
              <a:extLst>
                <a:ext uri="{FF2B5EF4-FFF2-40B4-BE49-F238E27FC236}">
                  <a16:creationId xmlns:a16="http://schemas.microsoft.com/office/drawing/2014/main" id="{014ADD60-2021-42BE-953D-DC4EAD2F18AD}"/>
                </a:ext>
              </a:extLst>
            </p:cNvPr>
            <p:cNvSpPr>
              <a:spLocks noChangeShapeType="1"/>
            </p:cNvSpPr>
            <p:nvPr/>
          </p:nvSpPr>
          <p:spPr bwMode="auto">
            <a:xfrm flipH="1">
              <a:off x="2448" y="1440"/>
              <a:ext cx="206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7">
              <a:extLst>
                <a:ext uri="{FF2B5EF4-FFF2-40B4-BE49-F238E27FC236}">
                  <a16:creationId xmlns:a16="http://schemas.microsoft.com/office/drawing/2014/main" id="{001795A0-35F6-4005-8D13-C5C473CAEB1F}"/>
                </a:ext>
              </a:extLst>
            </p:cNvPr>
            <p:cNvSpPr>
              <a:spLocks noChangeShapeType="1"/>
            </p:cNvSpPr>
            <p:nvPr/>
          </p:nvSpPr>
          <p:spPr bwMode="auto">
            <a:xfrm>
              <a:off x="2448" y="1392"/>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6" name="Group 51">
            <a:extLst>
              <a:ext uri="{FF2B5EF4-FFF2-40B4-BE49-F238E27FC236}">
                <a16:creationId xmlns:a16="http://schemas.microsoft.com/office/drawing/2014/main" id="{406FD7F9-84B7-4E03-81D6-5EC6C74794D9}"/>
              </a:ext>
            </a:extLst>
          </p:cNvPr>
          <p:cNvGrpSpPr>
            <a:grpSpLocks/>
          </p:cNvGrpSpPr>
          <p:nvPr/>
        </p:nvGrpSpPr>
        <p:grpSpPr bwMode="auto">
          <a:xfrm>
            <a:off x="914400" y="4508500"/>
            <a:ext cx="7848600" cy="1828800"/>
            <a:chOff x="576" y="2868"/>
            <a:chExt cx="4944" cy="1152"/>
          </a:xfrm>
        </p:grpSpPr>
        <p:sp>
          <p:nvSpPr>
            <p:cNvPr id="14347" name="Text Box 20">
              <a:extLst>
                <a:ext uri="{FF2B5EF4-FFF2-40B4-BE49-F238E27FC236}">
                  <a16:creationId xmlns:a16="http://schemas.microsoft.com/office/drawing/2014/main" id="{F49CB0F4-5E81-46D2-9F24-C38726ABFD2A}"/>
                </a:ext>
              </a:extLst>
            </p:cNvPr>
            <p:cNvSpPr txBox="1">
              <a:spLocks noChangeArrowheads="1"/>
            </p:cNvSpPr>
            <p:nvPr/>
          </p:nvSpPr>
          <p:spPr bwMode="auto">
            <a:xfrm>
              <a:off x="1373" y="3636"/>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4348" name="AutoShape 21" descr="白色大理石">
              <a:extLst>
                <a:ext uri="{FF2B5EF4-FFF2-40B4-BE49-F238E27FC236}">
                  <a16:creationId xmlns:a16="http://schemas.microsoft.com/office/drawing/2014/main" id="{75F07822-5EB8-4E5C-9FF9-E879B62087EB}"/>
                </a:ext>
              </a:extLst>
            </p:cNvPr>
            <p:cNvSpPr>
              <a:spLocks noChangeArrowheads="1"/>
            </p:cNvSpPr>
            <p:nvPr/>
          </p:nvSpPr>
          <p:spPr bwMode="auto">
            <a:xfrm>
              <a:off x="576" y="334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90902" name="AutoShape 22">
              <a:extLst>
                <a:ext uri="{FF2B5EF4-FFF2-40B4-BE49-F238E27FC236}">
                  <a16:creationId xmlns:a16="http://schemas.microsoft.com/office/drawing/2014/main" id="{1DC31F3C-BA85-4A57-A618-13E686951CB9}"/>
                </a:ext>
              </a:extLst>
            </p:cNvPr>
            <p:cNvSpPr>
              <a:spLocks noChangeArrowheads="1"/>
            </p:cNvSpPr>
            <p:nvPr/>
          </p:nvSpPr>
          <p:spPr bwMode="auto">
            <a:xfrm>
              <a:off x="1776" y="310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903" name="AutoShape 23">
              <a:extLst>
                <a:ext uri="{FF2B5EF4-FFF2-40B4-BE49-F238E27FC236}">
                  <a16:creationId xmlns:a16="http://schemas.microsoft.com/office/drawing/2014/main" id="{4A98A144-3349-4822-B13A-86BDAF8FA9D7}"/>
                </a:ext>
              </a:extLst>
            </p:cNvPr>
            <p:cNvSpPr>
              <a:spLocks noChangeArrowheads="1"/>
            </p:cNvSpPr>
            <p:nvPr/>
          </p:nvSpPr>
          <p:spPr bwMode="auto">
            <a:xfrm>
              <a:off x="2256" y="306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890904" name="AutoShape 24">
              <a:extLst>
                <a:ext uri="{FF2B5EF4-FFF2-40B4-BE49-F238E27FC236}">
                  <a16:creationId xmlns:a16="http://schemas.microsoft.com/office/drawing/2014/main" id="{2C2B3A3A-FB75-44E8-8932-62E73B46BEEC}"/>
                </a:ext>
              </a:extLst>
            </p:cNvPr>
            <p:cNvSpPr>
              <a:spLocks noChangeArrowheads="1"/>
            </p:cNvSpPr>
            <p:nvPr/>
          </p:nvSpPr>
          <p:spPr bwMode="auto">
            <a:xfrm>
              <a:off x="3216" y="286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905" name="AutoShape 25">
              <a:extLst>
                <a:ext uri="{FF2B5EF4-FFF2-40B4-BE49-F238E27FC236}">
                  <a16:creationId xmlns:a16="http://schemas.microsoft.com/office/drawing/2014/main" id="{6B070DAA-661D-4CE4-92E8-A3BB2F796423}"/>
                </a:ext>
              </a:extLst>
            </p:cNvPr>
            <p:cNvSpPr>
              <a:spLocks noChangeArrowheads="1"/>
            </p:cNvSpPr>
            <p:nvPr/>
          </p:nvSpPr>
          <p:spPr bwMode="auto">
            <a:xfrm>
              <a:off x="2736" y="306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906" name="AutoShape 26">
              <a:extLst>
                <a:ext uri="{FF2B5EF4-FFF2-40B4-BE49-F238E27FC236}">
                  <a16:creationId xmlns:a16="http://schemas.microsoft.com/office/drawing/2014/main" id="{1F228ECB-D612-4C94-9FEE-EB7FF6AEE1FB}"/>
                </a:ext>
              </a:extLst>
            </p:cNvPr>
            <p:cNvSpPr>
              <a:spLocks noChangeArrowheads="1"/>
            </p:cNvSpPr>
            <p:nvPr/>
          </p:nvSpPr>
          <p:spPr bwMode="auto">
            <a:xfrm>
              <a:off x="1296" y="3156"/>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0907" name="AutoShape 27">
              <a:extLst>
                <a:ext uri="{FF2B5EF4-FFF2-40B4-BE49-F238E27FC236}">
                  <a16:creationId xmlns:a16="http://schemas.microsoft.com/office/drawing/2014/main" id="{18C6A91E-6A77-43BF-A22B-FE5D751F8CFD}"/>
                </a:ext>
              </a:extLst>
            </p:cNvPr>
            <p:cNvSpPr>
              <a:spLocks noChangeArrowheads="1"/>
            </p:cNvSpPr>
            <p:nvPr/>
          </p:nvSpPr>
          <p:spPr bwMode="auto">
            <a:xfrm>
              <a:off x="3696" y="3348"/>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kumimoji="1" lang="en-US" altLang="zh-CN" sz="2400">
                <a:effectLst>
                  <a:outerShdw blurRad="38100" dist="38100" dir="2700000" algn="tl">
                    <a:srgbClr val="C0C0C0"/>
                  </a:outerShdw>
                </a:effectLst>
                <a:latin typeface="Times New Roman" pitchFamily="18" charset="0"/>
              </a:endParaRPr>
            </a:p>
          </p:txBody>
        </p:sp>
        <p:sp>
          <p:nvSpPr>
            <p:cNvPr id="14355" name="Line 30">
              <a:extLst>
                <a:ext uri="{FF2B5EF4-FFF2-40B4-BE49-F238E27FC236}">
                  <a16:creationId xmlns:a16="http://schemas.microsoft.com/office/drawing/2014/main" id="{9F685CDC-45E6-4751-8699-89AF9B7E1943}"/>
                </a:ext>
              </a:extLst>
            </p:cNvPr>
            <p:cNvSpPr>
              <a:spLocks noChangeShapeType="1"/>
            </p:cNvSpPr>
            <p:nvPr/>
          </p:nvSpPr>
          <p:spPr bwMode="auto">
            <a:xfrm>
              <a:off x="3840" y="3924"/>
              <a:ext cx="62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32">
              <a:extLst>
                <a:ext uri="{FF2B5EF4-FFF2-40B4-BE49-F238E27FC236}">
                  <a16:creationId xmlns:a16="http://schemas.microsoft.com/office/drawing/2014/main" id="{C53910C2-BC9E-4FE0-82A0-E8C2A1199F68}"/>
                </a:ext>
              </a:extLst>
            </p:cNvPr>
            <p:cNvSpPr>
              <a:spLocks noChangeShapeType="1"/>
            </p:cNvSpPr>
            <p:nvPr/>
          </p:nvSpPr>
          <p:spPr bwMode="auto">
            <a:xfrm flipH="1">
              <a:off x="1488" y="4020"/>
              <a:ext cx="29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23" name="AutoShape 43">
              <a:extLst>
                <a:ext uri="{FF2B5EF4-FFF2-40B4-BE49-F238E27FC236}">
                  <a16:creationId xmlns:a16="http://schemas.microsoft.com/office/drawing/2014/main" id="{42142474-105D-4B57-84ED-8D1A4BC43614}"/>
                </a:ext>
              </a:extLst>
            </p:cNvPr>
            <p:cNvSpPr>
              <a:spLocks noChangeArrowheads="1"/>
            </p:cNvSpPr>
            <p:nvPr/>
          </p:nvSpPr>
          <p:spPr bwMode="auto">
            <a:xfrm>
              <a:off x="4368" y="334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14358" name="Line 44">
              <a:extLst>
                <a:ext uri="{FF2B5EF4-FFF2-40B4-BE49-F238E27FC236}">
                  <a16:creationId xmlns:a16="http://schemas.microsoft.com/office/drawing/2014/main" id="{F847F636-24DE-4B1D-AE28-8F90936F452E}"/>
                </a:ext>
              </a:extLst>
            </p:cNvPr>
            <p:cNvSpPr>
              <a:spLocks noChangeShapeType="1"/>
            </p:cNvSpPr>
            <p:nvPr/>
          </p:nvSpPr>
          <p:spPr bwMode="auto">
            <a:xfrm>
              <a:off x="340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45">
              <a:extLst>
                <a:ext uri="{FF2B5EF4-FFF2-40B4-BE49-F238E27FC236}">
                  <a16:creationId xmlns:a16="http://schemas.microsoft.com/office/drawing/2014/main" id="{EE6D1388-DC00-4ABC-A0CD-BB041D5D9F83}"/>
                </a:ext>
              </a:extLst>
            </p:cNvPr>
            <p:cNvSpPr>
              <a:spLocks noChangeShapeType="1"/>
            </p:cNvSpPr>
            <p:nvPr/>
          </p:nvSpPr>
          <p:spPr bwMode="auto">
            <a:xfrm>
              <a:off x="292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46">
              <a:extLst>
                <a:ext uri="{FF2B5EF4-FFF2-40B4-BE49-F238E27FC236}">
                  <a16:creationId xmlns:a16="http://schemas.microsoft.com/office/drawing/2014/main" id="{9B2AEDA5-A87E-453D-8C62-D016291EB284}"/>
                </a:ext>
              </a:extLst>
            </p:cNvPr>
            <p:cNvSpPr>
              <a:spLocks noChangeShapeType="1"/>
            </p:cNvSpPr>
            <p:nvPr/>
          </p:nvSpPr>
          <p:spPr bwMode="auto">
            <a:xfrm>
              <a:off x="244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47">
              <a:extLst>
                <a:ext uri="{FF2B5EF4-FFF2-40B4-BE49-F238E27FC236}">
                  <a16:creationId xmlns:a16="http://schemas.microsoft.com/office/drawing/2014/main" id="{3A0E951B-74C8-4775-B02C-6E44C05981F9}"/>
                </a:ext>
              </a:extLst>
            </p:cNvPr>
            <p:cNvSpPr>
              <a:spLocks noChangeShapeType="1"/>
            </p:cNvSpPr>
            <p:nvPr/>
          </p:nvSpPr>
          <p:spPr bwMode="auto">
            <a:xfrm>
              <a:off x="196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48">
              <a:extLst>
                <a:ext uri="{FF2B5EF4-FFF2-40B4-BE49-F238E27FC236}">
                  <a16:creationId xmlns:a16="http://schemas.microsoft.com/office/drawing/2014/main" id="{1F69CE34-527B-41C3-A163-17DC2C8A8540}"/>
                </a:ext>
              </a:extLst>
            </p:cNvPr>
            <p:cNvSpPr>
              <a:spLocks noChangeShapeType="1"/>
            </p:cNvSpPr>
            <p:nvPr/>
          </p:nvSpPr>
          <p:spPr bwMode="auto">
            <a:xfrm>
              <a:off x="148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BC7F679B-8401-4294-9789-811EDD06888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62F082-7A45-4FFE-B060-54C13C3DA77F}" type="slidenum">
              <a:rPr lang="en-US" altLang="zh-CN" sz="1200" smtClean="0">
                <a:latin typeface="Garamond" panose="02020404030301010803" pitchFamily="18" charset="0"/>
              </a:rPr>
              <a:pPr>
                <a:spcBef>
                  <a:spcPct val="0"/>
                </a:spcBef>
                <a:buClrTx/>
                <a:buSzTx/>
                <a:buFontTx/>
                <a:buNone/>
              </a:pPr>
              <a:t>12</a:t>
            </a:fld>
            <a:endParaRPr lang="en-US" altLang="zh-CN" sz="1200">
              <a:latin typeface="Garamond" panose="02020404030301010803" pitchFamily="18" charset="0"/>
            </a:endParaRPr>
          </a:p>
        </p:txBody>
      </p:sp>
      <p:sp>
        <p:nvSpPr>
          <p:cNvPr id="15363" name="Rectangle 9">
            <a:extLst>
              <a:ext uri="{FF2B5EF4-FFF2-40B4-BE49-F238E27FC236}">
                <a16:creationId xmlns:a16="http://schemas.microsoft.com/office/drawing/2014/main" id="{20A46E7C-5692-4C72-B48D-57344F0ED787}"/>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grpSp>
        <p:nvGrpSpPr>
          <p:cNvPr id="15364" name="Group 37">
            <a:extLst>
              <a:ext uri="{FF2B5EF4-FFF2-40B4-BE49-F238E27FC236}">
                <a16:creationId xmlns:a16="http://schemas.microsoft.com/office/drawing/2014/main" id="{41ABE70E-4C7E-4D74-9D0A-0A42F2C3C651}"/>
              </a:ext>
            </a:extLst>
          </p:cNvPr>
          <p:cNvGrpSpPr>
            <a:grpSpLocks/>
          </p:cNvGrpSpPr>
          <p:nvPr/>
        </p:nvGrpSpPr>
        <p:grpSpPr bwMode="auto">
          <a:xfrm>
            <a:off x="762000" y="631825"/>
            <a:ext cx="7848600" cy="1676400"/>
            <a:chOff x="480" y="288"/>
            <a:chExt cx="4944" cy="1056"/>
          </a:xfrm>
        </p:grpSpPr>
        <p:sp>
          <p:nvSpPr>
            <p:cNvPr id="15393" name="AutoShape 8" descr="白色大理石">
              <a:extLst>
                <a:ext uri="{FF2B5EF4-FFF2-40B4-BE49-F238E27FC236}">
                  <a16:creationId xmlns:a16="http://schemas.microsoft.com/office/drawing/2014/main" id="{82826D17-47A4-414A-A08F-CDAC8FD77D21}"/>
                </a:ext>
              </a:extLst>
            </p:cNvPr>
            <p:cNvSpPr>
              <a:spLocks noChangeArrowheads="1"/>
            </p:cNvSpPr>
            <p:nvPr/>
          </p:nvSpPr>
          <p:spPr bwMode="auto">
            <a:xfrm>
              <a:off x="480" y="76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91914" name="AutoShape 10">
              <a:extLst>
                <a:ext uri="{FF2B5EF4-FFF2-40B4-BE49-F238E27FC236}">
                  <a16:creationId xmlns:a16="http://schemas.microsoft.com/office/drawing/2014/main" id="{F47045FB-867E-4FB6-9BDF-67D1021AEAD1}"/>
                </a:ext>
              </a:extLst>
            </p:cNvPr>
            <p:cNvSpPr>
              <a:spLocks noChangeArrowheads="1"/>
            </p:cNvSpPr>
            <p:nvPr/>
          </p:nvSpPr>
          <p:spPr bwMode="auto">
            <a:xfrm>
              <a:off x="2256" y="52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15" name="AutoShape 11">
              <a:extLst>
                <a:ext uri="{FF2B5EF4-FFF2-40B4-BE49-F238E27FC236}">
                  <a16:creationId xmlns:a16="http://schemas.microsoft.com/office/drawing/2014/main" id="{108D9863-265D-42B9-A10A-E214D972B848}"/>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891916" name="AutoShape 12">
              <a:extLst>
                <a:ext uri="{FF2B5EF4-FFF2-40B4-BE49-F238E27FC236}">
                  <a16:creationId xmlns:a16="http://schemas.microsoft.com/office/drawing/2014/main" id="{86667731-E763-4DFB-869B-1AB9AB4A4A11}"/>
                </a:ext>
              </a:extLst>
            </p:cNvPr>
            <p:cNvSpPr>
              <a:spLocks noChangeArrowheads="1"/>
            </p:cNvSpPr>
            <p:nvPr/>
          </p:nvSpPr>
          <p:spPr bwMode="auto">
            <a:xfrm>
              <a:off x="369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17" name="AutoShape 13">
              <a:extLst>
                <a:ext uri="{FF2B5EF4-FFF2-40B4-BE49-F238E27FC236}">
                  <a16:creationId xmlns:a16="http://schemas.microsoft.com/office/drawing/2014/main" id="{5122EDAA-70C3-489A-BA7B-DB2E31345390}"/>
                </a:ext>
              </a:extLst>
            </p:cNvPr>
            <p:cNvSpPr>
              <a:spLocks noChangeArrowheads="1"/>
            </p:cNvSpPr>
            <p:nvPr/>
          </p:nvSpPr>
          <p:spPr bwMode="auto">
            <a:xfrm>
              <a:off x="321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18" name="AutoShape 14">
              <a:extLst>
                <a:ext uri="{FF2B5EF4-FFF2-40B4-BE49-F238E27FC236}">
                  <a16:creationId xmlns:a16="http://schemas.microsoft.com/office/drawing/2014/main" id="{963A4E9C-7976-4389-87DB-C171A584A058}"/>
                </a:ext>
              </a:extLst>
            </p:cNvPr>
            <p:cNvSpPr>
              <a:spLocks noChangeArrowheads="1"/>
            </p:cNvSpPr>
            <p:nvPr/>
          </p:nvSpPr>
          <p:spPr bwMode="auto">
            <a:xfrm>
              <a:off x="1776" y="576"/>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19" name="AutoShape 15">
              <a:extLst>
                <a:ext uri="{FF2B5EF4-FFF2-40B4-BE49-F238E27FC236}">
                  <a16:creationId xmlns:a16="http://schemas.microsoft.com/office/drawing/2014/main" id="{8144BB7C-AF23-43ED-B780-88A3961CDA73}"/>
                </a:ext>
              </a:extLst>
            </p:cNvPr>
            <p:cNvSpPr>
              <a:spLocks noChangeArrowheads="1"/>
            </p:cNvSpPr>
            <p:nvPr/>
          </p:nvSpPr>
          <p:spPr bwMode="auto">
            <a:xfrm>
              <a:off x="1296" y="768"/>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15400" name="Text Box 16">
              <a:extLst>
                <a:ext uri="{FF2B5EF4-FFF2-40B4-BE49-F238E27FC236}">
                  <a16:creationId xmlns:a16="http://schemas.microsoft.com/office/drawing/2014/main" id="{F8F8EAAA-C904-40AC-A299-0E52B1212C5F}"/>
                </a:ext>
              </a:extLst>
            </p:cNvPr>
            <p:cNvSpPr txBox="1">
              <a:spLocks noChangeArrowheads="1"/>
            </p:cNvSpPr>
            <p:nvPr/>
          </p:nvSpPr>
          <p:spPr bwMode="auto">
            <a:xfrm>
              <a:off x="1372" y="1056"/>
              <a:ext cx="26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grpSp>
      <p:sp>
        <p:nvSpPr>
          <p:cNvPr id="891927" name="Text Box 23">
            <a:extLst>
              <a:ext uri="{FF2B5EF4-FFF2-40B4-BE49-F238E27FC236}">
                <a16:creationId xmlns:a16="http://schemas.microsoft.com/office/drawing/2014/main" id="{3333B55C-FAFF-450D-8C3A-CF6EDAA47F20}"/>
              </a:ext>
            </a:extLst>
          </p:cNvPr>
          <p:cNvSpPr txBox="1">
            <a:spLocks noChangeArrowheads="1"/>
          </p:cNvSpPr>
          <p:nvPr/>
        </p:nvSpPr>
        <p:spPr bwMode="auto">
          <a:xfrm>
            <a:off x="2663825" y="2344738"/>
            <a:ext cx="37258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 </a:t>
            </a:r>
            <a:r>
              <a:rPr kumimoji="1" lang="zh-CN" altLang="en-US" sz="3200" b="1">
                <a:solidFill>
                  <a:schemeClr val="hlink"/>
                </a:solidFill>
                <a:latin typeface="Times New Roman" pitchFamily="18" charset="0"/>
                <a:ea typeface="隶书" pitchFamily="49" charset="-122"/>
              </a:rPr>
              <a:t>时的排序过程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91933" name="Text Box 29">
            <a:extLst>
              <a:ext uri="{FF2B5EF4-FFF2-40B4-BE49-F238E27FC236}">
                <a16:creationId xmlns:a16="http://schemas.microsoft.com/office/drawing/2014/main" id="{9A365163-33C2-4356-B0F7-501AE1EA8440}"/>
              </a:ext>
            </a:extLst>
          </p:cNvPr>
          <p:cNvSpPr txBox="1">
            <a:spLocks noChangeArrowheads="1"/>
          </p:cNvSpPr>
          <p:nvPr/>
        </p:nvSpPr>
        <p:spPr bwMode="auto">
          <a:xfrm>
            <a:off x="261938" y="1157288"/>
            <a:ext cx="9969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a:solidFill>
                  <a:schemeClr val="hlink"/>
                </a:solidFill>
                <a:latin typeface="Times New Roman" pitchFamily="18" charset="0"/>
                <a:ea typeface="隶书" pitchFamily="49" charset="-122"/>
              </a:rPr>
              <a:t>完成</a:t>
            </a:r>
            <a:endParaRPr kumimoji="1" lang="zh-CN" altLang="en-US"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仿宋_GB2312" pitchFamily="49" charset="-122"/>
            </a:endParaRPr>
          </a:p>
        </p:txBody>
      </p:sp>
      <p:grpSp>
        <p:nvGrpSpPr>
          <p:cNvPr id="15367" name="Group 38">
            <a:extLst>
              <a:ext uri="{FF2B5EF4-FFF2-40B4-BE49-F238E27FC236}">
                <a16:creationId xmlns:a16="http://schemas.microsoft.com/office/drawing/2014/main" id="{5C110F70-7BAD-447A-81B3-157A53B14828}"/>
              </a:ext>
            </a:extLst>
          </p:cNvPr>
          <p:cNvGrpSpPr>
            <a:grpSpLocks/>
          </p:cNvGrpSpPr>
          <p:nvPr/>
        </p:nvGrpSpPr>
        <p:grpSpPr bwMode="auto">
          <a:xfrm>
            <a:off x="914400" y="2940050"/>
            <a:ext cx="7848600" cy="1676400"/>
            <a:chOff x="576" y="1776"/>
            <a:chExt cx="4944" cy="1056"/>
          </a:xfrm>
        </p:grpSpPr>
        <p:sp>
          <p:nvSpPr>
            <p:cNvPr id="15383" name="AutoShape 2" descr="白色大理石">
              <a:extLst>
                <a:ext uri="{FF2B5EF4-FFF2-40B4-BE49-F238E27FC236}">
                  <a16:creationId xmlns:a16="http://schemas.microsoft.com/office/drawing/2014/main" id="{DD5ACE3D-70C5-408C-9062-522F6EBA5F11}"/>
                </a:ext>
              </a:extLst>
            </p:cNvPr>
            <p:cNvSpPr>
              <a:spLocks noChangeArrowheads="1"/>
            </p:cNvSpPr>
            <p:nvPr/>
          </p:nvSpPr>
          <p:spPr bwMode="auto">
            <a:xfrm>
              <a:off x="576" y="2256"/>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91907" name="AutoShape 3">
              <a:extLst>
                <a:ext uri="{FF2B5EF4-FFF2-40B4-BE49-F238E27FC236}">
                  <a16:creationId xmlns:a16="http://schemas.microsoft.com/office/drawing/2014/main" id="{2F4E7E17-70BF-44D2-A49F-AFEF7801D2E7}"/>
                </a:ext>
              </a:extLst>
            </p:cNvPr>
            <p:cNvSpPr>
              <a:spLocks noChangeArrowheads="1"/>
            </p:cNvSpPr>
            <p:nvPr/>
          </p:nvSpPr>
          <p:spPr bwMode="auto">
            <a:xfrm>
              <a:off x="3216" y="2064"/>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kumimoji="1" lang="en-US" altLang="zh-CN" sz="2400">
                <a:effectLst>
                  <a:outerShdw blurRad="38100" dist="38100" dir="2700000" algn="tl">
                    <a:srgbClr val="C0C0C0"/>
                  </a:outerShdw>
                </a:effectLst>
                <a:latin typeface="Times New Roman" pitchFamily="18" charset="0"/>
              </a:endParaRPr>
            </a:p>
          </p:txBody>
        </p:sp>
        <p:sp>
          <p:nvSpPr>
            <p:cNvPr id="891911" name="AutoShape 7">
              <a:extLst>
                <a:ext uri="{FF2B5EF4-FFF2-40B4-BE49-F238E27FC236}">
                  <a16:creationId xmlns:a16="http://schemas.microsoft.com/office/drawing/2014/main" id="{D378101B-967A-4A7F-9250-F3F66B4A1898}"/>
                </a:ext>
              </a:extLst>
            </p:cNvPr>
            <p:cNvSpPr>
              <a:spLocks noChangeArrowheads="1"/>
            </p:cNvSpPr>
            <p:nvPr/>
          </p:nvSpPr>
          <p:spPr bwMode="auto">
            <a:xfrm>
              <a:off x="2976" y="18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5386" name="Text Box 17">
              <a:extLst>
                <a:ext uri="{FF2B5EF4-FFF2-40B4-BE49-F238E27FC236}">
                  <a16:creationId xmlns:a16="http://schemas.microsoft.com/office/drawing/2014/main" id="{BD380B4E-7830-4D39-B069-F7C304C73925}"/>
                </a:ext>
              </a:extLst>
            </p:cNvPr>
            <p:cNvSpPr txBox="1">
              <a:spLocks noChangeArrowheads="1"/>
            </p:cNvSpPr>
            <p:nvPr/>
          </p:nvSpPr>
          <p:spPr bwMode="auto">
            <a:xfrm>
              <a:off x="1372" y="2544"/>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891922" name="AutoShape 18">
              <a:extLst>
                <a:ext uri="{FF2B5EF4-FFF2-40B4-BE49-F238E27FC236}">
                  <a16:creationId xmlns:a16="http://schemas.microsoft.com/office/drawing/2014/main" id="{76FC2DB4-562D-4901-972F-3FB701E2B354}"/>
                </a:ext>
              </a:extLst>
            </p:cNvPr>
            <p:cNvSpPr>
              <a:spLocks noChangeArrowheads="1"/>
            </p:cNvSpPr>
            <p:nvPr/>
          </p:nvSpPr>
          <p:spPr bwMode="auto">
            <a:xfrm>
              <a:off x="1296" y="2016"/>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23" name="AutoShape 19">
              <a:extLst>
                <a:ext uri="{FF2B5EF4-FFF2-40B4-BE49-F238E27FC236}">
                  <a16:creationId xmlns:a16="http://schemas.microsoft.com/office/drawing/2014/main" id="{BE3DC428-40C6-438A-8871-D5A448171599}"/>
                </a:ext>
              </a:extLst>
            </p:cNvPr>
            <p:cNvSpPr>
              <a:spLocks noChangeArrowheads="1"/>
            </p:cNvSpPr>
            <p:nvPr/>
          </p:nvSpPr>
          <p:spPr bwMode="auto">
            <a:xfrm>
              <a:off x="1776" y="1968"/>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24" name="AutoShape 20">
              <a:extLst>
                <a:ext uri="{FF2B5EF4-FFF2-40B4-BE49-F238E27FC236}">
                  <a16:creationId xmlns:a16="http://schemas.microsoft.com/office/drawing/2014/main" id="{EF0A62FF-552C-4518-A18F-D9E694B05054}"/>
                </a:ext>
              </a:extLst>
            </p:cNvPr>
            <p:cNvSpPr>
              <a:spLocks noChangeArrowheads="1"/>
            </p:cNvSpPr>
            <p:nvPr/>
          </p:nvSpPr>
          <p:spPr bwMode="auto">
            <a:xfrm>
              <a:off x="2736" y="1776"/>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25" name="AutoShape 21">
              <a:extLst>
                <a:ext uri="{FF2B5EF4-FFF2-40B4-BE49-F238E27FC236}">
                  <a16:creationId xmlns:a16="http://schemas.microsoft.com/office/drawing/2014/main" id="{DF19E5FA-41D9-4A64-8B74-FF6615F97074}"/>
                </a:ext>
              </a:extLst>
            </p:cNvPr>
            <p:cNvSpPr>
              <a:spLocks noChangeArrowheads="1"/>
            </p:cNvSpPr>
            <p:nvPr/>
          </p:nvSpPr>
          <p:spPr bwMode="auto">
            <a:xfrm>
              <a:off x="2256" y="1968"/>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26" name="AutoShape 22">
              <a:extLst>
                <a:ext uri="{FF2B5EF4-FFF2-40B4-BE49-F238E27FC236}">
                  <a16:creationId xmlns:a16="http://schemas.microsoft.com/office/drawing/2014/main" id="{E2081840-E152-462C-930B-231B68472535}"/>
                </a:ext>
              </a:extLst>
            </p:cNvPr>
            <p:cNvSpPr>
              <a:spLocks noChangeArrowheads="1"/>
            </p:cNvSpPr>
            <p:nvPr/>
          </p:nvSpPr>
          <p:spPr bwMode="auto">
            <a:xfrm>
              <a:off x="3696" y="2256"/>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91934" name="AutoShape 30">
              <a:extLst>
                <a:ext uri="{FF2B5EF4-FFF2-40B4-BE49-F238E27FC236}">
                  <a16:creationId xmlns:a16="http://schemas.microsoft.com/office/drawing/2014/main" id="{21834BDB-EEEE-41D5-9A6D-942666E9F0B0}"/>
                </a:ext>
              </a:extLst>
            </p:cNvPr>
            <p:cNvSpPr>
              <a:spLocks noChangeArrowheads="1"/>
            </p:cNvSpPr>
            <p:nvPr/>
          </p:nvSpPr>
          <p:spPr bwMode="auto">
            <a:xfrm>
              <a:off x="4368" y="206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grpSp>
      <p:sp>
        <p:nvSpPr>
          <p:cNvPr id="15368" name="Line 31">
            <a:extLst>
              <a:ext uri="{FF2B5EF4-FFF2-40B4-BE49-F238E27FC236}">
                <a16:creationId xmlns:a16="http://schemas.microsoft.com/office/drawing/2014/main" id="{6DD83126-CB2E-427B-ABC7-C5CE899C2A5A}"/>
              </a:ext>
            </a:extLst>
          </p:cNvPr>
          <p:cNvSpPr>
            <a:spLocks noChangeShapeType="1"/>
          </p:cNvSpPr>
          <p:nvPr/>
        </p:nvSpPr>
        <p:spPr bwMode="auto">
          <a:xfrm>
            <a:off x="457200" y="2384425"/>
            <a:ext cx="8077200" cy="0"/>
          </a:xfrm>
          <a:prstGeom prst="line">
            <a:avLst/>
          </a:prstGeom>
          <a:noFill/>
          <a:ln w="76200" cmpd="tri">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69" name="Group 39">
            <a:extLst>
              <a:ext uri="{FF2B5EF4-FFF2-40B4-BE49-F238E27FC236}">
                <a16:creationId xmlns:a16="http://schemas.microsoft.com/office/drawing/2014/main" id="{8D8E9342-08C6-4B5E-802E-9C6953918C58}"/>
              </a:ext>
            </a:extLst>
          </p:cNvPr>
          <p:cNvGrpSpPr>
            <a:grpSpLocks/>
          </p:cNvGrpSpPr>
          <p:nvPr/>
        </p:nvGrpSpPr>
        <p:grpSpPr bwMode="auto">
          <a:xfrm>
            <a:off x="436563" y="3105150"/>
            <a:ext cx="8326437" cy="3255963"/>
            <a:chOff x="275" y="1933"/>
            <a:chExt cx="5245" cy="2051"/>
          </a:xfrm>
        </p:grpSpPr>
        <p:sp>
          <p:nvSpPr>
            <p:cNvPr id="15371" name="AutoShape 4" descr="白色大理石">
              <a:extLst>
                <a:ext uri="{FF2B5EF4-FFF2-40B4-BE49-F238E27FC236}">
                  <a16:creationId xmlns:a16="http://schemas.microsoft.com/office/drawing/2014/main" id="{EA1002B7-E823-4388-AD09-9CFD35F1EDCD}"/>
                </a:ext>
              </a:extLst>
            </p:cNvPr>
            <p:cNvSpPr>
              <a:spLocks noChangeArrowheads="1"/>
            </p:cNvSpPr>
            <p:nvPr/>
          </p:nvSpPr>
          <p:spPr bwMode="auto">
            <a:xfrm>
              <a:off x="576" y="340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91909" name="AutoShape 5">
              <a:extLst>
                <a:ext uri="{FF2B5EF4-FFF2-40B4-BE49-F238E27FC236}">
                  <a16:creationId xmlns:a16="http://schemas.microsoft.com/office/drawing/2014/main" id="{E367D16A-EC9B-40CF-8B00-02CF93DB0B9B}"/>
                </a:ext>
              </a:extLst>
            </p:cNvPr>
            <p:cNvSpPr>
              <a:spLocks noChangeArrowheads="1"/>
            </p:cNvSpPr>
            <p:nvPr/>
          </p:nvSpPr>
          <p:spPr bwMode="auto">
            <a:xfrm>
              <a:off x="2736" y="2928"/>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kumimoji="1" lang="en-US" altLang="zh-CN" sz="2400">
                <a:effectLst>
                  <a:outerShdw blurRad="38100" dist="38100" dir="2700000" algn="tl">
                    <a:srgbClr val="C0C0C0"/>
                  </a:outerShdw>
                </a:effectLst>
                <a:latin typeface="Times New Roman" pitchFamily="18" charset="0"/>
              </a:endParaRPr>
            </a:p>
          </p:txBody>
        </p:sp>
        <p:sp>
          <p:nvSpPr>
            <p:cNvPr id="891910" name="AutoShape 6">
              <a:extLst>
                <a:ext uri="{FF2B5EF4-FFF2-40B4-BE49-F238E27FC236}">
                  <a16:creationId xmlns:a16="http://schemas.microsoft.com/office/drawing/2014/main" id="{5D913BEE-8A04-47D0-8C2D-36F64A9D3867}"/>
                </a:ext>
              </a:extLst>
            </p:cNvPr>
            <p:cNvSpPr>
              <a:spLocks noChangeArrowheads="1"/>
            </p:cNvSpPr>
            <p:nvPr/>
          </p:nvSpPr>
          <p:spPr bwMode="auto">
            <a:xfrm>
              <a:off x="2496" y="30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5374" name="Text Box 24">
              <a:extLst>
                <a:ext uri="{FF2B5EF4-FFF2-40B4-BE49-F238E27FC236}">
                  <a16:creationId xmlns:a16="http://schemas.microsoft.com/office/drawing/2014/main" id="{3D923A74-4AEF-475B-A291-D2E89A067C81}"/>
                </a:ext>
              </a:extLst>
            </p:cNvPr>
            <p:cNvSpPr txBox="1">
              <a:spLocks noChangeArrowheads="1"/>
            </p:cNvSpPr>
            <p:nvPr/>
          </p:nvSpPr>
          <p:spPr bwMode="auto">
            <a:xfrm>
              <a:off x="1373" y="3696"/>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891929" name="AutoShape 25">
              <a:extLst>
                <a:ext uri="{FF2B5EF4-FFF2-40B4-BE49-F238E27FC236}">
                  <a16:creationId xmlns:a16="http://schemas.microsoft.com/office/drawing/2014/main" id="{5F5C7644-E69A-4A11-8FB3-3DC1A9F69729}"/>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30" name="AutoShape 26">
              <a:extLst>
                <a:ext uri="{FF2B5EF4-FFF2-40B4-BE49-F238E27FC236}">
                  <a16:creationId xmlns:a16="http://schemas.microsoft.com/office/drawing/2014/main" id="{A5547394-69A2-45E6-A1A4-9FC35441883B}"/>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891931" name="AutoShape 27">
              <a:extLst>
                <a:ext uri="{FF2B5EF4-FFF2-40B4-BE49-F238E27FC236}">
                  <a16:creationId xmlns:a16="http://schemas.microsoft.com/office/drawing/2014/main" id="{49CFC8E0-CFD9-49B8-9507-C85F6CE2A766}"/>
                </a:ext>
              </a:extLst>
            </p:cNvPr>
            <p:cNvSpPr>
              <a:spLocks noChangeArrowheads="1"/>
            </p:cNvSpPr>
            <p:nvPr/>
          </p:nvSpPr>
          <p:spPr bwMode="auto">
            <a:xfrm>
              <a:off x="3216" y="292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32" name="AutoShape 28">
              <a:extLst>
                <a:ext uri="{FF2B5EF4-FFF2-40B4-BE49-F238E27FC236}">
                  <a16:creationId xmlns:a16="http://schemas.microsoft.com/office/drawing/2014/main" id="{65F7FC73-7F89-4476-82EE-B17C7712B050}"/>
                </a:ext>
              </a:extLst>
            </p:cNvPr>
            <p:cNvSpPr>
              <a:spLocks noChangeArrowheads="1"/>
            </p:cNvSpPr>
            <p:nvPr/>
          </p:nvSpPr>
          <p:spPr bwMode="auto">
            <a:xfrm>
              <a:off x="225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1936" name="AutoShape 32">
              <a:extLst>
                <a:ext uri="{FF2B5EF4-FFF2-40B4-BE49-F238E27FC236}">
                  <a16:creationId xmlns:a16="http://schemas.microsoft.com/office/drawing/2014/main" id="{7460A3C1-96A6-441A-BC7E-41C93BE8CF16}"/>
                </a:ext>
              </a:extLst>
            </p:cNvPr>
            <p:cNvSpPr>
              <a:spLocks noChangeArrowheads="1"/>
            </p:cNvSpPr>
            <p:nvPr/>
          </p:nvSpPr>
          <p:spPr bwMode="auto">
            <a:xfrm>
              <a:off x="3696" y="340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91937" name="AutoShape 33">
              <a:extLst>
                <a:ext uri="{FF2B5EF4-FFF2-40B4-BE49-F238E27FC236}">
                  <a16:creationId xmlns:a16="http://schemas.microsoft.com/office/drawing/2014/main" id="{A28BDD5D-60C2-4219-B728-141CD7129635}"/>
                </a:ext>
              </a:extLst>
            </p:cNvPr>
            <p:cNvSpPr>
              <a:spLocks noChangeArrowheads="1"/>
            </p:cNvSpPr>
            <p:nvPr/>
          </p:nvSpPr>
          <p:spPr bwMode="auto">
            <a:xfrm>
              <a:off x="4368" y="32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5381" name="Line 34">
              <a:extLst>
                <a:ext uri="{FF2B5EF4-FFF2-40B4-BE49-F238E27FC236}">
                  <a16:creationId xmlns:a16="http://schemas.microsoft.com/office/drawing/2014/main" id="{E21EDE34-D60E-43AD-A2FE-7AB4429FA17C}"/>
                </a:ext>
              </a:extLst>
            </p:cNvPr>
            <p:cNvSpPr>
              <a:spLocks noChangeShapeType="1"/>
            </p:cNvSpPr>
            <p:nvPr/>
          </p:nvSpPr>
          <p:spPr bwMode="auto">
            <a:xfrm>
              <a:off x="2880" y="3984"/>
              <a:ext cx="52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939" name="Text Box 35">
              <a:extLst>
                <a:ext uri="{FF2B5EF4-FFF2-40B4-BE49-F238E27FC236}">
                  <a16:creationId xmlns:a16="http://schemas.microsoft.com/office/drawing/2014/main" id="{602AAA35-E259-4A88-A9E9-8469021EB2FD}"/>
                </a:ext>
              </a:extLst>
            </p:cNvPr>
            <p:cNvSpPr txBox="1">
              <a:spLocks noChangeArrowheads="1"/>
            </p:cNvSpPr>
            <p:nvPr/>
          </p:nvSpPr>
          <p:spPr bwMode="auto">
            <a:xfrm>
              <a:off x="275" y="1933"/>
              <a:ext cx="589" cy="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a:t>
              </a:r>
            </a:p>
            <a:p>
              <a:pPr eaLnBrk="1" hangingPunct="1">
                <a:lnSpc>
                  <a:spcPct val="90000"/>
                </a:lnSpc>
                <a:defRPr/>
              </a:pPr>
              <a:r>
                <a:rPr kumimoji="1" lang="en-US" altLang="zh-CN" sz="3200" b="1" i="1">
                  <a:solidFill>
                    <a:schemeClr val="hlink"/>
                  </a:solidFill>
                  <a:latin typeface="Times New Roman" pitchFamily="18" charset="0"/>
                </a:rPr>
                <a:t>j </a:t>
              </a:r>
              <a:r>
                <a:rPr kumimoji="1" lang="en-US" altLang="zh-CN" sz="3200" b="1">
                  <a:solidFill>
                    <a:schemeClr val="hlink"/>
                  </a:solidFill>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891940" name="Text Box 36">
            <a:extLst>
              <a:ext uri="{FF2B5EF4-FFF2-40B4-BE49-F238E27FC236}">
                <a16:creationId xmlns:a16="http://schemas.microsoft.com/office/drawing/2014/main" id="{84F4C02A-8FB7-4F5E-89C7-8B616698E02C}"/>
              </a:ext>
            </a:extLst>
          </p:cNvPr>
          <p:cNvSpPr txBox="1">
            <a:spLocks noChangeArrowheads="1"/>
          </p:cNvSpPr>
          <p:nvPr/>
        </p:nvSpPr>
        <p:spPr bwMode="auto">
          <a:xfrm>
            <a:off x="457200" y="4746625"/>
            <a:ext cx="935038"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a:t>
            </a:r>
          </a:p>
          <a:p>
            <a:pPr eaLnBrk="1" hangingPunct="1">
              <a:lnSpc>
                <a:spcPct val="90000"/>
              </a:lnSpc>
              <a:defRPr/>
            </a:pPr>
            <a:r>
              <a:rPr kumimoji="1" lang="en-US" altLang="zh-CN" sz="3200" b="1" i="1">
                <a:solidFill>
                  <a:schemeClr val="hlink"/>
                </a:solidFill>
                <a:latin typeface="Times New Roman" pitchFamily="18" charset="0"/>
              </a:rPr>
              <a:t>j </a:t>
            </a:r>
            <a:r>
              <a:rPr kumimoji="1" lang="en-US" altLang="zh-CN" sz="3200" b="1">
                <a:solidFill>
                  <a:schemeClr val="hlink"/>
                </a:solidFill>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EDB4A010-D81D-4DB6-8808-E99B166F923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AD646B-2030-4478-BA89-25913CD6255A}" type="slidenum">
              <a:rPr lang="en-US" altLang="zh-CN" sz="1200" smtClean="0">
                <a:latin typeface="Garamond" panose="02020404030301010803" pitchFamily="18" charset="0"/>
              </a:rPr>
              <a:pPr>
                <a:spcBef>
                  <a:spcPct val="0"/>
                </a:spcBef>
                <a:buClrTx/>
                <a:buSzTx/>
                <a:buFontTx/>
                <a:buNone/>
              </a:pPr>
              <a:t>13</a:t>
            </a:fld>
            <a:endParaRPr lang="en-US" altLang="zh-CN" sz="1200">
              <a:latin typeface="Garamond" panose="02020404030301010803" pitchFamily="18" charset="0"/>
            </a:endParaRPr>
          </a:p>
        </p:txBody>
      </p:sp>
      <p:sp>
        <p:nvSpPr>
          <p:cNvPr id="16387" name="AutoShape 2" descr="白色大理石">
            <a:extLst>
              <a:ext uri="{FF2B5EF4-FFF2-40B4-BE49-F238E27FC236}">
                <a16:creationId xmlns:a16="http://schemas.microsoft.com/office/drawing/2014/main" id="{358B00DC-965F-4D89-921D-5D7919B09364}"/>
              </a:ext>
            </a:extLst>
          </p:cNvPr>
          <p:cNvSpPr>
            <a:spLocks noChangeArrowheads="1"/>
          </p:cNvSpPr>
          <p:nvPr/>
        </p:nvSpPr>
        <p:spPr bwMode="auto">
          <a:xfrm>
            <a:off x="914400" y="3352800"/>
            <a:ext cx="7848600" cy="457200"/>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892931" name="AutoShape 3">
            <a:extLst>
              <a:ext uri="{FF2B5EF4-FFF2-40B4-BE49-F238E27FC236}">
                <a16:creationId xmlns:a16="http://schemas.microsoft.com/office/drawing/2014/main" id="{EE727CB1-5C23-4240-814A-1FEAC41F71A1}"/>
              </a:ext>
            </a:extLst>
          </p:cNvPr>
          <p:cNvSpPr>
            <a:spLocks noChangeArrowheads="1"/>
          </p:cNvSpPr>
          <p:nvPr/>
        </p:nvSpPr>
        <p:spPr bwMode="auto">
          <a:xfrm>
            <a:off x="2819400" y="28956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892936" name="AutoShape 8">
            <a:extLst>
              <a:ext uri="{FF2B5EF4-FFF2-40B4-BE49-F238E27FC236}">
                <a16:creationId xmlns:a16="http://schemas.microsoft.com/office/drawing/2014/main" id="{FFD413F1-5F17-4D0F-BDD4-44A7C3BF08AC}"/>
              </a:ext>
            </a:extLst>
          </p:cNvPr>
          <p:cNvSpPr>
            <a:spLocks noChangeArrowheads="1"/>
          </p:cNvSpPr>
          <p:nvPr/>
        </p:nvSpPr>
        <p:spPr bwMode="auto">
          <a:xfrm>
            <a:off x="2438400" y="2743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6390" name="Rectangle 9">
            <a:extLst>
              <a:ext uri="{FF2B5EF4-FFF2-40B4-BE49-F238E27FC236}">
                <a16:creationId xmlns:a16="http://schemas.microsoft.com/office/drawing/2014/main" id="{2C19C9C4-EACC-4A27-8AE1-E23BB46AA895}"/>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16391" name="Text Box 16">
            <a:extLst>
              <a:ext uri="{FF2B5EF4-FFF2-40B4-BE49-F238E27FC236}">
                <a16:creationId xmlns:a16="http://schemas.microsoft.com/office/drawing/2014/main" id="{E359B4D9-7B04-4323-8DD4-FB4C51726480}"/>
              </a:ext>
            </a:extLst>
          </p:cNvPr>
          <p:cNvSpPr txBox="1">
            <a:spLocks noChangeArrowheads="1"/>
          </p:cNvSpPr>
          <p:nvPr/>
        </p:nvSpPr>
        <p:spPr bwMode="auto">
          <a:xfrm>
            <a:off x="2178050" y="3810000"/>
            <a:ext cx="54403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892945" name="AutoShape 17">
            <a:extLst>
              <a:ext uri="{FF2B5EF4-FFF2-40B4-BE49-F238E27FC236}">
                <a16:creationId xmlns:a16="http://schemas.microsoft.com/office/drawing/2014/main" id="{4ACEA8F1-6BD9-49CD-978D-DFAA0F50AD04}"/>
              </a:ext>
            </a:extLst>
          </p:cNvPr>
          <p:cNvSpPr>
            <a:spLocks noChangeArrowheads="1"/>
          </p:cNvSpPr>
          <p:nvPr/>
        </p:nvSpPr>
        <p:spPr bwMode="auto">
          <a:xfrm>
            <a:off x="2057400" y="29718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46" name="AutoShape 18">
            <a:extLst>
              <a:ext uri="{FF2B5EF4-FFF2-40B4-BE49-F238E27FC236}">
                <a16:creationId xmlns:a16="http://schemas.microsoft.com/office/drawing/2014/main" id="{228CB393-5EC7-4677-A23F-D5BE3F1AF08D}"/>
              </a:ext>
            </a:extLst>
          </p:cNvPr>
          <p:cNvSpPr>
            <a:spLocks noChangeArrowheads="1"/>
          </p:cNvSpPr>
          <p:nvPr/>
        </p:nvSpPr>
        <p:spPr bwMode="auto">
          <a:xfrm>
            <a:off x="5105400" y="25908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47" name="AutoShape 19">
            <a:extLst>
              <a:ext uri="{FF2B5EF4-FFF2-40B4-BE49-F238E27FC236}">
                <a16:creationId xmlns:a16="http://schemas.microsoft.com/office/drawing/2014/main" id="{48597A53-496B-4863-A4F4-2F1CB99047A8}"/>
              </a:ext>
            </a:extLst>
          </p:cNvPr>
          <p:cNvSpPr>
            <a:spLocks noChangeArrowheads="1"/>
          </p:cNvSpPr>
          <p:nvPr/>
        </p:nvSpPr>
        <p:spPr bwMode="auto">
          <a:xfrm>
            <a:off x="4343400" y="28956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48" name="AutoShape 20">
            <a:extLst>
              <a:ext uri="{FF2B5EF4-FFF2-40B4-BE49-F238E27FC236}">
                <a16:creationId xmlns:a16="http://schemas.microsoft.com/office/drawing/2014/main" id="{47A88E55-0E2D-4545-8929-857C62A7686F}"/>
              </a:ext>
            </a:extLst>
          </p:cNvPr>
          <p:cNvSpPr>
            <a:spLocks noChangeArrowheads="1"/>
          </p:cNvSpPr>
          <p:nvPr/>
        </p:nvSpPr>
        <p:spPr bwMode="auto">
          <a:xfrm>
            <a:off x="5867400" y="33528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92954" name="AutoShape 26">
            <a:extLst>
              <a:ext uri="{FF2B5EF4-FFF2-40B4-BE49-F238E27FC236}">
                <a16:creationId xmlns:a16="http://schemas.microsoft.com/office/drawing/2014/main" id="{9684D3CF-1663-4733-B841-AC6D901FC90D}"/>
              </a:ext>
            </a:extLst>
          </p:cNvPr>
          <p:cNvSpPr>
            <a:spLocks noChangeArrowheads="1"/>
          </p:cNvSpPr>
          <p:nvPr/>
        </p:nvSpPr>
        <p:spPr bwMode="auto">
          <a:xfrm>
            <a:off x="6934200" y="30480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892959" name="AutoShape 31">
            <a:extLst>
              <a:ext uri="{FF2B5EF4-FFF2-40B4-BE49-F238E27FC236}">
                <a16:creationId xmlns:a16="http://schemas.microsoft.com/office/drawing/2014/main" id="{3C95820F-27DA-4A74-A6DA-277378B6E169}"/>
              </a:ext>
            </a:extLst>
          </p:cNvPr>
          <p:cNvSpPr>
            <a:spLocks noChangeArrowheads="1"/>
          </p:cNvSpPr>
          <p:nvPr/>
        </p:nvSpPr>
        <p:spPr bwMode="auto">
          <a:xfrm>
            <a:off x="3581400" y="28956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grpSp>
        <p:nvGrpSpPr>
          <p:cNvPr id="16398" name="Group 40">
            <a:extLst>
              <a:ext uri="{FF2B5EF4-FFF2-40B4-BE49-F238E27FC236}">
                <a16:creationId xmlns:a16="http://schemas.microsoft.com/office/drawing/2014/main" id="{4C49D067-2054-422B-A81D-D6491D0BCAA6}"/>
              </a:ext>
            </a:extLst>
          </p:cNvPr>
          <p:cNvGrpSpPr>
            <a:grpSpLocks/>
          </p:cNvGrpSpPr>
          <p:nvPr/>
        </p:nvGrpSpPr>
        <p:grpSpPr bwMode="auto">
          <a:xfrm>
            <a:off x="762000" y="636588"/>
            <a:ext cx="7848600" cy="1676400"/>
            <a:chOff x="480" y="288"/>
            <a:chExt cx="4944" cy="1056"/>
          </a:xfrm>
        </p:grpSpPr>
        <p:sp>
          <p:nvSpPr>
            <p:cNvPr id="16416" name="AutoShape 4" descr="白色大理石">
              <a:extLst>
                <a:ext uri="{FF2B5EF4-FFF2-40B4-BE49-F238E27FC236}">
                  <a16:creationId xmlns:a16="http://schemas.microsoft.com/office/drawing/2014/main" id="{BD304E09-D7E8-4D8F-A870-E227818DDFBB}"/>
                </a:ext>
              </a:extLst>
            </p:cNvPr>
            <p:cNvSpPr>
              <a:spLocks noChangeArrowheads="1"/>
            </p:cNvSpPr>
            <p:nvPr/>
          </p:nvSpPr>
          <p:spPr bwMode="auto">
            <a:xfrm>
              <a:off x="480" y="76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92933" name="AutoShape 5">
              <a:extLst>
                <a:ext uri="{FF2B5EF4-FFF2-40B4-BE49-F238E27FC236}">
                  <a16:creationId xmlns:a16="http://schemas.microsoft.com/office/drawing/2014/main" id="{90E83028-3A8C-43B7-B702-DC3C419EA549}"/>
                </a:ext>
              </a:extLst>
            </p:cNvPr>
            <p:cNvSpPr>
              <a:spLocks noChangeArrowheads="1"/>
            </p:cNvSpPr>
            <p:nvPr/>
          </p:nvSpPr>
          <p:spPr bwMode="auto">
            <a:xfrm>
              <a:off x="2256" y="480"/>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892934" name="AutoShape 6">
              <a:extLst>
                <a:ext uri="{FF2B5EF4-FFF2-40B4-BE49-F238E27FC236}">
                  <a16:creationId xmlns:a16="http://schemas.microsoft.com/office/drawing/2014/main" id="{1ED239B0-D81E-4909-B92C-917BE5742862}"/>
                </a:ext>
              </a:extLst>
            </p:cNvPr>
            <p:cNvSpPr>
              <a:spLocks noChangeArrowheads="1"/>
            </p:cNvSpPr>
            <p:nvPr/>
          </p:nvSpPr>
          <p:spPr bwMode="auto">
            <a:xfrm>
              <a:off x="2016" y="43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892938" name="AutoShape 10">
              <a:extLst>
                <a:ext uri="{FF2B5EF4-FFF2-40B4-BE49-F238E27FC236}">
                  <a16:creationId xmlns:a16="http://schemas.microsoft.com/office/drawing/2014/main" id="{2DBA1BD1-5150-4954-AE29-2202D3A511C4}"/>
                </a:ext>
              </a:extLst>
            </p:cNvPr>
            <p:cNvSpPr>
              <a:spLocks noChangeArrowheads="1"/>
            </p:cNvSpPr>
            <p:nvPr/>
          </p:nvSpPr>
          <p:spPr bwMode="auto">
            <a:xfrm>
              <a:off x="1296" y="52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39" name="AutoShape 11">
              <a:extLst>
                <a:ext uri="{FF2B5EF4-FFF2-40B4-BE49-F238E27FC236}">
                  <a16:creationId xmlns:a16="http://schemas.microsoft.com/office/drawing/2014/main" id="{CEDDEC71-BE28-4075-8904-B9B078C6A9D3}"/>
                </a:ext>
              </a:extLst>
            </p:cNvPr>
            <p:cNvSpPr>
              <a:spLocks noChangeArrowheads="1"/>
            </p:cNvSpPr>
            <p:nvPr/>
          </p:nvSpPr>
          <p:spPr bwMode="auto">
            <a:xfrm>
              <a:off x="177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40" name="AutoShape 12">
              <a:extLst>
                <a:ext uri="{FF2B5EF4-FFF2-40B4-BE49-F238E27FC236}">
                  <a16:creationId xmlns:a16="http://schemas.microsoft.com/office/drawing/2014/main" id="{F8C2AC2C-85E8-4C33-AEFE-A6B83C178B0B}"/>
                </a:ext>
              </a:extLst>
            </p:cNvPr>
            <p:cNvSpPr>
              <a:spLocks noChangeArrowheads="1"/>
            </p:cNvSpPr>
            <p:nvPr/>
          </p:nvSpPr>
          <p:spPr bwMode="auto">
            <a:xfrm>
              <a:off x="321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41" name="AutoShape 13">
              <a:extLst>
                <a:ext uri="{FF2B5EF4-FFF2-40B4-BE49-F238E27FC236}">
                  <a16:creationId xmlns:a16="http://schemas.microsoft.com/office/drawing/2014/main" id="{52B5D5AD-9A2F-408F-AADD-2B9DCF44038F}"/>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42" name="AutoShape 14">
              <a:extLst>
                <a:ext uri="{FF2B5EF4-FFF2-40B4-BE49-F238E27FC236}">
                  <a16:creationId xmlns:a16="http://schemas.microsoft.com/office/drawing/2014/main" id="{3842FDAE-26AC-4C82-882C-1E14AF95FDC2}"/>
                </a:ext>
              </a:extLst>
            </p:cNvPr>
            <p:cNvSpPr>
              <a:spLocks noChangeArrowheads="1"/>
            </p:cNvSpPr>
            <p:nvPr/>
          </p:nvSpPr>
          <p:spPr bwMode="auto">
            <a:xfrm>
              <a:off x="3696" y="76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16424" name="Text Box 15">
              <a:extLst>
                <a:ext uri="{FF2B5EF4-FFF2-40B4-BE49-F238E27FC236}">
                  <a16:creationId xmlns:a16="http://schemas.microsoft.com/office/drawing/2014/main" id="{282824C0-D94C-4B0F-B2DB-D3D709BD7989}"/>
                </a:ext>
              </a:extLst>
            </p:cNvPr>
            <p:cNvSpPr txBox="1">
              <a:spLocks noChangeArrowheads="1"/>
            </p:cNvSpPr>
            <p:nvPr/>
          </p:nvSpPr>
          <p:spPr bwMode="auto">
            <a:xfrm>
              <a:off x="1372" y="1056"/>
              <a:ext cx="26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892958" name="AutoShape 30">
              <a:extLst>
                <a:ext uri="{FF2B5EF4-FFF2-40B4-BE49-F238E27FC236}">
                  <a16:creationId xmlns:a16="http://schemas.microsoft.com/office/drawing/2014/main" id="{249181D5-F135-4AEC-8140-1A3997D1E4A1}"/>
                </a:ext>
              </a:extLst>
            </p:cNvPr>
            <p:cNvSpPr>
              <a:spLocks noChangeArrowheads="1"/>
            </p:cNvSpPr>
            <p:nvPr/>
          </p:nvSpPr>
          <p:spPr bwMode="auto">
            <a:xfrm>
              <a:off x="4368" y="57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6426" name="Line 33">
              <a:extLst>
                <a:ext uri="{FF2B5EF4-FFF2-40B4-BE49-F238E27FC236}">
                  <a16:creationId xmlns:a16="http://schemas.microsoft.com/office/drawing/2014/main" id="{0A799505-D6A7-462E-83AA-F450106A0B1F}"/>
                </a:ext>
              </a:extLst>
            </p:cNvPr>
            <p:cNvSpPr>
              <a:spLocks noChangeShapeType="1"/>
            </p:cNvSpPr>
            <p:nvPr/>
          </p:nvSpPr>
          <p:spPr bwMode="auto">
            <a:xfrm>
              <a:off x="2400" y="1344"/>
              <a:ext cx="52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9" name="Line 34">
            <a:extLst>
              <a:ext uri="{FF2B5EF4-FFF2-40B4-BE49-F238E27FC236}">
                <a16:creationId xmlns:a16="http://schemas.microsoft.com/office/drawing/2014/main" id="{03009D8B-83F4-4B34-96BC-4CF47036492B}"/>
              </a:ext>
            </a:extLst>
          </p:cNvPr>
          <p:cNvSpPr>
            <a:spLocks noChangeShapeType="1"/>
          </p:cNvSpPr>
          <p:nvPr/>
        </p:nvSpPr>
        <p:spPr bwMode="auto">
          <a:xfrm>
            <a:off x="3048000" y="4267200"/>
            <a:ext cx="83820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963" name="Text Box 35">
            <a:extLst>
              <a:ext uri="{FF2B5EF4-FFF2-40B4-BE49-F238E27FC236}">
                <a16:creationId xmlns:a16="http://schemas.microsoft.com/office/drawing/2014/main" id="{800B2FF7-BF94-4D1B-B4EC-28F3CF4A1FA0}"/>
              </a:ext>
            </a:extLst>
          </p:cNvPr>
          <p:cNvSpPr txBox="1">
            <a:spLocks noChangeArrowheads="1"/>
          </p:cNvSpPr>
          <p:nvPr/>
        </p:nvSpPr>
        <p:spPr bwMode="auto">
          <a:xfrm>
            <a:off x="457200" y="636588"/>
            <a:ext cx="935038"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a:t>
            </a:r>
          </a:p>
          <a:p>
            <a:pPr eaLnBrk="1" hangingPunct="1">
              <a:lnSpc>
                <a:spcPct val="90000"/>
              </a:lnSpc>
              <a:defRPr/>
            </a:pPr>
            <a:r>
              <a:rPr kumimoji="1" lang="en-US" altLang="zh-CN" sz="3200" b="1" i="1">
                <a:solidFill>
                  <a:schemeClr val="hlink"/>
                </a:solidFill>
                <a:latin typeface="Times New Roman" pitchFamily="18" charset="0"/>
              </a:rPr>
              <a:t>j </a:t>
            </a:r>
            <a:r>
              <a:rPr kumimoji="1" lang="en-US" altLang="zh-CN" sz="3200" b="1">
                <a:solidFill>
                  <a:schemeClr val="hlink"/>
                </a:solidFill>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92964" name="Text Box 36">
            <a:extLst>
              <a:ext uri="{FF2B5EF4-FFF2-40B4-BE49-F238E27FC236}">
                <a16:creationId xmlns:a16="http://schemas.microsoft.com/office/drawing/2014/main" id="{C669677C-AD65-4B52-8F32-1E78ADE8B08A}"/>
              </a:ext>
            </a:extLst>
          </p:cNvPr>
          <p:cNvSpPr txBox="1">
            <a:spLocks noChangeArrowheads="1"/>
          </p:cNvSpPr>
          <p:nvPr/>
        </p:nvSpPr>
        <p:spPr bwMode="auto">
          <a:xfrm>
            <a:off x="457200" y="2613025"/>
            <a:ext cx="935038"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a:t>
            </a:r>
          </a:p>
          <a:p>
            <a:pPr eaLnBrk="1" hangingPunct="1">
              <a:lnSpc>
                <a:spcPct val="90000"/>
              </a:lnSpc>
              <a:defRPr/>
            </a:pPr>
            <a:r>
              <a:rPr kumimoji="1" lang="en-US" altLang="zh-CN" sz="3200" b="1" i="1">
                <a:solidFill>
                  <a:schemeClr val="hlink"/>
                </a:solidFill>
                <a:latin typeface="Times New Roman" pitchFamily="18" charset="0"/>
              </a:rPr>
              <a:t>j </a:t>
            </a:r>
            <a:r>
              <a:rPr kumimoji="1" lang="en-US" altLang="zh-CN" sz="3200" b="1">
                <a:solidFill>
                  <a:schemeClr val="hlink"/>
                </a:solidFill>
                <a:latin typeface="Times New Roman" pitchFamily="18" charset="0"/>
              </a:rPr>
              <a:t>= 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92965" name="Text Box 37">
            <a:extLst>
              <a:ext uri="{FF2B5EF4-FFF2-40B4-BE49-F238E27FC236}">
                <a16:creationId xmlns:a16="http://schemas.microsoft.com/office/drawing/2014/main" id="{8A2231DE-E918-4452-B97E-FA0A808D3AE8}"/>
              </a:ext>
            </a:extLst>
          </p:cNvPr>
          <p:cNvSpPr txBox="1">
            <a:spLocks noChangeArrowheads="1"/>
          </p:cNvSpPr>
          <p:nvPr/>
        </p:nvSpPr>
        <p:spPr bwMode="auto">
          <a:xfrm>
            <a:off x="457200" y="4670425"/>
            <a:ext cx="1179513"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en-US" altLang="zh-CN" sz="3200" b="1" i="1">
                <a:solidFill>
                  <a:schemeClr val="hlink"/>
                </a:solidFill>
                <a:latin typeface="Times New Roman" pitchFamily="18" charset="0"/>
              </a:rPr>
              <a:t>i </a:t>
            </a:r>
            <a:r>
              <a:rPr kumimoji="1" lang="en-US" altLang="zh-CN" sz="3200" b="1">
                <a:solidFill>
                  <a:schemeClr val="hlink"/>
                </a:solidFill>
                <a:latin typeface="Times New Roman" pitchFamily="18" charset="0"/>
              </a:rPr>
              <a:t>= 4</a:t>
            </a:r>
          </a:p>
          <a:p>
            <a:pPr eaLnBrk="1" hangingPunct="1">
              <a:lnSpc>
                <a:spcPct val="90000"/>
              </a:lnSpc>
              <a:defRPr/>
            </a:pPr>
            <a:r>
              <a:rPr kumimoji="1" lang="en-US" altLang="zh-CN" sz="3200" b="1" i="1">
                <a:solidFill>
                  <a:schemeClr val="hlink"/>
                </a:solidFill>
                <a:latin typeface="Times New Roman" pitchFamily="18" charset="0"/>
              </a:rPr>
              <a:t>j </a:t>
            </a:r>
            <a:r>
              <a:rPr kumimoji="1" lang="en-US" altLang="zh-CN" sz="3200" b="1">
                <a:solidFill>
                  <a:schemeClr val="hlink"/>
                </a:solidFill>
                <a:latin typeface="Times New Roman" pitchFamily="18" charset="0"/>
              </a:rPr>
              <a:t>= </a:t>
            </a:r>
            <a:r>
              <a:rPr kumimoji="1" lang="en-US" altLang="zh-CN" sz="3200" b="1">
                <a:solidFill>
                  <a:schemeClr val="hlink"/>
                </a:solidFill>
                <a:latin typeface="Courier New" pitchFamily="49" charset="0"/>
              </a:rPr>
              <a:t>-</a:t>
            </a:r>
            <a:r>
              <a:rPr kumimoji="1" lang="en-US" altLang="zh-CN" sz="3200" b="1">
                <a:solidFill>
                  <a:schemeClr val="hlink"/>
                </a:solidFill>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nvGrpSpPr>
          <p:cNvPr id="16403" name="Group 41">
            <a:extLst>
              <a:ext uri="{FF2B5EF4-FFF2-40B4-BE49-F238E27FC236}">
                <a16:creationId xmlns:a16="http://schemas.microsoft.com/office/drawing/2014/main" id="{BC9810A0-987B-43BD-9CB1-594DC4D26A8B}"/>
              </a:ext>
            </a:extLst>
          </p:cNvPr>
          <p:cNvGrpSpPr>
            <a:grpSpLocks/>
          </p:cNvGrpSpPr>
          <p:nvPr/>
        </p:nvGrpSpPr>
        <p:grpSpPr bwMode="auto">
          <a:xfrm>
            <a:off x="914400" y="4581525"/>
            <a:ext cx="7848600" cy="1752600"/>
            <a:chOff x="576" y="2886"/>
            <a:chExt cx="4944" cy="1104"/>
          </a:xfrm>
        </p:grpSpPr>
        <p:sp>
          <p:nvSpPr>
            <p:cNvPr id="16404" name="AutoShape 7" descr="白色大理石">
              <a:extLst>
                <a:ext uri="{FF2B5EF4-FFF2-40B4-BE49-F238E27FC236}">
                  <a16:creationId xmlns:a16="http://schemas.microsoft.com/office/drawing/2014/main" id="{EFEAFCD0-CCB8-45C9-942F-E1EF63426C68}"/>
                </a:ext>
              </a:extLst>
            </p:cNvPr>
            <p:cNvSpPr>
              <a:spLocks noChangeArrowheads="1"/>
            </p:cNvSpPr>
            <p:nvPr/>
          </p:nvSpPr>
          <p:spPr bwMode="auto">
            <a:xfrm>
              <a:off x="576" y="3366"/>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405" name="Text Box 21">
              <a:extLst>
                <a:ext uri="{FF2B5EF4-FFF2-40B4-BE49-F238E27FC236}">
                  <a16:creationId xmlns:a16="http://schemas.microsoft.com/office/drawing/2014/main" id="{E0BF4739-91B9-4B56-82CB-F0A15A5CA07F}"/>
                </a:ext>
              </a:extLst>
            </p:cNvPr>
            <p:cNvSpPr txBox="1">
              <a:spLocks noChangeArrowheads="1"/>
            </p:cNvSpPr>
            <p:nvPr/>
          </p:nvSpPr>
          <p:spPr bwMode="auto">
            <a:xfrm>
              <a:off x="1373" y="3654"/>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temp</a:t>
              </a:r>
              <a:endParaRPr kumimoji="1" lang="en-US" altLang="zh-CN" sz="2400">
                <a:latin typeface="Times New Roman" panose="02020603050405020304" pitchFamily="18" charset="0"/>
              </a:endParaRPr>
            </a:p>
          </p:txBody>
        </p:sp>
        <p:sp>
          <p:nvSpPr>
            <p:cNvPr id="892950" name="AutoShape 22">
              <a:extLst>
                <a:ext uri="{FF2B5EF4-FFF2-40B4-BE49-F238E27FC236}">
                  <a16:creationId xmlns:a16="http://schemas.microsoft.com/office/drawing/2014/main" id="{67E8AC05-508A-4A72-98D8-3CE40864FAEE}"/>
                </a:ext>
              </a:extLst>
            </p:cNvPr>
            <p:cNvSpPr>
              <a:spLocks noChangeArrowheads="1"/>
            </p:cNvSpPr>
            <p:nvPr/>
          </p:nvSpPr>
          <p:spPr bwMode="auto">
            <a:xfrm>
              <a:off x="1296" y="3078"/>
              <a:ext cx="336" cy="48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21</a:t>
              </a:r>
              <a:endParaRPr kumimoji="1" lang="en-US" altLang="zh-CN" sz="2400">
                <a:effectLst>
                  <a:outerShdw blurRad="38100" dist="38100" dir="2700000" algn="tl">
                    <a:srgbClr val="C0C0C0"/>
                  </a:outerShdw>
                </a:effectLst>
                <a:latin typeface="Times New Roman" pitchFamily="18" charset="0"/>
              </a:endParaRPr>
            </a:p>
          </p:txBody>
        </p:sp>
        <p:sp>
          <p:nvSpPr>
            <p:cNvPr id="892951" name="AutoShape 23">
              <a:extLst>
                <a:ext uri="{FF2B5EF4-FFF2-40B4-BE49-F238E27FC236}">
                  <a16:creationId xmlns:a16="http://schemas.microsoft.com/office/drawing/2014/main" id="{2ABFC322-05F1-4CDE-A0CD-2871DF265B47}"/>
                </a:ext>
              </a:extLst>
            </p:cNvPr>
            <p:cNvSpPr>
              <a:spLocks noChangeArrowheads="1"/>
            </p:cNvSpPr>
            <p:nvPr/>
          </p:nvSpPr>
          <p:spPr bwMode="auto">
            <a:xfrm>
              <a:off x="2208" y="303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892952" name="AutoShape 24">
              <a:extLst>
                <a:ext uri="{FF2B5EF4-FFF2-40B4-BE49-F238E27FC236}">
                  <a16:creationId xmlns:a16="http://schemas.microsoft.com/office/drawing/2014/main" id="{A0B49B48-A6EB-4E2B-9CFB-39C4FFE358A5}"/>
                </a:ext>
              </a:extLst>
            </p:cNvPr>
            <p:cNvSpPr>
              <a:spLocks noChangeArrowheads="1"/>
            </p:cNvSpPr>
            <p:nvPr/>
          </p:nvSpPr>
          <p:spPr bwMode="auto">
            <a:xfrm>
              <a:off x="3216" y="2886"/>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53" name="AutoShape 25">
              <a:extLst>
                <a:ext uri="{FF2B5EF4-FFF2-40B4-BE49-F238E27FC236}">
                  <a16:creationId xmlns:a16="http://schemas.microsoft.com/office/drawing/2014/main" id="{4B8E8A46-2CE7-4A7A-9ED0-DF56743A535B}"/>
                </a:ext>
              </a:extLst>
            </p:cNvPr>
            <p:cNvSpPr>
              <a:spLocks noChangeArrowheads="1"/>
            </p:cNvSpPr>
            <p:nvPr/>
          </p:nvSpPr>
          <p:spPr bwMode="auto">
            <a:xfrm>
              <a:off x="2736" y="303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892955" name="AutoShape 27">
              <a:extLst>
                <a:ext uri="{FF2B5EF4-FFF2-40B4-BE49-F238E27FC236}">
                  <a16:creationId xmlns:a16="http://schemas.microsoft.com/office/drawing/2014/main" id="{D77A9AAB-C290-44FB-BBC2-F679EF47746F}"/>
                </a:ext>
              </a:extLst>
            </p:cNvPr>
            <p:cNvSpPr>
              <a:spLocks noChangeArrowheads="1"/>
            </p:cNvSpPr>
            <p:nvPr/>
          </p:nvSpPr>
          <p:spPr bwMode="auto">
            <a:xfrm>
              <a:off x="3696" y="3366"/>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892956" name="AutoShape 28">
              <a:extLst>
                <a:ext uri="{FF2B5EF4-FFF2-40B4-BE49-F238E27FC236}">
                  <a16:creationId xmlns:a16="http://schemas.microsoft.com/office/drawing/2014/main" id="{8DDF1ADE-31B2-40E6-B110-A9361E018445}"/>
                </a:ext>
              </a:extLst>
            </p:cNvPr>
            <p:cNvSpPr>
              <a:spLocks noChangeArrowheads="1"/>
            </p:cNvSpPr>
            <p:nvPr/>
          </p:nvSpPr>
          <p:spPr bwMode="auto">
            <a:xfrm>
              <a:off x="4368" y="317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6412" name="Line 29">
              <a:extLst>
                <a:ext uri="{FF2B5EF4-FFF2-40B4-BE49-F238E27FC236}">
                  <a16:creationId xmlns:a16="http://schemas.microsoft.com/office/drawing/2014/main" id="{F9067636-1A7E-4EE8-B293-01ABAA1BFA89}"/>
                </a:ext>
              </a:extLst>
            </p:cNvPr>
            <p:cNvSpPr>
              <a:spLocks noChangeShapeType="1"/>
            </p:cNvSpPr>
            <p:nvPr/>
          </p:nvSpPr>
          <p:spPr bwMode="auto">
            <a:xfrm>
              <a:off x="1440" y="3942"/>
              <a:ext cx="52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960" name="AutoShape 32">
              <a:extLst>
                <a:ext uri="{FF2B5EF4-FFF2-40B4-BE49-F238E27FC236}">
                  <a16:creationId xmlns:a16="http://schemas.microsoft.com/office/drawing/2014/main" id="{B600775D-B78C-4273-AD53-7B0C44B5973C}"/>
                </a:ext>
              </a:extLst>
            </p:cNvPr>
            <p:cNvSpPr>
              <a:spLocks noChangeArrowheads="1"/>
            </p:cNvSpPr>
            <p:nvPr/>
          </p:nvSpPr>
          <p:spPr bwMode="auto">
            <a:xfrm>
              <a:off x="1728" y="307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16414" name="Line 38">
              <a:extLst>
                <a:ext uri="{FF2B5EF4-FFF2-40B4-BE49-F238E27FC236}">
                  <a16:creationId xmlns:a16="http://schemas.microsoft.com/office/drawing/2014/main" id="{2C3CAB63-E66E-4E5E-9475-03683F0D7D7C}"/>
                </a:ext>
              </a:extLst>
            </p:cNvPr>
            <p:cNvSpPr>
              <a:spLocks noChangeShapeType="1"/>
            </p:cNvSpPr>
            <p:nvPr/>
          </p:nvSpPr>
          <p:spPr bwMode="auto">
            <a:xfrm flipH="1">
              <a:off x="1440" y="3990"/>
              <a:ext cx="3072"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967" name="AutoShape 39">
              <a:extLst>
                <a:ext uri="{FF2B5EF4-FFF2-40B4-BE49-F238E27FC236}">
                  <a16:creationId xmlns:a16="http://schemas.microsoft.com/office/drawing/2014/main" id="{02A95CDF-B37E-4F0F-BFEC-8D75E563BC59}"/>
                </a:ext>
              </a:extLst>
            </p:cNvPr>
            <p:cNvSpPr>
              <a:spLocks noChangeArrowheads="1"/>
            </p:cNvSpPr>
            <p:nvPr/>
          </p:nvSpPr>
          <p:spPr bwMode="auto">
            <a:xfrm>
              <a:off x="1104" y="298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E1EE8A33-5AC8-40F2-9495-38A8A975310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530955A-4615-4626-A966-9E4E2FFEBD7C}" type="slidenum">
              <a:rPr lang="en-US" altLang="zh-CN" sz="1200" smtClean="0">
                <a:latin typeface="Garamond" panose="02020404030301010803" pitchFamily="18" charset="0"/>
              </a:rPr>
              <a:pPr>
                <a:spcBef>
                  <a:spcPct val="0"/>
                </a:spcBef>
                <a:buClrTx/>
                <a:buSzTx/>
                <a:buFontTx/>
                <a:buNone/>
              </a:pPr>
              <a:t>14</a:t>
            </a:fld>
            <a:endParaRPr lang="en-US" altLang="zh-CN" sz="1200">
              <a:latin typeface="Garamond" panose="02020404030301010803" pitchFamily="18" charset="0"/>
            </a:endParaRPr>
          </a:p>
        </p:txBody>
      </p:sp>
      <p:sp>
        <p:nvSpPr>
          <p:cNvPr id="17411" name="Rectangle 3">
            <a:extLst>
              <a:ext uri="{FF2B5EF4-FFF2-40B4-BE49-F238E27FC236}">
                <a16:creationId xmlns:a16="http://schemas.microsoft.com/office/drawing/2014/main" id="{D619C3FF-7C1A-4C29-BD98-97FAD0CEA61A}"/>
              </a:ext>
            </a:extLst>
          </p:cNvPr>
          <p:cNvSpPr>
            <a:spLocks noGrp="1" noChangeArrowheads="1"/>
          </p:cNvSpPr>
          <p:nvPr>
            <p:ph type="title"/>
          </p:nvPr>
        </p:nvSpPr>
        <p:spPr>
          <a:xfrm>
            <a:off x="457200" y="277813"/>
            <a:ext cx="8229600" cy="762000"/>
          </a:xfrm>
        </p:spPr>
        <p:txBody>
          <a:bodyPr/>
          <a:lstStyle/>
          <a:p>
            <a:pPr algn="ctr" eaLnBrk="1" hangingPunct="1"/>
            <a:r>
              <a:rPr kumimoji="1" lang="zh-CN" altLang="en-US" sz="3800" b="1">
                <a:ea typeface="华文新魏" panose="02010800040101010101" pitchFamily="2" charset="-122"/>
              </a:rPr>
              <a:t>直接插入排序的算法</a:t>
            </a:r>
          </a:p>
        </p:txBody>
      </p:sp>
      <p:sp>
        <p:nvSpPr>
          <p:cNvPr id="17412" name="Rectangle 4">
            <a:extLst>
              <a:ext uri="{FF2B5EF4-FFF2-40B4-BE49-F238E27FC236}">
                <a16:creationId xmlns:a16="http://schemas.microsoft.com/office/drawing/2014/main" id="{46A4CFB7-26E1-4617-AF27-7FFECEDFB41C}"/>
              </a:ext>
            </a:extLst>
          </p:cNvPr>
          <p:cNvSpPr>
            <a:spLocks noGrp="1" noChangeArrowheads="1"/>
          </p:cNvSpPr>
          <p:nvPr>
            <p:ph type="body" idx="1"/>
          </p:nvPr>
        </p:nvSpPr>
        <p:spPr>
          <a:xfrm>
            <a:off x="503238" y="1268413"/>
            <a:ext cx="8229600" cy="5111750"/>
          </a:xfrm>
        </p:spPr>
        <p:txBody>
          <a:bodyPr/>
          <a:lstStyle/>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#include </a:t>
            </a:r>
            <a:r>
              <a:rPr lang="en-US" altLang="zh-CN" sz="2600" dirty="0">
                <a:latin typeface="Times New Roman" panose="02020603050405020304" pitchFamily="18" charset="0"/>
                <a:ea typeface="隶书" panose="02010509060101010101" pitchFamily="49" charset="-122"/>
              </a:rPr>
              <a:t>"</a:t>
            </a:r>
            <a:r>
              <a:rPr lang="en-US" altLang="zh-CN" sz="2600" dirty="0" err="1">
                <a:latin typeface="Times New Roman" panose="02020603050405020304" pitchFamily="18" charset="0"/>
                <a:ea typeface="隶书" panose="02010509060101010101" pitchFamily="49" charset="-122"/>
              </a:rPr>
              <a:t>dataList.h</a:t>
            </a:r>
            <a:r>
              <a:rPr lang="en-US" altLang="zh-CN" sz="2600" dirty="0">
                <a:latin typeface="Times New Roman" panose="02020603050405020304" pitchFamily="18" charset="0"/>
                <a:ea typeface="隶书" panose="02010509060101010101" pitchFamily="49" charset="-122"/>
              </a:rPr>
              <a:t>"</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template &lt;class </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void </a:t>
            </a:r>
            <a:r>
              <a:rPr lang="en-US" altLang="zh-CN" sz="2600" dirty="0" err="1">
                <a:latin typeface="Times New Roman" panose="02020603050405020304" pitchFamily="18" charset="0"/>
                <a:ea typeface="隶书" panose="02010509060101010101" pitchFamily="49" charset="-122"/>
              </a:rPr>
              <a:t>InsertSort</a:t>
            </a:r>
            <a:r>
              <a:rPr lang="en-US" altLang="zh-CN" sz="2600"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dataList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&gt;&amp; </a:t>
            </a:r>
            <a:r>
              <a:rPr lang="en-US" altLang="zh-CN" sz="2600" dirty="0">
                <a:latin typeface="Times New Roman" panose="02020603050405020304" pitchFamily="18" charset="0"/>
                <a:ea typeface="隶书" panose="02010509060101010101" pitchFamily="49" charset="-122"/>
              </a:rPr>
              <a:t>L</a:t>
            </a:r>
            <a:r>
              <a:rPr lang="en-US" altLang="zh-CN" sz="2600" b="1" dirty="0">
                <a:latin typeface="Times New Roman" panose="02020603050405020304" pitchFamily="18" charset="0"/>
                <a:ea typeface="隶书" panose="02010509060101010101" pitchFamily="49" charset="-122"/>
              </a:rPr>
              <a:t>, int </a:t>
            </a:r>
            <a:r>
              <a:rPr lang="en-US" altLang="zh-CN" sz="2600" dirty="0">
                <a:latin typeface="Times New Roman" panose="02020603050405020304" pitchFamily="18" charset="0"/>
                <a:ea typeface="隶书" panose="02010509060101010101" pitchFamily="49" charset="-122"/>
              </a:rPr>
              <a:t>left</a:t>
            </a:r>
            <a:r>
              <a:rPr lang="en-US" altLang="zh-CN" sz="2600" b="1" dirty="0">
                <a:latin typeface="Times New Roman" panose="02020603050405020304" pitchFamily="18" charset="0"/>
                <a:ea typeface="隶书" panose="02010509060101010101" pitchFamily="49" charset="-122"/>
              </a:rPr>
              <a:t>, int </a:t>
            </a:r>
            <a:r>
              <a:rPr lang="en-US" altLang="zh-CN" sz="2600" dirty="0">
                <a:latin typeface="Times New Roman" panose="02020603050405020304" pitchFamily="18" charset="0"/>
                <a:ea typeface="隶书" panose="02010509060101010101" pitchFamily="49" charset="-122"/>
              </a:rPr>
              <a:t>right)</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 typeface="Wingdings" panose="05000000000000000000" pitchFamily="2" charset="2"/>
              <a:buNone/>
            </a:pP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依次将元素</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a:t>
            </a:r>
            <a:r>
              <a:rPr lang="en-US" altLang="zh-CN" sz="2600" b="1" dirty="0" err="1">
                <a:solidFill>
                  <a:schemeClr val="tx2"/>
                </a:solidFill>
                <a:latin typeface="Times New Roman" panose="02020603050405020304" pitchFamily="18" charset="0"/>
                <a:ea typeface="隶书" panose="02010509060101010101" pitchFamily="49" charset="-122"/>
              </a:rPr>
              <a:t>i</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按其排序码插入到有序表</a:t>
            </a:r>
          </a:p>
          <a:p>
            <a:pPr eaLnBrk="1" hangingPunct="1">
              <a:lnSpc>
                <a:spcPct val="105000"/>
              </a:lnSpc>
              <a:spcBef>
                <a:spcPct val="10000"/>
              </a:spcBef>
              <a:buFont typeface="Wingdings" panose="05000000000000000000" pitchFamily="2" charset="2"/>
              <a:buNone/>
            </a:pPr>
            <a:r>
              <a:rPr lang="en-US" altLang="zh-CN" sz="2600" b="1" dirty="0">
                <a:solidFill>
                  <a:schemeClr val="tx2"/>
                </a:solidFill>
                <a:latin typeface="Times New Roman" panose="02020603050405020304" pitchFamily="18" charset="0"/>
                <a:ea typeface="隶书" panose="02010509060101010101" pitchFamily="49" charset="-122"/>
              </a:rPr>
              <a:t>//</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[left],…,</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[i</a:t>
            </a:r>
            <a:r>
              <a:rPr lang="en-US" altLang="zh-CN" sz="2600" b="1" dirty="0">
                <a:solidFill>
                  <a:schemeClr val="tx2"/>
                </a:solidFill>
                <a:latin typeface="Courier New" panose="02070309020205020404" pitchFamily="49" charset="0"/>
                <a:ea typeface="隶书" panose="02010509060101010101" pitchFamily="49" charset="-122"/>
              </a:rPr>
              <a:t>-</a:t>
            </a:r>
            <a:r>
              <a:rPr lang="en-US" altLang="zh-CN" sz="2600" b="1" dirty="0">
                <a:solidFill>
                  <a:schemeClr val="tx2"/>
                </a:solidFill>
                <a:latin typeface="Times New Roman" panose="02020603050405020304" pitchFamily="18" charset="0"/>
                <a:ea typeface="隶书" panose="02010509060101010101" pitchFamily="49" charset="-122"/>
              </a:rPr>
              <a:t>1]</a:t>
            </a:r>
            <a:r>
              <a:rPr lang="zh-CN" altLang="en-US" sz="2600" dirty="0">
                <a:solidFill>
                  <a:schemeClr val="tx2"/>
                </a:solidFill>
                <a:latin typeface="Times New Roman" panose="02020603050405020304" pitchFamily="18" charset="0"/>
                <a:ea typeface="隶书" panose="02010509060101010101" pitchFamily="49" charset="-122"/>
              </a:rPr>
              <a:t>中</a:t>
            </a:r>
            <a:r>
              <a:rPr lang="en-US" altLang="zh-CN" sz="2600"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使得</a:t>
            </a:r>
          </a:p>
          <a:p>
            <a:pPr eaLnBrk="1" hangingPunct="1">
              <a:lnSpc>
                <a:spcPct val="105000"/>
              </a:lnSpc>
              <a:spcBef>
                <a:spcPct val="10000"/>
              </a:spcBef>
              <a:buFont typeface="Wingdings" panose="05000000000000000000" pitchFamily="2" charset="2"/>
              <a:buNone/>
            </a:pPr>
            <a:r>
              <a:rPr lang="en-US" altLang="zh-CN" sz="2600" b="1" dirty="0">
                <a:solidFill>
                  <a:schemeClr val="tx2"/>
                </a:solidFill>
                <a:latin typeface="Times New Roman" panose="02020603050405020304" pitchFamily="18" charset="0"/>
                <a:ea typeface="隶书" panose="02010509060101010101" pitchFamily="49" charset="-122"/>
              </a:rPr>
              <a:t>//</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[left]</a:t>
            </a:r>
            <a:r>
              <a:rPr lang="zh-CN" altLang="en-US" sz="2600" dirty="0">
                <a:solidFill>
                  <a:schemeClr val="tx2"/>
                </a:solidFill>
                <a:latin typeface="Times New Roman" panose="02020603050405020304" pitchFamily="18" charset="0"/>
                <a:ea typeface="隶书" panose="02010509060101010101" pitchFamily="49" charset="-122"/>
              </a:rPr>
              <a:t>到</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a:t>
            </a:r>
            <a:r>
              <a:rPr lang="en-US" altLang="zh-CN" sz="2600" b="1" dirty="0" err="1">
                <a:solidFill>
                  <a:schemeClr val="tx2"/>
                </a:solidFill>
                <a:latin typeface="Times New Roman" panose="02020603050405020304" pitchFamily="18" charset="0"/>
                <a:ea typeface="隶书" panose="02010509060101010101" pitchFamily="49" charset="-122"/>
              </a:rPr>
              <a:t>i</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有序。</a:t>
            </a:r>
          </a:p>
          <a:p>
            <a:pPr eaLnBrk="1" hangingPunct="1">
              <a:lnSpc>
                <a:spcPct val="105000"/>
              </a:lnSpc>
              <a:spcBef>
                <a:spcPct val="10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Element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int </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j</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for </a:t>
            </a:r>
            <a:r>
              <a:rPr lang="en-US" altLang="zh-CN" sz="2600" dirty="0">
                <a:latin typeface="Times New Roman" panose="02020603050405020304" pitchFamily="18" charset="0"/>
                <a:ea typeface="隶书" panose="02010509060101010101" pitchFamily="49" charset="-122"/>
              </a:rPr>
              <a:t>(</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 </a:t>
            </a:r>
            <a:r>
              <a:rPr lang="en-US" altLang="zh-CN" sz="2600" dirty="0">
                <a:solidFill>
                  <a:srgbClr val="C00000"/>
                </a:solidFill>
                <a:latin typeface="Times New Roman" panose="02020603050405020304" pitchFamily="18" charset="0"/>
                <a:ea typeface="隶书" panose="02010509060101010101" pitchFamily="49" charset="-122"/>
              </a:rPr>
              <a:t>left</a:t>
            </a:r>
            <a:r>
              <a:rPr lang="en-US" altLang="zh-CN" sz="2600" b="1" dirty="0">
                <a:solidFill>
                  <a:srgbClr val="C00000"/>
                </a:solidFill>
                <a:latin typeface="Times New Roman" panose="02020603050405020304" pitchFamily="18" charset="0"/>
                <a:ea typeface="隶书" panose="02010509060101010101" pitchFamily="49" charset="-122"/>
              </a:rPr>
              <a:t>+</a:t>
            </a:r>
            <a:r>
              <a:rPr lang="en-US" altLang="zh-CN" sz="2600" dirty="0">
                <a:solidFill>
                  <a:srgbClr val="C00000"/>
                </a:solidFill>
                <a:latin typeface="Times New Roman" panose="02020603050405020304" pitchFamily="18" charset="0"/>
                <a:ea typeface="隶书" panose="02010509060101010101" pitchFamily="49" charset="-122"/>
              </a:rPr>
              <a:t>1</a:t>
            </a: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right</a:t>
            </a: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if </a:t>
            </a:r>
            <a:r>
              <a:rPr lang="en-US" altLang="zh-CN" sz="2600" dirty="0">
                <a:latin typeface="Times New Roman" panose="02020603050405020304" pitchFamily="18" charset="0"/>
                <a:ea typeface="隶书" panose="02010509060101010101" pitchFamily="49" charset="-122"/>
              </a:rPr>
              <a:t>(L[</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L[i</a:t>
            </a:r>
            <a:r>
              <a:rPr lang="en-US" altLang="zh-CN" sz="2600" dirty="0">
                <a:latin typeface="黑体" panose="02010609060101010101" pitchFamily="49" charset="-122"/>
                <a:ea typeface="黑体" panose="02010609060101010101" pitchFamily="49" charset="-122"/>
              </a:rPr>
              <a:t>-</a:t>
            </a:r>
            <a:r>
              <a:rPr lang="en-US" altLang="zh-CN" sz="2600" dirty="0">
                <a:latin typeface="Times New Roman" panose="02020603050405020304" pitchFamily="18" charset="0"/>
                <a:ea typeface="隶书" panose="02010509060101010101" pitchFamily="49" charset="-122"/>
              </a:rPr>
              <a:t>1])</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temp </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j</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i</a:t>
            </a:r>
            <a:r>
              <a:rPr lang="en-US" altLang="zh-CN" sz="2600" dirty="0">
                <a:latin typeface="黑体" panose="02010609060101010101" pitchFamily="49" charset="-122"/>
                <a:ea typeface="黑体" panose="02010609060101010101" pitchFamily="49" charset="-122"/>
              </a:rPr>
              <a:t>-</a:t>
            </a:r>
            <a:r>
              <a:rPr lang="en-US" altLang="zh-CN" sz="2600" dirty="0">
                <a:latin typeface="Times New Roman" panose="02020603050405020304" pitchFamily="18" charset="0"/>
                <a:ea typeface="隶书" panose="02010509060101010101" pitchFamily="49" charset="-122"/>
              </a:rPr>
              <a:t>1</a:t>
            </a:r>
            <a:r>
              <a:rPr lang="en-US" altLang="zh-CN" sz="2600" b="1"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8" end="8"/>
                                            </p:txEl>
                                          </p:spTgt>
                                        </p:tgtEl>
                                        <p:attrNameLst>
                                          <p:attrName>style.visibility</p:attrName>
                                        </p:attrNameLst>
                                      </p:cBhvr>
                                      <p:to>
                                        <p:strVal val="visible"/>
                                      </p:to>
                                    </p:set>
                                    <p:animEffect transition="in" filter="fade">
                                      <p:cBhvr>
                                        <p:cTn id="7" dur="500"/>
                                        <p:tgtEl>
                                          <p:spTgt spid="17412">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xEl>
                                              <p:pRg st="9" end="9"/>
                                            </p:txEl>
                                          </p:spTgt>
                                        </p:tgtEl>
                                        <p:attrNameLst>
                                          <p:attrName>style.visibility</p:attrName>
                                        </p:attrNameLst>
                                      </p:cBhvr>
                                      <p:to>
                                        <p:strVal val="visible"/>
                                      </p:to>
                                    </p:set>
                                    <p:animEffect transition="in" filter="fade">
                                      <p:cBhvr>
                                        <p:cTn id="12" dur="500"/>
                                        <p:tgtEl>
                                          <p:spTgt spid="174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53CA4161-9397-4D5D-9041-033D88DD643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269645-438C-4426-848A-0599E4903757}" type="slidenum">
              <a:rPr lang="en-US" altLang="zh-CN" sz="1200" smtClean="0">
                <a:latin typeface="Garamond" panose="02020404030301010803" pitchFamily="18" charset="0"/>
              </a:rPr>
              <a:pPr>
                <a:spcBef>
                  <a:spcPct val="0"/>
                </a:spcBef>
                <a:buClrTx/>
                <a:buSzTx/>
                <a:buFontTx/>
                <a:buNone/>
              </a:pPr>
              <a:t>15</a:t>
            </a:fld>
            <a:endParaRPr lang="en-US" altLang="zh-CN" sz="1200">
              <a:latin typeface="Garamond" panose="02020404030301010803" pitchFamily="18" charset="0"/>
            </a:endParaRPr>
          </a:p>
        </p:txBody>
      </p:sp>
      <p:sp>
        <p:nvSpPr>
          <p:cNvPr id="18435" name="Rectangle 3">
            <a:extLst>
              <a:ext uri="{FF2B5EF4-FFF2-40B4-BE49-F238E27FC236}">
                <a16:creationId xmlns:a16="http://schemas.microsoft.com/office/drawing/2014/main" id="{AFBBE22F-BA41-4238-A2B8-5A323262293D}"/>
              </a:ext>
            </a:extLst>
          </p:cNvPr>
          <p:cNvSpPr>
            <a:spLocks noGrp="1" noChangeArrowheads="1"/>
          </p:cNvSpPr>
          <p:nvPr>
            <p:ph type="body" idx="1"/>
          </p:nvPr>
        </p:nvSpPr>
        <p:spPr>
          <a:xfrm>
            <a:off x="457200" y="692150"/>
            <a:ext cx="8229600" cy="5761038"/>
          </a:xfrm>
        </p:spPr>
        <p:txBody>
          <a:bodyPr/>
          <a:lstStyle/>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do {</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L[j+1]</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L[j]</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 j</a:t>
            </a:r>
            <a:r>
              <a:rPr lang="en-US" altLang="zh-CN" sz="2600" dirty="0">
                <a:latin typeface="黑体" panose="02010609060101010101" pitchFamily="49" charset="-122"/>
                <a:ea typeface="黑体" panose="02010609060101010101" pitchFamily="49" charset="-122"/>
              </a:rPr>
              <a:t>--</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 while </a:t>
            </a:r>
            <a:r>
              <a:rPr lang="en-US" altLang="zh-CN" sz="2600" dirty="0">
                <a:latin typeface="Times New Roman" panose="02020603050405020304" pitchFamily="18" charset="0"/>
                <a:ea typeface="隶书" panose="02010509060101010101" pitchFamily="49" charset="-122"/>
              </a:rPr>
              <a:t>(j</a:t>
            </a:r>
            <a:r>
              <a:rPr lang="en-US" altLang="zh-CN" sz="2600" b="1" dirty="0">
                <a:latin typeface="Times New Roman" panose="02020603050405020304" pitchFamily="18" charset="0"/>
                <a:ea typeface="隶书" panose="02010509060101010101" pitchFamily="49" charset="-122"/>
              </a:rPr>
              <a:t> &gt;= </a:t>
            </a:r>
            <a:r>
              <a:rPr lang="en-US" altLang="zh-CN" sz="2600" dirty="0">
                <a:latin typeface="Times New Roman" panose="02020603050405020304" pitchFamily="18" charset="0"/>
                <a:ea typeface="隶书" panose="02010509060101010101" pitchFamily="49" charset="-122"/>
              </a:rPr>
              <a:t>left</a:t>
            </a:r>
            <a:r>
              <a:rPr lang="en-US" altLang="zh-CN" sz="2600" b="1" dirty="0">
                <a:latin typeface="Times New Roman" panose="02020603050405020304" pitchFamily="18" charset="0"/>
                <a:ea typeface="隶书" panose="02010509060101010101" pitchFamily="49" charset="-122"/>
              </a:rPr>
              <a:t> &amp;&amp;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L[j])</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L[j+1]</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endParaRPr lang="en-US" altLang="zh-CN" sz="13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dirty="0">
                <a:solidFill>
                  <a:schemeClr val="tx2"/>
                </a:solidFill>
                <a:ea typeface="仿宋_GB2312" pitchFamily="49" charset="-122"/>
              </a:rPr>
              <a:t>算法分析</a:t>
            </a:r>
          </a:p>
          <a:p>
            <a:pPr eaLnBrk="1" hangingPunct="1">
              <a:lnSpc>
                <a:spcPct val="105000"/>
              </a:lnSpc>
              <a:spcBef>
                <a:spcPct val="5000"/>
              </a:spcBef>
              <a:buClr>
                <a:srgbClr val="800080"/>
              </a:buClr>
              <a:buSzPct val="50000"/>
            </a:pPr>
            <a:r>
              <a:rPr lang="zh-CN" altLang="en-US" sz="2800" b="1" dirty="0">
                <a:latin typeface="Times New Roman" panose="02020603050405020304" pitchFamily="18" charset="0"/>
                <a:ea typeface="仿宋_GB2312" pitchFamily="49" charset="-122"/>
              </a:rPr>
              <a:t>设待排序元素个数为</a:t>
            </a:r>
            <a:r>
              <a:rPr lang="en-US" altLang="zh-CN" sz="2800" b="1" dirty="0" err="1">
                <a:latin typeface="Times New Roman" panose="02020603050405020304" pitchFamily="18" charset="0"/>
                <a:ea typeface="仿宋_GB2312" pitchFamily="49" charset="-122"/>
              </a:rPr>
              <a:t>currentSize</a:t>
            </a:r>
            <a:r>
              <a:rPr lang="en-US" altLang="zh-CN" sz="2800" b="1" dirty="0">
                <a:latin typeface="Times New Roman" panose="02020603050405020304" pitchFamily="18" charset="0"/>
                <a:ea typeface="仿宋_GB2312" pitchFamily="49" charset="-122"/>
              </a:rPr>
              <a:t> = n, </a:t>
            </a:r>
            <a:r>
              <a:rPr lang="zh-CN" altLang="en-US" sz="2800" b="1" dirty="0">
                <a:latin typeface="Times New Roman" panose="02020603050405020304" pitchFamily="18" charset="0"/>
                <a:ea typeface="仿宋_GB2312" pitchFamily="49" charset="-122"/>
              </a:rPr>
              <a:t>则该算法的主程序执行</a:t>
            </a:r>
            <a:r>
              <a:rPr lang="en-US" altLang="zh-CN" sz="2800" b="1" dirty="0">
                <a:latin typeface="Times New Roman" panose="02020603050405020304" pitchFamily="18" charset="0"/>
                <a:ea typeface="仿宋_GB2312" pitchFamily="49" charset="-122"/>
              </a:rPr>
              <a:t>n</a:t>
            </a:r>
            <a:r>
              <a:rPr lang="en-US" altLang="zh-CN" sz="2800" b="1" dirty="0">
                <a:latin typeface="Courier New" panose="02070309020205020404" pitchFamily="49" charset="0"/>
                <a:ea typeface="黑体" panose="02010609060101010101" pitchFamily="49" charset="-122"/>
              </a:rPr>
              <a:t>-</a:t>
            </a:r>
            <a:r>
              <a:rPr lang="en-US" altLang="zh-CN" sz="2800" b="1" dirty="0">
                <a:latin typeface="Times New Roman" panose="02020603050405020304" pitchFamily="18" charset="0"/>
                <a:ea typeface="仿宋_GB2312" pitchFamily="49" charset="-122"/>
              </a:rPr>
              <a:t>1</a:t>
            </a:r>
            <a:r>
              <a:rPr lang="zh-CN" altLang="en-US" sz="2800" b="1" dirty="0">
                <a:latin typeface="Times New Roman" panose="02020603050405020304" pitchFamily="18" charset="0"/>
                <a:ea typeface="仿宋_GB2312" pitchFamily="49" charset="-122"/>
              </a:rPr>
              <a:t>趟。</a:t>
            </a:r>
          </a:p>
          <a:p>
            <a:pPr eaLnBrk="1" hangingPunct="1">
              <a:lnSpc>
                <a:spcPct val="105000"/>
              </a:lnSpc>
              <a:spcBef>
                <a:spcPct val="5000"/>
              </a:spcBef>
              <a:buClr>
                <a:srgbClr val="800080"/>
              </a:buClr>
              <a:buSzPct val="50000"/>
            </a:pPr>
            <a:r>
              <a:rPr lang="zh-CN" altLang="en-US" sz="2800" b="1" dirty="0">
                <a:latin typeface="Times New Roman" panose="02020603050405020304" pitchFamily="18" charset="0"/>
                <a:ea typeface="仿宋_GB2312" pitchFamily="49" charset="-122"/>
              </a:rPr>
              <a:t>排序码比较次数和元素移动次数与元素排序码的初始排列有关。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fade">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3" end="3"/>
                                            </p:txEl>
                                          </p:spTgt>
                                        </p:tgtEl>
                                        <p:attrNameLst>
                                          <p:attrName>style.visibility</p:attrName>
                                        </p:attrNameLst>
                                      </p:cBhvr>
                                      <p:to>
                                        <p:strVal val="visible"/>
                                      </p:to>
                                    </p:set>
                                    <p:animEffect transition="in" filter="fade">
                                      <p:cBhvr>
                                        <p:cTn id="1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a:extLst>
              <a:ext uri="{FF2B5EF4-FFF2-40B4-BE49-F238E27FC236}">
                <a16:creationId xmlns:a16="http://schemas.microsoft.com/office/drawing/2014/main" id="{4717211C-EC27-4AD5-A947-A60BB9095A3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97F1A4-272A-44B7-97B4-166A717B038E}" type="slidenum">
              <a:rPr lang="en-US" altLang="zh-CN" sz="1200" smtClean="0">
                <a:latin typeface="Garamond" panose="02020404030301010803" pitchFamily="18" charset="0"/>
              </a:rPr>
              <a:pPr>
                <a:spcBef>
                  <a:spcPct val="0"/>
                </a:spcBef>
                <a:buClrTx/>
                <a:buSzTx/>
                <a:buFontTx/>
                <a:buNone/>
              </a:pPr>
              <a:t>16</a:t>
            </a:fld>
            <a:endParaRPr lang="en-US" altLang="zh-CN" sz="1200">
              <a:latin typeface="Garamond" panose="02020404030301010803" pitchFamily="18" charset="0"/>
            </a:endParaRPr>
          </a:p>
        </p:txBody>
      </p:sp>
      <p:sp>
        <p:nvSpPr>
          <p:cNvPr id="19459" name="Rectangle 3">
            <a:extLst>
              <a:ext uri="{FF2B5EF4-FFF2-40B4-BE49-F238E27FC236}">
                <a16:creationId xmlns:a16="http://schemas.microsoft.com/office/drawing/2014/main" id="{64449CFF-3CA8-40B6-B930-FF2A2A221F56}"/>
              </a:ext>
            </a:extLst>
          </p:cNvPr>
          <p:cNvSpPr>
            <a:spLocks noGrp="1" noChangeArrowheads="1"/>
          </p:cNvSpPr>
          <p:nvPr>
            <p:ph type="body" sz="half" idx="1"/>
          </p:nvPr>
        </p:nvSpPr>
        <p:spPr>
          <a:xfrm>
            <a:off x="457200" y="728663"/>
            <a:ext cx="8183563" cy="5724525"/>
          </a:xfrm>
        </p:spPr>
        <p:txBody>
          <a:bodyPr/>
          <a:lstStyle/>
          <a:p>
            <a:pPr eaLnBrk="1" hangingPunct="1">
              <a:lnSpc>
                <a:spcPct val="105000"/>
              </a:lnSpc>
              <a:spcBef>
                <a:spcPct val="0"/>
              </a:spcBef>
              <a:buClr>
                <a:srgbClr val="800080"/>
              </a:buClr>
              <a:buSzPct val="50000"/>
            </a:pPr>
            <a:r>
              <a:rPr lang="zh-CN" altLang="en-US" sz="2800" b="1">
                <a:latin typeface="Times New Roman" panose="02020603050405020304" pitchFamily="18" charset="0"/>
                <a:ea typeface="仿宋_GB2312" pitchFamily="49" charset="-122"/>
              </a:rPr>
              <a:t>最好情况下，排序前元素已按排序码从小到大有序，每趟只需与前面有序元素序列的最后一个元素比较</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次，总的排序码比较次数为 </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元素移动次数为</a:t>
            </a:r>
            <a:r>
              <a:rPr lang="en-US" altLang="zh-CN" sz="2800" b="1">
                <a:latin typeface="Times New Roman" panose="02020603050405020304" pitchFamily="18" charset="0"/>
                <a:ea typeface="仿宋_GB2312" pitchFamily="49" charset="-122"/>
              </a:rPr>
              <a:t>0</a:t>
            </a:r>
            <a:r>
              <a:rPr lang="zh-CN" altLang="en-US" sz="2800" b="1">
                <a:latin typeface="Times New Roman" panose="02020603050405020304" pitchFamily="18" charset="0"/>
                <a:ea typeface="仿宋_GB2312" pitchFamily="49" charset="-122"/>
              </a:rPr>
              <a:t>。</a:t>
            </a:r>
          </a:p>
          <a:p>
            <a:pPr algn="just" eaLnBrk="1" hangingPunct="1">
              <a:lnSpc>
                <a:spcPct val="105000"/>
              </a:lnSpc>
              <a:spcBef>
                <a:spcPct val="0"/>
              </a:spcBef>
              <a:buClr>
                <a:srgbClr val="800080"/>
              </a:buClr>
              <a:buSzPct val="50000"/>
            </a:pPr>
            <a:r>
              <a:rPr lang="zh-CN" altLang="en-US" sz="2800" b="1">
                <a:latin typeface="Times New Roman" panose="02020603050405020304" pitchFamily="18" charset="0"/>
                <a:ea typeface="仿宋_GB2312" pitchFamily="49" charset="-122"/>
              </a:rPr>
              <a:t>最坏情况下</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第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趟时第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个元素必须与前面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个元素都做排序码比较</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并且每做</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次比较就要做</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次数据移动。则</a:t>
            </a:r>
            <a:r>
              <a:rPr lang="zh-CN" altLang="en-US" sz="2800" b="1">
                <a:solidFill>
                  <a:schemeClr val="tx2"/>
                </a:solidFill>
                <a:latin typeface="Times New Roman" panose="02020603050405020304" pitchFamily="18" charset="0"/>
                <a:ea typeface="仿宋_GB2312" pitchFamily="49" charset="-122"/>
              </a:rPr>
              <a:t>总排序码比较次数</a:t>
            </a:r>
            <a:r>
              <a:rPr lang="en-US" altLang="zh-CN" sz="2800" b="1" i="1">
                <a:solidFill>
                  <a:schemeClr val="tx2"/>
                </a:solidFill>
                <a:latin typeface="Times New Roman" panose="02020603050405020304" pitchFamily="18" charset="0"/>
                <a:ea typeface="仿宋_GB2312" pitchFamily="49" charset="-122"/>
              </a:rPr>
              <a:t>KCN</a:t>
            </a:r>
            <a:r>
              <a:rPr lang="zh-CN" altLang="en-US" sz="2800" b="1">
                <a:latin typeface="Times New Roman" panose="02020603050405020304" pitchFamily="18" charset="0"/>
                <a:ea typeface="仿宋_GB2312" pitchFamily="49" charset="-122"/>
              </a:rPr>
              <a:t>和</a:t>
            </a:r>
            <a:r>
              <a:rPr lang="zh-CN" altLang="en-US" sz="2800" b="1">
                <a:solidFill>
                  <a:schemeClr val="tx2"/>
                </a:solidFill>
                <a:latin typeface="Times New Roman" panose="02020603050405020304" pitchFamily="18" charset="0"/>
                <a:ea typeface="仿宋_GB2312" pitchFamily="49" charset="-122"/>
              </a:rPr>
              <a:t>元素移动次数</a:t>
            </a:r>
            <a:r>
              <a:rPr lang="en-US" altLang="zh-CN" sz="2800" b="1" i="1">
                <a:solidFill>
                  <a:schemeClr val="tx2"/>
                </a:solidFill>
                <a:latin typeface="Times New Roman" panose="02020603050405020304" pitchFamily="18" charset="0"/>
                <a:ea typeface="仿宋_GB2312" pitchFamily="49" charset="-122"/>
              </a:rPr>
              <a:t>RMN</a:t>
            </a:r>
            <a:r>
              <a:rPr lang="zh-CN" altLang="en-US" sz="2800" b="1">
                <a:latin typeface="Times New Roman" panose="02020603050405020304" pitchFamily="18" charset="0"/>
                <a:ea typeface="仿宋_GB2312" pitchFamily="49" charset="-122"/>
              </a:rPr>
              <a:t>分别为</a:t>
            </a:r>
          </a:p>
          <a:p>
            <a:pPr eaLnBrk="1" hangingPunct="1">
              <a:lnSpc>
                <a:spcPct val="105000"/>
              </a:lnSpc>
              <a:spcBef>
                <a:spcPct val="5000"/>
              </a:spcBef>
              <a:buClr>
                <a:srgbClr val="FF7C80"/>
              </a:buClr>
              <a:buSzPct val="50000"/>
            </a:pPr>
            <a:endParaRPr lang="en-US" altLang="zh-CN" sz="2800" b="1">
              <a:latin typeface="Times New Roman" panose="02020603050405020304" pitchFamily="18" charset="0"/>
              <a:ea typeface="仿宋_GB2312" pitchFamily="49" charset="-122"/>
            </a:endParaRPr>
          </a:p>
        </p:txBody>
      </p:sp>
      <p:sp>
        <p:nvSpPr>
          <p:cNvPr id="19460" name="Rectangle 4">
            <a:extLst>
              <a:ext uri="{FF2B5EF4-FFF2-40B4-BE49-F238E27FC236}">
                <a16:creationId xmlns:a16="http://schemas.microsoft.com/office/drawing/2014/main" id="{5438C6CC-C340-45E4-9A6E-F2A81C6089B1}"/>
              </a:ext>
            </a:extLst>
          </p:cNvPr>
          <p:cNvSpPr>
            <a:spLocks noChangeArrowheads="1"/>
          </p:cNvSpPr>
          <p:nvPr/>
        </p:nvSpPr>
        <p:spPr bwMode="auto">
          <a:xfrm>
            <a:off x="149225" y="65088"/>
            <a:ext cx="1841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endParaRPr kumimoji="1" lang="zh-CN" altLang="zh-CN" sz="3200" b="1">
              <a:solidFill>
                <a:schemeClr val="tx2"/>
              </a:solidFill>
              <a:latin typeface="Times New Roman" panose="02020603050405020304" pitchFamily="18" charset="0"/>
            </a:endParaRPr>
          </a:p>
        </p:txBody>
      </p:sp>
      <p:graphicFrame>
        <p:nvGraphicFramePr>
          <p:cNvPr id="19461" name="Object 7">
            <a:extLst>
              <a:ext uri="{FF2B5EF4-FFF2-40B4-BE49-F238E27FC236}">
                <a16:creationId xmlns:a16="http://schemas.microsoft.com/office/drawing/2014/main" id="{66E5AEBB-C91C-443D-9E04-07B9FCF48345}"/>
              </a:ext>
            </a:extLst>
          </p:cNvPr>
          <p:cNvGraphicFramePr>
            <a:graphicFrameLocks noGrp="1" noChangeAspect="1"/>
          </p:cNvGraphicFramePr>
          <p:nvPr>
            <p:ph sz="half" idx="2"/>
          </p:nvPr>
        </p:nvGraphicFramePr>
        <p:xfrm>
          <a:off x="1511300" y="4581525"/>
          <a:ext cx="5797550" cy="1908175"/>
        </p:xfrm>
        <a:graphic>
          <a:graphicData uri="http://schemas.openxmlformats.org/presentationml/2006/ole">
            <mc:AlternateContent xmlns:mc="http://schemas.openxmlformats.org/markup-compatibility/2006">
              <mc:Choice xmlns:v="urn:schemas-microsoft-com:vml" Requires="v">
                <p:oleObj spid="_x0000_s19472" name="公式" r:id="rId3" imgW="2705100" imgH="838200" progId="Equation.3">
                  <p:embed/>
                </p:oleObj>
              </mc:Choice>
              <mc:Fallback>
                <p:oleObj name="公式" r:id="rId3" imgW="2705100" imgH="838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4581525"/>
                        <a:ext cx="579755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C9529D6-1CFD-4206-9562-68F9ECD7761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7EA16A-E307-4ABA-B642-18784CB1C3F7}" type="slidenum">
              <a:rPr lang="en-US" altLang="zh-CN" sz="1200" smtClean="0">
                <a:latin typeface="Garamond" panose="02020404030301010803" pitchFamily="18" charset="0"/>
              </a:rPr>
              <a:pPr>
                <a:spcBef>
                  <a:spcPct val="0"/>
                </a:spcBef>
                <a:buClrTx/>
                <a:buSzTx/>
                <a:buFontTx/>
                <a:buNone/>
              </a:pPr>
              <a:t>17</a:t>
            </a:fld>
            <a:endParaRPr lang="en-US" altLang="zh-CN" sz="1200">
              <a:latin typeface="Garamond" panose="02020404030301010803" pitchFamily="18" charset="0"/>
            </a:endParaRPr>
          </a:p>
        </p:txBody>
      </p:sp>
      <p:sp>
        <p:nvSpPr>
          <p:cNvPr id="20483" name="Rectangle 2">
            <a:extLst>
              <a:ext uri="{FF2B5EF4-FFF2-40B4-BE49-F238E27FC236}">
                <a16:creationId xmlns:a16="http://schemas.microsoft.com/office/drawing/2014/main" id="{77AD8D40-E178-4F2E-A4E1-86FC9E4293B0}"/>
              </a:ext>
            </a:extLst>
          </p:cNvPr>
          <p:cNvSpPr>
            <a:spLocks noGrp="1" noChangeArrowheads="1"/>
          </p:cNvSpPr>
          <p:nvPr>
            <p:ph type="body" idx="1"/>
          </p:nvPr>
        </p:nvSpPr>
        <p:spPr>
          <a:xfrm>
            <a:off x="474663" y="704850"/>
            <a:ext cx="8382000" cy="6324600"/>
          </a:xfrm>
        </p:spPr>
        <p:txBody>
          <a:bodyPr/>
          <a:lstStyle/>
          <a:p>
            <a:pPr algn="just"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平均情况下排序的时间复杂度为 </a:t>
            </a:r>
            <a:r>
              <a:rPr lang="en-US" altLang="zh-CN" sz="2800" b="1">
                <a:latin typeface="Times New Roman" panose="02020603050405020304" pitchFamily="18" charset="0"/>
                <a:ea typeface="仿宋_GB2312" pitchFamily="49" charset="-122"/>
              </a:rPr>
              <a:t>o(</a:t>
            </a:r>
            <a:r>
              <a:rPr lang="en-US" altLang="zh-CN" sz="2800" b="1" i="1">
                <a:latin typeface="Times New Roman" panose="02020603050405020304" pitchFamily="18" charset="0"/>
                <a:ea typeface="仿宋_GB2312" pitchFamily="49" charset="-122"/>
              </a:rPr>
              <a:t>n</a:t>
            </a:r>
            <a:r>
              <a:rPr lang="en-US" altLang="zh-CN" sz="2800" b="1" baseline="30000">
                <a:latin typeface="Times New Roman" panose="02020603050405020304" pitchFamily="18" charset="0"/>
                <a:ea typeface="仿宋_GB2312" pitchFamily="49" charset="-122"/>
              </a:rPr>
              <a:t>2</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a:t>
            </a:r>
          </a:p>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直接插入排序是一种稳定的排序方法。</a:t>
            </a:r>
          </a:p>
          <a:p>
            <a:pPr eaLnBrk="1" hangingPunct="1">
              <a:lnSpc>
                <a:spcPct val="105000"/>
              </a:lnSpc>
              <a:spcBef>
                <a:spcPct val="10000"/>
              </a:spcBef>
              <a:buClr>
                <a:srgbClr val="800080"/>
              </a:buClr>
              <a:buSzPct val="50000"/>
            </a:pPr>
            <a:endParaRPr lang="zh-CN" altLang="en-US" sz="28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pPr>
            <a:endParaRPr lang="zh-CN" altLang="en-US" sz="28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基本思想是 </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设在顺序表中有一 个元素序列 </a:t>
            </a:r>
            <a:r>
              <a:rPr lang="en-US" altLang="zh-CN" sz="2800" b="1">
                <a:latin typeface="Times New Roman" panose="02020603050405020304" pitchFamily="18" charset="0"/>
                <a:ea typeface="仿宋_GB2312" pitchFamily="49" charset="-122"/>
              </a:rPr>
              <a:t>V[0], V[1], …, V[</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。其中</a:t>
            </a:r>
            <a:r>
              <a:rPr lang="en-US" altLang="zh-CN" sz="2800" b="1">
                <a:latin typeface="Times New Roman" panose="02020603050405020304" pitchFamily="18" charset="0"/>
                <a:ea typeface="仿宋_GB2312" pitchFamily="49" charset="-122"/>
              </a:rPr>
              <a:t>, V[0], </a:t>
            </a:r>
            <a:r>
              <a:rPr lang="en-US" altLang="zh-CN" sz="2800" b="1" i="1">
                <a:latin typeface="Times New Roman" panose="02020603050405020304" pitchFamily="18" charset="0"/>
                <a:ea typeface="仿宋_GB2312" pitchFamily="49" charset="-122"/>
              </a:rPr>
              <a:t>V</a:t>
            </a:r>
            <a:r>
              <a:rPr lang="en-US" altLang="zh-CN" sz="2800" b="1">
                <a:latin typeface="Times New Roman" panose="02020603050405020304" pitchFamily="18" charset="0"/>
                <a:ea typeface="仿宋_GB2312" pitchFamily="49" charset="-122"/>
              </a:rPr>
              <a:t>[1], …, V[</a:t>
            </a:r>
            <a:r>
              <a:rPr lang="en-US" altLang="zh-CN" sz="2800" b="1" i="1">
                <a:latin typeface="Times New Roman" panose="02020603050405020304" pitchFamily="18" charset="0"/>
                <a:ea typeface="仿宋_GB2312" pitchFamily="49" charset="-122"/>
              </a:rPr>
              <a:t>i</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是已经排好序的元素。在插入</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时</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利用折半搜索法寻找</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的插入位置。</a:t>
            </a:r>
          </a:p>
          <a:p>
            <a:pPr eaLnBrk="1" hangingPunct="1">
              <a:lnSpc>
                <a:spcPct val="105000"/>
              </a:lnSpc>
              <a:spcBef>
                <a:spcPct val="10000"/>
              </a:spcBef>
              <a:buClr>
                <a:srgbClr val="800080"/>
              </a:buClr>
              <a:buSzPct val="50000"/>
            </a:pPr>
            <a:endParaRPr lang="zh-CN" altLang="en-US" sz="800" b="1"/>
          </a:p>
          <a:p>
            <a:pPr eaLnBrk="1" hangingPunct="1">
              <a:lnSpc>
                <a:spcPct val="105000"/>
              </a:lnSpc>
              <a:spcBef>
                <a:spcPct val="10000"/>
              </a:spcBef>
              <a:buClr>
                <a:srgbClr val="800080"/>
              </a:buClr>
              <a:buSzPct val="50000"/>
              <a:buFont typeface="Wingdings" panose="05000000000000000000" pitchFamily="2" charset="2"/>
              <a:buNone/>
            </a:pPr>
            <a:r>
              <a:rPr lang="zh-CN" altLang="en-US" sz="3400" b="1">
                <a:solidFill>
                  <a:schemeClr val="tx2"/>
                </a:solidFill>
                <a:ea typeface="华文新魏" panose="02010800040101010101" pitchFamily="2" charset="-122"/>
              </a:rPr>
              <a:t>折半插入排序的算法</a:t>
            </a:r>
          </a:p>
          <a:p>
            <a:pPr eaLnBrk="1" hangingPunct="1">
              <a:lnSpc>
                <a:spcPct val="105000"/>
              </a:lnSpc>
              <a:spcBef>
                <a:spcPct val="10000"/>
              </a:spcBef>
              <a:buClr>
                <a:srgbClr val="800080"/>
              </a:buClr>
              <a:buSzPct val="50000"/>
              <a:buFont typeface="Wingdings" panose="05000000000000000000" pitchFamily="2" charset="2"/>
              <a:buNone/>
            </a:pPr>
            <a:r>
              <a:rPr lang="en-US" altLang="zh-CN" sz="2600" b="1">
                <a:latin typeface="Times New Roman" panose="02020603050405020304" pitchFamily="18" charset="0"/>
              </a:rPr>
              <a:t>#include </a:t>
            </a:r>
            <a:r>
              <a:rPr lang="en-US" altLang="zh-CN" sz="2600">
                <a:latin typeface="Times New Roman" panose="02020603050405020304" pitchFamily="18" charset="0"/>
              </a:rPr>
              <a:t>"dataList.h"</a:t>
            </a:r>
            <a:r>
              <a:rPr lang="en-US" altLang="zh-CN"/>
              <a:t> </a:t>
            </a:r>
          </a:p>
        </p:txBody>
      </p:sp>
      <p:sp>
        <p:nvSpPr>
          <p:cNvPr id="20484" name="Rectangle 4">
            <a:extLst>
              <a:ext uri="{FF2B5EF4-FFF2-40B4-BE49-F238E27FC236}">
                <a16:creationId xmlns:a16="http://schemas.microsoft.com/office/drawing/2014/main" id="{306A62F3-247D-4C34-8D4C-5E4C5930C112}"/>
              </a:ext>
            </a:extLst>
          </p:cNvPr>
          <p:cNvSpPr>
            <a:spLocks noGrp="1" noChangeArrowheads="1"/>
          </p:cNvSpPr>
          <p:nvPr>
            <p:ph type="title"/>
          </p:nvPr>
        </p:nvSpPr>
        <p:spPr>
          <a:xfrm>
            <a:off x="457200" y="1897063"/>
            <a:ext cx="8229600" cy="884237"/>
          </a:xfrm>
        </p:spPr>
        <p:txBody>
          <a:bodyPr/>
          <a:lstStyle/>
          <a:p>
            <a:pPr algn="ctr" eaLnBrk="1" hangingPunct="1"/>
            <a:r>
              <a:rPr lang="zh-CN" altLang="en-US" sz="3800" b="1">
                <a:latin typeface="华文新魏" panose="02010800040101010101" pitchFamily="2" charset="-122"/>
                <a:ea typeface="华文新魏" panose="02010800040101010101" pitchFamily="2" charset="-122"/>
              </a:rPr>
              <a:t>折半插入排序 </a:t>
            </a:r>
            <a:r>
              <a:rPr lang="en-US" altLang="zh-CN" sz="3800" b="1">
                <a:latin typeface="华文新魏" panose="02010800040101010101" pitchFamily="2" charset="-122"/>
                <a:ea typeface="华文新魏" panose="02010800040101010101" pitchFamily="2" charset="-122"/>
              </a:rPr>
              <a:t>(Binary Insertsort)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B79B4586-7AD0-4AA5-9223-1361C91B64D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6C0F48-9FD5-4106-AF5B-38102DEA264E}" type="slidenum">
              <a:rPr lang="en-US" altLang="zh-CN" sz="1200" smtClean="0">
                <a:latin typeface="Garamond" panose="02020404030301010803" pitchFamily="18" charset="0"/>
              </a:rPr>
              <a:pPr>
                <a:spcBef>
                  <a:spcPct val="0"/>
                </a:spcBef>
                <a:buClrTx/>
                <a:buSzTx/>
                <a:buFontTx/>
                <a:buNone/>
              </a:pPr>
              <a:t>18</a:t>
            </a:fld>
            <a:endParaRPr lang="en-US" altLang="zh-CN" sz="1200">
              <a:latin typeface="Garamond" panose="02020404030301010803" pitchFamily="18" charset="0"/>
            </a:endParaRPr>
          </a:p>
        </p:txBody>
      </p:sp>
      <p:sp>
        <p:nvSpPr>
          <p:cNvPr id="21507" name="Rectangle 3">
            <a:extLst>
              <a:ext uri="{FF2B5EF4-FFF2-40B4-BE49-F238E27FC236}">
                <a16:creationId xmlns:a16="http://schemas.microsoft.com/office/drawing/2014/main" id="{AFF463DF-4533-478F-A773-FA80F31159AF}"/>
              </a:ext>
            </a:extLst>
          </p:cNvPr>
          <p:cNvSpPr>
            <a:spLocks noGrp="1" noChangeArrowheads="1"/>
          </p:cNvSpPr>
          <p:nvPr>
            <p:ph type="body" idx="1"/>
          </p:nvPr>
        </p:nvSpPr>
        <p:spPr>
          <a:xfrm>
            <a:off x="466725" y="727075"/>
            <a:ext cx="8534400" cy="5797550"/>
          </a:xfrm>
        </p:spPr>
        <p:txBody>
          <a:bodyPr/>
          <a:lstStyle/>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template &lt;class </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 </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void </a:t>
            </a:r>
            <a:r>
              <a:rPr lang="en-US" altLang="zh-CN" sz="2600" dirty="0" err="1">
                <a:latin typeface="Times New Roman" panose="02020603050405020304" pitchFamily="18" charset="0"/>
                <a:ea typeface="隶书" panose="02010509060101010101" pitchFamily="49" charset="-122"/>
              </a:rPr>
              <a:t>BinaryInsertSort</a:t>
            </a:r>
            <a:r>
              <a:rPr lang="en-US" altLang="zh-CN" sz="2600"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dataList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&gt;&amp; </a:t>
            </a:r>
            <a:r>
              <a:rPr lang="en-US" altLang="zh-CN" sz="2600" dirty="0">
                <a:latin typeface="Times New Roman" panose="02020603050405020304" pitchFamily="18" charset="0"/>
                <a:ea typeface="隶书" panose="02010509060101010101" pitchFamily="49" charset="-122"/>
              </a:rPr>
              <a:t>L</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const int </a:t>
            </a:r>
            <a:r>
              <a:rPr lang="en-US" altLang="zh-CN" sz="2600" dirty="0">
                <a:latin typeface="Times New Roman" panose="02020603050405020304" pitchFamily="18" charset="0"/>
                <a:ea typeface="隶书" panose="02010509060101010101" pitchFamily="49" charset="-122"/>
              </a:rPr>
              <a:t>left</a:t>
            </a:r>
            <a:r>
              <a:rPr lang="en-US" altLang="zh-CN" sz="2600" b="1" dirty="0">
                <a:latin typeface="Times New Roman" panose="02020603050405020304" pitchFamily="18" charset="0"/>
                <a:ea typeface="隶书" panose="02010509060101010101" pitchFamily="49" charset="-122"/>
              </a:rPr>
              <a:t>, const int </a:t>
            </a:r>
            <a:r>
              <a:rPr lang="en-US" altLang="zh-CN" sz="2600" dirty="0">
                <a:latin typeface="Times New Roman" panose="02020603050405020304" pitchFamily="18" charset="0"/>
                <a:ea typeface="隶书" panose="02010509060101010101" pitchFamily="49" charset="-122"/>
              </a:rPr>
              <a:t>right)</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 typeface="Wingdings" panose="05000000000000000000" pitchFamily="2" charset="2"/>
              <a:buNone/>
            </a:pP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利用折半搜索</a:t>
            </a:r>
            <a:r>
              <a:rPr lang="en-US" altLang="zh-CN" sz="2600" dirty="0">
                <a:solidFill>
                  <a:schemeClr val="tx2"/>
                </a:solidFill>
                <a:latin typeface="Times New Roman" panose="02020603050405020304" pitchFamily="18" charset="0"/>
                <a:ea typeface="隶书" panose="02010509060101010101" pitchFamily="49" charset="-122"/>
              </a:rPr>
              <a:t>, </a:t>
            </a:r>
            <a:r>
              <a:rPr lang="zh-CN" altLang="en-US" sz="2600" dirty="0">
                <a:solidFill>
                  <a:schemeClr val="tx2"/>
                </a:solidFill>
                <a:latin typeface="Times New Roman" panose="02020603050405020304" pitchFamily="18" charset="0"/>
                <a:ea typeface="隶书" panose="02010509060101010101" pitchFamily="49" charset="-122"/>
              </a:rPr>
              <a:t>在</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[left]</a:t>
            </a:r>
            <a:r>
              <a:rPr lang="zh-CN" altLang="en-US" sz="2600" dirty="0">
                <a:solidFill>
                  <a:schemeClr val="tx2"/>
                </a:solidFill>
                <a:latin typeface="Times New Roman" panose="02020603050405020304" pitchFamily="18" charset="0"/>
                <a:ea typeface="隶书" panose="02010509060101010101" pitchFamily="49" charset="-122"/>
              </a:rPr>
              <a:t>到</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[i-1]</a:t>
            </a:r>
            <a:r>
              <a:rPr lang="zh-CN" altLang="en-US" sz="2600" dirty="0">
                <a:solidFill>
                  <a:schemeClr val="tx2"/>
                </a:solidFill>
                <a:latin typeface="Times New Roman" panose="02020603050405020304" pitchFamily="18" charset="0"/>
                <a:ea typeface="隶书" panose="02010509060101010101" pitchFamily="49" charset="-122"/>
              </a:rPr>
              <a:t>中</a:t>
            </a:r>
          </a:p>
          <a:p>
            <a:pPr eaLnBrk="1" hangingPunct="1">
              <a:lnSpc>
                <a:spcPct val="105000"/>
              </a:lnSpc>
              <a:spcBef>
                <a:spcPct val="10000"/>
              </a:spcBef>
              <a:buFont typeface="Wingdings" panose="05000000000000000000" pitchFamily="2" charset="2"/>
              <a:buNone/>
            </a:pPr>
            <a:r>
              <a:rPr lang="en-US" altLang="zh-CN" sz="2600"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查找</a:t>
            </a:r>
            <a:r>
              <a:rPr lang="en-US" altLang="zh-CN" sz="2600" b="1" dirty="0" err="1">
                <a:solidFill>
                  <a:schemeClr val="tx2"/>
                </a:solidFill>
                <a:latin typeface="Times New Roman" panose="02020603050405020304" pitchFamily="18" charset="0"/>
                <a:ea typeface="隶书" panose="02010509060101010101" pitchFamily="49" charset="-122"/>
              </a:rPr>
              <a:t>L.Vector</a:t>
            </a:r>
            <a:r>
              <a:rPr lang="en-US" altLang="zh-CN" sz="2600" b="1" dirty="0">
                <a:solidFill>
                  <a:schemeClr val="tx2"/>
                </a:solidFill>
                <a:latin typeface="Times New Roman" panose="02020603050405020304" pitchFamily="18" charset="0"/>
                <a:ea typeface="隶书" panose="02010509060101010101" pitchFamily="49" charset="-122"/>
              </a:rPr>
              <a:t>[</a:t>
            </a:r>
            <a:r>
              <a:rPr lang="en-US" altLang="zh-CN" sz="2600" b="1" dirty="0" err="1">
                <a:solidFill>
                  <a:schemeClr val="tx2"/>
                </a:solidFill>
                <a:latin typeface="Times New Roman" panose="02020603050405020304" pitchFamily="18" charset="0"/>
                <a:ea typeface="隶书" panose="02010509060101010101" pitchFamily="49" charset="-122"/>
              </a:rPr>
              <a:t>i</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应插入的位置</a:t>
            </a:r>
            <a:r>
              <a:rPr lang="en-US" altLang="zh-CN" sz="2600" dirty="0">
                <a:solidFill>
                  <a:schemeClr val="tx2"/>
                </a:solidFill>
                <a:latin typeface="Times New Roman" panose="02020603050405020304" pitchFamily="18" charset="0"/>
                <a:ea typeface="隶书" panose="02010509060101010101" pitchFamily="49" charset="-122"/>
              </a:rPr>
              <a:t>, </a:t>
            </a:r>
            <a:r>
              <a:rPr lang="zh-CN" altLang="en-US" sz="2600" dirty="0">
                <a:solidFill>
                  <a:schemeClr val="tx2"/>
                </a:solidFill>
                <a:latin typeface="Times New Roman" panose="02020603050405020304" pitchFamily="18" charset="0"/>
                <a:ea typeface="隶书" panose="02010509060101010101" pitchFamily="49" charset="-122"/>
              </a:rPr>
              <a:t>再进行插入</a:t>
            </a:r>
            <a:r>
              <a:rPr lang="zh-CN" altLang="en-US" sz="2600" b="1" dirty="0">
                <a:solidFill>
                  <a:schemeClr val="tx2"/>
                </a:solidFill>
                <a:latin typeface="Times New Roman" panose="02020603050405020304" pitchFamily="18" charset="0"/>
                <a:ea typeface="隶书" panose="02010509060101010101" pitchFamily="49" charset="-122"/>
              </a:rPr>
              <a:t>。</a:t>
            </a:r>
          </a:p>
          <a:p>
            <a:pPr eaLnBrk="1" hangingPunct="1">
              <a:lnSpc>
                <a:spcPct val="105000"/>
              </a:lnSpc>
              <a:spcBef>
                <a:spcPct val="10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Element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int </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low</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high</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middle</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k</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for </a:t>
            </a:r>
            <a:r>
              <a:rPr lang="en-US" altLang="zh-CN" sz="2600" dirty="0">
                <a:latin typeface="Times New Roman" panose="02020603050405020304" pitchFamily="18" charset="0"/>
                <a:ea typeface="隶书" panose="02010509060101010101" pitchFamily="49" charset="-122"/>
              </a:rPr>
              <a:t>(</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left+1</a:t>
            </a: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right</a:t>
            </a: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待插入元素</a:t>
            </a:r>
            <a:endParaRPr lang="en-US" altLang="zh-CN" sz="2600" b="1" dirty="0">
              <a:latin typeface="Times New Roman" panose="02020603050405020304" pitchFamily="18" charset="0"/>
              <a:ea typeface="隶书" panose="02010509060101010101" pitchFamily="49" charset="-122"/>
            </a:endParaRP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low </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left</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high</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i</a:t>
            </a:r>
            <a:r>
              <a:rPr lang="en-US" altLang="zh-CN" sz="2600" dirty="0">
                <a:latin typeface="Courier New" panose="02070309020205020404" pitchFamily="49"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1</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while </a:t>
            </a:r>
            <a:r>
              <a:rPr lang="en-US" altLang="zh-CN" sz="2600" dirty="0">
                <a:latin typeface="Times New Roman" panose="02020603050405020304" pitchFamily="18" charset="0"/>
                <a:ea typeface="隶书" panose="02010509060101010101" pitchFamily="49" charset="-122"/>
              </a:rPr>
              <a:t>(low</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high)</a:t>
            </a:r>
            <a:r>
              <a:rPr lang="en-US" altLang="zh-CN" sz="2600" b="1" dirty="0">
                <a:latin typeface="Times New Roman" panose="02020603050405020304" pitchFamily="18" charset="0"/>
                <a:ea typeface="隶书" panose="02010509060101010101" pitchFamily="49" charset="-122"/>
              </a:rPr>
              <a:t> {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折半搜索插入位置</a:t>
            </a:r>
          </a:p>
          <a:p>
            <a:pPr eaLnBrk="1" hangingPunct="1">
              <a:lnSpc>
                <a:spcPct val="105000"/>
              </a:lnSpc>
              <a:spcBef>
                <a:spcPct val="10000"/>
              </a:spcBef>
              <a:buFont typeface="Wingdings" panose="05000000000000000000" pitchFamily="2" charset="2"/>
              <a:buNone/>
            </a:pPr>
            <a:r>
              <a:rPr lang="zh-CN" altLang="en-US" sz="2600" dirty="0">
                <a:latin typeface="Times New Roman" panose="02020603050405020304" pitchFamily="18" charset="0"/>
              </a:rPr>
              <a:t>            </a:t>
            </a:r>
            <a:r>
              <a:rPr lang="en-US" altLang="zh-CN" sz="2600" dirty="0">
                <a:latin typeface="Times New Roman" panose="02020603050405020304" pitchFamily="18" charset="0"/>
                <a:ea typeface="隶书" panose="02010509060101010101" pitchFamily="49" charset="-122"/>
              </a:rPr>
              <a:t>middle </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low+high</a:t>
            </a:r>
            <a:r>
              <a:rPr lang="en-US" altLang="zh-CN" sz="2600" dirty="0">
                <a:latin typeface="Times New Roman" panose="02020603050405020304" pitchFamily="18" charset="0"/>
                <a:ea typeface="隶书" panose="02010509060101010101" pitchFamily="49" charset="-122"/>
              </a:rPr>
              <a:t>)/2</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取中点</a:t>
            </a:r>
            <a:endParaRPr lang="zh-CN" altLang="en-US" sz="2600" b="1" dirty="0">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8" end="8"/>
                                            </p:txEl>
                                          </p:spTgt>
                                        </p:tgtEl>
                                        <p:attrNameLst>
                                          <p:attrName>style.visibility</p:attrName>
                                        </p:attrNameLst>
                                      </p:cBhvr>
                                      <p:to>
                                        <p:strVal val="visible"/>
                                      </p:to>
                                    </p:set>
                                    <p:animEffect transition="in" filter="fade">
                                      <p:cBhvr>
                                        <p:cTn id="7" dur="500"/>
                                        <p:tgtEl>
                                          <p:spTgt spid="21507">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xEl>
                                              <p:pRg st="9" end="9"/>
                                            </p:txEl>
                                          </p:spTgt>
                                        </p:tgtEl>
                                        <p:attrNameLst>
                                          <p:attrName>style.visibility</p:attrName>
                                        </p:attrNameLst>
                                      </p:cBhvr>
                                      <p:to>
                                        <p:strVal val="visible"/>
                                      </p:to>
                                    </p:set>
                                    <p:animEffect transition="in" filter="fade">
                                      <p:cBhvr>
                                        <p:cTn id="10" dur="500"/>
                                        <p:tgtEl>
                                          <p:spTgt spid="21507">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507">
                                            <p:txEl>
                                              <p:pRg st="10" end="10"/>
                                            </p:txEl>
                                          </p:spTgt>
                                        </p:tgtEl>
                                        <p:attrNameLst>
                                          <p:attrName>style.visibility</p:attrName>
                                        </p:attrNameLst>
                                      </p:cBhvr>
                                      <p:to>
                                        <p:strVal val="visible"/>
                                      </p:to>
                                    </p:set>
                                    <p:animEffect transition="in" filter="fade">
                                      <p:cBhvr>
                                        <p:cTn id="15" dur="500"/>
                                        <p:tgtEl>
                                          <p:spTgt spid="21507">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507">
                                            <p:txEl>
                                              <p:pRg st="11" end="11"/>
                                            </p:txEl>
                                          </p:spTgt>
                                        </p:tgtEl>
                                        <p:attrNameLst>
                                          <p:attrName>style.visibility</p:attrName>
                                        </p:attrNameLst>
                                      </p:cBhvr>
                                      <p:to>
                                        <p:strVal val="visible"/>
                                      </p:to>
                                    </p:set>
                                    <p:animEffect transition="in" filter="fade">
                                      <p:cBhvr>
                                        <p:cTn id="20"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4F30BB3D-649B-4A75-9097-20858B7AC54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C1C9C7-12A9-45BF-9B8A-AF7EC14B7F9A}" type="slidenum">
              <a:rPr lang="en-US" altLang="zh-CN" sz="1200" smtClean="0">
                <a:latin typeface="Garamond" panose="02020404030301010803" pitchFamily="18" charset="0"/>
              </a:rPr>
              <a:pPr>
                <a:spcBef>
                  <a:spcPct val="0"/>
                </a:spcBef>
                <a:buClrTx/>
                <a:buSzTx/>
                <a:buFontTx/>
                <a:buNone/>
              </a:pPr>
              <a:t>19</a:t>
            </a:fld>
            <a:endParaRPr lang="en-US" altLang="zh-CN" sz="1200">
              <a:latin typeface="Garamond" panose="02020404030301010803" pitchFamily="18" charset="0"/>
            </a:endParaRPr>
          </a:p>
        </p:txBody>
      </p:sp>
      <p:sp>
        <p:nvSpPr>
          <p:cNvPr id="22531" name="Rectangle 4">
            <a:extLst>
              <a:ext uri="{FF2B5EF4-FFF2-40B4-BE49-F238E27FC236}">
                <a16:creationId xmlns:a16="http://schemas.microsoft.com/office/drawing/2014/main" id="{94830F8E-D7A6-48F4-922B-2EDBA17BB610}"/>
              </a:ext>
            </a:extLst>
          </p:cNvPr>
          <p:cNvSpPr>
            <a:spLocks noGrp="1" noChangeArrowheads="1"/>
          </p:cNvSpPr>
          <p:nvPr>
            <p:ph type="body" idx="1"/>
          </p:nvPr>
        </p:nvSpPr>
        <p:spPr>
          <a:xfrm>
            <a:off x="482600" y="692150"/>
            <a:ext cx="8229600" cy="5794375"/>
          </a:xfrm>
        </p:spPr>
        <p:txBody>
          <a:bodyPr/>
          <a:lstStyle/>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if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L[middle])</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插入值小于中点值</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high</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middle</a:t>
            </a:r>
            <a:r>
              <a:rPr lang="en-US" altLang="zh-CN" sz="2600" dirty="0">
                <a:latin typeface="Courier New" panose="02070309020205020404" pitchFamily="49"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1</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向左缩小区间</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else </a:t>
            </a:r>
            <a:r>
              <a:rPr lang="en-US" altLang="zh-CN" sz="2600" dirty="0">
                <a:latin typeface="Times New Roman" panose="02020603050405020304" pitchFamily="18" charset="0"/>
                <a:ea typeface="隶书" panose="02010509060101010101" pitchFamily="49" charset="-122"/>
              </a:rPr>
              <a:t>low</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middle+1</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否则</a:t>
            </a:r>
            <a:r>
              <a:rPr lang="en-US" altLang="zh-CN" sz="2600" dirty="0">
                <a:solidFill>
                  <a:schemeClr val="tx2"/>
                </a:solidFill>
                <a:latin typeface="Times New Roman" panose="02020603050405020304" pitchFamily="18" charset="0"/>
                <a:ea typeface="隶书" panose="02010509060101010101" pitchFamily="49" charset="-122"/>
              </a:rPr>
              <a:t>, </a:t>
            </a:r>
            <a:r>
              <a:rPr lang="zh-CN" altLang="en-US" sz="2600" dirty="0">
                <a:solidFill>
                  <a:schemeClr val="tx2"/>
                </a:solidFill>
                <a:latin typeface="Times New Roman" panose="02020603050405020304" pitchFamily="18" charset="0"/>
                <a:ea typeface="隶书" panose="02010509060101010101" pitchFamily="49" charset="-122"/>
              </a:rPr>
              <a:t>向右缩小区间</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for </a:t>
            </a:r>
            <a:r>
              <a:rPr lang="en-US" altLang="zh-CN" sz="2600" dirty="0">
                <a:latin typeface="Times New Roman" panose="02020603050405020304" pitchFamily="18" charset="0"/>
                <a:ea typeface="隶书" panose="02010509060101010101" pitchFamily="49" charset="-122"/>
              </a:rPr>
              <a:t>(k</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i</a:t>
            </a:r>
            <a:r>
              <a:rPr lang="en-US" altLang="zh-CN" sz="2600" dirty="0">
                <a:latin typeface="Courier New" panose="02070309020205020404" pitchFamily="49"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1</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k</a:t>
            </a:r>
            <a:r>
              <a:rPr lang="en-US" altLang="zh-CN" sz="2600" b="1" dirty="0">
                <a:latin typeface="Times New Roman" panose="02020603050405020304" pitchFamily="18" charset="0"/>
                <a:ea typeface="隶书" panose="02010509060101010101" pitchFamily="49" charset="-122"/>
              </a:rPr>
              <a:t> &gt;= </a:t>
            </a:r>
            <a:r>
              <a:rPr lang="en-US" altLang="zh-CN" sz="2600" dirty="0">
                <a:latin typeface="Times New Roman" panose="02020603050405020304" pitchFamily="18" charset="0"/>
                <a:ea typeface="隶书" panose="02010509060101010101" pitchFamily="49" charset="-122"/>
              </a:rPr>
              <a:t>low</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k</a:t>
            </a:r>
            <a:r>
              <a:rPr lang="en-US" altLang="zh-CN" sz="2600" dirty="0">
                <a:latin typeface="Courier New" panose="02070309020205020404" pitchFamily="49"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L[k+1]</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L[k]</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成块移动</a:t>
            </a:r>
            <a:r>
              <a:rPr lang="en-US" altLang="zh-CN" sz="2600"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空出插入位置</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L[low]</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temp</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插入</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endParaRPr lang="en-US" altLang="zh-CN" sz="15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dirty="0">
                <a:solidFill>
                  <a:schemeClr val="tx2"/>
                </a:solidFill>
                <a:latin typeface="Times New Roman" panose="02020603050405020304" pitchFamily="18" charset="0"/>
                <a:ea typeface="仿宋_GB2312" pitchFamily="49" charset="-122"/>
              </a:rPr>
              <a:t>算法分析</a:t>
            </a:r>
          </a:p>
          <a:p>
            <a:pPr eaLnBrk="1" hangingPunct="1">
              <a:lnSpc>
                <a:spcPct val="105000"/>
              </a:lnSpc>
              <a:spcBef>
                <a:spcPct val="5000"/>
              </a:spcBef>
              <a:buClr>
                <a:srgbClr val="800080"/>
              </a:buClr>
              <a:buSzPct val="50000"/>
            </a:pPr>
            <a:r>
              <a:rPr lang="zh-CN" altLang="en-US" sz="2800" b="1" dirty="0">
                <a:ea typeface="仿宋_GB2312" pitchFamily="49" charset="-122"/>
              </a:rPr>
              <a:t>折半搜索比顺序搜索快</a:t>
            </a:r>
            <a:r>
              <a:rPr lang="en-US" altLang="zh-CN" sz="2800" b="1" dirty="0">
                <a:ea typeface="仿宋_GB2312" pitchFamily="49" charset="-122"/>
              </a:rPr>
              <a:t>, </a:t>
            </a:r>
            <a:r>
              <a:rPr lang="zh-CN" altLang="en-US" sz="2800" b="1" dirty="0">
                <a:ea typeface="仿宋_GB2312" pitchFamily="49" charset="-122"/>
              </a:rPr>
              <a:t>所以折半插入排序</a:t>
            </a:r>
            <a:r>
              <a:rPr lang="zh-CN" altLang="en-US" sz="2800" b="1" dirty="0">
                <a:latin typeface="Times New Roman" panose="02020603050405020304" pitchFamily="18" charset="0"/>
                <a:ea typeface="仿宋_GB2312" pitchFamily="49" charset="-122"/>
              </a:rPr>
              <a:t>就</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animEffect transition="in" filter="fade">
                                      <p:cBhvr>
                                        <p:cTn id="17" dur="500"/>
                                        <p:tgtEl>
                                          <p:spTgt spid="22531">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531">
                                            <p:txEl>
                                              <p:pRg st="5" end="5"/>
                                            </p:txEl>
                                          </p:spTgt>
                                        </p:tgtEl>
                                        <p:attrNameLst>
                                          <p:attrName>style.visibility</p:attrName>
                                        </p:attrNameLst>
                                      </p:cBhvr>
                                      <p:to>
                                        <p:strVal val="visible"/>
                                      </p:to>
                                    </p:set>
                                    <p:animEffect transition="in" filter="fade">
                                      <p:cBhvr>
                                        <p:cTn id="20" dur="500"/>
                                        <p:tgtEl>
                                          <p:spTgt spid="2253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531">
                                            <p:txEl>
                                              <p:pRg st="6" end="6"/>
                                            </p:txEl>
                                          </p:spTgt>
                                        </p:tgtEl>
                                        <p:attrNameLst>
                                          <p:attrName>style.visibility</p:attrName>
                                        </p:attrNameLst>
                                      </p:cBhvr>
                                      <p:to>
                                        <p:strVal val="visible"/>
                                      </p:to>
                                    </p:set>
                                    <p:animEffect transition="in" filter="fade">
                                      <p:cBhvr>
                                        <p:cTn id="25"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3D99F5E4-4180-4F32-8F7C-DB7DCA5E6BE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DB6A4B1-FB8A-4116-B723-871A7FBA0C4E}" type="slidenum">
              <a:rPr lang="en-US" altLang="zh-CN" sz="1200" smtClean="0">
                <a:latin typeface="Garamond" panose="02020404030301010803" pitchFamily="18" charset="0"/>
              </a:rPr>
              <a:pPr>
                <a:spcBef>
                  <a:spcPct val="0"/>
                </a:spcBef>
                <a:buClrTx/>
                <a:buSzTx/>
                <a:buFontTx/>
                <a:buNone/>
              </a:pPr>
              <a:t>2</a:t>
            </a:fld>
            <a:endParaRPr lang="en-US" altLang="zh-CN" sz="1200">
              <a:latin typeface="Garamond" panose="02020404030301010803" pitchFamily="18" charset="0"/>
            </a:endParaRPr>
          </a:p>
        </p:txBody>
      </p:sp>
      <p:sp>
        <p:nvSpPr>
          <p:cNvPr id="5123" name="Rectangle 2">
            <a:extLst>
              <a:ext uri="{FF2B5EF4-FFF2-40B4-BE49-F238E27FC236}">
                <a16:creationId xmlns:a16="http://schemas.microsoft.com/office/drawing/2014/main" id="{279555AE-6BFC-4278-8405-9839D3E7A93C}"/>
              </a:ext>
            </a:extLst>
          </p:cNvPr>
          <p:cNvSpPr>
            <a:spLocks noGrp="1" noChangeArrowheads="1"/>
          </p:cNvSpPr>
          <p:nvPr>
            <p:ph type="title"/>
          </p:nvPr>
        </p:nvSpPr>
        <p:spPr>
          <a:xfrm>
            <a:off x="3529013" y="295275"/>
            <a:ext cx="1752600" cy="717550"/>
          </a:xfrm>
        </p:spPr>
        <p:txBody>
          <a:bodyPr/>
          <a:lstStyle/>
          <a:p>
            <a:pPr algn="ctr" eaLnBrk="1" hangingPunct="1"/>
            <a:r>
              <a:rPr lang="zh-CN" altLang="en-US" sz="3800" b="1">
                <a:ea typeface="华文新魏" panose="02010800040101010101" pitchFamily="2" charset="-122"/>
              </a:rPr>
              <a:t>概述</a:t>
            </a:r>
            <a:endParaRPr lang="zh-CN" altLang="en-US" sz="3800">
              <a:ea typeface="华文新魏" panose="02010800040101010101" pitchFamily="2" charset="-122"/>
            </a:endParaRPr>
          </a:p>
        </p:txBody>
      </p:sp>
      <p:sp>
        <p:nvSpPr>
          <p:cNvPr id="5124" name="Rectangle 3">
            <a:extLst>
              <a:ext uri="{FF2B5EF4-FFF2-40B4-BE49-F238E27FC236}">
                <a16:creationId xmlns:a16="http://schemas.microsoft.com/office/drawing/2014/main" id="{4D76DC76-C833-4406-8352-BA90DD376DF7}"/>
              </a:ext>
            </a:extLst>
          </p:cNvPr>
          <p:cNvSpPr>
            <a:spLocks noGrp="1" noChangeArrowheads="1"/>
          </p:cNvSpPr>
          <p:nvPr>
            <p:ph type="body" idx="1"/>
          </p:nvPr>
        </p:nvSpPr>
        <p:spPr>
          <a:xfrm>
            <a:off x="511175" y="1392238"/>
            <a:ext cx="8129588" cy="4953000"/>
          </a:xfrm>
        </p:spPr>
        <p:txBody>
          <a:bodyPr/>
          <a:lstStyle/>
          <a:p>
            <a:pPr algn="just" eaLnBrk="1" hangingPunct="1">
              <a:lnSpc>
                <a:spcPct val="105000"/>
              </a:lnSpc>
              <a:buClr>
                <a:srgbClr val="800080"/>
              </a:buClr>
              <a:buSzPct val="50000"/>
            </a:pPr>
            <a:r>
              <a:rPr lang="zh-CN" altLang="en-US" sz="2800" b="1" u="sng">
                <a:solidFill>
                  <a:schemeClr val="tx2"/>
                </a:solidFill>
                <a:latin typeface="Times New Roman" panose="02020603050405020304" pitchFamily="18" charset="0"/>
                <a:ea typeface="仿宋_GB2312" pitchFamily="49" charset="-122"/>
              </a:rPr>
              <a:t>排序</a:t>
            </a:r>
            <a:r>
              <a:rPr lang="zh-CN" altLang="en-US" sz="2800" b="1">
                <a:latin typeface="Times New Roman" panose="02020603050405020304" pitchFamily="18" charset="0"/>
                <a:ea typeface="仿宋_GB2312" pitchFamily="49" charset="-122"/>
              </a:rPr>
              <a:t>：将一组杂乱无章的数据按一定的规律顺次排列起来。</a:t>
            </a:r>
            <a:r>
              <a:rPr lang="zh-CN" altLang="en-US" sz="2800" b="1">
                <a:latin typeface="Times New Roman" panose="02020603050405020304" pitchFamily="18" charset="0"/>
                <a:ea typeface="仿宋_GB2312" pitchFamily="49" charset="-122"/>
                <a:sym typeface="Wingdings" panose="05000000000000000000" pitchFamily="2" charset="2"/>
              </a:rPr>
              <a:t> </a:t>
            </a:r>
          </a:p>
          <a:p>
            <a:pPr algn="just" eaLnBrk="1" hangingPunct="1">
              <a:lnSpc>
                <a:spcPct val="105000"/>
              </a:lnSpc>
              <a:buClr>
                <a:srgbClr val="800080"/>
              </a:buClr>
              <a:buSzPct val="50000"/>
            </a:pPr>
            <a:r>
              <a:rPr lang="zh-CN" altLang="en-US" sz="2800" b="1" u="sng">
                <a:solidFill>
                  <a:schemeClr val="tx2"/>
                </a:solidFill>
                <a:latin typeface="Times New Roman" panose="02020603050405020304" pitchFamily="18" charset="0"/>
                <a:ea typeface="仿宋_GB2312" pitchFamily="49" charset="-122"/>
              </a:rPr>
              <a:t>数据表</a:t>
            </a:r>
            <a:r>
              <a:rPr lang="en-US" altLang="zh-CN" sz="2800" b="1" u="sng">
                <a:solidFill>
                  <a:schemeClr val="tx2"/>
                </a:solidFill>
                <a:latin typeface="Times New Roman" panose="02020603050405020304" pitchFamily="18" charset="0"/>
                <a:ea typeface="仿宋_GB2312" pitchFamily="49" charset="-122"/>
              </a:rPr>
              <a:t>(</a:t>
            </a:r>
            <a:r>
              <a:rPr lang="en-US" altLang="zh-CN" sz="2800" b="1" i="1" u="sng">
                <a:solidFill>
                  <a:schemeClr val="tx2"/>
                </a:solidFill>
                <a:latin typeface="Times New Roman" panose="02020603050405020304" pitchFamily="18" charset="0"/>
                <a:ea typeface="仿宋_GB2312" pitchFamily="49" charset="-122"/>
              </a:rPr>
              <a:t>datalist</a:t>
            </a:r>
            <a:r>
              <a:rPr lang="en-US" altLang="zh-CN" sz="2800" b="1" u="sng">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它是待排序数据元素的有限集合。</a:t>
            </a:r>
          </a:p>
          <a:p>
            <a:pPr algn="just" eaLnBrk="1" hangingPunct="1">
              <a:lnSpc>
                <a:spcPct val="105000"/>
              </a:lnSpc>
              <a:buClr>
                <a:srgbClr val="800080"/>
              </a:buClr>
              <a:buSzPct val="50000"/>
            </a:pPr>
            <a:r>
              <a:rPr lang="zh-CN" altLang="en-US" sz="2800" b="1" u="sng">
                <a:solidFill>
                  <a:schemeClr val="tx2"/>
                </a:solidFill>
                <a:latin typeface="Times New Roman" panose="02020603050405020304" pitchFamily="18" charset="0"/>
                <a:ea typeface="仿宋_GB2312" pitchFamily="49" charset="-122"/>
              </a:rPr>
              <a:t>排序码</a:t>
            </a:r>
            <a:r>
              <a:rPr lang="en-US" altLang="zh-CN" sz="2800" b="1" u="sng">
                <a:solidFill>
                  <a:schemeClr val="tx2"/>
                </a:solidFill>
                <a:latin typeface="Times New Roman" panose="02020603050405020304" pitchFamily="18" charset="0"/>
                <a:ea typeface="仿宋_GB2312" pitchFamily="49" charset="-122"/>
              </a:rPr>
              <a:t>(</a:t>
            </a:r>
            <a:r>
              <a:rPr lang="en-US" altLang="zh-CN" sz="2800" b="1" i="1" u="sng">
                <a:solidFill>
                  <a:schemeClr val="tx2"/>
                </a:solidFill>
                <a:latin typeface="Times New Roman" panose="02020603050405020304" pitchFamily="18" charset="0"/>
                <a:ea typeface="仿宋_GB2312" pitchFamily="49" charset="-122"/>
              </a:rPr>
              <a:t>key</a:t>
            </a:r>
            <a:r>
              <a:rPr lang="en-US" altLang="zh-CN" sz="2800" b="1" u="sng">
                <a:solidFill>
                  <a:schemeClr val="tx2"/>
                </a:solidFill>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通常数据元素有多个属性域</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即多个数据成员组成</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其中有一个属性域可用来区分元素</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作为排序</a:t>
            </a:r>
            <a:r>
              <a:rPr lang="zh-CN" altLang="en-US" sz="2800" b="1">
                <a:solidFill>
                  <a:srgbClr val="FF0000"/>
                </a:solidFill>
                <a:latin typeface="Times New Roman" panose="02020603050405020304" pitchFamily="18" charset="0"/>
                <a:ea typeface="仿宋_GB2312" pitchFamily="49" charset="-122"/>
              </a:rPr>
              <a:t>依据</a:t>
            </a:r>
            <a:r>
              <a:rPr lang="zh-CN" altLang="en-US" sz="2800" b="1">
                <a:latin typeface="Times New Roman" panose="02020603050405020304" pitchFamily="18" charset="0"/>
                <a:ea typeface="仿宋_GB2312" pitchFamily="49" charset="-122"/>
              </a:rPr>
              <a:t>。该域即为排序码。每个数据表用哪个属性域作为排序码，要视具体的应用需要而定。</a:t>
            </a:r>
            <a:endParaRPr lang="zh-CN" altLang="en-US" sz="2800">
              <a:latin typeface="Times New Roman" panose="02020603050405020304" pitchFamily="18" charset="0"/>
              <a:ea typeface="仿宋_GB2312"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AF9DE096-53A2-44CC-861F-DA9C6DD61DE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F5F3B7-0257-453A-A846-A4B55E32D9AF}" type="slidenum">
              <a:rPr lang="en-US" altLang="zh-CN" sz="1200" smtClean="0">
                <a:latin typeface="Garamond" panose="02020404030301010803" pitchFamily="18" charset="0"/>
              </a:rPr>
              <a:pPr>
                <a:spcBef>
                  <a:spcPct val="0"/>
                </a:spcBef>
                <a:buClrTx/>
                <a:buSzTx/>
                <a:buFontTx/>
                <a:buNone/>
              </a:pPr>
              <a:t>20</a:t>
            </a:fld>
            <a:endParaRPr lang="en-US" altLang="zh-CN" sz="1200" dirty="0">
              <a:latin typeface="Garamond" panose="02020404030301010803" pitchFamily="18" charset="0"/>
            </a:endParaRPr>
          </a:p>
        </p:txBody>
      </p:sp>
      <p:sp>
        <p:nvSpPr>
          <p:cNvPr id="23555" name="Rectangle 2">
            <a:extLst>
              <a:ext uri="{FF2B5EF4-FFF2-40B4-BE49-F238E27FC236}">
                <a16:creationId xmlns:a16="http://schemas.microsoft.com/office/drawing/2014/main" id="{0AD9B838-972F-44E4-BF18-6222E1F57B42}"/>
              </a:ext>
            </a:extLst>
          </p:cNvPr>
          <p:cNvSpPr>
            <a:spLocks noGrp="1" noChangeArrowheads="1"/>
          </p:cNvSpPr>
          <p:nvPr>
            <p:ph type="body" idx="1"/>
          </p:nvPr>
        </p:nvSpPr>
        <p:spPr>
          <a:xfrm>
            <a:off x="503238" y="728663"/>
            <a:ext cx="8229600" cy="5688012"/>
          </a:xfrm>
        </p:spPr>
        <p:txBody>
          <a:bodyPr/>
          <a:lstStyle/>
          <a:p>
            <a:pPr eaLnBrk="1" hangingPunct="1">
              <a:lnSpc>
                <a:spcPct val="105000"/>
              </a:lnSpc>
              <a:buClr>
                <a:srgbClr val="800080"/>
              </a:buClr>
              <a:buSzPct val="50000"/>
              <a:buFont typeface="Wingdings" panose="05000000000000000000" pitchFamily="2" charset="2"/>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平均性能</a:t>
            </a:r>
            <a:r>
              <a:rPr lang="zh-CN" altLang="en-US" sz="2800" b="1" dirty="0">
                <a:latin typeface="Times New Roman" panose="02020603050405020304" pitchFamily="18" charset="0"/>
                <a:ea typeface="仿宋_GB2312" pitchFamily="49" charset="-122"/>
              </a:rPr>
              <a:t>来说比直接插入排序要快。</a:t>
            </a:r>
          </a:p>
          <a:p>
            <a:pPr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它所需的</a:t>
            </a:r>
            <a:r>
              <a:rPr lang="zh-CN" altLang="en-US" sz="2800" b="1" dirty="0">
                <a:solidFill>
                  <a:srgbClr val="C00000"/>
                </a:solidFill>
                <a:latin typeface="Times New Roman" panose="02020603050405020304" pitchFamily="18" charset="0"/>
                <a:ea typeface="仿宋_GB2312" pitchFamily="49" charset="-122"/>
              </a:rPr>
              <a:t>排序码比较次数与待排序元素序列的初始排列无关</a:t>
            </a:r>
            <a:r>
              <a:rPr lang="zh-CN" altLang="en-US" sz="2800" b="1" dirty="0">
                <a:latin typeface="Times New Roman" panose="02020603050405020304" pitchFamily="18" charset="0"/>
                <a:ea typeface="仿宋_GB2312" pitchFamily="49" charset="-122"/>
              </a:rPr>
              <a:t>，仅依赖于元素个数。在插入第 </a:t>
            </a:r>
            <a:r>
              <a:rPr lang="en-US" altLang="zh-CN" sz="2800" b="1" i="1" dirty="0" err="1">
                <a:latin typeface="Times New Roman" panose="02020603050405020304" pitchFamily="18" charset="0"/>
                <a:ea typeface="仿宋_GB2312" pitchFamily="49" charset="-122"/>
              </a:rPr>
              <a:t>i</a:t>
            </a:r>
            <a:r>
              <a:rPr lang="en-US" altLang="zh-CN" sz="2800" b="1" i="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个元素时，需要经过 </a:t>
            </a:r>
            <a:r>
              <a:rPr lang="zh-CN" altLang="en-US" sz="2800" b="1" dirty="0">
                <a:solidFill>
                  <a:srgbClr val="C00000"/>
                </a:solidFill>
                <a:latin typeface="Times New Roman" panose="02020603050405020304" pitchFamily="18" charset="0"/>
                <a:ea typeface="仿宋_GB2312" pitchFamily="49" charset="-122"/>
                <a:sym typeface="Symbol" panose="05050102010706020507" pitchFamily="18" charset="2"/>
              </a:rPr>
              <a:t></a:t>
            </a:r>
            <a:r>
              <a:rPr lang="en-US" altLang="zh-CN" sz="2800" b="1" dirty="0">
                <a:solidFill>
                  <a:srgbClr val="C00000"/>
                </a:solidFill>
                <a:latin typeface="Times New Roman" panose="02020603050405020304" pitchFamily="18" charset="0"/>
                <a:ea typeface="仿宋_GB2312" pitchFamily="49" charset="-122"/>
              </a:rPr>
              <a:t>log</a:t>
            </a:r>
            <a:r>
              <a:rPr lang="en-US" altLang="zh-CN" sz="2800" b="1" baseline="-25000" dirty="0">
                <a:solidFill>
                  <a:srgbClr val="C00000"/>
                </a:solidFill>
                <a:latin typeface="Times New Roman" panose="02020603050405020304" pitchFamily="18" charset="0"/>
                <a:ea typeface="仿宋_GB2312" pitchFamily="49" charset="-122"/>
              </a:rPr>
              <a:t>2</a:t>
            </a:r>
            <a:r>
              <a:rPr lang="en-US" altLang="zh-CN" sz="2800" b="1" i="1" dirty="0">
                <a:solidFill>
                  <a:srgbClr val="C00000"/>
                </a:solidFill>
                <a:latin typeface="Times New Roman" panose="02020603050405020304" pitchFamily="18" charset="0"/>
                <a:ea typeface="仿宋_GB2312" pitchFamily="49" charset="-122"/>
              </a:rPr>
              <a:t>i</a:t>
            </a:r>
            <a:r>
              <a:rPr lang="en-US" altLang="zh-CN" sz="2800" b="1" dirty="0">
                <a:solidFill>
                  <a:srgbClr val="C00000"/>
                </a:solidFill>
                <a:latin typeface="Times New Roman" panose="02020603050405020304" pitchFamily="18" charset="0"/>
                <a:ea typeface="仿宋_GB2312" pitchFamily="49" charset="-122"/>
                <a:sym typeface="Symbol" panose="05050102010706020507" pitchFamily="18" charset="2"/>
              </a:rPr>
              <a:t></a:t>
            </a:r>
            <a:r>
              <a:rPr lang="en-US" altLang="zh-CN" sz="2800" b="1" dirty="0">
                <a:solidFill>
                  <a:srgbClr val="C00000"/>
                </a:solidFill>
                <a:latin typeface="Times New Roman" panose="02020603050405020304" pitchFamily="18" charset="0"/>
                <a:ea typeface="仿宋_GB2312" pitchFamily="49" charset="-122"/>
              </a:rPr>
              <a:t> +1 </a:t>
            </a:r>
            <a:r>
              <a:rPr lang="zh-CN" altLang="en-US" sz="2800" b="1" dirty="0">
                <a:latin typeface="Times New Roman" panose="02020603050405020304" pitchFamily="18" charset="0"/>
                <a:ea typeface="仿宋_GB2312" pitchFamily="49" charset="-122"/>
              </a:rPr>
              <a:t>次排序码比较</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才能确定它应插入的位置。因此，将 </a:t>
            </a:r>
            <a:r>
              <a:rPr lang="en-US" altLang="zh-CN" sz="2800" b="1" i="1" dirty="0">
                <a:latin typeface="Times New Roman" panose="02020603050405020304" pitchFamily="18" charset="0"/>
                <a:ea typeface="仿宋_GB2312" pitchFamily="49" charset="-122"/>
              </a:rPr>
              <a:t>n </a:t>
            </a:r>
            <a:r>
              <a:rPr lang="zh-CN" altLang="en-US" sz="2800" b="1" dirty="0">
                <a:latin typeface="Times New Roman" panose="02020603050405020304" pitchFamily="18" charset="0"/>
                <a:ea typeface="仿宋_GB2312" pitchFamily="49" charset="-122"/>
              </a:rPr>
              <a:t>个元素</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为推导方便</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设为 </a:t>
            </a:r>
            <a:r>
              <a:rPr lang="en-US" altLang="zh-CN" sz="2800" b="1" i="1" dirty="0">
                <a:latin typeface="Times New Roman" panose="02020603050405020304" pitchFamily="18" charset="0"/>
                <a:ea typeface="仿宋_GB2312" pitchFamily="49" charset="-122"/>
              </a:rPr>
              <a:t>n</a:t>
            </a:r>
            <a:r>
              <a:rPr lang="en-US" altLang="zh-CN" sz="2800" b="1" dirty="0">
                <a:latin typeface="Times New Roman" panose="02020603050405020304" pitchFamily="18" charset="0"/>
                <a:ea typeface="仿宋_GB2312" pitchFamily="49" charset="-122"/>
              </a:rPr>
              <a:t>=2</a:t>
            </a:r>
            <a:r>
              <a:rPr lang="en-US" altLang="zh-CN" sz="2800" b="1" i="1" baseline="30000" dirty="0">
                <a:latin typeface="Times New Roman" panose="02020603050405020304" pitchFamily="18" charset="0"/>
                <a:ea typeface="仿宋_GB2312" pitchFamily="49" charset="-122"/>
              </a:rPr>
              <a:t>k </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用折半插入排序所进行的排序码比较次数为：</a:t>
            </a:r>
          </a:p>
          <a:p>
            <a:pPr eaLnBrk="1" hangingPunct="1">
              <a:lnSpc>
                <a:spcPct val="105000"/>
              </a:lnSpc>
              <a:buClr>
                <a:srgbClr val="800080"/>
              </a:buClr>
              <a:buSzPct val="50000"/>
            </a:pPr>
            <a:endParaRPr lang="zh-CN" altLang="en-US" sz="2800" b="1" dirty="0">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2800" b="1" dirty="0">
              <a:latin typeface="Times New Roman" panose="02020603050405020304" pitchFamily="18" charset="0"/>
              <a:ea typeface="仿宋_GB2312" pitchFamily="49" charset="-122"/>
            </a:endParaRPr>
          </a:p>
          <a:p>
            <a:pPr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折半插入排序是一个稳定的排序方法。</a:t>
            </a:r>
          </a:p>
        </p:txBody>
      </p:sp>
      <p:graphicFrame>
        <p:nvGraphicFramePr>
          <p:cNvPr id="23556" name="Object 4">
            <a:extLst>
              <a:ext uri="{FF2B5EF4-FFF2-40B4-BE49-F238E27FC236}">
                <a16:creationId xmlns:a16="http://schemas.microsoft.com/office/drawing/2014/main" id="{8CF7F296-1545-4C00-AA76-65093D72904B}"/>
              </a:ext>
            </a:extLst>
          </p:cNvPr>
          <p:cNvGraphicFramePr>
            <a:graphicFrameLocks noChangeAspect="1"/>
          </p:cNvGraphicFramePr>
          <p:nvPr/>
        </p:nvGraphicFramePr>
        <p:xfrm>
          <a:off x="4505325" y="7608888"/>
          <a:ext cx="360363" cy="554037"/>
        </p:xfrm>
        <a:graphic>
          <a:graphicData uri="http://schemas.openxmlformats.org/presentationml/2006/ole">
            <mc:AlternateContent xmlns:mc="http://schemas.openxmlformats.org/markup-compatibility/2006">
              <mc:Choice xmlns:v="urn:schemas-microsoft-com:vml" Requires="v">
                <p:oleObj spid="_x0000_s23580" name="公式" r:id="rId3" imgW="114151" imgH="215619" progId="Equation.3">
                  <p:embed/>
                </p:oleObj>
              </mc:Choice>
              <mc:Fallback>
                <p:oleObj name="公式" r:id="rId3"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7608888"/>
                        <a:ext cx="36036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a:extLst>
              <a:ext uri="{FF2B5EF4-FFF2-40B4-BE49-F238E27FC236}">
                <a16:creationId xmlns:a16="http://schemas.microsoft.com/office/drawing/2014/main" id="{91B10EB2-DA97-4F88-A4D3-855796ADB26D}"/>
              </a:ext>
            </a:extLst>
          </p:cNvPr>
          <p:cNvGraphicFramePr>
            <a:graphicFrameLocks noChangeAspect="1"/>
          </p:cNvGraphicFramePr>
          <p:nvPr/>
        </p:nvGraphicFramePr>
        <p:xfrm>
          <a:off x="1979613" y="4257675"/>
          <a:ext cx="4114800" cy="1150938"/>
        </p:xfrm>
        <a:graphic>
          <a:graphicData uri="http://schemas.openxmlformats.org/presentationml/2006/ole">
            <mc:AlternateContent xmlns:mc="http://schemas.openxmlformats.org/markup-compatibility/2006">
              <mc:Choice xmlns:v="urn:schemas-microsoft-com:vml" Requires="v">
                <p:oleObj spid="_x0000_s23581" name="公式" r:id="rId5" imgW="1600200" imgH="431800" progId="Equation.3">
                  <p:embed/>
                </p:oleObj>
              </mc:Choice>
              <mc:Fallback>
                <p:oleObj name="公式" r:id="rId5" imgW="16002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257675"/>
                        <a:ext cx="411480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0006555C-74E9-4706-8903-1B5E5C0DBDE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DD9575-6D6A-4B00-A6B2-CE20F9768D18}" type="slidenum">
              <a:rPr lang="en-US" altLang="zh-CN" sz="1200" smtClean="0">
                <a:latin typeface="Garamond" panose="02020404030301010803" pitchFamily="18" charset="0"/>
              </a:rPr>
              <a:pPr>
                <a:spcBef>
                  <a:spcPct val="0"/>
                </a:spcBef>
                <a:buClrTx/>
                <a:buSzTx/>
                <a:buFontTx/>
                <a:buNone/>
              </a:pPr>
              <a:t>21</a:t>
            </a:fld>
            <a:endParaRPr lang="en-US" altLang="zh-CN" sz="1200">
              <a:latin typeface="Garamond" panose="02020404030301010803" pitchFamily="18" charset="0"/>
            </a:endParaRPr>
          </a:p>
        </p:txBody>
      </p:sp>
      <p:sp>
        <p:nvSpPr>
          <p:cNvPr id="24579" name="Rectangle 2">
            <a:extLst>
              <a:ext uri="{FF2B5EF4-FFF2-40B4-BE49-F238E27FC236}">
                <a16:creationId xmlns:a16="http://schemas.microsoft.com/office/drawing/2014/main" id="{8FAD6ED5-5088-4E11-88D8-FA8E17E7CFF4}"/>
              </a:ext>
            </a:extLst>
          </p:cNvPr>
          <p:cNvSpPr>
            <a:spLocks noGrp="1" noChangeArrowheads="1"/>
          </p:cNvSpPr>
          <p:nvPr>
            <p:ph type="body" idx="1"/>
          </p:nvPr>
        </p:nvSpPr>
        <p:spPr>
          <a:xfrm>
            <a:off x="457200" y="728663"/>
            <a:ext cx="8229600" cy="4419600"/>
          </a:xfrm>
        </p:spPr>
        <p:txBody>
          <a:bodyPr/>
          <a:lstStyle/>
          <a:p>
            <a:pPr algn="just"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当 </a:t>
            </a:r>
            <a:r>
              <a:rPr lang="en-US" altLang="zh-CN" sz="2800" b="1" i="1" dirty="0">
                <a:latin typeface="Times New Roman" panose="02020603050405020304" pitchFamily="18" charset="0"/>
                <a:ea typeface="仿宋_GB2312" pitchFamily="49" charset="-122"/>
              </a:rPr>
              <a:t>n </a:t>
            </a:r>
            <a:r>
              <a:rPr lang="zh-CN" altLang="en-US" sz="2800" b="1" dirty="0">
                <a:latin typeface="Times New Roman" panose="02020603050405020304" pitchFamily="18" charset="0"/>
                <a:ea typeface="仿宋_GB2312" pitchFamily="49" charset="-122"/>
              </a:rPr>
              <a:t>较大时，总排序码比较次数</a:t>
            </a:r>
            <a:r>
              <a:rPr lang="zh-CN" altLang="en-US" sz="2800" b="1" dirty="0">
                <a:solidFill>
                  <a:srgbClr val="008000"/>
                </a:solidFill>
                <a:latin typeface="Times New Roman" panose="02020603050405020304" pitchFamily="18" charset="0"/>
                <a:ea typeface="仿宋_GB2312" pitchFamily="49" charset="-122"/>
              </a:rPr>
              <a:t>比直接插入排序的最坏情况要好得多</a:t>
            </a:r>
            <a:r>
              <a:rPr lang="zh-CN" altLang="en-US" sz="2800" b="1" dirty="0">
                <a:latin typeface="Times New Roman" panose="02020603050405020304" pitchFamily="18" charset="0"/>
                <a:ea typeface="仿宋_GB2312" pitchFamily="49" charset="-122"/>
              </a:rPr>
              <a:t>，但</a:t>
            </a:r>
            <a:r>
              <a:rPr lang="zh-CN" altLang="en-US" sz="2800" b="1" dirty="0">
                <a:solidFill>
                  <a:srgbClr val="008000"/>
                </a:solidFill>
                <a:latin typeface="Times New Roman" panose="02020603050405020304" pitchFamily="18" charset="0"/>
                <a:ea typeface="仿宋_GB2312" pitchFamily="49" charset="-122"/>
              </a:rPr>
              <a:t>比其最好情况要差</a:t>
            </a:r>
            <a:r>
              <a:rPr lang="zh-CN" altLang="en-US" sz="2800" b="1" dirty="0">
                <a:latin typeface="Times New Roman" panose="02020603050405020304" pitchFamily="18" charset="0"/>
                <a:ea typeface="仿宋_GB2312" pitchFamily="49" charset="-122"/>
              </a:rPr>
              <a:t>。</a:t>
            </a:r>
          </a:p>
          <a:p>
            <a:pPr algn="just"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在元素的初始排列</a:t>
            </a:r>
            <a:r>
              <a:rPr lang="zh-CN" altLang="en-US" sz="2800" b="1" dirty="0">
                <a:solidFill>
                  <a:srgbClr val="008000"/>
                </a:solidFill>
                <a:latin typeface="Times New Roman" panose="02020603050405020304" pitchFamily="18" charset="0"/>
                <a:ea typeface="仿宋_GB2312" pitchFamily="49" charset="-122"/>
              </a:rPr>
              <a:t>已经按排序码排好序或接近有序</a:t>
            </a:r>
            <a:r>
              <a:rPr lang="zh-CN" altLang="en-US" sz="2800" b="1" dirty="0">
                <a:latin typeface="Times New Roman" panose="02020603050405020304" pitchFamily="18" charset="0"/>
                <a:ea typeface="仿宋_GB2312" pitchFamily="49" charset="-122"/>
              </a:rPr>
              <a:t>时，直接插入排序比折半插入排序执行的</a:t>
            </a:r>
            <a:r>
              <a:rPr lang="zh-CN" altLang="en-US" sz="2800" b="1" dirty="0">
                <a:solidFill>
                  <a:srgbClr val="C00000"/>
                </a:solidFill>
                <a:latin typeface="Times New Roman" panose="02020603050405020304" pitchFamily="18" charset="0"/>
                <a:ea typeface="仿宋_GB2312" pitchFamily="49" charset="-122"/>
              </a:rPr>
              <a:t>排序码比较</a:t>
            </a:r>
            <a:r>
              <a:rPr lang="zh-CN" altLang="en-US" sz="2800" b="1" dirty="0">
                <a:latin typeface="Times New Roman" panose="02020603050405020304" pitchFamily="18" charset="0"/>
                <a:ea typeface="仿宋_GB2312" pitchFamily="49" charset="-122"/>
              </a:rPr>
              <a:t>次数要少。折半插入排序的</a:t>
            </a:r>
            <a:r>
              <a:rPr lang="zh-CN" altLang="en-US" sz="2800" b="1" dirty="0">
                <a:solidFill>
                  <a:srgbClr val="C00000"/>
                </a:solidFill>
                <a:latin typeface="Times New Roman" panose="02020603050405020304" pitchFamily="18" charset="0"/>
                <a:ea typeface="仿宋_GB2312" pitchFamily="49" charset="-122"/>
              </a:rPr>
              <a:t>元素移动次数</a:t>
            </a:r>
            <a:r>
              <a:rPr lang="zh-CN" altLang="en-US" sz="2800" b="1" dirty="0">
                <a:latin typeface="Times New Roman" panose="02020603050405020304" pitchFamily="18" charset="0"/>
                <a:ea typeface="仿宋_GB2312" pitchFamily="49" charset="-122"/>
              </a:rPr>
              <a:t>与直接插入排序相同，依赖于元素的初始排列。</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540D0571-DC25-45AD-B482-403B3AAA565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13BDC5-72BF-4AD6-9AD6-D0C0F2A26B27}" type="slidenum">
              <a:rPr lang="en-US" altLang="zh-CN" sz="1200" smtClean="0">
                <a:latin typeface="Garamond" panose="02020404030301010803" pitchFamily="18" charset="0"/>
              </a:rPr>
              <a:pPr>
                <a:spcBef>
                  <a:spcPct val="0"/>
                </a:spcBef>
                <a:buClrTx/>
                <a:buSzTx/>
                <a:buFontTx/>
                <a:buNone/>
              </a:pPr>
              <a:t>22</a:t>
            </a:fld>
            <a:endParaRPr lang="en-US" altLang="zh-CN" sz="1200">
              <a:latin typeface="Garamond" panose="02020404030301010803" pitchFamily="18" charset="0"/>
            </a:endParaRPr>
          </a:p>
        </p:txBody>
      </p:sp>
      <p:sp>
        <p:nvSpPr>
          <p:cNvPr id="25604" name="Rectangle 3">
            <a:extLst>
              <a:ext uri="{FF2B5EF4-FFF2-40B4-BE49-F238E27FC236}">
                <a16:creationId xmlns:a16="http://schemas.microsoft.com/office/drawing/2014/main" id="{425CE2C4-77E1-4AF3-8F4C-40E050A09A17}"/>
              </a:ext>
            </a:extLst>
          </p:cNvPr>
          <p:cNvSpPr>
            <a:spLocks noGrp="1" noChangeArrowheads="1"/>
          </p:cNvSpPr>
          <p:nvPr>
            <p:ph type="title"/>
          </p:nvPr>
        </p:nvSpPr>
        <p:spPr>
          <a:xfrm>
            <a:off x="539750" y="908050"/>
            <a:ext cx="8229600" cy="1008063"/>
          </a:xfrm>
        </p:spPr>
        <p:txBody>
          <a:bodyPr/>
          <a:lstStyle/>
          <a:p>
            <a:pPr algn="ctr" eaLnBrk="1" hangingPunct="1"/>
            <a:r>
              <a:rPr lang="zh-CN" altLang="en-US" sz="3800" b="1" dirty="0">
                <a:latin typeface="华文新魏" panose="02010800040101010101" pitchFamily="2" charset="-122"/>
                <a:ea typeface="华文新魏" panose="02010800040101010101" pitchFamily="2" charset="-122"/>
              </a:rPr>
              <a:t>希尔排序 </a:t>
            </a:r>
            <a:r>
              <a:rPr lang="en-US" altLang="zh-CN" sz="3800" b="1" dirty="0">
                <a:latin typeface="华文新魏" panose="02010800040101010101" pitchFamily="2" charset="-122"/>
                <a:ea typeface="华文新魏" panose="02010800040101010101" pitchFamily="2" charset="-122"/>
              </a:rPr>
              <a:t>(Shell Sort)</a:t>
            </a:r>
          </a:p>
        </p:txBody>
      </p:sp>
      <p:sp>
        <p:nvSpPr>
          <p:cNvPr id="25605" name="矩形 4">
            <a:extLst>
              <a:ext uri="{FF2B5EF4-FFF2-40B4-BE49-F238E27FC236}">
                <a16:creationId xmlns:a16="http://schemas.microsoft.com/office/drawing/2014/main" id="{EA075176-329E-4CA4-AE7C-0BB3D2844B76}"/>
              </a:ext>
            </a:extLst>
          </p:cNvPr>
          <p:cNvSpPr>
            <a:spLocks noChangeArrowheads="1"/>
          </p:cNvSpPr>
          <p:nvPr/>
        </p:nvSpPr>
        <p:spPr bwMode="auto">
          <a:xfrm>
            <a:off x="539750" y="1773238"/>
            <a:ext cx="83883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3600" b="1" dirty="0"/>
              <a:t>希尔排序方法又称为缩小增量排序。该方法的基本思想是 </a:t>
            </a:r>
            <a:r>
              <a:rPr lang="en-US" altLang="zh-CN" sz="3600" b="1" dirty="0"/>
              <a:t>: </a:t>
            </a:r>
          </a:p>
          <a:p>
            <a:endParaRPr lang="en-US" altLang="zh-CN" sz="3600" b="1" dirty="0"/>
          </a:p>
          <a:p>
            <a:pPr marL="571500" indent="-571500">
              <a:buFont typeface="Arial" panose="020B0604020202020204" pitchFamily="34" charset="0"/>
              <a:buChar char="•"/>
            </a:pPr>
            <a:r>
              <a:rPr lang="zh-CN" altLang="en-US" sz="3600" b="1" dirty="0"/>
              <a:t>分组排序、组内插入排序</a:t>
            </a:r>
            <a:endParaRPr lang="en-US" altLang="zh-CN" sz="3600" b="1" dirty="0"/>
          </a:p>
          <a:p>
            <a:pPr marL="571500" indent="-571500">
              <a:buFont typeface="Arial" panose="020B0604020202020204" pitchFamily="34" charset="0"/>
              <a:buChar char="•"/>
            </a:pPr>
            <a:r>
              <a:rPr lang="zh-CN" altLang="en-US" sz="3600" b="1" dirty="0"/>
              <a:t>逐步缩小分组的间隔</a:t>
            </a:r>
            <a:endParaRPr lang="zh-CN" altLang="zh-CN" sz="36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0FD3F768-CC10-4F43-BBF3-F726F16B1E28}"/>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20EE72-CC76-4386-9E2E-5C0D0B144398}" type="slidenum">
              <a:rPr lang="en-US" altLang="zh-CN" sz="1200" smtClean="0">
                <a:latin typeface="Garamond" panose="02020404030301010803" pitchFamily="18" charset="0"/>
              </a:rPr>
              <a:pPr>
                <a:spcBef>
                  <a:spcPct val="0"/>
                </a:spcBef>
                <a:buClrTx/>
                <a:buSzTx/>
                <a:buFontTx/>
                <a:buNone/>
              </a:pPr>
              <a:t>23</a:t>
            </a:fld>
            <a:endParaRPr lang="en-US" altLang="zh-CN" sz="1200">
              <a:latin typeface="Garamond" panose="02020404030301010803" pitchFamily="18" charset="0"/>
            </a:endParaRPr>
          </a:p>
        </p:txBody>
      </p:sp>
      <p:graphicFrame>
        <p:nvGraphicFramePr>
          <p:cNvPr id="2" name="图示 1">
            <a:extLst>
              <a:ext uri="{FF2B5EF4-FFF2-40B4-BE49-F238E27FC236}">
                <a16:creationId xmlns:a16="http://schemas.microsoft.com/office/drawing/2014/main" id="{8854327F-01B5-4A32-8720-733664A7EFBF}"/>
              </a:ext>
            </a:extLst>
          </p:cNvPr>
          <p:cNvGraphicFramePr/>
          <p:nvPr>
            <p:extLst>
              <p:ext uri="{D42A27DB-BD31-4B8C-83A1-F6EECF244321}">
                <p14:modId xmlns:p14="http://schemas.microsoft.com/office/powerpoint/2010/main" val="304481305"/>
              </p:ext>
            </p:extLst>
          </p:nvPr>
        </p:nvGraphicFramePr>
        <p:xfrm>
          <a:off x="791580" y="1196752"/>
          <a:ext cx="781267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a:extLst>
              <a:ext uri="{FF2B5EF4-FFF2-40B4-BE49-F238E27FC236}">
                <a16:creationId xmlns:a16="http://schemas.microsoft.com/office/drawing/2014/main" id="{CC4144E2-B98C-4B2A-A024-123EE523E2B0}"/>
              </a:ext>
            </a:extLst>
          </p:cNvPr>
          <p:cNvSpPr/>
          <p:nvPr/>
        </p:nvSpPr>
        <p:spPr>
          <a:xfrm>
            <a:off x="863588" y="440668"/>
            <a:ext cx="2786340" cy="523220"/>
          </a:xfrm>
          <a:prstGeom prst="rect">
            <a:avLst/>
          </a:prstGeom>
        </p:spPr>
        <p:txBody>
          <a:bodyPr wrap="none">
            <a:spAutoFit/>
          </a:bodyPr>
          <a:lstStyle/>
          <a:p>
            <a:r>
              <a:rPr lang="zh-CN" altLang="en-US" sz="2800" b="1" dirty="0">
                <a:solidFill>
                  <a:srgbClr val="008000"/>
                </a:solidFill>
                <a:latin typeface="华文新魏" panose="02010800040101010101" pitchFamily="2" charset="-122"/>
                <a:ea typeface="华文新魏" panose="02010800040101010101" pitchFamily="2" charset="-122"/>
              </a:rPr>
              <a:t>希尔排序步骤： </a:t>
            </a:r>
            <a:endParaRPr lang="zh-CN" altLang="en-US" sz="2800" dirty="0">
              <a:solidFill>
                <a:srgbClr val="008000"/>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6EC87E98-4C48-4A87-BA9C-DC6386B58DC8}"/>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5988C6-51FF-4909-8A3C-0656794B5C39}" type="slidenum">
              <a:rPr lang="en-US" altLang="zh-CN" sz="1200" smtClean="0">
                <a:latin typeface="Garamond" panose="02020404030301010803" pitchFamily="18" charset="0"/>
              </a:rPr>
              <a:pPr>
                <a:spcBef>
                  <a:spcPct val="0"/>
                </a:spcBef>
                <a:buClrTx/>
                <a:buSzTx/>
                <a:buFontTx/>
                <a:buNone/>
              </a:pPr>
              <a:t>24</a:t>
            </a:fld>
            <a:endParaRPr lang="en-US" altLang="zh-CN" sz="1200">
              <a:latin typeface="Garamond" panose="02020404030301010803" pitchFamily="18" charset="0"/>
            </a:endParaRPr>
          </a:p>
        </p:txBody>
      </p:sp>
      <p:grpSp>
        <p:nvGrpSpPr>
          <p:cNvPr id="27651" name="Group 34">
            <a:extLst>
              <a:ext uri="{FF2B5EF4-FFF2-40B4-BE49-F238E27FC236}">
                <a16:creationId xmlns:a16="http://schemas.microsoft.com/office/drawing/2014/main" id="{7250F758-39C0-48CA-B1E6-3E60A38E53E5}"/>
              </a:ext>
            </a:extLst>
          </p:cNvPr>
          <p:cNvGrpSpPr>
            <a:grpSpLocks/>
          </p:cNvGrpSpPr>
          <p:nvPr/>
        </p:nvGrpSpPr>
        <p:grpSpPr bwMode="auto">
          <a:xfrm>
            <a:off x="381000" y="558800"/>
            <a:ext cx="8001000" cy="5715000"/>
            <a:chOff x="240" y="352"/>
            <a:chExt cx="5040" cy="3600"/>
          </a:xfrm>
        </p:grpSpPr>
        <p:sp>
          <p:nvSpPr>
            <p:cNvPr id="27652" name="AutoShape 2" descr="白色大理石">
              <a:extLst>
                <a:ext uri="{FF2B5EF4-FFF2-40B4-BE49-F238E27FC236}">
                  <a16:creationId xmlns:a16="http://schemas.microsoft.com/office/drawing/2014/main" id="{4985D0B2-5AD1-4AAB-89FA-671F8F8E594B}"/>
                </a:ext>
              </a:extLst>
            </p:cNvPr>
            <p:cNvSpPr>
              <a:spLocks noChangeArrowheads="1"/>
            </p:cNvSpPr>
            <p:nvPr/>
          </p:nvSpPr>
          <p:spPr bwMode="auto">
            <a:xfrm>
              <a:off x="480" y="832"/>
              <a:ext cx="4752" cy="288"/>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0340" name="AutoShape 4">
              <a:extLst>
                <a:ext uri="{FF2B5EF4-FFF2-40B4-BE49-F238E27FC236}">
                  <a16:creationId xmlns:a16="http://schemas.microsoft.com/office/drawing/2014/main" id="{A6B0A039-1A98-4119-9D94-D057702DDDEF}"/>
                </a:ext>
              </a:extLst>
            </p:cNvPr>
            <p:cNvSpPr>
              <a:spLocks noChangeArrowheads="1"/>
            </p:cNvSpPr>
            <p:nvPr/>
          </p:nvSpPr>
          <p:spPr bwMode="auto">
            <a:xfrm>
              <a:off x="1200" y="592"/>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0341" name="AutoShape 5">
              <a:extLst>
                <a:ext uri="{FF2B5EF4-FFF2-40B4-BE49-F238E27FC236}">
                  <a16:creationId xmlns:a16="http://schemas.microsoft.com/office/drawing/2014/main" id="{7C3BFCA4-E80B-4A80-80D8-B4FC25AE3600}"/>
                </a:ext>
              </a:extLst>
            </p:cNvPr>
            <p:cNvSpPr>
              <a:spLocks noChangeArrowheads="1"/>
            </p:cNvSpPr>
            <p:nvPr/>
          </p:nvSpPr>
          <p:spPr bwMode="auto">
            <a:xfrm>
              <a:off x="1776" y="54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0342" name="AutoShape 6">
              <a:extLst>
                <a:ext uri="{FF2B5EF4-FFF2-40B4-BE49-F238E27FC236}">
                  <a16:creationId xmlns:a16="http://schemas.microsoft.com/office/drawing/2014/main" id="{D1C26B8F-1083-4153-94D9-3E0583F1A772}"/>
                </a:ext>
              </a:extLst>
            </p:cNvPr>
            <p:cNvSpPr>
              <a:spLocks noChangeArrowheads="1"/>
            </p:cNvSpPr>
            <p:nvPr/>
          </p:nvSpPr>
          <p:spPr bwMode="auto">
            <a:xfrm>
              <a:off x="2352" y="352"/>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0343" name="AutoShape 7">
              <a:extLst>
                <a:ext uri="{FF2B5EF4-FFF2-40B4-BE49-F238E27FC236}">
                  <a16:creationId xmlns:a16="http://schemas.microsoft.com/office/drawing/2014/main" id="{9967ED02-6712-4ACF-8EC4-DB909BFE7CE6}"/>
                </a:ext>
              </a:extLst>
            </p:cNvPr>
            <p:cNvSpPr>
              <a:spLocks noChangeArrowheads="1"/>
            </p:cNvSpPr>
            <p:nvPr/>
          </p:nvSpPr>
          <p:spPr bwMode="auto">
            <a:xfrm>
              <a:off x="2928" y="54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0344" name="AutoShape 8">
              <a:extLst>
                <a:ext uri="{FF2B5EF4-FFF2-40B4-BE49-F238E27FC236}">
                  <a16:creationId xmlns:a16="http://schemas.microsoft.com/office/drawing/2014/main" id="{E332EC76-4601-4A66-BE36-389AC0F7A93F}"/>
                </a:ext>
              </a:extLst>
            </p:cNvPr>
            <p:cNvSpPr>
              <a:spLocks noChangeArrowheads="1"/>
            </p:cNvSpPr>
            <p:nvPr/>
          </p:nvSpPr>
          <p:spPr bwMode="auto">
            <a:xfrm>
              <a:off x="3504" y="640"/>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0345" name="AutoShape 9">
              <a:extLst>
                <a:ext uri="{FF2B5EF4-FFF2-40B4-BE49-F238E27FC236}">
                  <a16:creationId xmlns:a16="http://schemas.microsoft.com/office/drawing/2014/main" id="{E99DE538-88A4-4A20-A5E0-ABFAE8384BE3}"/>
                </a:ext>
              </a:extLst>
            </p:cNvPr>
            <p:cNvSpPr>
              <a:spLocks noChangeArrowheads="1"/>
            </p:cNvSpPr>
            <p:nvPr/>
          </p:nvSpPr>
          <p:spPr bwMode="auto">
            <a:xfrm>
              <a:off x="4080" y="832"/>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27659" name="Text Box 10">
              <a:extLst>
                <a:ext uri="{FF2B5EF4-FFF2-40B4-BE49-F238E27FC236}">
                  <a16:creationId xmlns:a16="http://schemas.microsoft.com/office/drawing/2014/main" id="{E7BDC200-6530-4219-B15B-2010B84F9EAF}"/>
                </a:ext>
              </a:extLst>
            </p:cNvPr>
            <p:cNvSpPr txBox="1">
              <a:spLocks noChangeArrowheads="1"/>
            </p:cNvSpPr>
            <p:nvPr/>
          </p:nvSpPr>
          <p:spPr bwMode="auto">
            <a:xfrm>
              <a:off x="1248" y="1120"/>
              <a:ext cx="309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27660" name="AutoShape 11" descr="白色大理石">
              <a:extLst>
                <a:ext uri="{FF2B5EF4-FFF2-40B4-BE49-F238E27FC236}">
                  <a16:creationId xmlns:a16="http://schemas.microsoft.com/office/drawing/2014/main" id="{48A2663F-4255-4303-984C-6CC83902D8DF}"/>
                </a:ext>
              </a:extLst>
            </p:cNvPr>
            <p:cNvSpPr>
              <a:spLocks noChangeArrowheads="1"/>
            </p:cNvSpPr>
            <p:nvPr/>
          </p:nvSpPr>
          <p:spPr bwMode="auto">
            <a:xfrm>
              <a:off x="576" y="1888"/>
              <a:ext cx="4656" cy="288"/>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0348" name="AutoShape 12">
              <a:extLst>
                <a:ext uri="{FF2B5EF4-FFF2-40B4-BE49-F238E27FC236}">
                  <a16:creationId xmlns:a16="http://schemas.microsoft.com/office/drawing/2014/main" id="{8AE54D0A-3A8B-4A0C-85AB-98326A42558D}"/>
                </a:ext>
              </a:extLst>
            </p:cNvPr>
            <p:cNvSpPr>
              <a:spLocks noChangeArrowheads="1"/>
            </p:cNvSpPr>
            <p:nvPr/>
          </p:nvSpPr>
          <p:spPr bwMode="auto">
            <a:xfrm>
              <a:off x="1200" y="164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0349" name="AutoShape 13">
              <a:extLst>
                <a:ext uri="{FF2B5EF4-FFF2-40B4-BE49-F238E27FC236}">
                  <a16:creationId xmlns:a16="http://schemas.microsoft.com/office/drawing/2014/main" id="{19A3D28C-CE81-4FAE-ADDE-33E947CD6A30}"/>
                </a:ext>
              </a:extLst>
            </p:cNvPr>
            <p:cNvSpPr>
              <a:spLocks noChangeArrowheads="1"/>
            </p:cNvSpPr>
            <p:nvPr/>
          </p:nvSpPr>
          <p:spPr bwMode="auto">
            <a:xfrm>
              <a:off x="2928" y="160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0350" name="Text Box 14">
              <a:extLst>
                <a:ext uri="{FF2B5EF4-FFF2-40B4-BE49-F238E27FC236}">
                  <a16:creationId xmlns:a16="http://schemas.microsoft.com/office/drawing/2014/main" id="{B7508E52-7AA3-4945-A17F-57A61D7E0F3F}"/>
                </a:ext>
              </a:extLst>
            </p:cNvPr>
            <p:cNvSpPr txBox="1">
              <a:spLocks noChangeArrowheads="1"/>
            </p:cNvSpPr>
            <p:nvPr/>
          </p:nvSpPr>
          <p:spPr bwMode="auto">
            <a:xfrm>
              <a:off x="275" y="1216"/>
              <a:ext cx="547"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a:solidFill>
                    <a:schemeClr val="hlink"/>
                  </a:solidFill>
                  <a:latin typeface="Times New Roman" pitchFamily="18" charset="0"/>
                </a:rPr>
                <a:t>i</a:t>
              </a:r>
              <a:r>
                <a:rPr kumimoji="1" lang="en-US" altLang="zh-CN" sz="3200" b="1" i="1">
                  <a:solidFill>
                    <a:schemeClr val="hlink"/>
                  </a:solidFill>
                  <a:latin typeface="Times New Roman" pitchFamily="18" charset="0"/>
                </a:rPr>
                <a:t> </a:t>
              </a:r>
              <a:r>
                <a:rPr kumimoji="1" lang="en-US" altLang="zh-CN" sz="2800" b="1">
                  <a:solidFill>
                    <a:schemeClr val="hlink"/>
                  </a:solidFill>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64" name="AutoShape 15" descr="白色大理石">
              <a:extLst>
                <a:ext uri="{FF2B5EF4-FFF2-40B4-BE49-F238E27FC236}">
                  <a16:creationId xmlns:a16="http://schemas.microsoft.com/office/drawing/2014/main" id="{E2A97104-7F21-4F83-9C41-C886CDDA17B1}"/>
                </a:ext>
              </a:extLst>
            </p:cNvPr>
            <p:cNvSpPr>
              <a:spLocks noChangeArrowheads="1"/>
            </p:cNvSpPr>
            <p:nvPr/>
          </p:nvSpPr>
          <p:spPr bwMode="auto">
            <a:xfrm>
              <a:off x="576" y="3664"/>
              <a:ext cx="4704" cy="288"/>
            </a:xfrm>
            <a:prstGeom prst="parallelogram">
              <a:avLst>
                <a:gd name="adj" fmla="val 23638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0352" name="AutoShape 16">
              <a:extLst>
                <a:ext uri="{FF2B5EF4-FFF2-40B4-BE49-F238E27FC236}">
                  <a16:creationId xmlns:a16="http://schemas.microsoft.com/office/drawing/2014/main" id="{E9C9B537-85CA-43BE-A403-1A21FE5E3D59}"/>
                </a:ext>
              </a:extLst>
            </p:cNvPr>
            <p:cNvSpPr>
              <a:spLocks noChangeArrowheads="1"/>
            </p:cNvSpPr>
            <p:nvPr/>
          </p:nvSpPr>
          <p:spPr bwMode="auto">
            <a:xfrm>
              <a:off x="4080" y="36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910353" name="AutoShape 17">
              <a:extLst>
                <a:ext uri="{FF2B5EF4-FFF2-40B4-BE49-F238E27FC236}">
                  <a16:creationId xmlns:a16="http://schemas.microsoft.com/office/drawing/2014/main" id="{87F45906-A365-49F1-99C6-C92F51C03A7E}"/>
                </a:ext>
              </a:extLst>
            </p:cNvPr>
            <p:cNvSpPr>
              <a:spLocks noChangeArrowheads="1"/>
            </p:cNvSpPr>
            <p:nvPr/>
          </p:nvSpPr>
          <p:spPr bwMode="auto">
            <a:xfrm>
              <a:off x="2352" y="31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27667" name="Text Box 18">
              <a:extLst>
                <a:ext uri="{FF2B5EF4-FFF2-40B4-BE49-F238E27FC236}">
                  <a16:creationId xmlns:a16="http://schemas.microsoft.com/office/drawing/2014/main" id="{7F1226E2-C3BF-4FAE-91FA-61ABAA72CB16}"/>
                </a:ext>
              </a:extLst>
            </p:cNvPr>
            <p:cNvSpPr txBox="1">
              <a:spLocks noChangeArrowheads="1"/>
            </p:cNvSpPr>
            <p:nvPr/>
          </p:nvSpPr>
          <p:spPr bwMode="auto">
            <a:xfrm>
              <a:off x="240" y="1504"/>
              <a:ext cx="87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u="sng">
                  <a:solidFill>
                    <a:schemeClr val="tx2"/>
                  </a:solidFill>
                  <a:latin typeface="Times New Roman" panose="02020603050405020304" pitchFamily="18" charset="0"/>
                </a:rPr>
                <a:t>Gap = 3</a:t>
              </a:r>
              <a:endParaRPr kumimoji="1" lang="en-US" altLang="zh-CN" sz="2800" b="1">
                <a:latin typeface="Times New Roman" panose="02020603050405020304" pitchFamily="18" charset="0"/>
              </a:endParaRPr>
            </a:p>
          </p:txBody>
        </p:sp>
        <p:sp>
          <p:nvSpPr>
            <p:cNvPr id="27668" name="AutoShape 19" descr="白色大理石">
              <a:extLst>
                <a:ext uri="{FF2B5EF4-FFF2-40B4-BE49-F238E27FC236}">
                  <a16:creationId xmlns:a16="http://schemas.microsoft.com/office/drawing/2014/main" id="{07512730-E74D-4F14-A5A9-4C9F74EE3EEB}"/>
                </a:ext>
              </a:extLst>
            </p:cNvPr>
            <p:cNvSpPr>
              <a:spLocks noChangeArrowheads="1"/>
            </p:cNvSpPr>
            <p:nvPr/>
          </p:nvSpPr>
          <p:spPr bwMode="auto">
            <a:xfrm>
              <a:off x="576" y="2800"/>
              <a:ext cx="4656" cy="288"/>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0356" name="AutoShape 20">
              <a:extLst>
                <a:ext uri="{FF2B5EF4-FFF2-40B4-BE49-F238E27FC236}">
                  <a16:creationId xmlns:a16="http://schemas.microsoft.com/office/drawing/2014/main" id="{32217500-60A6-4481-9B53-A5CD275E2A9E}"/>
                </a:ext>
              </a:extLst>
            </p:cNvPr>
            <p:cNvSpPr>
              <a:spLocks noChangeArrowheads="1"/>
            </p:cNvSpPr>
            <p:nvPr/>
          </p:nvSpPr>
          <p:spPr bwMode="auto">
            <a:xfrm>
              <a:off x="1776" y="25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10357" name="AutoShape 21">
              <a:extLst>
                <a:ext uri="{FF2B5EF4-FFF2-40B4-BE49-F238E27FC236}">
                  <a16:creationId xmlns:a16="http://schemas.microsoft.com/office/drawing/2014/main" id="{AF2B63B2-DEBC-4878-B27F-82D36CC9D9BD}"/>
                </a:ext>
              </a:extLst>
            </p:cNvPr>
            <p:cNvSpPr>
              <a:spLocks noChangeArrowheads="1"/>
            </p:cNvSpPr>
            <p:nvPr/>
          </p:nvSpPr>
          <p:spPr bwMode="auto">
            <a:xfrm>
              <a:off x="3504" y="26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0358" name="AutoShape 22">
              <a:extLst>
                <a:ext uri="{FF2B5EF4-FFF2-40B4-BE49-F238E27FC236}">
                  <a16:creationId xmlns:a16="http://schemas.microsoft.com/office/drawing/2014/main" id="{87E12704-7D86-4B4C-BFC3-B7C9328642F8}"/>
                </a:ext>
              </a:extLst>
            </p:cNvPr>
            <p:cNvSpPr>
              <a:spLocks noChangeArrowheads="1"/>
            </p:cNvSpPr>
            <p:nvPr/>
          </p:nvSpPr>
          <p:spPr bwMode="auto">
            <a:xfrm>
              <a:off x="2352" y="1408"/>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kumimoji="1" lang="en-US" altLang="zh-CN" sz="2400">
                <a:effectLst>
                  <a:outerShdw blurRad="38100" dist="38100" dir="2700000" algn="tl">
                    <a:srgbClr val="C0C0C0"/>
                  </a:outerShdw>
                </a:effectLst>
                <a:latin typeface="Times New Roman" pitchFamily="18" charset="0"/>
              </a:endParaRPr>
            </a:p>
          </p:txBody>
        </p:sp>
        <p:sp>
          <p:nvSpPr>
            <p:cNvPr id="910359" name="AutoShape 23">
              <a:extLst>
                <a:ext uri="{FF2B5EF4-FFF2-40B4-BE49-F238E27FC236}">
                  <a16:creationId xmlns:a16="http://schemas.microsoft.com/office/drawing/2014/main" id="{23074671-38D1-439E-9441-11E51B325D15}"/>
                </a:ext>
              </a:extLst>
            </p:cNvPr>
            <p:cNvSpPr>
              <a:spLocks noChangeArrowheads="1"/>
            </p:cNvSpPr>
            <p:nvPr/>
          </p:nvSpPr>
          <p:spPr bwMode="auto">
            <a:xfrm>
              <a:off x="1776" y="1600"/>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910360" name="AutoShape 24">
              <a:extLst>
                <a:ext uri="{FF2B5EF4-FFF2-40B4-BE49-F238E27FC236}">
                  <a16:creationId xmlns:a16="http://schemas.microsoft.com/office/drawing/2014/main" id="{2D2AA622-96B2-4D9D-9A4D-B9A3B5674F74}"/>
                </a:ext>
              </a:extLst>
            </p:cNvPr>
            <p:cNvSpPr>
              <a:spLocks noChangeArrowheads="1"/>
            </p:cNvSpPr>
            <p:nvPr/>
          </p:nvSpPr>
          <p:spPr bwMode="auto">
            <a:xfrm>
              <a:off x="3504" y="1696"/>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kumimoji="1" lang="en-US" altLang="zh-CN" sz="2400">
                <a:effectLst>
                  <a:outerShdw blurRad="38100" dist="38100" dir="2700000" algn="tl">
                    <a:srgbClr val="C0C0C0"/>
                  </a:outerShdw>
                </a:effectLst>
                <a:latin typeface="Times New Roman" pitchFamily="18" charset="0"/>
              </a:endParaRPr>
            </a:p>
          </p:txBody>
        </p:sp>
        <p:sp>
          <p:nvSpPr>
            <p:cNvPr id="910361" name="AutoShape 25">
              <a:extLst>
                <a:ext uri="{FF2B5EF4-FFF2-40B4-BE49-F238E27FC236}">
                  <a16:creationId xmlns:a16="http://schemas.microsoft.com/office/drawing/2014/main" id="{E1029805-407A-41C8-A6A8-5308FB40F930}"/>
                </a:ext>
              </a:extLst>
            </p:cNvPr>
            <p:cNvSpPr>
              <a:spLocks noChangeArrowheads="1"/>
            </p:cNvSpPr>
            <p:nvPr/>
          </p:nvSpPr>
          <p:spPr bwMode="auto">
            <a:xfrm>
              <a:off x="4080" y="1888"/>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kumimoji="1" lang="en-US" altLang="zh-CN" sz="2400">
                <a:effectLst>
                  <a:outerShdw blurRad="38100" dist="38100" dir="2700000" algn="tl">
                    <a:srgbClr val="C0C0C0"/>
                  </a:outerShdw>
                </a:effectLst>
                <a:latin typeface="Times New Roman" pitchFamily="18" charset="0"/>
              </a:endParaRPr>
            </a:p>
          </p:txBody>
        </p:sp>
        <p:sp>
          <p:nvSpPr>
            <p:cNvPr id="910362" name="AutoShape 26">
              <a:extLst>
                <a:ext uri="{FF2B5EF4-FFF2-40B4-BE49-F238E27FC236}">
                  <a16:creationId xmlns:a16="http://schemas.microsoft.com/office/drawing/2014/main" id="{2545D8F7-A08D-45FD-8A02-D4B2D6D92164}"/>
                </a:ext>
              </a:extLst>
            </p:cNvPr>
            <p:cNvSpPr>
              <a:spLocks noChangeArrowheads="1"/>
            </p:cNvSpPr>
            <p:nvPr/>
          </p:nvSpPr>
          <p:spPr bwMode="auto">
            <a:xfrm>
              <a:off x="2352" y="232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kumimoji="1" lang="en-US" altLang="zh-CN" sz="2400">
                <a:effectLst>
                  <a:outerShdw blurRad="38100" dist="38100" dir="2700000" algn="tl">
                    <a:srgbClr val="C0C0C0"/>
                  </a:outerShdw>
                </a:effectLst>
                <a:latin typeface="Times New Roman" pitchFamily="18" charset="0"/>
              </a:endParaRPr>
            </a:p>
          </p:txBody>
        </p:sp>
        <p:sp>
          <p:nvSpPr>
            <p:cNvPr id="910363" name="AutoShape 27">
              <a:extLst>
                <a:ext uri="{FF2B5EF4-FFF2-40B4-BE49-F238E27FC236}">
                  <a16:creationId xmlns:a16="http://schemas.microsoft.com/office/drawing/2014/main" id="{AE5BFC71-B0FE-42F1-8EB1-E3D557B80003}"/>
                </a:ext>
              </a:extLst>
            </p:cNvPr>
            <p:cNvSpPr>
              <a:spLocks noChangeArrowheads="1"/>
            </p:cNvSpPr>
            <p:nvPr/>
          </p:nvSpPr>
          <p:spPr bwMode="auto">
            <a:xfrm>
              <a:off x="2928" y="2512"/>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910364" name="AutoShape 28">
              <a:extLst>
                <a:ext uri="{FF2B5EF4-FFF2-40B4-BE49-F238E27FC236}">
                  <a16:creationId xmlns:a16="http://schemas.microsoft.com/office/drawing/2014/main" id="{B0BE1178-B0FA-4A21-BB16-CC77B708F4B5}"/>
                </a:ext>
              </a:extLst>
            </p:cNvPr>
            <p:cNvSpPr>
              <a:spLocks noChangeArrowheads="1"/>
            </p:cNvSpPr>
            <p:nvPr/>
          </p:nvSpPr>
          <p:spPr bwMode="auto">
            <a:xfrm>
              <a:off x="4080" y="2800"/>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kumimoji="1" lang="en-US" altLang="zh-CN" sz="2400">
                <a:effectLst>
                  <a:outerShdw blurRad="38100" dist="38100" dir="2700000" algn="tl">
                    <a:srgbClr val="C0C0C0"/>
                  </a:outerShdw>
                </a:effectLst>
                <a:latin typeface="Times New Roman" pitchFamily="18" charset="0"/>
              </a:endParaRPr>
            </a:p>
          </p:txBody>
        </p:sp>
        <p:sp>
          <p:nvSpPr>
            <p:cNvPr id="910365" name="AutoShape 29">
              <a:extLst>
                <a:ext uri="{FF2B5EF4-FFF2-40B4-BE49-F238E27FC236}">
                  <a16:creationId xmlns:a16="http://schemas.microsoft.com/office/drawing/2014/main" id="{C2C97EEA-9C32-4E06-A700-B3ADA1CF9C0C}"/>
                </a:ext>
              </a:extLst>
            </p:cNvPr>
            <p:cNvSpPr>
              <a:spLocks noChangeArrowheads="1"/>
            </p:cNvSpPr>
            <p:nvPr/>
          </p:nvSpPr>
          <p:spPr bwMode="auto">
            <a:xfrm>
              <a:off x="1200" y="2560"/>
              <a:ext cx="336" cy="48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21</a:t>
              </a:r>
              <a:endParaRPr kumimoji="1" lang="en-US" altLang="zh-CN" sz="2400">
                <a:effectLst>
                  <a:outerShdw blurRad="38100" dist="38100" dir="2700000" algn="tl">
                    <a:srgbClr val="C0C0C0"/>
                  </a:outerShdw>
                </a:effectLst>
                <a:latin typeface="Times New Roman" pitchFamily="18" charset="0"/>
              </a:endParaRPr>
            </a:p>
          </p:txBody>
        </p:sp>
        <p:sp>
          <p:nvSpPr>
            <p:cNvPr id="910366" name="AutoShape 30">
              <a:extLst>
                <a:ext uri="{FF2B5EF4-FFF2-40B4-BE49-F238E27FC236}">
                  <a16:creationId xmlns:a16="http://schemas.microsoft.com/office/drawing/2014/main" id="{0437E5B7-B805-4166-A73B-1C497CED61DE}"/>
                </a:ext>
              </a:extLst>
            </p:cNvPr>
            <p:cNvSpPr>
              <a:spLocks noChangeArrowheads="1"/>
            </p:cNvSpPr>
            <p:nvPr/>
          </p:nvSpPr>
          <p:spPr bwMode="auto">
            <a:xfrm>
              <a:off x="1776" y="33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910367" name="AutoShape 31">
              <a:extLst>
                <a:ext uri="{FF2B5EF4-FFF2-40B4-BE49-F238E27FC236}">
                  <a16:creationId xmlns:a16="http://schemas.microsoft.com/office/drawing/2014/main" id="{BD0AB821-52CE-46CB-97F8-D8F8422C4CBC}"/>
                </a:ext>
              </a:extLst>
            </p:cNvPr>
            <p:cNvSpPr>
              <a:spLocks noChangeArrowheads="1"/>
            </p:cNvSpPr>
            <p:nvPr/>
          </p:nvSpPr>
          <p:spPr bwMode="auto">
            <a:xfrm>
              <a:off x="1200" y="3424"/>
              <a:ext cx="336" cy="48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21</a:t>
              </a:r>
              <a:endParaRPr kumimoji="1" lang="en-US" altLang="zh-CN" sz="2400">
                <a:effectLst>
                  <a:outerShdw blurRad="38100" dist="38100" dir="2700000" algn="tl">
                    <a:srgbClr val="C0C0C0"/>
                  </a:outerShdw>
                </a:effectLst>
                <a:latin typeface="Times New Roman" pitchFamily="18" charset="0"/>
              </a:endParaRPr>
            </a:p>
          </p:txBody>
        </p:sp>
        <p:sp>
          <p:nvSpPr>
            <p:cNvPr id="910368" name="AutoShape 32">
              <a:extLst>
                <a:ext uri="{FF2B5EF4-FFF2-40B4-BE49-F238E27FC236}">
                  <a16:creationId xmlns:a16="http://schemas.microsoft.com/office/drawing/2014/main" id="{6BF65022-EE93-47A6-A77A-82B45D712DDC}"/>
                </a:ext>
              </a:extLst>
            </p:cNvPr>
            <p:cNvSpPr>
              <a:spLocks noChangeArrowheads="1"/>
            </p:cNvSpPr>
            <p:nvPr/>
          </p:nvSpPr>
          <p:spPr bwMode="auto">
            <a:xfrm>
              <a:off x="2928" y="33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910369" name="AutoShape 33">
              <a:extLst>
                <a:ext uri="{FF2B5EF4-FFF2-40B4-BE49-F238E27FC236}">
                  <a16:creationId xmlns:a16="http://schemas.microsoft.com/office/drawing/2014/main" id="{2E86AEF9-B6ED-42A5-9E3E-CF28975A1703}"/>
                </a:ext>
              </a:extLst>
            </p:cNvPr>
            <p:cNvSpPr>
              <a:spLocks noChangeArrowheads="1"/>
            </p:cNvSpPr>
            <p:nvPr/>
          </p:nvSpPr>
          <p:spPr bwMode="auto">
            <a:xfrm>
              <a:off x="3504" y="3472"/>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kumimoji="1" lang="en-US" altLang="zh-CN" sz="2400">
                <a:effectLst>
                  <a:outerShdw blurRad="38100" dist="38100" dir="2700000" algn="tl">
                    <a:srgbClr val="C0C0C0"/>
                  </a:outerShdw>
                </a:effectLst>
                <a:latin typeface="Times New Roman" pitchFamily="18" charset="0"/>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C4AAC355-09BE-4736-92AE-DE8B3342D151}"/>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210AA9-81E1-4E32-9176-FEF2E84D8419}" type="slidenum">
              <a:rPr lang="en-US" altLang="zh-CN" sz="1200" smtClean="0">
                <a:latin typeface="Garamond" panose="02020404030301010803" pitchFamily="18" charset="0"/>
              </a:rPr>
              <a:pPr>
                <a:spcBef>
                  <a:spcPct val="0"/>
                </a:spcBef>
                <a:buClrTx/>
                <a:buSzTx/>
                <a:buFontTx/>
                <a:buNone/>
              </a:pPr>
              <a:t>25</a:t>
            </a:fld>
            <a:endParaRPr lang="en-US" altLang="zh-CN" sz="1200">
              <a:latin typeface="Garamond" panose="02020404030301010803" pitchFamily="18" charset="0"/>
            </a:endParaRPr>
          </a:p>
        </p:txBody>
      </p:sp>
      <p:sp>
        <p:nvSpPr>
          <p:cNvPr id="28675" name="AutoShape 2" descr="白色大理石">
            <a:extLst>
              <a:ext uri="{FF2B5EF4-FFF2-40B4-BE49-F238E27FC236}">
                <a16:creationId xmlns:a16="http://schemas.microsoft.com/office/drawing/2014/main" id="{5D9E422C-1106-4DA3-8C97-0C718CEADDD0}"/>
              </a:ext>
            </a:extLst>
          </p:cNvPr>
          <p:cNvSpPr>
            <a:spLocks noChangeArrowheads="1"/>
          </p:cNvSpPr>
          <p:nvPr/>
        </p:nvSpPr>
        <p:spPr bwMode="auto">
          <a:xfrm>
            <a:off x="762000" y="1219200"/>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28676" name="Rectangle 3">
            <a:extLst>
              <a:ext uri="{FF2B5EF4-FFF2-40B4-BE49-F238E27FC236}">
                <a16:creationId xmlns:a16="http://schemas.microsoft.com/office/drawing/2014/main" id="{DC3E1FB5-F523-4E8A-9B68-C365E1EB5C4F}"/>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11364" name="AutoShape 4">
            <a:extLst>
              <a:ext uri="{FF2B5EF4-FFF2-40B4-BE49-F238E27FC236}">
                <a16:creationId xmlns:a16="http://schemas.microsoft.com/office/drawing/2014/main" id="{564DCC36-E181-4BB8-8AB9-38BE596D5095}"/>
              </a:ext>
            </a:extLst>
          </p:cNvPr>
          <p:cNvSpPr>
            <a:spLocks noChangeArrowheads="1"/>
          </p:cNvSpPr>
          <p:nvPr/>
        </p:nvSpPr>
        <p:spPr bwMode="auto">
          <a:xfrm>
            <a:off x="19050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1365" name="AutoShape 5">
            <a:extLst>
              <a:ext uri="{FF2B5EF4-FFF2-40B4-BE49-F238E27FC236}">
                <a16:creationId xmlns:a16="http://schemas.microsoft.com/office/drawing/2014/main" id="{396A0DFB-73D2-42C0-B8D3-A08D1093F63C}"/>
              </a:ext>
            </a:extLst>
          </p:cNvPr>
          <p:cNvSpPr>
            <a:spLocks noChangeArrowheads="1"/>
          </p:cNvSpPr>
          <p:nvPr/>
        </p:nvSpPr>
        <p:spPr bwMode="auto">
          <a:xfrm>
            <a:off x="55626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1366" name="AutoShape 6">
            <a:extLst>
              <a:ext uri="{FF2B5EF4-FFF2-40B4-BE49-F238E27FC236}">
                <a16:creationId xmlns:a16="http://schemas.microsoft.com/office/drawing/2014/main" id="{3CBB0C25-1712-449D-BEB0-74F56E0F3382}"/>
              </a:ext>
            </a:extLst>
          </p:cNvPr>
          <p:cNvSpPr>
            <a:spLocks noChangeArrowheads="1"/>
          </p:cNvSpPr>
          <p:nvPr/>
        </p:nvSpPr>
        <p:spPr bwMode="auto">
          <a:xfrm>
            <a:off x="64770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1367" name="AutoShape 7">
            <a:extLst>
              <a:ext uri="{FF2B5EF4-FFF2-40B4-BE49-F238E27FC236}">
                <a16:creationId xmlns:a16="http://schemas.microsoft.com/office/drawing/2014/main" id="{FFE1185F-71D4-4D9D-BB1D-F62F222164A3}"/>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1368" name="AutoShape 8">
            <a:extLst>
              <a:ext uri="{FF2B5EF4-FFF2-40B4-BE49-F238E27FC236}">
                <a16:creationId xmlns:a16="http://schemas.microsoft.com/office/drawing/2014/main" id="{50B3A20E-4700-4591-BBD5-A740B9DF2660}"/>
              </a:ext>
            </a:extLst>
          </p:cNvPr>
          <p:cNvSpPr>
            <a:spLocks noChangeArrowheads="1"/>
          </p:cNvSpPr>
          <p:nvPr/>
        </p:nvSpPr>
        <p:spPr bwMode="auto">
          <a:xfrm>
            <a:off x="28194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1369" name="AutoShape 9">
            <a:extLst>
              <a:ext uri="{FF2B5EF4-FFF2-40B4-BE49-F238E27FC236}">
                <a16:creationId xmlns:a16="http://schemas.microsoft.com/office/drawing/2014/main" id="{EEE4CF74-07B1-4344-A834-BC6A61765C9B}"/>
              </a:ext>
            </a:extLst>
          </p:cNvPr>
          <p:cNvSpPr>
            <a:spLocks noChangeArrowheads="1"/>
          </p:cNvSpPr>
          <p:nvPr/>
        </p:nvSpPr>
        <p:spPr bwMode="auto">
          <a:xfrm>
            <a:off x="37338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28683" name="Text Box 10">
            <a:extLst>
              <a:ext uri="{FF2B5EF4-FFF2-40B4-BE49-F238E27FC236}">
                <a16:creationId xmlns:a16="http://schemas.microsoft.com/office/drawing/2014/main" id="{B08EDF69-007D-4DAE-95F9-7D74CDA2F785}"/>
              </a:ext>
            </a:extLst>
          </p:cNvPr>
          <p:cNvSpPr txBox="1">
            <a:spLocks noChangeArrowheads="1"/>
          </p:cNvSpPr>
          <p:nvPr/>
        </p:nvSpPr>
        <p:spPr bwMode="auto">
          <a:xfrm>
            <a:off x="1981200" y="1676400"/>
            <a:ext cx="4908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28684" name="AutoShape 11" descr="白色大理石">
            <a:extLst>
              <a:ext uri="{FF2B5EF4-FFF2-40B4-BE49-F238E27FC236}">
                <a16:creationId xmlns:a16="http://schemas.microsoft.com/office/drawing/2014/main" id="{6280D151-0396-46DE-BCB1-70A60967C6D4}"/>
              </a:ext>
            </a:extLst>
          </p:cNvPr>
          <p:cNvSpPr>
            <a:spLocks noChangeArrowheads="1"/>
          </p:cNvSpPr>
          <p:nvPr/>
        </p:nvSpPr>
        <p:spPr bwMode="auto">
          <a:xfrm>
            <a:off x="914400" y="29718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372" name="AutoShape 12">
            <a:extLst>
              <a:ext uri="{FF2B5EF4-FFF2-40B4-BE49-F238E27FC236}">
                <a16:creationId xmlns:a16="http://schemas.microsoft.com/office/drawing/2014/main" id="{17690572-B13D-4110-9F69-730086E240EE}"/>
              </a:ext>
            </a:extLst>
          </p:cNvPr>
          <p:cNvSpPr>
            <a:spLocks noChangeArrowheads="1"/>
          </p:cNvSpPr>
          <p:nvPr/>
        </p:nvSpPr>
        <p:spPr bwMode="auto">
          <a:xfrm>
            <a:off x="1905000" y="25908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1373" name="Text Box 13">
            <a:extLst>
              <a:ext uri="{FF2B5EF4-FFF2-40B4-BE49-F238E27FC236}">
                <a16:creationId xmlns:a16="http://schemas.microsoft.com/office/drawing/2014/main" id="{DBD5EA83-E6AD-4D41-9E35-8F82BBE7F312}"/>
              </a:ext>
            </a:extLst>
          </p:cNvPr>
          <p:cNvSpPr txBox="1">
            <a:spLocks noChangeArrowheads="1"/>
          </p:cNvSpPr>
          <p:nvPr/>
        </p:nvSpPr>
        <p:spPr bwMode="auto">
          <a:xfrm>
            <a:off x="436563" y="1828800"/>
            <a:ext cx="8683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a:solidFill>
                  <a:schemeClr val="hlink"/>
                </a:solidFill>
                <a:latin typeface="Times New Roman" pitchFamily="18" charset="0"/>
              </a:rPr>
              <a:t>i </a:t>
            </a:r>
            <a:r>
              <a:rPr kumimoji="1" lang="en-US" altLang="zh-CN" sz="2800" b="1">
                <a:solidFill>
                  <a:schemeClr val="hlink"/>
                </a:solidFill>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687" name="AutoShape 14" descr="白色大理石">
            <a:extLst>
              <a:ext uri="{FF2B5EF4-FFF2-40B4-BE49-F238E27FC236}">
                <a16:creationId xmlns:a16="http://schemas.microsoft.com/office/drawing/2014/main" id="{0075EDFC-29D8-4388-AE8C-D3F7BAAFDE3E}"/>
              </a:ext>
            </a:extLst>
          </p:cNvPr>
          <p:cNvSpPr>
            <a:spLocks noChangeArrowheads="1"/>
          </p:cNvSpPr>
          <p:nvPr/>
        </p:nvSpPr>
        <p:spPr bwMode="auto">
          <a:xfrm>
            <a:off x="914400" y="5715000"/>
            <a:ext cx="7467600" cy="457200"/>
          </a:xfrm>
          <a:prstGeom prst="parallelogram">
            <a:avLst>
              <a:gd name="adj" fmla="val 23638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375" name="AutoShape 15">
            <a:extLst>
              <a:ext uri="{FF2B5EF4-FFF2-40B4-BE49-F238E27FC236}">
                <a16:creationId xmlns:a16="http://schemas.microsoft.com/office/drawing/2014/main" id="{B240540B-3617-420E-806E-20C4C50F7322}"/>
              </a:ext>
            </a:extLst>
          </p:cNvPr>
          <p:cNvSpPr>
            <a:spLocks noChangeArrowheads="1"/>
          </p:cNvSpPr>
          <p:nvPr/>
        </p:nvSpPr>
        <p:spPr bwMode="auto">
          <a:xfrm>
            <a:off x="3733800" y="29718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911376" name="AutoShape 16">
            <a:extLst>
              <a:ext uri="{FF2B5EF4-FFF2-40B4-BE49-F238E27FC236}">
                <a16:creationId xmlns:a16="http://schemas.microsoft.com/office/drawing/2014/main" id="{498BC92B-12E4-44C4-A0E9-B60B016DF08D}"/>
              </a:ext>
            </a:extLst>
          </p:cNvPr>
          <p:cNvSpPr>
            <a:spLocks noChangeArrowheads="1"/>
          </p:cNvSpPr>
          <p:nvPr/>
        </p:nvSpPr>
        <p:spPr bwMode="auto">
          <a:xfrm>
            <a:off x="6477000" y="4953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28690" name="Text Box 17">
            <a:extLst>
              <a:ext uri="{FF2B5EF4-FFF2-40B4-BE49-F238E27FC236}">
                <a16:creationId xmlns:a16="http://schemas.microsoft.com/office/drawing/2014/main" id="{C0053A5E-6CF6-4825-BB13-533AE7E19825}"/>
              </a:ext>
            </a:extLst>
          </p:cNvPr>
          <p:cNvSpPr txBox="1">
            <a:spLocks noChangeArrowheads="1"/>
          </p:cNvSpPr>
          <p:nvPr/>
        </p:nvSpPr>
        <p:spPr bwMode="auto">
          <a:xfrm>
            <a:off x="381000" y="2286000"/>
            <a:ext cx="13954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u="sng">
                <a:solidFill>
                  <a:schemeClr val="tx2"/>
                </a:solidFill>
                <a:latin typeface="Times New Roman" panose="02020603050405020304" pitchFamily="18" charset="0"/>
              </a:rPr>
              <a:t>Gap = 2</a:t>
            </a:r>
            <a:endParaRPr kumimoji="1" lang="en-US" altLang="zh-CN" sz="2800" b="1">
              <a:latin typeface="Times New Roman" panose="02020603050405020304" pitchFamily="18" charset="0"/>
            </a:endParaRPr>
          </a:p>
        </p:txBody>
      </p:sp>
      <p:sp>
        <p:nvSpPr>
          <p:cNvPr id="28691" name="AutoShape 18" descr="白色大理石">
            <a:extLst>
              <a:ext uri="{FF2B5EF4-FFF2-40B4-BE49-F238E27FC236}">
                <a16:creationId xmlns:a16="http://schemas.microsoft.com/office/drawing/2014/main" id="{1D34A46F-F96A-4F86-B64F-E596B4EFAA26}"/>
              </a:ext>
            </a:extLst>
          </p:cNvPr>
          <p:cNvSpPr>
            <a:spLocks noChangeArrowheads="1"/>
          </p:cNvSpPr>
          <p:nvPr/>
        </p:nvSpPr>
        <p:spPr bwMode="auto">
          <a:xfrm>
            <a:off x="914400" y="43434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379" name="AutoShape 19">
            <a:extLst>
              <a:ext uri="{FF2B5EF4-FFF2-40B4-BE49-F238E27FC236}">
                <a16:creationId xmlns:a16="http://schemas.microsoft.com/office/drawing/2014/main" id="{CFF0B380-F109-4BF4-AFF6-A136109C0064}"/>
              </a:ext>
            </a:extLst>
          </p:cNvPr>
          <p:cNvSpPr>
            <a:spLocks noChangeArrowheads="1"/>
          </p:cNvSpPr>
          <p:nvPr/>
        </p:nvSpPr>
        <p:spPr bwMode="auto">
          <a:xfrm>
            <a:off x="5562600" y="2514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11380" name="AutoShape 20">
            <a:extLst>
              <a:ext uri="{FF2B5EF4-FFF2-40B4-BE49-F238E27FC236}">
                <a16:creationId xmlns:a16="http://schemas.microsoft.com/office/drawing/2014/main" id="{35D801DB-A331-4022-B8E1-957FEE59C265}"/>
              </a:ext>
            </a:extLst>
          </p:cNvPr>
          <p:cNvSpPr>
            <a:spLocks noChangeArrowheads="1"/>
          </p:cNvSpPr>
          <p:nvPr/>
        </p:nvSpPr>
        <p:spPr bwMode="auto">
          <a:xfrm>
            <a:off x="28194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1381" name="AutoShape 21">
            <a:extLst>
              <a:ext uri="{FF2B5EF4-FFF2-40B4-BE49-F238E27FC236}">
                <a16:creationId xmlns:a16="http://schemas.microsoft.com/office/drawing/2014/main" id="{6549E3DE-5B11-441B-955E-D18F811FCE68}"/>
              </a:ext>
            </a:extLst>
          </p:cNvPr>
          <p:cNvSpPr>
            <a:spLocks noChangeArrowheads="1"/>
          </p:cNvSpPr>
          <p:nvPr/>
        </p:nvSpPr>
        <p:spPr bwMode="auto">
          <a:xfrm>
            <a:off x="6477000" y="2209800"/>
            <a:ext cx="533400" cy="114300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kumimoji="1" lang="en-US" altLang="zh-CN" sz="2400">
              <a:effectLst>
                <a:outerShdw blurRad="38100" dist="38100" dir="2700000" algn="tl">
                  <a:srgbClr val="C0C0C0"/>
                </a:outerShdw>
              </a:effectLst>
              <a:latin typeface="Times New Roman" pitchFamily="18" charset="0"/>
            </a:endParaRPr>
          </a:p>
        </p:txBody>
      </p:sp>
      <p:sp>
        <p:nvSpPr>
          <p:cNvPr id="911382" name="AutoShape 22">
            <a:extLst>
              <a:ext uri="{FF2B5EF4-FFF2-40B4-BE49-F238E27FC236}">
                <a16:creationId xmlns:a16="http://schemas.microsoft.com/office/drawing/2014/main" id="{0E060AC8-F264-4C8E-99D2-7009B47FE54F}"/>
              </a:ext>
            </a:extLst>
          </p:cNvPr>
          <p:cNvSpPr>
            <a:spLocks noChangeArrowheads="1"/>
          </p:cNvSpPr>
          <p:nvPr/>
        </p:nvSpPr>
        <p:spPr bwMode="auto">
          <a:xfrm>
            <a:off x="2819400" y="2667000"/>
            <a:ext cx="533400" cy="68580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kumimoji="1" lang="en-US" altLang="zh-CN" sz="2400">
              <a:effectLst>
                <a:outerShdw blurRad="38100" dist="38100" dir="2700000" algn="tl">
                  <a:srgbClr val="C0C0C0"/>
                </a:outerShdw>
              </a:effectLst>
              <a:latin typeface="Times New Roman" pitchFamily="18" charset="0"/>
            </a:endParaRPr>
          </a:p>
        </p:txBody>
      </p:sp>
      <p:sp>
        <p:nvSpPr>
          <p:cNvPr id="911383" name="AutoShape 23">
            <a:extLst>
              <a:ext uri="{FF2B5EF4-FFF2-40B4-BE49-F238E27FC236}">
                <a16:creationId xmlns:a16="http://schemas.microsoft.com/office/drawing/2014/main" id="{D57154EC-31A4-48B0-BD53-D00E3B68464C}"/>
              </a:ext>
            </a:extLst>
          </p:cNvPr>
          <p:cNvSpPr>
            <a:spLocks noChangeArrowheads="1"/>
          </p:cNvSpPr>
          <p:nvPr/>
        </p:nvSpPr>
        <p:spPr bwMode="auto">
          <a:xfrm>
            <a:off x="4648200" y="25146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911384" name="AutoShape 24">
            <a:extLst>
              <a:ext uri="{FF2B5EF4-FFF2-40B4-BE49-F238E27FC236}">
                <a16:creationId xmlns:a16="http://schemas.microsoft.com/office/drawing/2014/main" id="{C0A7CAB9-412B-4440-BB1C-D61DA08CF1A9}"/>
              </a:ext>
            </a:extLst>
          </p:cNvPr>
          <p:cNvSpPr>
            <a:spLocks noChangeArrowheads="1"/>
          </p:cNvSpPr>
          <p:nvPr/>
        </p:nvSpPr>
        <p:spPr bwMode="auto">
          <a:xfrm>
            <a:off x="3733800" y="4343400"/>
            <a:ext cx="533400" cy="38100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kumimoji="1" lang="en-US" altLang="zh-CN" sz="2400">
              <a:effectLst>
                <a:outerShdw blurRad="38100" dist="38100" dir="2700000" algn="tl">
                  <a:srgbClr val="C0C0C0"/>
                </a:outerShdw>
              </a:effectLst>
              <a:latin typeface="Times New Roman" pitchFamily="18" charset="0"/>
            </a:endParaRPr>
          </a:p>
        </p:txBody>
      </p:sp>
      <p:sp>
        <p:nvSpPr>
          <p:cNvPr id="911385" name="AutoShape 25">
            <a:extLst>
              <a:ext uri="{FF2B5EF4-FFF2-40B4-BE49-F238E27FC236}">
                <a16:creationId xmlns:a16="http://schemas.microsoft.com/office/drawing/2014/main" id="{337917EC-B499-400D-8E12-713D4224D19E}"/>
              </a:ext>
            </a:extLst>
          </p:cNvPr>
          <p:cNvSpPr>
            <a:spLocks noChangeArrowheads="1"/>
          </p:cNvSpPr>
          <p:nvPr/>
        </p:nvSpPr>
        <p:spPr bwMode="auto">
          <a:xfrm>
            <a:off x="1905000" y="3962400"/>
            <a:ext cx="533400" cy="76200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21</a:t>
            </a:r>
            <a:endParaRPr kumimoji="1" lang="en-US" altLang="zh-CN" sz="2400">
              <a:effectLst>
                <a:outerShdw blurRad="38100" dist="38100" dir="2700000" algn="tl">
                  <a:srgbClr val="C0C0C0"/>
                </a:outerShdw>
              </a:effectLst>
              <a:latin typeface="Times New Roman" pitchFamily="18" charset="0"/>
            </a:endParaRPr>
          </a:p>
        </p:txBody>
      </p:sp>
      <p:sp>
        <p:nvSpPr>
          <p:cNvPr id="911386" name="AutoShape 26">
            <a:extLst>
              <a:ext uri="{FF2B5EF4-FFF2-40B4-BE49-F238E27FC236}">
                <a16:creationId xmlns:a16="http://schemas.microsoft.com/office/drawing/2014/main" id="{8A0DFD29-FE25-4D04-A1A6-8AE80FE40F2B}"/>
              </a:ext>
            </a:extLst>
          </p:cNvPr>
          <p:cNvSpPr>
            <a:spLocks noChangeArrowheads="1"/>
          </p:cNvSpPr>
          <p:nvPr/>
        </p:nvSpPr>
        <p:spPr bwMode="auto">
          <a:xfrm>
            <a:off x="5562600" y="38862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kumimoji="1" lang="en-US" altLang="zh-CN" sz="2400">
              <a:effectLst>
                <a:outerShdw blurRad="38100" dist="38100" dir="2700000" algn="tl">
                  <a:srgbClr val="C0C0C0"/>
                </a:outerShdw>
              </a:effectLst>
              <a:latin typeface="Times New Roman" pitchFamily="18" charset="0"/>
            </a:endParaRPr>
          </a:p>
        </p:txBody>
      </p:sp>
      <p:sp>
        <p:nvSpPr>
          <p:cNvPr id="911387" name="AutoShape 27">
            <a:extLst>
              <a:ext uri="{FF2B5EF4-FFF2-40B4-BE49-F238E27FC236}">
                <a16:creationId xmlns:a16="http://schemas.microsoft.com/office/drawing/2014/main" id="{9EB8A2E5-32D0-405D-8F79-69FE7409CDA5}"/>
              </a:ext>
            </a:extLst>
          </p:cNvPr>
          <p:cNvSpPr>
            <a:spLocks noChangeArrowheads="1"/>
          </p:cNvSpPr>
          <p:nvPr/>
        </p:nvSpPr>
        <p:spPr bwMode="auto">
          <a:xfrm>
            <a:off x="64770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1388" name="AutoShape 28">
            <a:extLst>
              <a:ext uri="{FF2B5EF4-FFF2-40B4-BE49-F238E27FC236}">
                <a16:creationId xmlns:a16="http://schemas.microsoft.com/office/drawing/2014/main" id="{473A658D-3E87-45B9-ACF6-0C4FF93025B3}"/>
              </a:ext>
            </a:extLst>
          </p:cNvPr>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1389" name="AutoShape 29">
            <a:extLst>
              <a:ext uri="{FF2B5EF4-FFF2-40B4-BE49-F238E27FC236}">
                <a16:creationId xmlns:a16="http://schemas.microsoft.com/office/drawing/2014/main" id="{4428B00B-877A-43AF-A9C0-39E07472F277}"/>
              </a:ext>
            </a:extLst>
          </p:cNvPr>
          <p:cNvSpPr>
            <a:spLocks noChangeArrowheads="1"/>
          </p:cNvSpPr>
          <p:nvPr/>
        </p:nvSpPr>
        <p:spPr bwMode="auto">
          <a:xfrm>
            <a:off x="1905000" y="57150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911390" name="AutoShape 30">
            <a:extLst>
              <a:ext uri="{FF2B5EF4-FFF2-40B4-BE49-F238E27FC236}">
                <a16:creationId xmlns:a16="http://schemas.microsoft.com/office/drawing/2014/main" id="{5A74F487-AAE7-41B2-ACF6-CA41DAFE74E2}"/>
              </a:ext>
            </a:extLst>
          </p:cNvPr>
          <p:cNvSpPr>
            <a:spLocks noChangeArrowheads="1"/>
          </p:cNvSpPr>
          <p:nvPr/>
        </p:nvSpPr>
        <p:spPr bwMode="auto">
          <a:xfrm>
            <a:off x="2819400" y="5410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1391" name="AutoShape 31">
            <a:extLst>
              <a:ext uri="{FF2B5EF4-FFF2-40B4-BE49-F238E27FC236}">
                <a16:creationId xmlns:a16="http://schemas.microsoft.com/office/drawing/2014/main" id="{DDB745DD-A31E-4D37-880A-BA4CCE492ED1}"/>
              </a:ext>
            </a:extLst>
          </p:cNvPr>
          <p:cNvSpPr>
            <a:spLocks noChangeArrowheads="1"/>
          </p:cNvSpPr>
          <p:nvPr/>
        </p:nvSpPr>
        <p:spPr bwMode="auto">
          <a:xfrm>
            <a:off x="37338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1392" name="AutoShape 32">
            <a:extLst>
              <a:ext uri="{FF2B5EF4-FFF2-40B4-BE49-F238E27FC236}">
                <a16:creationId xmlns:a16="http://schemas.microsoft.com/office/drawing/2014/main" id="{EDE7F109-1A45-4F09-98B5-F2D41A181A4C}"/>
              </a:ext>
            </a:extLst>
          </p:cNvPr>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1393" name="AutoShape 33">
            <a:extLst>
              <a:ext uri="{FF2B5EF4-FFF2-40B4-BE49-F238E27FC236}">
                <a16:creationId xmlns:a16="http://schemas.microsoft.com/office/drawing/2014/main" id="{70F3F7AE-2D7C-4B2B-89A1-2D6FBE7F2AC5}"/>
              </a:ext>
            </a:extLst>
          </p:cNvPr>
          <p:cNvSpPr>
            <a:spLocks noChangeArrowheads="1"/>
          </p:cNvSpPr>
          <p:nvPr/>
        </p:nvSpPr>
        <p:spPr bwMode="auto">
          <a:xfrm>
            <a:off x="55626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5DB7E451-6FB0-4973-B95B-7847F58611F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722C58-8BCD-406D-BFE5-C69225BCA45D}" type="slidenum">
              <a:rPr lang="en-US" altLang="zh-CN" sz="1200" smtClean="0">
                <a:latin typeface="Garamond" panose="02020404030301010803" pitchFamily="18" charset="0"/>
              </a:rPr>
              <a:pPr>
                <a:spcBef>
                  <a:spcPct val="0"/>
                </a:spcBef>
                <a:buClrTx/>
                <a:buSzTx/>
                <a:buFontTx/>
                <a:buNone/>
              </a:pPr>
              <a:t>26</a:t>
            </a:fld>
            <a:endParaRPr lang="en-US" altLang="zh-CN" sz="1200">
              <a:latin typeface="Garamond" panose="02020404030301010803" pitchFamily="18" charset="0"/>
            </a:endParaRPr>
          </a:p>
        </p:txBody>
      </p:sp>
      <p:sp>
        <p:nvSpPr>
          <p:cNvPr id="29699" name="AutoShape 2" descr="白色大理石">
            <a:extLst>
              <a:ext uri="{FF2B5EF4-FFF2-40B4-BE49-F238E27FC236}">
                <a16:creationId xmlns:a16="http://schemas.microsoft.com/office/drawing/2014/main" id="{FAC0AF1B-4F0D-47A9-8452-3B3C3EBA7644}"/>
              </a:ext>
            </a:extLst>
          </p:cNvPr>
          <p:cNvSpPr>
            <a:spLocks noChangeArrowheads="1"/>
          </p:cNvSpPr>
          <p:nvPr/>
        </p:nvSpPr>
        <p:spPr bwMode="auto">
          <a:xfrm>
            <a:off x="762000" y="1363663"/>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700" name="Rectangle 3">
            <a:extLst>
              <a:ext uri="{FF2B5EF4-FFF2-40B4-BE49-F238E27FC236}">
                <a16:creationId xmlns:a16="http://schemas.microsoft.com/office/drawing/2014/main" id="{A9342D63-4C94-48C1-B2E7-ECFE81E962D4}"/>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12388" name="AutoShape 4">
            <a:extLst>
              <a:ext uri="{FF2B5EF4-FFF2-40B4-BE49-F238E27FC236}">
                <a16:creationId xmlns:a16="http://schemas.microsoft.com/office/drawing/2014/main" id="{4E5AABD8-2884-4109-BE98-21EE2A88EC26}"/>
              </a:ext>
            </a:extLst>
          </p:cNvPr>
          <p:cNvSpPr>
            <a:spLocks noChangeArrowheads="1"/>
          </p:cNvSpPr>
          <p:nvPr/>
        </p:nvSpPr>
        <p:spPr bwMode="auto">
          <a:xfrm>
            <a:off x="3733800" y="982663"/>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2389" name="AutoShape 5">
            <a:extLst>
              <a:ext uri="{FF2B5EF4-FFF2-40B4-BE49-F238E27FC236}">
                <a16:creationId xmlns:a16="http://schemas.microsoft.com/office/drawing/2014/main" id="{042F985D-5371-4392-8EDF-38E437EBD507}"/>
              </a:ext>
            </a:extLst>
          </p:cNvPr>
          <p:cNvSpPr>
            <a:spLocks noChangeArrowheads="1"/>
          </p:cNvSpPr>
          <p:nvPr/>
        </p:nvSpPr>
        <p:spPr bwMode="auto">
          <a:xfrm>
            <a:off x="5562600" y="9064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2390" name="AutoShape 6">
            <a:extLst>
              <a:ext uri="{FF2B5EF4-FFF2-40B4-BE49-F238E27FC236}">
                <a16:creationId xmlns:a16="http://schemas.microsoft.com/office/drawing/2014/main" id="{FD5FB5A9-0977-4275-A992-8705E81A68D8}"/>
              </a:ext>
            </a:extLst>
          </p:cNvPr>
          <p:cNvSpPr>
            <a:spLocks noChangeArrowheads="1"/>
          </p:cNvSpPr>
          <p:nvPr/>
        </p:nvSpPr>
        <p:spPr bwMode="auto">
          <a:xfrm>
            <a:off x="6477000" y="601663"/>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2391" name="AutoShape 7">
            <a:extLst>
              <a:ext uri="{FF2B5EF4-FFF2-40B4-BE49-F238E27FC236}">
                <a16:creationId xmlns:a16="http://schemas.microsoft.com/office/drawing/2014/main" id="{5B3F0C5E-22D2-4B86-89CD-FEC8BA6EC20A}"/>
              </a:ext>
            </a:extLst>
          </p:cNvPr>
          <p:cNvSpPr>
            <a:spLocks noChangeArrowheads="1"/>
          </p:cNvSpPr>
          <p:nvPr/>
        </p:nvSpPr>
        <p:spPr bwMode="auto">
          <a:xfrm>
            <a:off x="4648200" y="9064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2392" name="AutoShape 8">
            <a:extLst>
              <a:ext uri="{FF2B5EF4-FFF2-40B4-BE49-F238E27FC236}">
                <a16:creationId xmlns:a16="http://schemas.microsoft.com/office/drawing/2014/main" id="{A29CF459-AA55-470F-BE75-4B268E52C45A}"/>
              </a:ext>
            </a:extLst>
          </p:cNvPr>
          <p:cNvSpPr>
            <a:spLocks noChangeArrowheads="1"/>
          </p:cNvSpPr>
          <p:nvPr/>
        </p:nvSpPr>
        <p:spPr bwMode="auto">
          <a:xfrm>
            <a:off x="2819400" y="10588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2393" name="AutoShape 9">
            <a:extLst>
              <a:ext uri="{FF2B5EF4-FFF2-40B4-BE49-F238E27FC236}">
                <a16:creationId xmlns:a16="http://schemas.microsoft.com/office/drawing/2014/main" id="{30E85D91-A39F-49D4-9E35-0491A34D5623}"/>
              </a:ext>
            </a:extLst>
          </p:cNvPr>
          <p:cNvSpPr>
            <a:spLocks noChangeArrowheads="1"/>
          </p:cNvSpPr>
          <p:nvPr/>
        </p:nvSpPr>
        <p:spPr bwMode="auto">
          <a:xfrm>
            <a:off x="1905000" y="13636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29707" name="Text Box 10">
            <a:extLst>
              <a:ext uri="{FF2B5EF4-FFF2-40B4-BE49-F238E27FC236}">
                <a16:creationId xmlns:a16="http://schemas.microsoft.com/office/drawing/2014/main" id="{EC91C3D0-75E0-4C38-8D2B-A4096ED39E79}"/>
              </a:ext>
            </a:extLst>
          </p:cNvPr>
          <p:cNvSpPr txBox="1">
            <a:spLocks noChangeArrowheads="1"/>
          </p:cNvSpPr>
          <p:nvPr/>
        </p:nvSpPr>
        <p:spPr bwMode="auto">
          <a:xfrm>
            <a:off x="1981200" y="1820863"/>
            <a:ext cx="4908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29708" name="AutoShape 11" descr="白色大理石">
            <a:extLst>
              <a:ext uri="{FF2B5EF4-FFF2-40B4-BE49-F238E27FC236}">
                <a16:creationId xmlns:a16="http://schemas.microsoft.com/office/drawing/2014/main" id="{55F15BD2-F1AB-4967-850A-1A91C6230F1B}"/>
              </a:ext>
            </a:extLst>
          </p:cNvPr>
          <p:cNvSpPr>
            <a:spLocks noChangeArrowheads="1"/>
          </p:cNvSpPr>
          <p:nvPr/>
        </p:nvSpPr>
        <p:spPr bwMode="auto">
          <a:xfrm>
            <a:off x="914400" y="3116263"/>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2396" name="AutoShape 12">
            <a:extLst>
              <a:ext uri="{FF2B5EF4-FFF2-40B4-BE49-F238E27FC236}">
                <a16:creationId xmlns:a16="http://schemas.microsoft.com/office/drawing/2014/main" id="{5D016BD5-090C-4A42-952D-3783C92EF46D}"/>
              </a:ext>
            </a:extLst>
          </p:cNvPr>
          <p:cNvSpPr>
            <a:spLocks noChangeArrowheads="1"/>
          </p:cNvSpPr>
          <p:nvPr/>
        </p:nvSpPr>
        <p:spPr bwMode="auto">
          <a:xfrm>
            <a:off x="3733800" y="2735263"/>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2397" name="Text Box 13">
            <a:extLst>
              <a:ext uri="{FF2B5EF4-FFF2-40B4-BE49-F238E27FC236}">
                <a16:creationId xmlns:a16="http://schemas.microsoft.com/office/drawing/2014/main" id="{C6FF420C-FB5D-4851-A693-AD3410EFCF0B}"/>
              </a:ext>
            </a:extLst>
          </p:cNvPr>
          <p:cNvSpPr txBox="1">
            <a:spLocks noChangeArrowheads="1"/>
          </p:cNvSpPr>
          <p:nvPr/>
        </p:nvSpPr>
        <p:spPr bwMode="auto">
          <a:xfrm>
            <a:off x="436563" y="1973263"/>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a:solidFill>
                  <a:schemeClr val="hlink"/>
                </a:solidFill>
                <a:latin typeface="Times New Roman" pitchFamily="18" charset="0"/>
              </a:rPr>
              <a:t>i</a:t>
            </a:r>
            <a:r>
              <a:rPr kumimoji="1" lang="en-US" altLang="zh-CN" sz="3200" b="1" i="1">
                <a:solidFill>
                  <a:schemeClr val="hlink"/>
                </a:solidFill>
                <a:latin typeface="Times New Roman" pitchFamily="18" charset="0"/>
              </a:rPr>
              <a:t> </a:t>
            </a:r>
            <a:r>
              <a:rPr kumimoji="1" lang="en-US" altLang="zh-CN" sz="2800" b="1">
                <a:solidFill>
                  <a:schemeClr val="hlink"/>
                </a:solidFill>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12398" name="AutoShape 14">
            <a:extLst>
              <a:ext uri="{FF2B5EF4-FFF2-40B4-BE49-F238E27FC236}">
                <a16:creationId xmlns:a16="http://schemas.microsoft.com/office/drawing/2014/main" id="{D5B0010A-5C50-4B8A-A7DC-F0A15A502D90}"/>
              </a:ext>
            </a:extLst>
          </p:cNvPr>
          <p:cNvSpPr>
            <a:spLocks noChangeArrowheads="1"/>
          </p:cNvSpPr>
          <p:nvPr/>
        </p:nvSpPr>
        <p:spPr bwMode="auto">
          <a:xfrm>
            <a:off x="1905000" y="31162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29712" name="Text Box 15">
            <a:extLst>
              <a:ext uri="{FF2B5EF4-FFF2-40B4-BE49-F238E27FC236}">
                <a16:creationId xmlns:a16="http://schemas.microsoft.com/office/drawing/2014/main" id="{96D91EED-3E60-4F36-B5B5-45EF26136224}"/>
              </a:ext>
            </a:extLst>
          </p:cNvPr>
          <p:cNvSpPr txBox="1">
            <a:spLocks noChangeArrowheads="1"/>
          </p:cNvSpPr>
          <p:nvPr/>
        </p:nvSpPr>
        <p:spPr bwMode="auto">
          <a:xfrm>
            <a:off x="381000" y="2430463"/>
            <a:ext cx="13954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u="sng">
                <a:solidFill>
                  <a:schemeClr val="tx2"/>
                </a:solidFill>
                <a:latin typeface="Times New Roman" panose="02020603050405020304" pitchFamily="18" charset="0"/>
              </a:rPr>
              <a:t>Gap = 1</a:t>
            </a:r>
            <a:endParaRPr kumimoji="1" lang="en-US" altLang="zh-CN" sz="2800" b="1">
              <a:latin typeface="Times New Roman" panose="02020603050405020304" pitchFamily="18" charset="0"/>
            </a:endParaRPr>
          </a:p>
        </p:txBody>
      </p:sp>
      <p:sp>
        <p:nvSpPr>
          <p:cNvPr id="912400" name="AutoShape 16">
            <a:extLst>
              <a:ext uri="{FF2B5EF4-FFF2-40B4-BE49-F238E27FC236}">
                <a16:creationId xmlns:a16="http://schemas.microsoft.com/office/drawing/2014/main" id="{8C34B71C-5015-4845-907D-19E3FE982F63}"/>
              </a:ext>
            </a:extLst>
          </p:cNvPr>
          <p:cNvSpPr>
            <a:spLocks noChangeArrowheads="1"/>
          </p:cNvSpPr>
          <p:nvPr/>
        </p:nvSpPr>
        <p:spPr bwMode="auto">
          <a:xfrm>
            <a:off x="5562600" y="26590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12401" name="AutoShape 17">
            <a:extLst>
              <a:ext uri="{FF2B5EF4-FFF2-40B4-BE49-F238E27FC236}">
                <a16:creationId xmlns:a16="http://schemas.microsoft.com/office/drawing/2014/main" id="{365F7813-21AB-44CE-A0FB-185B502D341E}"/>
              </a:ext>
            </a:extLst>
          </p:cNvPr>
          <p:cNvSpPr>
            <a:spLocks noChangeArrowheads="1"/>
          </p:cNvSpPr>
          <p:nvPr/>
        </p:nvSpPr>
        <p:spPr bwMode="auto">
          <a:xfrm>
            <a:off x="2819400" y="28114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2402" name="AutoShape 18">
            <a:extLst>
              <a:ext uri="{FF2B5EF4-FFF2-40B4-BE49-F238E27FC236}">
                <a16:creationId xmlns:a16="http://schemas.microsoft.com/office/drawing/2014/main" id="{18677AE1-9757-42D3-A6A0-4C8DDBB4A845}"/>
              </a:ext>
            </a:extLst>
          </p:cNvPr>
          <p:cNvSpPr>
            <a:spLocks noChangeArrowheads="1"/>
          </p:cNvSpPr>
          <p:nvPr/>
        </p:nvSpPr>
        <p:spPr bwMode="auto">
          <a:xfrm>
            <a:off x="6477000" y="2354263"/>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2403" name="AutoShape 19">
            <a:extLst>
              <a:ext uri="{FF2B5EF4-FFF2-40B4-BE49-F238E27FC236}">
                <a16:creationId xmlns:a16="http://schemas.microsoft.com/office/drawing/2014/main" id="{470F1FD4-B0E7-428D-967F-A4BC6F402D7A}"/>
              </a:ext>
            </a:extLst>
          </p:cNvPr>
          <p:cNvSpPr>
            <a:spLocks noChangeArrowheads="1"/>
          </p:cNvSpPr>
          <p:nvPr/>
        </p:nvSpPr>
        <p:spPr bwMode="auto">
          <a:xfrm>
            <a:off x="4648200" y="26590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2404" name="Rectangle 20">
            <a:extLst>
              <a:ext uri="{FF2B5EF4-FFF2-40B4-BE49-F238E27FC236}">
                <a16:creationId xmlns:a16="http://schemas.microsoft.com/office/drawing/2014/main" id="{DFC3A869-99A1-4CFF-AEFE-777B5655F875}"/>
              </a:ext>
            </a:extLst>
          </p:cNvPr>
          <p:cNvSpPr>
            <a:spLocks noGrp="1" noChangeArrowheads="1"/>
          </p:cNvSpPr>
          <p:nvPr>
            <p:ph type="body" idx="1"/>
          </p:nvPr>
        </p:nvSpPr>
        <p:spPr>
          <a:xfrm>
            <a:off x="468313" y="4905375"/>
            <a:ext cx="8305800" cy="1189038"/>
          </a:xfrm>
        </p:spPr>
        <p:txBody>
          <a:bodyPr lIns="92075" tIns="46038" rIns="92075" bIns="46038"/>
          <a:lstStyle/>
          <a:p>
            <a:pPr eaLnBrk="1" hangingPunct="1">
              <a:lnSpc>
                <a:spcPct val="105000"/>
              </a:lnSpc>
              <a:spcBef>
                <a:spcPct val="10000"/>
              </a:spcBef>
              <a:buFont typeface="Wingdings" panose="05000000000000000000" pitchFamily="2" charset="2"/>
              <a:buNone/>
              <a:defRPr/>
            </a:pPr>
            <a:r>
              <a:rPr lang="en-US" altLang="zh-CN" sz="2600" b="1">
                <a:effectLst>
                  <a:outerShdw blurRad="38100" dist="38100" dir="2700000" algn="tl">
                    <a:srgbClr val="C0C0C0"/>
                  </a:outerShdw>
                </a:effectLst>
                <a:latin typeface="Times New Roman" pitchFamily="18" charset="0"/>
              </a:rPr>
              <a:t>#include </a:t>
            </a:r>
            <a:r>
              <a:rPr lang="en-US" altLang="zh-CN" sz="2600">
                <a:latin typeface="Times New Roman" pitchFamily="18" charset="0"/>
              </a:rPr>
              <a:t>"dataList.h"</a:t>
            </a:r>
          </a:p>
          <a:p>
            <a:pPr eaLnBrk="1" hangingPunct="1">
              <a:lnSpc>
                <a:spcPct val="105000"/>
              </a:lnSpc>
              <a:spcBef>
                <a:spcPct val="10000"/>
              </a:spcBef>
              <a:buFont typeface="Wingdings" panose="05000000000000000000" pitchFamily="2" charset="2"/>
              <a:buNone/>
              <a:defRPr/>
            </a:pPr>
            <a:r>
              <a:rPr lang="en-US" altLang="zh-CN" sz="2600" b="1">
                <a:effectLst>
                  <a:outerShdw blurRad="38100" dist="38100" dir="2700000" algn="tl">
                    <a:srgbClr val="C0C0C0"/>
                  </a:outerShdw>
                </a:effectLst>
                <a:latin typeface="Times New Roman" pitchFamily="18" charset="0"/>
              </a:rPr>
              <a:t>template &lt;class </a:t>
            </a:r>
            <a:r>
              <a:rPr lang="en-US" altLang="zh-CN" sz="2600">
                <a:effectLst>
                  <a:outerShdw blurRad="38100" dist="38100" dir="2700000" algn="tl">
                    <a:srgbClr val="C0C0C0"/>
                  </a:outerShdw>
                </a:effectLst>
                <a:latin typeface="Times New Roman" pitchFamily="18" charset="0"/>
              </a:rPr>
              <a:t>T</a:t>
            </a:r>
            <a:r>
              <a:rPr lang="en-US" altLang="zh-CN" sz="2600" b="1">
                <a:effectLst>
                  <a:outerShdw blurRad="38100" dist="38100" dir="2700000" algn="tl">
                    <a:srgbClr val="C0C0C0"/>
                  </a:outerShdw>
                </a:effectLst>
                <a:latin typeface="Times New Roman" pitchFamily="18" charset="0"/>
              </a:rPr>
              <a:t>&gt;</a:t>
            </a:r>
            <a:r>
              <a:rPr lang="en-US" altLang="zh-CN" sz="2600">
                <a:latin typeface="Times New Roman" pitchFamily="18" charset="0"/>
              </a:rPr>
              <a:t> </a:t>
            </a:r>
          </a:p>
          <a:p>
            <a:pPr eaLnBrk="1" hangingPunct="1">
              <a:spcBef>
                <a:spcPct val="5000"/>
              </a:spcBef>
              <a:buFont typeface="Wingdings" panose="05000000000000000000" pitchFamily="2" charset="2"/>
              <a:buNone/>
              <a:defRPr/>
            </a:pPr>
            <a:endParaRPr lang="en-US" altLang="zh-CN" sz="2600" b="1">
              <a:solidFill>
                <a:srgbClr val="006600"/>
              </a:solidFill>
              <a:effectLst>
                <a:outerShdw blurRad="38100" dist="38100" dir="2700000" algn="tl">
                  <a:srgbClr val="C0C0C0"/>
                </a:outerShdw>
              </a:effectLst>
              <a:latin typeface="Times New Roman" pitchFamily="18" charset="0"/>
              <a:ea typeface="仿宋_GB2312" pitchFamily="49" charset="-122"/>
            </a:endParaRPr>
          </a:p>
        </p:txBody>
      </p:sp>
      <p:sp>
        <p:nvSpPr>
          <p:cNvPr id="29718" name="Rectangle 21">
            <a:extLst>
              <a:ext uri="{FF2B5EF4-FFF2-40B4-BE49-F238E27FC236}">
                <a16:creationId xmlns:a16="http://schemas.microsoft.com/office/drawing/2014/main" id="{AD843C63-064E-4F46-9461-1FB65159A416}"/>
              </a:ext>
            </a:extLst>
          </p:cNvPr>
          <p:cNvSpPr>
            <a:spLocks noGrp="1" noChangeArrowheads="1"/>
          </p:cNvSpPr>
          <p:nvPr>
            <p:ph type="title"/>
          </p:nvPr>
        </p:nvSpPr>
        <p:spPr>
          <a:xfrm>
            <a:off x="431800" y="3862388"/>
            <a:ext cx="8229600" cy="1079500"/>
          </a:xfrm>
        </p:spPr>
        <p:txBody>
          <a:bodyPr/>
          <a:lstStyle/>
          <a:p>
            <a:pPr algn="ctr" eaLnBrk="1" hangingPunct="1"/>
            <a:r>
              <a:rPr kumimoji="1" lang="zh-CN" altLang="en-US" sz="3800" b="1">
                <a:ea typeface="华文新魏" panose="02010800040101010101" pitchFamily="2" charset="-122"/>
              </a:rPr>
              <a:t>希尔排序的算法</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CB98C0C8-B709-42D0-914B-806803D8A65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35D2B3-3609-49E6-8AB6-BFA5294138F6}" type="slidenum">
              <a:rPr lang="en-US" altLang="zh-CN" sz="1200" smtClean="0">
                <a:latin typeface="Garamond" panose="02020404030301010803" pitchFamily="18" charset="0"/>
              </a:rPr>
              <a:pPr>
                <a:spcBef>
                  <a:spcPct val="0"/>
                </a:spcBef>
                <a:buClrTx/>
                <a:buSzTx/>
                <a:buFontTx/>
                <a:buNone/>
              </a:pPr>
              <a:t>27</a:t>
            </a:fld>
            <a:endParaRPr lang="en-US" altLang="zh-CN" sz="1200">
              <a:latin typeface="Garamond" panose="02020404030301010803" pitchFamily="18" charset="0"/>
            </a:endParaRPr>
          </a:p>
        </p:txBody>
      </p:sp>
      <p:sp>
        <p:nvSpPr>
          <p:cNvPr id="30723" name="Rectangle 2">
            <a:extLst>
              <a:ext uri="{FF2B5EF4-FFF2-40B4-BE49-F238E27FC236}">
                <a16:creationId xmlns:a16="http://schemas.microsoft.com/office/drawing/2014/main" id="{2BD3606B-1264-4356-8286-30456D6A335F}"/>
              </a:ext>
            </a:extLst>
          </p:cNvPr>
          <p:cNvSpPr>
            <a:spLocks noGrp="1" noChangeArrowheads="1"/>
          </p:cNvSpPr>
          <p:nvPr>
            <p:ph type="body" idx="1"/>
          </p:nvPr>
        </p:nvSpPr>
        <p:spPr>
          <a:xfrm>
            <a:off x="349250" y="225425"/>
            <a:ext cx="8794750" cy="6475413"/>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void </a:t>
            </a:r>
            <a:r>
              <a:rPr lang="en-US" altLang="zh-CN" sz="2600">
                <a:latin typeface="Times New Roman" panose="02020603050405020304" pitchFamily="18" charset="0"/>
                <a:ea typeface="隶书" panose="02010509060101010101" pitchFamily="49" charset="-122"/>
              </a:rPr>
              <a:t>Shellsort (dataList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right)</a:t>
            </a:r>
            <a:endParaRPr lang="en-US" altLang="zh-CN" sz="26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gap</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right</a:t>
            </a:r>
            <a:r>
              <a:rPr lang="en-US" altLang="zh-CN" sz="2600" b="1">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left+1</a:t>
            </a:r>
            <a:r>
              <a:rPr lang="en-US" altLang="zh-CN" sz="2600" b="1">
                <a:latin typeface="Times New Roman" panose="02020603050405020304" pitchFamily="18" charset="0"/>
                <a:ea typeface="隶书" panose="02010509060101010101" pitchFamily="49" charset="-122"/>
              </a:rPr>
              <a:t>;		</a:t>
            </a:r>
            <a:r>
              <a:rPr lang="en-US" altLang="zh-CN" sz="2600" b="1">
                <a:solidFill>
                  <a:srgbClr val="0000FF"/>
                </a:solidFill>
                <a:latin typeface="Times New Roman" panose="02020603050405020304" pitchFamily="18" charset="0"/>
                <a:ea typeface="隶书" panose="02010509060101010101" pitchFamily="49" charset="-122"/>
              </a:rPr>
              <a:t>//</a:t>
            </a:r>
            <a:r>
              <a:rPr lang="zh-CN" altLang="en-US" sz="2600" b="1">
                <a:solidFill>
                  <a:srgbClr val="0000FF"/>
                </a:solidFill>
                <a:latin typeface="Times New Roman" panose="02020603050405020304" pitchFamily="18" charset="0"/>
                <a:ea typeface="隶书" panose="02010509060101010101" pitchFamily="49" charset="-122"/>
              </a:rPr>
              <a:t>增量的初始值</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 </a:t>
            </a:r>
            <a:r>
              <a:rPr lang="en-US" altLang="zh-CN" sz="2600">
                <a:latin typeface="Times New Roman" panose="02020603050405020304" pitchFamily="18" charset="0"/>
                <a:ea typeface="隶书" panose="02010509060101010101" pitchFamily="49" charset="-122"/>
              </a:rPr>
              <a:t>temp</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do {</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gap</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gap/2</a:t>
            </a:r>
            <a:r>
              <a:rPr lang="en-US" altLang="zh-CN" sz="2600" b="1">
                <a:latin typeface="Times New Roman" panose="02020603050405020304" pitchFamily="18" charset="0"/>
                <a:ea typeface="隶书" panose="02010509060101010101" pitchFamily="49" charset="-122"/>
              </a:rPr>
              <a:t>;			</a:t>
            </a:r>
            <a:r>
              <a:rPr lang="en-US" altLang="zh-CN" sz="2600" b="1">
                <a:solidFill>
                  <a:srgbClr val="0000FF"/>
                </a:solidFill>
                <a:latin typeface="Times New Roman" panose="02020603050405020304" pitchFamily="18" charset="0"/>
                <a:ea typeface="隶书" panose="02010509060101010101" pitchFamily="49" charset="-122"/>
              </a:rPr>
              <a:t>//</a:t>
            </a:r>
            <a:r>
              <a:rPr lang="zh-CN" altLang="en-US" sz="2600" b="1">
                <a:solidFill>
                  <a:srgbClr val="0000FF"/>
                </a:solidFill>
                <a:latin typeface="Times New Roman" panose="02020603050405020304" pitchFamily="18" charset="0"/>
                <a:ea typeface="隶书" panose="02010509060101010101" pitchFamily="49" charset="-122"/>
              </a:rPr>
              <a:t>求下一增量值</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endParaRPr lang="en-US" altLang="zh-CN" sz="26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600" b="1">
              <a:solidFill>
                <a:srgbClr val="0000FF"/>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 while </a:t>
            </a:r>
            <a:r>
              <a:rPr lang="en-US" altLang="zh-CN" sz="2600">
                <a:latin typeface="Times New Roman" panose="02020603050405020304" pitchFamily="18" charset="0"/>
                <a:ea typeface="隶书" panose="02010509060101010101" pitchFamily="49" charset="-122"/>
              </a:rPr>
              <a:t>(gap</a:t>
            </a:r>
            <a:r>
              <a:rPr lang="en-US" altLang="zh-CN" sz="2600" b="1">
                <a:latin typeface="Times New Roman" panose="02020603050405020304" pitchFamily="18" charset="0"/>
                <a:ea typeface="隶书" panose="02010509060101010101" pitchFamily="49" charset="-122"/>
              </a:rPr>
              <a:t> &gt; </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p:txBody>
      </p:sp>
      <p:sp>
        <p:nvSpPr>
          <p:cNvPr id="2" name="文本框 1">
            <a:extLst>
              <a:ext uri="{FF2B5EF4-FFF2-40B4-BE49-F238E27FC236}">
                <a16:creationId xmlns:a16="http://schemas.microsoft.com/office/drawing/2014/main" id="{C68EA9C4-ECA8-4F78-B198-07DFA73C15A2}"/>
              </a:ext>
            </a:extLst>
          </p:cNvPr>
          <p:cNvSpPr txBox="1"/>
          <p:nvPr/>
        </p:nvSpPr>
        <p:spPr>
          <a:xfrm>
            <a:off x="1014413" y="2384425"/>
            <a:ext cx="7805737" cy="3232150"/>
          </a:xfrm>
          <a:prstGeom prst="rect">
            <a:avLst/>
          </a:prstGeom>
          <a:solidFill>
            <a:schemeClr val="accent2">
              <a:lumMod val="20000"/>
              <a:lumOff val="80000"/>
            </a:schemeClr>
          </a:solidFill>
        </p:spPr>
        <p:txBody>
          <a:bodyPr>
            <a:spAutoFit/>
          </a:bodyPr>
          <a:lstStyle/>
          <a:p>
            <a:pPr eaLnBrk="1" hangingPunct="1">
              <a:spcBef>
                <a:spcPct val="5000"/>
              </a:spcBef>
              <a:buFont typeface="Wingdings" panose="05000000000000000000" pitchFamily="2" charset="2"/>
              <a:buNone/>
              <a:defRPr/>
            </a:pPr>
            <a:r>
              <a:rPr lang="en-US" altLang="zh-CN" sz="2400" b="1" dirty="0">
                <a:latin typeface="Times New Roman" panose="02020603050405020304" pitchFamily="18" charset="0"/>
                <a:ea typeface="隶书" panose="02010509060101010101" pitchFamily="49" charset="-122"/>
              </a:rPr>
              <a:t>for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left+gap</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Times New Roman" panose="02020603050405020304" pitchFamily="18" charset="0"/>
                <a:ea typeface="隶书" panose="02010509060101010101" pitchFamily="49" charset="-122"/>
              </a:rPr>
              <a:t> &lt;= </a:t>
            </a:r>
            <a:r>
              <a:rPr lang="en-US" altLang="zh-CN" sz="2400" dirty="0">
                <a:latin typeface="Times New Roman" panose="02020603050405020304" pitchFamily="18" charset="0"/>
                <a:ea typeface="隶书" panose="02010509060101010101" pitchFamily="49" charset="-122"/>
              </a:rPr>
              <a:t>right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a:t>
            </a:r>
          </a:p>
          <a:p>
            <a:pPr eaLnBrk="1" hangingPunct="1">
              <a:lnSpc>
                <a:spcPct val="105000"/>
              </a:lnSpc>
              <a:spcBef>
                <a:spcPct val="5000"/>
              </a:spcBef>
              <a:defRPr/>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(L[</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&lt; </a:t>
            </a:r>
            <a:r>
              <a:rPr lang="en-US" altLang="zh-CN" sz="2400" dirty="0">
                <a:latin typeface="Times New Roman" panose="02020603050405020304" pitchFamily="18" charset="0"/>
                <a:ea typeface="隶书" panose="02010509060101010101" pitchFamily="49" charset="-122"/>
              </a:rPr>
              <a:t>L[</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Courier New" panose="02070309020205020404" pitchFamily="49"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gap])</a:t>
            </a:r>
            <a:r>
              <a:rPr lang="en-US" altLang="zh-CN" sz="2400" b="1" dirty="0">
                <a:latin typeface="Times New Roman" panose="02020603050405020304" pitchFamily="18" charset="0"/>
                <a:ea typeface="隶书" panose="02010509060101010101" pitchFamily="49" charset="-122"/>
              </a:rPr>
              <a:t> {		</a:t>
            </a:r>
            <a:r>
              <a:rPr lang="en-US" altLang="zh-CN" sz="2400" b="1" dirty="0">
                <a:solidFill>
                  <a:srgbClr val="0000FF"/>
                </a:solidFill>
                <a:latin typeface="Times New Roman" panose="02020603050405020304" pitchFamily="18" charset="0"/>
                <a:ea typeface="隶书" panose="02010509060101010101" pitchFamily="49" charset="-122"/>
              </a:rPr>
              <a:t>//</a:t>
            </a:r>
            <a:r>
              <a:rPr lang="zh-CN" altLang="en-US" sz="2400" b="1" dirty="0">
                <a:solidFill>
                  <a:srgbClr val="0000FF"/>
                </a:solidFill>
                <a:latin typeface="Times New Roman" panose="02020603050405020304" pitchFamily="18" charset="0"/>
                <a:ea typeface="隶书" panose="02010509060101010101" pitchFamily="49" charset="-122"/>
              </a:rPr>
              <a:t>逆序</a:t>
            </a:r>
          </a:p>
          <a:p>
            <a:pPr eaLnBrk="1" hangingPunct="1">
              <a:spcBef>
                <a:spcPct val="5000"/>
              </a:spcBef>
              <a:buFont typeface="Wingdings" panose="05000000000000000000" pitchFamily="2" charset="2"/>
              <a:buNone/>
              <a:defRPr/>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temp </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L[</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Courier New" panose="02070309020205020404" pitchFamily="49"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gap</a:t>
            </a:r>
            <a:r>
              <a:rPr lang="en-US" altLang="zh-CN" sz="24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defRPr/>
            </a:pPr>
            <a:r>
              <a:rPr lang="en-US" altLang="zh-CN" sz="2400" b="1" dirty="0">
                <a:solidFill>
                  <a:schemeClr val="bg1"/>
                </a:solidFill>
                <a:latin typeface="Times New Roman" panose="02020603050405020304" pitchFamily="18" charset="0"/>
                <a:ea typeface="隶书" panose="02010509060101010101" pitchFamily="49" charset="-122"/>
              </a:rPr>
              <a:t>                do {</a:t>
            </a:r>
          </a:p>
          <a:p>
            <a:pPr eaLnBrk="1" hangingPunct="1">
              <a:spcBef>
                <a:spcPct val="5000"/>
              </a:spcBef>
              <a:buFont typeface="Wingdings" panose="05000000000000000000" pitchFamily="2" charset="2"/>
              <a:buNone/>
              <a:defRPr/>
            </a:pPr>
            <a:r>
              <a:rPr lang="en-US" altLang="zh-CN" sz="2400" b="1" dirty="0">
                <a:solidFill>
                  <a:schemeClr val="bg1"/>
                </a:solidFill>
                <a:latin typeface="Times New Roman" panose="02020603050405020304" pitchFamily="18" charset="0"/>
                <a:ea typeface="隶书" panose="02010509060101010101" pitchFamily="49" charset="-122"/>
              </a:rPr>
              <a:t>                    </a:t>
            </a:r>
            <a:r>
              <a:rPr lang="en-US" altLang="zh-CN" sz="2400" dirty="0">
                <a:solidFill>
                  <a:schemeClr val="bg1"/>
                </a:solidFill>
                <a:latin typeface="Times New Roman" panose="02020603050405020304" pitchFamily="18" charset="0"/>
                <a:ea typeface="隶书" panose="02010509060101010101" pitchFamily="49" charset="-122"/>
              </a:rPr>
              <a:t>L[</a:t>
            </a:r>
            <a:r>
              <a:rPr lang="en-US" altLang="zh-CN" sz="2400" dirty="0" err="1">
                <a:solidFill>
                  <a:schemeClr val="bg1"/>
                </a:solidFill>
                <a:latin typeface="Times New Roman" panose="02020603050405020304" pitchFamily="18" charset="0"/>
                <a:ea typeface="隶书" panose="02010509060101010101" pitchFamily="49" charset="-122"/>
              </a:rPr>
              <a:t>j+gap</a:t>
            </a:r>
            <a:r>
              <a:rPr lang="en-US" altLang="zh-CN" sz="2400" dirty="0">
                <a:solidFill>
                  <a:schemeClr val="bg1"/>
                </a:solidFill>
                <a:latin typeface="Times New Roman" panose="02020603050405020304" pitchFamily="18" charset="0"/>
                <a:ea typeface="隶书" panose="02010509060101010101" pitchFamily="49" charset="-122"/>
              </a:rPr>
              <a:t>]</a:t>
            </a:r>
            <a:r>
              <a:rPr lang="en-US" altLang="zh-CN" sz="2400" b="1" dirty="0">
                <a:solidFill>
                  <a:schemeClr val="bg1"/>
                </a:solidFill>
                <a:latin typeface="Times New Roman" panose="02020603050405020304" pitchFamily="18" charset="0"/>
                <a:ea typeface="隶书" panose="02010509060101010101" pitchFamily="49" charset="-122"/>
              </a:rPr>
              <a:t> = </a:t>
            </a:r>
            <a:r>
              <a:rPr lang="en-US" altLang="zh-CN" sz="2400" dirty="0">
                <a:solidFill>
                  <a:schemeClr val="bg1"/>
                </a:solidFill>
                <a:latin typeface="Times New Roman" panose="02020603050405020304" pitchFamily="18" charset="0"/>
                <a:ea typeface="隶书" panose="02010509060101010101" pitchFamily="49" charset="-122"/>
              </a:rPr>
              <a:t>L[j]</a:t>
            </a:r>
            <a:r>
              <a:rPr lang="en-US" altLang="zh-CN" sz="2400" b="1" dirty="0">
                <a:solidFill>
                  <a:schemeClr val="bg1"/>
                </a:solidFill>
                <a:latin typeface="Times New Roman" panose="02020603050405020304" pitchFamily="18" charset="0"/>
                <a:ea typeface="隶书" panose="02010509060101010101" pitchFamily="49" charset="-122"/>
              </a:rPr>
              <a:t>; </a:t>
            </a:r>
            <a:r>
              <a:rPr lang="en-US" altLang="zh-CN" sz="2400" dirty="0">
                <a:solidFill>
                  <a:schemeClr val="bg1"/>
                </a:solidFill>
                <a:latin typeface="Times New Roman" panose="02020603050405020304" pitchFamily="18" charset="0"/>
                <a:ea typeface="隶书" panose="02010509060101010101" pitchFamily="49" charset="-122"/>
              </a:rPr>
              <a:t> j</a:t>
            </a:r>
            <a:r>
              <a:rPr lang="en-US" altLang="zh-CN" sz="2400" b="1" dirty="0">
                <a:solidFill>
                  <a:schemeClr val="bg1"/>
                </a:solidFill>
                <a:latin typeface="Times New Roman" panose="02020603050405020304" pitchFamily="18" charset="0"/>
                <a:ea typeface="隶书" panose="02010509060101010101" pitchFamily="49" charset="-122"/>
              </a:rPr>
              <a:t> = </a:t>
            </a:r>
            <a:r>
              <a:rPr lang="en-US" altLang="zh-CN" sz="2400" dirty="0">
                <a:solidFill>
                  <a:schemeClr val="bg1"/>
                </a:solidFill>
                <a:latin typeface="Times New Roman" panose="02020603050405020304" pitchFamily="18" charset="0"/>
                <a:ea typeface="隶书" panose="02010509060101010101" pitchFamily="49" charset="-122"/>
              </a:rPr>
              <a:t>j</a:t>
            </a:r>
            <a:r>
              <a:rPr lang="en-US" altLang="zh-CN" sz="2400" b="1" dirty="0">
                <a:solidFill>
                  <a:schemeClr val="bg1"/>
                </a:solidFill>
                <a:latin typeface="Courier New" panose="02070309020205020404" pitchFamily="49" charset="0"/>
                <a:ea typeface="隶书" panose="02010509060101010101" pitchFamily="49" charset="-122"/>
              </a:rPr>
              <a:t>-</a:t>
            </a:r>
            <a:r>
              <a:rPr lang="en-US" altLang="zh-CN" sz="2400" dirty="0">
                <a:solidFill>
                  <a:schemeClr val="bg1"/>
                </a:solidFill>
                <a:latin typeface="Times New Roman" panose="02020603050405020304" pitchFamily="18" charset="0"/>
                <a:ea typeface="隶书" panose="02010509060101010101" pitchFamily="49" charset="-122"/>
              </a:rPr>
              <a:t>gap</a:t>
            </a:r>
            <a:r>
              <a:rPr lang="en-US" altLang="zh-CN" sz="2400" b="1" dirty="0">
                <a:solidFill>
                  <a:schemeClr val="bg1"/>
                </a:solidFill>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defRPr/>
            </a:pPr>
            <a:r>
              <a:rPr lang="en-US" altLang="zh-CN" sz="2400" b="1" dirty="0">
                <a:solidFill>
                  <a:schemeClr val="bg1"/>
                </a:solidFill>
                <a:latin typeface="Times New Roman" panose="02020603050405020304" pitchFamily="18" charset="0"/>
                <a:ea typeface="隶书" panose="02010509060101010101" pitchFamily="49" charset="-122"/>
              </a:rPr>
              <a:t>                } while </a:t>
            </a:r>
            <a:r>
              <a:rPr lang="en-US" altLang="zh-CN" sz="2400" dirty="0">
                <a:solidFill>
                  <a:schemeClr val="bg1"/>
                </a:solidFill>
                <a:latin typeface="Times New Roman" panose="02020603050405020304" pitchFamily="18" charset="0"/>
                <a:ea typeface="隶书" panose="02010509060101010101" pitchFamily="49" charset="-122"/>
              </a:rPr>
              <a:t>(j</a:t>
            </a:r>
            <a:r>
              <a:rPr lang="en-US" altLang="zh-CN" sz="2400" b="1" dirty="0">
                <a:solidFill>
                  <a:schemeClr val="bg1"/>
                </a:solidFill>
                <a:latin typeface="Times New Roman" panose="02020603050405020304" pitchFamily="18" charset="0"/>
                <a:ea typeface="隶书" panose="02010509060101010101" pitchFamily="49" charset="-122"/>
              </a:rPr>
              <a:t> &gt;= </a:t>
            </a:r>
            <a:r>
              <a:rPr lang="en-US" altLang="zh-CN" sz="2400" dirty="0">
                <a:solidFill>
                  <a:schemeClr val="bg1"/>
                </a:solidFill>
                <a:latin typeface="Times New Roman" panose="02020603050405020304" pitchFamily="18" charset="0"/>
                <a:ea typeface="隶书" panose="02010509060101010101" pitchFamily="49" charset="-122"/>
              </a:rPr>
              <a:t>left</a:t>
            </a:r>
            <a:r>
              <a:rPr lang="en-US" altLang="zh-CN" sz="2400" b="1" dirty="0">
                <a:solidFill>
                  <a:schemeClr val="bg1"/>
                </a:solidFill>
                <a:latin typeface="Times New Roman" panose="02020603050405020304" pitchFamily="18" charset="0"/>
                <a:ea typeface="隶书" panose="02010509060101010101" pitchFamily="49" charset="-122"/>
              </a:rPr>
              <a:t> &amp;&amp; </a:t>
            </a:r>
            <a:r>
              <a:rPr lang="en-US" altLang="zh-CN" sz="2400" dirty="0">
                <a:solidFill>
                  <a:schemeClr val="bg1"/>
                </a:solidFill>
                <a:latin typeface="Times New Roman" panose="02020603050405020304" pitchFamily="18" charset="0"/>
                <a:ea typeface="隶书" panose="02010509060101010101" pitchFamily="49" charset="-122"/>
              </a:rPr>
              <a:t>temp </a:t>
            </a:r>
            <a:r>
              <a:rPr lang="en-US" altLang="zh-CN" sz="2400" b="1" dirty="0">
                <a:solidFill>
                  <a:schemeClr val="bg1"/>
                </a:solidFill>
                <a:latin typeface="Times New Roman" panose="02020603050405020304" pitchFamily="18" charset="0"/>
                <a:ea typeface="隶书" panose="02010509060101010101" pitchFamily="49" charset="-122"/>
              </a:rPr>
              <a:t>&lt; </a:t>
            </a:r>
            <a:r>
              <a:rPr lang="en-US" altLang="zh-CN" sz="2400" dirty="0">
                <a:solidFill>
                  <a:schemeClr val="bg1"/>
                </a:solidFill>
                <a:latin typeface="Times New Roman" panose="02020603050405020304" pitchFamily="18" charset="0"/>
                <a:ea typeface="隶书" panose="02010509060101010101" pitchFamily="49" charset="-122"/>
              </a:rPr>
              <a:t>L[j])</a:t>
            </a:r>
            <a:r>
              <a:rPr lang="en-US" altLang="zh-CN" sz="2400" b="1" dirty="0">
                <a:solidFill>
                  <a:schemeClr val="bg1"/>
                </a:solidFill>
                <a:latin typeface="Times New Roman" panose="02020603050405020304" pitchFamily="18" charset="0"/>
                <a:ea typeface="隶书" panose="02010509060101010101" pitchFamily="49" charset="-122"/>
              </a:rPr>
              <a:t>;</a:t>
            </a:r>
          </a:p>
          <a:p>
            <a:pPr eaLnBrk="1" hangingPunct="1">
              <a:lnSpc>
                <a:spcPct val="105000"/>
              </a:lnSpc>
              <a:spcBef>
                <a:spcPct val="5000"/>
              </a:spcBef>
              <a:defRPr/>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L[</a:t>
            </a:r>
            <a:r>
              <a:rPr lang="en-US" altLang="zh-CN" sz="2400" dirty="0" err="1">
                <a:latin typeface="Times New Roman" panose="02020603050405020304" pitchFamily="18" charset="0"/>
                <a:ea typeface="隶书" panose="02010509060101010101" pitchFamily="49" charset="-122"/>
              </a:rPr>
              <a:t>j+gap</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temp</a:t>
            </a:r>
            <a:r>
              <a:rPr lang="en-US" altLang="zh-CN" sz="2400" b="1" dirty="0">
                <a:latin typeface="Times New Roman" panose="02020603050405020304" pitchFamily="18" charset="0"/>
                <a:ea typeface="隶书" panose="02010509060101010101" pitchFamily="49" charset="-122"/>
              </a:rPr>
              <a:t>;	</a:t>
            </a:r>
            <a:r>
              <a:rPr lang="en-US" altLang="zh-CN" sz="2400" b="1" dirty="0">
                <a:solidFill>
                  <a:srgbClr val="0000FF"/>
                </a:solidFill>
                <a:latin typeface="Times New Roman" panose="02020603050405020304" pitchFamily="18" charset="0"/>
                <a:ea typeface="隶书" panose="02010509060101010101" pitchFamily="49" charset="-122"/>
              </a:rPr>
              <a:t>//</a:t>
            </a:r>
            <a:r>
              <a:rPr lang="zh-CN" altLang="en-US" sz="2400" dirty="0">
                <a:solidFill>
                  <a:srgbClr val="0000FF"/>
                </a:solidFill>
                <a:latin typeface="Times New Roman" panose="02020603050405020304" pitchFamily="18" charset="0"/>
                <a:ea typeface="隶书" panose="02010509060101010101" pitchFamily="49" charset="-122"/>
              </a:rPr>
              <a:t>将</a:t>
            </a:r>
            <a:r>
              <a:rPr lang="en-US" altLang="zh-CN" sz="2400" b="1" dirty="0">
                <a:solidFill>
                  <a:srgbClr val="0000FF"/>
                </a:solidFill>
                <a:latin typeface="Times New Roman" panose="02020603050405020304" pitchFamily="18" charset="0"/>
                <a:ea typeface="隶书" panose="02010509060101010101" pitchFamily="49" charset="-122"/>
              </a:rPr>
              <a:t>vector[</a:t>
            </a:r>
            <a:r>
              <a:rPr lang="en-US" altLang="zh-CN" sz="2400" b="1" dirty="0" err="1">
                <a:solidFill>
                  <a:srgbClr val="0000FF"/>
                </a:solidFill>
                <a:latin typeface="Times New Roman" panose="02020603050405020304" pitchFamily="18" charset="0"/>
                <a:ea typeface="隶书" panose="02010509060101010101" pitchFamily="49" charset="-122"/>
              </a:rPr>
              <a:t>i</a:t>
            </a:r>
            <a:r>
              <a:rPr lang="en-US" altLang="zh-CN" sz="2400" b="1" dirty="0">
                <a:solidFill>
                  <a:srgbClr val="0000FF"/>
                </a:solidFill>
                <a:latin typeface="Times New Roman" panose="02020603050405020304" pitchFamily="18" charset="0"/>
                <a:ea typeface="隶书" panose="02010509060101010101" pitchFamily="49" charset="-122"/>
              </a:rPr>
              <a:t>]</a:t>
            </a:r>
            <a:r>
              <a:rPr lang="zh-CN" altLang="en-US" sz="2400" dirty="0">
                <a:solidFill>
                  <a:srgbClr val="0000FF"/>
                </a:solidFill>
                <a:latin typeface="Times New Roman" panose="02020603050405020304" pitchFamily="18" charset="0"/>
                <a:ea typeface="隶书" panose="02010509060101010101" pitchFamily="49" charset="-122"/>
              </a:rPr>
              <a:t>回送</a:t>
            </a:r>
          </a:p>
          <a:p>
            <a:pPr eaLnBrk="1" hangingPunct="1">
              <a:lnSpc>
                <a:spcPct val="105000"/>
              </a:lnSpc>
              <a:spcBef>
                <a:spcPct val="5000"/>
              </a:spcBef>
              <a:defRPr/>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a:solidFill>
                  <a:srgbClr val="0000FF"/>
                </a:solidFill>
                <a:latin typeface="Times New Roman" panose="02020603050405020304" pitchFamily="18" charset="0"/>
                <a:ea typeface="隶书" panose="02010509060101010101" pitchFamily="49" charset="-122"/>
              </a:rPr>
              <a:t>// end of if</a:t>
            </a:r>
            <a:endParaRPr lang="zh-CN" altLang="en-US" sz="2400" dirty="0"/>
          </a:p>
        </p:txBody>
      </p:sp>
      <p:sp>
        <p:nvSpPr>
          <p:cNvPr id="30725" name="文本框 4">
            <a:extLst>
              <a:ext uri="{FF2B5EF4-FFF2-40B4-BE49-F238E27FC236}">
                <a16:creationId xmlns:a16="http://schemas.microsoft.com/office/drawing/2014/main" id="{ED29E331-FBB9-454A-BF7D-D099CA59F9D3}"/>
              </a:ext>
            </a:extLst>
          </p:cNvPr>
          <p:cNvSpPr txBox="1">
            <a:spLocks noChangeArrowheads="1"/>
          </p:cNvSpPr>
          <p:nvPr/>
        </p:nvSpPr>
        <p:spPr bwMode="auto">
          <a:xfrm>
            <a:off x="1079612" y="3573016"/>
            <a:ext cx="6227762" cy="123666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do {</a:t>
            </a:r>
          </a:p>
          <a:p>
            <a:pPr eaLnBrk="1" hangingPunct="1">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L[</a:t>
            </a:r>
            <a:r>
              <a:rPr lang="en-US" altLang="zh-CN" sz="2400" dirty="0" err="1">
                <a:latin typeface="Times New Roman" panose="02020603050405020304" pitchFamily="18" charset="0"/>
                <a:ea typeface="隶书" panose="02010509060101010101" pitchFamily="49" charset="-122"/>
              </a:rPr>
              <a:t>j+gap</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L[j]</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j</a:t>
            </a:r>
            <a:r>
              <a:rPr lang="en-US" altLang="zh-CN" sz="2400" b="1" dirty="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j</a:t>
            </a:r>
            <a:r>
              <a:rPr lang="en-US" altLang="zh-CN" sz="2400" b="1" dirty="0">
                <a:latin typeface="Courier New" panose="02070309020205020404" pitchFamily="49"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gap</a:t>
            </a:r>
            <a:r>
              <a:rPr lang="en-US" altLang="zh-CN" sz="24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 while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&gt;</a:t>
            </a:r>
            <a:r>
              <a:rPr lang="en-US" altLang="zh-CN" sz="2400" b="1" dirty="0">
                <a:solidFill>
                  <a:schemeClr val="tx2"/>
                </a:solidFill>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left</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temp </a:t>
            </a:r>
            <a:r>
              <a:rPr lang="en-US" altLang="zh-CN" sz="2400" b="1" dirty="0">
                <a:latin typeface="Times New Roman" panose="02020603050405020304" pitchFamily="18" charset="0"/>
                <a:ea typeface="隶书" panose="02010509060101010101" pitchFamily="49" charset="-122"/>
              </a:rPr>
              <a:t>&lt; </a:t>
            </a:r>
            <a:r>
              <a:rPr lang="en-US" altLang="zh-CN" sz="2400" dirty="0">
                <a:latin typeface="Times New Roman" panose="02020603050405020304" pitchFamily="18" charset="0"/>
                <a:ea typeface="隶书" panose="02010509060101010101" pitchFamily="49" charset="-122"/>
              </a:rPr>
              <a:t>L[j])</a:t>
            </a: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fade">
                                      <p:cBhvr>
                                        <p:cTn id="12"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7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006FB328-B56F-4C65-BAE0-1A6C409A4A2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E3CE3-1BA2-4D7F-ABEF-78401F1AEF3E}" type="slidenum">
              <a:rPr lang="en-US" altLang="zh-CN" sz="1200" smtClean="0">
                <a:latin typeface="Garamond" panose="02020404030301010803" pitchFamily="18" charset="0"/>
              </a:rPr>
              <a:pPr>
                <a:spcBef>
                  <a:spcPct val="0"/>
                </a:spcBef>
                <a:buClrTx/>
                <a:buSzTx/>
                <a:buFontTx/>
                <a:buNone/>
              </a:pPr>
              <a:t>28</a:t>
            </a:fld>
            <a:endParaRPr lang="en-US" altLang="zh-CN" sz="1200">
              <a:latin typeface="Garamond" panose="02020404030301010803" pitchFamily="18" charset="0"/>
            </a:endParaRPr>
          </a:p>
        </p:txBody>
      </p:sp>
      <p:sp>
        <p:nvSpPr>
          <p:cNvPr id="31747" name="Rectangle 4">
            <a:extLst>
              <a:ext uri="{FF2B5EF4-FFF2-40B4-BE49-F238E27FC236}">
                <a16:creationId xmlns:a16="http://schemas.microsoft.com/office/drawing/2014/main" id="{02A0D132-EA55-4BF7-A43D-D9D6D0D21CB2}"/>
              </a:ext>
            </a:extLst>
          </p:cNvPr>
          <p:cNvSpPr>
            <a:spLocks noGrp="1" noChangeArrowheads="1"/>
          </p:cNvSpPr>
          <p:nvPr>
            <p:ph type="body" idx="1"/>
          </p:nvPr>
        </p:nvSpPr>
        <p:spPr>
          <a:xfrm>
            <a:off x="457200" y="693738"/>
            <a:ext cx="8229600" cy="5688012"/>
          </a:xfrm>
        </p:spPr>
        <p:txBody>
          <a:bodyPr/>
          <a:lstStyle/>
          <a:p>
            <a:pPr eaLnBrk="1" hangingPunct="1">
              <a:lnSpc>
                <a:spcPct val="105000"/>
              </a:lnSpc>
              <a:spcBef>
                <a:spcPct val="5000"/>
              </a:spcBef>
              <a:buFont typeface="Wingdings" panose="05000000000000000000" pitchFamily="2" charset="2"/>
              <a:buNone/>
            </a:pPr>
            <a:endParaRPr lang="en-US" altLang="zh-CN" sz="10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600" b="1">
                <a:solidFill>
                  <a:schemeClr val="tx2"/>
                </a:solidFill>
                <a:latin typeface="Times New Roman" panose="02020603050405020304" pitchFamily="18" charset="0"/>
                <a:ea typeface="仿宋_GB2312" pitchFamily="49" charset="-122"/>
              </a:rPr>
              <a:t>算法分析</a:t>
            </a:r>
          </a:p>
          <a:p>
            <a:pPr eaLnBrk="1" hangingPunct="1">
              <a:spcBef>
                <a:spcPct val="15000"/>
              </a:spcBef>
              <a:buClr>
                <a:srgbClr val="800080"/>
              </a:buClr>
              <a:buSzPct val="50000"/>
            </a:pPr>
            <a:r>
              <a:rPr lang="en-US" altLang="zh-CN" sz="2800" b="1">
                <a:latin typeface="Times New Roman" panose="02020603050405020304" pitchFamily="18" charset="0"/>
                <a:ea typeface="仿宋_GB2312" pitchFamily="49" charset="-122"/>
              </a:rPr>
              <a:t>Gap</a:t>
            </a:r>
            <a:r>
              <a:rPr lang="zh-CN" altLang="en-US" sz="2800" b="1">
                <a:latin typeface="Times New Roman" panose="02020603050405020304" pitchFamily="18" charset="0"/>
                <a:ea typeface="仿宋_GB2312" pitchFamily="49" charset="-122"/>
              </a:rPr>
              <a:t>的取法有多种。最初 </a:t>
            </a:r>
            <a:r>
              <a:rPr lang="en-US" altLang="zh-CN" sz="2800" b="1">
                <a:latin typeface="Times New Roman" panose="02020603050405020304" pitchFamily="18" charset="0"/>
                <a:ea typeface="仿宋_GB2312" pitchFamily="49" charset="-122"/>
              </a:rPr>
              <a:t>shell </a:t>
            </a:r>
            <a:r>
              <a:rPr lang="zh-CN" altLang="en-US" sz="2800" b="1">
                <a:latin typeface="Times New Roman" panose="02020603050405020304" pitchFamily="18" charset="0"/>
                <a:ea typeface="仿宋_GB2312" pitchFamily="49" charset="-122"/>
              </a:rPr>
              <a:t>提出取 </a:t>
            </a:r>
            <a:r>
              <a:rPr lang="en-US" altLang="zh-CN" sz="2800" b="1">
                <a:solidFill>
                  <a:schemeClr val="tx2"/>
                </a:solidFill>
                <a:latin typeface="Times New Roman" panose="02020603050405020304" pitchFamily="18" charset="0"/>
                <a:ea typeface="仿宋_GB2312" pitchFamily="49" charset="-122"/>
              </a:rPr>
              <a:t>gap = </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a:solidFill>
                  <a:schemeClr val="tx2"/>
                </a:solidFill>
                <a:latin typeface="Times New Roman" panose="02020603050405020304" pitchFamily="18" charset="0"/>
                <a:ea typeface="仿宋_GB2312" pitchFamily="49" charset="-122"/>
              </a:rPr>
              <a:t>n/2</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800" b="1">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gap = </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a:solidFill>
                  <a:schemeClr val="tx2"/>
                </a:solidFill>
                <a:latin typeface="Times New Roman" panose="02020603050405020304" pitchFamily="18" charset="0"/>
                <a:ea typeface="仿宋_GB2312" pitchFamily="49" charset="-122"/>
              </a:rPr>
              <a:t>gap/2</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800" b="1">
                <a:latin typeface="Times New Roman" panose="02020603050405020304" pitchFamily="18" charset="0"/>
                <a:ea typeface="仿宋_GB2312" pitchFamily="49" charset="-122"/>
              </a:rPr>
              <a:t>，直到</a:t>
            </a:r>
            <a:r>
              <a:rPr lang="en-US" altLang="zh-CN" sz="2800" b="1">
                <a:solidFill>
                  <a:schemeClr val="tx2"/>
                </a:solidFill>
                <a:latin typeface="Times New Roman" panose="02020603050405020304" pitchFamily="18" charset="0"/>
                <a:ea typeface="仿宋_GB2312" pitchFamily="49" charset="-122"/>
              </a:rPr>
              <a:t>gap = 1</a:t>
            </a:r>
            <a:r>
              <a:rPr lang="zh-CN" altLang="en-US"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knuth </a:t>
            </a:r>
            <a:r>
              <a:rPr lang="zh-CN" altLang="en-US" sz="2800" b="1">
                <a:latin typeface="Times New Roman" panose="02020603050405020304" pitchFamily="18" charset="0"/>
                <a:ea typeface="仿宋_GB2312" pitchFamily="49" charset="-122"/>
              </a:rPr>
              <a:t>提出取 </a:t>
            </a:r>
            <a:r>
              <a:rPr lang="en-US" altLang="zh-CN" sz="2800" b="1">
                <a:solidFill>
                  <a:schemeClr val="tx2"/>
                </a:solidFill>
                <a:latin typeface="Times New Roman" panose="02020603050405020304" pitchFamily="18" charset="0"/>
                <a:ea typeface="仿宋_GB2312" pitchFamily="49" charset="-122"/>
              </a:rPr>
              <a:t>gap = </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a:solidFill>
                  <a:schemeClr val="tx2"/>
                </a:solidFill>
                <a:latin typeface="Times New Roman" panose="02020603050405020304" pitchFamily="18" charset="0"/>
                <a:ea typeface="仿宋_GB2312" pitchFamily="49" charset="-122"/>
              </a:rPr>
              <a:t>gap/3</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a:solidFill>
                  <a:schemeClr val="tx2"/>
                </a:solidFill>
                <a:latin typeface="Times New Roman" panose="02020603050405020304" pitchFamily="18" charset="0"/>
                <a:ea typeface="仿宋_GB2312" pitchFamily="49" charset="-122"/>
              </a:rPr>
              <a:t> +1</a:t>
            </a:r>
            <a:r>
              <a:rPr lang="zh-CN" altLang="en-US" sz="2800" b="1">
                <a:latin typeface="Times New Roman" panose="02020603050405020304" pitchFamily="18" charset="0"/>
                <a:ea typeface="仿宋_GB2312" pitchFamily="49" charset="-122"/>
              </a:rPr>
              <a:t>。还有人提出都取奇数为好，也有人提出各 </a:t>
            </a:r>
            <a:r>
              <a:rPr lang="en-US" altLang="zh-CN" sz="2800" b="1">
                <a:latin typeface="Times New Roman" panose="02020603050405020304" pitchFamily="18" charset="0"/>
                <a:ea typeface="仿宋_GB2312" pitchFamily="49" charset="-122"/>
              </a:rPr>
              <a:t>gap </a:t>
            </a:r>
            <a:r>
              <a:rPr lang="zh-CN" altLang="en-US" sz="2800" b="1">
                <a:latin typeface="Times New Roman" panose="02020603050405020304" pitchFamily="18" charset="0"/>
                <a:ea typeface="仿宋_GB2312" pitchFamily="49" charset="-122"/>
              </a:rPr>
              <a:t>互质为好。</a:t>
            </a:r>
          </a:p>
          <a:p>
            <a:pPr eaLnBrk="1" hangingPunct="1">
              <a:spcBef>
                <a:spcPct val="15000"/>
              </a:spcBef>
              <a:buClr>
                <a:srgbClr val="800080"/>
              </a:buClr>
              <a:buSzPct val="50000"/>
            </a:pPr>
            <a:r>
              <a:rPr lang="zh-CN" altLang="en-US" sz="2800" b="1">
                <a:latin typeface="Times New Roman" panose="02020603050405020304" pitchFamily="18" charset="0"/>
                <a:ea typeface="仿宋_GB2312" pitchFamily="49" charset="-122"/>
              </a:rPr>
              <a:t>对特定的待排序元素序列，可以准确地估算排序码的比较次数和元素移动次数。</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FB9EC76F-5942-4433-9E87-412EC13DCDE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339B18-49C9-4645-AAF2-5F4DC442B1CE}" type="slidenum">
              <a:rPr lang="en-US" altLang="zh-CN" sz="1200" smtClean="0">
                <a:latin typeface="Garamond" panose="02020404030301010803" pitchFamily="18" charset="0"/>
              </a:rPr>
              <a:pPr>
                <a:spcBef>
                  <a:spcPct val="0"/>
                </a:spcBef>
                <a:buClrTx/>
                <a:buSzTx/>
                <a:buFontTx/>
                <a:buNone/>
              </a:pPr>
              <a:t>29</a:t>
            </a:fld>
            <a:endParaRPr lang="en-US" altLang="zh-CN" sz="1200">
              <a:latin typeface="Garamond" panose="02020404030301010803" pitchFamily="18" charset="0"/>
            </a:endParaRPr>
          </a:p>
        </p:txBody>
      </p:sp>
      <p:sp>
        <p:nvSpPr>
          <p:cNvPr id="32771" name="Rectangle 2">
            <a:extLst>
              <a:ext uri="{FF2B5EF4-FFF2-40B4-BE49-F238E27FC236}">
                <a16:creationId xmlns:a16="http://schemas.microsoft.com/office/drawing/2014/main" id="{54F5A706-C6E5-4FA8-8B3E-F25BC833E7A9}"/>
              </a:ext>
            </a:extLst>
          </p:cNvPr>
          <p:cNvSpPr>
            <a:spLocks noGrp="1" noChangeArrowheads="1"/>
          </p:cNvSpPr>
          <p:nvPr>
            <p:ph type="body" idx="1"/>
          </p:nvPr>
        </p:nvSpPr>
        <p:spPr>
          <a:xfrm>
            <a:off x="598488" y="620713"/>
            <a:ext cx="7934325" cy="5715000"/>
          </a:xfrm>
        </p:spPr>
        <p:txBody>
          <a:bodyPr/>
          <a:lstStyle/>
          <a:p>
            <a:pPr algn="just"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想要弄清排序码比较次数和元素移动次数与增量选择之间的依赖关系，并给出完整的数学分析，还没有人能够做到。 </a:t>
            </a:r>
          </a:p>
          <a:p>
            <a:pPr algn="just" eaLnBrk="1" hangingPunct="1">
              <a:lnSpc>
                <a:spcPct val="110000"/>
              </a:lnSpc>
              <a:buClr>
                <a:srgbClr val="800080"/>
              </a:buClr>
              <a:buSzPct val="50000"/>
            </a:pPr>
            <a:r>
              <a:rPr lang="en-US" altLang="zh-CN" sz="2800" b="1">
                <a:latin typeface="Times New Roman" panose="02020603050405020304" pitchFamily="18" charset="0"/>
                <a:ea typeface="仿宋_GB2312" pitchFamily="49" charset="-122"/>
              </a:rPr>
              <a:t>Knuth</a:t>
            </a:r>
            <a:r>
              <a:rPr lang="zh-CN" altLang="en-US" sz="2800" b="1">
                <a:latin typeface="Times New Roman" panose="02020603050405020304" pitchFamily="18" charset="0"/>
                <a:ea typeface="仿宋_GB2312" pitchFamily="49" charset="-122"/>
              </a:rPr>
              <a:t>利用大量实验统计资料得出 </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当 </a:t>
            </a:r>
            <a:r>
              <a:rPr lang="en-US" altLang="zh-CN" sz="2800" b="1" i="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很大时，</a:t>
            </a:r>
            <a:r>
              <a:rPr lang="zh-CN" altLang="en-US" sz="2800" b="1">
                <a:solidFill>
                  <a:schemeClr val="tx2"/>
                </a:solidFill>
                <a:latin typeface="Times New Roman" panose="02020603050405020304" pitchFamily="18" charset="0"/>
                <a:ea typeface="仿宋_GB2312" pitchFamily="49" charset="-122"/>
              </a:rPr>
              <a:t>排序码平均比较次数和元素平均移动次数大约在 </a:t>
            </a:r>
            <a:r>
              <a:rPr lang="en-US" altLang="zh-CN" sz="2800" b="1" i="1">
                <a:solidFill>
                  <a:schemeClr val="tx2"/>
                </a:solidFill>
                <a:latin typeface="Times New Roman" panose="02020603050405020304" pitchFamily="18" charset="0"/>
                <a:ea typeface="仿宋_GB2312" pitchFamily="49" charset="-122"/>
              </a:rPr>
              <a:t>n</a:t>
            </a:r>
            <a:r>
              <a:rPr lang="en-US" altLang="zh-CN" sz="2800" b="1" baseline="30000">
                <a:solidFill>
                  <a:schemeClr val="tx2"/>
                </a:solidFill>
                <a:latin typeface="Times New Roman" panose="02020603050405020304" pitchFamily="18" charset="0"/>
                <a:ea typeface="仿宋_GB2312" pitchFamily="49" charset="-122"/>
              </a:rPr>
              <a:t>1.25 </a:t>
            </a:r>
            <a:r>
              <a:rPr lang="zh-CN" altLang="en-US" sz="2800" b="1">
                <a:solidFill>
                  <a:schemeClr val="tx2"/>
                </a:solidFill>
                <a:latin typeface="Times New Roman" panose="02020603050405020304" pitchFamily="18" charset="0"/>
                <a:ea typeface="仿宋_GB2312" pitchFamily="49" charset="-122"/>
              </a:rPr>
              <a:t>到 </a:t>
            </a:r>
            <a:r>
              <a:rPr lang="en-US" altLang="zh-CN" sz="2800" b="1">
                <a:solidFill>
                  <a:schemeClr val="tx2"/>
                </a:solidFill>
                <a:latin typeface="Times New Roman" panose="02020603050405020304" pitchFamily="18" charset="0"/>
                <a:ea typeface="仿宋_GB2312" pitchFamily="49" charset="-122"/>
              </a:rPr>
              <a:t>1.6</a:t>
            </a:r>
            <a:r>
              <a:rPr lang="en-US" altLang="zh-CN" sz="2800" b="1" i="1">
                <a:solidFill>
                  <a:schemeClr val="tx2"/>
                </a:solidFill>
                <a:latin typeface="Times New Roman" panose="02020603050405020304" pitchFamily="18" charset="0"/>
                <a:ea typeface="仿宋_GB2312" pitchFamily="49" charset="-122"/>
              </a:rPr>
              <a:t>n</a:t>
            </a:r>
            <a:r>
              <a:rPr lang="en-US" altLang="zh-CN" sz="2800" b="1" baseline="30000">
                <a:solidFill>
                  <a:schemeClr val="tx2"/>
                </a:solidFill>
                <a:latin typeface="Times New Roman" panose="02020603050405020304" pitchFamily="18" charset="0"/>
                <a:ea typeface="仿宋_GB2312" pitchFamily="49" charset="-122"/>
              </a:rPr>
              <a:t>1.25 </a:t>
            </a:r>
            <a:r>
              <a:rPr lang="zh-CN" altLang="en-US" sz="2800" b="1">
                <a:solidFill>
                  <a:schemeClr val="tx2"/>
                </a:solidFill>
                <a:latin typeface="Times New Roman" panose="02020603050405020304" pitchFamily="18" charset="0"/>
                <a:ea typeface="仿宋_GB2312" pitchFamily="49" charset="-122"/>
              </a:rPr>
              <a:t>的范围内</a:t>
            </a:r>
            <a:r>
              <a:rPr lang="zh-CN" altLang="en-US" sz="2800" b="1">
                <a:latin typeface="Times New Roman" panose="02020603050405020304" pitchFamily="18" charset="0"/>
                <a:ea typeface="仿宋_GB2312" pitchFamily="49" charset="-122"/>
              </a:rPr>
              <a:t>。这是在利用直接插入排序作为子序列排序方法的情况下得到的。</a:t>
            </a:r>
          </a:p>
          <a:p>
            <a:pPr algn="just"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希尔排序是一种不稳定的排序方法。</a:t>
            </a:r>
          </a:p>
        </p:txBody>
      </p:sp>
      <p:sp>
        <p:nvSpPr>
          <p:cNvPr id="32772" name="AutoShape 3">
            <a:hlinkClick r:id="rId2" action="ppaction://hlinksldjump" highlightClick="1"/>
            <a:extLst>
              <a:ext uri="{FF2B5EF4-FFF2-40B4-BE49-F238E27FC236}">
                <a16:creationId xmlns:a16="http://schemas.microsoft.com/office/drawing/2014/main" id="{CD732611-9ADF-4025-ACAF-273275FE808A}"/>
              </a:ext>
            </a:extLst>
          </p:cNvPr>
          <p:cNvSpPr>
            <a:spLocks noChangeArrowheads="1"/>
          </p:cNvSpPr>
          <p:nvPr/>
        </p:nvSpPr>
        <p:spPr bwMode="auto">
          <a:xfrm>
            <a:off x="8316913" y="6273800"/>
            <a:ext cx="522287" cy="381000"/>
          </a:xfrm>
          <a:prstGeom prst="actionButtonBackPrevious">
            <a:avLst/>
          </a:prstGeom>
          <a:solidFill>
            <a:srgbClr val="C0C0C0"/>
          </a:solidFill>
          <a:ln w="9525">
            <a:solidFill>
              <a:schemeClr val="bg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EB95CB6-3934-4A6A-9616-82F8C960D0C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B22E23-D732-4E9A-B69C-7BBF339C05D2}" type="slidenum">
              <a:rPr lang="en-US" altLang="zh-CN" sz="1200" smtClean="0">
                <a:latin typeface="Garamond" panose="02020404030301010803" pitchFamily="18" charset="0"/>
              </a:rPr>
              <a:pPr>
                <a:spcBef>
                  <a:spcPct val="0"/>
                </a:spcBef>
                <a:buClrTx/>
                <a:buSzTx/>
                <a:buFontTx/>
                <a:buNone/>
              </a:pPr>
              <a:t>3</a:t>
            </a:fld>
            <a:endParaRPr lang="en-US" altLang="zh-CN" sz="1200">
              <a:latin typeface="Garamond" panose="02020404030301010803" pitchFamily="18" charset="0"/>
            </a:endParaRPr>
          </a:p>
        </p:txBody>
      </p:sp>
      <p:sp>
        <p:nvSpPr>
          <p:cNvPr id="6147" name="Rectangle 2">
            <a:extLst>
              <a:ext uri="{FF2B5EF4-FFF2-40B4-BE49-F238E27FC236}">
                <a16:creationId xmlns:a16="http://schemas.microsoft.com/office/drawing/2014/main" id="{5637EE6F-5063-49A6-B39B-72D3263812AD}"/>
              </a:ext>
            </a:extLst>
          </p:cNvPr>
          <p:cNvSpPr>
            <a:spLocks noGrp="1" noChangeArrowheads="1"/>
          </p:cNvSpPr>
          <p:nvPr>
            <p:ph type="body" idx="1"/>
          </p:nvPr>
        </p:nvSpPr>
        <p:spPr>
          <a:xfrm>
            <a:off x="457200" y="688975"/>
            <a:ext cx="8229600" cy="5943600"/>
          </a:xfrm>
        </p:spPr>
        <p:txBody>
          <a:bodyPr/>
          <a:lstStyle/>
          <a:p>
            <a:pPr eaLnBrk="1" hangingPunct="1">
              <a:lnSpc>
                <a:spcPct val="105000"/>
              </a:lnSpc>
              <a:buClr>
                <a:srgbClr val="800080"/>
              </a:buClr>
              <a:buSzPct val="50000"/>
            </a:pPr>
            <a:r>
              <a:rPr lang="zh-CN" altLang="en-US" sz="2800" b="1" u="sng">
                <a:solidFill>
                  <a:schemeClr val="tx2"/>
                </a:solidFill>
                <a:latin typeface="Times New Roman" panose="02020603050405020304" pitchFamily="18" charset="0"/>
                <a:ea typeface="仿宋_GB2312" pitchFamily="49" charset="-122"/>
              </a:rPr>
              <a:t>排序算法的稳定性</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如果在元素序列中有两 个元素</a:t>
            </a:r>
            <a:r>
              <a:rPr lang="en-US" altLang="zh-CN" sz="2800" b="1" i="1">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和</a:t>
            </a:r>
            <a:r>
              <a:rPr lang="en-US" altLang="zh-CN" sz="2800" b="1" i="1">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j</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它们的排序码 </a:t>
            </a:r>
            <a:r>
              <a:rPr lang="en-US" altLang="zh-CN" sz="2800" b="1" i="1">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en-US" altLang="zh-CN" sz="2800" b="1" baseline="-25000">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 k</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j</a:t>
            </a:r>
            <a:r>
              <a:rPr lang="en-US" altLang="zh-CN" sz="2800" b="1">
                <a:latin typeface="Times New Roman" panose="02020603050405020304" pitchFamily="18" charset="0"/>
                <a:ea typeface="仿宋_GB2312" pitchFamily="49" charset="-122"/>
              </a:rPr>
              <a:t>]</a:t>
            </a:r>
            <a:r>
              <a:rPr lang="en-US" altLang="zh-CN" sz="2800" b="1" baseline="-25000">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且在排序之前</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元素</a:t>
            </a:r>
            <a:r>
              <a:rPr lang="en-US" altLang="zh-CN" sz="2800" b="1" i="1">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排在</a:t>
            </a:r>
            <a:r>
              <a:rPr lang="en-US" altLang="zh-CN" sz="2800" b="1" i="1">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j</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前面。如果在排序之后</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元素</a:t>
            </a:r>
            <a:r>
              <a:rPr lang="en-US" altLang="zh-CN" sz="2800" b="1" i="1">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仍在元素</a:t>
            </a:r>
            <a:r>
              <a:rPr lang="en-US" altLang="zh-CN" sz="2800" b="1" i="1">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j</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的前面</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则称这个排序方法是稳定的</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否则称这个排序方法是不稳定的。</a:t>
            </a:r>
          </a:p>
          <a:p>
            <a:pPr eaLnBrk="1" hangingPunct="1">
              <a:lnSpc>
                <a:spcPct val="105000"/>
              </a:lnSpc>
              <a:buClr>
                <a:srgbClr val="800080"/>
              </a:buClr>
              <a:buSzPct val="50000"/>
            </a:pPr>
            <a:r>
              <a:rPr lang="zh-CN" altLang="en-US" sz="2800" b="1" u="sng">
                <a:solidFill>
                  <a:schemeClr val="tx2"/>
                </a:solidFill>
                <a:latin typeface="Times New Roman" panose="02020603050405020304" pitchFamily="18" charset="0"/>
                <a:ea typeface="仿宋_GB2312" pitchFamily="49" charset="-122"/>
              </a:rPr>
              <a:t>内排序与外排序</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内排序是指在排序期间数据元素全部存放在内存的排序；外排序是指在排序期间全部元素个数太多，不能同时存放在内存，必须根据排序过程的要求，不断在内、外存之间移动的排序。</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08AD5974-C1FC-45E0-A857-D312D197E018}"/>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8C21F8-0436-4108-BFAF-09CFC944C70C}" type="slidenum">
              <a:rPr lang="en-US" altLang="zh-CN" sz="1200" smtClean="0">
                <a:latin typeface="Garamond" panose="02020404030301010803" pitchFamily="18" charset="0"/>
              </a:rPr>
              <a:pPr>
                <a:spcBef>
                  <a:spcPct val="0"/>
                </a:spcBef>
                <a:buClrTx/>
                <a:buSzTx/>
                <a:buFontTx/>
                <a:buNone/>
              </a:pPr>
              <a:t>30</a:t>
            </a:fld>
            <a:endParaRPr lang="en-US" altLang="zh-CN" sz="1200">
              <a:latin typeface="Garamond" panose="02020404030301010803" pitchFamily="18" charset="0"/>
            </a:endParaRPr>
          </a:p>
        </p:txBody>
      </p:sp>
      <p:sp>
        <p:nvSpPr>
          <p:cNvPr id="33795" name="Rectangle 2">
            <a:extLst>
              <a:ext uri="{FF2B5EF4-FFF2-40B4-BE49-F238E27FC236}">
                <a16:creationId xmlns:a16="http://schemas.microsoft.com/office/drawing/2014/main" id="{B078F2BF-73E9-489D-AF2D-D5FD83F46287}"/>
              </a:ext>
            </a:extLst>
          </p:cNvPr>
          <p:cNvSpPr>
            <a:spLocks noGrp="1" noChangeArrowheads="1"/>
          </p:cNvSpPr>
          <p:nvPr>
            <p:ph type="title"/>
          </p:nvPr>
        </p:nvSpPr>
        <p:spPr>
          <a:xfrm>
            <a:off x="1366838" y="293688"/>
            <a:ext cx="6708775" cy="736600"/>
          </a:xfrm>
        </p:spPr>
        <p:txBody>
          <a:bodyPr/>
          <a:lstStyle/>
          <a:p>
            <a:pPr algn="ctr" eaLnBrk="1" hangingPunct="1"/>
            <a:r>
              <a:rPr lang="zh-CN" altLang="en-US" sz="3800" b="1">
                <a:solidFill>
                  <a:srgbClr val="CC3300"/>
                </a:solidFill>
                <a:latin typeface="华文新魏" panose="02010800040101010101" pitchFamily="2" charset="-122"/>
                <a:ea typeface="华文新魏" panose="02010800040101010101" pitchFamily="2" charset="-122"/>
              </a:rPr>
              <a:t>交换排序 </a:t>
            </a:r>
            <a:r>
              <a:rPr lang="en-US" altLang="zh-CN" sz="3800" b="1">
                <a:solidFill>
                  <a:srgbClr val="CC3300"/>
                </a:solidFill>
                <a:latin typeface="华文新魏" panose="02010800040101010101" pitchFamily="2" charset="-122"/>
                <a:ea typeface="华文新魏" panose="02010800040101010101" pitchFamily="2" charset="-122"/>
              </a:rPr>
              <a:t>( Exchange Sort )</a:t>
            </a:r>
            <a:endParaRPr lang="en-US" altLang="zh-CN" sz="3800">
              <a:latin typeface="华文新魏" panose="02010800040101010101" pitchFamily="2" charset="-122"/>
              <a:ea typeface="华文新魏" panose="02010800040101010101" pitchFamily="2" charset="-122"/>
            </a:endParaRPr>
          </a:p>
        </p:txBody>
      </p:sp>
      <p:sp>
        <p:nvSpPr>
          <p:cNvPr id="33796" name="Rectangle 3">
            <a:extLst>
              <a:ext uri="{FF2B5EF4-FFF2-40B4-BE49-F238E27FC236}">
                <a16:creationId xmlns:a16="http://schemas.microsoft.com/office/drawing/2014/main" id="{C3B6AD44-406C-4804-9CE8-6181AF822D16}"/>
              </a:ext>
            </a:extLst>
          </p:cNvPr>
          <p:cNvSpPr>
            <a:spLocks noGrp="1" noChangeArrowheads="1"/>
          </p:cNvSpPr>
          <p:nvPr>
            <p:ph type="body" idx="1"/>
          </p:nvPr>
        </p:nvSpPr>
        <p:spPr>
          <a:xfrm>
            <a:off x="469900" y="1304925"/>
            <a:ext cx="8242300" cy="5219700"/>
          </a:xfrm>
        </p:spPr>
        <p:txBody>
          <a:bodyPr/>
          <a:lstStyle/>
          <a:p>
            <a:pPr eaLnBrk="1" hangingPunct="1">
              <a:lnSpc>
                <a:spcPct val="105000"/>
              </a:lnSpc>
              <a:spcBef>
                <a:spcPct val="15000"/>
              </a:spcBef>
              <a:buClr>
                <a:srgbClr val="800080"/>
              </a:buClr>
              <a:buSzPct val="50000"/>
            </a:pPr>
            <a:r>
              <a:rPr kumimoji="1" lang="zh-CN" altLang="en-US" sz="2700" b="1">
                <a:latin typeface="Times New Roman" panose="02020603050405020304" pitchFamily="18" charset="0"/>
                <a:ea typeface="仿宋_GB2312" pitchFamily="49" charset="-122"/>
              </a:rPr>
              <a:t>基本思想是两两比较待排序元素的排序码，如果发生逆序</a:t>
            </a:r>
            <a:r>
              <a:rPr kumimoji="1" lang="en-US" altLang="zh-CN" sz="2700" b="1">
                <a:latin typeface="Times New Roman" panose="02020603050405020304" pitchFamily="18" charset="0"/>
                <a:ea typeface="仿宋_GB2312" pitchFamily="49" charset="-122"/>
              </a:rPr>
              <a:t>(</a:t>
            </a:r>
            <a:r>
              <a:rPr kumimoji="1" lang="zh-CN" altLang="en-US" sz="2700" b="1">
                <a:latin typeface="Times New Roman" panose="02020603050405020304" pitchFamily="18" charset="0"/>
                <a:ea typeface="仿宋_GB2312" pitchFamily="49" charset="-122"/>
              </a:rPr>
              <a:t>即排列顺序与排序后的次序正好相反</a:t>
            </a:r>
            <a:r>
              <a:rPr kumimoji="1" lang="en-US" altLang="zh-CN" sz="2700" b="1">
                <a:latin typeface="Times New Roman" panose="02020603050405020304" pitchFamily="18" charset="0"/>
                <a:ea typeface="仿宋_GB2312" pitchFamily="49" charset="-122"/>
              </a:rPr>
              <a:t>)</a:t>
            </a:r>
            <a:r>
              <a:rPr kumimoji="1" lang="zh-CN" altLang="en-US" sz="2700" b="1">
                <a:latin typeface="Times New Roman" panose="02020603050405020304" pitchFamily="18" charset="0"/>
                <a:ea typeface="仿宋_GB2312" pitchFamily="49" charset="-122"/>
              </a:rPr>
              <a:t>，则交换之。直到所有元素都排好序为止。</a:t>
            </a:r>
          </a:p>
          <a:p>
            <a:pPr eaLnBrk="1" hangingPunct="1">
              <a:lnSpc>
                <a:spcPct val="105000"/>
              </a:lnSpc>
              <a:spcBef>
                <a:spcPct val="15000"/>
              </a:spcBef>
              <a:buClr>
                <a:srgbClr val="800080"/>
              </a:buClr>
              <a:buSzPct val="50000"/>
            </a:pPr>
            <a:endParaRPr lang="zh-CN" altLang="en-US" sz="27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zh-CN" altLang="en-US" sz="27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2700" b="1">
                <a:latin typeface="Times New Roman" panose="02020603050405020304" pitchFamily="18" charset="0"/>
                <a:ea typeface="仿宋_GB2312" pitchFamily="49" charset="-122"/>
              </a:rPr>
              <a:t>基本方法是：设待排序元素序列中的元素个数为 </a:t>
            </a:r>
            <a:r>
              <a:rPr lang="en-US" altLang="zh-CN" sz="2700" b="1" i="1">
                <a:latin typeface="Times New Roman" panose="02020603050405020304" pitchFamily="18" charset="0"/>
                <a:ea typeface="仿宋_GB2312" pitchFamily="49" charset="-122"/>
              </a:rPr>
              <a:t>n</a:t>
            </a:r>
            <a:r>
              <a:rPr lang="zh-CN" altLang="en-US" sz="2700" b="1">
                <a:latin typeface="Times New Roman" panose="02020603050405020304" pitchFamily="18" charset="0"/>
                <a:ea typeface="仿宋_GB2312" pitchFamily="49" charset="-122"/>
              </a:rPr>
              <a:t>。最多作 </a:t>
            </a:r>
            <a:r>
              <a:rPr lang="en-US" altLang="zh-CN" sz="2700" b="1" i="1">
                <a:latin typeface="Times New Roman" panose="02020603050405020304" pitchFamily="18" charset="0"/>
                <a:ea typeface="仿宋_GB2312" pitchFamily="49" charset="-122"/>
              </a:rPr>
              <a:t>n</a:t>
            </a:r>
            <a:r>
              <a:rPr lang="en-US" altLang="zh-CN" sz="2700" b="1">
                <a:latin typeface="黑体" panose="02010609060101010101" pitchFamily="49" charset="-122"/>
                <a:ea typeface="黑体" panose="02010609060101010101" pitchFamily="49" charset="-122"/>
              </a:rPr>
              <a:t>-</a:t>
            </a:r>
            <a:r>
              <a:rPr lang="en-US" altLang="zh-CN" sz="2700" b="1">
                <a:latin typeface="Times New Roman" panose="02020603050405020304" pitchFamily="18" charset="0"/>
                <a:ea typeface="仿宋_GB2312" pitchFamily="49" charset="-122"/>
              </a:rPr>
              <a:t>1 </a:t>
            </a:r>
            <a:r>
              <a:rPr lang="zh-CN" altLang="en-US" sz="2700" b="1">
                <a:latin typeface="Times New Roman" panose="02020603050405020304" pitchFamily="18" charset="0"/>
                <a:ea typeface="仿宋_GB2312" pitchFamily="49" charset="-122"/>
              </a:rPr>
              <a:t>趟，</a:t>
            </a:r>
            <a:r>
              <a:rPr lang="en-US" altLang="zh-CN" sz="2700" b="1" i="1">
                <a:latin typeface="Times New Roman" panose="02020603050405020304" pitchFamily="18" charset="0"/>
                <a:ea typeface="仿宋_GB2312" pitchFamily="49" charset="-122"/>
              </a:rPr>
              <a:t>i</a:t>
            </a:r>
            <a:r>
              <a:rPr lang="en-US" altLang="zh-CN" sz="2700" b="1">
                <a:latin typeface="Times New Roman" panose="02020603050405020304" pitchFamily="18" charset="0"/>
                <a:ea typeface="仿宋_GB2312" pitchFamily="49" charset="-122"/>
              </a:rPr>
              <a:t> = 1, 2, </a:t>
            </a:r>
            <a:r>
              <a:rPr lang="en-US" altLang="zh-CN" sz="2700" b="1">
                <a:latin typeface="Times New Roman" panose="02020603050405020304" pitchFamily="18" charset="0"/>
                <a:ea typeface="仿宋_GB2312" pitchFamily="49" charset="-122"/>
                <a:sym typeface="Symbol" panose="05050102010706020507" pitchFamily="18" charset="2"/>
              </a:rPr>
              <a:t>, </a:t>
            </a:r>
            <a:r>
              <a:rPr lang="en-US" altLang="zh-CN" sz="2700" b="1" i="1">
                <a:latin typeface="Times New Roman" panose="02020603050405020304" pitchFamily="18" charset="0"/>
                <a:ea typeface="仿宋_GB2312" pitchFamily="49" charset="-122"/>
              </a:rPr>
              <a:t>n</a:t>
            </a:r>
            <a:r>
              <a:rPr lang="en-US" altLang="zh-CN" sz="2700" b="1">
                <a:latin typeface="黑体" panose="02010609060101010101" pitchFamily="49" charset="-122"/>
                <a:ea typeface="黑体" panose="02010609060101010101" pitchFamily="49" charset="-122"/>
              </a:rPr>
              <a:t>-</a:t>
            </a:r>
            <a:r>
              <a:rPr lang="en-US" altLang="zh-CN" sz="2700" b="1">
                <a:latin typeface="Times New Roman" panose="02020603050405020304" pitchFamily="18" charset="0"/>
                <a:ea typeface="仿宋_GB2312" pitchFamily="49" charset="-122"/>
              </a:rPr>
              <a:t>1</a:t>
            </a:r>
            <a:r>
              <a:rPr lang="zh-CN" altLang="en-US" sz="2700" b="1">
                <a:latin typeface="Times New Roman" panose="02020603050405020304" pitchFamily="18" charset="0"/>
                <a:ea typeface="仿宋_GB2312" pitchFamily="49" charset="-122"/>
                <a:sym typeface="Symbol" panose="05050102010706020507" pitchFamily="18" charset="2"/>
              </a:rPr>
              <a:t>。在第 </a:t>
            </a:r>
            <a:r>
              <a:rPr lang="en-US" altLang="zh-CN" sz="2700" b="1" i="1">
                <a:latin typeface="Times New Roman" panose="02020603050405020304" pitchFamily="18" charset="0"/>
                <a:ea typeface="仿宋_GB2312" pitchFamily="49" charset="-122"/>
                <a:sym typeface="Symbol" panose="05050102010706020507" pitchFamily="18" charset="2"/>
              </a:rPr>
              <a:t>i</a:t>
            </a:r>
            <a:r>
              <a:rPr lang="en-US" altLang="zh-CN" sz="2700" b="1">
                <a:latin typeface="Times New Roman" panose="02020603050405020304" pitchFamily="18" charset="0"/>
                <a:ea typeface="仿宋_GB2312" pitchFamily="49" charset="-122"/>
                <a:sym typeface="Symbol" panose="05050102010706020507" pitchFamily="18" charset="2"/>
              </a:rPr>
              <a:t> </a:t>
            </a:r>
            <a:r>
              <a:rPr lang="zh-CN" altLang="en-US" sz="2700" b="1">
                <a:latin typeface="Times New Roman" panose="02020603050405020304" pitchFamily="18" charset="0"/>
                <a:ea typeface="仿宋_GB2312" pitchFamily="49" charset="-122"/>
                <a:sym typeface="Symbol" panose="05050102010706020507" pitchFamily="18" charset="2"/>
              </a:rPr>
              <a:t>趟中从后向前</a:t>
            </a:r>
            <a:r>
              <a:rPr lang="zh-CN" altLang="en-US" sz="2700" b="1">
                <a:latin typeface="Times New Roman" panose="02020603050405020304" pitchFamily="18" charset="0"/>
                <a:ea typeface="仿宋_GB2312" pitchFamily="49" charset="-122"/>
              </a:rPr>
              <a:t>，</a:t>
            </a:r>
            <a:r>
              <a:rPr lang="en-US" altLang="zh-CN" sz="2700" b="1" i="1">
                <a:latin typeface="Times New Roman" panose="02020603050405020304" pitchFamily="18" charset="0"/>
                <a:ea typeface="仿宋_GB2312" pitchFamily="49" charset="-122"/>
              </a:rPr>
              <a:t>j</a:t>
            </a:r>
            <a:r>
              <a:rPr lang="en-US" altLang="zh-CN" sz="2700" b="1">
                <a:latin typeface="Times New Roman" panose="02020603050405020304" pitchFamily="18" charset="0"/>
                <a:ea typeface="仿宋_GB2312" pitchFamily="49" charset="-122"/>
              </a:rPr>
              <a:t> = </a:t>
            </a:r>
            <a:r>
              <a:rPr lang="en-US" altLang="zh-CN" sz="2700" b="1" i="1">
                <a:latin typeface="Times New Roman" panose="02020603050405020304" pitchFamily="18" charset="0"/>
                <a:ea typeface="仿宋_GB2312" pitchFamily="49" charset="-122"/>
              </a:rPr>
              <a:t>n</a:t>
            </a:r>
            <a:r>
              <a:rPr lang="en-US" altLang="zh-CN" sz="2700" b="1">
                <a:latin typeface="黑体" panose="02010609060101010101" pitchFamily="49" charset="-122"/>
                <a:ea typeface="黑体" panose="02010609060101010101" pitchFamily="49" charset="-122"/>
              </a:rPr>
              <a:t>-</a:t>
            </a:r>
            <a:r>
              <a:rPr lang="en-US" altLang="zh-CN" sz="2700" b="1">
                <a:latin typeface="Times New Roman" panose="02020603050405020304" pitchFamily="18" charset="0"/>
                <a:ea typeface="仿宋_GB2312" pitchFamily="49" charset="-122"/>
              </a:rPr>
              <a:t>1, </a:t>
            </a:r>
            <a:r>
              <a:rPr lang="en-US" altLang="zh-CN" sz="2700" b="1" i="1">
                <a:latin typeface="Times New Roman" panose="02020603050405020304" pitchFamily="18" charset="0"/>
                <a:ea typeface="仿宋_GB2312" pitchFamily="49" charset="-122"/>
              </a:rPr>
              <a:t>n</a:t>
            </a:r>
            <a:r>
              <a:rPr lang="en-US" altLang="zh-CN" sz="2700" b="1">
                <a:latin typeface="黑体" panose="02010609060101010101" pitchFamily="49" charset="-122"/>
                <a:ea typeface="黑体" panose="02010609060101010101" pitchFamily="49" charset="-122"/>
              </a:rPr>
              <a:t>-</a:t>
            </a:r>
            <a:r>
              <a:rPr lang="en-US" altLang="zh-CN" sz="2700" b="1">
                <a:latin typeface="Times New Roman" panose="02020603050405020304" pitchFamily="18" charset="0"/>
                <a:ea typeface="仿宋_GB2312" pitchFamily="49" charset="-122"/>
              </a:rPr>
              <a:t>2, </a:t>
            </a:r>
            <a:r>
              <a:rPr lang="en-US" altLang="zh-CN" sz="2700" b="1">
                <a:latin typeface="Times New Roman" panose="02020603050405020304" pitchFamily="18" charset="0"/>
                <a:ea typeface="仿宋_GB2312" pitchFamily="49" charset="-122"/>
                <a:sym typeface="Symbol" panose="05050102010706020507" pitchFamily="18" charset="2"/>
              </a:rPr>
              <a:t>,  </a:t>
            </a:r>
            <a:r>
              <a:rPr lang="en-US" altLang="zh-CN" sz="2700" b="1" i="1">
                <a:latin typeface="Times New Roman" panose="02020603050405020304" pitchFamily="18" charset="0"/>
                <a:ea typeface="仿宋_GB2312" pitchFamily="49" charset="-122"/>
                <a:sym typeface="Symbol" panose="05050102010706020507" pitchFamily="18" charset="2"/>
              </a:rPr>
              <a:t>i</a:t>
            </a:r>
            <a:r>
              <a:rPr lang="zh-CN" altLang="en-US" sz="2700" b="1">
                <a:latin typeface="Times New Roman" panose="02020603050405020304" pitchFamily="18" charset="0"/>
                <a:ea typeface="仿宋_GB2312" pitchFamily="49" charset="-122"/>
                <a:sym typeface="Symbol" panose="05050102010706020507" pitchFamily="18" charset="2"/>
              </a:rPr>
              <a:t>，顺次两两</a:t>
            </a:r>
            <a:r>
              <a:rPr lang="zh-CN" altLang="en-US" sz="2700" b="1">
                <a:latin typeface="Times New Roman" panose="02020603050405020304" pitchFamily="18" charset="0"/>
                <a:ea typeface="仿宋_GB2312" pitchFamily="49" charset="-122"/>
              </a:rPr>
              <a:t>比较</a:t>
            </a:r>
            <a:r>
              <a:rPr lang="en-US" altLang="zh-CN" sz="2700" b="1">
                <a:latin typeface="Times New Roman" panose="02020603050405020304" pitchFamily="18" charset="0"/>
                <a:ea typeface="仿宋_GB2312" pitchFamily="49" charset="-122"/>
              </a:rPr>
              <a:t>V[j</a:t>
            </a:r>
            <a:r>
              <a:rPr lang="en-US" altLang="zh-CN" sz="2700" b="1">
                <a:latin typeface="黑体" panose="02010609060101010101" pitchFamily="49" charset="-122"/>
                <a:ea typeface="黑体" panose="02010609060101010101" pitchFamily="49" charset="-122"/>
              </a:rPr>
              <a:t>-</a:t>
            </a:r>
            <a:r>
              <a:rPr lang="en-US" altLang="zh-CN" sz="2700" b="1">
                <a:latin typeface="Times New Roman" panose="02020603050405020304" pitchFamily="18" charset="0"/>
                <a:ea typeface="仿宋_GB2312" pitchFamily="49" charset="-122"/>
              </a:rPr>
              <a:t>1].key</a:t>
            </a:r>
            <a:r>
              <a:rPr lang="zh-CN" altLang="en-US" sz="2700" b="1">
                <a:latin typeface="Times New Roman" panose="02020603050405020304" pitchFamily="18" charset="0"/>
                <a:ea typeface="仿宋_GB2312" pitchFamily="49" charset="-122"/>
              </a:rPr>
              <a:t>和</a:t>
            </a:r>
            <a:r>
              <a:rPr lang="en-US" altLang="zh-CN" sz="2700" b="1">
                <a:latin typeface="Times New Roman" panose="02020603050405020304" pitchFamily="18" charset="0"/>
                <a:ea typeface="仿宋_GB2312" pitchFamily="49" charset="-122"/>
              </a:rPr>
              <a:t>V[j].key</a:t>
            </a:r>
            <a:r>
              <a:rPr lang="zh-CN" altLang="en-US" sz="2700" b="1">
                <a:latin typeface="Times New Roman" panose="02020603050405020304" pitchFamily="18" charset="0"/>
                <a:ea typeface="仿宋_GB2312" pitchFamily="49" charset="-122"/>
                <a:sym typeface="Symbol" panose="05050102010706020507" pitchFamily="18" charset="2"/>
              </a:rPr>
              <a:t>。</a:t>
            </a:r>
            <a:r>
              <a:rPr lang="zh-CN" altLang="en-US" sz="2700" b="1">
                <a:latin typeface="Times New Roman" panose="02020603050405020304" pitchFamily="18" charset="0"/>
                <a:ea typeface="仿宋_GB2312" pitchFamily="49" charset="-122"/>
              </a:rPr>
              <a:t>如果发生逆序，则交换</a:t>
            </a:r>
            <a:r>
              <a:rPr lang="en-US" altLang="zh-CN" sz="2700" b="1">
                <a:latin typeface="Times New Roman" panose="02020603050405020304" pitchFamily="18" charset="0"/>
                <a:ea typeface="仿宋_GB2312" pitchFamily="49" charset="-122"/>
              </a:rPr>
              <a:t>V[j</a:t>
            </a:r>
            <a:r>
              <a:rPr lang="en-US" altLang="zh-CN" sz="2700" b="1">
                <a:latin typeface="黑体" panose="02010609060101010101" pitchFamily="49" charset="-122"/>
                <a:ea typeface="黑体" panose="02010609060101010101" pitchFamily="49" charset="-122"/>
              </a:rPr>
              <a:t>-</a:t>
            </a:r>
            <a:r>
              <a:rPr lang="en-US" altLang="zh-CN" sz="2700" b="1">
                <a:latin typeface="Times New Roman" panose="02020603050405020304" pitchFamily="18" charset="0"/>
                <a:ea typeface="仿宋_GB2312" pitchFamily="49" charset="-122"/>
              </a:rPr>
              <a:t>1]</a:t>
            </a:r>
            <a:r>
              <a:rPr lang="zh-CN" altLang="en-US" sz="2700" b="1">
                <a:latin typeface="Times New Roman" panose="02020603050405020304" pitchFamily="18" charset="0"/>
                <a:ea typeface="仿宋_GB2312" pitchFamily="49" charset="-122"/>
              </a:rPr>
              <a:t>和</a:t>
            </a:r>
            <a:r>
              <a:rPr lang="en-US" altLang="zh-CN" sz="2700" b="1">
                <a:latin typeface="Times New Roman" panose="02020603050405020304" pitchFamily="18" charset="0"/>
                <a:ea typeface="仿宋_GB2312" pitchFamily="49" charset="-122"/>
              </a:rPr>
              <a:t>V[j]</a:t>
            </a:r>
            <a:r>
              <a:rPr lang="zh-CN" altLang="en-US" sz="2700" b="1">
                <a:latin typeface="Times New Roman" panose="02020603050405020304" pitchFamily="18" charset="0"/>
                <a:ea typeface="仿宋_GB2312" pitchFamily="49" charset="-122"/>
              </a:rPr>
              <a:t>。</a:t>
            </a:r>
          </a:p>
        </p:txBody>
      </p:sp>
      <p:sp>
        <p:nvSpPr>
          <p:cNvPr id="33797" name="Rectangle 5">
            <a:extLst>
              <a:ext uri="{FF2B5EF4-FFF2-40B4-BE49-F238E27FC236}">
                <a16:creationId xmlns:a16="http://schemas.microsoft.com/office/drawing/2014/main" id="{7C39AAFD-BCAE-4C56-A840-A7FC5D6CCEDE}"/>
              </a:ext>
            </a:extLst>
          </p:cNvPr>
          <p:cNvSpPr>
            <a:spLocks noChangeArrowheads="1"/>
          </p:cNvSpPr>
          <p:nvPr/>
        </p:nvSpPr>
        <p:spPr bwMode="auto">
          <a:xfrm>
            <a:off x="2011363" y="2979738"/>
            <a:ext cx="5224462"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4000" b="1">
                <a:solidFill>
                  <a:schemeClr val="tx2"/>
                </a:solidFill>
                <a:latin typeface="华文新魏" panose="02010800040101010101" pitchFamily="2" charset="-122"/>
                <a:ea typeface="华文新魏" panose="02010800040101010101" pitchFamily="2" charset="-122"/>
              </a:rPr>
              <a:t>起泡排序 </a:t>
            </a:r>
            <a:r>
              <a:rPr kumimoji="1" lang="en-US" altLang="zh-CN" sz="4000" b="1">
                <a:solidFill>
                  <a:schemeClr val="tx2"/>
                </a:solidFill>
                <a:latin typeface="华文新魏" panose="02010800040101010101" pitchFamily="2" charset="-122"/>
                <a:ea typeface="华文新魏" panose="02010800040101010101" pitchFamily="2" charset="-122"/>
              </a:rPr>
              <a:t>(Bubble Sort)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23C10CA2-D4D8-4DB2-8576-FD3AF31C8F2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A8CD74-AF66-4B1D-929C-82986B069CE8}" type="slidenum">
              <a:rPr lang="en-US" altLang="zh-CN" sz="1200" smtClean="0">
                <a:latin typeface="Garamond" panose="02020404030301010803" pitchFamily="18" charset="0"/>
              </a:rPr>
              <a:pPr>
                <a:spcBef>
                  <a:spcPct val="0"/>
                </a:spcBef>
                <a:buClrTx/>
                <a:buSzTx/>
                <a:buFontTx/>
                <a:buNone/>
              </a:pPr>
              <a:t>31</a:t>
            </a:fld>
            <a:endParaRPr lang="en-US" altLang="zh-CN" sz="1200">
              <a:latin typeface="Garamond" panose="02020404030301010803" pitchFamily="18" charset="0"/>
            </a:endParaRPr>
          </a:p>
        </p:txBody>
      </p:sp>
      <p:sp>
        <p:nvSpPr>
          <p:cNvPr id="34819" name="AutoShape 2" descr="白色大理石">
            <a:extLst>
              <a:ext uri="{FF2B5EF4-FFF2-40B4-BE49-F238E27FC236}">
                <a16:creationId xmlns:a16="http://schemas.microsoft.com/office/drawing/2014/main" id="{1B0F5336-7EB7-4F2D-A0A6-994579AF7CFD}"/>
              </a:ext>
            </a:extLst>
          </p:cNvPr>
          <p:cNvSpPr>
            <a:spLocks noChangeArrowheads="1"/>
          </p:cNvSpPr>
          <p:nvPr/>
        </p:nvSpPr>
        <p:spPr bwMode="auto">
          <a:xfrm>
            <a:off x="609600" y="1219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34820" name="Rectangle 3">
            <a:extLst>
              <a:ext uri="{FF2B5EF4-FFF2-40B4-BE49-F238E27FC236}">
                <a16:creationId xmlns:a16="http://schemas.microsoft.com/office/drawing/2014/main" id="{68B11FBB-64CA-406B-A941-821BAF9831AA}"/>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17508" name="AutoShape 4">
            <a:extLst>
              <a:ext uri="{FF2B5EF4-FFF2-40B4-BE49-F238E27FC236}">
                <a16:creationId xmlns:a16="http://schemas.microsoft.com/office/drawing/2014/main" id="{7C606C40-E9D5-4996-B0D8-8C086F49D0F4}"/>
              </a:ext>
            </a:extLst>
          </p:cNvPr>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7509" name="AutoShape 5">
            <a:extLst>
              <a:ext uri="{FF2B5EF4-FFF2-40B4-BE49-F238E27FC236}">
                <a16:creationId xmlns:a16="http://schemas.microsoft.com/office/drawing/2014/main" id="{9F1CAF81-026D-4695-9E47-65BA786BF069}"/>
              </a:ext>
            </a:extLst>
          </p:cNvPr>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7510" name="AutoShape 6">
            <a:extLst>
              <a:ext uri="{FF2B5EF4-FFF2-40B4-BE49-F238E27FC236}">
                <a16:creationId xmlns:a16="http://schemas.microsoft.com/office/drawing/2014/main" id="{F2CB02E9-DA08-480E-BA73-C13F97DE97FE}"/>
              </a:ext>
            </a:extLst>
          </p:cNvPr>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7511" name="AutoShape 7">
            <a:extLst>
              <a:ext uri="{FF2B5EF4-FFF2-40B4-BE49-F238E27FC236}">
                <a16:creationId xmlns:a16="http://schemas.microsoft.com/office/drawing/2014/main" id="{B6910819-DDAA-4998-9AB7-A9FA356175E9}"/>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7512" name="AutoShape 8">
            <a:extLst>
              <a:ext uri="{FF2B5EF4-FFF2-40B4-BE49-F238E27FC236}">
                <a16:creationId xmlns:a16="http://schemas.microsoft.com/office/drawing/2014/main" id="{C7BFF59D-1D0B-45A0-91F6-5A0042855D56}"/>
              </a:ext>
            </a:extLst>
          </p:cNvPr>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7513" name="AutoShape 9">
            <a:extLst>
              <a:ext uri="{FF2B5EF4-FFF2-40B4-BE49-F238E27FC236}">
                <a16:creationId xmlns:a16="http://schemas.microsoft.com/office/drawing/2014/main" id="{6B1BFB92-9505-4579-AE0D-03F1C0D04536}"/>
              </a:ext>
            </a:extLst>
          </p:cNvPr>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34827" name="Text Box 10">
            <a:extLst>
              <a:ext uri="{FF2B5EF4-FFF2-40B4-BE49-F238E27FC236}">
                <a16:creationId xmlns:a16="http://schemas.microsoft.com/office/drawing/2014/main" id="{B22004E3-26F2-4EA5-8B28-B2267484E1F7}"/>
              </a:ext>
            </a:extLst>
          </p:cNvPr>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34828" name="AutoShape 11" descr="白色大理石">
            <a:extLst>
              <a:ext uri="{FF2B5EF4-FFF2-40B4-BE49-F238E27FC236}">
                <a16:creationId xmlns:a16="http://schemas.microsoft.com/office/drawing/2014/main" id="{86FB7511-F811-4E92-980E-A56CC763C0A6}"/>
              </a:ext>
            </a:extLst>
          </p:cNvPr>
          <p:cNvSpPr>
            <a:spLocks noChangeArrowheads="1"/>
          </p:cNvSpPr>
          <p:nvPr/>
        </p:nvSpPr>
        <p:spPr bwMode="auto">
          <a:xfrm>
            <a:off x="533400" y="2895600"/>
            <a:ext cx="7772400" cy="457200"/>
          </a:xfrm>
          <a:prstGeom prst="parallelogram">
            <a:avLst>
              <a:gd name="adj" fmla="val 24602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7516" name="AutoShape 12">
            <a:extLst>
              <a:ext uri="{FF2B5EF4-FFF2-40B4-BE49-F238E27FC236}">
                <a16:creationId xmlns:a16="http://schemas.microsoft.com/office/drawing/2014/main" id="{42EF5EB4-74BB-4BCF-957F-1F8E99B75FD2}"/>
              </a:ext>
            </a:extLst>
          </p:cNvPr>
          <p:cNvSpPr>
            <a:spLocks noChangeArrowheads="1"/>
          </p:cNvSpPr>
          <p:nvPr/>
        </p:nvSpPr>
        <p:spPr bwMode="auto">
          <a:xfrm>
            <a:off x="26670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7517" name="AutoShape 13">
            <a:extLst>
              <a:ext uri="{FF2B5EF4-FFF2-40B4-BE49-F238E27FC236}">
                <a16:creationId xmlns:a16="http://schemas.microsoft.com/office/drawing/2014/main" id="{B9789EAE-699A-438B-A551-22E94D447D4F}"/>
              </a:ext>
            </a:extLst>
          </p:cNvPr>
          <p:cNvSpPr>
            <a:spLocks noChangeArrowheads="1"/>
          </p:cNvSpPr>
          <p:nvPr/>
        </p:nvSpPr>
        <p:spPr bwMode="auto">
          <a:xfrm>
            <a:off x="56388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7518" name="Text Box 14">
            <a:extLst>
              <a:ext uri="{FF2B5EF4-FFF2-40B4-BE49-F238E27FC236}">
                <a16:creationId xmlns:a16="http://schemas.microsoft.com/office/drawing/2014/main" id="{F4F224BA-A9C2-47A3-B313-6BC6E4593223}"/>
              </a:ext>
            </a:extLst>
          </p:cNvPr>
          <p:cNvSpPr txBox="1">
            <a:spLocks noChangeArrowheads="1"/>
          </p:cNvSpPr>
          <p:nvPr/>
        </p:nvSpPr>
        <p:spPr bwMode="auto">
          <a:xfrm>
            <a:off x="436563" y="2468563"/>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34832" name="AutoShape 15" descr="白色大理石">
            <a:extLst>
              <a:ext uri="{FF2B5EF4-FFF2-40B4-BE49-F238E27FC236}">
                <a16:creationId xmlns:a16="http://schemas.microsoft.com/office/drawing/2014/main" id="{6EC9606B-E062-4D9B-8BB4-C76E0C33653F}"/>
              </a:ext>
            </a:extLst>
          </p:cNvPr>
          <p:cNvSpPr>
            <a:spLocks noChangeArrowheads="1"/>
          </p:cNvSpPr>
          <p:nvPr/>
        </p:nvSpPr>
        <p:spPr bwMode="auto">
          <a:xfrm>
            <a:off x="3124200" y="5715000"/>
            <a:ext cx="5257800" cy="457200"/>
          </a:xfrm>
          <a:prstGeom prst="parallelogram">
            <a:avLst>
              <a:gd name="adj" fmla="val 166431"/>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7520" name="AutoShape 16">
            <a:extLst>
              <a:ext uri="{FF2B5EF4-FFF2-40B4-BE49-F238E27FC236}">
                <a16:creationId xmlns:a16="http://schemas.microsoft.com/office/drawing/2014/main" id="{C176D187-2680-461E-B169-3E64A09DE325}"/>
              </a:ext>
            </a:extLst>
          </p:cNvPr>
          <p:cNvSpPr>
            <a:spLocks noChangeArrowheads="1"/>
          </p:cNvSpPr>
          <p:nvPr/>
        </p:nvSpPr>
        <p:spPr bwMode="auto">
          <a:xfrm>
            <a:off x="6629400" y="4953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34834" name="AutoShape 17" descr="白色大理石">
            <a:extLst>
              <a:ext uri="{FF2B5EF4-FFF2-40B4-BE49-F238E27FC236}">
                <a16:creationId xmlns:a16="http://schemas.microsoft.com/office/drawing/2014/main" id="{774FC8EF-7844-4A83-B68A-A683EA8B146B}"/>
              </a:ext>
            </a:extLst>
          </p:cNvPr>
          <p:cNvSpPr>
            <a:spLocks noChangeArrowheads="1"/>
          </p:cNvSpPr>
          <p:nvPr/>
        </p:nvSpPr>
        <p:spPr bwMode="auto">
          <a:xfrm>
            <a:off x="2057400" y="4343400"/>
            <a:ext cx="6248400" cy="457200"/>
          </a:xfrm>
          <a:prstGeom prst="parallelogram">
            <a:avLst>
              <a:gd name="adj" fmla="val 197787"/>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7522" name="AutoShape 18">
            <a:extLst>
              <a:ext uri="{FF2B5EF4-FFF2-40B4-BE49-F238E27FC236}">
                <a16:creationId xmlns:a16="http://schemas.microsoft.com/office/drawing/2014/main" id="{514A6B4B-F928-4201-9436-9C5752BA5A4A}"/>
              </a:ext>
            </a:extLst>
          </p:cNvPr>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17523" name="AutoShape 19">
            <a:extLst>
              <a:ext uri="{FF2B5EF4-FFF2-40B4-BE49-F238E27FC236}">
                <a16:creationId xmlns:a16="http://schemas.microsoft.com/office/drawing/2014/main" id="{376AF56E-67BB-4E09-9A9F-7A670814184F}"/>
              </a:ext>
            </a:extLst>
          </p:cNvPr>
          <p:cNvSpPr>
            <a:spLocks noChangeArrowheads="1"/>
          </p:cNvSpPr>
          <p:nvPr/>
        </p:nvSpPr>
        <p:spPr bwMode="auto">
          <a:xfrm>
            <a:off x="2667000" y="4038600"/>
            <a:ext cx="533400" cy="685800"/>
          </a:xfrm>
          <a:prstGeom prst="can">
            <a:avLst>
              <a:gd name="adj" fmla="val 32143"/>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dirty="0">
                <a:solidFill>
                  <a:srgbClr val="FFFFCC"/>
                </a:solidFill>
                <a:effectLst>
                  <a:outerShdw blurRad="38100" dist="38100" dir="2700000" algn="tl">
                    <a:srgbClr val="000000"/>
                  </a:outerShdw>
                </a:effectLst>
                <a:latin typeface="Arial" charset="0"/>
              </a:rPr>
              <a:t>16</a:t>
            </a:r>
            <a:endParaRPr kumimoji="1" lang="en-US" altLang="zh-CN" sz="2400" dirty="0">
              <a:solidFill>
                <a:srgbClr val="FFFFCC"/>
              </a:solidFill>
              <a:effectLst>
                <a:outerShdw blurRad="38100" dist="38100" dir="2700000" algn="tl">
                  <a:srgbClr val="000000"/>
                </a:outerShdw>
              </a:effectLst>
              <a:latin typeface="Times New Roman" pitchFamily="18" charset="0"/>
            </a:endParaRPr>
          </a:p>
        </p:txBody>
      </p:sp>
      <p:sp>
        <p:nvSpPr>
          <p:cNvPr id="917524" name="AutoShape 20">
            <a:extLst>
              <a:ext uri="{FF2B5EF4-FFF2-40B4-BE49-F238E27FC236}">
                <a16:creationId xmlns:a16="http://schemas.microsoft.com/office/drawing/2014/main" id="{E2CCD74D-06FC-442D-B050-B0B4C87E999B}"/>
              </a:ext>
            </a:extLst>
          </p:cNvPr>
          <p:cNvSpPr>
            <a:spLocks noChangeArrowheads="1"/>
          </p:cNvSpPr>
          <p:nvPr/>
        </p:nvSpPr>
        <p:spPr bwMode="auto">
          <a:xfrm>
            <a:off x="36576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17525" name="AutoShape 21">
            <a:extLst>
              <a:ext uri="{FF2B5EF4-FFF2-40B4-BE49-F238E27FC236}">
                <a16:creationId xmlns:a16="http://schemas.microsoft.com/office/drawing/2014/main" id="{4A0456C4-B953-45A6-B303-5930925136DB}"/>
              </a:ext>
            </a:extLst>
          </p:cNvPr>
          <p:cNvSpPr>
            <a:spLocks noChangeArrowheads="1"/>
          </p:cNvSpPr>
          <p:nvPr/>
        </p:nvSpPr>
        <p:spPr bwMode="auto">
          <a:xfrm>
            <a:off x="66294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17526" name="AutoShape 22">
            <a:extLst>
              <a:ext uri="{FF2B5EF4-FFF2-40B4-BE49-F238E27FC236}">
                <a16:creationId xmlns:a16="http://schemas.microsoft.com/office/drawing/2014/main" id="{E54E056A-DD31-4AAF-BEBE-6C7D4EF42874}"/>
              </a:ext>
            </a:extLst>
          </p:cNvPr>
          <p:cNvSpPr>
            <a:spLocks noChangeArrowheads="1"/>
          </p:cNvSpPr>
          <p:nvPr/>
        </p:nvSpPr>
        <p:spPr bwMode="auto">
          <a:xfrm>
            <a:off x="1676400" y="43434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17527" name="AutoShape 23">
            <a:extLst>
              <a:ext uri="{FF2B5EF4-FFF2-40B4-BE49-F238E27FC236}">
                <a16:creationId xmlns:a16="http://schemas.microsoft.com/office/drawing/2014/main" id="{43369FCD-4790-4506-B0F2-1A270C01BABB}"/>
              </a:ext>
            </a:extLst>
          </p:cNvPr>
          <p:cNvSpPr>
            <a:spLocks noChangeArrowheads="1"/>
          </p:cNvSpPr>
          <p:nvPr/>
        </p:nvSpPr>
        <p:spPr bwMode="auto">
          <a:xfrm>
            <a:off x="46482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7528" name="Text Box 24">
            <a:extLst>
              <a:ext uri="{FF2B5EF4-FFF2-40B4-BE49-F238E27FC236}">
                <a16:creationId xmlns:a16="http://schemas.microsoft.com/office/drawing/2014/main" id="{B3B76377-A250-48ED-B3B2-21668DEF40CA}"/>
              </a:ext>
            </a:extLst>
          </p:cNvPr>
          <p:cNvSpPr txBox="1">
            <a:spLocks noChangeArrowheads="1"/>
          </p:cNvSpPr>
          <p:nvPr/>
        </p:nvSpPr>
        <p:spPr bwMode="auto">
          <a:xfrm>
            <a:off x="7162800" y="30480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effectLst>
                  <a:outerShdw blurRad="38100" dist="38100" dir="2700000" algn="tl">
                    <a:srgbClr val="C0C0C0"/>
                  </a:outerShdw>
                </a:effectLst>
                <a:latin typeface="Times New Roman" pitchFamily="18" charset="0"/>
              </a:rPr>
              <a:t>Exchang</a:t>
            </a:r>
            <a:r>
              <a:rPr kumimoji="1" lang="en-US" altLang="zh-CN" sz="2400" b="1">
                <a:effectLst>
                  <a:outerShdw blurRad="38100" dist="38100" dir="2700000" algn="tl">
                    <a:srgbClr val="C0C0C0"/>
                  </a:outerShdw>
                </a:effectLst>
                <a:latin typeface="Times New Roman" pitchFamily="18" charset="0"/>
              </a:rPr>
              <a:t>=1</a:t>
            </a:r>
          </a:p>
        </p:txBody>
      </p:sp>
      <p:sp>
        <p:nvSpPr>
          <p:cNvPr id="917529" name="AutoShape 25">
            <a:extLst>
              <a:ext uri="{FF2B5EF4-FFF2-40B4-BE49-F238E27FC236}">
                <a16:creationId xmlns:a16="http://schemas.microsoft.com/office/drawing/2014/main" id="{235C0019-9DDE-4D12-9E60-E121F3B5ED6D}"/>
              </a:ext>
            </a:extLst>
          </p:cNvPr>
          <p:cNvSpPr>
            <a:spLocks noChangeArrowheads="1"/>
          </p:cNvSpPr>
          <p:nvPr/>
        </p:nvSpPr>
        <p:spPr bwMode="auto">
          <a:xfrm>
            <a:off x="1676400" y="28956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34843" name="Line 26">
            <a:extLst>
              <a:ext uri="{FF2B5EF4-FFF2-40B4-BE49-F238E27FC236}">
                <a16:creationId xmlns:a16="http://schemas.microsoft.com/office/drawing/2014/main" id="{53423BC4-1691-46DA-8741-18B026537C7F}"/>
              </a:ext>
            </a:extLst>
          </p:cNvPr>
          <p:cNvSpPr>
            <a:spLocks noChangeShapeType="1"/>
          </p:cNvSpPr>
          <p:nvPr/>
        </p:nvSpPr>
        <p:spPr bwMode="auto">
          <a:xfrm>
            <a:off x="62484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Line 27">
            <a:extLst>
              <a:ext uri="{FF2B5EF4-FFF2-40B4-BE49-F238E27FC236}">
                <a16:creationId xmlns:a16="http://schemas.microsoft.com/office/drawing/2014/main" id="{763A6375-F9AD-4237-9A49-F0C700F39A11}"/>
              </a:ext>
            </a:extLst>
          </p:cNvPr>
          <p:cNvSpPr>
            <a:spLocks noChangeShapeType="1"/>
          </p:cNvSpPr>
          <p:nvPr/>
        </p:nvSpPr>
        <p:spPr bwMode="auto">
          <a:xfrm>
            <a:off x="52578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28">
            <a:extLst>
              <a:ext uri="{FF2B5EF4-FFF2-40B4-BE49-F238E27FC236}">
                <a16:creationId xmlns:a16="http://schemas.microsoft.com/office/drawing/2014/main" id="{A27D012C-41AD-46EB-A038-282CAD1E544D}"/>
              </a:ext>
            </a:extLst>
          </p:cNvPr>
          <p:cNvSpPr>
            <a:spLocks noChangeShapeType="1"/>
          </p:cNvSpPr>
          <p:nvPr/>
        </p:nvSpPr>
        <p:spPr bwMode="auto">
          <a:xfrm>
            <a:off x="42672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Line 29">
            <a:extLst>
              <a:ext uri="{FF2B5EF4-FFF2-40B4-BE49-F238E27FC236}">
                <a16:creationId xmlns:a16="http://schemas.microsoft.com/office/drawing/2014/main" id="{A3238FE7-32EA-4F1C-9745-27A5085ADBAA}"/>
              </a:ext>
            </a:extLst>
          </p:cNvPr>
          <p:cNvSpPr>
            <a:spLocks noChangeShapeType="1"/>
          </p:cNvSpPr>
          <p:nvPr/>
        </p:nvSpPr>
        <p:spPr bwMode="auto">
          <a:xfrm>
            <a:off x="32766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Line 30">
            <a:extLst>
              <a:ext uri="{FF2B5EF4-FFF2-40B4-BE49-F238E27FC236}">
                <a16:creationId xmlns:a16="http://schemas.microsoft.com/office/drawing/2014/main" id="{7A5F1709-7678-4AE6-90A5-0A78F1424A8B}"/>
              </a:ext>
            </a:extLst>
          </p:cNvPr>
          <p:cNvSpPr>
            <a:spLocks noChangeShapeType="1"/>
          </p:cNvSpPr>
          <p:nvPr/>
        </p:nvSpPr>
        <p:spPr bwMode="auto">
          <a:xfrm>
            <a:off x="22860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7535" name="AutoShape 31">
            <a:extLst>
              <a:ext uri="{FF2B5EF4-FFF2-40B4-BE49-F238E27FC236}">
                <a16:creationId xmlns:a16="http://schemas.microsoft.com/office/drawing/2014/main" id="{CA486E0C-8B37-4438-88D6-DC2E4175135B}"/>
              </a:ext>
            </a:extLst>
          </p:cNvPr>
          <p:cNvSpPr>
            <a:spLocks noChangeArrowheads="1"/>
          </p:cNvSpPr>
          <p:nvPr/>
        </p:nvSpPr>
        <p:spPr bwMode="auto">
          <a:xfrm>
            <a:off x="66294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34849" name="Line 32">
            <a:extLst>
              <a:ext uri="{FF2B5EF4-FFF2-40B4-BE49-F238E27FC236}">
                <a16:creationId xmlns:a16="http://schemas.microsoft.com/office/drawing/2014/main" id="{C1C012A1-4636-4907-A637-88C151D49A62}"/>
              </a:ext>
            </a:extLst>
          </p:cNvPr>
          <p:cNvSpPr>
            <a:spLocks noChangeShapeType="1"/>
          </p:cNvSpPr>
          <p:nvPr/>
        </p:nvSpPr>
        <p:spPr bwMode="auto">
          <a:xfrm>
            <a:off x="62484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50" name="Line 33">
            <a:extLst>
              <a:ext uri="{FF2B5EF4-FFF2-40B4-BE49-F238E27FC236}">
                <a16:creationId xmlns:a16="http://schemas.microsoft.com/office/drawing/2014/main" id="{3BB24DD4-88BD-4E5D-BE77-C501FEFD9322}"/>
              </a:ext>
            </a:extLst>
          </p:cNvPr>
          <p:cNvSpPr>
            <a:spLocks noChangeShapeType="1"/>
          </p:cNvSpPr>
          <p:nvPr/>
        </p:nvSpPr>
        <p:spPr bwMode="auto">
          <a:xfrm>
            <a:off x="52578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34">
            <a:extLst>
              <a:ext uri="{FF2B5EF4-FFF2-40B4-BE49-F238E27FC236}">
                <a16:creationId xmlns:a16="http://schemas.microsoft.com/office/drawing/2014/main" id="{3ADE830B-1FD9-49B6-9F80-03FC2E530F3A}"/>
              </a:ext>
            </a:extLst>
          </p:cNvPr>
          <p:cNvSpPr>
            <a:spLocks noChangeShapeType="1"/>
          </p:cNvSpPr>
          <p:nvPr/>
        </p:nvSpPr>
        <p:spPr bwMode="auto">
          <a:xfrm>
            <a:off x="42672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35">
            <a:extLst>
              <a:ext uri="{FF2B5EF4-FFF2-40B4-BE49-F238E27FC236}">
                <a16:creationId xmlns:a16="http://schemas.microsoft.com/office/drawing/2014/main" id="{EDDF5480-0907-4EAC-9531-C66D856EC5AC}"/>
              </a:ext>
            </a:extLst>
          </p:cNvPr>
          <p:cNvSpPr>
            <a:spLocks noChangeShapeType="1"/>
          </p:cNvSpPr>
          <p:nvPr/>
        </p:nvSpPr>
        <p:spPr bwMode="auto">
          <a:xfrm>
            <a:off x="32766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7540" name="AutoShape 36">
            <a:extLst>
              <a:ext uri="{FF2B5EF4-FFF2-40B4-BE49-F238E27FC236}">
                <a16:creationId xmlns:a16="http://schemas.microsoft.com/office/drawing/2014/main" id="{688CE29B-07F6-4D7F-BA34-6D817EAAD575}"/>
              </a:ext>
            </a:extLst>
          </p:cNvPr>
          <p:cNvSpPr>
            <a:spLocks noChangeArrowheads="1"/>
          </p:cNvSpPr>
          <p:nvPr/>
        </p:nvSpPr>
        <p:spPr bwMode="auto">
          <a:xfrm>
            <a:off x="56388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7541" name="AutoShape 37">
            <a:extLst>
              <a:ext uri="{FF2B5EF4-FFF2-40B4-BE49-F238E27FC236}">
                <a16:creationId xmlns:a16="http://schemas.microsoft.com/office/drawing/2014/main" id="{5C99D236-11E6-42A3-903A-A40C0ABA66C0}"/>
              </a:ext>
            </a:extLst>
          </p:cNvPr>
          <p:cNvSpPr>
            <a:spLocks noChangeArrowheads="1"/>
          </p:cNvSpPr>
          <p:nvPr/>
        </p:nvSpPr>
        <p:spPr bwMode="auto">
          <a:xfrm>
            <a:off x="36576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17542" name="Text Box 38">
            <a:extLst>
              <a:ext uri="{FF2B5EF4-FFF2-40B4-BE49-F238E27FC236}">
                <a16:creationId xmlns:a16="http://schemas.microsoft.com/office/drawing/2014/main" id="{DCAF171F-EF6C-4EF0-88AA-AB890B96C5FC}"/>
              </a:ext>
            </a:extLst>
          </p:cNvPr>
          <p:cNvSpPr txBox="1">
            <a:spLocks noChangeArrowheads="1"/>
          </p:cNvSpPr>
          <p:nvPr/>
        </p:nvSpPr>
        <p:spPr bwMode="auto">
          <a:xfrm>
            <a:off x="7162800" y="44958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effectLst>
                  <a:outerShdw blurRad="38100" dist="38100" dir="2700000" algn="tl">
                    <a:srgbClr val="C0C0C0"/>
                  </a:outerShdw>
                </a:effectLst>
                <a:latin typeface="Times New Roman" pitchFamily="18" charset="0"/>
              </a:rPr>
              <a:t>Exchang</a:t>
            </a:r>
            <a:r>
              <a:rPr kumimoji="1" lang="en-US" altLang="zh-CN" sz="2400" b="1">
                <a:effectLst>
                  <a:outerShdw blurRad="38100" dist="38100" dir="2700000" algn="tl">
                    <a:srgbClr val="C0C0C0"/>
                  </a:outerShdw>
                </a:effectLst>
                <a:latin typeface="Times New Roman" pitchFamily="18" charset="0"/>
              </a:rPr>
              <a:t>=1</a:t>
            </a:r>
          </a:p>
        </p:txBody>
      </p:sp>
      <p:sp>
        <p:nvSpPr>
          <p:cNvPr id="917543" name="Text Box 39">
            <a:extLst>
              <a:ext uri="{FF2B5EF4-FFF2-40B4-BE49-F238E27FC236}">
                <a16:creationId xmlns:a16="http://schemas.microsoft.com/office/drawing/2014/main" id="{5D5BBE0E-9062-4F92-B9A3-8B3C355A12C7}"/>
              </a:ext>
            </a:extLst>
          </p:cNvPr>
          <p:cNvSpPr txBox="1">
            <a:spLocks noChangeArrowheads="1"/>
          </p:cNvSpPr>
          <p:nvPr/>
        </p:nvSpPr>
        <p:spPr bwMode="auto">
          <a:xfrm>
            <a:off x="457200" y="38862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17544" name="Text Box 40">
            <a:extLst>
              <a:ext uri="{FF2B5EF4-FFF2-40B4-BE49-F238E27FC236}">
                <a16:creationId xmlns:a16="http://schemas.microsoft.com/office/drawing/2014/main" id="{90836D32-BCEB-4D07-881C-CB84E2A0F8F0}"/>
              </a:ext>
            </a:extLst>
          </p:cNvPr>
          <p:cNvSpPr txBox="1">
            <a:spLocks noChangeArrowheads="1"/>
          </p:cNvSpPr>
          <p:nvPr/>
        </p:nvSpPr>
        <p:spPr bwMode="auto">
          <a:xfrm>
            <a:off x="457200" y="5287963"/>
            <a:ext cx="8683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17545" name="AutoShape 41">
            <a:extLst>
              <a:ext uri="{FF2B5EF4-FFF2-40B4-BE49-F238E27FC236}">
                <a16:creationId xmlns:a16="http://schemas.microsoft.com/office/drawing/2014/main" id="{E4C24A00-D4AE-40B4-9DD3-E75A7EBDDBB8}"/>
              </a:ext>
            </a:extLst>
          </p:cNvPr>
          <p:cNvSpPr>
            <a:spLocks noChangeArrowheads="1"/>
          </p:cNvSpPr>
          <p:nvPr/>
        </p:nvSpPr>
        <p:spPr bwMode="auto">
          <a:xfrm>
            <a:off x="1676400" y="57150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17546" name="AutoShape 42">
            <a:extLst>
              <a:ext uri="{FF2B5EF4-FFF2-40B4-BE49-F238E27FC236}">
                <a16:creationId xmlns:a16="http://schemas.microsoft.com/office/drawing/2014/main" id="{23D7707F-553A-47F0-BCC5-74D1610FAA63}"/>
              </a:ext>
            </a:extLst>
          </p:cNvPr>
          <p:cNvSpPr>
            <a:spLocks noChangeArrowheads="1"/>
          </p:cNvSpPr>
          <p:nvPr/>
        </p:nvSpPr>
        <p:spPr bwMode="auto">
          <a:xfrm>
            <a:off x="2667000" y="5410200"/>
            <a:ext cx="533400" cy="685800"/>
          </a:xfrm>
          <a:prstGeom prst="can">
            <a:avLst>
              <a:gd name="adj" fmla="val 32143"/>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17547" name="Text Box 43">
            <a:extLst>
              <a:ext uri="{FF2B5EF4-FFF2-40B4-BE49-F238E27FC236}">
                <a16:creationId xmlns:a16="http://schemas.microsoft.com/office/drawing/2014/main" id="{3A1E8406-77C7-4860-97E7-73EA5301C7BB}"/>
              </a:ext>
            </a:extLst>
          </p:cNvPr>
          <p:cNvSpPr txBox="1">
            <a:spLocks noChangeArrowheads="1"/>
          </p:cNvSpPr>
          <p:nvPr/>
        </p:nvSpPr>
        <p:spPr bwMode="auto">
          <a:xfrm>
            <a:off x="7162800" y="58674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effectLst>
                  <a:outerShdw blurRad="38100" dist="38100" dir="2700000" algn="tl">
                    <a:srgbClr val="C0C0C0"/>
                  </a:outerShdw>
                </a:effectLst>
                <a:latin typeface="Times New Roman" pitchFamily="18" charset="0"/>
              </a:rPr>
              <a:t>Exchang</a:t>
            </a:r>
            <a:r>
              <a:rPr kumimoji="1" lang="en-US" altLang="zh-CN" sz="2400" b="1">
                <a:effectLst>
                  <a:outerShdw blurRad="38100" dist="38100" dir="2700000" algn="tl">
                    <a:srgbClr val="C0C0C0"/>
                  </a:outerShdw>
                </a:effectLst>
                <a:latin typeface="Times New Roman" pitchFamily="18" charset="0"/>
              </a:rPr>
              <a:t>=1</a:t>
            </a:r>
          </a:p>
        </p:txBody>
      </p:sp>
      <p:sp>
        <p:nvSpPr>
          <p:cNvPr id="917548" name="AutoShape 44">
            <a:extLst>
              <a:ext uri="{FF2B5EF4-FFF2-40B4-BE49-F238E27FC236}">
                <a16:creationId xmlns:a16="http://schemas.microsoft.com/office/drawing/2014/main" id="{50005415-23A7-43D0-AB85-1BB1B1B5DC3F}"/>
              </a:ext>
            </a:extLst>
          </p:cNvPr>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34862" name="Line 45">
            <a:extLst>
              <a:ext uri="{FF2B5EF4-FFF2-40B4-BE49-F238E27FC236}">
                <a16:creationId xmlns:a16="http://schemas.microsoft.com/office/drawing/2014/main" id="{AFED026B-D506-49FE-B0FB-40DFBF16684B}"/>
              </a:ext>
            </a:extLst>
          </p:cNvPr>
          <p:cNvSpPr>
            <a:spLocks noChangeShapeType="1"/>
          </p:cNvSpPr>
          <p:nvPr/>
        </p:nvSpPr>
        <p:spPr bwMode="auto">
          <a:xfrm>
            <a:off x="6248400" y="58674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7550" name="AutoShape 46">
            <a:extLst>
              <a:ext uri="{FF2B5EF4-FFF2-40B4-BE49-F238E27FC236}">
                <a16:creationId xmlns:a16="http://schemas.microsoft.com/office/drawing/2014/main" id="{BECE7277-4757-4904-83EB-48F7FDE2DF45}"/>
              </a:ext>
            </a:extLst>
          </p:cNvPr>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17551" name="AutoShape 47">
            <a:extLst>
              <a:ext uri="{FF2B5EF4-FFF2-40B4-BE49-F238E27FC236}">
                <a16:creationId xmlns:a16="http://schemas.microsoft.com/office/drawing/2014/main" id="{63610EE3-FC00-4394-A3F1-F6BCB6BFCA3F}"/>
              </a:ext>
            </a:extLst>
          </p:cNvPr>
          <p:cNvSpPr>
            <a:spLocks noChangeArrowheads="1"/>
          </p:cNvSpPr>
          <p:nvPr/>
        </p:nvSpPr>
        <p:spPr bwMode="auto">
          <a:xfrm>
            <a:off x="3657600" y="5334000"/>
            <a:ext cx="533400" cy="762000"/>
          </a:xfrm>
          <a:prstGeom prst="can">
            <a:avLst>
              <a:gd name="adj" fmla="val 35714"/>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86D97BDB-7DFE-423B-81BC-7FCB5A93601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A8CAE1-EE5A-4F2B-939A-B0040D7DE269}" type="slidenum">
              <a:rPr lang="en-US" altLang="zh-CN" sz="1200" smtClean="0">
                <a:latin typeface="Garamond" panose="02020404030301010803" pitchFamily="18" charset="0"/>
              </a:rPr>
              <a:pPr>
                <a:spcBef>
                  <a:spcPct val="0"/>
                </a:spcBef>
                <a:buClrTx/>
                <a:buSzTx/>
                <a:buFontTx/>
                <a:buNone/>
              </a:pPr>
              <a:t>32</a:t>
            </a:fld>
            <a:endParaRPr lang="en-US" altLang="zh-CN" sz="1200">
              <a:latin typeface="Garamond" panose="02020404030301010803" pitchFamily="18" charset="0"/>
            </a:endParaRPr>
          </a:p>
        </p:txBody>
      </p:sp>
      <p:sp>
        <p:nvSpPr>
          <p:cNvPr id="35843" name="AutoShape 2" descr="白色大理石">
            <a:extLst>
              <a:ext uri="{FF2B5EF4-FFF2-40B4-BE49-F238E27FC236}">
                <a16:creationId xmlns:a16="http://schemas.microsoft.com/office/drawing/2014/main" id="{BD1548C1-A066-4EA6-BC17-DEEC8DF56C67}"/>
              </a:ext>
            </a:extLst>
          </p:cNvPr>
          <p:cNvSpPr>
            <a:spLocks noChangeArrowheads="1"/>
          </p:cNvSpPr>
          <p:nvPr/>
        </p:nvSpPr>
        <p:spPr bwMode="auto">
          <a:xfrm>
            <a:off x="4114800" y="1219200"/>
            <a:ext cx="4191000" cy="457200"/>
          </a:xfrm>
          <a:prstGeom prst="parallelogram">
            <a:avLst>
              <a:gd name="adj" fmla="val 13266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44" name="Rectangle 3">
            <a:extLst>
              <a:ext uri="{FF2B5EF4-FFF2-40B4-BE49-F238E27FC236}">
                <a16:creationId xmlns:a16="http://schemas.microsoft.com/office/drawing/2014/main" id="{8482A1EC-AA23-429F-AB96-400DEAD7DA6D}"/>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18532" name="AutoShape 4">
            <a:extLst>
              <a:ext uri="{FF2B5EF4-FFF2-40B4-BE49-F238E27FC236}">
                <a16:creationId xmlns:a16="http://schemas.microsoft.com/office/drawing/2014/main" id="{1CCE2A88-6AC9-45CF-B3AD-938791C74593}"/>
              </a:ext>
            </a:extLst>
          </p:cNvPr>
          <p:cNvSpPr>
            <a:spLocks noChangeArrowheads="1"/>
          </p:cNvSpPr>
          <p:nvPr/>
        </p:nvSpPr>
        <p:spPr bwMode="auto">
          <a:xfrm>
            <a:off x="56388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35846" name="Text Box 5">
            <a:extLst>
              <a:ext uri="{FF2B5EF4-FFF2-40B4-BE49-F238E27FC236}">
                <a16:creationId xmlns:a16="http://schemas.microsoft.com/office/drawing/2014/main" id="{27A5FAF7-399B-4DC4-A81D-49CB61D652DB}"/>
              </a:ext>
            </a:extLst>
          </p:cNvPr>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latin typeface="Times New Roman" panose="02020603050405020304" pitchFamily="18" charset="0"/>
              </a:rPr>
              <a:t>0           1            2          3           4           5</a:t>
            </a:r>
            <a:endParaRPr kumimoji="1" lang="en-US" altLang="zh-CN" sz="2400" dirty="0">
              <a:latin typeface="Times New Roman" panose="02020603050405020304" pitchFamily="18" charset="0"/>
            </a:endParaRPr>
          </a:p>
        </p:txBody>
      </p:sp>
      <p:sp>
        <p:nvSpPr>
          <p:cNvPr id="918534" name="Text Box 6">
            <a:extLst>
              <a:ext uri="{FF2B5EF4-FFF2-40B4-BE49-F238E27FC236}">
                <a16:creationId xmlns:a16="http://schemas.microsoft.com/office/drawing/2014/main" id="{054D0E7C-AF4A-47D6-923D-DCE939074F88}"/>
              </a:ext>
            </a:extLst>
          </p:cNvPr>
          <p:cNvSpPr txBox="1">
            <a:spLocks noChangeArrowheads="1"/>
          </p:cNvSpPr>
          <p:nvPr/>
        </p:nvSpPr>
        <p:spPr bwMode="auto">
          <a:xfrm>
            <a:off x="436563" y="762000"/>
            <a:ext cx="8683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18535" name="AutoShape 7">
            <a:extLst>
              <a:ext uri="{FF2B5EF4-FFF2-40B4-BE49-F238E27FC236}">
                <a16:creationId xmlns:a16="http://schemas.microsoft.com/office/drawing/2014/main" id="{72B9D6A3-4FD9-4B9D-B77D-1F4A7FD9973A}"/>
              </a:ext>
            </a:extLst>
          </p:cNvPr>
          <p:cNvSpPr>
            <a:spLocks noChangeArrowheads="1"/>
          </p:cNvSpPr>
          <p:nvPr/>
        </p:nvSpPr>
        <p:spPr bwMode="auto">
          <a:xfrm>
            <a:off x="66294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18536" name="AutoShape 8">
            <a:extLst>
              <a:ext uri="{FF2B5EF4-FFF2-40B4-BE49-F238E27FC236}">
                <a16:creationId xmlns:a16="http://schemas.microsoft.com/office/drawing/2014/main" id="{2BA5CB63-E55C-47ED-8608-EEADF75A6D0B}"/>
              </a:ext>
            </a:extLst>
          </p:cNvPr>
          <p:cNvSpPr>
            <a:spLocks noChangeArrowheads="1"/>
          </p:cNvSpPr>
          <p:nvPr/>
        </p:nvSpPr>
        <p:spPr bwMode="auto">
          <a:xfrm>
            <a:off x="2667000" y="914400"/>
            <a:ext cx="533400" cy="685800"/>
          </a:xfrm>
          <a:prstGeom prst="can">
            <a:avLst>
              <a:gd name="adj" fmla="val 32143"/>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r>
              <a:rPr kumimoji="1" lang="en-US" altLang="zh-CN" sz="2400" b="1" dirty="0">
                <a:solidFill>
                  <a:srgbClr val="FFFFCC"/>
                </a:solidFill>
                <a:effectLst>
                  <a:outerShdw blurRad="38100" dist="38100" dir="2700000" algn="tl">
                    <a:srgbClr val="000000"/>
                  </a:outerShdw>
                </a:effectLst>
                <a:latin typeface="Arial" charset="0"/>
              </a:rPr>
              <a:t>16</a:t>
            </a:r>
          </a:p>
        </p:txBody>
      </p:sp>
      <p:sp>
        <p:nvSpPr>
          <p:cNvPr id="918537" name="Text Box 9">
            <a:extLst>
              <a:ext uri="{FF2B5EF4-FFF2-40B4-BE49-F238E27FC236}">
                <a16:creationId xmlns:a16="http://schemas.microsoft.com/office/drawing/2014/main" id="{72154E91-AE55-45B0-88F6-B6F76A0169A7}"/>
              </a:ext>
            </a:extLst>
          </p:cNvPr>
          <p:cNvSpPr txBox="1">
            <a:spLocks noChangeArrowheads="1"/>
          </p:cNvSpPr>
          <p:nvPr/>
        </p:nvSpPr>
        <p:spPr bwMode="auto">
          <a:xfrm>
            <a:off x="7162800" y="13716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effectLst>
                  <a:outerShdw blurRad="38100" dist="38100" dir="2700000" algn="tl">
                    <a:srgbClr val="C0C0C0"/>
                  </a:outerShdw>
                </a:effectLst>
                <a:latin typeface="Times New Roman" pitchFamily="18" charset="0"/>
              </a:rPr>
              <a:t>Exchang</a:t>
            </a:r>
            <a:r>
              <a:rPr kumimoji="1" lang="en-US" altLang="zh-CN" sz="2400" b="1">
                <a:effectLst>
                  <a:outerShdw blurRad="38100" dist="38100" dir="2700000" algn="tl">
                    <a:srgbClr val="C0C0C0"/>
                  </a:outerShdw>
                </a:effectLst>
                <a:latin typeface="Times New Roman" pitchFamily="18" charset="0"/>
              </a:rPr>
              <a:t>=0</a:t>
            </a:r>
          </a:p>
        </p:txBody>
      </p:sp>
      <p:sp>
        <p:nvSpPr>
          <p:cNvPr id="918538" name="AutoShape 10">
            <a:extLst>
              <a:ext uri="{FF2B5EF4-FFF2-40B4-BE49-F238E27FC236}">
                <a16:creationId xmlns:a16="http://schemas.microsoft.com/office/drawing/2014/main" id="{B0402898-523D-4EB6-A1BF-74C0D5B410BC}"/>
              </a:ext>
            </a:extLst>
          </p:cNvPr>
          <p:cNvSpPr>
            <a:spLocks noChangeArrowheads="1"/>
          </p:cNvSpPr>
          <p:nvPr/>
        </p:nvSpPr>
        <p:spPr bwMode="auto">
          <a:xfrm>
            <a:off x="1676400" y="12192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r>
              <a:rPr kumimoji="1" lang="en-US" altLang="zh-CN" sz="2400" b="1" dirty="0">
                <a:solidFill>
                  <a:srgbClr val="FFFFCC"/>
                </a:solidFill>
                <a:effectLst>
                  <a:outerShdw blurRad="38100" dist="38100" dir="2700000" algn="tl">
                    <a:srgbClr val="000000"/>
                  </a:outerShdw>
                </a:effectLst>
                <a:latin typeface="Arial" charset="0"/>
              </a:rPr>
              <a:t>08</a:t>
            </a:r>
          </a:p>
        </p:txBody>
      </p:sp>
      <p:sp>
        <p:nvSpPr>
          <p:cNvPr id="918539" name="AutoShape 11">
            <a:extLst>
              <a:ext uri="{FF2B5EF4-FFF2-40B4-BE49-F238E27FC236}">
                <a16:creationId xmlns:a16="http://schemas.microsoft.com/office/drawing/2014/main" id="{426E0F58-0DB8-41E0-8040-E827DCEAE9A2}"/>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18540" name="AutoShape 12">
            <a:extLst>
              <a:ext uri="{FF2B5EF4-FFF2-40B4-BE49-F238E27FC236}">
                <a16:creationId xmlns:a16="http://schemas.microsoft.com/office/drawing/2014/main" id="{5D55B7A6-F2B9-4612-9720-838C9D32E4C0}"/>
              </a:ext>
            </a:extLst>
          </p:cNvPr>
          <p:cNvSpPr>
            <a:spLocks noChangeArrowheads="1"/>
          </p:cNvSpPr>
          <p:nvPr/>
        </p:nvSpPr>
        <p:spPr bwMode="auto">
          <a:xfrm>
            <a:off x="3657600" y="838200"/>
            <a:ext cx="533400" cy="762000"/>
          </a:xfrm>
          <a:prstGeom prst="can">
            <a:avLst>
              <a:gd name="adj" fmla="val 35714"/>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pPr algn="ctr" eaLnBrk="1" hangingPunct="1"/>
            <a:r>
              <a:rPr kumimoji="1" lang="en-US" altLang="zh-CN" sz="2400" b="1">
                <a:solidFill>
                  <a:srgbClr val="FFFFCC"/>
                </a:solidFill>
                <a:effectLst>
                  <a:outerShdw blurRad="38100" dist="38100" dir="2700000" algn="tl">
                    <a:srgbClr val="000000"/>
                  </a:outerShdw>
                </a:effectLst>
                <a:latin typeface="Arial" charset="0"/>
              </a:rPr>
              <a:t>21</a:t>
            </a:r>
          </a:p>
        </p:txBody>
      </p:sp>
      <p:sp>
        <p:nvSpPr>
          <p:cNvPr id="35854" name="Rectangle 14">
            <a:extLst>
              <a:ext uri="{FF2B5EF4-FFF2-40B4-BE49-F238E27FC236}">
                <a16:creationId xmlns:a16="http://schemas.microsoft.com/office/drawing/2014/main" id="{34BDF9AC-12FF-489C-B947-CF8D437B140F}"/>
              </a:ext>
            </a:extLst>
          </p:cNvPr>
          <p:cNvSpPr>
            <a:spLocks noGrp="1" noChangeArrowheads="1"/>
          </p:cNvSpPr>
          <p:nvPr>
            <p:ph type="title"/>
          </p:nvPr>
        </p:nvSpPr>
        <p:spPr>
          <a:xfrm>
            <a:off x="457200" y="2133600"/>
            <a:ext cx="8229600" cy="863600"/>
          </a:xfrm>
        </p:spPr>
        <p:txBody>
          <a:bodyPr/>
          <a:lstStyle/>
          <a:p>
            <a:pPr algn="ctr" eaLnBrk="1" hangingPunct="1"/>
            <a:r>
              <a:rPr kumimoji="1" lang="zh-CN" altLang="en-US" sz="3800" b="1">
                <a:ea typeface="华文新魏" panose="02010800040101010101" pitchFamily="2" charset="-122"/>
              </a:rPr>
              <a:t>起泡排序的算法</a:t>
            </a:r>
          </a:p>
        </p:txBody>
      </p:sp>
      <p:sp>
        <p:nvSpPr>
          <p:cNvPr id="35855" name="Rectangle 15">
            <a:extLst>
              <a:ext uri="{FF2B5EF4-FFF2-40B4-BE49-F238E27FC236}">
                <a16:creationId xmlns:a16="http://schemas.microsoft.com/office/drawing/2014/main" id="{27607EF0-51B0-44AD-B54D-300941B611E8}"/>
              </a:ext>
            </a:extLst>
          </p:cNvPr>
          <p:cNvSpPr>
            <a:spLocks noGrp="1" noChangeArrowheads="1"/>
          </p:cNvSpPr>
          <p:nvPr>
            <p:ph type="body" idx="1"/>
          </p:nvPr>
        </p:nvSpPr>
        <p:spPr>
          <a:xfrm>
            <a:off x="468313" y="2998788"/>
            <a:ext cx="8229600" cy="3886200"/>
          </a:xfrm>
        </p:spPr>
        <p:txBody>
          <a:bodyPr/>
          <a:lstStyle/>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template &lt;class </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 </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void</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BubbleSort</a:t>
            </a:r>
            <a:r>
              <a:rPr kumimoji="1" lang="en-US" altLang="zh-CN" sz="2600"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dataList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&gt;&amp; </a:t>
            </a:r>
            <a:r>
              <a:rPr lang="en-US" altLang="zh-CN" sz="2600" dirty="0">
                <a:latin typeface="Times New Roman" panose="02020603050405020304" pitchFamily="18" charset="0"/>
                <a:ea typeface="隶书" panose="02010509060101010101" pitchFamily="49" charset="-122"/>
              </a:rPr>
              <a:t>L</a:t>
            </a:r>
            <a:r>
              <a:rPr lang="en-US" altLang="zh-CN" sz="2600" b="1" dirty="0">
                <a:latin typeface="Times New Roman" panose="02020603050405020304" pitchFamily="18" charset="0"/>
                <a:ea typeface="隶书" panose="02010509060101010101" pitchFamily="49" charset="-122"/>
              </a:rPr>
              <a:t>, const int</a:t>
            </a:r>
            <a:r>
              <a:rPr lang="en-US" altLang="zh-CN" sz="2600" dirty="0">
                <a:latin typeface="Times New Roman" panose="02020603050405020304" pitchFamily="18" charset="0"/>
                <a:ea typeface="隶书" panose="02010509060101010101" pitchFamily="49" charset="-122"/>
              </a:rPr>
              <a:t> left</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const int</a:t>
            </a:r>
            <a:r>
              <a:rPr lang="en-US" altLang="zh-CN" sz="2600" dirty="0">
                <a:latin typeface="Times New Roman" panose="02020603050405020304" pitchFamily="18" charset="0"/>
                <a:ea typeface="隶书" panose="02010509060101010101" pitchFamily="49" charset="-122"/>
              </a:rPr>
              <a:t> right</a:t>
            </a: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int</a:t>
            </a:r>
            <a:r>
              <a:rPr kumimoji="1" lang="en-US" altLang="zh-CN" sz="2600" dirty="0">
                <a:latin typeface="Times New Roman" panose="02020603050405020304" pitchFamily="18" charset="0"/>
                <a:ea typeface="隶书" panose="02010509060101010101" pitchFamily="49" charset="-122"/>
              </a:rPr>
              <a:t> pass = left+1</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exchange = 1</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while</a:t>
            </a:r>
            <a:r>
              <a:rPr kumimoji="1" lang="en-US" altLang="zh-CN" sz="2600" dirty="0">
                <a:latin typeface="Times New Roman" panose="02020603050405020304" pitchFamily="18" charset="0"/>
                <a:ea typeface="隶书" panose="02010509060101010101" pitchFamily="49" charset="-122"/>
              </a:rPr>
              <a:t> (pass </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 right </a:t>
            </a:r>
            <a:r>
              <a:rPr kumimoji="1" lang="en-US" altLang="zh-CN" sz="2600" b="1" dirty="0">
                <a:latin typeface="Times New Roman" panose="02020603050405020304" pitchFamily="18" charset="0"/>
                <a:ea typeface="隶书" panose="02010509060101010101" pitchFamily="49" charset="-122"/>
              </a:rPr>
              <a:t>&amp;&amp;</a:t>
            </a:r>
            <a:r>
              <a:rPr kumimoji="1" lang="en-US" altLang="zh-CN" sz="2600" dirty="0">
                <a:latin typeface="Times New Roman" panose="02020603050405020304" pitchFamily="18" charset="0"/>
                <a:ea typeface="隶书" panose="02010509060101010101" pitchFamily="49" charset="-122"/>
              </a:rPr>
              <a:t> exchange) </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exchange = 0</a:t>
            </a:r>
            <a:r>
              <a:rPr kumimoji="1" lang="en-US" altLang="zh-CN" sz="2600" b="1" dirty="0">
                <a:latin typeface="Times New Roman" panose="02020603050405020304" pitchFamily="18" charset="0"/>
                <a:ea typeface="隶书" panose="02010509060101010101" pitchFamily="49" charset="-122"/>
              </a:rPr>
              <a:t>;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标志为</a:t>
            </a:r>
            <a:r>
              <a:rPr kumimoji="1" lang="en-US" altLang="zh-CN" sz="2600" b="1" dirty="0">
                <a:solidFill>
                  <a:schemeClr val="tx2"/>
                </a:solidFill>
                <a:latin typeface="Times New Roman" panose="02020603050405020304" pitchFamily="18" charset="0"/>
                <a:ea typeface="隶书" panose="02010509060101010101" pitchFamily="49" charset="-122"/>
              </a:rPr>
              <a:t>0</a:t>
            </a:r>
            <a:r>
              <a:rPr kumimoji="1" lang="zh-CN" altLang="en-US" sz="2600" dirty="0">
                <a:solidFill>
                  <a:schemeClr val="tx2"/>
                </a:solidFill>
                <a:latin typeface="Times New Roman" panose="02020603050405020304" pitchFamily="18" charset="0"/>
                <a:ea typeface="隶书" panose="02010509060101010101" pitchFamily="49" charset="-122"/>
              </a:rPr>
              <a:t>假定未交换</a:t>
            </a:r>
          </a:p>
          <a:p>
            <a:pPr eaLnBrk="1" hangingPunct="1">
              <a:spcBef>
                <a:spcPct val="5000"/>
              </a:spcBef>
              <a:buFont typeface="Wingdings" panose="05000000000000000000" pitchFamily="2" charset="2"/>
              <a:buNone/>
            </a:pPr>
            <a:r>
              <a:rPr kumimoji="1" lang="zh-CN" altLang="en-US" sz="2600" b="1"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for</a:t>
            </a: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int </a:t>
            </a:r>
            <a:r>
              <a:rPr kumimoji="1" lang="en-US" altLang="zh-CN" sz="2600" dirty="0">
                <a:latin typeface="Times New Roman" panose="02020603050405020304" pitchFamily="18" charset="0"/>
                <a:ea typeface="隶书" panose="02010509060101010101" pitchFamily="49" charset="-122"/>
              </a:rPr>
              <a:t>j = right</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j </a:t>
            </a:r>
            <a:r>
              <a:rPr kumimoji="1" lang="en-US" altLang="zh-CN" sz="2600" b="1" dirty="0">
                <a:latin typeface="Times New Roman" panose="02020603050405020304" pitchFamily="18" charset="0"/>
                <a:ea typeface="隶书" panose="02010509060101010101" pitchFamily="49" charset="-122"/>
              </a:rPr>
              <a:t>&gt;=</a:t>
            </a:r>
            <a:r>
              <a:rPr kumimoji="1" lang="en-US" altLang="zh-CN" sz="2600" dirty="0">
                <a:latin typeface="Times New Roman" panose="02020603050405020304" pitchFamily="18" charset="0"/>
                <a:ea typeface="隶书" panose="02010509060101010101" pitchFamily="49" charset="-122"/>
              </a:rPr>
              <a:t> pass</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j</a:t>
            </a:r>
            <a:r>
              <a:rPr kumimoji="1" lang="en-US" altLang="zh-CN" sz="2600" dirty="0">
                <a:latin typeface="黑体" panose="02010609060101010101" pitchFamily="49" charset="-122"/>
                <a:ea typeface="黑体" panose="02010609060101010101" pitchFamily="49" charset="-122"/>
              </a:rPr>
              <a:t>--</a:t>
            </a:r>
            <a:r>
              <a:rPr kumimoji="1" lang="en-US" altLang="zh-CN" sz="2600" dirty="0">
                <a:latin typeface="Times New Roman" panose="02020603050405020304" pitchFamily="18" charset="0"/>
                <a:ea typeface="隶书" panose="02010509060101010101" pitchFamily="49" charset="-122"/>
              </a:rPr>
              <a:t>)      </a:t>
            </a:r>
            <a:endParaRPr kumimoji="1" lang="en-US" altLang="zh-CN" sz="26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1BB26CE8-4B32-4053-8F70-4F1DD331D9B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59A071-3D07-43B0-B275-DB31B8238192}" type="slidenum">
              <a:rPr lang="en-US" altLang="zh-CN" sz="1200" smtClean="0">
                <a:latin typeface="Garamond" panose="02020404030301010803" pitchFamily="18" charset="0"/>
              </a:rPr>
              <a:pPr>
                <a:spcBef>
                  <a:spcPct val="0"/>
                </a:spcBef>
                <a:buClrTx/>
                <a:buSzTx/>
                <a:buFontTx/>
                <a:buNone/>
              </a:pPr>
              <a:t>33</a:t>
            </a:fld>
            <a:endParaRPr lang="en-US" altLang="zh-CN" sz="1200">
              <a:latin typeface="Garamond" panose="02020404030301010803" pitchFamily="18" charset="0"/>
            </a:endParaRPr>
          </a:p>
        </p:txBody>
      </p:sp>
      <p:sp>
        <p:nvSpPr>
          <p:cNvPr id="36867" name="Rectangle 3">
            <a:extLst>
              <a:ext uri="{FF2B5EF4-FFF2-40B4-BE49-F238E27FC236}">
                <a16:creationId xmlns:a16="http://schemas.microsoft.com/office/drawing/2014/main" id="{83B51A00-4FC2-4BA7-8CFF-2D7197D87796}"/>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36868" name="Rectangle 14">
            <a:extLst>
              <a:ext uri="{FF2B5EF4-FFF2-40B4-BE49-F238E27FC236}">
                <a16:creationId xmlns:a16="http://schemas.microsoft.com/office/drawing/2014/main" id="{901426DA-A36B-478C-A869-8693DC125018}"/>
              </a:ext>
            </a:extLst>
          </p:cNvPr>
          <p:cNvSpPr>
            <a:spLocks noGrp="1" noChangeArrowheads="1"/>
          </p:cNvSpPr>
          <p:nvPr>
            <p:ph type="title"/>
          </p:nvPr>
        </p:nvSpPr>
        <p:spPr>
          <a:xfrm>
            <a:off x="457200" y="188913"/>
            <a:ext cx="8229600" cy="863600"/>
          </a:xfrm>
        </p:spPr>
        <p:txBody>
          <a:bodyPr/>
          <a:lstStyle/>
          <a:p>
            <a:pPr algn="ctr" eaLnBrk="1" hangingPunct="1"/>
            <a:r>
              <a:rPr kumimoji="1" lang="zh-CN" altLang="en-US" sz="3800" b="1">
                <a:ea typeface="华文新魏" panose="02010800040101010101" pitchFamily="2" charset="-122"/>
              </a:rPr>
              <a:t>起泡排序的算法</a:t>
            </a:r>
          </a:p>
        </p:txBody>
      </p:sp>
      <p:sp>
        <p:nvSpPr>
          <p:cNvPr id="36869" name="Rectangle 15">
            <a:extLst>
              <a:ext uri="{FF2B5EF4-FFF2-40B4-BE49-F238E27FC236}">
                <a16:creationId xmlns:a16="http://schemas.microsoft.com/office/drawing/2014/main" id="{B50D68B6-870C-42FA-8E18-0EB2854A310D}"/>
              </a:ext>
            </a:extLst>
          </p:cNvPr>
          <p:cNvSpPr>
            <a:spLocks noGrp="1" noChangeArrowheads="1"/>
          </p:cNvSpPr>
          <p:nvPr>
            <p:ph type="body" idx="1"/>
          </p:nvPr>
        </p:nvSpPr>
        <p:spPr>
          <a:xfrm>
            <a:off x="471488" y="669925"/>
            <a:ext cx="8229600" cy="5803900"/>
          </a:xfrm>
        </p:spPr>
        <p:txBody>
          <a:bodyPr/>
          <a:lstStyle/>
          <a:p>
            <a:pPr eaLnBrk="1" hangingPunct="1">
              <a:spcBef>
                <a:spcPct val="5000"/>
              </a:spcBef>
              <a:buFont typeface="Wingdings" panose="05000000000000000000" pitchFamily="2" charset="2"/>
              <a:buNone/>
            </a:pPr>
            <a:r>
              <a:rPr kumimoji="1" lang="en-US" altLang="zh-CN" sz="2600" b="1">
                <a:latin typeface="Times New Roman" panose="02020603050405020304" pitchFamily="18" charset="0"/>
                <a:ea typeface="隶书" panose="02010509060101010101" pitchFamily="49" charset="-122"/>
              </a:rPr>
              <a:t>template &lt;class </a:t>
            </a:r>
            <a:r>
              <a:rPr kumimoji="1" lang="en-US" altLang="zh-CN" sz="2600">
                <a:latin typeface="Times New Roman" panose="02020603050405020304" pitchFamily="18" charset="0"/>
                <a:ea typeface="隶书" panose="02010509060101010101" pitchFamily="49" charset="-122"/>
              </a:rPr>
              <a:t>T</a:t>
            </a:r>
            <a:r>
              <a:rPr kumimoji="1" lang="en-US" altLang="zh-CN" sz="2600" b="1">
                <a:latin typeface="Times New Roman" panose="02020603050405020304" pitchFamily="18" charset="0"/>
                <a:ea typeface="隶书" panose="02010509060101010101" pitchFamily="49" charset="-122"/>
              </a:rPr>
              <a:t>&gt; </a:t>
            </a:r>
          </a:p>
          <a:p>
            <a:pPr eaLnBrk="1" hangingPunct="1">
              <a:spcBef>
                <a:spcPct val="5000"/>
              </a:spcBef>
              <a:buFont typeface="Wingdings" panose="05000000000000000000" pitchFamily="2" charset="2"/>
              <a:buNone/>
            </a:pPr>
            <a:r>
              <a:rPr kumimoji="1" lang="en-US" altLang="zh-CN" sz="2600" b="1">
                <a:latin typeface="Times New Roman" panose="02020603050405020304" pitchFamily="18" charset="0"/>
                <a:ea typeface="隶书" panose="02010509060101010101" pitchFamily="49" charset="-122"/>
              </a:rPr>
              <a:t>void</a:t>
            </a:r>
            <a:r>
              <a:rPr kumimoji="1" lang="en-US" altLang="zh-CN" sz="2600">
                <a:latin typeface="Times New Roman" panose="02020603050405020304" pitchFamily="18" charset="0"/>
                <a:ea typeface="隶书" panose="02010509060101010101" pitchFamily="49" charset="-122"/>
              </a:rPr>
              <a:t> BubbleSort (</a:t>
            </a:r>
            <a:r>
              <a:rPr lang="en-US" altLang="zh-CN" sz="2600">
                <a:latin typeface="Times New Roman" panose="02020603050405020304" pitchFamily="18" charset="0"/>
                <a:ea typeface="隶书" panose="02010509060101010101" pitchFamily="49" charset="-122"/>
              </a:rPr>
              <a:t>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a:t>
            </a:r>
            <a:r>
              <a:rPr lang="en-US" altLang="zh-CN" sz="2600" b="1">
                <a:latin typeface="Times New Roman" panose="02020603050405020304" pitchFamily="18" charset="0"/>
                <a:ea typeface="隶书" panose="02010509060101010101" pitchFamily="49" charset="-122"/>
              </a:rPr>
              <a:t>, const int</a:t>
            </a:r>
            <a:r>
              <a:rPr lang="en-US" altLang="zh-CN" sz="2600">
                <a:latin typeface="Times New Roman" panose="02020603050405020304" pitchFamily="18" charset="0"/>
                <a:ea typeface="隶书" panose="02010509060101010101" pitchFamily="49" charset="-122"/>
              </a:rPr>
              <a:t> left</a:t>
            </a:r>
            <a:r>
              <a:rPr lang="en-US" altLang="zh-CN" sz="2600" b="1">
                <a:latin typeface="Times New Roman" panose="02020603050405020304" pitchFamily="18"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const int</a:t>
            </a:r>
            <a:r>
              <a:rPr lang="en-US" altLang="zh-CN" sz="2600">
                <a:latin typeface="Times New Roman" panose="02020603050405020304" pitchFamily="18" charset="0"/>
                <a:ea typeface="隶书" panose="02010509060101010101" pitchFamily="49" charset="-122"/>
              </a:rPr>
              <a:t> right</a:t>
            </a:r>
            <a:r>
              <a:rPr kumimoji="1" lang="en-US" altLang="zh-CN" sz="2600">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a:t>
            </a:r>
            <a:endParaRPr kumimoji="1" lang="en-US" altLang="zh-CN" sz="260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int</a:t>
            </a:r>
            <a:r>
              <a:rPr kumimoji="1" lang="en-US" altLang="zh-CN" sz="2600">
                <a:latin typeface="Times New Roman" panose="02020603050405020304" pitchFamily="18" charset="0"/>
                <a:ea typeface="隶书" panose="02010509060101010101" pitchFamily="49" charset="-122"/>
              </a:rPr>
              <a:t> pass = left+1</a:t>
            </a:r>
            <a:r>
              <a:rPr kumimoji="1" lang="en-US" altLang="zh-CN" sz="2600" b="1">
                <a:latin typeface="Times New Roman" panose="02020603050405020304" pitchFamily="18" charset="0"/>
                <a:ea typeface="隶书" panose="02010509060101010101" pitchFamily="49" charset="-122"/>
              </a:rPr>
              <a:t>,</a:t>
            </a:r>
            <a:r>
              <a:rPr kumimoji="1" lang="en-US" altLang="zh-CN" sz="2600">
                <a:latin typeface="Times New Roman" panose="02020603050405020304" pitchFamily="18" charset="0"/>
                <a:ea typeface="隶书" panose="02010509060101010101" pitchFamily="49" charset="-122"/>
              </a:rPr>
              <a:t>  exchange = 1</a:t>
            </a:r>
            <a:r>
              <a:rPr kumimoji="1" lang="en-US" altLang="zh-CN" sz="2600" b="1">
                <a:latin typeface="Times New Roman" panose="02020603050405020304" pitchFamily="18" charset="0"/>
                <a:ea typeface="隶书" panose="02010509060101010101" pitchFamily="49" charset="-122"/>
              </a:rPr>
              <a:t>;</a:t>
            </a:r>
            <a:endParaRPr kumimoji="1" lang="en-US" altLang="zh-CN" sz="260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while</a:t>
            </a:r>
            <a:r>
              <a:rPr kumimoji="1" lang="en-US" altLang="zh-CN" sz="2600">
                <a:latin typeface="Times New Roman" panose="02020603050405020304" pitchFamily="18" charset="0"/>
                <a:ea typeface="隶书" panose="02010509060101010101" pitchFamily="49" charset="-122"/>
              </a:rPr>
              <a:t> (pass </a:t>
            </a:r>
            <a:r>
              <a:rPr kumimoji="1" lang="en-US" altLang="zh-CN" sz="2600" b="1">
                <a:latin typeface="Times New Roman" panose="02020603050405020304" pitchFamily="18" charset="0"/>
                <a:ea typeface="隶书" panose="02010509060101010101" pitchFamily="49" charset="-122"/>
              </a:rPr>
              <a:t>&lt;=</a:t>
            </a:r>
            <a:r>
              <a:rPr kumimoji="1" lang="en-US" altLang="zh-CN" sz="2600">
                <a:latin typeface="Times New Roman" panose="02020603050405020304" pitchFamily="18" charset="0"/>
                <a:ea typeface="隶书" panose="02010509060101010101" pitchFamily="49" charset="-122"/>
              </a:rPr>
              <a:t> right </a:t>
            </a:r>
            <a:r>
              <a:rPr kumimoji="1" lang="en-US" altLang="zh-CN" sz="2600" b="1">
                <a:latin typeface="Times New Roman" panose="02020603050405020304" pitchFamily="18" charset="0"/>
                <a:ea typeface="隶书" panose="02010509060101010101" pitchFamily="49" charset="-122"/>
              </a:rPr>
              <a:t>&amp;&amp;</a:t>
            </a:r>
            <a:r>
              <a:rPr kumimoji="1" lang="en-US" altLang="zh-CN" sz="2600">
                <a:latin typeface="Times New Roman" panose="02020603050405020304" pitchFamily="18" charset="0"/>
                <a:ea typeface="隶书" panose="02010509060101010101" pitchFamily="49" charset="-122"/>
              </a:rPr>
              <a:t> exchange) </a:t>
            </a:r>
            <a:r>
              <a:rPr kumimoji="1"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a:latin typeface="Times New Roman" panose="02020603050405020304" pitchFamily="18" charset="0"/>
                <a:ea typeface="隶书" panose="02010509060101010101" pitchFamily="49" charset="-122"/>
              </a:rPr>
              <a:t>        exchange = 0</a:t>
            </a:r>
            <a:r>
              <a:rPr kumimoji="1" lang="en-US" altLang="zh-CN" sz="2600" b="1">
                <a:latin typeface="Times New Roman" panose="02020603050405020304" pitchFamily="18" charset="0"/>
                <a:ea typeface="隶书" panose="02010509060101010101" pitchFamily="49" charset="-122"/>
              </a:rPr>
              <a:t>;		    	</a:t>
            </a:r>
            <a:r>
              <a:rPr kumimoji="1" lang="en-US" altLang="zh-CN" sz="2600" b="1">
                <a:solidFill>
                  <a:schemeClr val="tx2"/>
                </a:solidFill>
                <a:latin typeface="Times New Roman" panose="02020603050405020304" pitchFamily="18" charset="0"/>
                <a:ea typeface="隶书" panose="02010509060101010101" pitchFamily="49" charset="-122"/>
              </a:rPr>
              <a:t>//</a:t>
            </a:r>
            <a:r>
              <a:rPr kumimoji="1" lang="zh-CN" altLang="en-US" sz="2600">
                <a:solidFill>
                  <a:schemeClr val="tx2"/>
                </a:solidFill>
                <a:latin typeface="Times New Roman" panose="02020603050405020304" pitchFamily="18" charset="0"/>
                <a:ea typeface="隶书" panose="02010509060101010101" pitchFamily="49" charset="-122"/>
              </a:rPr>
              <a:t>标志为</a:t>
            </a:r>
            <a:r>
              <a:rPr kumimoji="1" lang="en-US" altLang="zh-CN" sz="2600" b="1">
                <a:solidFill>
                  <a:schemeClr val="tx2"/>
                </a:solidFill>
                <a:latin typeface="Times New Roman" panose="02020603050405020304" pitchFamily="18" charset="0"/>
                <a:ea typeface="隶书" panose="02010509060101010101" pitchFamily="49" charset="-122"/>
              </a:rPr>
              <a:t>0</a:t>
            </a:r>
            <a:r>
              <a:rPr kumimoji="1" lang="zh-CN" altLang="en-US" sz="2600">
                <a:solidFill>
                  <a:schemeClr val="tx2"/>
                </a:solidFill>
                <a:latin typeface="Times New Roman" panose="02020603050405020304" pitchFamily="18" charset="0"/>
                <a:ea typeface="隶书" panose="02010509060101010101" pitchFamily="49" charset="-122"/>
              </a:rPr>
              <a:t>假定未交换</a:t>
            </a:r>
          </a:p>
          <a:p>
            <a:pPr eaLnBrk="1" hangingPunct="1">
              <a:spcBef>
                <a:spcPct val="5000"/>
              </a:spcBef>
              <a:buFont typeface="Wingdings" panose="05000000000000000000" pitchFamily="2" charset="2"/>
              <a:buNone/>
            </a:pPr>
            <a:r>
              <a:rPr kumimoji="1" lang="zh-CN" altLang="en-US" sz="2600" b="1">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for</a:t>
            </a:r>
            <a:r>
              <a:rPr kumimoji="1" lang="en-US" altLang="zh-CN" sz="2600">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int </a:t>
            </a:r>
            <a:r>
              <a:rPr kumimoji="1" lang="en-US" altLang="zh-CN" sz="2600">
                <a:latin typeface="Times New Roman" panose="02020603050405020304" pitchFamily="18" charset="0"/>
                <a:ea typeface="隶书" panose="02010509060101010101" pitchFamily="49" charset="-122"/>
              </a:rPr>
              <a:t>j = right</a:t>
            </a:r>
            <a:r>
              <a:rPr kumimoji="1" lang="en-US" altLang="zh-CN" sz="2600" b="1">
                <a:latin typeface="Times New Roman" panose="02020603050405020304" pitchFamily="18" charset="0"/>
                <a:ea typeface="隶书" panose="02010509060101010101" pitchFamily="49" charset="-122"/>
              </a:rPr>
              <a:t>;</a:t>
            </a:r>
            <a:r>
              <a:rPr kumimoji="1" lang="en-US" altLang="zh-CN" sz="2600">
                <a:latin typeface="Times New Roman" panose="02020603050405020304" pitchFamily="18" charset="0"/>
                <a:ea typeface="隶书" panose="02010509060101010101" pitchFamily="49" charset="-122"/>
              </a:rPr>
              <a:t>  j </a:t>
            </a:r>
            <a:r>
              <a:rPr kumimoji="1" lang="en-US" altLang="zh-CN" sz="2600" b="1">
                <a:latin typeface="Times New Roman" panose="02020603050405020304" pitchFamily="18" charset="0"/>
                <a:ea typeface="隶书" panose="02010509060101010101" pitchFamily="49" charset="-122"/>
              </a:rPr>
              <a:t>&gt;=</a:t>
            </a:r>
            <a:r>
              <a:rPr kumimoji="1" lang="en-US" altLang="zh-CN" sz="2600">
                <a:latin typeface="Times New Roman" panose="02020603050405020304" pitchFamily="18" charset="0"/>
                <a:ea typeface="隶书" panose="02010509060101010101" pitchFamily="49" charset="-122"/>
              </a:rPr>
              <a:t> pass</a:t>
            </a:r>
            <a:r>
              <a:rPr kumimoji="1" lang="en-US" altLang="zh-CN" sz="2600" b="1">
                <a:latin typeface="Times New Roman" panose="02020603050405020304" pitchFamily="18" charset="0"/>
                <a:ea typeface="隶书" panose="02010509060101010101" pitchFamily="49" charset="-122"/>
              </a:rPr>
              <a:t>;</a:t>
            </a:r>
            <a:r>
              <a:rPr kumimoji="1" lang="en-US" altLang="zh-CN" sz="2600">
                <a:latin typeface="Times New Roman" panose="02020603050405020304" pitchFamily="18" charset="0"/>
                <a:ea typeface="隶书" panose="02010509060101010101" pitchFamily="49" charset="-122"/>
              </a:rPr>
              <a:t>  j</a:t>
            </a:r>
            <a:r>
              <a:rPr kumimoji="1" lang="en-US" altLang="zh-CN" sz="2600">
                <a:latin typeface="黑体" panose="02010609060101010101" pitchFamily="49" charset="-122"/>
                <a:ea typeface="黑体" panose="02010609060101010101" pitchFamily="49" charset="-122"/>
              </a:rPr>
              <a:t>--</a:t>
            </a:r>
            <a:r>
              <a:rPr kumimoji="1" lang="en-US" altLang="zh-CN" sz="260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kumimoji="1" lang="en-US" altLang="zh-CN" sz="2600" b="1">
                <a:latin typeface="Times New Roman" panose="02020603050405020304" pitchFamily="18" charset="0"/>
                <a:ea typeface="隶书" panose="02010509060101010101" pitchFamily="49" charset="-122"/>
              </a:rPr>
              <a:t>        if</a:t>
            </a:r>
            <a:r>
              <a:rPr kumimoji="1" lang="en-US" altLang="zh-CN" sz="2600">
                <a:latin typeface="Times New Roman" panose="02020603050405020304" pitchFamily="18" charset="0"/>
                <a:ea typeface="隶书" panose="02010509060101010101" pitchFamily="49" charset="-122"/>
              </a:rPr>
              <a:t> (L[j</a:t>
            </a:r>
            <a:r>
              <a:rPr kumimoji="1" lang="en-US" altLang="zh-CN" sz="2600">
                <a:latin typeface="黑体" panose="02010609060101010101" pitchFamily="49" charset="-122"/>
                <a:ea typeface="黑体" panose="02010609060101010101" pitchFamily="49" charset="-122"/>
              </a:rPr>
              <a:t>-</a:t>
            </a:r>
            <a:r>
              <a:rPr kumimoji="1" lang="en-US" altLang="zh-CN" sz="2600">
                <a:latin typeface="Times New Roman" panose="02020603050405020304" pitchFamily="18" charset="0"/>
                <a:ea typeface="隶书" panose="02010509060101010101" pitchFamily="49" charset="-122"/>
              </a:rPr>
              <a:t>1] </a:t>
            </a:r>
            <a:r>
              <a:rPr kumimoji="1" lang="en-US" altLang="zh-CN" sz="2600" b="1">
                <a:latin typeface="Times New Roman" panose="02020603050405020304" pitchFamily="18" charset="0"/>
                <a:ea typeface="隶书" panose="02010509060101010101" pitchFamily="49" charset="-122"/>
              </a:rPr>
              <a:t>&gt;</a:t>
            </a:r>
            <a:r>
              <a:rPr kumimoji="1" lang="en-US" altLang="zh-CN" sz="2600">
                <a:latin typeface="Times New Roman" panose="02020603050405020304" pitchFamily="18" charset="0"/>
                <a:ea typeface="隶书" panose="02010509060101010101" pitchFamily="49" charset="-122"/>
              </a:rPr>
              <a:t> L[j]) </a:t>
            </a:r>
            <a:r>
              <a:rPr kumimoji="1" lang="en-US" altLang="zh-CN" sz="2600" b="1">
                <a:latin typeface="Times New Roman" panose="02020603050405020304" pitchFamily="18" charset="0"/>
                <a:ea typeface="隶书" panose="02010509060101010101" pitchFamily="49" charset="-122"/>
              </a:rPr>
              <a:t>{ 	</a:t>
            </a:r>
            <a:r>
              <a:rPr kumimoji="1" lang="en-US" altLang="zh-CN" sz="2600" b="1">
                <a:solidFill>
                  <a:schemeClr val="tx2"/>
                </a:solidFill>
                <a:latin typeface="Times New Roman" panose="02020603050405020304" pitchFamily="18" charset="0"/>
                <a:ea typeface="隶书" panose="02010509060101010101" pitchFamily="49" charset="-122"/>
              </a:rPr>
              <a:t>//</a:t>
            </a:r>
            <a:r>
              <a:rPr kumimoji="1" lang="zh-CN" altLang="en-US" sz="2600">
                <a:solidFill>
                  <a:schemeClr val="tx2"/>
                </a:solidFill>
                <a:latin typeface="Times New Roman" panose="02020603050405020304" pitchFamily="18" charset="0"/>
                <a:ea typeface="隶书" panose="02010509060101010101" pitchFamily="49" charset="-122"/>
              </a:rPr>
              <a:t>逆序</a:t>
            </a:r>
          </a:p>
          <a:p>
            <a:pPr eaLnBrk="1" hangingPunct="1">
              <a:lnSpc>
                <a:spcPct val="105000"/>
              </a:lnSpc>
              <a:spcBef>
                <a:spcPct val="5000"/>
              </a:spcBef>
              <a:buFont typeface="Wingdings" panose="05000000000000000000" pitchFamily="2" charset="2"/>
              <a:buNone/>
            </a:pPr>
            <a:r>
              <a:rPr kumimoji="1" lang="zh-CN" altLang="en-US" sz="2600">
                <a:solidFill>
                  <a:srgbClr val="CC3300"/>
                </a:solidFill>
                <a:latin typeface="Times New Roman" panose="02020603050405020304" pitchFamily="18" charset="0"/>
                <a:ea typeface="隶书" panose="02010509060101010101" pitchFamily="49" charset="-122"/>
              </a:rPr>
              <a:t>                </a:t>
            </a:r>
            <a:r>
              <a:rPr kumimoji="1" lang="en-US" altLang="zh-CN" sz="2600">
                <a:latin typeface="Times New Roman" panose="02020603050405020304" pitchFamily="18" charset="0"/>
                <a:ea typeface="隶书" panose="02010509060101010101" pitchFamily="49" charset="-122"/>
              </a:rPr>
              <a:t>Swap (L[j</a:t>
            </a:r>
            <a:r>
              <a:rPr kumimoji="1" lang="en-US" altLang="zh-CN" sz="2600">
                <a:latin typeface="黑体" panose="02010609060101010101" pitchFamily="49" charset="-122"/>
                <a:ea typeface="黑体" panose="02010609060101010101" pitchFamily="49" charset="-122"/>
              </a:rPr>
              <a:t>-</a:t>
            </a:r>
            <a:r>
              <a:rPr kumimoji="1" lang="en-US" altLang="zh-CN" sz="2600">
                <a:latin typeface="Times New Roman" panose="02020603050405020304" pitchFamily="18" charset="0"/>
                <a:ea typeface="隶书" panose="02010509060101010101" pitchFamily="49" charset="-122"/>
              </a:rPr>
              <a:t>1]</a:t>
            </a:r>
            <a:r>
              <a:rPr kumimoji="1" lang="en-US" altLang="zh-CN" sz="2600" b="1">
                <a:latin typeface="Times New Roman" panose="02020603050405020304" pitchFamily="18" charset="0"/>
                <a:ea typeface="隶书" panose="02010509060101010101" pitchFamily="49" charset="-122"/>
              </a:rPr>
              <a:t>,</a:t>
            </a:r>
            <a:r>
              <a:rPr kumimoji="1" lang="en-US" altLang="zh-CN" sz="2600">
                <a:latin typeface="Times New Roman" panose="02020603050405020304" pitchFamily="18" charset="0"/>
                <a:ea typeface="隶书" panose="02010509060101010101" pitchFamily="49" charset="-122"/>
              </a:rPr>
              <a:t> L[j])</a:t>
            </a:r>
            <a:r>
              <a:rPr kumimoji="1" lang="en-US" altLang="zh-CN" sz="2600" b="1">
                <a:latin typeface="Times New Roman" panose="02020603050405020304" pitchFamily="18" charset="0"/>
                <a:ea typeface="隶书" panose="02010509060101010101" pitchFamily="49" charset="-122"/>
              </a:rPr>
              <a:t>; 	</a:t>
            </a:r>
            <a:r>
              <a:rPr kumimoji="1" lang="en-US" altLang="zh-CN" sz="2600" b="1">
                <a:solidFill>
                  <a:schemeClr val="tx2"/>
                </a:solidFill>
                <a:latin typeface="Times New Roman" panose="02020603050405020304" pitchFamily="18" charset="0"/>
                <a:ea typeface="隶书" panose="02010509060101010101" pitchFamily="49" charset="-122"/>
              </a:rPr>
              <a:t>//</a:t>
            </a:r>
            <a:r>
              <a:rPr kumimoji="1" lang="zh-CN" altLang="en-US" sz="2600">
                <a:solidFill>
                  <a:schemeClr val="tx2"/>
                </a:solidFill>
                <a:latin typeface="Times New Roman" panose="02020603050405020304" pitchFamily="18" charset="0"/>
                <a:ea typeface="隶书" panose="02010509060101010101" pitchFamily="49" charset="-122"/>
              </a:rPr>
              <a:t>交换</a:t>
            </a:r>
            <a:endParaRPr kumimoji="1" lang="zh-CN" altLang="en-US" sz="2600" b="1">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kumimoji="1" lang="zh-CN" altLang="en-US" sz="2600" b="1">
                <a:latin typeface="Times New Roman" panose="02020603050405020304" pitchFamily="18" charset="0"/>
                <a:ea typeface="隶书" panose="02010509060101010101" pitchFamily="49" charset="-122"/>
              </a:rPr>
              <a:t>	            </a:t>
            </a:r>
            <a:r>
              <a:rPr kumimoji="1" lang="en-US" altLang="zh-CN" sz="2600">
                <a:latin typeface="Times New Roman" panose="02020603050405020304" pitchFamily="18" charset="0"/>
                <a:ea typeface="隶书" panose="02010509060101010101" pitchFamily="49" charset="-122"/>
              </a:rPr>
              <a:t>exchange = 1</a:t>
            </a:r>
            <a:r>
              <a:rPr kumimoji="1" lang="en-US" altLang="zh-CN" sz="2600" b="1">
                <a:latin typeface="Times New Roman" panose="02020603050405020304" pitchFamily="18" charset="0"/>
                <a:ea typeface="隶书" panose="02010509060101010101" pitchFamily="49" charset="-122"/>
              </a:rPr>
              <a:t>;</a:t>
            </a:r>
            <a:r>
              <a:rPr kumimoji="1" lang="en-US" altLang="zh-CN" sz="2600">
                <a:latin typeface="Times New Roman" panose="02020603050405020304" pitchFamily="18" charset="0"/>
                <a:ea typeface="隶书" panose="02010509060101010101" pitchFamily="49" charset="-122"/>
              </a:rPr>
              <a:t>        	</a:t>
            </a:r>
            <a:r>
              <a:rPr kumimoji="1" lang="en-US" altLang="zh-CN" sz="2600" b="1">
                <a:solidFill>
                  <a:schemeClr val="tx2"/>
                </a:solidFill>
                <a:latin typeface="Times New Roman" panose="02020603050405020304" pitchFamily="18" charset="0"/>
                <a:ea typeface="隶书" panose="02010509060101010101" pitchFamily="49" charset="-122"/>
              </a:rPr>
              <a:t>//</a:t>
            </a:r>
            <a:r>
              <a:rPr kumimoji="1" lang="zh-CN" altLang="en-US" sz="2600">
                <a:solidFill>
                  <a:schemeClr val="tx2"/>
                </a:solidFill>
                <a:latin typeface="Times New Roman" panose="02020603050405020304" pitchFamily="18" charset="0"/>
                <a:ea typeface="隶书" panose="02010509060101010101" pitchFamily="49" charset="-122"/>
              </a:rPr>
              <a:t>标志置为</a:t>
            </a:r>
            <a:r>
              <a:rPr kumimoji="1" lang="en-US" altLang="zh-CN" sz="2600" b="1">
                <a:solidFill>
                  <a:schemeClr val="tx2"/>
                </a:solidFill>
                <a:latin typeface="Times New Roman" panose="02020603050405020304" pitchFamily="18" charset="0"/>
                <a:ea typeface="隶书" panose="02010509060101010101" pitchFamily="49" charset="-122"/>
              </a:rPr>
              <a:t>1</a:t>
            </a:r>
            <a:r>
              <a:rPr kumimoji="1" lang="en-US" altLang="zh-CN" sz="2600">
                <a:solidFill>
                  <a:schemeClr val="tx2"/>
                </a:solidFill>
                <a:latin typeface="Times New Roman" panose="02020603050405020304" pitchFamily="18" charset="0"/>
                <a:ea typeface="隶书" panose="02010509060101010101" pitchFamily="49" charset="-122"/>
              </a:rPr>
              <a:t>,</a:t>
            </a:r>
            <a:r>
              <a:rPr kumimoji="1" lang="zh-CN" altLang="en-US" sz="2600">
                <a:solidFill>
                  <a:schemeClr val="tx2"/>
                </a:solidFill>
                <a:latin typeface="Times New Roman" panose="02020603050405020304" pitchFamily="18" charset="0"/>
                <a:ea typeface="隶书" panose="02010509060101010101" pitchFamily="49" charset="-122"/>
              </a:rPr>
              <a:t>有交换</a:t>
            </a:r>
          </a:p>
          <a:p>
            <a:pPr eaLnBrk="1" hangingPunct="1">
              <a:lnSpc>
                <a:spcPct val="105000"/>
              </a:lnSpc>
              <a:spcBef>
                <a:spcPct val="5000"/>
              </a:spcBef>
              <a:buFont typeface="Wingdings" panose="05000000000000000000" pitchFamily="2" charset="2"/>
              <a:buNone/>
            </a:pPr>
            <a:r>
              <a:rPr kumimoji="1" lang="zh-CN" altLang="en-US" sz="2600">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kumimoji="1" lang="en-US" altLang="zh-CN" sz="2600">
                <a:latin typeface="Times New Roman" panose="02020603050405020304" pitchFamily="18" charset="0"/>
                <a:ea typeface="隶书" panose="02010509060101010101" pitchFamily="49" charset="-122"/>
              </a:rPr>
              <a:t>         pass++</a:t>
            </a:r>
            <a:r>
              <a:rPr kumimoji="1"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kumimoji="1" lang="en-US" altLang="zh-CN" sz="2600">
                <a:latin typeface="Times New Roman" panose="02020603050405020304" pitchFamily="18" charset="0"/>
                <a:ea typeface="隶书" panose="02010509060101010101" pitchFamily="49" charset="-122"/>
              </a:rPr>
              <a:t>    </a:t>
            </a:r>
            <a:r>
              <a:rPr kumimoji="1" lang="en-US" altLang="zh-CN" sz="2600" b="1">
                <a:latin typeface="Times New Roman" panose="02020603050405020304" pitchFamily="18" charset="0"/>
                <a:ea typeface="隶书" panose="02010509060101010101" pitchFamily="49" charset="-122"/>
              </a:rPr>
              <a:t>} </a:t>
            </a:r>
            <a:r>
              <a:rPr kumimoji="1" lang="en-US" altLang="zh-CN" sz="2600" b="1">
                <a:solidFill>
                  <a:schemeClr val="tx2"/>
                </a:solidFill>
                <a:latin typeface="Times New Roman" panose="02020603050405020304" pitchFamily="18" charset="0"/>
                <a:ea typeface="隶书" panose="02010509060101010101" pitchFamily="49" charset="-122"/>
              </a:rPr>
              <a:t>// end of while</a:t>
            </a:r>
          </a:p>
          <a:p>
            <a:pPr eaLnBrk="1" hangingPunct="1">
              <a:lnSpc>
                <a:spcPct val="105000"/>
              </a:lnSpc>
              <a:spcBef>
                <a:spcPct val="5000"/>
              </a:spcBef>
              <a:buFont typeface="Wingdings" panose="05000000000000000000" pitchFamily="2" charset="2"/>
              <a:buNone/>
            </a:pPr>
            <a:r>
              <a:rPr kumimoji="1" lang="en-US" altLang="zh-CN" sz="2600" b="1">
                <a:latin typeface="Times New Roman" panose="02020603050405020304" pitchFamily="18" charset="0"/>
                <a:ea typeface="隶书" panose="02010509060101010101" pitchFamily="49" charset="-122"/>
              </a:rPr>
              <a:t>};</a:t>
            </a:r>
            <a:r>
              <a:rPr kumimoji="1" lang="en-US" altLang="zh-CN" sz="2600">
                <a:latin typeface="Times New Roman" panose="02020603050405020304" pitchFamily="18" charset="0"/>
                <a:ea typeface="隶书" panose="02010509060101010101" pitchFamily="49" charset="-122"/>
              </a:rPr>
              <a:t>      </a:t>
            </a:r>
            <a:endParaRPr kumimoji="1" lang="en-US" altLang="zh-CN" sz="26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316B502C-5874-43DC-BCEC-FF4803D729A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C19DD8-53DA-45EF-AF59-6EAB1B80396C}" type="slidenum">
              <a:rPr lang="en-US" altLang="zh-CN" sz="1200" smtClean="0">
                <a:latin typeface="Garamond" panose="02020404030301010803" pitchFamily="18" charset="0"/>
              </a:rPr>
              <a:pPr>
                <a:spcBef>
                  <a:spcPct val="0"/>
                </a:spcBef>
                <a:buClrTx/>
                <a:buSzTx/>
                <a:buFontTx/>
                <a:buNone/>
              </a:pPr>
              <a:t>34</a:t>
            </a:fld>
            <a:endParaRPr lang="en-US" altLang="zh-CN" sz="1200">
              <a:latin typeface="Garamond" panose="02020404030301010803" pitchFamily="18" charset="0"/>
            </a:endParaRPr>
          </a:p>
        </p:txBody>
      </p:sp>
      <p:sp>
        <p:nvSpPr>
          <p:cNvPr id="37891" name="Rectangle 5">
            <a:extLst>
              <a:ext uri="{FF2B5EF4-FFF2-40B4-BE49-F238E27FC236}">
                <a16:creationId xmlns:a16="http://schemas.microsoft.com/office/drawing/2014/main" id="{78A6B5DD-85FD-4893-9694-FB3FE93E8684}"/>
              </a:ext>
            </a:extLst>
          </p:cNvPr>
          <p:cNvSpPr>
            <a:spLocks noGrp="1" noChangeArrowheads="1"/>
          </p:cNvSpPr>
          <p:nvPr>
            <p:ph type="body" idx="1"/>
          </p:nvPr>
        </p:nvSpPr>
        <p:spPr>
          <a:xfrm>
            <a:off x="457200" y="658813"/>
            <a:ext cx="8229600" cy="5757862"/>
          </a:xfrm>
        </p:spPr>
        <p:txBody>
          <a:bodyPr/>
          <a:lstStyle/>
          <a:p>
            <a:pPr eaLnBrk="1" hangingPunct="1">
              <a:lnSpc>
                <a:spcPct val="105000"/>
              </a:lnSpc>
              <a:spcBef>
                <a:spcPct val="5000"/>
              </a:spcBef>
              <a:buFont typeface="Wingdings" panose="05000000000000000000" pitchFamily="2" charset="2"/>
              <a:buNone/>
            </a:pPr>
            <a:endParaRPr kumimoji="1" lang="en-US" altLang="zh-CN" sz="13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kumimoji="1" lang="zh-CN" altLang="en-US" sz="2800" b="1">
                <a:solidFill>
                  <a:schemeClr val="tx2"/>
                </a:solidFill>
                <a:latin typeface="Times New Roman" panose="02020603050405020304" pitchFamily="18" charset="0"/>
                <a:ea typeface="仿宋_GB2312" pitchFamily="49" charset="-122"/>
              </a:rPr>
              <a:t>算法分析</a:t>
            </a:r>
          </a:p>
          <a:p>
            <a:pPr eaLnBrk="1" hangingPunct="1">
              <a:lnSpc>
                <a:spcPct val="150000"/>
              </a:lnSpc>
              <a:spcBef>
                <a:spcPct val="15000"/>
              </a:spcBef>
              <a:buClr>
                <a:srgbClr val="800080"/>
              </a:buClr>
              <a:buSzPct val="50000"/>
            </a:pPr>
            <a:r>
              <a:rPr lang="zh-CN" altLang="en-US" sz="2800" b="1">
                <a:latin typeface="Times New Roman" panose="02020603050405020304" pitchFamily="18" charset="0"/>
                <a:ea typeface="仿宋_GB2312" pitchFamily="49" charset="-122"/>
              </a:rPr>
              <a:t>第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趟对待排序元素序列</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-1],V[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sym typeface="Symbol" panose="05050102010706020507" pitchFamily="18" charset="2"/>
              </a:rPr>
              <a:t>,V[right]</a:t>
            </a:r>
            <a:r>
              <a:rPr lang="zh-CN" altLang="en-US" sz="2800" b="1">
                <a:latin typeface="Times New Roman" panose="02020603050405020304" pitchFamily="18" charset="0"/>
                <a:ea typeface="仿宋_GB2312" pitchFamily="49" charset="-122"/>
                <a:sym typeface="Symbol" panose="05050102010706020507" pitchFamily="18" charset="2"/>
              </a:rPr>
              <a:t>进行排序，</a:t>
            </a:r>
            <a:r>
              <a:rPr lang="zh-CN" altLang="en-US" sz="2800" b="1">
                <a:latin typeface="Times New Roman" panose="02020603050405020304" pitchFamily="18" charset="0"/>
                <a:ea typeface="仿宋_GB2312" pitchFamily="49" charset="-122"/>
              </a:rPr>
              <a:t>结果将该序列中排序码最小的元素交换到序列的第一个位置</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a:t>
            </a:r>
            <a:endParaRPr lang="en-US" altLang="zh-CN" sz="2800" b="1">
              <a:latin typeface="Times New Roman" panose="02020603050405020304" pitchFamily="18" charset="0"/>
              <a:ea typeface="仿宋_GB2312" pitchFamily="49" charset="-122"/>
            </a:endParaRPr>
          </a:p>
          <a:p>
            <a:pPr eaLnBrk="1" hangingPunct="1">
              <a:lnSpc>
                <a:spcPct val="150000"/>
              </a:lnSpc>
              <a:spcBef>
                <a:spcPct val="15000"/>
              </a:spcBef>
              <a:buClr>
                <a:srgbClr val="800080"/>
              </a:buClr>
              <a:buSzPct val="50000"/>
            </a:pPr>
            <a:r>
              <a:rPr lang="zh-CN" altLang="en-US" sz="2800" b="1">
                <a:latin typeface="Times New Roman" panose="02020603050405020304" pitchFamily="18" charset="0"/>
                <a:ea typeface="仿宋_GB2312" pitchFamily="49" charset="-122"/>
              </a:rPr>
              <a:t>最多做</a:t>
            </a:r>
            <a:r>
              <a:rPr lang="en-US" altLang="zh-CN" sz="2800" b="1" i="1">
                <a:latin typeface="Times New Roman" panose="02020603050405020304" pitchFamily="18" charset="0"/>
                <a:ea typeface="仿宋_GB2312" pitchFamily="49" charset="-122"/>
              </a:rPr>
              <a:t>n</a:t>
            </a:r>
            <a:r>
              <a:rPr lang="en-US" altLang="zh-CN" sz="2800">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趟起泡就能把所有元素排好序。</a:t>
            </a:r>
          </a:p>
          <a:p>
            <a:pPr eaLnBrk="1" hangingPunct="1">
              <a:lnSpc>
                <a:spcPct val="150000"/>
              </a:lnSpc>
              <a:spcBef>
                <a:spcPct val="15000"/>
              </a:spcBef>
              <a:buClr>
                <a:srgbClr val="800080"/>
              </a:buClr>
              <a:buSzPct val="50000"/>
            </a:pPr>
            <a:endParaRPr lang="zh-CN" altLang="en-US" sz="2800" b="1">
              <a:latin typeface="Times New Roman" panose="02020603050405020304" pitchFamily="18" charset="0"/>
              <a:ea typeface="仿宋_GB2312"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2D178133-CD25-4620-AFF2-DB461B66998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7DBA23-362A-4B1D-9522-B7661EA3E189}" type="slidenum">
              <a:rPr lang="en-US" altLang="zh-CN" sz="1200" smtClean="0">
                <a:latin typeface="Garamond" panose="02020404030301010803" pitchFamily="18" charset="0"/>
              </a:rPr>
              <a:pPr>
                <a:spcBef>
                  <a:spcPct val="0"/>
                </a:spcBef>
                <a:buClrTx/>
                <a:buSzTx/>
                <a:buFontTx/>
                <a:buNone/>
              </a:pPr>
              <a:t>35</a:t>
            </a:fld>
            <a:endParaRPr lang="en-US" altLang="zh-CN" sz="1200">
              <a:latin typeface="Garamond" panose="02020404030301010803" pitchFamily="18" charset="0"/>
            </a:endParaRPr>
          </a:p>
        </p:txBody>
      </p:sp>
      <p:sp>
        <p:nvSpPr>
          <p:cNvPr id="38915" name="Rectangle 2">
            <a:extLst>
              <a:ext uri="{FF2B5EF4-FFF2-40B4-BE49-F238E27FC236}">
                <a16:creationId xmlns:a16="http://schemas.microsoft.com/office/drawing/2014/main" id="{D4A9ADE3-6DC1-479A-9C26-F1DF98813D41}"/>
              </a:ext>
            </a:extLst>
          </p:cNvPr>
          <p:cNvSpPr>
            <a:spLocks noGrp="1" noChangeArrowheads="1"/>
          </p:cNvSpPr>
          <p:nvPr>
            <p:ph type="body" idx="1"/>
          </p:nvPr>
        </p:nvSpPr>
        <p:spPr>
          <a:xfrm>
            <a:off x="481013" y="285750"/>
            <a:ext cx="8205787" cy="5854700"/>
          </a:xfrm>
        </p:spPr>
        <p:txBody>
          <a:bodyPr/>
          <a:lstStyle/>
          <a:p>
            <a:pPr algn="just" eaLnBrk="1" hangingPunct="1">
              <a:spcBef>
                <a:spcPct val="10000"/>
              </a:spcBef>
              <a:buClr>
                <a:srgbClr val="800080"/>
              </a:buClr>
              <a:buSzPct val="50000"/>
            </a:pPr>
            <a:r>
              <a:rPr lang="zh-CN" altLang="en-US" sz="2800" b="1" dirty="0">
                <a:solidFill>
                  <a:srgbClr val="C00000"/>
                </a:solidFill>
                <a:latin typeface="Times New Roman" panose="02020603050405020304" pitchFamily="18" charset="0"/>
                <a:ea typeface="仿宋_GB2312" pitchFamily="49" charset="-122"/>
              </a:rPr>
              <a:t>最好的情形：</a:t>
            </a:r>
            <a:r>
              <a:rPr lang="zh-CN" altLang="en-US" sz="2800" b="1" dirty="0">
                <a:latin typeface="Times New Roman" panose="02020603050405020304" pitchFamily="18" charset="0"/>
                <a:ea typeface="仿宋_GB2312" pitchFamily="49" charset="-122"/>
              </a:rPr>
              <a:t>在元素的初始排列已经按排序码从小到大排好序时，此算法只执行一趟起泡，做</a:t>
            </a:r>
            <a:r>
              <a:rPr lang="en-US" altLang="zh-CN" sz="2800" b="1" i="1" dirty="0">
                <a:latin typeface="Times New Roman" panose="02020603050405020304" pitchFamily="18" charset="0"/>
                <a:ea typeface="仿宋_GB2312" pitchFamily="49" charset="-122"/>
              </a:rPr>
              <a:t>n</a:t>
            </a:r>
            <a:r>
              <a:rPr lang="en-US" altLang="zh-CN" sz="2800" b="1" dirty="0">
                <a:latin typeface="Times New Roman" panose="02020603050405020304" pitchFamily="18" charset="0"/>
                <a:ea typeface="仿宋_GB2312" pitchFamily="49" charset="-122"/>
              </a:rPr>
              <a:t>-1</a:t>
            </a:r>
            <a:r>
              <a:rPr lang="zh-CN" altLang="en-US" sz="2800" b="1" dirty="0">
                <a:latin typeface="Times New Roman" panose="02020603050405020304" pitchFamily="18" charset="0"/>
                <a:ea typeface="仿宋_GB2312" pitchFamily="49" charset="-122"/>
              </a:rPr>
              <a:t>次排序码比较，不移动元素（元素移动次数为</a:t>
            </a:r>
            <a:r>
              <a:rPr lang="en-US" altLang="zh-CN" sz="2800" b="1" dirty="0">
                <a:latin typeface="Times New Roman" panose="02020603050405020304" pitchFamily="18" charset="0"/>
                <a:ea typeface="仿宋_GB2312" pitchFamily="49" charset="-122"/>
              </a:rPr>
              <a:t>0</a:t>
            </a:r>
            <a:r>
              <a:rPr lang="zh-CN" altLang="en-US" sz="2800" b="1" dirty="0">
                <a:latin typeface="Times New Roman" panose="02020603050405020304" pitchFamily="18" charset="0"/>
                <a:ea typeface="仿宋_GB2312" pitchFamily="49" charset="-122"/>
              </a:rPr>
              <a:t>）。 </a:t>
            </a:r>
          </a:p>
          <a:p>
            <a:pPr algn="just" eaLnBrk="1" hangingPunct="1">
              <a:spcBef>
                <a:spcPct val="10000"/>
              </a:spcBef>
              <a:buClr>
                <a:srgbClr val="800080"/>
              </a:buClr>
              <a:buSzPct val="50000"/>
            </a:pPr>
            <a:r>
              <a:rPr lang="zh-CN" altLang="en-US" sz="2800" b="1" dirty="0">
                <a:solidFill>
                  <a:srgbClr val="C00000"/>
                </a:solidFill>
                <a:latin typeface="Times New Roman" panose="02020603050405020304" pitchFamily="18" charset="0"/>
                <a:ea typeface="仿宋_GB2312" pitchFamily="49" charset="-122"/>
              </a:rPr>
              <a:t>最坏的情形：</a:t>
            </a:r>
            <a:r>
              <a:rPr lang="zh-CN" altLang="en-US" sz="2800" b="1" dirty="0">
                <a:latin typeface="Times New Roman" panose="02020603050405020304" pitchFamily="18" charset="0"/>
                <a:ea typeface="仿宋_GB2312" pitchFamily="49" charset="-122"/>
              </a:rPr>
              <a:t>算法执行</a:t>
            </a:r>
            <a:r>
              <a:rPr lang="en-US" altLang="zh-CN" sz="2800" b="1" i="1" dirty="0">
                <a:latin typeface="Times New Roman" panose="02020603050405020304" pitchFamily="18" charset="0"/>
                <a:ea typeface="仿宋_GB2312" pitchFamily="49" charset="-122"/>
              </a:rPr>
              <a:t>n</a:t>
            </a:r>
            <a:r>
              <a:rPr lang="en-US" altLang="zh-CN" sz="2800" b="1" dirty="0">
                <a:latin typeface="黑体" panose="02010609060101010101" pitchFamily="49" charset="-122"/>
                <a:ea typeface="黑体" panose="02010609060101010101" pitchFamily="49" charset="-122"/>
              </a:rPr>
              <a:t>-</a:t>
            </a:r>
            <a:r>
              <a:rPr lang="en-US" altLang="zh-CN" sz="2800" b="1" dirty="0">
                <a:latin typeface="Times New Roman" panose="02020603050405020304" pitchFamily="18" charset="0"/>
                <a:ea typeface="仿宋_GB2312" pitchFamily="49" charset="-122"/>
              </a:rPr>
              <a:t>1</a:t>
            </a:r>
            <a:r>
              <a:rPr lang="zh-CN" altLang="en-US" sz="2800" b="1" dirty="0">
                <a:latin typeface="Times New Roman" panose="02020603050405020304" pitchFamily="18" charset="0"/>
                <a:ea typeface="仿宋_GB2312" pitchFamily="49" charset="-122"/>
              </a:rPr>
              <a:t>趟起泡</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第</a:t>
            </a:r>
            <a:r>
              <a:rPr lang="en-US" altLang="zh-CN" sz="2800" b="1" i="1" dirty="0" err="1">
                <a:latin typeface="Times New Roman" panose="02020603050405020304" pitchFamily="18" charset="0"/>
                <a:ea typeface="仿宋_GB2312" pitchFamily="49" charset="-122"/>
              </a:rPr>
              <a:t>i</a:t>
            </a:r>
            <a:r>
              <a:rPr lang="zh-CN" altLang="en-US" sz="2800" b="1" dirty="0">
                <a:latin typeface="Times New Roman" panose="02020603050405020304" pitchFamily="18" charset="0"/>
                <a:ea typeface="仿宋_GB2312" pitchFamily="49" charset="-122"/>
              </a:rPr>
              <a:t>趟 </a:t>
            </a:r>
            <a:r>
              <a:rPr lang="en-US" altLang="zh-CN" sz="2800" b="1" dirty="0">
                <a:latin typeface="Times New Roman" panose="02020603050405020304" pitchFamily="18" charset="0"/>
                <a:ea typeface="仿宋_GB2312" pitchFamily="49" charset="-122"/>
              </a:rPr>
              <a:t>(1</a:t>
            </a:r>
            <a:r>
              <a:rPr lang="en-US" altLang="zh-CN" sz="2800" b="1" dirty="0">
                <a:latin typeface="Times New Roman" panose="02020603050405020304" pitchFamily="18" charset="0"/>
                <a:ea typeface="仿宋_GB2312" pitchFamily="49" charset="-122"/>
                <a:cs typeface="Times New Roman" panose="02020603050405020304" pitchFamily="18" charset="0"/>
              </a:rPr>
              <a:t>≤</a:t>
            </a:r>
            <a:r>
              <a:rPr lang="en-US" altLang="zh-CN" sz="2800" b="1" dirty="0">
                <a:latin typeface="Times New Roman" panose="02020603050405020304" pitchFamily="18" charset="0"/>
                <a:ea typeface="仿宋_GB2312" pitchFamily="49" charset="-122"/>
              </a:rPr>
              <a:t> </a:t>
            </a:r>
            <a:r>
              <a:rPr lang="en-US" altLang="zh-CN" sz="2800" b="1" i="1" dirty="0" err="1">
                <a:latin typeface="Times New Roman" panose="02020603050405020304" pitchFamily="18" charset="0"/>
                <a:ea typeface="仿宋_GB2312" pitchFamily="49" charset="-122"/>
              </a:rPr>
              <a:t>i</a:t>
            </a:r>
            <a:r>
              <a:rPr lang="en-US" altLang="zh-CN" sz="2800" b="1" dirty="0" err="1">
                <a:latin typeface="Times New Roman" panose="02020603050405020304" pitchFamily="18" charset="0"/>
                <a:ea typeface="仿宋_GB2312" pitchFamily="49" charset="-122"/>
                <a:sym typeface="Symbol" panose="05050102010706020507" pitchFamily="18" charset="2"/>
              </a:rPr>
              <a:t></a:t>
            </a:r>
            <a:r>
              <a:rPr lang="en-US" altLang="zh-CN" sz="2800" b="1" i="1" dirty="0" err="1">
                <a:latin typeface="Times New Roman" panose="02020603050405020304" pitchFamily="18" charset="0"/>
                <a:ea typeface="仿宋_GB2312" pitchFamily="49" charset="-122"/>
              </a:rPr>
              <a:t>n</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做</a:t>
            </a:r>
            <a:r>
              <a:rPr lang="en-US" altLang="zh-CN" sz="2800" b="1" i="1" dirty="0">
                <a:latin typeface="Times New Roman" panose="02020603050405020304" pitchFamily="18" charset="0"/>
                <a:ea typeface="仿宋_GB2312" pitchFamily="49" charset="-122"/>
              </a:rPr>
              <a:t>n</a:t>
            </a:r>
            <a:r>
              <a:rPr lang="en-US" altLang="zh-CN" sz="2800" b="1" dirty="0">
                <a:latin typeface="Courier New" panose="02070309020205020404" pitchFamily="49" charset="0"/>
                <a:ea typeface="仿宋_GB2312" pitchFamily="49" charset="-122"/>
              </a:rPr>
              <a:t>-</a:t>
            </a:r>
            <a:r>
              <a:rPr lang="en-US" altLang="zh-CN" sz="2800" b="1" i="1" dirty="0" err="1">
                <a:latin typeface="Times New Roman" panose="02020603050405020304" pitchFamily="18" charset="0"/>
                <a:ea typeface="仿宋_GB2312" pitchFamily="49" charset="-122"/>
              </a:rPr>
              <a:t>i</a:t>
            </a:r>
            <a:r>
              <a:rPr lang="zh-CN" altLang="en-US" sz="2800" b="1" dirty="0">
                <a:latin typeface="Times New Roman" panose="02020603050405020304" pitchFamily="18" charset="0"/>
                <a:ea typeface="仿宋_GB2312" pitchFamily="49" charset="-122"/>
              </a:rPr>
              <a:t>次排序码比较</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执行</a:t>
            </a:r>
            <a:r>
              <a:rPr lang="en-US" altLang="zh-CN" sz="2800" b="1" i="1" dirty="0">
                <a:latin typeface="Times New Roman" panose="02020603050405020304" pitchFamily="18" charset="0"/>
                <a:ea typeface="仿宋_GB2312" pitchFamily="49" charset="-122"/>
              </a:rPr>
              <a:t>n</a:t>
            </a:r>
            <a:r>
              <a:rPr lang="en-US" altLang="zh-CN" sz="2800" b="1" dirty="0">
                <a:latin typeface="Courier New" panose="02070309020205020404" pitchFamily="49" charset="0"/>
                <a:ea typeface="仿宋_GB2312" pitchFamily="49" charset="-122"/>
              </a:rPr>
              <a:t>-</a:t>
            </a:r>
            <a:r>
              <a:rPr lang="en-US" altLang="zh-CN" sz="2800" b="1" i="1" dirty="0" err="1">
                <a:latin typeface="Times New Roman" panose="02020603050405020304" pitchFamily="18" charset="0"/>
                <a:ea typeface="仿宋_GB2312" pitchFamily="49" charset="-122"/>
              </a:rPr>
              <a:t>i</a:t>
            </a:r>
            <a:r>
              <a:rPr lang="zh-CN" altLang="en-US" sz="2800" b="1" dirty="0">
                <a:latin typeface="Times New Roman" panose="02020603050405020304" pitchFamily="18" charset="0"/>
                <a:ea typeface="仿宋_GB2312" pitchFamily="49" charset="-122"/>
              </a:rPr>
              <a:t>次元素交换。在最坏情形下总的排序码比较次数</a:t>
            </a:r>
            <a:r>
              <a:rPr lang="en-US" altLang="zh-CN" sz="2800" b="1" i="1" dirty="0">
                <a:latin typeface="Times New Roman" panose="02020603050405020304" pitchFamily="18" charset="0"/>
                <a:ea typeface="仿宋_GB2312" pitchFamily="49" charset="-122"/>
              </a:rPr>
              <a:t>KCN</a:t>
            </a:r>
            <a:r>
              <a:rPr lang="zh-CN" altLang="en-US" sz="2800" b="1" dirty="0">
                <a:latin typeface="Times New Roman" panose="02020603050405020304" pitchFamily="18" charset="0"/>
                <a:ea typeface="仿宋_GB2312" pitchFamily="49" charset="-122"/>
              </a:rPr>
              <a:t>和元素移动次数</a:t>
            </a:r>
            <a:r>
              <a:rPr lang="en-US" altLang="zh-CN" sz="2800" b="1" i="1" dirty="0">
                <a:latin typeface="Times New Roman" panose="02020603050405020304" pitchFamily="18" charset="0"/>
                <a:ea typeface="仿宋_GB2312" pitchFamily="49" charset="-122"/>
              </a:rPr>
              <a:t>RMN</a:t>
            </a:r>
            <a:r>
              <a:rPr lang="zh-CN" altLang="en-US" sz="2800" b="1" dirty="0">
                <a:latin typeface="Times New Roman" panose="02020603050405020304" pitchFamily="18" charset="0"/>
                <a:ea typeface="仿宋_GB2312" pitchFamily="49" charset="-122"/>
              </a:rPr>
              <a:t>为：</a:t>
            </a:r>
            <a:endParaRPr lang="en-US" altLang="zh-CN" sz="2800" b="1" dirty="0">
              <a:latin typeface="Times New Roman" panose="02020603050405020304" pitchFamily="18" charset="0"/>
              <a:ea typeface="仿宋_GB2312" pitchFamily="49" charset="-122"/>
            </a:endParaRPr>
          </a:p>
          <a:p>
            <a:pPr algn="just" eaLnBrk="1" hangingPunct="1">
              <a:spcBef>
                <a:spcPct val="10000"/>
              </a:spcBef>
              <a:buClr>
                <a:srgbClr val="800080"/>
              </a:buClr>
              <a:buSzPct val="50000"/>
            </a:pPr>
            <a:endParaRPr lang="en-US" altLang="zh-CN" sz="2800" b="1" dirty="0">
              <a:latin typeface="Times New Roman" panose="02020603050405020304" pitchFamily="18" charset="0"/>
              <a:ea typeface="仿宋_GB2312" pitchFamily="49" charset="-122"/>
            </a:endParaRPr>
          </a:p>
          <a:p>
            <a:pPr algn="just" eaLnBrk="1" hangingPunct="1">
              <a:spcBef>
                <a:spcPct val="10000"/>
              </a:spcBef>
              <a:buClr>
                <a:srgbClr val="800080"/>
              </a:buClr>
              <a:buSzPct val="50000"/>
            </a:pPr>
            <a:endParaRPr lang="en-US" altLang="zh-CN" sz="2800" b="1" dirty="0">
              <a:latin typeface="Times New Roman" panose="02020603050405020304" pitchFamily="18" charset="0"/>
              <a:ea typeface="仿宋_GB2312" pitchFamily="49" charset="-122"/>
            </a:endParaRPr>
          </a:p>
          <a:p>
            <a:pPr algn="just" eaLnBrk="1" hangingPunct="1">
              <a:spcBef>
                <a:spcPct val="10000"/>
              </a:spcBef>
              <a:buClr>
                <a:srgbClr val="800080"/>
              </a:buClr>
              <a:buSzPct val="50000"/>
            </a:pPr>
            <a:endParaRPr lang="en-US" altLang="zh-CN" sz="2800" b="1" dirty="0">
              <a:latin typeface="Times New Roman" panose="02020603050405020304" pitchFamily="18" charset="0"/>
              <a:ea typeface="仿宋_GB2312" pitchFamily="49" charset="-122"/>
            </a:endParaRPr>
          </a:p>
          <a:p>
            <a:pPr algn="just" eaLnBrk="1" hangingPunct="1">
              <a:spcBef>
                <a:spcPct val="10000"/>
              </a:spcBef>
              <a:buClr>
                <a:srgbClr val="800080"/>
              </a:buClr>
              <a:buSzPct val="50000"/>
            </a:pPr>
            <a:endParaRPr lang="en-US" altLang="zh-CN" sz="2800" b="1" dirty="0">
              <a:latin typeface="Times New Roman" panose="02020603050405020304" pitchFamily="18" charset="0"/>
              <a:ea typeface="仿宋_GB2312" pitchFamily="49" charset="-122"/>
            </a:endParaRPr>
          </a:p>
          <a:p>
            <a:pPr algn="just" eaLnBrk="1" hangingPunct="1">
              <a:spcBef>
                <a:spcPct val="10000"/>
              </a:spcBef>
              <a:buClr>
                <a:srgbClr val="800080"/>
              </a:buClr>
              <a:buSzPct val="50000"/>
            </a:pPr>
            <a:r>
              <a:rPr lang="zh-CN" altLang="en-US" sz="2800" b="1" dirty="0">
                <a:solidFill>
                  <a:srgbClr val="0000FF"/>
                </a:solidFill>
                <a:ea typeface="仿宋_GB2312" pitchFamily="49" charset="-122"/>
              </a:rPr>
              <a:t>起泡排序需要一个附加元素以实现元素值的对换。</a:t>
            </a:r>
            <a:endParaRPr lang="en-US" altLang="zh-CN" sz="2800" b="1" dirty="0">
              <a:solidFill>
                <a:srgbClr val="0000FF"/>
              </a:solidFill>
              <a:ea typeface="仿宋_GB2312" pitchFamily="49" charset="-122"/>
            </a:endParaRPr>
          </a:p>
          <a:p>
            <a:pPr algn="just" eaLnBrk="1" hangingPunct="1">
              <a:spcBef>
                <a:spcPct val="10000"/>
              </a:spcBef>
              <a:buClr>
                <a:srgbClr val="800080"/>
              </a:buClr>
              <a:buSzPct val="50000"/>
            </a:pPr>
            <a:r>
              <a:rPr lang="zh-CN" altLang="en-US" sz="2800" b="1" dirty="0">
                <a:solidFill>
                  <a:srgbClr val="0000FF"/>
                </a:solidFill>
                <a:ea typeface="仿宋_GB2312" pitchFamily="49" charset="-122"/>
              </a:rPr>
              <a:t>起泡排序是一个稳定的排序方法。</a:t>
            </a:r>
          </a:p>
          <a:p>
            <a:pPr algn="just" eaLnBrk="1" hangingPunct="1">
              <a:spcBef>
                <a:spcPct val="10000"/>
              </a:spcBef>
              <a:buClr>
                <a:srgbClr val="800080"/>
              </a:buClr>
              <a:buSzPct val="50000"/>
            </a:pPr>
            <a:endParaRPr lang="zh-CN" altLang="en-US" sz="2800" b="1" dirty="0">
              <a:latin typeface="Times New Roman" panose="02020603050405020304" pitchFamily="18" charset="0"/>
              <a:ea typeface="仿宋_GB2312" pitchFamily="49" charset="-122"/>
            </a:endParaRPr>
          </a:p>
        </p:txBody>
      </p:sp>
      <p:sp>
        <p:nvSpPr>
          <p:cNvPr id="38916" name="Rectangle 3">
            <a:extLst>
              <a:ext uri="{FF2B5EF4-FFF2-40B4-BE49-F238E27FC236}">
                <a16:creationId xmlns:a16="http://schemas.microsoft.com/office/drawing/2014/main" id="{98264BD7-CA77-4CC7-BC21-30181D1B8CC1}"/>
              </a:ext>
            </a:extLst>
          </p:cNvPr>
          <p:cNvSpPr>
            <a:spLocks noChangeArrowheads="1"/>
          </p:cNvSpPr>
          <p:nvPr/>
        </p:nvSpPr>
        <p:spPr bwMode="auto">
          <a:xfrm>
            <a:off x="152400" y="4800600"/>
            <a:ext cx="8686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pPr>
            <a:endParaRPr lang="zh-CN" altLang="zh-CN">
              <a:solidFill>
                <a:srgbClr val="009900"/>
              </a:solidFill>
              <a:latin typeface="仿宋_GB2312" pitchFamily="49" charset="-122"/>
              <a:ea typeface="仿宋_GB2312" pitchFamily="49" charset="-122"/>
            </a:endParaRPr>
          </a:p>
        </p:txBody>
      </p:sp>
      <p:graphicFrame>
        <p:nvGraphicFramePr>
          <p:cNvPr id="38917" name="Object 4">
            <a:extLst>
              <a:ext uri="{FF2B5EF4-FFF2-40B4-BE49-F238E27FC236}">
                <a16:creationId xmlns:a16="http://schemas.microsoft.com/office/drawing/2014/main" id="{EB960A82-4CD6-4215-BB40-21B71E5746EA}"/>
              </a:ext>
            </a:extLst>
          </p:cNvPr>
          <p:cNvGraphicFramePr>
            <a:graphicFrameLocks noChangeAspect="1"/>
          </p:cNvGraphicFramePr>
          <p:nvPr/>
        </p:nvGraphicFramePr>
        <p:xfrm>
          <a:off x="2411413" y="3213100"/>
          <a:ext cx="4659312" cy="1919288"/>
        </p:xfrm>
        <a:graphic>
          <a:graphicData uri="http://schemas.openxmlformats.org/presentationml/2006/ole">
            <mc:AlternateContent xmlns:mc="http://schemas.openxmlformats.org/markup-compatibility/2006">
              <mc:Choice xmlns:v="urn:schemas-microsoft-com:vml" Requires="v">
                <p:oleObj spid="_x0000_s38929" name="公式" r:id="rId3" imgW="1955800" imgH="838200" progId="Equation.3">
                  <p:embed/>
                </p:oleObj>
              </mc:Choice>
              <mc:Fallback>
                <p:oleObj name="公式" r:id="rId3" imgW="19558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213100"/>
                        <a:ext cx="4659312"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5F8DB91C-80A6-48CF-BB05-3E52E748E88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64F6006-63D9-42A0-B533-3A8EEFA9C967}" type="slidenum">
              <a:rPr lang="en-US" altLang="zh-CN" sz="1200" smtClean="0">
                <a:latin typeface="Garamond" panose="02020404030301010803" pitchFamily="18" charset="0"/>
              </a:rPr>
              <a:pPr>
                <a:spcBef>
                  <a:spcPct val="0"/>
                </a:spcBef>
                <a:buClrTx/>
                <a:buSzTx/>
                <a:buFontTx/>
                <a:buNone/>
              </a:pPr>
              <a:t>36</a:t>
            </a:fld>
            <a:endParaRPr lang="en-US" altLang="zh-CN" sz="1200">
              <a:latin typeface="Garamond" panose="02020404030301010803" pitchFamily="18" charset="0"/>
            </a:endParaRPr>
          </a:p>
        </p:txBody>
      </p:sp>
      <p:sp>
        <p:nvSpPr>
          <p:cNvPr id="39939" name="Rectangle 3">
            <a:extLst>
              <a:ext uri="{FF2B5EF4-FFF2-40B4-BE49-F238E27FC236}">
                <a16:creationId xmlns:a16="http://schemas.microsoft.com/office/drawing/2014/main" id="{D88AF9D3-0554-4764-8E48-E0B055CDC778}"/>
              </a:ext>
            </a:extLst>
          </p:cNvPr>
          <p:cNvSpPr>
            <a:spLocks noGrp="1" noChangeArrowheads="1"/>
          </p:cNvSpPr>
          <p:nvPr>
            <p:ph type="body" idx="1"/>
          </p:nvPr>
        </p:nvSpPr>
        <p:spPr>
          <a:xfrm>
            <a:off x="493713" y="765175"/>
            <a:ext cx="8255000" cy="5634038"/>
          </a:xfrm>
        </p:spPr>
        <p:txBody>
          <a:bodyPr/>
          <a:lstStyle/>
          <a:p>
            <a:pPr eaLnBrk="1" hangingPunct="1">
              <a:lnSpc>
                <a:spcPct val="110000"/>
              </a:lnSpc>
              <a:spcBef>
                <a:spcPct val="15000"/>
              </a:spcBef>
              <a:buClr>
                <a:srgbClr val="800080"/>
              </a:buClr>
              <a:buSzPct val="50000"/>
            </a:pPr>
            <a:endParaRPr lang="zh-CN" altLang="en-US" sz="2800" b="1" dirty="0">
              <a:ea typeface="仿宋_GB2312" pitchFamily="49" charset="-122"/>
            </a:endParaRPr>
          </a:p>
          <a:p>
            <a:pPr eaLnBrk="1" hangingPunct="1">
              <a:lnSpc>
                <a:spcPct val="110000"/>
              </a:lnSpc>
              <a:spcBef>
                <a:spcPct val="15000"/>
              </a:spcBef>
              <a:buClr>
                <a:srgbClr val="800080"/>
              </a:buClr>
              <a:buSzPct val="50000"/>
            </a:pPr>
            <a:endParaRPr lang="zh-CN" altLang="en-US" sz="2800" b="1" dirty="0">
              <a:ea typeface="仿宋_GB2312" pitchFamily="49" charset="-122"/>
            </a:endParaRPr>
          </a:p>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基本思想是任取待排序元素序列中的某个元素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例如取第一个元素</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作为基准（</a:t>
            </a:r>
            <a:r>
              <a:rPr lang="en-US" altLang="zh-CN" sz="2800" b="1" dirty="0">
                <a:solidFill>
                  <a:srgbClr val="C00000"/>
                </a:solidFill>
                <a:latin typeface="Times New Roman" panose="02020603050405020304" pitchFamily="18" charset="0"/>
                <a:ea typeface="仿宋_GB2312" pitchFamily="49" charset="-122"/>
              </a:rPr>
              <a:t>pivot</a:t>
            </a:r>
            <a:r>
              <a:rPr lang="zh-CN" altLang="en-US" sz="2800" b="1" dirty="0">
                <a:latin typeface="Times New Roman" panose="02020603050405020304" pitchFamily="18" charset="0"/>
                <a:ea typeface="仿宋_GB2312" pitchFamily="49" charset="-122"/>
              </a:rPr>
              <a:t>），按照该元素的排序码大小，将整个元素序列划分为左右两个子序列：</a:t>
            </a:r>
          </a:p>
          <a:p>
            <a:pPr lvl="1" eaLnBrk="1" hangingPunct="1">
              <a:lnSpc>
                <a:spcPct val="110000"/>
              </a:lnSpc>
              <a:spcBef>
                <a:spcPct val="15000"/>
              </a:spcBef>
              <a:buClr>
                <a:srgbClr val="009900"/>
              </a:buClr>
              <a:buSzPct val="50000"/>
              <a:buFont typeface="Wingdings" panose="05000000000000000000" pitchFamily="2" charset="2"/>
              <a:buChar char="u"/>
            </a:pPr>
            <a:r>
              <a:rPr lang="zh-CN" altLang="en-US" sz="3000" b="1" dirty="0">
                <a:ea typeface="仿宋_GB2312" pitchFamily="49" charset="-122"/>
              </a:rPr>
              <a:t>左侧子序列中所有元素的排序码都小于或等于基准元素的排序码  </a:t>
            </a:r>
          </a:p>
        </p:txBody>
      </p:sp>
      <p:sp>
        <p:nvSpPr>
          <p:cNvPr id="39940" name="Rectangle 2">
            <a:extLst>
              <a:ext uri="{FF2B5EF4-FFF2-40B4-BE49-F238E27FC236}">
                <a16:creationId xmlns:a16="http://schemas.microsoft.com/office/drawing/2014/main" id="{F7305889-AFB5-45EE-9128-3AEE39BE560A}"/>
              </a:ext>
            </a:extLst>
          </p:cNvPr>
          <p:cNvSpPr>
            <a:spLocks noGrp="1" noChangeArrowheads="1"/>
          </p:cNvSpPr>
          <p:nvPr>
            <p:ph type="title"/>
          </p:nvPr>
        </p:nvSpPr>
        <p:spPr>
          <a:xfrm>
            <a:off x="1871663" y="463550"/>
            <a:ext cx="5970587" cy="1116013"/>
          </a:xfrm>
        </p:spPr>
        <p:txBody>
          <a:bodyPr/>
          <a:lstStyle/>
          <a:p>
            <a:pPr algn="ctr" eaLnBrk="1" hangingPunct="1"/>
            <a:r>
              <a:rPr lang="zh-CN" altLang="en-US" sz="3800" b="1">
                <a:latin typeface="华文新魏" panose="02010800040101010101" pitchFamily="2" charset="-122"/>
                <a:ea typeface="华文新魏" panose="02010800040101010101" pitchFamily="2" charset="-122"/>
              </a:rPr>
              <a:t>快速排序 </a:t>
            </a:r>
            <a:r>
              <a:rPr lang="en-US" altLang="zh-CN" sz="3800" b="1">
                <a:latin typeface="华文新魏" panose="02010800040101010101" pitchFamily="2" charset="-122"/>
                <a:ea typeface="华文新魏" panose="02010800040101010101" pitchFamily="2" charset="-122"/>
              </a:rPr>
              <a:t>(Quick Sort)</a:t>
            </a:r>
            <a:endParaRPr lang="en-US" altLang="zh-CN" sz="380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EE4122CE-E3E2-4B88-8D4A-9C7309718FC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30F536-92A5-4B42-A1F7-DA6664B28D13}" type="slidenum">
              <a:rPr lang="en-US" altLang="zh-CN" sz="1200" smtClean="0">
                <a:latin typeface="Garamond" panose="02020404030301010803" pitchFamily="18" charset="0"/>
              </a:rPr>
              <a:pPr>
                <a:spcBef>
                  <a:spcPct val="0"/>
                </a:spcBef>
                <a:buClrTx/>
                <a:buSzTx/>
                <a:buFontTx/>
                <a:buNone/>
              </a:pPr>
              <a:t>37</a:t>
            </a:fld>
            <a:endParaRPr lang="en-US" altLang="zh-CN" sz="1200">
              <a:latin typeface="Garamond" panose="02020404030301010803" pitchFamily="18" charset="0"/>
            </a:endParaRPr>
          </a:p>
        </p:txBody>
      </p:sp>
      <p:sp>
        <p:nvSpPr>
          <p:cNvPr id="40963" name="Rectangle 2">
            <a:extLst>
              <a:ext uri="{FF2B5EF4-FFF2-40B4-BE49-F238E27FC236}">
                <a16:creationId xmlns:a16="http://schemas.microsoft.com/office/drawing/2014/main" id="{B6B6D72F-9384-4A42-915A-D6C7BF356972}"/>
              </a:ext>
            </a:extLst>
          </p:cNvPr>
          <p:cNvSpPr>
            <a:spLocks noGrp="1" noChangeArrowheads="1"/>
          </p:cNvSpPr>
          <p:nvPr>
            <p:ph type="body" idx="1"/>
          </p:nvPr>
        </p:nvSpPr>
        <p:spPr>
          <a:xfrm>
            <a:off x="457200" y="673100"/>
            <a:ext cx="8229600" cy="6032500"/>
          </a:xfrm>
        </p:spPr>
        <p:txBody>
          <a:bodyPr/>
          <a:lstStyle/>
          <a:p>
            <a:pPr lvl="1" eaLnBrk="1" hangingPunct="1">
              <a:lnSpc>
                <a:spcPct val="105000"/>
              </a:lnSpc>
              <a:buClr>
                <a:srgbClr val="009900"/>
              </a:buClr>
              <a:buSzPct val="50000"/>
              <a:buFont typeface="Wingdings" panose="05000000000000000000" pitchFamily="2" charset="2"/>
              <a:buChar char="u"/>
            </a:pPr>
            <a:r>
              <a:rPr lang="zh-CN" altLang="en-US" sz="2800" b="1" dirty="0">
                <a:ea typeface="仿宋_GB2312" pitchFamily="49" charset="-122"/>
              </a:rPr>
              <a:t>右侧子序列中所有元素的排序码都大于基准元素的排序码</a:t>
            </a:r>
          </a:p>
          <a:p>
            <a:pPr eaLnBrk="1" hangingPunct="1">
              <a:lnSpc>
                <a:spcPct val="105000"/>
              </a:lnSpc>
              <a:buClr>
                <a:srgbClr val="800080"/>
              </a:buClr>
              <a:buSzPct val="50000"/>
            </a:pPr>
            <a:r>
              <a:rPr lang="zh-CN" altLang="en-US" sz="2800" b="1" dirty="0">
                <a:ea typeface="仿宋_GB2312" pitchFamily="49" charset="-122"/>
              </a:rPr>
              <a:t>基准元素</a:t>
            </a:r>
            <a:r>
              <a:rPr lang="en-US" altLang="zh-CN" sz="2800" b="1" dirty="0">
                <a:ea typeface="仿宋_GB2312" pitchFamily="49" charset="-122"/>
              </a:rPr>
              <a:t>(</a:t>
            </a:r>
            <a:r>
              <a:rPr lang="en-US" altLang="zh-CN" sz="2800" b="1" dirty="0">
                <a:solidFill>
                  <a:srgbClr val="C00000"/>
                </a:solidFill>
                <a:ea typeface="仿宋_GB2312" pitchFamily="49" charset="-122"/>
              </a:rPr>
              <a:t>pivot</a:t>
            </a:r>
            <a:r>
              <a:rPr lang="en-US" altLang="zh-CN" sz="2800" b="1" dirty="0">
                <a:ea typeface="仿宋_GB2312" pitchFamily="49" charset="-122"/>
              </a:rPr>
              <a:t>)</a:t>
            </a:r>
            <a:r>
              <a:rPr lang="zh-CN" altLang="en-US" sz="2800" b="1" dirty="0">
                <a:ea typeface="仿宋_GB2312" pitchFamily="49" charset="-122"/>
              </a:rPr>
              <a:t>则排在这两个子序列中间</a:t>
            </a:r>
            <a:r>
              <a:rPr lang="en-US" altLang="zh-CN" sz="2800" b="1" dirty="0">
                <a:ea typeface="仿宋_GB2312" pitchFamily="49" charset="-122"/>
              </a:rPr>
              <a:t>(</a:t>
            </a:r>
            <a:r>
              <a:rPr lang="zh-CN" altLang="en-US" sz="2800" b="1" dirty="0">
                <a:ea typeface="仿宋_GB2312" pitchFamily="49" charset="-122"/>
              </a:rPr>
              <a:t>这也是该元素最终应安放的位置</a:t>
            </a:r>
            <a:r>
              <a:rPr lang="en-US" altLang="zh-CN" sz="2800" b="1" dirty="0">
                <a:ea typeface="仿宋_GB2312" pitchFamily="49" charset="-122"/>
              </a:rPr>
              <a:t>)</a:t>
            </a:r>
            <a:r>
              <a:rPr lang="zh-CN" altLang="en-US" sz="2800" b="1" dirty="0">
                <a:ea typeface="仿宋_GB2312" pitchFamily="49" charset="-122"/>
              </a:rPr>
              <a:t>。</a:t>
            </a:r>
          </a:p>
          <a:p>
            <a:pPr eaLnBrk="1" hangingPunct="1">
              <a:lnSpc>
                <a:spcPct val="105000"/>
              </a:lnSpc>
              <a:buClr>
                <a:srgbClr val="800080"/>
              </a:buClr>
              <a:buSzPct val="50000"/>
            </a:pPr>
            <a:r>
              <a:rPr lang="zh-CN" altLang="en-US" sz="2800" b="1" dirty="0">
                <a:ea typeface="仿宋_GB2312" pitchFamily="49" charset="-122"/>
              </a:rPr>
              <a:t>然后分别对这两个子序列重复施行上述方法，直到所有的元素都排在相应位置上为止。</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30AF8BC2-2318-43E8-9D5D-493A0241784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46F520-E56F-4B7F-9AD7-129402BF21AE}" type="slidenum">
              <a:rPr lang="en-US" altLang="zh-CN" sz="1200" smtClean="0">
                <a:latin typeface="Garamond" panose="02020404030301010803" pitchFamily="18" charset="0"/>
              </a:rPr>
              <a:pPr>
                <a:spcBef>
                  <a:spcPct val="0"/>
                </a:spcBef>
                <a:buClrTx/>
                <a:buSzTx/>
                <a:buFontTx/>
                <a:buNone/>
              </a:pPr>
              <a:t>38</a:t>
            </a:fld>
            <a:endParaRPr lang="en-US" altLang="zh-CN" sz="1200">
              <a:latin typeface="Garamond" panose="02020404030301010803" pitchFamily="18" charset="0"/>
            </a:endParaRPr>
          </a:p>
        </p:txBody>
      </p:sp>
      <p:sp>
        <p:nvSpPr>
          <p:cNvPr id="41987" name="Text Box 2">
            <a:extLst>
              <a:ext uri="{FF2B5EF4-FFF2-40B4-BE49-F238E27FC236}">
                <a16:creationId xmlns:a16="http://schemas.microsoft.com/office/drawing/2014/main" id="{6FFBBC47-B05E-4F77-90D0-6AFE72074B70}"/>
              </a:ext>
            </a:extLst>
          </p:cNvPr>
          <p:cNvSpPr txBox="1">
            <a:spLocks noChangeArrowheads="1"/>
          </p:cNvSpPr>
          <p:nvPr/>
        </p:nvSpPr>
        <p:spPr bwMode="auto">
          <a:xfrm>
            <a:off x="719138" y="1303338"/>
            <a:ext cx="7848600"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QuickSort ( List ) {</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if ( </a:t>
            </a:r>
            <a:r>
              <a:rPr kumimoji="1" lang="en-US" altLang="zh-CN" sz="2800" b="1">
                <a:solidFill>
                  <a:srgbClr val="006600"/>
                </a:solidFill>
                <a:latin typeface="Times New Roman" panose="02020603050405020304" pitchFamily="18" charset="0"/>
                <a:ea typeface="仿宋_GB2312" pitchFamily="49" charset="-122"/>
              </a:rPr>
              <a:t>List</a:t>
            </a:r>
            <a:r>
              <a:rPr kumimoji="1" lang="zh-CN" altLang="en-US" sz="2800" b="1">
                <a:solidFill>
                  <a:srgbClr val="006600"/>
                </a:solidFill>
                <a:latin typeface="Times New Roman" panose="02020603050405020304" pitchFamily="18" charset="0"/>
                <a:ea typeface="仿宋_GB2312" pitchFamily="49" charset="-122"/>
              </a:rPr>
              <a:t>的长度大于</a:t>
            </a:r>
            <a:r>
              <a:rPr kumimoji="1" lang="en-US" altLang="zh-CN" sz="2800" b="1">
                <a:solidFill>
                  <a:srgbClr val="006600"/>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 {</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rgbClr val="006600"/>
                </a:solidFill>
                <a:latin typeface="Times New Roman" panose="02020603050405020304" pitchFamily="18" charset="0"/>
                <a:ea typeface="仿宋_GB2312" pitchFamily="49" charset="-122"/>
              </a:rPr>
              <a:t>将序列</a:t>
            </a:r>
            <a:r>
              <a:rPr kumimoji="1" lang="en-US" altLang="zh-CN" sz="2800" b="1" u="sng">
                <a:solidFill>
                  <a:srgbClr val="006600"/>
                </a:solidFill>
                <a:latin typeface="Times New Roman" panose="02020603050405020304" pitchFamily="18" charset="0"/>
                <a:ea typeface="仿宋_GB2312" pitchFamily="49" charset="-122"/>
              </a:rPr>
              <a:t>List</a:t>
            </a:r>
            <a:r>
              <a:rPr kumimoji="1" lang="zh-CN" altLang="en-US" sz="2800" b="1">
                <a:solidFill>
                  <a:srgbClr val="006600"/>
                </a:solidFill>
                <a:latin typeface="Times New Roman" panose="02020603050405020304" pitchFamily="18" charset="0"/>
                <a:ea typeface="仿宋_GB2312" pitchFamily="49" charset="-122"/>
              </a:rPr>
              <a:t>划分为两个子序列</a:t>
            </a:r>
            <a:endParaRPr kumimoji="1" lang="zh-CN" altLang="en-US" sz="2800" b="1">
              <a:solidFill>
                <a:schemeClr val="tx2"/>
              </a:solidFill>
              <a:latin typeface="Times New Roman" panose="02020603050405020304" pitchFamily="18" charset="0"/>
              <a:ea typeface="仿宋_GB2312" pitchFamily="49" charset="-122"/>
            </a:endParaRPr>
          </a:p>
          <a:p>
            <a:pPr eaLnBrk="1" hangingPunct="1">
              <a:spcBef>
                <a:spcPct val="15000"/>
              </a:spcBef>
              <a:buClrTx/>
              <a:buSzTx/>
              <a:buFontTx/>
              <a:buNone/>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LeftList </a:t>
            </a:r>
            <a:r>
              <a:rPr kumimoji="1" lang="zh-CN" altLang="en-US" sz="2800" b="1">
                <a:solidFill>
                  <a:srgbClr val="006600"/>
                </a:solidFill>
                <a:latin typeface="Times New Roman" panose="02020603050405020304" pitchFamily="18" charset="0"/>
                <a:ea typeface="仿宋_GB2312" pitchFamily="49" charset="-122"/>
              </a:rPr>
              <a:t>和</a:t>
            </a: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Right List;</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QuickSort ( LeftList );</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QuickSort ( RightList );	</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rgbClr val="006600"/>
                </a:solidFill>
                <a:latin typeface="Times New Roman" panose="02020603050405020304" pitchFamily="18" charset="0"/>
                <a:ea typeface="仿宋_GB2312" pitchFamily="49" charset="-122"/>
              </a:rPr>
              <a:t>将两个子序列</a:t>
            </a: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LeftList </a:t>
            </a:r>
            <a:r>
              <a:rPr kumimoji="1" lang="zh-CN" altLang="en-US" sz="2800" b="1">
                <a:solidFill>
                  <a:srgbClr val="006600"/>
                </a:solidFill>
                <a:latin typeface="Times New Roman" panose="02020603050405020304" pitchFamily="18" charset="0"/>
                <a:ea typeface="仿宋_GB2312" pitchFamily="49" charset="-122"/>
              </a:rPr>
              <a:t>和</a:t>
            </a: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RightList</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6600"/>
                </a:solidFill>
                <a:latin typeface="Times New Roman" panose="02020603050405020304" pitchFamily="18" charset="0"/>
                <a:ea typeface="仿宋_GB2312" pitchFamily="49" charset="-122"/>
              </a:rPr>
              <a:t> </a:t>
            </a:r>
            <a:r>
              <a:rPr kumimoji="1" lang="zh-CN" altLang="en-US" sz="2800" b="1">
                <a:solidFill>
                  <a:srgbClr val="006600"/>
                </a:solidFill>
                <a:latin typeface="Times New Roman" panose="02020603050405020304" pitchFamily="18" charset="0"/>
                <a:ea typeface="仿宋_GB2312" pitchFamily="49" charset="-122"/>
              </a:rPr>
              <a:t>合并为一个序列</a:t>
            </a:r>
            <a:r>
              <a:rPr kumimoji="1" lang="en-US" altLang="zh-CN" sz="2800" b="1">
                <a:solidFill>
                  <a:schemeClr val="tx2"/>
                </a:solidFill>
                <a:latin typeface="Times New Roman" panose="02020603050405020304" pitchFamily="18" charset="0"/>
                <a:ea typeface="仿宋_GB2312" pitchFamily="49" charset="-122"/>
              </a:rPr>
              <a:t>List;</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    }</a:t>
            </a:r>
          </a:p>
          <a:p>
            <a:pPr eaLnBrk="1" hangingPunct="1">
              <a:spcBef>
                <a:spcPct val="15000"/>
              </a:spcBef>
              <a:buClrTx/>
              <a:buSzTx/>
              <a:buFontTx/>
              <a:buNone/>
            </a:pPr>
            <a:r>
              <a:rPr kumimoji="1" lang="en-US" altLang="zh-CN" sz="2800" b="1">
                <a:solidFill>
                  <a:schemeClr val="tx2"/>
                </a:solidFill>
                <a:latin typeface="Times New Roman" panose="02020603050405020304" pitchFamily="18" charset="0"/>
                <a:ea typeface="仿宋_GB2312" pitchFamily="49" charset="-122"/>
              </a:rPr>
              <a:t>}</a:t>
            </a:r>
          </a:p>
        </p:txBody>
      </p:sp>
      <p:sp>
        <p:nvSpPr>
          <p:cNvPr id="41988" name="Rectangle 3">
            <a:extLst>
              <a:ext uri="{FF2B5EF4-FFF2-40B4-BE49-F238E27FC236}">
                <a16:creationId xmlns:a16="http://schemas.microsoft.com/office/drawing/2014/main" id="{41471A27-73C0-4182-A212-C2DD90051238}"/>
              </a:ext>
            </a:extLst>
          </p:cNvPr>
          <p:cNvSpPr>
            <a:spLocks noChangeArrowheads="1"/>
          </p:cNvSpPr>
          <p:nvPr/>
        </p:nvSpPr>
        <p:spPr bwMode="auto">
          <a:xfrm>
            <a:off x="684213" y="669925"/>
            <a:ext cx="19685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500" b="1">
                <a:latin typeface="Times New Roman" panose="02020603050405020304" pitchFamily="18" charset="0"/>
                <a:ea typeface="仿宋_GB2312" pitchFamily="49" charset="-122"/>
              </a:rPr>
              <a:t>算法描述</a:t>
            </a:r>
            <a:endParaRPr kumimoji="1" lang="zh-CN" altLang="en-US" sz="3500" b="1">
              <a:solidFill>
                <a:srgbClr val="006600"/>
              </a:solidFill>
              <a:latin typeface="Times New Roman" panose="02020603050405020304" pitchFamily="18" charset="0"/>
              <a:ea typeface="仿宋_GB2312"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910D7F65-C376-4B27-A618-09A4A5C29F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9268E30-C22C-411D-A8F4-2133C394D9BE}" type="slidenum">
              <a:rPr lang="en-US" altLang="zh-CN" sz="1200" smtClean="0">
                <a:latin typeface="Garamond" panose="02020404030301010803" pitchFamily="18" charset="0"/>
              </a:rPr>
              <a:pPr>
                <a:spcBef>
                  <a:spcPct val="0"/>
                </a:spcBef>
                <a:buClrTx/>
                <a:buSzTx/>
                <a:buFontTx/>
                <a:buNone/>
              </a:pPr>
              <a:t>39</a:t>
            </a:fld>
            <a:endParaRPr lang="en-US" altLang="zh-CN" sz="1200">
              <a:latin typeface="Garamond" panose="02020404030301010803" pitchFamily="18" charset="0"/>
            </a:endParaRPr>
          </a:p>
        </p:txBody>
      </p:sp>
      <p:sp>
        <p:nvSpPr>
          <p:cNvPr id="43011" name="AutoShape 2" descr="白色大理石">
            <a:extLst>
              <a:ext uri="{FF2B5EF4-FFF2-40B4-BE49-F238E27FC236}">
                <a16:creationId xmlns:a16="http://schemas.microsoft.com/office/drawing/2014/main" id="{4B8B9A6B-77C0-4A77-9BE6-AA888FA5581E}"/>
              </a:ext>
            </a:extLst>
          </p:cNvPr>
          <p:cNvSpPr>
            <a:spLocks noChangeArrowheads="1"/>
          </p:cNvSpPr>
          <p:nvPr/>
        </p:nvSpPr>
        <p:spPr bwMode="auto">
          <a:xfrm>
            <a:off x="2209800" y="4479925"/>
            <a:ext cx="1447800" cy="457200"/>
          </a:xfrm>
          <a:prstGeom prst="parallelogram">
            <a:avLst>
              <a:gd name="adj" fmla="val 45829"/>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3012" name="AutoShape 3" descr="白色大理石">
            <a:extLst>
              <a:ext uri="{FF2B5EF4-FFF2-40B4-BE49-F238E27FC236}">
                <a16:creationId xmlns:a16="http://schemas.microsoft.com/office/drawing/2014/main" id="{263FAE23-32A4-4600-9B65-8ED4AD7525CE}"/>
              </a:ext>
            </a:extLst>
          </p:cNvPr>
          <p:cNvSpPr>
            <a:spLocks noChangeArrowheads="1"/>
          </p:cNvSpPr>
          <p:nvPr/>
        </p:nvSpPr>
        <p:spPr bwMode="auto">
          <a:xfrm>
            <a:off x="990600" y="3032125"/>
            <a:ext cx="2895600" cy="457200"/>
          </a:xfrm>
          <a:prstGeom prst="parallelogram">
            <a:avLst>
              <a:gd name="adj" fmla="val 91657"/>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3013" name="AutoShape 4" descr="白色大理石">
            <a:extLst>
              <a:ext uri="{FF2B5EF4-FFF2-40B4-BE49-F238E27FC236}">
                <a16:creationId xmlns:a16="http://schemas.microsoft.com/office/drawing/2014/main" id="{229D44A1-D02D-4D53-A4FB-790C90F5DB5E}"/>
              </a:ext>
            </a:extLst>
          </p:cNvPr>
          <p:cNvSpPr>
            <a:spLocks noChangeArrowheads="1"/>
          </p:cNvSpPr>
          <p:nvPr/>
        </p:nvSpPr>
        <p:spPr bwMode="auto">
          <a:xfrm>
            <a:off x="609600" y="1355725"/>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3014" name="Rectangle 5">
            <a:extLst>
              <a:ext uri="{FF2B5EF4-FFF2-40B4-BE49-F238E27FC236}">
                <a16:creationId xmlns:a16="http://schemas.microsoft.com/office/drawing/2014/main" id="{7910B440-AB1A-4DEF-94AD-3B467A73201B}"/>
              </a:ext>
            </a:extLst>
          </p:cNvPr>
          <p:cNvSpPr>
            <a:spLocks noChangeArrowheads="1"/>
          </p:cNvSpPr>
          <p:nvPr/>
        </p:nvSpPr>
        <p:spPr bwMode="auto">
          <a:xfrm>
            <a:off x="152400" y="4816475"/>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24678" name="AutoShape 6">
            <a:extLst>
              <a:ext uri="{FF2B5EF4-FFF2-40B4-BE49-F238E27FC236}">
                <a16:creationId xmlns:a16="http://schemas.microsoft.com/office/drawing/2014/main" id="{2DE1C460-CD09-40F7-BF61-41B37506C2F2}"/>
              </a:ext>
            </a:extLst>
          </p:cNvPr>
          <p:cNvSpPr>
            <a:spLocks noChangeArrowheads="1"/>
          </p:cNvSpPr>
          <p:nvPr/>
        </p:nvSpPr>
        <p:spPr bwMode="auto">
          <a:xfrm>
            <a:off x="1676400" y="974725"/>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CC"/>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24679" name="AutoShape 7">
            <a:extLst>
              <a:ext uri="{FF2B5EF4-FFF2-40B4-BE49-F238E27FC236}">
                <a16:creationId xmlns:a16="http://schemas.microsoft.com/office/drawing/2014/main" id="{E894E059-CE34-48FB-BA30-C142F8224BE2}"/>
              </a:ext>
            </a:extLst>
          </p:cNvPr>
          <p:cNvSpPr>
            <a:spLocks noChangeArrowheads="1"/>
          </p:cNvSpPr>
          <p:nvPr/>
        </p:nvSpPr>
        <p:spPr bwMode="auto">
          <a:xfrm>
            <a:off x="2667000" y="8985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4680" name="AutoShape 8">
            <a:extLst>
              <a:ext uri="{FF2B5EF4-FFF2-40B4-BE49-F238E27FC236}">
                <a16:creationId xmlns:a16="http://schemas.microsoft.com/office/drawing/2014/main" id="{5EB3DA60-19BF-4372-BD13-049D04955202}"/>
              </a:ext>
            </a:extLst>
          </p:cNvPr>
          <p:cNvSpPr>
            <a:spLocks noChangeArrowheads="1"/>
          </p:cNvSpPr>
          <p:nvPr/>
        </p:nvSpPr>
        <p:spPr bwMode="auto">
          <a:xfrm>
            <a:off x="3657600" y="5937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24681" name="AutoShape 9">
            <a:extLst>
              <a:ext uri="{FF2B5EF4-FFF2-40B4-BE49-F238E27FC236}">
                <a16:creationId xmlns:a16="http://schemas.microsoft.com/office/drawing/2014/main" id="{D5325D83-16FB-4676-B709-2770A2AD4BA7}"/>
              </a:ext>
            </a:extLst>
          </p:cNvPr>
          <p:cNvSpPr>
            <a:spLocks noChangeArrowheads="1"/>
          </p:cNvSpPr>
          <p:nvPr/>
        </p:nvSpPr>
        <p:spPr bwMode="auto">
          <a:xfrm>
            <a:off x="4648200" y="8985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4682" name="AutoShape 10">
            <a:extLst>
              <a:ext uri="{FF2B5EF4-FFF2-40B4-BE49-F238E27FC236}">
                <a16:creationId xmlns:a16="http://schemas.microsoft.com/office/drawing/2014/main" id="{9C9F1DFF-95E6-44EF-A269-20F1DA3EDE81}"/>
              </a:ext>
            </a:extLst>
          </p:cNvPr>
          <p:cNvSpPr>
            <a:spLocks noChangeArrowheads="1"/>
          </p:cNvSpPr>
          <p:nvPr/>
        </p:nvSpPr>
        <p:spPr bwMode="auto">
          <a:xfrm>
            <a:off x="5638800" y="1050925"/>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24683" name="AutoShape 11">
            <a:extLst>
              <a:ext uri="{FF2B5EF4-FFF2-40B4-BE49-F238E27FC236}">
                <a16:creationId xmlns:a16="http://schemas.microsoft.com/office/drawing/2014/main" id="{F83F11F5-939F-4D10-B14A-F09788FC2C4E}"/>
              </a:ext>
            </a:extLst>
          </p:cNvPr>
          <p:cNvSpPr>
            <a:spLocks noChangeArrowheads="1"/>
          </p:cNvSpPr>
          <p:nvPr/>
        </p:nvSpPr>
        <p:spPr bwMode="auto">
          <a:xfrm>
            <a:off x="6629400" y="1355725"/>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43021" name="Text Box 12">
            <a:extLst>
              <a:ext uri="{FF2B5EF4-FFF2-40B4-BE49-F238E27FC236}">
                <a16:creationId xmlns:a16="http://schemas.microsoft.com/office/drawing/2014/main" id="{5D4B8E78-8D7E-40B0-9B15-BCB7C1ADE87D}"/>
              </a:ext>
            </a:extLst>
          </p:cNvPr>
          <p:cNvSpPr txBox="1">
            <a:spLocks noChangeArrowheads="1"/>
          </p:cNvSpPr>
          <p:nvPr/>
        </p:nvSpPr>
        <p:spPr bwMode="auto">
          <a:xfrm>
            <a:off x="1752600" y="1812925"/>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43022" name="AutoShape 13" descr="白色大理石">
            <a:extLst>
              <a:ext uri="{FF2B5EF4-FFF2-40B4-BE49-F238E27FC236}">
                <a16:creationId xmlns:a16="http://schemas.microsoft.com/office/drawing/2014/main" id="{EB449B0A-0813-40CD-BBE4-1E0D52DE3DD6}"/>
              </a:ext>
            </a:extLst>
          </p:cNvPr>
          <p:cNvSpPr>
            <a:spLocks noChangeArrowheads="1"/>
          </p:cNvSpPr>
          <p:nvPr/>
        </p:nvSpPr>
        <p:spPr bwMode="auto">
          <a:xfrm>
            <a:off x="4343400" y="3032125"/>
            <a:ext cx="3733800" cy="457200"/>
          </a:xfrm>
          <a:prstGeom prst="parallelogram">
            <a:avLst>
              <a:gd name="adj" fmla="val 11819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686" name="AutoShape 14">
            <a:extLst>
              <a:ext uri="{FF2B5EF4-FFF2-40B4-BE49-F238E27FC236}">
                <a16:creationId xmlns:a16="http://schemas.microsoft.com/office/drawing/2014/main" id="{69D52537-21D1-476F-9701-2419A6D98077}"/>
              </a:ext>
            </a:extLst>
          </p:cNvPr>
          <p:cNvSpPr>
            <a:spLocks noChangeArrowheads="1"/>
          </p:cNvSpPr>
          <p:nvPr/>
        </p:nvSpPr>
        <p:spPr bwMode="auto">
          <a:xfrm>
            <a:off x="3962400" y="2651125"/>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687" name="AutoShape 15">
            <a:extLst>
              <a:ext uri="{FF2B5EF4-FFF2-40B4-BE49-F238E27FC236}">
                <a16:creationId xmlns:a16="http://schemas.microsoft.com/office/drawing/2014/main" id="{0D058A6E-175F-4371-908F-259A80EF76CF}"/>
              </a:ext>
            </a:extLst>
          </p:cNvPr>
          <p:cNvSpPr>
            <a:spLocks noChangeArrowheads="1"/>
          </p:cNvSpPr>
          <p:nvPr/>
        </p:nvSpPr>
        <p:spPr bwMode="auto">
          <a:xfrm>
            <a:off x="4953000" y="25749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CC"/>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4688" name="Text Box 16">
            <a:extLst>
              <a:ext uri="{FF2B5EF4-FFF2-40B4-BE49-F238E27FC236}">
                <a16:creationId xmlns:a16="http://schemas.microsoft.com/office/drawing/2014/main" id="{C3ABD97A-051E-4F95-A4DD-0E9D378DAA64}"/>
              </a:ext>
            </a:extLst>
          </p:cNvPr>
          <p:cNvSpPr txBox="1">
            <a:spLocks noChangeArrowheads="1"/>
          </p:cNvSpPr>
          <p:nvPr/>
        </p:nvSpPr>
        <p:spPr bwMode="auto">
          <a:xfrm>
            <a:off x="436563" y="2605088"/>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3026" name="AutoShape 17" descr="白色大理石">
            <a:extLst>
              <a:ext uri="{FF2B5EF4-FFF2-40B4-BE49-F238E27FC236}">
                <a16:creationId xmlns:a16="http://schemas.microsoft.com/office/drawing/2014/main" id="{9AE33B84-6EEF-4643-A1E3-A8FEB78D15AE}"/>
              </a:ext>
            </a:extLst>
          </p:cNvPr>
          <p:cNvSpPr>
            <a:spLocks noChangeArrowheads="1"/>
          </p:cNvSpPr>
          <p:nvPr/>
        </p:nvSpPr>
        <p:spPr bwMode="auto">
          <a:xfrm>
            <a:off x="6400800" y="5851525"/>
            <a:ext cx="1600200" cy="457200"/>
          </a:xfrm>
          <a:prstGeom prst="parallelogram">
            <a:avLst>
              <a:gd name="adj" fmla="val 50653"/>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690" name="AutoShape 18">
            <a:extLst>
              <a:ext uri="{FF2B5EF4-FFF2-40B4-BE49-F238E27FC236}">
                <a16:creationId xmlns:a16="http://schemas.microsoft.com/office/drawing/2014/main" id="{8ABE8CE8-F509-456B-94F5-E378E70AE1F9}"/>
              </a:ext>
            </a:extLst>
          </p:cNvPr>
          <p:cNvSpPr>
            <a:spLocks noChangeArrowheads="1"/>
          </p:cNvSpPr>
          <p:nvPr/>
        </p:nvSpPr>
        <p:spPr bwMode="auto">
          <a:xfrm>
            <a:off x="6934200" y="50895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43028" name="AutoShape 19" descr="白色大理石">
            <a:extLst>
              <a:ext uri="{FF2B5EF4-FFF2-40B4-BE49-F238E27FC236}">
                <a16:creationId xmlns:a16="http://schemas.microsoft.com/office/drawing/2014/main" id="{861DE2FE-5228-4F01-B9BA-7E12F4D84324}"/>
              </a:ext>
            </a:extLst>
          </p:cNvPr>
          <p:cNvSpPr>
            <a:spLocks noChangeArrowheads="1"/>
          </p:cNvSpPr>
          <p:nvPr/>
        </p:nvSpPr>
        <p:spPr bwMode="auto">
          <a:xfrm>
            <a:off x="5334000" y="4479925"/>
            <a:ext cx="2743200" cy="457200"/>
          </a:xfrm>
          <a:prstGeom prst="parallelogram">
            <a:avLst>
              <a:gd name="adj" fmla="val 86833"/>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692" name="AutoShape 20">
            <a:extLst>
              <a:ext uri="{FF2B5EF4-FFF2-40B4-BE49-F238E27FC236}">
                <a16:creationId xmlns:a16="http://schemas.microsoft.com/office/drawing/2014/main" id="{F155E49E-5339-4767-9E71-B3E21D21953D}"/>
              </a:ext>
            </a:extLst>
          </p:cNvPr>
          <p:cNvSpPr>
            <a:spLocks noChangeArrowheads="1"/>
          </p:cNvSpPr>
          <p:nvPr/>
        </p:nvSpPr>
        <p:spPr bwMode="auto">
          <a:xfrm>
            <a:off x="4800600" y="4022725"/>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924693" name="AutoShape 21">
            <a:extLst>
              <a:ext uri="{FF2B5EF4-FFF2-40B4-BE49-F238E27FC236}">
                <a16:creationId xmlns:a16="http://schemas.microsoft.com/office/drawing/2014/main" id="{780D1E9E-5A97-48DE-BDF0-8ACBFE6F4A93}"/>
              </a:ext>
            </a:extLst>
          </p:cNvPr>
          <p:cNvSpPr>
            <a:spLocks noChangeArrowheads="1"/>
          </p:cNvSpPr>
          <p:nvPr/>
        </p:nvSpPr>
        <p:spPr bwMode="auto">
          <a:xfrm>
            <a:off x="2667000" y="4175125"/>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solidFill>
                <a:schemeClr val="tx2"/>
              </a:solidFill>
              <a:effectLst>
                <a:outerShdw blurRad="38100" dist="38100" dir="2700000" algn="tl">
                  <a:srgbClr val="000000"/>
                </a:outerShdw>
              </a:effectLst>
              <a:latin typeface="Times New Roman" pitchFamily="18" charset="0"/>
            </a:endParaRPr>
          </a:p>
        </p:txBody>
      </p:sp>
      <p:sp>
        <p:nvSpPr>
          <p:cNvPr id="924694" name="AutoShape 22">
            <a:extLst>
              <a:ext uri="{FF2B5EF4-FFF2-40B4-BE49-F238E27FC236}">
                <a16:creationId xmlns:a16="http://schemas.microsoft.com/office/drawing/2014/main" id="{BA7322D3-63DE-4493-9A0E-FD2D1191E47B}"/>
              </a:ext>
            </a:extLst>
          </p:cNvPr>
          <p:cNvSpPr>
            <a:spLocks noChangeArrowheads="1"/>
          </p:cNvSpPr>
          <p:nvPr/>
        </p:nvSpPr>
        <p:spPr bwMode="auto">
          <a:xfrm>
            <a:off x="5943600" y="25749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4695" name="AutoShape 23">
            <a:extLst>
              <a:ext uri="{FF2B5EF4-FFF2-40B4-BE49-F238E27FC236}">
                <a16:creationId xmlns:a16="http://schemas.microsoft.com/office/drawing/2014/main" id="{28CBBD83-A1FB-41D2-809A-0B5B2B65F1DB}"/>
              </a:ext>
            </a:extLst>
          </p:cNvPr>
          <p:cNvSpPr>
            <a:spLocks noChangeArrowheads="1"/>
          </p:cNvSpPr>
          <p:nvPr/>
        </p:nvSpPr>
        <p:spPr bwMode="auto">
          <a:xfrm>
            <a:off x="2667000" y="2727325"/>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24696" name="AutoShape 24">
            <a:extLst>
              <a:ext uri="{FF2B5EF4-FFF2-40B4-BE49-F238E27FC236}">
                <a16:creationId xmlns:a16="http://schemas.microsoft.com/office/drawing/2014/main" id="{4FAAB59D-F97C-44E6-9563-08BEB6CD26FE}"/>
              </a:ext>
            </a:extLst>
          </p:cNvPr>
          <p:cNvSpPr>
            <a:spLocks noChangeArrowheads="1"/>
          </p:cNvSpPr>
          <p:nvPr/>
        </p:nvSpPr>
        <p:spPr bwMode="auto">
          <a:xfrm>
            <a:off x="1676400" y="4479925"/>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697" name="AutoShape 25">
            <a:extLst>
              <a:ext uri="{FF2B5EF4-FFF2-40B4-BE49-F238E27FC236}">
                <a16:creationId xmlns:a16="http://schemas.microsoft.com/office/drawing/2014/main" id="{F3B04BDE-67BB-4BB2-9692-031A48B365BA}"/>
              </a:ext>
            </a:extLst>
          </p:cNvPr>
          <p:cNvSpPr>
            <a:spLocks noChangeArrowheads="1"/>
          </p:cNvSpPr>
          <p:nvPr/>
        </p:nvSpPr>
        <p:spPr bwMode="auto">
          <a:xfrm>
            <a:off x="6934200" y="22701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24698" name="Text Box 26">
            <a:extLst>
              <a:ext uri="{FF2B5EF4-FFF2-40B4-BE49-F238E27FC236}">
                <a16:creationId xmlns:a16="http://schemas.microsoft.com/office/drawing/2014/main" id="{38BCC82E-5554-43B8-B5E8-5C6C06F6410C}"/>
              </a:ext>
            </a:extLst>
          </p:cNvPr>
          <p:cNvSpPr txBox="1">
            <a:spLocks noChangeArrowheads="1"/>
          </p:cNvSpPr>
          <p:nvPr/>
        </p:nvSpPr>
        <p:spPr bwMode="auto">
          <a:xfrm>
            <a:off x="1524000" y="3651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a:t>
            </a:r>
          </a:p>
        </p:txBody>
      </p:sp>
      <p:sp>
        <p:nvSpPr>
          <p:cNvPr id="924699" name="AutoShape 27">
            <a:extLst>
              <a:ext uri="{FF2B5EF4-FFF2-40B4-BE49-F238E27FC236}">
                <a16:creationId xmlns:a16="http://schemas.microsoft.com/office/drawing/2014/main" id="{4A5750FD-B102-4593-B6B8-2FCF8614D6B1}"/>
              </a:ext>
            </a:extLst>
          </p:cNvPr>
          <p:cNvSpPr>
            <a:spLocks noChangeArrowheads="1"/>
          </p:cNvSpPr>
          <p:nvPr/>
        </p:nvSpPr>
        <p:spPr bwMode="auto">
          <a:xfrm>
            <a:off x="1676400" y="3032125"/>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CC"/>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924700" name="AutoShape 28">
            <a:extLst>
              <a:ext uri="{FF2B5EF4-FFF2-40B4-BE49-F238E27FC236}">
                <a16:creationId xmlns:a16="http://schemas.microsoft.com/office/drawing/2014/main" id="{82486692-68DA-46C2-8B20-30FF49E93F58}"/>
              </a:ext>
            </a:extLst>
          </p:cNvPr>
          <p:cNvSpPr>
            <a:spLocks noChangeArrowheads="1"/>
          </p:cNvSpPr>
          <p:nvPr/>
        </p:nvSpPr>
        <p:spPr bwMode="auto">
          <a:xfrm>
            <a:off x="5943600" y="40227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4701" name="AutoShape 29">
            <a:extLst>
              <a:ext uri="{FF2B5EF4-FFF2-40B4-BE49-F238E27FC236}">
                <a16:creationId xmlns:a16="http://schemas.microsoft.com/office/drawing/2014/main" id="{95C94F10-BCE4-4434-A842-1CCB027EB88D}"/>
              </a:ext>
            </a:extLst>
          </p:cNvPr>
          <p:cNvSpPr>
            <a:spLocks noChangeArrowheads="1"/>
          </p:cNvSpPr>
          <p:nvPr/>
        </p:nvSpPr>
        <p:spPr bwMode="auto">
          <a:xfrm>
            <a:off x="6934200" y="37179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24702" name="AutoShape 30">
            <a:extLst>
              <a:ext uri="{FF2B5EF4-FFF2-40B4-BE49-F238E27FC236}">
                <a16:creationId xmlns:a16="http://schemas.microsoft.com/office/drawing/2014/main" id="{7BBA854B-6C7E-44EF-B765-B2E9EB39647C}"/>
              </a:ext>
            </a:extLst>
          </p:cNvPr>
          <p:cNvSpPr>
            <a:spLocks noChangeArrowheads="1"/>
          </p:cNvSpPr>
          <p:nvPr/>
        </p:nvSpPr>
        <p:spPr bwMode="auto">
          <a:xfrm>
            <a:off x="3886200" y="4098925"/>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703" name="Text Box 31">
            <a:extLst>
              <a:ext uri="{FF2B5EF4-FFF2-40B4-BE49-F238E27FC236}">
                <a16:creationId xmlns:a16="http://schemas.microsoft.com/office/drawing/2014/main" id="{F465D17D-720E-4C11-ACFE-FDEDDCF31E54}"/>
              </a:ext>
            </a:extLst>
          </p:cNvPr>
          <p:cNvSpPr txBox="1">
            <a:spLocks noChangeArrowheads="1"/>
          </p:cNvSpPr>
          <p:nvPr/>
        </p:nvSpPr>
        <p:spPr bwMode="auto">
          <a:xfrm>
            <a:off x="457200" y="4022725"/>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24704" name="Text Box 32">
            <a:extLst>
              <a:ext uri="{FF2B5EF4-FFF2-40B4-BE49-F238E27FC236}">
                <a16:creationId xmlns:a16="http://schemas.microsoft.com/office/drawing/2014/main" id="{54CE735E-B02A-4F96-B4AB-BF0329C62F73}"/>
              </a:ext>
            </a:extLst>
          </p:cNvPr>
          <p:cNvSpPr txBox="1">
            <a:spLocks noChangeArrowheads="1"/>
          </p:cNvSpPr>
          <p:nvPr/>
        </p:nvSpPr>
        <p:spPr bwMode="auto">
          <a:xfrm>
            <a:off x="457200" y="5424488"/>
            <a:ext cx="8683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24705" name="AutoShape 33">
            <a:extLst>
              <a:ext uri="{FF2B5EF4-FFF2-40B4-BE49-F238E27FC236}">
                <a16:creationId xmlns:a16="http://schemas.microsoft.com/office/drawing/2014/main" id="{9E0841A5-BB10-4E51-9D61-C803E8ED9A5F}"/>
              </a:ext>
            </a:extLst>
          </p:cNvPr>
          <p:cNvSpPr>
            <a:spLocks noChangeArrowheads="1"/>
          </p:cNvSpPr>
          <p:nvPr/>
        </p:nvSpPr>
        <p:spPr bwMode="auto">
          <a:xfrm>
            <a:off x="1676400" y="5851525"/>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706" name="AutoShape 34">
            <a:extLst>
              <a:ext uri="{FF2B5EF4-FFF2-40B4-BE49-F238E27FC236}">
                <a16:creationId xmlns:a16="http://schemas.microsoft.com/office/drawing/2014/main" id="{C441484D-36FB-4184-A726-03B681D398B3}"/>
              </a:ext>
            </a:extLst>
          </p:cNvPr>
          <p:cNvSpPr>
            <a:spLocks noChangeArrowheads="1"/>
          </p:cNvSpPr>
          <p:nvPr/>
        </p:nvSpPr>
        <p:spPr bwMode="auto">
          <a:xfrm>
            <a:off x="2667000" y="5546725"/>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707" name="AutoShape 35">
            <a:extLst>
              <a:ext uri="{FF2B5EF4-FFF2-40B4-BE49-F238E27FC236}">
                <a16:creationId xmlns:a16="http://schemas.microsoft.com/office/drawing/2014/main" id="{C052D832-22CE-4B2C-B8CA-8507DB02B782}"/>
              </a:ext>
            </a:extLst>
          </p:cNvPr>
          <p:cNvSpPr>
            <a:spLocks noChangeArrowheads="1"/>
          </p:cNvSpPr>
          <p:nvPr/>
        </p:nvSpPr>
        <p:spPr bwMode="auto">
          <a:xfrm>
            <a:off x="5715000" y="5394325"/>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708" name="AutoShape 36">
            <a:extLst>
              <a:ext uri="{FF2B5EF4-FFF2-40B4-BE49-F238E27FC236}">
                <a16:creationId xmlns:a16="http://schemas.microsoft.com/office/drawing/2014/main" id="{D5A55D26-E6F3-40BD-B3D2-559E6C6F1857}"/>
              </a:ext>
            </a:extLst>
          </p:cNvPr>
          <p:cNvSpPr>
            <a:spLocks noChangeArrowheads="1"/>
          </p:cNvSpPr>
          <p:nvPr/>
        </p:nvSpPr>
        <p:spPr bwMode="auto">
          <a:xfrm>
            <a:off x="4724400" y="5394325"/>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924709" name="AutoShape 37">
            <a:extLst>
              <a:ext uri="{FF2B5EF4-FFF2-40B4-BE49-F238E27FC236}">
                <a16:creationId xmlns:a16="http://schemas.microsoft.com/office/drawing/2014/main" id="{E1422646-D474-4BAD-A96A-CE5A5243059D}"/>
              </a:ext>
            </a:extLst>
          </p:cNvPr>
          <p:cNvSpPr>
            <a:spLocks noChangeArrowheads="1"/>
          </p:cNvSpPr>
          <p:nvPr/>
        </p:nvSpPr>
        <p:spPr bwMode="auto">
          <a:xfrm>
            <a:off x="3733800" y="5470525"/>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4710" name="Text Box 38">
            <a:extLst>
              <a:ext uri="{FF2B5EF4-FFF2-40B4-BE49-F238E27FC236}">
                <a16:creationId xmlns:a16="http://schemas.microsoft.com/office/drawing/2014/main" id="{A6462C6F-86CF-4F33-94A1-F5FF57EC6957}"/>
              </a:ext>
            </a:extLst>
          </p:cNvPr>
          <p:cNvSpPr txBox="1">
            <a:spLocks noChangeArrowheads="1"/>
          </p:cNvSpPr>
          <p:nvPr/>
        </p:nvSpPr>
        <p:spPr bwMode="auto">
          <a:xfrm>
            <a:off x="4846638" y="21177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a:t>
            </a:r>
          </a:p>
        </p:txBody>
      </p:sp>
      <p:sp>
        <p:nvSpPr>
          <p:cNvPr id="924711" name="Text Box 39">
            <a:extLst>
              <a:ext uri="{FF2B5EF4-FFF2-40B4-BE49-F238E27FC236}">
                <a16:creationId xmlns:a16="http://schemas.microsoft.com/office/drawing/2014/main" id="{94A4B570-648F-4B69-B732-2762CDAE6291}"/>
              </a:ext>
            </a:extLst>
          </p:cNvPr>
          <p:cNvSpPr txBox="1">
            <a:spLocks noChangeArrowheads="1"/>
          </p:cNvSpPr>
          <p:nvPr/>
        </p:nvSpPr>
        <p:spPr bwMode="auto">
          <a:xfrm>
            <a:off x="1600200" y="22701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a:t>
            </a:r>
          </a:p>
        </p:txBody>
      </p:sp>
      <p:sp>
        <p:nvSpPr>
          <p:cNvPr id="924712" name="Text Box 40">
            <a:extLst>
              <a:ext uri="{FF2B5EF4-FFF2-40B4-BE49-F238E27FC236}">
                <a16:creationId xmlns:a16="http://schemas.microsoft.com/office/drawing/2014/main" id="{483399FE-80ED-4AE8-B6E9-C5372107C71C}"/>
              </a:ext>
            </a:extLst>
          </p:cNvPr>
          <p:cNvSpPr txBox="1">
            <a:spLocks noChangeArrowheads="1"/>
          </p:cNvSpPr>
          <p:nvPr/>
        </p:nvSpPr>
        <p:spPr bwMode="auto">
          <a:xfrm>
            <a:off x="5791200" y="35655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16A42BCB-5C21-4EAC-A713-DD0F1F725AB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5AFCEE-61C2-44CB-AE13-C0EEC82A3BE8}" type="slidenum">
              <a:rPr lang="en-US" altLang="zh-CN" sz="1200" smtClean="0">
                <a:latin typeface="Garamond" panose="02020404030301010803" pitchFamily="18" charset="0"/>
              </a:rPr>
              <a:pPr>
                <a:spcBef>
                  <a:spcPct val="0"/>
                </a:spcBef>
                <a:buClrTx/>
                <a:buSzTx/>
                <a:buFontTx/>
                <a:buNone/>
              </a:pPr>
              <a:t>4</a:t>
            </a:fld>
            <a:endParaRPr lang="en-US" altLang="zh-CN" sz="1200">
              <a:latin typeface="Garamond" panose="02020404030301010803" pitchFamily="18" charset="0"/>
            </a:endParaRPr>
          </a:p>
        </p:txBody>
      </p:sp>
      <p:sp>
        <p:nvSpPr>
          <p:cNvPr id="7171" name="Rectangle 2">
            <a:extLst>
              <a:ext uri="{FF2B5EF4-FFF2-40B4-BE49-F238E27FC236}">
                <a16:creationId xmlns:a16="http://schemas.microsoft.com/office/drawing/2014/main" id="{E561DCC0-9582-4039-923B-AB86CFA2D8F5}"/>
              </a:ext>
            </a:extLst>
          </p:cNvPr>
          <p:cNvSpPr>
            <a:spLocks noGrp="1" noChangeArrowheads="1"/>
          </p:cNvSpPr>
          <p:nvPr>
            <p:ph type="body" idx="1"/>
          </p:nvPr>
        </p:nvSpPr>
        <p:spPr>
          <a:xfrm>
            <a:off x="457200" y="682625"/>
            <a:ext cx="8305800" cy="5410200"/>
          </a:xfrm>
        </p:spPr>
        <p:txBody>
          <a:bodyPr/>
          <a:lstStyle/>
          <a:p>
            <a:pPr eaLnBrk="1" hangingPunct="1">
              <a:lnSpc>
                <a:spcPct val="105000"/>
              </a:lnSpc>
              <a:buClr>
                <a:srgbClr val="800080"/>
              </a:buClr>
              <a:buSzPct val="50000"/>
            </a:pPr>
            <a:r>
              <a:rPr lang="zh-CN" altLang="en-US" sz="2800" b="1" u="sng" dirty="0">
                <a:solidFill>
                  <a:schemeClr val="tx2"/>
                </a:solidFill>
                <a:ea typeface="仿宋_GB2312" pitchFamily="49" charset="-122"/>
              </a:rPr>
              <a:t>排序的时间开销</a:t>
            </a:r>
            <a:r>
              <a:rPr lang="en-US" altLang="zh-CN" sz="2800" b="1" dirty="0">
                <a:ea typeface="仿宋_GB2312" pitchFamily="49" charset="-122"/>
              </a:rPr>
              <a:t>:   </a:t>
            </a:r>
            <a:r>
              <a:rPr lang="zh-CN" altLang="en-US" sz="2800" b="1" dirty="0">
                <a:ea typeface="仿宋_GB2312" pitchFamily="49" charset="-122"/>
              </a:rPr>
              <a:t>排序的时间开销是衡量算法好坏的最重要的标志。排序的时间开销可用算法执行中的</a:t>
            </a:r>
            <a:r>
              <a:rPr lang="zh-CN" altLang="en-US" sz="2800" b="1" dirty="0">
                <a:solidFill>
                  <a:srgbClr val="C00000"/>
                </a:solidFill>
                <a:ea typeface="仿宋_GB2312" pitchFamily="49" charset="-122"/>
              </a:rPr>
              <a:t>数据比较次数</a:t>
            </a:r>
            <a:r>
              <a:rPr lang="zh-CN" altLang="en-US" sz="2800" b="1" dirty="0">
                <a:ea typeface="仿宋_GB2312" pitchFamily="49" charset="-122"/>
              </a:rPr>
              <a:t>与</a:t>
            </a:r>
            <a:r>
              <a:rPr lang="zh-CN" altLang="en-US" sz="2800" b="1" dirty="0">
                <a:solidFill>
                  <a:srgbClr val="C00000"/>
                </a:solidFill>
                <a:ea typeface="仿宋_GB2312" pitchFamily="49" charset="-122"/>
              </a:rPr>
              <a:t>数据移动次数</a:t>
            </a:r>
            <a:r>
              <a:rPr lang="zh-CN" altLang="en-US" sz="2800" b="1" dirty="0">
                <a:ea typeface="仿宋_GB2312" pitchFamily="49" charset="-122"/>
              </a:rPr>
              <a:t>来衡量。</a:t>
            </a:r>
          </a:p>
          <a:p>
            <a:pPr eaLnBrk="1" hangingPunct="1">
              <a:lnSpc>
                <a:spcPct val="105000"/>
              </a:lnSpc>
              <a:buClr>
                <a:srgbClr val="800080"/>
              </a:buClr>
              <a:buSzPct val="50000"/>
            </a:pPr>
            <a:r>
              <a:rPr lang="zh-CN" altLang="en-US" sz="2800" b="1" dirty="0">
                <a:ea typeface="仿宋_GB2312" pitchFamily="49" charset="-122"/>
              </a:rPr>
              <a:t>算法运行时间代价的大略估算一般都</a:t>
            </a:r>
            <a:r>
              <a:rPr lang="zh-CN" altLang="en-US" sz="2800" b="1" u="sng" dirty="0">
                <a:solidFill>
                  <a:srgbClr val="C00000"/>
                </a:solidFill>
                <a:ea typeface="仿宋_GB2312" pitchFamily="49" charset="-122"/>
              </a:rPr>
              <a:t>按平均情况</a:t>
            </a:r>
            <a:r>
              <a:rPr lang="zh-CN" altLang="en-US" sz="2800" b="1" dirty="0">
                <a:ea typeface="仿宋_GB2312" pitchFamily="49" charset="-122"/>
              </a:rPr>
              <a:t>进行估算。对于那些受元素排序码序列初始排列及元素个数影响较大的，需要按</a:t>
            </a:r>
            <a:r>
              <a:rPr lang="zh-CN" altLang="en-US" sz="2800" b="1" dirty="0">
                <a:solidFill>
                  <a:srgbClr val="C00000"/>
                </a:solidFill>
                <a:ea typeface="仿宋_GB2312" pitchFamily="49" charset="-122"/>
              </a:rPr>
              <a:t>最好情况</a:t>
            </a:r>
            <a:r>
              <a:rPr lang="zh-CN" altLang="en-US" sz="2800" b="1" dirty="0">
                <a:ea typeface="仿宋_GB2312" pitchFamily="49" charset="-122"/>
              </a:rPr>
              <a:t>和</a:t>
            </a:r>
            <a:r>
              <a:rPr lang="zh-CN" altLang="en-US" sz="2800" b="1" dirty="0">
                <a:solidFill>
                  <a:srgbClr val="C00000"/>
                </a:solidFill>
                <a:ea typeface="仿宋_GB2312" pitchFamily="49" charset="-122"/>
              </a:rPr>
              <a:t>最坏情况</a:t>
            </a:r>
            <a:r>
              <a:rPr lang="zh-CN" altLang="en-US" sz="2800" b="1" dirty="0">
                <a:ea typeface="仿宋_GB2312" pitchFamily="49" charset="-122"/>
              </a:rPr>
              <a:t>进行估算。</a:t>
            </a:r>
          </a:p>
          <a:p>
            <a:pPr eaLnBrk="1" hangingPunct="1">
              <a:lnSpc>
                <a:spcPct val="105000"/>
              </a:lnSpc>
              <a:buClr>
                <a:srgbClr val="800080"/>
              </a:buClr>
              <a:buSzPct val="50000"/>
            </a:pPr>
            <a:r>
              <a:rPr lang="zh-CN" altLang="en-US" sz="2800" b="1" u="sng" dirty="0">
                <a:solidFill>
                  <a:schemeClr val="tx2"/>
                </a:solidFill>
                <a:ea typeface="仿宋_GB2312" pitchFamily="49" charset="-122"/>
              </a:rPr>
              <a:t>算法执行时所需的附加存储</a:t>
            </a:r>
            <a:r>
              <a:rPr lang="en-US" altLang="zh-CN" sz="2800" b="1" dirty="0">
                <a:ea typeface="仿宋_GB2312" pitchFamily="49" charset="-122"/>
              </a:rPr>
              <a:t>:   </a:t>
            </a:r>
            <a:r>
              <a:rPr lang="zh-CN" altLang="en-US" sz="2800" b="1" dirty="0">
                <a:ea typeface="仿宋_GB2312" pitchFamily="49" charset="-122"/>
              </a:rPr>
              <a:t>评价算法好坏的另一标准。</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61B97C49-F75E-4EFB-AF7B-C4E3BFE6E78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D3C130-8A80-4697-BFB9-57C5AA71A499}" type="slidenum">
              <a:rPr lang="en-US" altLang="zh-CN" sz="1200" smtClean="0">
                <a:latin typeface="Garamond" panose="02020404030301010803" pitchFamily="18" charset="0"/>
              </a:rPr>
              <a:pPr>
                <a:spcBef>
                  <a:spcPct val="0"/>
                </a:spcBef>
                <a:buClrTx/>
                <a:buSzTx/>
                <a:buFontTx/>
                <a:buNone/>
              </a:pPr>
              <a:t>40</a:t>
            </a:fld>
            <a:endParaRPr lang="en-US" altLang="zh-CN" sz="1200">
              <a:latin typeface="Garamond" panose="02020404030301010803" pitchFamily="18" charset="0"/>
            </a:endParaRPr>
          </a:p>
        </p:txBody>
      </p:sp>
      <p:sp>
        <p:nvSpPr>
          <p:cNvPr id="44035" name="AutoShape 2" descr="白色大理石">
            <a:extLst>
              <a:ext uri="{FF2B5EF4-FFF2-40B4-BE49-F238E27FC236}">
                <a16:creationId xmlns:a16="http://schemas.microsoft.com/office/drawing/2014/main" id="{3FB94B7F-84FD-49C8-B0E8-828AB0DDA8E4}"/>
              </a:ext>
            </a:extLst>
          </p:cNvPr>
          <p:cNvSpPr>
            <a:spLocks noChangeArrowheads="1"/>
          </p:cNvSpPr>
          <p:nvPr/>
        </p:nvSpPr>
        <p:spPr bwMode="auto">
          <a:xfrm>
            <a:off x="609600" y="60960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4036" name="AutoShape 3" descr="白色大理石">
            <a:extLst>
              <a:ext uri="{FF2B5EF4-FFF2-40B4-BE49-F238E27FC236}">
                <a16:creationId xmlns:a16="http://schemas.microsoft.com/office/drawing/2014/main" id="{6DF2F4A3-4196-4B6A-959D-DA5161C74284}"/>
              </a:ext>
            </a:extLst>
          </p:cNvPr>
          <p:cNvSpPr>
            <a:spLocks noChangeArrowheads="1"/>
          </p:cNvSpPr>
          <p:nvPr/>
        </p:nvSpPr>
        <p:spPr bwMode="auto">
          <a:xfrm>
            <a:off x="609600" y="44958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4037" name="AutoShape 4" descr="白色大理石">
            <a:extLst>
              <a:ext uri="{FF2B5EF4-FFF2-40B4-BE49-F238E27FC236}">
                <a16:creationId xmlns:a16="http://schemas.microsoft.com/office/drawing/2014/main" id="{71E61B26-FCC5-487B-BA08-2151EAE30116}"/>
              </a:ext>
            </a:extLst>
          </p:cNvPr>
          <p:cNvSpPr>
            <a:spLocks noChangeArrowheads="1"/>
          </p:cNvSpPr>
          <p:nvPr/>
        </p:nvSpPr>
        <p:spPr bwMode="auto">
          <a:xfrm>
            <a:off x="609600" y="28194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4038" name="AutoShape 5" descr="白色大理石">
            <a:extLst>
              <a:ext uri="{FF2B5EF4-FFF2-40B4-BE49-F238E27FC236}">
                <a16:creationId xmlns:a16="http://schemas.microsoft.com/office/drawing/2014/main" id="{4B54FEB3-6A22-4211-A670-72A23A53EE1A}"/>
              </a:ext>
            </a:extLst>
          </p:cNvPr>
          <p:cNvSpPr>
            <a:spLocks noChangeArrowheads="1"/>
          </p:cNvSpPr>
          <p:nvPr/>
        </p:nvSpPr>
        <p:spPr bwMode="auto">
          <a:xfrm>
            <a:off x="609600" y="9906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44039" name="Rectangle 6">
            <a:extLst>
              <a:ext uri="{FF2B5EF4-FFF2-40B4-BE49-F238E27FC236}">
                <a16:creationId xmlns:a16="http://schemas.microsoft.com/office/drawing/2014/main" id="{DC0D2F3D-9D6D-4D1E-87B9-409B48377D5E}"/>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25703" name="AutoShape 7">
            <a:extLst>
              <a:ext uri="{FF2B5EF4-FFF2-40B4-BE49-F238E27FC236}">
                <a16:creationId xmlns:a16="http://schemas.microsoft.com/office/drawing/2014/main" id="{FF8A83EB-7DD0-4429-B82B-3405472177F3}"/>
              </a:ext>
            </a:extLst>
          </p:cNvPr>
          <p:cNvSpPr>
            <a:spLocks noChangeArrowheads="1"/>
          </p:cNvSpPr>
          <p:nvPr/>
        </p:nvSpPr>
        <p:spPr bwMode="auto">
          <a:xfrm>
            <a:off x="1676400" y="609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CC"/>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25704" name="AutoShape 8">
            <a:extLst>
              <a:ext uri="{FF2B5EF4-FFF2-40B4-BE49-F238E27FC236}">
                <a16:creationId xmlns:a16="http://schemas.microsoft.com/office/drawing/2014/main" id="{39EFE110-56DB-458E-BF4B-7790B4E3D9FC}"/>
              </a:ext>
            </a:extLst>
          </p:cNvPr>
          <p:cNvSpPr>
            <a:spLocks noChangeArrowheads="1"/>
          </p:cNvSpPr>
          <p:nvPr/>
        </p:nvSpPr>
        <p:spPr bwMode="auto">
          <a:xfrm>
            <a:off x="2667000" y="533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5705" name="AutoShape 9">
            <a:extLst>
              <a:ext uri="{FF2B5EF4-FFF2-40B4-BE49-F238E27FC236}">
                <a16:creationId xmlns:a16="http://schemas.microsoft.com/office/drawing/2014/main" id="{94EC3C68-4C7C-477C-B54D-7CCA41220A3C}"/>
              </a:ext>
            </a:extLst>
          </p:cNvPr>
          <p:cNvSpPr>
            <a:spLocks noChangeArrowheads="1"/>
          </p:cNvSpPr>
          <p:nvPr/>
        </p:nvSpPr>
        <p:spPr bwMode="auto">
          <a:xfrm>
            <a:off x="3657600" y="228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25706" name="AutoShape 10">
            <a:extLst>
              <a:ext uri="{FF2B5EF4-FFF2-40B4-BE49-F238E27FC236}">
                <a16:creationId xmlns:a16="http://schemas.microsoft.com/office/drawing/2014/main" id="{3087E41C-0C82-4B28-BBA3-6C44E9B25E26}"/>
              </a:ext>
            </a:extLst>
          </p:cNvPr>
          <p:cNvSpPr>
            <a:spLocks noChangeArrowheads="1"/>
          </p:cNvSpPr>
          <p:nvPr/>
        </p:nvSpPr>
        <p:spPr bwMode="auto">
          <a:xfrm>
            <a:off x="4648200" y="533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5707" name="AutoShape 11">
            <a:extLst>
              <a:ext uri="{FF2B5EF4-FFF2-40B4-BE49-F238E27FC236}">
                <a16:creationId xmlns:a16="http://schemas.microsoft.com/office/drawing/2014/main" id="{4A39AE0A-C0BD-4339-9D04-D996FD0AB489}"/>
              </a:ext>
            </a:extLst>
          </p:cNvPr>
          <p:cNvSpPr>
            <a:spLocks noChangeArrowheads="1"/>
          </p:cNvSpPr>
          <p:nvPr/>
        </p:nvSpPr>
        <p:spPr bwMode="auto">
          <a:xfrm>
            <a:off x="5638800" y="685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25708" name="AutoShape 12">
            <a:extLst>
              <a:ext uri="{FF2B5EF4-FFF2-40B4-BE49-F238E27FC236}">
                <a16:creationId xmlns:a16="http://schemas.microsoft.com/office/drawing/2014/main" id="{19742003-36BE-462B-B5CB-8508CEAB65EA}"/>
              </a:ext>
            </a:extLst>
          </p:cNvPr>
          <p:cNvSpPr>
            <a:spLocks noChangeArrowheads="1"/>
          </p:cNvSpPr>
          <p:nvPr/>
        </p:nvSpPr>
        <p:spPr bwMode="auto">
          <a:xfrm>
            <a:off x="6629400" y="990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44046" name="Text Box 13">
            <a:extLst>
              <a:ext uri="{FF2B5EF4-FFF2-40B4-BE49-F238E27FC236}">
                <a16:creationId xmlns:a16="http://schemas.microsoft.com/office/drawing/2014/main" id="{D466CDBF-071D-4C88-B650-2A8F7E616EB1}"/>
              </a:ext>
            </a:extLst>
          </p:cNvPr>
          <p:cNvSpPr txBox="1">
            <a:spLocks noChangeArrowheads="1"/>
          </p:cNvSpPr>
          <p:nvPr/>
        </p:nvSpPr>
        <p:spPr bwMode="auto">
          <a:xfrm>
            <a:off x="1752600" y="14478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25710" name="AutoShape 14">
            <a:extLst>
              <a:ext uri="{FF2B5EF4-FFF2-40B4-BE49-F238E27FC236}">
                <a16:creationId xmlns:a16="http://schemas.microsoft.com/office/drawing/2014/main" id="{2CEDFCCA-D3CC-4E69-800B-194EB1FDCEDB}"/>
              </a:ext>
            </a:extLst>
          </p:cNvPr>
          <p:cNvSpPr>
            <a:spLocks noChangeArrowheads="1"/>
          </p:cNvSpPr>
          <p:nvPr/>
        </p:nvSpPr>
        <p:spPr bwMode="auto">
          <a:xfrm>
            <a:off x="4648200" y="2362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5711" name="Text Box 15">
            <a:extLst>
              <a:ext uri="{FF2B5EF4-FFF2-40B4-BE49-F238E27FC236}">
                <a16:creationId xmlns:a16="http://schemas.microsoft.com/office/drawing/2014/main" id="{A731FF9F-3F22-44A1-A7ED-A87FBB410643}"/>
              </a:ext>
            </a:extLst>
          </p:cNvPr>
          <p:cNvSpPr txBox="1">
            <a:spLocks noChangeArrowheads="1"/>
          </p:cNvSpPr>
          <p:nvPr/>
        </p:nvSpPr>
        <p:spPr bwMode="auto">
          <a:xfrm>
            <a:off x="436563" y="152400"/>
            <a:ext cx="898525"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1</a:t>
            </a:r>
          </a:p>
          <a:p>
            <a:pPr eaLnBrk="1" hangingPunct="1">
              <a:defRPr/>
            </a:pPr>
            <a:r>
              <a:rPr kumimoji="1" lang="zh-CN" altLang="en-US" sz="2800" b="1">
                <a:solidFill>
                  <a:schemeClr val="hlink"/>
                </a:solidFill>
                <a:effectLst>
                  <a:outerShdw blurRad="38100" dist="38100" dir="2700000" algn="tl">
                    <a:srgbClr val="C0C0C0"/>
                  </a:outerShdw>
                </a:effectLst>
                <a:latin typeface="Times New Roman" pitchFamily="18" charset="0"/>
                <a:ea typeface="隶书" pitchFamily="49" charset="-122"/>
              </a:rPr>
              <a:t>划分</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25712" name="AutoShape 16">
            <a:extLst>
              <a:ext uri="{FF2B5EF4-FFF2-40B4-BE49-F238E27FC236}">
                <a16:creationId xmlns:a16="http://schemas.microsoft.com/office/drawing/2014/main" id="{0E957529-B631-4354-B7BB-6547301950E1}"/>
              </a:ext>
            </a:extLst>
          </p:cNvPr>
          <p:cNvSpPr>
            <a:spLocks noChangeArrowheads="1"/>
          </p:cNvSpPr>
          <p:nvPr/>
        </p:nvSpPr>
        <p:spPr bwMode="auto">
          <a:xfrm>
            <a:off x="5638800" y="4038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25713" name="AutoShape 17">
            <a:extLst>
              <a:ext uri="{FF2B5EF4-FFF2-40B4-BE49-F238E27FC236}">
                <a16:creationId xmlns:a16="http://schemas.microsoft.com/office/drawing/2014/main" id="{7E6D0115-0BFF-4B1E-B05B-E6C883A196E6}"/>
              </a:ext>
            </a:extLst>
          </p:cNvPr>
          <p:cNvSpPr>
            <a:spLocks noChangeArrowheads="1"/>
          </p:cNvSpPr>
          <p:nvPr/>
        </p:nvSpPr>
        <p:spPr bwMode="auto">
          <a:xfrm>
            <a:off x="2667000" y="41910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25714" name="AutoShape 18">
            <a:extLst>
              <a:ext uri="{FF2B5EF4-FFF2-40B4-BE49-F238E27FC236}">
                <a16:creationId xmlns:a16="http://schemas.microsoft.com/office/drawing/2014/main" id="{53BB9E7D-1BE5-4C16-B705-FEE550030EF9}"/>
              </a:ext>
            </a:extLst>
          </p:cNvPr>
          <p:cNvSpPr>
            <a:spLocks noChangeArrowheads="1"/>
          </p:cNvSpPr>
          <p:nvPr/>
        </p:nvSpPr>
        <p:spPr bwMode="auto">
          <a:xfrm>
            <a:off x="5638800" y="23622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5715" name="AutoShape 19">
            <a:extLst>
              <a:ext uri="{FF2B5EF4-FFF2-40B4-BE49-F238E27FC236}">
                <a16:creationId xmlns:a16="http://schemas.microsoft.com/office/drawing/2014/main" id="{F8F9A0D9-79C1-4B5D-BF04-9187C69755F1}"/>
              </a:ext>
            </a:extLst>
          </p:cNvPr>
          <p:cNvSpPr>
            <a:spLocks noChangeArrowheads="1"/>
          </p:cNvSpPr>
          <p:nvPr/>
        </p:nvSpPr>
        <p:spPr bwMode="auto">
          <a:xfrm>
            <a:off x="2667000" y="25146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5716" name="AutoShape 20">
            <a:extLst>
              <a:ext uri="{FF2B5EF4-FFF2-40B4-BE49-F238E27FC236}">
                <a16:creationId xmlns:a16="http://schemas.microsoft.com/office/drawing/2014/main" id="{05F7C49E-79E8-4CF1-A661-EEC5DF47F9BC}"/>
              </a:ext>
            </a:extLst>
          </p:cNvPr>
          <p:cNvSpPr>
            <a:spLocks noChangeArrowheads="1"/>
          </p:cNvSpPr>
          <p:nvPr/>
        </p:nvSpPr>
        <p:spPr bwMode="auto">
          <a:xfrm>
            <a:off x="3657600" y="44958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5717" name="AutoShape 21">
            <a:extLst>
              <a:ext uri="{FF2B5EF4-FFF2-40B4-BE49-F238E27FC236}">
                <a16:creationId xmlns:a16="http://schemas.microsoft.com/office/drawing/2014/main" id="{FC236740-0412-4BDD-B046-6F32FB762250}"/>
              </a:ext>
            </a:extLst>
          </p:cNvPr>
          <p:cNvSpPr>
            <a:spLocks noChangeArrowheads="1"/>
          </p:cNvSpPr>
          <p:nvPr/>
        </p:nvSpPr>
        <p:spPr bwMode="auto">
          <a:xfrm>
            <a:off x="3657600" y="2057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25718" name="Text Box 22">
            <a:extLst>
              <a:ext uri="{FF2B5EF4-FFF2-40B4-BE49-F238E27FC236}">
                <a16:creationId xmlns:a16="http://schemas.microsoft.com/office/drawing/2014/main" id="{CD78B205-198C-4F7B-AEA2-5353BD74EAD1}"/>
              </a:ext>
            </a:extLst>
          </p:cNvPr>
          <p:cNvSpPr txBox="1">
            <a:spLocks noChangeArrowheads="1"/>
          </p:cNvSpPr>
          <p:nvPr/>
        </p:nvSpPr>
        <p:spPr bwMode="auto">
          <a:xfrm>
            <a:off x="1524000" y="152400"/>
            <a:ext cx="1285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pivotpos</a:t>
            </a:r>
          </a:p>
        </p:txBody>
      </p:sp>
      <p:sp>
        <p:nvSpPr>
          <p:cNvPr id="925719" name="AutoShape 23">
            <a:extLst>
              <a:ext uri="{FF2B5EF4-FFF2-40B4-BE49-F238E27FC236}">
                <a16:creationId xmlns:a16="http://schemas.microsoft.com/office/drawing/2014/main" id="{D1E67D9D-42DA-46F2-8082-ED1BF1AFFD45}"/>
              </a:ext>
            </a:extLst>
          </p:cNvPr>
          <p:cNvSpPr>
            <a:spLocks noChangeArrowheads="1"/>
          </p:cNvSpPr>
          <p:nvPr/>
        </p:nvSpPr>
        <p:spPr bwMode="auto">
          <a:xfrm>
            <a:off x="6629400" y="28194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925720" name="AutoShape 24">
            <a:extLst>
              <a:ext uri="{FF2B5EF4-FFF2-40B4-BE49-F238E27FC236}">
                <a16:creationId xmlns:a16="http://schemas.microsoft.com/office/drawing/2014/main" id="{02D3B84F-52C7-415B-BE00-ACBE78311890}"/>
              </a:ext>
            </a:extLst>
          </p:cNvPr>
          <p:cNvSpPr>
            <a:spLocks noChangeArrowheads="1"/>
          </p:cNvSpPr>
          <p:nvPr/>
        </p:nvSpPr>
        <p:spPr bwMode="auto">
          <a:xfrm>
            <a:off x="4648200" y="4038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5721" name="AutoShape 25">
            <a:extLst>
              <a:ext uri="{FF2B5EF4-FFF2-40B4-BE49-F238E27FC236}">
                <a16:creationId xmlns:a16="http://schemas.microsoft.com/office/drawing/2014/main" id="{7A33F584-4AA0-4D5F-BA06-3CB463251A8F}"/>
              </a:ext>
            </a:extLst>
          </p:cNvPr>
          <p:cNvSpPr>
            <a:spLocks noChangeArrowheads="1"/>
          </p:cNvSpPr>
          <p:nvPr/>
        </p:nvSpPr>
        <p:spPr bwMode="auto">
          <a:xfrm>
            <a:off x="6629400" y="37338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49</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5722" name="AutoShape 26">
            <a:extLst>
              <a:ext uri="{FF2B5EF4-FFF2-40B4-BE49-F238E27FC236}">
                <a16:creationId xmlns:a16="http://schemas.microsoft.com/office/drawing/2014/main" id="{B9B25DCE-D8E5-4F08-91A3-811595C8AB53}"/>
              </a:ext>
            </a:extLst>
          </p:cNvPr>
          <p:cNvSpPr>
            <a:spLocks noChangeArrowheads="1"/>
          </p:cNvSpPr>
          <p:nvPr/>
        </p:nvSpPr>
        <p:spPr bwMode="auto">
          <a:xfrm>
            <a:off x="1676400" y="60960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25723" name="AutoShape 27">
            <a:extLst>
              <a:ext uri="{FF2B5EF4-FFF2-40B4-BE49-F238E27FC236}">
                <a16:creationId xmlns:a16="http://schemas.microsoft.com/office/drawing/2014/main" id="{53945004-29E7-4601-A5F4-49C3DC6D32AA}"/>
              </a:ext>
            </a:extLst>
          </p:cNvPr>
          <p:cNvSpPr>
            <a:spLocks noChangeArrowheads="1"/>
          </p:cNvSpPr>
          <p:nvPr/>
        </p:nvSpPr>
        <p:spPr bwMode="auto">
          <a:xfrm>
            <a:off x="2667000" y="5791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solidFill>
                <a:schemeClr val="bg2"/>
              </a:solidFill>
              <a:effectLst>
                <a:outerShdw blurRad="38100" dist="38100" dir="2700000" algn="tl">
                  <a:srgbClr val="000000"/>
                </a:outerShdw>
              </a:effectLst>
              <a:latin typeface="Times New Roman" pitchFamily="18" charset="0"/>
            </a:endParaRPr>
          </a:p>
        </p:txBody>
      </p:sp>
      <p:sp>
        <p:nvSpPr>
          <p:cNvPr id="925724" name="AutoShape 28">
            <a:extLst>
              <a:ext uri="{FF2B5EF4-FFF2-40B4-BE49-F238E27FC236}">
                <a16:creationId xmlns:a16="http://schemas.microsoft.com/office/drawing/2014/main" id="{B35B97CF-166F-4EAC-963E-099896B30A46}"/>
              </a:ext>
            </a:extLst>
          </p:cNvPr>
          <p:cNvSpPr>
            <a:spLocks noChangeArrowheads="1"/>
          </p:cNvSpPr>
          <p:nvPr/>
        </p:nvSpPr>
        <p:spPr bwMode="auto">
          <a:xfrm>
            <a:off x="4648200" y="5638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25725" name="AutoShape 29">
            <a:extLst>
              <a:ext uri="{FF2B5EF4-FFF2-40B4-BE49-F238E27FC236}">
                <a16:creationId xmlns:a16="http://schemas.microsoft.com/office/drawing/2014/main" id="{78E9C7E9-BA59-4D1E-9D79-64C5008FA197}"/>
              </a:ext>
            </a:extLst>
          </p:cNvPr>
          <p:cNvSpPr>
            <a:spLocks noChangeArrowheads="1"/>
          </p:cNvSpPr>
          <p:nvPr/>
        </p:nvSpPr>
        <p:spPr bwMode="auto">
          <a:xfrm>
            <a:off x="5638800" y="5638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25726" name="AutoShape 30">
            <a:extLst>
              <a:ext uri="{FF2B5EF4-FFF2-40B4-BE49-F238E27FC236}">
                <a16:creationId xmlns:a16="http://schemas.microsoft.com/office/drawing/2014/main" id="{AB4AA2CA-D3A2-4455-8762-2511AC195E54}"/>
              </a:ext>
            </a:extLst>
          </p:cNvPr>
          <p:cNvSpPr>
            <a:spLocks noChangeArrowheads="1"/>
          </p:cNvSpPr>
          <p:nvPr/>
        </p:nvSpPr>
        <p:spPr bwMode="auto">
          <a:xfrm>
            <a:off x="3657600" y="57150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44064" name="Line 31">
            <a:extLst>
              <a:ext uri="{FF2B5EF4-FFF2-40B4-BE49-F238E27FC236}">
                <a16:creationId xmlns:a16="http://schemas.microsoft.com/office/drawing/2014/main" id="{7A12EF22-CEBD-443F-8D18-2AFBD10172D2}"/>
              </a:ext>
            </a:extLst>
          </p:cNvPr>
          <p:cNvSpPr>
            <a:spLocks noChangeShapeType="1"/>
          </p:cNvSpPr>
          <p:nvPr/>
        </p:nvSpPr>
        <p:spPr bwMode="auto">
          <a:xfrm>
            <a:off x="3048000" y="19050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Line 32">
            <a:extLst>
              <a:ext uri="{FF2B5EF4-FFF2-40B4-BE49-F238E27FC236}">
                <a16:creationId xmlns:a16="http://schemas.microsoft.com/office/drawing/2014/main" id="{54D80706-45F5-47F7-A9A4-2668FD2F2A11}"/>
              </a:ext>
            </a:extLst>
          </p:cNvPr>
          <p:cNvSpPr>
            <a:spLocks noChangeShapeType="1"/>
          </p:cNvSpPr>
          <p:nvPr/>
        </p:nvSpPr>
        <p:spPr bwMode="auto">
          <a:xfrm>
            <a:off x="4038600" y="19050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Line 33">
            <a:extLst>
              <a:ext uri="{FF2B5EF4-FFF2-40B4-BE49-F238E27FC236}">
                <a16:creationId xmlns:a16="http://schemas.microsoft.com/office/drawing/2014/main" id="{FCD1F5A2-B12B-4B94-97E3-5E4EE9B9154A}"/>
              </a:ext>
            </a:extLst>
          </p:cNvPr>
          <p:cNvSpPr>
            <a:spLocks noChangeShapeType="1"/>
          </p:cNvSpPr>
          <p:nvPr/>
        </p:nvSpPr>
        <p:spPr bwMode="auto">
          <a:xfrm>
            <a:off x="5029200" y="19050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730" name="Text Box 34">
            <a:extLst>
              <a:ext uri="{FF2B5EF4-FFF2-40B4-BE49-F238E27FC236}">
                <a16:creationId xmlns:a16="http://schemas.microsoft.com/office/drawing/2014/main" id="{93500482-59D3-4F92-A20C-788FDC7F545A}"/>
              </a:ext>
            </a:extLst>
          </p:cNvPr>
          <p:cNvSpPr txBox="1">
            <a:spLocks noChangeArrowheads="1"/>
          </p:cNvSpPr>
          <p:nvPr/>
        </p:nvSpPr>
        <p:spPr bwMode="auto">
          <a:xfrm>
            <a:off x="2362200" y="1905000"/>
            <a:ext cx="1285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pivotpos</a:t>
            </a:r>
          </a:p>
        </p:txBody>
      </p:sp>
      <p:sp>
        <p:nvSpPr>
          <p:cNvPr id="925731" name="AutoShape 35">
            <a:extLst>
              <a:ext uri="{FF2B5EF4-FFF2-40B4-BE49-F238E27FC236}">
                <a16:creationId xmlns:a16="http://schemas.microsoft.com/office/drawing/2014/main" id="{E6D99825-A2BC-47B4-99D8-D09971BC3706}"/>
              </a:ext>
            </a:extLst>
          </p:cNvPr>
          <p:cNvSpPr>
            <a:spLocks noChangeArrowheads="1"/>
          </p:cNvSpPr>
          <p:nvPr/>
        </p:nvSpPr>
        <p:spPr bwMode="auto">
          <a:xfrm>
            <a:off x="1676400" y="2438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CC"/>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25732" name="Text Box 36">
            <a:extLst>
              <a:ext uri="{FF2B5EF4-FFF2-40B4-BE49-F238E27FC236}">
                <a16:creationId xmlns:a16="http://schemas.microsoft.com/office/drawing/2014/main" id="{0222C113-CF47-4D08-A8A5-42FB7D9889B0}"/>
              </a:ext>
            </a:extLst>
          </p:cNvPr>
          <p:cNvSpPr txBox="1">
            <a:spLocks noChangeArrowheads="1"/>
          </p:cNvSpPr>
          <p:nvPr/>
        </p:nvSpPr>
        <p:spPr bwMode="auto">
          <a:xfrm>
            <a:off x="7239000" y="1828800"/>
            <a:ext cx="1482725"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400" b="1">
                <a:effectLst>
                  <a:outerShdw blurRad="38100" dist="38100" dir="2700000" algn="tl">
                    <a:srgbClr val="C0C0C0"/>
                  </a:outerShdw>
                </a:effectLst>
                <a:latin typeface="Times New Roman" pitchFamily="18" charset="0"/>
                <a:ea typeface="仿宋_GB2312" pitchFamily="49" charset="-122"/>
              </a:rPr>
              <a:t>比较</a:t>
            </a:r>
            <a:r>
              <a:rPr kumimoji="1"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4</a:t>
            </a:r>
            <a:r>
              <a:rPr kumimoji="1" lang="zh-CN" altLang="en-US" sz="2400" b="1">
                <a:effectLst>
                  <a:outerShdw blurRad="38100" dist="38100" dir="2700000" algn="tl">
                    <a:srgbClr val="C0C0C0"/>
                  </a:outerShdw>
                </a:effectLst>
                <a:latin typeface="Times New Roman" pitchFamily="18" charset="0"/>
                <a:ea typeface="仿宋_GB2312" pitchFamily="49" charset="-122"/>
              </a:rPr>
              <a:t>次</a:t>
            </a:r>
          </a:p>
          <a:p>
            <a:pPr eaLnBrk="1" hangingPunct="1">
              <a:defRPr/>
            </a:pPr>
            <a:r>
              <a:rPr kumimoji="1" lang="zh-CN" altLang="en-US" sz="2400" b="1">
                <a:effectLst>
                  <a:outerShdw blurRad="38100" dist="38100" dir="2700000" algn="tl">
                    <a:srgbClr val="C0C0C0"/>
                  </a:outerShdw>
                </a:effectLst>
                <a:latin typeface="Times New Roman" pitchFamily="18" charset="0"/>
                <a:ea typeface="仿宋_GB2312" pitchFamily="49" charset="-122"/>
              </a:rPr>
              <a:t>交换</a:t>
            </a:r>
            <a:r>
              <a:rPr kumimoji="1" lang="en-US" altLang="zh-CN" sz="2400" b="1">
                <a:effectLst>
                  <a:outerShdw blurRad="38100" dist="38100" dir="2700000" algn="tl">
                    <a:srgbClr val="C0C0C0"/>
                  </a:outerShdw>
                </a:effectLst>
                <a:latin typeface="Times New Roman" pitchFamily="18" charset="0"/>
              </a:rPr>
              <a:t>25,16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25733" name="Text Box 37">
            <a:extLst>
              <a:ext uri="{FF2B5EF4-FFF2-40B4-BE49-F238E27FC236}">
                <a16:creationId xmlns:a16="http://schemas.microsoft.com/office/drawing/2014/main" id="{2D8C3E29-DC90-4132-A6AB-77CDC94DECE7}"/>
              </a:ext>
            </a:extLst>
          </p:cNvPr>
          <p:cNvSpPr txBox="1">
            <a:spLocks noChangeArrowheads="1"/>
          </p:cNvSpPr>
          <p:nvPr/>
        </p:nvSpPr>
        <p:spPr bwMode="auto">
          <a:xfrm>
            <a:off x="5699125" y="1676400"/>
            <a:ext cx="268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effectLst>
                  <a:outerShdw blurRad="38100" dist="38100" dir="2700000" algn="tl">
                    <a:srgbClr val="C0C0C0"/>
                  </a:outerShdw>
                </a:effectLst>
                <a:latin typeface="Times New Roman" pitchFamily="18" charset="0"/>
              </a:rPr>
              <a:t>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4071" name="Line 38">
            <a:extLst>
              <a:ext uri="{FF2B5EF4-FFF2-40B4-BE49-F238E27FC236}">
                <a16:creationId xmlns:a16="http://schemas.microsoft.com/office/drawing/2014/main" id="{3680CAC1-1D57-4DB3-98A5-9EDB3A1E93FB}"/>
              </a:ext>
            </a:extLst>
          </p:cNvPr>
          <p:cNvSpPr>
            <a:spLocks noChangeShapeType="1"/>
          </p:cNvSpPr>
          <p:nvPr/>
        </p:nvSpPr>
        <p:spPr bwMode="auto">
          <a:xfrm>
            <a:off x="5943600" y="35052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735" name="Text Box 39">
            <a:extLst>
              <a:ext uri="{FF2B5EF4-FFF2-40B4-BE49-F238E27FC236}">
                <a16:creationId xmlns:a16="http://schemas.microsoft.com/office/drawing/2014/main" id="{005E3E8E-3FC9-4F98-AFA3-AC6047AB2B86}"/>
              </a:ext>
            </a:extLst>
          </p:cNvPr>
          <p:cNvSpPr txBox="1">
            <a:spLocks noChangeArrowheads="1"/>
          </p:cNvSpPr>
          <p:nvPr/>
        </p:nvSpPr>
        <p:spPr bwMode="auto">
          <a:xfrm>
            <a:off x="6629400" y="3276600"/>
            <a:ext cx="268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effectLst>
                  <a:outerShdw blurRad="38100" dist="38100" dir="2700000" algn="tl">
                    <a:srgbClr val="C0C0C0"/>
                  </a:outerShdw>
                </a:effectLst>
                <a:latin typeface="Times New Roman" pitchFamily="18" charset="0"/>
              </a:rPr>
              <a:t>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25736" name="Text Box 40">
            <a:extLst>
              <a:ext uri="{FF2B5EF4-FFF2-40B4-BE49-F238E27FC236}">
                <a16:creationId xmlns:a16="http://schemas.microsoft.com/office/drawing/2014/main" id="{2F6DED59-FFFC-4E1B-8980-E1602DA62238}"/>
              </a:ext>
            </a:extLst>
          </p:cNvPr>
          <p:cNvSpPr txBox="1">
            <a:spLocks noChangeArrowheads="1"/>
          </p:cNvSpPr>
          <p:nvPr/>
        </p:nvSpPr>
        <p:spPr bwMode="auto">
          <a:xfrm>
            <a:off x="3355975" y="3581400"/>
            <a:ext cx="1285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pivotpos</a:t>
            </a:r>
          </a:p>
        </p:txBody>
      </p:sp>
      <p:sp>
        <p:nvSpPr>
          <p:cNvPr id="925737" name="AutoShape 41">
            <a:extLst>
              <a:ext uri="{FF2B5EF4-FFF2-40B4-BE49-F238E27FC236}">
                <a16:creationId xmlns:a16="http://schemas.microsoft.com/office/drawing/2014/main" id="{CE37DD9B-C7CD-4BD5-988A-2AB32C83D64E}"/>
              </a:ext>
            </a:extLst>
          </p:cNvPr>
          <p:cNvSpPr>
            <a:spLocks noChangeArrowheads="1"/>
          </p:cNvSpPr>
          <p:nvPr/>
        </p:nvSpPr>
        <p:spPr bwMode="auto">
          <a:xfrm>
            <a:off x="1676400" y="41148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CC"/>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25738" name="Text Box 42">
            <a:extLst>
              <a:ext uri="{FF2B5EF4-FFF2-40B4-BE49-F238E27FC236}">
                <a16:creationId xmlns:a16="http://schemas.microsoft.com/office/drawing/2014/main" id="{0E21748D-EFBD-46A5-B360-DD525404AD71}"/>
              </a:ext>
            </a:extLst>
          </p:cNvPr>
          <p:cNvSpPr txBox="1">
            <a:spLocks noChangeArrowheads="1"/>
          </p:cNvSpPr>
          <p:nvPr/>
        </p:nvSpPr>
        <p:spPr bwMode="auto">
          <a:xfrm>
            <a:off x="7239000" y="3505200"/>
            <a:ext cx="1482725"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400" b="1">
                <a:effectLst>
                  <a:outerShdw blurRad="38100" dist="38100" dir="2700000" algn="tl">
                    <a:srgbClr val="C0C0C0"/>
                  </a:outerShdw>
                </a:effectLst>
                <a:latin typeface="Times New Roman" pitchFamily="18" charset="0"/>
                <a:ea typeface="仿宋_GB2312" pitchFamily="49" charset="-122"/>
              </a:rPr>
              <a:t>比较</a:t>
            </a:r>
            <a:r>
              <a:rPr kumimoji="1"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1</a:t>
            </a:r>
            <a:r>
              <a:rPr kumimoji="1" lang="zh-CN" altLang="en-US" sz="2400" b="1">
                <a:effectLst>
                  <a:outerShdw blurRad="38100" dist="38100" dir="2700000" algn="tl">
                    <a:srgbClr val="C0C0C0"/>
                  </a:outerShdw>
                </a:effectLst>
                <a:latin typeface="Times New Roman" pitchFamily="18" charset="0"/>
                <a:ea typeface="仿宋_GB2312" pitchFamily="49" charset="-122"/>
              </a:rPr>
              <a:t>次</a:t>
            </a:r>
          </a:p>
          <a:p>
            <a:pPr eaLnBrk="1" hangingPunct="1">
              <a:defRPr/>
            </a:pPr>
            <a:r>
              <a:rPr kumimoji="1" lang="zh-CN" altLang="en-US" sz="2400" b="1">
                <a:effectLst>
                  <a:outerShdw blurRad="38100" dist="38100" dir="2700000" algn="tl">
                    <a:srgbClr val="C0C0C0"/>
                  </a:outerShdw>
                </a:effectLst>
                <a:latin typeface="Times New Roman" pitchFamily="18" charset="0"/>
                <a:ea typeface="仿宋_GB2312" pitchFamily="49" charset="-122"/>
              </a:rPr>
              <a:t>交换</a:t>
            </a:r>
            <a:r>
              <a:rPr kumimoji="1" lang="en-US" altLang="zh-CN" sz="2400" b="1">
                <a:effectLst>
                  <a:outerShdw blurRad="38100" dist="38100" dir="2700000" algn="tl">
                    <a:srgbClr val="C0C0C0"/>
                  </a:outerShdw>
                </a:effectLst>
                <a:latin typeface="Times New Roman" pitchFamily="18" charset="0"/>
              </a:rPr>
              <a:t>49,08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25739" name="AutoShape 43">
            <a:extLst>
              <a:ext uri="{FF2B5EF4-FFF2-40B4-BE49-F238E27FC236}">
                <a16:creationId xmlns:a16="http://schemas.microsoft.com/office/drawing/2014/main" id="{14AECC78-398E-4044-8D7C-8AB075F0CC03}"/>
              </a:ext>
            </a:extLst>
          </p:cNvPr>
          <p:cNvSpPr>
            <a:spLocks noChangeArrowheads="1"/>
          </p:cNvSpPr>
          <p:nvPr/>
        </p:nvSpPr>
        <p:spPr bwMode="auto">
          <a:xfrm>
            <a:off x="6629400" y="5334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25740" name="Text Box 44">
            <a:extLst>
              <a:ext uri="{FF2B5EF4-FFF2-40B4-BE49-F238E27FC236}">
                <a16:creationId xmlns:a16="http://schemas.microsoft.com/office/drawing/2014/main" id="{63BB8B8B-830F-4036-AC94-8C421F948A2B}"/>
              </a:ext>
            </a:extLst>
          </p:cNvPr>
          <p:cNvSpPr txBox="1">
            <a:spLocks noChangeArrowheads="1"/>
          </p:cNvSpPr>
          <p:nvPr/>
        </p:nvSpPr>
        <p:spPr bwMode="auto">
          <a:xfrm>
            <a:off x="1620838" y="5181600"/>
            <a:ext cx="30384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effectLst>
                  <a:outerShdw blurRad="38100" dist="38100" dir="2700000" algn="tl">
                    <a:srgbClr val="C0C0C0"/>
                  </a:outerShdw>
                </a:effectLst>
                <a:latin typeface="Times New Roman" pitchFamily="18" charset="0"/>
              </a:rPr>
              <a:t>low                 pivotpos</a:t>
            </a:r>
          </a:p>
        </p:txBody>
      </p:sp>
      <p:sp>
        <p:nvSpPr>
          <p:cNvPr id="925741" name="Text Box 45">
            <a:extLst>
              <a:ext uri="{FF2B5EF4-FFF2-40B4-BE49-F238E27FC236}">
                <a16:creationId xmlns:a16="http://schemas.microsoft.com/office/drawing/2014/main" id="{B12D4369-502F-4F1B-8D42-E276CC77094C}"/>
              </a:ext>
            </a:extLst>
          </p:cNvPr>
          <p:cNvSpPr txBox="1">
            <a:spLocks noChangeArrowheads="1"/>
          </p:cNvSpPr>
          <p:nvPr/>
        </p:nvSpPr>
        <p:spPr bwMode="auto">
          <a:xfrm>
            <a:off x="7239000" y="5638800"/>
            <a:ext cx="14827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400" b="1">
                <a:effectLst>
                  <a:outerShdw blurRad="38100" dist="38100" dir="2700000" algn="tl">
                    <a:srgbClr val="C0C0C0"/>
                  </a:outerShdw>
                </a:effectLst>
                <a:latin typeface="Times New Roman" pitchFamily="18" charset="0"/>
                <a:ea typeface="仿宋_GB2312" pitchFamily="49" charset="-122"/>
              </a:rPr>
              <a:t>交换</a:t>
            </a:r>
            <a:r>
              <a:rPr kumimoji="1" lang="en-US" altLang="zh-CN" sz="2400" b="1">
                <a:effectLst>
                  <a:outerShdw blurRad="38100" dist="38100" dir="2700000" algn="tl">
                    <a:srgbClr val="C0C0C0"/>
                  </a:outerShdw>
                </a:effectLst>
                <a:latin typeface="Times New Roman" pitchFamily="18" charset="0"/>
              </a:rPr>
              <a:t>21,08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6AD5026D-CAA9-4545-B05E-03A3B35D52B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1AE9CE-DE71-4CC2-B47F-8A24D0EE155F}" type="slidenum">
              <a:rPr lang="en-US" altLang="zh-CN" sz="1200" smtClean="0">
                <a:latin typeface="Garamond" panose="02020404030301010803" pitchFamily="18" charset="0"/>
              </a:rPr>
              <a:pPr>
                <a:spcBef>
                  <a:spcPct val="0"/>
                </a:spcBef>
                <a:buClrTx/>
                <a:buSzTx/>
                <a:buFontTx/>
                <a:buNone/>
              </a:pPr>
              <a:t>41</a:t>
            </a:fld>
            <a:endParaRPr lang="en-US" altLang="zh-CN" sz="1200">
              <a:latin typeface="Garamond" panose="02020404030301010803" pitchFamily="18" charset="0"/>
            </a:endParaRPr>
          </a:p>
        </p:txBody>
      </p:sp>
      <p:sp>
        <p:nvSpPr>
          <p:cNvPr id="45059" name="Rectangle 2">
            <a:extLst>
              <a:ext uri="{FF2B5EF4-FFF2-40B4-BE49-F238E27FC236}">
                <a16:creationId xmlns:a16="http://schemas.microsoft.com/office/drawing/2014/main" id="{7118122F-7243-439C-9EDF-B1344127688B}"/>
              </a:ext>
            </a:extLst>
          </p:cNvPr>
          <p:cNvSpPr>
            <a:spLocks noGrp="1" noChangeArrowheads="1"/>
          </p:cNvSpPr>
          <p:nvPr>
            <p:ph type="title"/>
          </p:nvPr>
        </p:nvSpPr>
        <p:spPr>
          <a:xfrm>
            <a:off x="457200" y="277813"/>
            <a:ext cx="8229600" cy="735012"/>
          </a:xfrm>
        </p:spPr>
        <p:txBody>
          <a:bodyPr/>
          <a:lstStyle/>
          <a:p>
            <a:pPr algn="ctr" eaLnBrk="1" hangingPunct="1"/>
            <a:r>
              <a:rPr kumimoji="1" lang="zh-CN" altLang="en-US" sz="3800" b="1">
                <a:ea typeface="华文新魏" panose="02010800040101010101" pitchFamily="2" charset="-122"/>
              </a:rPr>
              <a:t>快速排序的算法</a:t>
            </a:r>
          </a:p>
        </p:txBody>
      </p:sp>
      <p:sp>
        <p:nvSpPr>
          <p:cNvPr id="45060" name="Rectangle 3">
            <a:extLst>
              <a:ext uri="{FF2B5EF4-FFF2-40B4-BE49-F238E27FC236}">
                <a16:creationId xmlns:a16="http://schemas.microsoft.com/office/drawing/2014/main" id="{7A21BA36-A664-400A-85BB-E9DC5509160F}"/>
              </a:ext>
            </a:extLst>
          </p:cNvPr>
          <p:cNvSpPr>
            <a:spLocks noGrp="1" noChangeArrowheads="1"/>
          </p:cNvSpPr>
          <p:nvPr>
            <p:ph type="body" idx="1"/>
          </p:nvPr>
        </p:nvSpPr>
        <p:spPr>
          <a:xfrm>
            <a:off x="482600" y="1268413"/>
            <a:ext cx="8229600" cy="5184775"/>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#include </a:t>
            </a:r>
            <a:r>
              <a:rPr lang="en-US" altLang="zh-CN" sz="2600">
                <a:latin typeface="Times New Roman" panose="02020603050405020304" pitchFamily="18" charset="0"/>
                <a:ea typeface="隶书" panose="02010509060101010101" pitchFamily="49" charset="-122"/>
              </a:rPr>
              <a:t>"dataList.h"</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void </a:t>
            </a:r>
            <a:r>
              <a:rPr lang="en-US" altLang="zh-CN" sz="2600">
                <a:latin typeface="Times New Roman" panose="02020603050405020304" pitchFamily="18" charset="0"/>
                <a:ea typeface="隶书" panose="02010509060101010101" pitchFamily="49" charset="-122"/>
              </a:rPr>
              <a:t>QuickSort (dataList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对元素</a:t>
            </a:r>
            <a:r>
              <a:rPr lang="en-US" altLang="zh-CN" sz="2600" b="1">
                <a:solidFill>
                  <a:schemeClr val="tx2"/>
                </a:solidFill>
                <a:latin typeface="Times New Roman" panose="02020603050405020304" pitchFamily="18" charset="0"/>
                <a:ea typeface="隶书" panose="02010509060101010101" pitchFamily="49" charset="-122"/>
              </a:rPr>
              <a:t>Vector[left], ..., Vector[right]</a:t>
            </a:r>
            <a:r>
              <a:rPr lang="zh-CN" altLang="en-US" sz="2600">
                <a:solidFill>
                  <a:schemeClr val="tx2"/>
                </a:solidFill>
                <a:latin typeface="Times New Roman" panose="02020603050405020304" pitchFamily="18" charset="0"/>
                <a:ea typeface="隶书" panose="02010509060101010101" pitchFamily="49" charset="-122"/>
              </a:rPr>
              <a:t>进行排序</a:t>
            </a:r>
            <a:r>
              <a:rPr lang="en-US" altLang="zh-CN" sz="2600" b="1">
                <a:solidFill>
                  <a:schemeClr val="tx2"/>
                </a:solidFill>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//pivot=L.Vector[left]</a:t>
            </a:r>
            <a:r>
              <a:rPr lang="zh-CN" altLang="en-US" sz="2600">
                <a:solidFill>
                  <a:schemeClr val="tx2"/>
                </a:solidFill>
                <a:latin typeface="Times New Roman" panose="02020603050405020304" pitchFamily="18" charset="0"/>
                <a:ea typeface="隶书" panose="02010509060101010101" pitchFamily="49" charset="-122"/>
              </a:rPr>
              <a:t>是基准元素</a:t>
            </a:r>
            <a:r>
              <a:rPr lang="en-US" altLang="zh-CN" sz="2600" b="1">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排序结束后它的</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位置在</a:t>
            </a:r>
            <a:r>
              <a:rPr lang="en-US" altLang="zh-CN" sz="2600" b="1">
                <a:solidFill>
                  <a:schemeClr val="tx2"/>
                </a:solidFill>
                <a:latin typeface="Times New Roman" panose="02020603050405020304" pitchFamily="18" charset="0"/>
                <a:ea typeface="隶书" panose="02010509060101010101" pitchFamily="49" charset="-122"/>
              </a:rPr>
              <a:t>pivotPos, </a:t>
            </a:r>
            <a:r>
              <a:rPr lang="zh-CN" altLang="en-US" sz="2600">
                <a:solidFill>
                  <a:schemeClr val="tx2"/>
                </a:solidFill>
                <a:latin typeface="Times New Roman" panose="02020603050405020304" pitchFamily="18" charset="0"/>
                <a:ea typeface="隶书" panose="02010509060101010101" pitchFamily="49" charset="-122"/>
              </a:rPr>
              <a:t>把参加排序的序列分成两部分</a:t>
            </a:r>
            <a:r>
              <a:rPr lang="en-US" altLang="zh-CN" sz="2600">
                <a:solidFill>
                  <a:schemeClr val="tx2"/>
                </a:solidFill>
                <a:latin typeface="Times New Roman" panose="02020603050405020304" pitchFamily="18"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左边元素的排序码都小于或等于它</a:t>
            </a:r>
            <a:r>
              <a:rPr lang="en-US" altLang="zh-CN" sz="2600" b="1">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右边都大于它</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if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元素序列长度大于</a:t>
            </a:r>
            <a:r>
              <a:rPr lang="en-US" altLang="zh-CN" sz="2600">
                <a:solidFill>
                  <a:schemeClr val="tx2"/>
                </a:solidFill>
                <a:latin typeface="Times New Roman" panose="02020603050405020304" pitchFamily="18" charset="0"/>
                <a:ea typeface="隶书" panose="02010509060101010101" pitchFamily="49" charset="-122"/>
              </a:rPr>
              <a:t>1</a:t>
            </a:r>
            <a:r>
              <a:rPr lang="zh-CN" altLang="en-US" sz="2600">
                <a:solidFill>
                  <a:schemeClr val="tx2"/>
                </a:solidFill>
                <a:latin typeface="Times New Roman" panose="02020603050405020304" pitchFamily="18" charset="0"/>
                <a:ea typeface="隶书" panose="02010509060101010101" pitchFamily="49" charset="-122"/>
              </a:rPr>
              <a:t>时</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pivotpos</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L.Partition (left</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划分</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QuickSort (L</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pivotpos</a:t>
            </a:r>
            <a:r>
              <a:rPr lang="en-US" altLang="zh-CN" sz="2600" b="1">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CD76C5FB-DC79-482E-8C3F-4D99E691C75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086B78-3594-4A52-912E-7E12A6702CD5}" type="slidenum">
              <a:rPr lang="en-US" altLang="zh-CN" sz="1200" smtClean="0">
                <a:latin typeface="Garamond" panose="02020404030301010803" pitchFamily="18" charset="0"/>
              </a:rPr>
              <a:pPr>
                <a:spcBef>
                  <a:spcPct val="0"/>
                </a:spcBef>
                <a:buClrTx/>
                <a:buSzTx/>
                <a:buFontTx/>
                <a:buNone/>
              </a:pPr>
              <a:t>42</a:t>
            </a:fld>
            <a:endParaRPr lang="en-US" altLang="zh-CN" sz="1200">
              <a:latin typeface="Garamond" panose="02020404030301010803" pitchFamily="18" charset="0"/>
            </a:endParaRPr>
          </a:p>
        </p:txBody>
      </p:sp>
      <p:sp>
        <p:nvSpPr>
          <p:cNvPr id="46083" name="Rectangle 2">
            <a:extLst>
              <a:ext uri="{FF2B5EF4-FFF2-40B4-BE49-F238E27FC236}">
                <a16:creationId xmlns:a16="http://schemas.microsoft.com/office/drawing/2014/main" id="{F8ACA0E3-4C76-4B45-BD78-08A75F7CCC31}"/>
              </a:ext>
            </a:extLst>
          </p:cNvPr>
          <p:cNvSpPr>
            <a:spLocks noGrp="1" noChangeArrowheads="1"/>
          </p:cNvSpPr>
          <p:nvPr>
            <p:ph type="body" idx="1"/>
          </p:nvPr>
        </p:nvSpPr>
        <p:spPr>
          <a:xfrm>
            <a:off x="482600" y="693738"/>
            <a:ext cx="8229600" cy="5795962"/>
          </a:xfrm>
        </p:spPr>
        <p:txBody>
          <a:bodyPr/>
          <a:lstStyle/>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QuickSort</a:t>
            </a:r>
            <a:r>
              <a:rPr lang="en-US" altLang="zh-CN" sz="2600" dirty="0">
                <a:latin typeface="Times New Roman" panose="02020603050405020304" pitchFamily="18" charset="0"/>
                <a:ea typeface="隶书" panose="02010509060101010101" pitchFamily="49" charset="-122"/>
              </a:rPr>
              <a:t> (L</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pivotpos+1</a:t>
            </a: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right)</a:t>
            </a:r>
            <a:r>
              <a:rPr lang="en-US" altLang="zh-CN" sz="2600" b="1" dirty="0">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endParaRPr lang="en-US" altLang="zh-CN" sz="2600" b="1" dirty="0">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template &lt;class </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int </a:t>
            </a:r>
            <a:r>
              <a:rPr lang="en-US" altLang="zh-CN" sz="2600" dirty="0" err="1">
                <a:latin typeface="Times New Roman" panose="02020603050405020304" pitchFamily="18" charset="0"/>
                <a:ea typeface="隶书" panose="02010509060101010101" pitchFamily="49" charset="-122"/>
              </a:rPr>
              <a:t>dataList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a:t>
            </a:r>
            <a:r>
              <a:rPr lang="en-US" altLang="zh-CN" sz="2600" dirty="0">
                <a:latin typeface="Times New Roman" panose="02020603050405020304" pitchFamily="18" charset="0"/>
                <a:ea typeface="隶书" panose="02010509060101010101" pitchFamily="49" charset="-122"/>
              </a:rPr>
              <a:t>Partition (</a:t>
            </a:r>
            <a:r>
              <a:rPr lang="en-US" altLang="zh-CN" sz="2600" b="1" dirty="0">
                <a:latin typeface="Times New Roman" panose="02020603050405020304" pitchFamily="18" charset="0"/>
                <a:ea typeface="隶书" panose="02010509060101010101" pitchFamily="49" charset="-122"/>
              </a:rPr>
              <a:t>const int </a:t>
            </a:r>
            <a:r>
              <a:rPr lang="en-US" altLang="zh-CN" sz="2600" dirty="0">
                <a:latin typeface="Times New Roman" panose="02020603050405020304" pitchFamily="18" charset="0"/>
                <a:ea typeface="隶书" panose="02010509060101010101" pitchFamily="49" charset="-122"/>
              </a:rPr>
              <a:t>low</a:t>
            </a:r>
            <a:r>
              <a:rPr lang="en-US" altLang="zh-CN" sz="2600" b="1" dirty="0">
                <a:latin typeface="Times New Roman" panose="02020603050405020304" pitchFamily="18" charset="0"/>
                <a:ea typeface="隶书" panose="02010509060101010101" pitchFamily="49" charset="-122"/>
              </a:rPr>
              <a:t>, const int </a:t>
            </a:r>
            <a:r>
              <a:rPr lang="en-US" altLang="zh-CN" sz="2600" dirty="0">
                <a:latin typeface="Times New Roman" panose="02020603050405020304" pitchFamily="18" charset="0"/>
                <a:ea typeface="隶书" panose="02010509060101010101" pitchFamily="49" charset="-122"/>
              </a:rPr>
              <a:t>high)</a:t>
            </a:r>
            <a:r>
              <a:rPr lang="en-US" altLang="zh-CN" sz="2600" b="1" dirty="0">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数据表类的共有函数</a:t>
            </a:r>
          </a:p>
          <a:p>
            <a:pPr eaLnBrk="1" hangingPunct="1">
              <a:spcBef>
                <a:spcPct val="10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int </a:t>
            </a:r>
            <a:r>
              <a:rPr lang="en-US" altLang="zh-CN" sz="2600" dirty="0" err="1">
                <a:latin typeface="Times New Roman" panose="02020603050405020304" pitchFamily="18" charset="0"/>
                <a:ea typeface="隶书" panose="02010509060101010101" pitchFamily="49" charset="-122"/>
              </a:rPr>
              <a:t>pivotpos</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low</a:t>
            </a:r>
            <a:r>
              <a:rPr lang="en-US" altLang="zh-CN" sz="2600" b="1" dirty="0">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Element</a:t>
            </a:r>
            <a:r>
              <a:rPr lang="en-US" altLang="zh-CN" sz="2600" b="1" dirty="0">
                <a:latin typeface="Times New Roman" panose="02020603050405020304" pitchFamily="18" charset="0"/>
                <a:ea typeface="隶书" panose="02010509060101010101" pitchFamily="49" charset="-122"/>
              </a:rPr>
              <a:t>&lt;</a:t>
            </a:r>
            <a:r>
              <a:rPr lang="en-US" altLang="zh-CN" sz="2600" dirty="0">
                <a:latin typeface="Times New Roman" panose="02020603050405020304" pitchFamily="18" charset="0"/>
                <a:ea typeface="隶书" panose="02010509060101010101" pitchFamily="49" charset="-122"/>
              </a:rPr>
              <a:t>T</a:t>
            </a:r>
            <a:r>
              <a:rPr lang="en-US" altLang="zh-CN" sz="2600" b="1" dirty="0">
                <a:latin typeface="Times New Roman" panose="02020603050405020304" pitchFamily="18" charset="0"/>
                <a:ea typeface="隶书" panose="02010509060101010101" pitchFamily="49" charset="-122"/>
              </a:rPr>
              <a:t>&gt; </a:t>
            </a:r>
            <a:r>
              <a:rPr lang="en-US" altLang="zh-CN" sz="2600" dirty="0">
                <a:latin typeface="Times New Roman" panose="02020603050405020304" pitchFamily="18" charset="0"/>
                <a:ea typeface="隶书" panose="02010509060101010101" pitchFamily="49" charset="-122"/>
              </a:rPr>
              <a:t>pivot</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Vector[low]</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基准元素</a:t>
            </a:r>
          </a:p>
          <a:p>
            <a:pPr eaLnBrk="1" hangingPunct="1">
              <a:spcBef>
                <a:spcPct val="10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for </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int </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low+1</a:t>
            </a: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&lt;= </a:t>
            </a:r>
            <a:r>
              <a:rPr lang="en-US" altLang="zh-CN" sz="2600" dirty="0">
                <a:latin typeface="Times New Roman" panose="02020603050405020304" pitchFamily="18" charset="0"/>
                <a:ea typeface="隶书" panose="02010509060101010101" pitchFamily="49" charset="-122"/>
              </a:rPr>
              <a:t>high</a:t>
            </a: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检测整个序列</a:t>
            </a:r>
            <a:r>
              <a:rPr lang="en-US" altLang="zh-CN" sz="2600" dirty="0">
                <a:solidFill>
                  <a:schemeClr val="tx2"/>
                </a:solidFill>
                <a:latin typeface="Times New Roman" panose="02020603050405020304" pitchFamily="18" charset="0"/>
                <a:ea typeface="隶书" panose="02010509060101010101" pitchFamily="49" charset="-122"/>
              </a:rPr>
              <a:t>, </a:t>
            </a:r>
            <a:r>
              <a:rPr lang="zh-CN" altLang="en-US" sz="2600" dirty="0">
                <a:solidFill>
                  <a:schemeClr val="tx2"/>
                </a:solidFill>
                <a:latin typeface="Times New Roman" panose="02020603050405020304" pitchFamily="18" charset="0"/>
                <a:ea typeface="隶书" panose="02010509060101010101" pitchFamily="49" charset="-122"/>
              </a:rPr>
              <a:t>进行划分</a:t>
            </a:r>
            <a:endParaRPr lang="zh-CN" altLang="en-US" sz="2600" b="1" dirty="0">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3">
                                            <p:txEl>
                                              <p:pRg st="9" end="9"/>
                                            </p:txEl>
                                          </p:spTgt>
                                        </p:tgtEl>
                                        <p:attrNameLst>
                                          <p:attrName>style.visibility</p:attrName>
                                        </p:attrNameLst>
                                      </p:cBhvr>
                                      <p:to>
                                        <p:strVal val="visible"/>
                                      </p:to>
                                    </p:set>
                                    <p:animEffect transition="in" filter="fade">
                                      <p:cBhvr>
                                        <p:cTn id="7" dur="500"/>
                                        <p:tgtEl>
                                          <p:spTgt spid="4608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083">
                                            <p:txEl>
                                              <p:pRg st="10" end="10"/>
                                            </p:txEl>
                                          </p:spTgt>
                                        </p:tgtEl>
                                        <p:attrNameLst>
                                          <p:attrName>style.visibility</p:attrName>
                                        </p:attrNameLst>
                                      </p:cBhvr>
                                      <p:to>
                                        <p:strVal val="visible"/>
                                      </p:to>
                                    </p:set>
                                    <p:animEffect transition="in" filter="fade">
                                      <p:cBhvr>
                                        <p:cTn id="10" dur="500"/>
                                        <p:tgtEl>
                                          <p:spTgt spid="460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B0BD8B59-43AF-45E0-9563-BAC17715C8D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CF19C6-61F5-4598-BCC3-3C580CABC9D7}" type="slidenum">
              <a:rPr lang="en-US" altLang="zh-CN" sz="1200" smtClean="0">
                <a:latin typeface="Garamond" panose="02020404030301010803" pitchFamily="18" charset="0"/>
              </a:rPr>
              <a:pPr>
                <a:spcBef>
                  <a:spcPct val="0"/>
                </a:spcBef>
                <a:buClrTx/>
                <a:buSzTx/>
                <a:buFontTx/>
                <a:buNone/>
              </a:pPr>
              <a:t>43</a:t>
            </a:fld>
            <a:endParaRPr lang="en-US" altLang="zh-CN" sz="1200">
              <a:latin typeface="Garamond" panose="02020404030301010803" pitchFamily="18" charset="0"/>
            </a:endParaRPr>
          </a:p>
        </p:txBody>
      </p:sp>
      <p:sp>
        <p:nvSpPr>
          <p:cNvPr id="47107" name="Rectangle 2">
            <a:extLst>
              <a:ext uri="{FF2B5EF4-FFF2-40B4-BE49-F238E27FC236}">
                <a16:creationId xmlns:a16="http://schemas.microsoft.com/office/drawing/2014/main" id="{AC6921E0-F08A-4116-9B95-BFB1B8D24808}"/>
              </a:ext>
            </a:extLst>
          </p:cNvPr>
          <p:cNvSpPr>
            <a:spLocks noGrp="1" noChangeArrowheads="1"/>
          </p:cNvSpPr>
          <p:nvPr>
            <p:ph type="body" idx="1"/>
          </p:nvPr>
        </p:nvSpPr>
        <p:spPr>
          <a:xfrm>
            <a:off x="482600" y="692150"/>
            <a:ext cx="8229600" cy="5795963"/>
          </a:xfrm>
        </p:spPr>
        <p:txBody>
          <a:bodyPr/>
          <a:lstStyle/>
          <a:p>
            <a:pPr eaLnBrk="1" hangingPunct="1">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if </a:t>
            </a:r>
            <a:r>
              <a:rPr lang="en-US" altLang="zh-CN" sz="2600" dirty="0">
                <a:latin typeface="Times New Roman" panose="02020603050405020304" pitchFamily="18" charset="0"/>
                <a:ea typeface="隶书" panose="02010509060101010101" pitchFamily="49" charset="-122"/>
              </a:rPr>
              <a:t>(Vector[</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pivot)</a:t>
            </a:r>
            <a:r>
              <a:rPr lang="en-US" altLang="zh-CN" sz="2600" b="1" dirty="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err="1">
                <a:latin typeface="Times New Roman" panose="02020603050405020304" pitchFamily="18" charset="0"/>
                <a:ea typeface="隶书" panose="02010509060101010101" pitchFamily="49" charset="-122"/>
              </a:rPr>
              <a:t>pivotpos</a:t>
            </a:r>
            <a:r>
              <a:rPr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if </a:t>
            </a:r>
            <a:r>
              <a:rPr lang="en-US" altLang="zh-CN" sz="2600" dirty="0">
                <a:latin typeface="Times New Roman" panose="02020603050405020304" pitchFamily="18" charset="0"/>
                <a:ea typeface="隶书" panose="02010509060101010101" pitchFamily="49" charset="-122"/>
              </a:rPr>
              <a:t>(</a:t>
            </a:r>
            <a:r>
              <a:rPr lang="en-US" altLang="zh-CN" sz="2600" dirty="0" err="1">
                <a:latin typeface="Times New Roman" panose="02020603050405020304" pitchFamily="18" charset="0"/>
                <a:ea typeface="隶书" panose="02010509060101010101" pitchFamily="49" charset="-122"/>
              </a:rPr>
              <a:t>pivotpos</a:t>
            </a:r>
            <a:r>
              <a:rPr lang="en-US" altLang="zh-CN" sz="2600" b="1" dirty="0">
                <a:latin typeface="Times New Roman" panose="02020603050405020304" pitchFamily="18" charset="0"/>
                <a:ea typeface="隶书" panose="02010509060101010101" pitchFamily="49" charset="-122"/>
              </a:rPr>
              <a:t> != </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Swap(Vector[</a:t>
            </a:r>
            <a:r>
              <a:rPr lang="en-US" altLang="zh-CN" sz="2600" dirty="0" err="1">
                <a:latin typeface="Times New Roman" panose="02020603050405020304" pitchFamily="18" charset="0"/>
                <a:ea typeface="隶书" panose="02010509060101010101" pitchFamily="49" charset="-122"/>
              </a:rPr>
              <a:t>pivotpos</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Vector[</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小于基准的交换到左侧去</a:t>
            </a:r>
          </a:p>
          <a:p>
            <a:pPr eaLnBrk="1" hangingPunct="1">
              <a:spcBef>
                <a:spcPct val="10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Vector[low]</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Vector[</a:t>
            </a:r>
            <a:r>
              <a:rPr lang="en-US" altLang="zh-CN" sz="2600" dirty="0" err="1">
                <a:latin typeface="Times New Roman" panose="02020603050405020304" pitchFamily="18" charset="0"/>
                <a:ea typeface="隶书" panose="02010509060101010101" pitchFamily="49" charset="-122"/>
              </a:rPr>
              <a:t>pivotpos</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Vector[</a:t>
            </a:r>
            <a:r>
              <a:rPr lang="en-US" altLang="zh-CN" sz="2600" dirty="0" err="1">
                <a:latin typeface="Times New Roman" panose="02020603050405020304" pitchFamily="18" charset="0"/>
                <a:ea typeface="隶书" panose="02010509060101010101" pitchFamily="49" charset="-122"/>
              </a:rPr>
              <a:t>pivotpos</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pivot</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将基准元素就位</a:t>
            </a:r>
            <a:r>
              <a:rPr lang="zh-CN" altLang="en-US" sz="2600" dirty="0">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return </a:t>
            </a:r>
            <a:r>
              <a:rPr lang="en-US" altLang="zh-CN" sz="2600" dirty="0" err="1">
                <a:latin typeface="Times New Roman" panose="02020603050405020304" pitchFamily="18" charset="0"/>
                <a:ea typeface="隶书" panose="02010509060101010101" pitchFamily="49" charset="-122"/>
              </a:rPr>
              <a:t>pivotpos</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返回基准元素位置</a:t>
            </a:r>
          </a:p>
          <a:p>
            <a:pPr eaLnBrk="1" hangingPunct="1">
              <a:spcBef>
                <a:spcPct val="10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endParaRPr lang="en-US" altLang="zh-CN" sz="1900" b="1" dirty="0">
              <a:solidFill>
                <a:schemeClr val="tx2"/>
              </a:solidFill>
              <a:latin typeface="Times New Roman" panose="02020603050405020304" pitchFamily="18" charset="0"/>
              <a:ea typeface="仿宋_GB2312" pitchFamily="49" charset="-122"/>
            </a:endParaRPr>
          </a:p>
          <a:p>
            <a:pPr eaLnBrk="1" hangingPunct="1">
              <a:spcBef>
                <a:spcPct val="10000"/>
              </a:spcBef>
              <a:buFont typeface="Wingdings" panose="05000000000000000000" pitchFamily="2" charset="2"/>
              <a:buNone/>
            </a:pPr>
            <a:r>
              <a:rPr lang="zh-CN" altLang="en-US" sz="2600" b="1" dirty="0">
                <a:solidFill>
                  <a:schemeClr val="tx2"/>
                </a:solidFill>
                <a:latin typeface="Times New Roman" panose="02020603050405020304" pitchFamily="18" charset="0"/>
                <a:ea typeface="仿宋_GB2312" pitchFamily="49" charset="-122"/>
              </a:rPr>
              <a:t>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fade">
                                      <p:cBhvr>
                                        <p:cTn id="7" dur="500"/>
                                        <p:tgtEl>
                                          <p:spTgt spid="4710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fade">
                                      <p:cBhvr>
                                        <p:cTn id="10" dur="500"/>
                                        <p:tgtEl>
                                          <p:spTgt spid="4710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fade">
                                      <p:cBhvr>
                                        <p:cTn id="13" dur="500"/>
                                        <p:tgtEl>
                                          <p:spTgt spid="471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107">
                                            <p:txEl>
                                              <p:pRg st="5" end="5"/>
                                            </p:txEl>
                                          </p:spTgt>
                                        </p:tgtEl>
                                        <p:attrNameLst>
                                          <p:attrName>style.visibility</p:attrName>
                                        </p:attrNameLst>
                                      </p:cBhvr>
                                      <p:to>
                                        <p:strVal val="visible"/>
                                      </p:to>
                                    </p:set>
                                    <p:animEffect transition="in" filter="fade">
                                      <p:cBhvr>
                                        <p:cTn id="18" dur="500"/>
                                        <p:tgtEl>
                                          <p:spTgt spid="47107">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animEffect transition="in" filter="fade">
                                      <p:cBhvr>
                                        <p:cTn id="21" dur="500"/>
                                        <p:tgtEl>
                                          <p:spTgt spid="4710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7107">
                                            <p:txEl>
                                              <p:pRg st="7" end="7"/>
                                            </p:txEl>
                                          </p:spTgt>
                                        </p:tgtEl>
                                        <p:attrNameLst>
                                          <p:attrName>style.visibility</p:attrName>
                                        </p:attrNameLst>
                                      </p:cBhvr>
                                      <p:to>
                                        <p:strVal val="visible"/>
                                      </p:to>
                                    </p:set>
                                    <p:animEffect transition="in" filter="fade">
                                      <p:cBhvr>
                                        <p:cTn id="26"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3AB81C13-165B-4350-8B35-6269CEB3DC0C}"/>
              </a:ext>
            </a:extLst>
          </p:cNvPr>
          <p:cNvSpPr>
            <a:spLocks noGrp="1"/>
          </p:cNvSpPr>
          <p:nvPr>
            <p:ph type="title"/>
          </p:nvPr>
        </p:nvSpPr>
        <p:spPr/>
        <p:txBody>
          <a:bodyPr/>
          <a:lstStyle/>
          <a:p>
            <a:r>
              <a:rPr lang="en-US" altLang="zh-CN">
                <a:latin typeface="Times New Roman" panose="02020603050405020304" pitchFamily="18" charset="0"/>
                <a:ea typeface="隶书" panose="02010509060101010101" pitchFamily="49" charset="-122"/>
              </a:rPr>
              <a:t>Partition</a:t>
            </a:r>
            <a:r>
              <a:rPr lang="zh-CN" altLang="en-US">
                <a:latin typeface="Times New Roman" panose="02020603050405020304" pitchFamily="18" charset="0"/>
                <a:ea typeface="隶书" panose="02010509060101010101" pitchFamily="49" charset="-122"/>
              </a:rPr>
              <a:t>补充算法</a:t>
            </a:r>
            <a:endParaRPr lang="zh-CN" altLang="en-US"/>
          </a:p>
        </p:txBody>
      </p:sp>
      <p:sp>
        <p:nvSpPr>
          <p:cNvPr id="48131" name="灯片编号占位符 3">
            <a:extLst>
              <a:ext uri="{FF2B5EF4-FFF2-40B4-BE49-F238E27FC236}">
                <a16:creationId xmlns:a16="http://schemas.microsoft.com/office/drawing/2014/main" id="{4479D6EC-1BB7-498E-A371-2FCC1E9D208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2DDBF7-47E0-4C07-A8B9-07C2251BC6DF}" type="slidenum">
              <a:rPr lang="en-US" altLang="zh-CN" sz="1200" smtClean="0">
                <a:latin typeface="Garamond" panose="02020404030301010803" pitchFamily="18" charset="0"/>
              </a:rPr>
              <a:pPr>
                <a:spcBef>
                  <a:spcPct val="0"/>
                </a:spcBef>
                <a:buClrTx/>
                <a:buSzTx/>
                <a:buFontTx/>
                <a:buNone/>
              </a:pPr>
              <a:t>44</a:t>
            </a:fld>
            <a:endParaRPr lang="en-US" altLang="zh-CN" sz="1200">
              <a:latin typeface="Garamond" panose="02020404030301010803" pitchFamily="18" charset="0"/>
            </a:endParaRPr>
          </a:p>
        </p:txBody>
      </p:sp>
      <p:sp>
        <p:nvSpPr>
          <p:cNvPr id="48132" name="矩形 4">
            <a:extLst>
              <a:ext uri="{FF2B5EF4-FFF2-40B4-BE49-F238E27FC236}">
                <a16:creationId xmlns:a16="http://schemas.microsoft.com/office/drawing/2014/main" id="{2A82DC0B-7502-482C-8F6A-8FC319A486A9}"/>
              </a:ext>
            </a:extLst>
          </p:cNvPr>
          <p:cNvSpPr>
            <a:spLocks noChangeArrowheads="1"/>
          </p:cNvSpPr>
          <p:nvPr/>
        </p:nvSpPr>
        <p:spPr bwMode="auto">
          <a:xfrm>
            <a:off x="468313" y="1268413"/>
            <a:ext cx="79914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r>
              <a:rPr lang="en-US" altLang="zh-CN" sz="2600">
                <a:latin typeface="Times New Roman" panose="02020603050405020304" pitchFamily="18" charset="0"/>
                <a:ea typeface="隶书" panose="02010509060101010101" pitchFamily="49" charset="-122"/>
              </a:rPr>
              <a:t>Partition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s</a:t>
            </a: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 {</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int x = a[s]; i=s;  j=t; </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while (i&lt;j)</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while ((i&lt;j) &amp;&amp;(a[j]&gt;=x)) {j=j-1; }</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if (i&lt;j) {a[i]=a[j];}</a:t>
            </a:r>
          </a:p>
          <a:p>
            <a:pPr eaLnBrk="1" hangingPunct="1">
              <a:spcBef>
                <a:spcPct val="10000"/>
              </a:spcBef>
              <a:buClrTx/>
              <a:buSzTx/>
              <a:buFont typeface="Wingdings" panose="05000000000000000000" pitchFamily="2" charset="2"/>
              <a:buNone/>
            </a:pPr>
            <a:endParaRPr lang="en-US" altLang="zh-CN" sz="2600" b="1">
              <a:latin typeface="Times New Roman" panose="02020603050405020304" pitchFamily="18" charset="0"/>
              <a:ea typeface="隶书" panose="02010509060101010101" pitchFamily="49" charset="-122"/>
            </a:endParaRP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while ((i&lt;j) &amp;&amp;(a[i]&lt;=x)) {i=i+1; }</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if (i&lt;j) {a[j]=a[i];}</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a[i] = x; return i;</a:t>
            </a:r>
          </a:p>
          <a:p>
            <a:pPr eaLnBrk="1" hangingPunct="1">
              <a:spcBef>
                <a:spcPct val="10000"/>
              </a:spcBef>
              <a:buClrTx/>
              <a:buSzTx/>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A342D96E-BB67-4405-8C83-D8514BA7D85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DD9629-EF65-42AA-9671-3B87B67C0695}" type="slidenum">
              <a:rPr lang="en-US" altLang="zh-CN" sz="1200" smtClean="0">
                <a:latin typeface="Garamond" panose="02020404030301010803" pitchFamily="18" charset="0"/>
              </a:rPr>
              <a:pPr>
                <a:spcBef>
                  <a:spcPct val="0"/>
                </a:spcBef>
                <a:buClrTx/>
                <a:buSzTx/>
                <a:buFontTx/>
                <a:buNone/>
              </a:pPr>
              <a:t>45</a:t>
            </a:fld>
            <a:endParaRPr lang="en-US" altLang="zh-CN" sz="1200">
              <a:latin typeface="Garamond" panose="02020404030301010803" pitchFamily="18" charset="0"/>
            </a:endParaRPr>
          </a:p>
        </p:txBody>
      </p:sp>
      <p:sp>
        <p:nvSpPr>
          <p:cNvPr id="49155" name="Rectangle 2">
            <a:extLst>
              <a:ext uri="{FF2B5EF4-FFF2-40B4-BE49-F238E27FC236}">
                <a16:creationId xmlns:a16="http://schemas.microsoft.com/office/drawing/2014/main" id="{0EF823B7-10C1-4681-97BC-9729DEF82BE0}"/>
              </a:ext>
            </a:extLst>
          </p:cNvPr>
          <p:cNvSpPr>
            <a:spLocks noGrp="1" noChangeArrowheads="1"/>
          </p:cNvSpPr>
          <p:nvPr>
            <p:ph type="title"/>
          </p:nvPr>
        </p:nvSpPr>
        <p:spPr/>
        <p:txBody>
          <a:bodyPr/>
          <a:lstStyle/>
          <a:p>
            <a:pPr algn="just" eaLnBrk="1" hangingPunct="1"/>
            <a:r>
              <a:rPr lang="en-US" altLang="zh-CN">
                <a:ea typeface="仿宋_GB2312" pitchFamily="49" charset="-122"/>
              </a:rPr>
              <a:t>    </a:t>
            </a:r>
          </a:p>
        </p:txBody>
      </p:sp>
      <p:sp>
        <p:nvSpPr>
          <p:cNvPr id="49156" name="Rectangle 3">
            <a:extLst>
              <a:ext uri="{FF2B5EF4-FFF2-40B4-BE49-F238E27FC236}">
                <a16:creationId xmlns:a16="http://schemas.microsoft.com/office/drawing/2014/main" id="{FAF150BB-9E48-468F-90A7-43BF0BEA600A}"/>
              </a:ext>
            </a:extLst>
          </p:cNvPr>
          <p:cNvSpPr>
            <a:spLocks noGrp="1" noChangeArrowheads="1"/>
          </p:cNvSpPr>
          <p:nvPr>
            <p:ph type="body" idx="1"/>
          </p:nvPr>
        </p:nvSpPr>
        <p:spPr>
          <a:xfrm>
            <a:off x="519113" y="681038"/>
            <a:ext cx="8229600" cy="6096000"/>
          </a:xfrm>
          <a:extLst>
            <a:ext uri="{909E8E84-426E-40DD-AFC4-6F175D3DCCD1}">
              <a14:hiddenFill xmlns:a14="http://schemas.microsoft.com/office/drawing/2010/main">
                <a:gradFill rotWithShape="0">
                  <a:gsLst>
                    <a:gs pos="0">
                      <a:schemeClr val="accent1"/>
                    </a:gs>
                    <a:gs pos="100000">
                      <a:srgbClr val="5E4700"/>
                    </a:gs>
                  </a:gsLst>
                  <a:lin ang="2700000" scaled="1"/>
                </a:gradFill>
              </a14:hiddenFill>
            </a:ext>
            <a:ext uri="{91240B29-F687-4F45-9708-019B960494DF}">
              <a14:hiddenLine xmlns:a14="http://schemas.microsoft.com/office/drawing/2010/main" w="9525" cmpd="sng">
                <a:solidFill>
                  <a:schemeClr val="accent1"/>
                </a:solidFill>
                <a:miter lim="800000"/>
                <a:headEnd/>
                <a:tailEnd/>
              </a14:hiddenLine>
            </a:ext>
          </a:extLst>
        </p:spPr>
        <p:txBody>
          <a:bodyPr/>
          <a:lstStyle/>
          <a:p>
            <a:pPr eaLnBrk="1" hangingPunct="1">
              <a:spcBef>
                <a:spcPct val="15000"/>
              </a:spcBef>
              <a:buClr>
                <a:srgbClr val="800080"/>
              </a:buClr>
              <a:buSzPct val="50000"/>
            </a:pPr>
            <a:r>
              <a:rPr lang="zh-CN" altLang="en-US" sz="3200" b="1">
                <a:latin typeface="Times New Roman" panose="02020603050405020304" pitchFamily="18" charset="0"/>
                <a:ea typeface="仿宋_GB2312" pitchFamily="49" charset="-122"/>
              </a:rPr>
              <a:t>算法</a:t>
            </a:r>
            <a:r>
              <a:rPr lang="en-US" altLang="zh-CN" sz="3200" b="1">
                <a:latin typeface="Times New Roman" panose="02020603050405020304" pitchFamily="18" charset="0"/>
                <a:ea typeface="仿宋_GB2312" pitchFamily="49" charset="-122"/>
              </a:rPr>
              <a:t>quicksort</a:t>
            </a:r>
            <a:r>
              <a:rPr lang="zh-CN" altLang="en-US" sz="3200" b="1">
                <a:latin typeface="Times New Roman" panose="02020603050405020304" pitchFamily="18" charset="0"/>
                <a:ea typeface="仿宋_GB2312" pitchFamily="49" charset="-122"/>
              </a:rPr>
              <a:t>是一个</a:t>
            </a:r>
            <a:r>
              <a:rPr lang="zh-CN" altLang="en-US" sz="3200" b="1">
                <a:solidFill>
                  <a:schemeClr val="tx2"/>
                </a:solidFill>
                <a:latin typeface="Times New Roman" panose="02020603050405020304" pitchFamily="18" charset="0"/>
                <a:ea typeface="仿宋_GB2312" pitchFamily="49" charset="-122"/>
              </a:rPr>
              <a:t>递归的算法</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其递归树如图所示。</a:t>
            </a:r>
            <a:endParaRPr lang="zh-CN" altLang="en-US" sz="3200">
              <a:latin typeface="Times New Roman" panose="02020603050405020304" pitchFamily="18" charset="0"/>
              <a:ea typeface="仿宋_GB2312" pitchFamily="49" charset="-122"/>
            </a:endParaRPr>
          </a:p>
          <a:p>
            <a:pPr eaLnBrk="1" hangingPunct="1">
              <a:spcBef>
                <a:spcPct val="15000"/>
              </a:spcBef>
              <a:buClr>
                <a:srgbClr val="800080"/>
              </a:buClr>
              <a:buSzPct val="50000"/>
            </a:pPr>
            <a:endParaRPr lang="zh-CN" altLang="en-US" sz="3200">
              <a:latin typeface="Times New Roman" panose="02020603050405020304" pitchFamily="18" charset="0"/>
              <a:ea typeface="仿宋_GB2312" pitchFamily="49" charset="-122"/>
            </a:endParaRPr>
          </a:p>
          <a:p>
            <a:pPr eaLnBrk="1" hangingPunct="1">
              <a:spcBef>
                <a:spcPct val="15000"/>
              </a:spcBef>
              <a:buClr>
                <a:srgbClr val="800080"/>
              </a:buClr>
              <a:buSzPct val="50000"/>
            </a:pPr>
            <a:endParaRPr lang="zh-CN" altLang="en-US" sz="3200">
              <a:latin typeface="Times New Roman" panose="02020603050405020304" pitchFamily="18" charset="0"/>
              <a:ea typeface="仿宋_GB2312" pitchFamily="49" charset="-122"/>
            </a:endParaRPr>
          </a:p>
          <a:p>
            <a:pPr eaLnBrk="1" hangingPunct="1">
              <a:spcBef>
                <a:spcPct val="15000"/>
              </a:spcBef>
              <a:buClr>
                <a:srgbClr val="800080"/>
              </a:buClr>
              <a:buSzPct val="50000"/>
            </a:pPr>
            <a:endParaRPr lang="zh-CN" altLang="en-US" sz="3200">
              <a:latin typeface="Times New Roman" panose="02020603050405020304" pitchFamily="18" charset="0"/>
              <a:ea typeface="仿宋_GB2312" pitchFamily="49" charset="-122"/>
            </a:endParaRPr>
          </a:p>
          <a:p>
            <a:pPr eaLnBrk="1" hangingPunct="1">
              <a:spcBef>
                <a:spcPct val="15000"/>
              </a:spcBef>
              <a:buClr>
                <a:srgbClr val="800080"/>
              </a:buClr>
              <a:buSzPct val="50000"/>
            </a:pPr>
            <a:endParaRPr lang="zh-CN" altLang="en-US" sz="3200">
              <a:latin typeface="Times New Roman" panose="02020603050405020304" pitchFamily="18" charset="0"/>
              <a:ea typeface="仿宋_GB2312" pitchFamily="49" charset="-122"/>
            </a:endParaRPr>
          </a:p>
          <a:p>
            <a:pPr eaLnBrk="1" hangingPunct="1">
              <a:spcBef>
                <a:spcPct val="15000"/>
              </a:spcBef>
              <a:buClr>
                <a:srgbClr val="800080"/>
              </a:buClr>
              <a:buSzPct val="50000"/>
            </a:pPr>
            <a:endParaRPr lang="zh-CN" altLang="en-US" sz="3200">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pPr>
            <a:r>
              <a:rPr lang="zh-CN" altLang="en-US" sz="3200" b="1">
                <a:latin typeface="Times New Roman" panose="02020603050405020304" pitchFamily="18" charset="0"/>
                <a:ea typeface="仿宋_GB2312" pitchFamily="49" charset="-122"/>
              </a:rPr>
              <a:t>从快速排序算法的递归树可知，快速排序的</a:t>
            </a:r>
            <a:r>
              <a:rPr lang="zh-CN" altLang="en-US" sz="3200" b="1">
                <a:solidFill>
                  <a:srgbClr val="0000FF"/>
                </a:solidFill>
                <a:latin typeface="Times New Roman" panose="02020603050405020304" pitchFamily="18" charset="0"/>
                <a:ea typeface="仿宋_GB2312" pitchFamily="49" charset="-122"/>
              </a:rPr>
              <a:t>趟数取决于递归树的高度</a:t>
            </a:r>
            <a:r>
              <a:rPr lang="zh-CN" altLang="en-US" sz="3200" b="1">
                <a:latin typeface="Times New Roman" panose="02020603050405020304" pitchFamily="18" charset="0"/>
                <a:ea typeface="仿宋_GB2312" pitchFamily="49" charset="-122"/>
              </a:rPr>
              <a:t>。</a:t>
            </a:r>
          </a:p>
        </p:txBody>
      </p:sp>
      <p:grpSp>
        <p:nvGrpSpPr>
          <p:cNvPr id="49157" name="Group 4">
            <a:extLst>
              <a:ext uri="{FF2B5EF4-FFF2-40B4-BE49-F238E27FC236}">
                <a16:creationId xmlns:a16="http://schemas.microsoft.com/office/drawing/2014/main" id="{2AD977D9-0FE5-431B-9807-6AC6EFC6FBFD}"/>
              </a:ext>
            </a:extLst>
          </p:cNvPr>
          <p:cNvGrpSpPr>
            <a:grpSpLocks/>
          </p:cNvGrpSpPr>
          <p:nvPr/>
        </p:nvGrpSpPr>
        <p:grpSpPr bwMode="auto">
          <a:xfrm>
            <a:off x="2895600" y="1562100"/>
            <a:ext cx="3435350" cy="2514600"/>
            <a:chOff x="1824" y="864"/>
            <a:chExt cx="2164" cy="1584"/>
          </a:xfrm>
        </p:grpSpPr>
        <p:sp>
          <p:nvSpPr>
            <p:cNvPr id="49158" name="Line 5">
              <a:extLst>
                <a:ext uri="{FF2B5EF4-FFF2-40B4-BE49-F238E27FC236}">
                  <a16:creationId xmlns:a16="http://schemas.microsoft.com/office/drawing/2014/main" id="{3B668704-5E2D-4683-A209-D79A8741BADA}"/>
                </a:ext>
              </a:extLst>
            </p:cNvPr>
            <p:cNvSpPr>
              <a:spLocks noChangeShapeType="1"/>
            </p:cNvSpPr>
            <p:nvPr/>
          </p:nvSpPr>
          <p:spPr bwMode="auto">
            <a:xfrm>
              <a:off x="2112" y="1584"/>
              <a:ext cx="19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6">
              <a:extLst>
                <a:ext uri="{FF2B5EF4-FFF2-40B4-BE49-F238E27FC236}">
                  <a16:creationId xmlns:a16="http://schemas.microsoft.com/office/drawing/2014/main" id="{152F346C-33F2-4239-B51A-7521E86B404F}"/>
                </a:ext>
              </a:extLst>
            </p:cNvPr>
            <p:cNvSpPr>
              <a:spLocks noChangeShapeType="1"/>
            </p:cNvSpPr>
            <p:nvPr/>
          </p:nvSpPr>
          <p:spPr bwMode="auto">
            <a:xfrm>
              <a:off x="2640" y="1152"/>
              <a:ext cx="1056"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4775" name="Oval 7">
              <a:extLst>
                <a:ext uri="{FF2B5EF4-FFF2-40B4-BE49-F238E27FC236}">
                  <a16:creationId xmlns:a16="http://schemas.microsoft.com/office/drawing/2014/main" id="{12D968BE-8DB5-4BE0-A036-E8DCBA85A7C4}"/>
                </a:ext>
              </a:extLst>
            </p:cNvPr>
            <p:cNvSpPr>
              <a:spLocks noChangeArrowheads="1"/>
            </p:cNvSpPr>
            <p:nvPr/>
          </p:nvSpPr>
          <p:spPr bwMode="auto">
            <a:xfrm>
              <a:off x="3648"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eaLnBrk="1" hangingPunct="1">
                <a:defRPr/>
              </a:pPr>
              <a:endParaRPr kumimoji="1" lang="zh-CN" altLang="zh-CN" sz="2400">
                <a:solidFill>
                  <a:srgbClr val="0000FF"/>
                </a:solidFill>
                <a:latin typeface="Times New Roman" pitchFamily="18" charset="0"/>
              </a:endParaRPr>
            </a:p>
          </p:txBody>
        </p:sp>
        <p:sp>
          <p:nvSpPr>
            <p:cNvPr id="1184776" name="Oval 8">
              <a:extLst>
                <a:ext uri="{FF2B5EF4-FFF2-40B4-BE49-F238E27FC236}">
                  <a16:creationId xmlns:a16="http://schemas.microsoft.com/office/drawing/2014/main" id="{AB490BFB-FE41-4367-A6A9-4ACE2B81B82D}"/>
                </a:ext>
              </a:extLst>
            </p:cNvPr>
            <p:cNvSpPr>
              <a:spLocks noChangeArrowheads="1"/>
            </p:cNvSpPr>
            <p:nvPr/>
          </p:nvSpPr>
          <p:spPr bwMode="auto">
            <a:xfrm>
              <a:off x="3216" y="172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eaLnBrk="1" hangingPunct="1">
                <a:defRPr/>
              </a:pPr>
              <a:endParaRPr kumimoji="1" lang="zh-CN" altLang="zh-CN" sz="2400">
                <a:solidFill>
                  <a:srgbClr val="0000FF"/>
                </a:solidFill>
                <a:latin typeface="Times New Roman" pitchFamily="18" charset="0"/>
              </a:endParaRPr>
            </a:p>
          </p:txBody>
        </p:sp>
        <p:sp>
          <p:nvSpPr>
            <p:cNvPr id="1184777" name="Oval 9">
              <a:extLst>
                <a:ext uri="{FF2B5EF4-FFF2-40B4-BE49-F238E27FC236}">
                  <a16:creationId xmlns:a16="http://schemas.microsoft.com/office/drawing/2014/main" id="{6AE9C717-931F-4104-9947-F9B3A7A3D02F}"/>
                </a:ext>
              </a:extLst>
            </p:cNvPr>
            <p:cNvSpPr>
              <a:spLocks noChangeArrowheads="1"/>
            </p:cNvSpPr>
            <p:nvPr/>
          </p:nvSpPr>
          <p:spPr bwMode="auto">
            <a:xfrm>
              <a:off x="2352" y="864"/>
              <a:ext cx="336" cy="336"/>
            </a:xfrm>
            <a:prstGeom prst="ellipse">
              <a:avLst/>
            </a:prstGeom>
            <a:gradFill rotWithShape="0">
              <a:gsLst>
                <a:gs pos="0">
                  <a:schemeClr val="accent1"/>
                </a:gs>
                <a:gs pos="100000">
                  <a:schemeClr val="accent1">
                    <a:gamma/>
                    <a:shade val="46275"/>
                    <a:invGamma/>
                  </a:schemeClr>
                </a:gs>
              </a:gsLst>
              <a:lin ang="2700000" scaled="1"/>
            </a:gradFill>
            <a:ln w="38100">
              <a:solidFill>
                <a:schemeClr val="accent1"/>
              </a:solidFill>
              <a:round/>
              <a:headEnd/>
              <a:tailEnd/>
            </a:ln>
          </p:spPr>
          <p:txBody>
            <a:bodyPr wrap="none" anchor="ctr"/>
            <a:lstStyle/>
            <a:p>
              <a:pPr algn="ctr" eaLnBrk="1" hangingPunct="1">
                <a:defRPr/>
              </a:pPr>
              <a:endParaRPr kumimoji="1" lang="zh-CN" altLang="zh-CN" sz="2400">
                <a:solidFill>
                  <a:srgbClr val="0000FF"/>
                </a:solidFill>
                <a:latin typeface="Times New Roman" pitchFamily="18" charset="0"/>
              </a:endParaRPr>
            </a:p>
          </p:txBody>
        </p:sp>
        <p:sp>
          <p:nvSpPr>
            <p:cNvPr id="1184778" name="Text Box 10">
              <a:extLst>
                <a:ext uri="{FF2B5EF4-FFF2-40B4-BE49-F238E27FC236}">
                  <a16:creationId xmlns:a16="http://schemas.microsoft.com/office/drawing/2014/main" id="{D10BE3AC-D505-4140-9422-FCD2DECB2026}"/>
                </a:ext>
              </a:extLst>
            </p:cNvPr>
            <p:cNvSpPr txBox="1">
              <a:spLocks noChangeArrowheads="1"/>
            </p:cNvSpPr>
            <p:nvPr/>
          </p:nvSpPr>
          <p:spPr bwMode="auto">
            <a:xfrm>
              <a:off x="2352" y="864"/>
              <a:ext cx="39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en-US" altLang="zh-CN" sz="2800" b="1">
                  <a:solidFill>
                    <a:srgbClr val="FFFFCC"/>
                  </a:solidFill>
                  <a:effectLst>
                    <a:outerShdw blurRad="38100" dist="38100" dir="2700000" algn="tl">
                      <a:srgbClr val="C0C0C0"/>
                    </a:outerShdw>
                  </a:effectLst>
                  <a:latin typeface="Arial Narrow" pitchFamily="34" charset="0"/>
                </a:rPr>
                <a:t>21</a:t>
              </a:r>
              <a:endParaRPr kumimoji="1" lang="en-US" altLang="zh-CN" sz="2400" b="1">
                <a:solidFill>
                  <a:srgbClr val="FFFFCC"/>
                </a:solidFill>
                <a:effectLst>
                  <a:outerShdw blurRad="38100" dist="38100" dir="2700000" algn="tl">
                    <a:srgbClr val="C0C0C0"/>
                  </a:outerShdw>
                </a:effectLst>
                <a:latin typeface="Arial Narrow" pitchFamily="34" charset="0"/>
              </a:endParaRPr>
            </a:p>
          </p:txBody>
        </p:sp>
        <p:sp>
          <p:nvSpPr>
            <p:cNvPr id="1184779" name="Oval 11">
              <a:extLst>
                <a:ext uri="{FF2B5EF4-FFF2-40B4-BE49-F238E27FC236}">
                  <a16:creationId xmlns:a16="http://schemas.microsoft.com/office/drawing/2014/main" id="{DF9456DF-346A-41C9-89F1-C2D3819FEA2C}"/>
                </a:ext>
              </a:extLst>
            </p:cNvPr>
            <p:cNvSpPr>
              <a:spLocks noChangeArrowheads="1"/>
            </p:cNvSpPr>
            <p:nvPr/>
          </p:nvSpPr>
          <p:spPr bwMode="auto">
            <a:xfrm>
              <a:off x="278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eaLnBrk="1" hangingPunct="1">
                <a:defRPr/>
              </a:pPr>
              <a:endParaRPr kumimoji="1" lang="zh-CN" altLang="zh-CN" sz="2400">
                <a:solidFill>
                  <a:srgbClr val="0000FF"/>
                </a:solidFill>
                <a:latin typeface="Times New Roman" pitchFamily="18" charset="0"/>
              </a:endParaRPr>
            </a:p>
          </p:txBody>
        </p:sp>
        <p:sp>
          <p:nvSpPr>
            <p:cNvPr id="1184780" name="Text Box 12">
              <a:extLst>
                <a:ext uri="{FF2B5EF4-FFF2-40B4-BE49-F238E27FC236}">
                  <a16:creationId xmlns:a16="http://schemas.microsoft.com/office/drawing/2014/main" id="{E5E29FBE-7F34-4D07-B830-2F2A7CC0CEDD}"/>
                </a:ext>
              </a:extLst>
            </p:cNvPr>
            <p:cNvSpPr txBox="1">
              <a:spLocks noChangeArrowheads="1"/>
            </p:cNvSpPr>
            <p:nvPr/>
          </p:nvSpPr>
          <p:spPr bwMode="auto">
            <a:xfrm>
              <a:off x="2784" y="1305"/>
              <a:ext cx="391" cy="32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a:solidFill>
                    <a:schemeClr val="accent1"/>
                  </a:solidFill>
                  <a:miter lim="800000"/>
                  <a:headEnd/>
                  <a:tailEnd/>
                </a14:hiddenLine>
              </a:ext>
            </a:extLst>
          </p:spPr>
          <p:txBody>
            <a:bodyPr wrap="none">
              <a:spAutoFit/>
            </a:bodyPr>
            <a:lstStyle/>
            <a:p>
              <a:pPr eaLnBrk="1" hangingPunct="1">
                <a:defRPr/>
              </a:pPr>
              <a:r>
                <a:rPr kumimoji="1" lang="en-US" altLang="zh-CN" sz="2800" b="1">
                  <a:solidFill>
                    <a:srgbClr val="FFFFCC"/>
                  </a:solidFill>
                  <a:effectLst>
                    <a:outerShdw blurRad="38100" dist="38100" dir="2700000" algn="tl">
                      <a:srgbClr val="C0C0C0"/>
                    </a:outerShdw>
                  </a:effectLst>
                  <a:latin typeface="Arial Narrow" pitchFamily="34" charset="0"/>
                </a:rPr>
                <a:t>25*</a:t>
              </a:r>
              <a:endParaRPr kumimoji="1" lang="en-US" altLang="zh-CN" sz="2400" b="1">
                <a:solidFill>
                  <a:srgbClr val="FFFFCC"/>
                </a:solidFill>
                <a:effectLst>
                  <a:outerShdw blurRad="38100" dist="38100" dir="2700000" algn="tl">
                    <a:srgbClr val="C0C0C0"/>
                  </a:outerShdw>
                </a:effectLst>
                <a:latin typeface="Arial Narrow" pitchFamily="34" charset="0"/>
              </a:endParaRPr>
            </a:p>
          </p:txBody>
        </p:sp>
        <p:sp>
          <p:nvSpPr>
            <p:cNvPr id="1184781" name="Text Box 13">
              <a:extLst>
                <a:ext uri="{FF2B5EF4-FFF2-40B4-BE49-F238E27FC236}">
                  <a16:creationId xmlns:a16="http://schemas.microsoft.com/office/drawing/2014/main" id="{76327562-F00A-440C-A89A-70BB485330CC}"/>
                </a:ext>
              </a:extLst>
            </p:cNvPr>
            <p:cNvSpPr txBox="1">
              <a:spLocks noChangeArrowheads="1"/>
            </p:cNvSpPr>
            <p:nvPr/>
          </p:nvSpPr>
          <p:spPr bwMode="auto">
            <a:xfrm>
              <a:off x="3236" y="1737"/>
              <a:ext cx="320" cy="327"/>
            </a:xfrm>
            <a:prstGeom prst="rect">
              <a:avLst/>
            </a:prstGeom>
            <a:noFill/>
            <a:ln>
              <a:noFill/>
            </a:ln>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a:solidFill>
                    <a:schemeClr val="accent1"/>
                  </a:solidFill>
                  <a:miter lim="800000"/>
                  <a:headEnd/>
                  <a:tailEnd/>
                </a14:hiddenLine>
              </a:ext>
            </a:extLst>
          </p:spPr>
          <p:txBody>
            <a:bodyPr wrap="none">
              <a:spAutoFit/>
            </a:bodyPr>
            <a:lstStyle/>
            <a:p>
              <a:pPr eaLnBrk="1" hangingPunct="1">
                <a:defRPr/>
              </a:pPr>
              <a:r>
                <a:rPr kumimoji="1" lang="en-US" altLang="zh-CN" sz="2800" b="1">
                  <a:solidFill>
                    <a:srgbClr val="FFFFCC"/>
                  </a:solidFill>
                  <a:effectLst>
                    <a:outerShdw blurRad="38100" dist="38100" dir="2700000" algn="tl">
                      <a:srgbClr val="C0C0C0"/>
                    </a:outerShdw>
                  </a:effectLst>
                  <a:latin typeface="Arial Narrow" pitchFamily="34" charset="0"/>
                </a:rPr>
                <a:t>25</a:t>
              </a:r>
              <a:endParaRPr kumimoji="1" lang="en-US" altLang="zh-CN" sz="2400" b="1">
                <a:solidFill>
                  <a:srgbClr val="FFFFCC"/>
                </a:solidFill>
                <a:effectLst>
                  <a:outerShdw blurRad="38100" dist="38100" dir="2700000" algn="tl">
                    <a:srgbClr val="C0C0C0"/>
                  </a:outerShdw>
                </a:effectLst>
                <a:latin typeface="Arial Narrow" pitchFamily="34" charset="0"/>
              </a:endParaRPr>
            </a:p>
          </p:txBody>
        </p:sp>
        <p:sp>
          <p:nvSpPr>
            <p:cNvPr id="1184782" name="Text Box 14">
              <a:extLst>
                <a:ext uri="{FF2B5EF4-FFF2-40B4-BE49-F238E27FC236}">
                  <a16:creationId xmlns:a16="http://schemas.microsoft.com/office/drawing/2014/main" id="{E179C35E-BAFF-4980-8DA9-3522394CFF8C}"/>
                </a:ext>
              </a:extLst>
            </p:cNvPr>
            <p:cNvSpPr txBox="1">
              <a:spLocks noChangeArrowheads="1"/>
            </p:cNvSpPr>
            <p:nvPr/>
          </p:nvSpPr>
          <p:spPr bwMode="auto">
            <a:xfrm>
              <a:off x="3668" y="2112"/>
              <a:ext cx="320" cy="327"/>
            </a:xfrm>
            <a:prstGeom prst="rect">
              <a:avLst/>
            </a:prstGeom>
            <a:noFill/>
            <a:ln>
              <a:noFill/>
            </a:ln>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a:solidFill>
                    <a:schemeClr val="accent1"/>
                  </a:solidFill>
                  <a:miter lim="800000"/>
                  <a:headEnd/>
                  <a:tailEnd/>
                </a14:hiddenLine>
              </a:ext>
            </a:extLst>
          </p:spPr>
          <p:txBody>
            <a:bodyPr wrap="none">
              <a:spAutoFit/>
            </a:bodyPr>
            <a:lstStyle/>
            <a:p>
              <a:pPr eaLnBrk="1" hangingPunct="1">
                <a:defRPr/>
              </a:pPr>
              <a:r>
                <a:rPr kumimoji="1" lang="en-US" altLang="zh-CN" sz="2800" b="1">
                  <a:solidFill>
                    <a:srgbClr val="FFFFCC"/>
                  </a:solidFill>
                  <a:effectLst>
                    <a:outerShdw blurRad="38100" dist="38100" dir="2700000" algn="tl">
                      <a:srgbClr val="C0C0C0"/>
                    </a:outerShdw>
                  </a:effectLst>
                  <a:latin typeface="Arial Narrow" pitchFamily="34" charset="0"/>
                </a:rPr>
                <a:t>49</a:t>
              </a:r>
              <a:endParaRPr kumimoji="1" lang="en-US" altLang="zh-CN" sz="2400" b="1">
                <a:solidFill>
                  <a:srgbClr val="FFFFCC"/>
                </a:solidFill>
                <a:effectLst>
                  <a:outerShdw blurRad="38100" dist="38100" dir="2700000" algn="tl">
                    <a:srgbClr val="C0C0C0"/>
                  </a:outerShdw>
                </a:effectLst>
                <a:latin typeface="Arial Narrow" pitchFamily="34" charset="0"/>
              </a:endParaRPr>
            </a:p>
          </p:txBody>
        </p:sp>
        <p:sp>
          <p:nvSpPr>
            <p:cNvPr id="1184783" name="Oval 15">
              <a:extLst>
                <a:ext uri="{FF2B5EF4-FFF2-40B4-BE49-F238E27FC236}">
                  <a16:creationId xmlns:a16="http://schemas.microsoft.com/office/drawing/2014/main" id="{DB5215CA-36AE-4083-80B2-50F223D008BE}"/>
                </a:ext>
              </a:extLst>
            </p:cNvPr>
            <p:cNvSpPr>
              <a:spLocks noChangeArrowheads="1"/>
            </p:cNvSpPr>
            <p:nvPr/>
          </p:nvSpPr>
          <p:spPr bwMode="auto">
            <a:xfrm>
              <a:off x="182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eaLnBrk="1" hangingPunct="1">
                <a:defRPr/>
              </a:pPr>
              <a:r>
                <a:rPr kumimoji="1" lang="en-US" altLang="zh-CN" sz="2800" b="1">
                  <a:solidFill>
                    <a:srgbClr val="FFFFCC"/>
                  </a:solidFill>
                  <a:effectLst>
                    <a:outerShdw blurRad="38100" dist="38100" dir="2700000" algn="tl">
                      <a:srgbClr val="000000"/>
                    </a:outerShdw>
                  </a:effectLst>
                  <a:latin typeface="Arial Narrow" pitchFamily="34" charset="0"/>
                </a:rPr>
                <a:t>08</a:t>
              </a:r>
              <a:endParaRPr kumimoji="1" lang="en-US" altLang="zh-CN" sz="2400" b="1">
                <a:solidFill>
                  <a:srgbClr val="FFFFCC"/>
                </a:solidFill>
                <a:effectLst>
                  <a:outerShdw blurRad="38100" dist="38100" dir="2700000" algn="tl">
                    <a:srgbClr val="000000"/>
                  </a:outerShdw>
                </a:effectLst>
                <a:latin typeface="Arial Narrow" pitchFamily="34" charset="0"/>
              </a:endParaRPr>
            </a:p>
          </p:txBody>
        </p:sp>
        <p:sp>
          <p:nvSpPr>
            <p:cNvPr id="1184784" name="Oval 16">
              <a:extLst>
                <a:ext uri="{FF2B5EF4-FFF2-40B4-BE49-F238E27FC236}">
                  <a16:creationId xmlns:a16="http://schemas.microsoft.com/office/drawing/2014/main" id="{98F4B272-5EEA-4561-9478-1F6A446EFAF8}"/>
                </a:ext>
              </a:extLst>
            </p:cNvPr>
            <p:cNvSpPr>
              <a:spLocks noChangeArrowheads="1"/>
            </p:cNvSpPr>
            <p:nvPr/>
          </p:nvSpPr>
          <p:spPr bwMode="auto">
            <a:xfrm>
              <a:off x="2208" y="177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pPr algn="ctr" eaLnBrk="1" hangingPunct="1">
                <a:defRPr/>
              </a:pPr>
              <a:r>
                <a:rPr kumimoji="1" lang="en-US" altLang="zh-CN" sz="2800" b="1">
                  <a:solidFill>
                    <a:srgbClr val="FFFFCC"/>
                  </a:solidFill>
                  <a:effectLst>
                    <a:outerShdw blurRad="38100" dist="38100" dir="2700000" algn="tl">
                      <a:srgbClr val="000000"/>
                    </a:outerShdw>
                  </a:effectLst>
                  <a:latin typeface="Arial Narrow" pitchFamily="34" charset="0"/>
                </a:rPr>
                <a:t>16</a:t>
              </a:r>
              <a:endParaRPr kumimoji="1" lang="en-US" altLang="zh-CN" sz="2400" b="1">
                <a:solidFill>
                  <a:srgbClr val="FFFFCC"/>
                </a:solidFill>
                <a:effectLst>
                  <a:outerShdw blurRad="38100" dist="38100" dir="2700000" algn="tl">
                    <a:srgbClr val="000000"/>
                  </a:outerShdw>
                </a:effectLst>
                <a:latin typeface="Arial Narrow" pitchFamily="34" charset="0"/>
              </a:endParaRPr>
            </a:p>
          </p:txBody>
        </p:sp>
        <p:sp>
          <p:nvSpPr>
            <p:cNvPr id="49170" name="Line 17">
              <a:extLst>
                <a:ext uri="{FF2B5EF4-FFF2-40B4-BE49-F238E27FC236}">
                  <a16:creationId xmlns:a16="http://schemas.microsoft.com/office/drawing/2014/main" id="{48190DD8-12BF-46C1-B906-76DA43068B84}"/>
                </a:ext>
              </a:extLst>
            </p:cNvPr>
            <p:cNvSpPr>
              <a:spLocks noChangeShapeType="1"/>
            </p:cNvSpPr>
            <p:nvPr/>
          </p:nvSpPr>
          <p:spPr bwMode="auto">
            <a:xfrm flipH="1">
              <a:off x="2112" y="1104"/>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C668025E-68DB-4691-B57E-A3239D258E8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E12B68-8733-465F-9B09-10FB933505C3}" type="slidenum">
              <a:rPr lang="en-US" altLang="zh-CN" sz="1200" smtClean="0">
                <a:latin typeface="Garamond" panose="02020404030301010803" pitchFamily="18" charset="0"/>
              </a:rPr>
              <a:pPr>
                <a:spcBef>
                  <a:spcPct val="0"/>
                </a:spcBef>
                <a:buClrTx/>
                <a:buSzTx/>
                <a:buFontTx/>
                <a:buNone/>
              </a:pPr>
              <a:t>46</a:t>
            </a:fld>
            <a:endParaRPr lang="en-US" altLang="zh-CN" sz="1200">
              <a:latin typeface="Garamond" panose="02020404030301010803" pitchFamily="18" charset="0"/>
            </a:endParaRPr>
          </a:p>
        </p:txBody>
      </p:sp>
      <p:sp>
        <p:nvSpPr>
          <p:cNvPr id="50179" name="Rectangle 2">
            <a:extLst>
              <a:ext uri="{FF2B5EF4-FFF2-40B4-BE49-F238E27FC236}">
                <a16:creationId xmlns:a16="http://schemas.microsoft.com/office/drawing/2014/main" id="{DBF600AF-733A-46E6-A88C-8BD3F88ED99F}"/>
              </a:ext>
            </a:extLst>
          </p:cNvPr>
          <p:cNvSpPr>
            <a:spLocks noGrp="1" noChangeArrowheads="1"/>
          </p:cNvSpPr>
          <p:nvPr>
            <p:ph type="body" idx="1"/>
          </p:nvPr>
        </p:nvSpPr>
        <p:spPr>
          <a:xfrm>
            <a:off x="527050" y="646113"/>
            <a:ext cx="8077200" cy="6096000"/>
          </a:xfrm>
        </p:spPr>
        <p:txBody>
          <a:bodyPr/>
          <a:lstStyle/>
          <a:p>
            <a:pPr algn="just" eaLnBrk="1" hangingPunct="1">
              <a:lnSpc>
                <a:spcPct val="105000"/>
              </a:lnSpc>
              <a:buClr>
                <a:srgbClr val="800080"/>
              </a:buClr>
              <a:buSzPct val="50000"/>
            </a:pPr>
            <a:r>
              <a:rPr lang="zh-CN" altLang="en-US" sz="2800" b="1">
                <a:latin typeface="Times New Roman" panose="02020603050405020304" pitchFamily="18" charset="0"/>
                <a:ea typeface="仿宋_GB2312" pitchFamily="49" charset="-122"/>
              </a:rPr>
              <a:t>最大递归调用层次数与递归树高度一致，理想情况为</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rPr>
              <a:t>log</a:t>
            </a:r>
            <a:r>
              <a:rPr lang="en-US" altLang="zh-CN" sz="2800" b="1" baseline="-25000">
                <a:latin typeface="Times New Roman" panose="02020603050405020304" pitchFamily="18" charset="0"/>
                <a:ea typeface="仿宋_GB2312" pitchFamily="49" charset="-122"/>
              </a:rPr>
              <a:t>2</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+1)</a:t>
            </a:r>
            <a:r>
              <a:rPr lang="en-US" altLang="zh-CN" sz="2800" b="1">
                <a:latin typeface="Times New Roman" panose="02020603050405020304" pitchFamily="18" charset="0"/>
                <a:ea typeface="仿宋_GB2312" pitchFamily="49" charset="-122"/>
                <a:sym typeface="Symbol" panose="05050102010706020507" pitchFamily="18" charset="2"/>
              </a:rPr>
              <a:t></a:t>
            </a:r>
            <a:r>
              <a:rPr lang="zh-CN" altLang="en-US" sz="2800" b="1">
                <a:latin typeface="Times New Roman" panose="02020603050405020304" pitchFamily="18" charset="0"/>
                <a:ea typeface="仿宋_GB2312" pitchFamily="49" charset="-122"/>
              </a:rPr>
              <a:t>。存储开销为 </a:t>
            </a:r>
            <a:r>
              <a:rPr lang="en-US" altLang="zh-CN" sz="2800" b="1">
                <a:latin typeface="Times New Roman" panose="02020603050405020304" pitchFamily="18" charset="0"/>
                <a:ea typeface="仿宋_GB2312" pitchFamily="49" charset="-122"/>
              </a:rPr>
              <a:t>O(log</a:t>
            </a:r>
            <a:r>
              <a:rPr lang="en-US" altLang="zh-CN" sz="2800" b="1" baseline="-25000">
                <a:latin typeface="Times New Roman" panose="02020603050405020304" pitchFamily="18" charset="0"/>
                <a:ea typeface="仿宋_GB2312" pitchFamily="49" charset="-122"/>
              </a:rPr>
              <a:t>2</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a:t>
            </a:r>
          </a:p>
          <a:p>
            <a:pPr algn="just" eaLnBrk="1" hangingPunct="1">
              <a:lnSpc>
                <a:spcPct val="105000"/>
              </a:lnSpc>
              <a:buClr>
                <a:srgbClr val="800080"/>
              </a:buClr>
              <a:buSzPct val="50000"/>
            </a:pPr>
            <a:r>
              <a:rPr lang="zh-CN" altLang="en-US" sz="2800" b="1">
                <a:latin typeface="Times New Roman" panose="02020603050405020304" pitchFamily="18" charset="0"/>
                <a:ea typeface="仿宋_GB2312" pitchFamily="49" charset="-122"/>
              </a:rPr>
              <a:t>在最坏的情况，即待排序元素序列已经按其排序码从小到大排好序的情况下，其递归树成为单支树，每次划分只得到一个比上一次少一个元素的子序列。必须经过</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趟才能把所有元素定位，而且第 </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趟需要经过 </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次排序码比较才能找到第 </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个元素的安放位置，总的排序码比较次数将达到</a:t>
            </a:r>
            <a:endParaRPr lang="zh-CN" altLang="en-US" sz="2800">
              <a:latin typeface="Times New Roman" panose="02020603050405020304" pitchFamily="18" charset="0"/>
              <a:ea typeface="仿宋_GB2312" pitchFamily="49" charset="-122"/>
            </a:endParaRPr>
          </a:p>
        </p:txBody>
      </p:sp>
      <p:graphicFrame>
        <p:nvGraphicFramePr>
          <p:cNvPr id="50180" name="Object 3">
            <a:extLst>
              <a:ext uri="{FF2B5EF4-FFF2-40B4-BE49-F238E27FC236}">
                <a16:creationId xmlns:a16="http://schemas.microsoft.com/office/drawing/2014/main" id="{17A7596E-3F4C-4679-9A39-BDC193B1C9B7}"/>
              </a:ext>
            </a:extLst>
          </p:cNvPr>
          <p:cNvGraphicFramePr>
            <a:graphicFrameLocks noChangeAspect="1"/>
          </p:cNvGraphicFramePr>
          <p:nvPr/>
        </p:nvGraphicFramePr>
        <p:xfrm>
          <a:off x="2124075" y="5192713"/>
          <a:ext cx="3919538" cy="1011237"/>
        </p:xfrm>
        <a:graphic>
          <a:graphicData uri="http://schemas.openxmlformats.org/presentationml/2006/ole">
            <mc:AlternateContent xmlns:mc="http://schemas.openxmlformats.org/markup-compatibility/2006">
              <mc:Choice xmlns:v="urn:schemas-microsoft-com:vml" Requires="v">
                <p:oleObj spid="_x0000_s50191" name="公式" r:id="rId3" imgW="1688367" imgH="444307" progId="Equation.3">
                  <p:embed/>
                </p:oleObj>
              </mc:Choice>
              <mc:Fallback>
                <p:oleObj name="公式" r:id="rId3" imgW="1688367"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192713"/>
                        <a:ext cx="3919538"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B5300DD6-7303-4389-ADA1-36B261D6B02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5020AA-6ABC-4CE7-8F30-17A6CCEF319A}" type="slidenum">
              <a:rPr lang="en-US" altLang="zh-CN" sz="1200" smtClean="0">
                <a:latin typeface="Garamond" panose="02020404030301010803" pitchFamily="18" charset="0"/>
              </a:rPr>
              <a:pPr>
                <a:spcBef>
                  <a:spcPct val="0"/>
                </a:spcBef>
                <a:buClrTx/>
                <a:buSzTx/>
                <a:buFontTx/>
                <a:buNone/>
              </a:pPr>
              <a:t>47</a:t>
            </a:fld>
            <a:endParaRPr lang="en-US" altLang="zh-CN" sz="1200">
              <a:latin typeface="Garamond" panose="02020404030301010803" pitchFamily="18" charset="0"/>
            </a:endParaRPr>
          </a:p>
        </p:txBody>
      </p:sp>
      <p:sp>
        <p:nvSpPr>
          <p:cNvPr id="51203" name="Text Box 2">
            <a:extLst>
              <a:ext uri="{FF2B5EF4-FFF2-40B4-BE49-F238E27FC236}">
                <a16:creationId xmlns:a16="http://schemas.microsoft.com/office/drawing/2014/main" id="{DF994D36-3DC2-47E2-9E56-BCE4D0DE01C8}"/>
              </a:ext>
            </a:extLst>
          </p:cNvPr>
          <p:cNvSpPr txBox="1">
            <a:spLocks noChangeArrowheads="1"/>
          </p:cNvSpPr>
          <p:nvPr/>
        </p:nvSpPr>
        <p:spPr bwMode="auto">
          <a:xfrm>
            <a:off x="1860550" y="5299075"/>
            <a:ext cx="62039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rgbClr val="008080"/>
                </a:solidFill>
                <a:latin typeface="隶书" panose="02010509060101010101" pitchFamily="49" charset="-122"/>
                <a:ea typeface="隶书" panose="02010509060101010101" pitchFamily="49" charset="-122"/>
              </a:rPr>
              <a:t>用第一个元素作为基准元素</a:t>
            </a:r>
            <a:r>
              <a:rPr kumimoji="1" lang="zh-CN" altLang="en-US" sz="3200">
                <a:latin typeface="隶书" panose="02010509060101010101" pitchFamily="49" charset="-122"/>
                <a:ea typeface="隶书" panose="02010509060101010101" pitchFamily="49" charset="-122"/>
              </a:rPr>
              <a:t>    	</a:t>
            </a:r>
          </a:p>
        </p:txBody>
      </p:sp>
      <p:sp>
        <p:nvSpPr>
          <p:cNvPr id="51204" name="Text Box 3">
            <a:extLst>
              <a:ext uri="{FF2B5EF4-FFF2-40B4-BE49-F238E27FC236}">
                <a16:creationId xmlns:a16="http://schemas.microsoft.com/office/drawing/2014/main" id="{49B0AF5A-BFE1-4B7E-A5E7-DBAF45C71D3C}"/>
              </a:ext>
            </a:extLst>
          </p:cNvPr>
          <p:cNvSpPr txBox="1">
            <a:spLocks noChangeArrowheads="1"/>
          </p:cNvSpPr>
          <p:nvPr/>
        </p:nvSpPr>
        <p:spPr bwMode="auto">
          <a:xfrm>
            <a:off x="2425700" y="5802313"/>
            <a:ext cx="3856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latin typeface="Times New Roman" panose="02020603050405020304" pitchFamily="18" charset="0"/>
                <a:ea typeface="隶书" panose="02010509060101010101" pitchFamily="49" charset="-122"/>
              </a:rPr>
              <a:t>快速排序退化的例子</a:t>
            </a:r>
          </a:p>
        </p:txBody>
      </p:sp>
      <p:sp>
        <p:nvSpPr>
          <p:cNvPr id="1188868" name="Rectangle 4" descr="白色大理石">
            <a:extLst>
              <a:ext uri="{FF2B5EF4-FFF2-40B4-BE49-F238E27FC236}">
                <a16:creationId xmlns:a16="http://schemas.microsoft.com/office/drawing/2014/main" id="{C09E96B3-7149-4DF5-97EE-317F6500266D}"/>
              </a:ext>
            </a:extLst>
          </p:cNvPr>
          <p:cNvSpPr>
            <a:spLocks noChangeArrowheads="1"/>
          </p:cNvSpPr>
          <p:nvPr/>
        </p:nvSpPr>
        <p:spPr bwMode="auto">
          <a:xfrm>
            <a:off x="1587500" y="1092200"/>
            <a:ext cx="4876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FF3300"/>
                </a:solidFill>
                <a:effectLst>
                  <a:outerShdw blurRad="38100" dist="38100" dir="2700000" algn="tl">
                    <a:srgbClr val="C0C0C0"/>
                  </a:outerShdw>
                </a:effectLst>
                <a:latin typeface="Times New Roman" pitchFamily="18" charset="0"/>
              </a:rPr>
              <a:t>08</a:t>
            </a: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chemeClr val="bg2"/>
                </a:solidFill>
                <a:effectLst>
                  <a:outerShdw blurRad="38100" dist="38100" dir="2700000" algn="tl">
                    <a:srgbClr val="C0C0C0"/>
                  </a:outerShdw>
                </a:effectLst>
                <a:latin typeface="Times New Roman" pitchFamily="18" charset="0"/>
              </a:rPr>
              <a:t>16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69" name="Rectangle 5" descr="白色大理石">
            <a:extLst>
              <a:ext uri="{FF2B5EF4-FFF2-40B4-BE49-F238E27FC236}">
                <a16:creationId xmlns:a16="http://schemas.microsoft.com/office/drawing/2014/main" id="{58E8A3C3-26C7-40F0-87F0-15E576D21581}"/>
              </a:ext>
            </a:extLst>
          </p:cNvPr>
          <p:cNvSpPr>
            <a:spLocks noChangeArrowheads="1"/>
          </p:cNvSpPr>
          <p:nvPr/>
        </p:nvSpPr>
        <p:spPr bwMode="auto">
          <a:xfrm>
            <a:off x="6692900" y="1092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rgbClr val="FF3300"/>
                </a:solidFill>
                <a:effectLst>
                  <a:outerShdw blurRad="38100" dist="38100" dir="2700000" algn="tl">
                    <a:srgbClr val="C0C0C0"/>
                  </a:outerShdw>
                </a:effectLst>
                <a:latin typeface="Times New Roman" pitchFamily="18" charset="0"/>
              </a:rPr>
              <a:t>08</a:t>
            </a:r>
          </a:p>
        </p:txBody>
      </p:sp>
      <p:sp>
        <p:nvSpPr>
          <p:cNvPr id="51207" name="Text Box 6">
            <a:extLst>
              <a:ext uri="{FF2B5EF4-FFF2-40B4-BE49-F238E27FC236}">
                <a16:creationId xmlns:a16="http://schemas.microsoft.com/office/drawing/2014/main" id="{DC3EFEB7-E68F-4C7A-B590-4A7B50DE0B8F}"/>
              </a:ext>
            </a:extLst>
          </p:cNvPr>
          <p:cNvSpPr txBox="1">
            <a:spLocks noChangeArrowheads="1"/>
          </p:cNvSpPr>
          <p:nvPr/>
        </p:nvSpPr>
        <p:spPr bwMode="auto">
          <a:xfrm>
            <a:off x="1862138" y="482600"/>
            <a:ext cx="57451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           </a:t>
            </a:r>
            <a:r>
              <a:rPr kumimoji="1" lang="en-US" altLang="zh-CN" sz="2400" b="1" i="1">
                <a:latin typeface="Times New Roman" panose="02020603050405020304" pitchFamily="18" charset="0"/>
              </a:rPr>
              <a:t>pivot</a:t>
            </a:r>
            <a:endParaRPr kumimoji="1" lang="en-US" altLang="zh-CN" sz="2400" b="1">
              <a:latin typeface="Times New Roman" panose="02020603050405020304" pitchFamily="18" charset="0"/>
            </a:endParaRPr>
          </a:p>
        </p:txBody>
      </p:sp>
      <p:sp>
        <p:nvSpPr>
          <p:cNvPr id="1188871" name="Text Box 7">
            <a:extLst>
              <a:ext uri="{FF2B5EF4-FFF2-40B4-BE49-F238E27FC236}">
                <a16:creationId xmlns:a16="http://schemas.microsoft.com/office/drawing/2014/main" id="{B4178CF5-5A81-43C4-BAAD-9DCA0D5F8FB1}"/>
              </a:ext>
            </a:extLst>
          </p:cNvPr>
          <p:cNvSpPr txBox="1">
            <a:spLocks noChangeArrowheads="1"/>
          </p:cNvSpPr>
          <p:nvPr/>
        </p:nvSpPr>
        <p:spPr bwMode="auto">
          <a:xfrm>
            <a:off x="581025" y="984250"/>
            <a:ext cx="8985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solidFill>
                  <a:schemeClr val="tx2"/>
                </a:solidFill>
                <a:latin typeface="Times New Roman" pitchFamily="18" charset="0"/>
                <a:ea typeface="隶书"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72" name="Rectangle 8" descr="白色大理石">
            <a:extLst>
              <a:ext uri="{FF2B5EF4-FFF2-40B4-BE49-F238E27FC236}">
                <a16:creationId xmlns:a16="http://schemas.microsoft.com/office/drawing/2014/main" id="{226D2ABE-70C7-44F3-A41F-C37B85F531F2}"/>
              </a:ext>
            </a:extLst>
          </p:cNvPr>
          <p:cNvSpPr>
            <a:spLocks noChangeArrowheads="1"/>
          </p:cNvSpPr>
          <p:nvPr/>
        </p:nvSpPr>
        <p:spPr bwMode="auto">
          <a:xfrm>
            <a:off x="2501900" y="1854200"/>
            <a:ext cx="39624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FF3300"/>
                </a:solidFill>
                <a:effectLst>
                  <a:outerShdw blurRad="38100" dist="38100" dir="2700000" algn="tl">
                    <a:srgbClr val="C0C0C0"/>
                  </a:outerShdw>
                </a:effectLst>
                <a:latin typeface="Times New Roman" pitchFamily="18" charset="0"/>
              </a:rPr>
              <a:t>16</a:t>
            </a:r>
            <a:r>
              <a:rPr kumimoji="1" lang="en-US" altLang="zh-CN" sz="2800" b="1">
                <a:solidFill>
                  <a:schemeClr val="bg2"/>
                </a:solidFill>
                <a:effectLst>
                  <a:outerShdw blurRad="38100" dist="38100" dir="2700000" algn="tl">
                    <a:srgbClr val="C0C0C0"/>
                  </a:outerShdw>
                </a:effectLst>
                <a:latin typeface="Times New Roman" pitchFamily="18" charset="0"/>
              </a:rPr>
              <a:t>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73" name="Rectangle 9" descr="白色大理石">
            <a:extLst>
              <a:ext uri="{FF2B5EF4-FFF2-40B4-BE49-F238E27FC236}">
                <a16:creationId xmlns:a16="http://schemas.microsoft.com/office/drawing/2014/main" id="{C73196DF-FA04-48DD-A980-AB6B1249BE77}"/>
              </a:ext>
            </a:extLst>
          </p:cNvPr>
          <p:cNvSpPr>
            <a:spLocks noChangeArrowheads="1"/>
          </p:cNvSpPr>
          <p:nvPr/>
        </p:nvSpPr>
        <p:spPr bwMode="auto">
          <a:xfrm>
            <a:off x="1587500" y="1854200"/>
            <a:ext cx="762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0000FF"/>
                </a:solidFill>
                <a:effectLst>
                  <a:outerShdw blurRad="38100" dist="38100" dir="2700000" algn="tl">
                    <a:srgbClr val="C0C0C0"/>
                  </a:outerShdw>
                </a:effectLst>
                <a:latin typeface="Times New Roman" pitchFamily="18"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74" name="Rectangle 10" descr="白色大理石">
            <a:extLst>
              <a:ext uri="{FF2B5EF4-FFF2-40B4-BE49-F238E27FC236}">
                <a16:creationId xmlns:a16="http://schemas.microsoft.com/office/drawing/2014/main" id="{15DC56E3-0D74-43D8-BE6C-55B2285A4B8B}"/>
              </a:ext>
            </a:extLst>
          </p:cNvPr>
          <p:cNvSpPr>
            <a:spLocks noChangeArrowheads="1"/>
          </p:cNvSpPr>
          <p:nvPr/>
        </p:nvSpPr>
        <p:spPr bwMode="auto">
          <a:xfrm>
            <a:off x="6692900" y="1854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rgbClr val="FF3300"/>
                </a:solidFill>
                <a:effectLst>
                  <a:outerShdw blurRad="38100" dist="38100" dir="2700000" algn="tl">
                    <a:srgbClr val="C0C0C0"/>
                  </a:outerShdw>
                </a:effectLst>
                <a:latin typeface="Times New Roman" pitchFamily="18" charset="0"/>
              </a:rPr>
              <a:t>16</a:t>
            </a:r>
          </a:p>
        </p:txBody>
      </p:sp>
      <p:sp>
        <p:nvSpPr>
          <p:cNvPr id="1188875" name="Rectangle 11" descr="白色大理石">
            <a:extLst>
              <a:ext uri="{FF2B5EF4-FFF2-40B4-BE49-F238E27FC236}">
                <a16:creationId xmlns:a16="http://schemas.microsoft.com/office/drawing/2014/main" id="{4BB72EB9-31DC-4FD4-89C3-521F78C78811}"/>
              </a:ext>
            </a:extLst>
          </p:cNvPr>
          <p:cNvSpPr>
            <a:spLocks noChangeArrowheads="1"/>
          </p:cNvSpPr>
          <p:nvPr/>
        </p:nvSpPr>
        <p:spPr bwMode="auto">
          <a:xfrm>
            <a:off x="3340100" y="2616200"/>
            <a:ext cx="3124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bg2"/>
                </a:solidFill>
                <a:effectLst>
                  <a:outerShdw blurRad="38100" dist="38100" dir="2700000" algn="tl">
                    <a:srgbClr val="C0C0C0"/>
                  </a:outerShdw>
                </a:effectLst>
                <a:latin typeface="Times New Roman" pitchFamily="18" charset="0"/>
              </a:rPr>
              <a:t> </a:t>
            </a:r>
            <a:r>
              <a:rPr kumimoji="1" lang="en-US" altLang="zh-CN" sz="2800" b="1">
                <a:solidFill>
                  <a:srgbClr val="FF3300"/>
                </a:solidFill>
                <a:effectLst>
                  <a:outerShdw blurRad="38100" dist="38100" dir="2700000" algn="tl">
                    <a:srgbClr val="C0C0C0"/>
                  </a:outerShdw>
                </a:effectLst>
                <a:latin typeface="Times New Roman" pitchFamily="18" charset="0"/>
              </a:rPr>
              <a:t>21</a:t>
            </a:r>
            <a:r>
              <a:rPr kumimoji="1" lang="en-US" altLang="zh-CN" sz="2800" b="1">
                <a:solidFill>
                  <a:schemeClr val="bg2"/>
                </a:solidFill>
                <a:effectLst>
                  <a:outerShdw blurRad="38100" dist="38100" dir="2700000" algn="tl">
                    <a:srgbClr val="C0C0C0"/>
                  </a:outerShdw>
                </a:effectLst>
                <a:latin typeface="Times New Roman" pitchFamily="18" charset="0"/>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76" name="Rectangle 12" descr="白色大理石">
            <a:extLst>
              <a:ext uri="{FF2B5EF4-FFF2-40B4-BE49-F238E27FC236}">
                <a16:creationId xmlns:a16="http://schemas.microsoft.com/office/drawing/2014/main" id="{2650CDA7-8586-496E-AA98-0D61B60A0AB3}"/>
              </a:ext>
            </a:extLst>
          </p:cNvPr>
          <p:cNvSpPr>
            <a:spLocks noChangeArrowheads="1"/>
          </p:cNvSpPr>
          <p:nvPr/>
        </p:nvSpPr>
        <p:spPr bwMode="auto">
          <a:xfrm>
            <a:off x="6692900" y="2616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rgbClr val="FF3300"/>
                </a:solidFill>
                <a:effectLst>
                  <a:outerShdw blurRad="38100" dist="38100" dir="2700000" algn="tl">
                    <a:srgbClr val="C0C0C0"/>
                  </a:outerShdw>
                </a:effectLst>
                <a:latin typeface="Times New Roman" pitchFamily="18" charset="0"/>
              </a:rPr>
              <a:t>21</a:t>
            </a:r>
          </a:p>
        </p:txBody>
      </p:sp>
      <p:sp>
        <p:nvSpPr>
          <p:cNvPr id="1188877" name="Rectangle 13" descr="白色大理石">
            <a:extLst>
              <a:ext uri="{FF2B5EF4-FFF2-40B4-BE49-F238E27FC236}">
                <a16:creationId xmlns:a16="http://schemas.microsoft.com/office/drawing/2014/main" id="{E2AF18E6-9576-4876-B170-B403C24D3205}"/>
              </a:ext>
            </a:extLst>
          </p:cNvPr>
          <p:cNvSpPr>
            <a:spLocks noChangeArrowheads="1"/>
          </p:cNvSpPr>
          <p:nvPr/>
        </p:nvSpPr>
        <p:spPr bwMode="auto">
          <a:xfrm>
            <a:off x="1587500" y="2616200"/>
            <a:ext cx="1600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0000FF"/>
                </a:solidFill>
                <a:effectLst>
                  <a:outerShdw blurRad="38100" dist="38100" dir="2700000" algn="tl">
                    <a:srgbClr val="C0C0C0"/>
                  </a:outerShdw>
                </a:effectLst>
                <a:latin typeface="Times New Roman" pitchFamily="18" charset="0"/>
              </a:rPr>
              <a:t>08     16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78" name="Rectangle 14" descr="白色大理石">
            <a:extLst>
              <a:ext uri="{FF2B5EF4-FFF2-40B4-BE49-F238E27FC236}">
                <a16:creationId xmlns:a16="http://schemas.microsoft.com/office/drawing/2014/main" id="{51B54F31-4FFE-40A1-AE94-847A838AA31B}"/>
              </a:ext>
            </a:extLst>
          </p:cNvPr>
          <p:cNvSpPr>
            <a:spLocks noChangeArrowheads="1"/>
          </p:cNvSpPr>
          <p:nvPr/>
        </p:nvSpPr>
        <p:spPr bwMode="auto">
          <a:xfrm>
            <a:off x="6692900" y="3378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rgbClr val="FF3300"/>
                </a:solidFill>
                <a:effectLst>
                  <a:outerShdw blurRad="38100" dist="38100" dir="2700000" algn="tl">
                    <a:srgbClr val="C0C0C0"/>
                  </a:outerShdw>
                </a:effectLst>
                <a:latin typeface="Times New Roman" pitchFamily="18" charset="0"/>
              </a:rPr>
              <a:t>25</a:t>
            </a:r>
          </a:p>
        </p:txBody>
      </p:sp>
      <p:sp>
        <p:nvSpPr>
          <p:cNvPr id="1188879" name="Rectangle 15" descr="白色大理石">
            <a:extLst>
              <a:ext uri="{FF2B5EF4-FFF2-40B4-BE49-F238E27FC236}">
                <a16:creationId xmlns:a16="http://schemas.microsoft.com/office/drawing/2014/main" id="{D09D16CF-E31A-426C-B07D-BBEFC60108A9}"/>
              </a:ext>
            </a:extLst>
          </p:cNvPr>
          <p:cNvSpPr>
            <a:spLocks noChangeArrowheads="1"/>
          </p:cNvSpPr>
          <p:nvPr/>
        </p:nvSpPr>
        <p:spPr bwMode="auto">
          <a:xfrm>
            <a:off x="4178300" y="3378200"/>
            <a:ext cx="2286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bg2"/>
                </a:solidFill>
                <a:effectLst>
                  <a:outerShdw blurRad="38100" dist="38100" dir="2700000" algn="tl">
                    <a:srgbClr val="C0C0C0"/>
                  </a:outerShdw>
                </a:effectLst>
                <a:latin typeface="Times New Roman" pitchFamily="18" charset="0"/>
              </a:rPr>
              <a:t> </a:t>
            </a:r>
            <a:r>
              <a:rPr kumimoji="1" lang="en-US" altLang="zh-CN" sz="2800" b="1">
                <a:solidFill>
                  <a:srgbClr val="FF3300"/>
                </a:solidFill>
                <a:effectLst>
                  <a:outerShdw blurRad="38100" dist="38100" dir="2700000" algn="tl">
                    <a:srgbClr val="C0C0C0"/>
                  </a:outerShdw>
                </a:effectLst>
                <a:latin typeface="Times New Roman" pitchFamily="18" charset="0"/>
              </a:rPr>
              <a:t>25</a:t>
            </a:r>
            <a:r>
              <a:rPr kumimoji="1" lang="en-US" altLang="zh-CN" sz="2800" b="1">
                <a:solidFill>
                  <a:schemeClr val="bg2"/>
                </a:solidFill>
                <a:effectLst>
                  <a:outerShdw blurRad="38100" dist="38100" dir="2700000" algn="tl">
                    <a:srgbClr val="C0C0C0"/>
                  </a:outerShdw>
                </a:effectLst>
                <a:latin typeface="Times New Roman" pitchFamily="18" charset="0"/>
              </a:rPr>
              <a:t>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0" name="Rectangle 16" descr="白色大理石">
            <a:extLst>
              <a:ext uri="{FF2B5EF4-FFF2-40B4-BE49-F238E27FC236}">
                <a16:creationId xmlns:a16="http://schemas.microsoft.com/office/drawing/2014/main" id="{205A8044-11F8-4543-A623-3CE022B51AEF}"/>
              </a:ext>
            </a:extLst>
          </p:cNvPr>
          <p:cNvSpPr>
            <a:spLocks noChangeArrowheads="1"/>
          </p:cNvSpPr>
          <p:nvPr/>
        </p:nvSpPr>
        <p:spPr bwMode="auto">
          <a:xfrm>
            <a:off x="1587500" y="3378200"/>
            <a:ext cx="24384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0000FF"/>
                </a:solidFill>
                <a:effectLst>
                  <a:outerShdw blurRad="38100" dist="38100" dir="2700000" algn="tl">
                    <a:srgbClr val="C0C0C0"/>
                  </a:outerShdw>
                </a:effectLst>
                <a:latin typeface="Times New Roman" pitchFamily="18" charset="0"/>
              </a:rPr>
              <a:t>08     16      21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1" name="Rectangle 17" descr="白色大理石">
            <a:extLst>
              <a:ext uri="{FF2B5EF4-FFF2-40B4-BE49-F238E27FC236}">
                <a16:creationId xmlns:a16="http://schemas.microsoft.com/office/drawing/2014/main" id="{D03EFB60-3BE5-4E93-A97F-A0CA9691B57E}"/>
              </a:ext>
            </a:extLst>
          </p:cNvPr>
          <p:cNvSpPr>
            <a:spLocks noChangeArrowheads="1"/>
          </p:cNvSpPr>
          <p:nvPr/>
        </p:nvSpPr>
        <p:spPr bwMode="auto">
          <a:xfrm>
            <a:off x="5016500" y="4140200"/>
            <a:ext cx="1447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bg2"/>
                </a:solidFill>
                <a:effectLst>
                  <a:outerShdw blurRad="38100" dist="38100" dir="2700000" algn="tl">
                    <a:srgbClr val="C0C0C0"/>
                  </a:outerShdw>
                </a:effectLst>
                <a:latin typeface="Times New Roman" pitchFamily="18" charset="0"/>
              </a:rPr>
              <a:t> </a:t>
            </a:r>
            <a:r>
              <a:rPr kumimoji="1" lang="en-US" altLang="zh-CN" sz="2800" b="1">
                <a:solidFill>
                  <a:srgbClr val="FF3300"/>
                </a:solidFill>
                <a:effectLst>
                  <a:outerShdw blurRad="38100" dist="38100" dir="2700000" algn="tl">
                    <a:srgbClr val="C0C0C0"/>
                  </a:outerShdw>
                </a:effectLst>
                <a:latin typeface="Times New Roman" pitchFamily="18" charset="0"/>
              </a:rPr>
              <a:t>25*</a:t>
            </a:r>
            <a:r>
              <a:rPr kumimoji="1" lang="en-US" altLang="zh-CN" sz="2800" b="1">
                <a:solidFill>
                  <a:schemeClr val="bg2"/>
                </a:solidFill>
                <a:effectLst>
                  <a:outerShdw blurRad="38100" dist="38100" dir="2700000" algn="tl">
                    <a:srgbClr val="C0C0C0"/>
                  </a:outerShdw>
                </a:effectLst>
                <a:latin typeface="Times New Roman" pitchFamily="18" charset="0"/>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2" name="Rectangle 18" descr="白色大理石">
            <a:extLst>
              <a:ext uri="{FF2B5EF4-FFF2-40B4-BE49-F238E27FC236}">
                <a16:creationId xmlns:a16="http://schemas.microsoft.com/office/drawing/2014/main" id="{64101D07-F4BF-434E-95C8-8C6D469B4450}"/>
              </a:ext>
            </a:extLst>
          </p:cNvPr>
          <p:cNvSpPr>
            <a:spLocks noChangeArrowheads="1"/>
          </p:cNvSpPr>
          <p:nvPr/>
        </p:nvSpPr>
        <p:spPr bwMode="auto">
          <a:xfrm>
            <a:off x="6692900" y="4140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rgbClr val="FF3300"/>
                </a:solidFill>
                <a:effectLst>
                  <a:outerShdw blurRad="38100" dist="38100" dir="2700000" algn="tl">
                    <a:srgbClr val="C0C0C0"/>
                  </a:outerShdw>
                </a:effectLst>
                <a:latin typeface="Times New Roman" pitchFamily="18" charset="0"/>
              </a:rPr>
              <a:t>25*</a:t>
            </a:r>
          </a:p>
        </p:txBody>
      </p:sp>
      <p:sp>
        <p:nvSpPr>
          <p:cNvPr id="1188883" name="Rectangle 19" descr="白色大理石">
            <a:extLst>
              <a:ext uri="{FF2B5EF4-FFF2-40B4-BE49-F238E27FC236}">
                <a16:creationId xmlns:a16="http://schemas.microsoft.com/office/drawing/2014/main" id="{966844C0-2CF2-40C9-92CD-EDE8F2721C4D}"/>
              </a:ext>
            </a:extLst>
          </p:cNvPr>
          <p:cNvSpPr>
            <a:spLocks noChangeArrowheads="1"/>
          </p:cNvSpPr>
          <p:nvPr/>
        </p:nvSpPr>
        <p:spPr bwMode="auto">
          <a:xfrm>
            <a:off x="1587500" y="4140200"/>
            <a:ext cx="32766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0000FF"/>
                </a:solidFill>
                <a:effectLst>
                  <a:outerShdw blurRad="38100" dist="38100" dir="2700000" algn="tl">
                    <a:srgbClr val="C0C0C0"/>
                  </a:outerShdw>
                </a:effectLst>
                <a:latin typeface="Times New Roman" pitchFamily="18" charset="0"/>
              </a:rPr>
              <a:t>08     16      21     25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4" name="Rectangle 20" descr="白色大理石">
            <a:extLst>
              <a:ext uri="{FF2B5EF4-FFF2-40B4-BE49-F238E27FC236}">
                <a16:creationId xmlns:a16="http://schemas.microsoft.com/office/drawing/2014/main" id="{373FB0C0-B8B0-478A-82E2-02FF67C1EC4E}"/>
              </a:ext>
            </a:extLst>
          </p:cNvPr>
          <p:cNvSpPr>
            <a:spLocks noChangeArrowheads="1"/>
          </p:cNvSpPr>
          <p:nvPr/>
        </p:nvSpPr>
        <p:spPr bwMode="auto">
          <a:xfrm>
            <a:off x="6692900" y="4902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endParaRPr kumimoji="1" lang="zh-CN" altLang="zh-CN" sz="2800" b="1">
              <a:solidFill>
                <a:srgbClr val="FF3300"/>
              </a:solidFill>
              <a:effectLst>
                <a:outerShdw blurRad="38100" dist="38100" dir="2700000" algn="tl">
                  <a:srgbClr val="C0C0C0"/>
                </a:outerShdw>
              </a:effectLst>
              <a:latin typeface="Times New Roman" pitchFamily="18" charset="0"/>
            </a:endParaRPr>
          </a:p>
        </p:txBody>
      </p:sp>
      <p:sp>
        <p:nvSpPr>
          <p:cNvPr id="1188885" name="Rectangle 21" descr="白色大理石">
            <a:extLst>
              <a:ext uri="{FF2B5EF4-FFF2-40B4-BE49-F238E27FC236}">
                <a16:creationId xmlns:a16="http://schemas.microsoft.com/office/drawing/2014/main" id="{86934422-E1A9-48B8-BDB6-46E129837BDC}"/>
              </a:ext>
            </a:extLst>
          </p:cNvPr>
          <p:cNvSpPr>
            <a:spLocks noChangeArrowheads="1"/>
          </p:cNvSpPr>
          <p:nvPr/>
        </p:nvSpPr>
        <p:spPr bwMode="auto">
          <a:xfrm>
            <a:off x="5930900" y="4902200"/>
            <a:ext cx="5334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bg2"/>
                </a:solidFill>
                <a:effectLst>
                  <a:outerShdw blurRad="38100" dist="38100" dir="2700000" algn="tl">
                    <a:srgbClr val="C0C0C0"/>
                  </a:outerShdw>
                </a:effectLst>
                <a:latin typeface="Times New Roman" pitchFamily="18"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6" name="Rectangle 22" descr="白色大理石">
            <a:extLst>
              <a:ext uri="{FF2B5EF4-FFF2-40B4-BE49-F238E27FC236}">
                <a16:creationId xmlns:a16="http://schemas.microsoft.com/office/drawing/2014/main" id="{16E58F22-80DF-408B-A8DF-716C1E3EF8BE}"/>
              </a:ext>
            </a:extLst>
          </p:cNvPr>
          <p:cNvSpPr>
            <a:spLocks noChangeArrowheads="1"/>
          </p:cNvSpPr>
          <p:nvPr/>
        </p:nvSpPr>
        <p:spPr bwMode="auto">
          <a:xfrm>
            <a:off x="1587500" y="4902200"/>
            <a:ext cx="4191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  </a:t>
            </a:r>
            <a:r>
              <a:rPr kumimoji="1" lang="en-US" altLang="zh-CN" sz="2800" b="1">
                <a:solidFill>
                  <a:srgbClr val="0000FF"/>
                </a:solidFill>
                <a:effectLst>
                  <a:outerShdw blurRad="38100" dist="38100" dir="2700000" algn="tl">
                    <a:srgbClr val="C0C0C0"/>
                  </a:outerShdw>
                </a:effectLst>
                <a:latin typeface="Times New Roman" pitchFamily="18" charset="0"/>
              </a:rPr>
              <a:t>08     16      21     25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7" name="Text Box 23">
            <a:extLst>
              <a:ext uri="{FF2B5EF4-FFF2-40B4-BE49-F238E27FC236}">
                <a16:creationId xmlns:a16="http://schemas.microsoft.com/office/drawing/2014/main" id="{863A85F1-5C46-4184-B2AE-CF2B86E5513B}"/>
              </a:ext>
            </a:extLst>
          </p:cNvPr>
          <p:cNvSpPr txBox="1">
            <a:spLocks noChangeArrowheads="1"/>
          </p:cNvSpPr>
          <p:nvPr/>
        </p:nvSpPr>
        <p:spPr bwMode="auto">
          <a:xfrm>
            <a:off x="576263" y="174942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solidFill>
                  <a:schemeClr val="hlink"/>
                </a:solidFill>
                <a:latin typeface="Times New Roman" pitchFamily="18" charset="0"/>
              </a:rPr>
              <a:t>i </a:t>
            </a:r>
            <a:r>
              <a:rPr kumimoji="1" lang="en-US" altLang="zh-CN" sz="2800" b="1">
                <a:solidFill>
                  <a:schemeClr val="hlink"/>
                </a:solidFill>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8" name="Text Box 24">
            <a:extLst>
              <a:ext uri="{FF2B5EF4-FFF2-40B4-BE49-F238E27FC236}">
                <a16:creationId xmlns:a16="http://schemas.microsoft.com/office/drawing/2014/main" id="{8DDAD724-974F-477E-A6FF-51F8ECC7BFCE}"/>
              </a:ext>
            </a:extLst>
          </p:cNvPr>
          <p:cNvSpPr txBox="1">
            <a:spLocks noChangeArrowheads="1"/>
          </p:cNvSpPr>
          <p:nvPr/>
        </p:nvSpPr>
        <p:spPr bwMode="auto">
          <a:xfrm>
            <a:off x="596900" y="2554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solidFill>
                  <a:schemeClr val="hlink"/>
                </a:solidFill>
                <a:latin typeface="Times New Roman" pitchFamily="18" charset="0"/>
              </a:rPr>
              <a:t>i </a:t>
            </a:r>
            <a:r>
              <a:rPr kumimoji="1" lang="en-US" altLang="zh-CN" sz="2800" b="1">
                <a:solidFill>
                  <a:schemeClr val="hlink"/>
                </a:solidFill>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89" name="Text Box 25">
            <a:extLst>
              <a:ext uri="{FF2B5EF4-FFF2-40B4-BE49-F238E27FC236}">
                <a16:creationId xmlns:a16="http://schemas.microsoft.com/office/drawing/2014/main" id="{45205BEF-8C4A-49F9-A45A-725B2C833B7E}"/>
              </a:ext>
            </a:extLst>
          </p:cNvPr>
          <p:cNvSpPr txBox="1">
            <a:spLocks noChangeArrowheads="1"/>
          </p:cNvSpPr>
          <p:nvPr/>
        </p:nvSpPr>
        <p:spPr bwMode="auto">
          <a:xfrm>
            <a:off x="596900" y="3316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solidFill>
                  <a:schemeClr val="hlink"/>
                </a:solidFill>
                <a:latin typeface="Times New Roman" pitchFamily="18" charset="0"/>
              </a:rPr>
              <a:t>i </a:t>
            </a:r>
            <a:r>
              <a:rPr kumimoji="1" lang="en-US" altLang="zh-CN" sz="2800" b="1">
                <a:solidFill>
                  <a:schemeClr val="hlink"/>
                </a:solidFill>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90" name="Text Box 26">
            <a:extLst>
              <a:ext uri="{FF2B5EF4-FFF2-40B4-BE49-F238E27FC236}">
                <a16:creationId xmlns:a16="http://schemas.microsoft.com/office/drawing/2014/main" id="{10FE3C19-4446-45F9-9BD1-56D6ADADE8FC}"/>
              </a:ext>
            </a:extLst>
          </p:cNvPr>
          <p:cNvSpPr txBox="1">
            <a:spLocks noChangeArrowheads="1"/>
          </p:cNvSpPr>
          <p:nvPr/>
        </p:nvSpPr>
        <p:spPr bwMode="auto">
          <a:xfrm>
            <a:off x="596900" y="4078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solidFill>
                  <a:schemeClr val="hlink"/>
                </a:solidFill>
                <a:latin typeface="Times New Roman" pitchFamily="18" charset="0"/>
              </a:rPr>
              <a:t>i </a:t>
            </a:r>
            <a:r>
              <a:rPr kumimoji="1" lang="en-US" altLang="zh-CN" sz="2800" b="1">
                <a:solidFill>
                  <a:schemeClr val="hlink"/>
                </a:solidFill>
                <a:latin typeface="Times New Roman" pitchFamily="18" charset="0"/>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188891" name="Text Box 27">
            <a:extLst>
              <a:ext uri="{FF2B5EF4-FFF2-40B4-BE49-F238E27FC236}">
                <a16:creationId xmlns:a16="http://schemas.microsoft.com/office/drawing/2014/main" id="{DB43AA42-B9C0-4602-BD3D-FFCCEAB1F292}"/>
              </a:ext>
            </a:extLst>
          </p:cNvPr>
          <p:cNvSpPr txBox="1">
            <a:spLocks noChangeArrowheads="1"/>
          </p:cNvSpPr>
          <p:nvPr/>
        </p:nvSpPr>
        <p:spPr bwMode="auto">
          <a:xfrm>
            <a:off x="596900" y="4840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solidFill>
                  <a:schemeClr val="hlink"/>
                </a:solidFill>
                <a:latin typeface="Times New Roman" pitchFamily="18" charset="0"/>
              </a:rPr>
              <a:t>i </a:t>
            </a:r>
            <a:r>
              <a:rPr kumimoji="1" lang="en-US" altLang="zh-CN" sz="2800" b="1">
                <a:solidFill>
                  <a:schemeClr val="hlink"/>
                </a:solidFill>
                <a:latin typeface="Times New Roman" pitchFamily="18" charset="0"/>
              </a:rPr>
              <a:t>= 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E1CEB720-6278-4EE1-8C7B-3A9FE16BF19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A3AED6-D847-4A0E-939F-9D2DB3AACB56}" type="slidenum">
              <a:rPr lang="en-US" altLang="zh-CN" sz="1200" smtClean="0">
                <a:latin typeface="Garamond" panose="02020404030301010803" pitchFamily="18" charset="0"/>
              </a:rPr>
              <a:pPr>
                <a:spcBef>
                  <a:spcPct val="0"/>
                </a:spcBef>
                <a:buClrTx/>
                <a:buSzTx/>
                <a:buFontTx/>
                <a:buNone/>
              </a:pPr>
              <a:t>48</a:t>
            </a:fld>
            <a:endParaRPr lang="en-US" altLang="zh-CN" sz="1200">
              <a:latin typeface="Garamond" panose="02020404030301010803" pitchFamily="18" charset="0"/>
            </a:endParaRPr>
          </a:p>
        </p:txBody>
      </p:sp>
      <p:sp>
        <p:nvSpPr>
          <p:cNvPr id="52227" name="Rectangle 20">
            <a:extLst>
              <a:ext uri="{FF2B5EF4-FFF2-40B4-BE49-F238E27FC236}">
                <a16:creationId xmlns:a16="http://schemas.microsoft.com/office/drawing/2014/main" id="{32B147FC-E50F-405F-AA62-B3D8984C139A}"/>
              </a:ext>
            </a:extLst>
          </p:cNvPr>
          <p:cNvSpPr>
            <a:spLocks noChangeArrowheads="1"/>
          </p:cNvSpPr>
          <p:nvPr/>
        </p:nvSpPr>
        <p:spPr bwMode="auto">
          <a:xfrm>
            <a:off x="390525" y="614363"/>
            <a:ext cx="8610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800080"/>
              </a:buClr>
              <a:buSzPct val="50000"/>
            </a:pPr>
            <a:r>
              <a:rPr lang="zh-CN" altLang="en-US" sz="3200" b="1">
                <a:latin typeface="Times New Roman" panose="02020603050405020304" pitchFamily="18" charset="0"/>
                <a:ea typeface="仿宋_GB2312" pitchFamily="49" charset="-122"/>
              </a:rPr>
              <a:t>其排序速度退化到简单排序的水平</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比直接插入排序还慢。占用附加存储</a:t>
            </a:r>
            <a:r>
              <a:rPr lang="en-US" altLang="zh-CN" sz="3200" b="1">
                <a:latin typeface="Times New Roman" panose="02020603050405020304" pitchFamily="18" charset="0"/>
                <a:ea typeface="仿宋_GB2312" pitchFamily="49" charset="-122"/>
              </a:rPr>
              <a:t>(</a:t>
            </a:r>
            <a:r>
              <a:rPr lang="zh-CN" altLang="en-US" sz="3200" b="1">
                <a:latin typeface="Times New Roman" panose="02020603050405020304" pitchFamily="18" charset="0"/>
                <a:ea typeface="仿宋_GB2312" pitchFamily="49" charset="-122"/>
              </a:rPr>
              <a:t>栈</a:t>
            </a:r>
            <a:r>
              <a:rPr lang="en-US" altLang="zh-CN" sz="3200" b="1">
                <a:latin typeface="Times New Roman" panose="02020603050405020304" pitchFamily="18" charset="0"/>
                <a:ea typeface="仿宋_GB2312" pitchFamily="49" charset="-122"/>
              </a:rPr>
              <a:t>)</a:t>
            </a:r>
            <a:r>
              <a:rPr lang="zh-CN" altLang="en-US" sz="3200" b="1">
                <a:latin typeface="Times New Roman" panose="02020603050405020304" pitchFamily="18" charset="0"/>
                <a:ea typeface="仿宋_GB2312" pitchFamily="49" charset="-122"/>
              </a:rPr>
              <a:t>将达到</a:t>
            </a:r>
            <a:r>
              <a:rPr lang="en-US" altLang="zh-CN" sz="3200" b="1">
                <a:latin typeface="Times New Roman" panose="02020603050405020304" pitchFamily="18" charset="0"/>
                <a:ea typeface="仿宋_GB2312" pitchFamily="49" charset="-122"/>
              </a:rPr>
              <a:t>O(</a:t>
            </a:r>
            <a:r>
              <a:rPr lang="en-US" altLang="zh-CN" sz="3200" b="1" i="1">
                <a:latin typeface="Times New Roman" panose="02020603050405020304" pitchFamily="18" charset="0"/>
                <a:ea typeface="仿宋_GB2312" pitchFamily="49" charset="-122"/>
              </a:rPr>
              <a:t>n</a:t>
            </a:r>
            <a:r>
              <a:rPr lang="en-US" altLang="zh-CN" sz="3200" b="1">
                <a:latin typeface="Times New Roman" panose="02020603050405020304" pitchFamily="18" charset="0"/>
                <a:ea typeface="仿宋_GB2312" pitchFamily="49" charset="-122"/>
              </a:rPr>
              <a:t>)</a:t>
            </a:r>
            <a:r>
              <a:rPr lang="zh-CN" altLang="en-US" sz="3200" b="1">
                <a:latin typeface="Times New Roman" panose="02020603050405020304" pitchFamily="18" charset="0"/>
                <a:ea typeface="仿宋_GB2312" pitchFamily="49" charset="-122"/>
              </a:rPr>
              <a:t>。</a:t>
            </a:r>
          </a:p>
          <a:p>
            <a:pPr algn="just" eaLnBrk="1" hangingPunct="1">
              <a:buClr>
                <a:srgbClr val="800080"/>
              </a:buClr>
              <a:buSzPct val="50000"/>
            </a:pPr>
            <a:r>
              <a:rPr lang="zh-CN" altLang="en-US" sz="3200" b="1">
                <a:latin typeface="Times New Roman" panose="02020603050405020304" pitchFamily="18" charset="0"/>
                <a:ea typeface="仿宋_GB2312" pitchFamily="49" charset="-122"/>
              </a:rPr>
              <a:t>快速排序是一种不稳定的排序方法。</a:t>
            </a:r>
          </a:p>
          <a:p>
            <a:pPr algn="just" eaLnBrk="1" hangingPunct="1">
              <a:buClr>
                <a:srgbClr val="800080"/>
              </a:buClr>
              <a:buSzPct val="50000"/>
            </a:pPr>
            <a:r>
              <a:rPr lang="zh-CN" altLang="en-US" sz="3200" b="1">
                <a:latin typeface="Times New Roman" panose="02020603050405020304" pitchFamily="18" charset="0"/>
                <a:ea typeface="仿宋_GB2312" pitchFamily="49" charset="-122"/>
              </a:rPr>
              <a:t>对于 </a:t>
            </a:r>
            <a:r>
              <a:rPr lang="en-US" altLang="zh-CN" sz="3200" b="1" i="1">
                <a:latin typeface="Times New Roman" panose="02020603050405020304" pitchFamily="18" charset="0"/>
                <a:ea typeface="仿宋_GB2312" pitchFamily="49" charset="-122"/>
              </a:rPr>
              <a:t>n </a:t>
            </a:r>
            <a:r>
              <a:rPr lang="zh-CN" altLang="en-US" sz="3200" b="1">
                <a:latin typeface="Times New Roman" panose="02020603050405020304" pitchFamily="18" charset="0"/>
                <a:ea typeface="仿宋_GB2312" pitchFamily="49" charset="-122"/>
              </a:rPr>
              <a:t>较大的平均情况而言</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快速排序是“快速”的</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但是当 </a:t>
            </a:r>
            <a:r>
              <a:rPr lang="en-US" altLang="zh-CN" sz="3200" b="1" i="1">
                <a:latin typeface="Times New Roman" panose="02020603050405020304" pitchFamily="18" charset="0"/>
                <a:ea typeface="仿宋_GB2312" pitchFamily="49" charset="-122"/>
              </a:rPr>
              <a:t>n </a:t>
            </a:r>
            <a:r>
              <a:rPr lang="zh-CN" altLang="en-US" sz="3200" b="1">
                <a:latin typeface="Times New Roman" panose="02020603050405020304" pitchFamily="18" charset="0"/>
                <a:ea typeface="仿宋_GB2312" pitchFamily="49" charset="-122"/>
              </a:rPr>
              <a:t>很小时</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这种排序方法往往比其它简单排序方法还要慢。</a:t>
            </a:r>
          </a:p>
          <a:p>
            <a:pPr algn="just" eaLnBrk="1" hangingPunct="1">
              <a:buClr>
                <a:srgbClr val="800080"/>
              </a:buClr>
              <a:buSzPct val="50000"/>
            </a:pPr>
            <a:r>
              <a:rPr lang="zh-CN" altLang="en-US" sz="3200" b="1">
                <a:latin typeface="Times New Roman" panose="02020603050405020304" pitchFamily="18" charset="0"/>
                <a:ea typeface="仿宋_GB2312" pitchFamily="49" charset="-122"/>
              </a:rPr>
              <a:t>因此，当</a:t>
            </a:r>
            <a:r>
              <a:rPr lang="en-US" altLang="zh-CN" sz="3200" b="1">
                <a:latin typeface="Times New Roman" panose="02020603050405020304" pitchFamily="18" charset="0"/>
                <a:ea typeface="仿宋_GB2312" pitchFamily="49" charset="-122"/>
              </a:rPr>
              <a:t>n</a:t>
            </a:r>
            <a:r>
              <a:rPr lang="zh-CN" altLang="en-US" sz="3200" b="1">
                <a:latin typeface="Times New Roman" panose="02020603050405020304" pitchFamily="18" charset="0"/>
                <a:ea typeface="仿宋_GB2312" pitchFamily="49" charset="-122"/>
              </a:rPr>
              <a:t>很小时可以用直接插入排序方法。</a:t>
            </a:r>
          </a:p>
          <a:p>
            <a:pPr eaLnBrk="1" hangingPunct="1">
              <a:lnSpc>
                <a:spcPct val="105000"/>
              </a:lnSpc>
              <a:spcBef>
                <a:spcPct val="15000"/>
              </a:spcBef>
              <a:buClr>
                <a:srgbClr val="800080"/>
              </a:buClr>
              <a:buSzPct val="50000"/>
              <a:buFont typeface="Wingdings" panose="05000000000000000000" pitchFamily="2" charset="2"/>
              <a:buNone/>
            </a:pPr>
            <a:endParaRPr lang="en-US" altLang="zh-CN" sz="3200" b="1">
              <a:latin typeface="Times New Roman" panose="02020603050405020304" pitchFamily="18" charset="0"/>
              <a:ea typeface="仿宋_GB2312"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4BE64699-B707-4AF2-9313-B30F5AD875F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B13CCA-01AB-4DAC-9955-7BE50C77879F}" type="slidenum">
              <a:rPr lang="en-US" altLang="zh-CN" sz="1200" smtClean="0">
                <a:latin typeface="Garamond" panose="02020404030301010803" pitchFamily="18" charset="0"/>
              </a:rPr>
              <a:pPr>
                <a:spcBef>
                  <a:spcPct val="0"/>
                </a:spcBef>
                <a:buClrTx/>
                <a:buSzTx/>
                <a:buFontTx/>
                <a:buNone/>
              </a:pPr>
              <a:t>49</a:t>
            </a:fld>
            <a:endParaRPr lang="en-US" altLang="zh-CN" sz="1200">
              <a:latin typeface="Garamond" panose="02020404030301010803" pitchFamily="18" charset="0"/>
            </a:endParaRPr>
          </a:p>
        </p:txBody>
      </p:sp>
      <p:sp>
        <p:nvSpPr>
          <p:cNvPr id="53251" name="Rectangle 3">
            <a:extLst>
              <a:ext uri="{FF2B5EF4-FFF2-40B4-BE49-F238E27FC236}">
                <a16:creationId xmlns:a16="http://schemas.microsoft.com/office/drawing/2014/main" id="{F969C1ED-3882-4CE9-9BA6-1A2080D7204B}"/>
              </a:ext>
            </a:extLst>
          </p:cNvPr>
          <p:cNvSpPr>
            <a:spLocks noGrp="1" noChangeArrowheads="1"/>
          </p:cNvSpPr>
          <p:nvPr>
            <p:ph type="title"/>
          </p:nvPr>
        </p:nvSpPr>
        <p:spPr>
          <a:xfrm>
            <a:off x="3165475" y="293688"/>
            <a:ext cx="2744788" cy="808037"/>
          </a:xfrm>
        </p:spPr>
        <p:txBody>
          <a:bodyPr/>
          <a:lstStyle/>
          <a:p>
            <a:pPr algn="ctr" eaLnBrk="1" hangingPunct="1"/>
            <a:r>
              <a:rPr lang="zh-CN" altLang="en-US" sz="3800" b="1">
                <a:solidFill>
                  <a:srgbClr val="CC3300"/>
                </a:solidFill>
                <a:ea typeface="华文新魏" panose="02010800040101010101" pitchFamily="2" charset="-122"/>
              </a:rPr>
              <a:t>选择排序</a:t>
            </a:r>
            <a:endParaRPr lang="zh-CN" altLang="en-US" sz="3800">
              <a:ea typeface="华文新魏" panose="02010800040101010101" pitchFamily="2" charset="-122"/>
            </a:endParaRPr>
          </a:p>
        </p:txBody>
      </p:sp>
      <p:sp>
        <p:nvSpPr>
          <p:cNvPr id="53252" name="Rectangle 4">
            <a:extLst>
              <a:ext uri="{FF2B5EF4-FFF2-40B4-BE49-F238E27FC236}">
                <a16:creationId xmlns:a16="http://schemas.microsoft.com/office/drawing/2014/main" id="{86004CCB-28B0-472D-90F7-CC463BA57F74}"/>
              </a:ext>
            </a:extLst>
          </p:cNvPr>
          <p:cNvSpPr>
            <a:spLocks noGrp="1" noChangeArrowheads="1"/>
          </p:cNvSpPr>
          <p:nvPr>
            <p:ph type="body" idx="1"/>
          </p:nvPr>
        </p:nvSpPr>
        <p:spPr>
          <a:xfrm>
            <a:off x="519113" y="1379538"/>
            <a:ext cx="8229600" cy="3886200"/>
          </a:xfrm>
        </p:spPr>
        <p:txBody>
          <a:bodyPr/>
          <a:lstStyle/>
          <a:p>
            <a:pPr eaLnBrk="1" hangingPunct="1">
              <a:lnSpc>
                <a:spcPct val="110000"/>
              </a:lnSpc>
              <a:buClr>
                <a:srgbClr val="800080"/>
              </a:buClr>
              <a:buSzPct val="50000"/>
            </a:pPr>
            <a:r>
              <a:rPr kumimoji="1" lang="zh-CN" altLang="en-US" sz="2800" b="1">
                <a:latin typeface="Times New Roman" panose="02020603050405020304" pitchFamily="18" charset="0"/>
                <a:ea typeface="仿宋_GB2312" pitchFamily="49" charset="-122"/>
              </a:rPr>
              <a:t>基本思想是</a:t>
            </a: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每一趟 </a:t>
            </a:r>
            <a:r>
              <a:rPr kumimoji="1" lang="en-US" altLang="zh-CN" sz="2800" b="1">
                <a:latin typeface="Times New Roman" panose="02020603050405020304" pitchFamily="18" charset="0"/>
                <a:ea typeface="仿宋_GB2312" pitchFamily="49" charset="-122"/>
              </a:rPr>
              <a:t>(</a:t>
            </a:r>
            <a:r>
              <a:rPr kumimoji="1" lang="zh-CN" altLang="en-US" sz="2800" b="1">
                <a:latin typeface="Times New Roman" panose="02020603050405020304" pitchFamily="18" charset="0"/>
                <a:ea typeface="仿宋_GB2312" pitchFamily="49" charset="-122"/>
              </a:rPr>
              <a:t>例如第 </a:t>
            </a:r>
            <a:r>
              <a:rPr kumimoji="1" lang="en-US" altLang="zh-CN" sz="2800" b="1" i="1">
                <a:latin typeface="Times New Roman" panose="02020603050405020304" pitchFamily="18" charset="0"/>
                <a:ea typeface="仿宋_GB2312" pitchFamily="49" charset="-122"/>
              </a:rPr>
              <a:t>i </a:t>
            </a:r>
            <a:r>
              <a:rPr kumimoji="1" lang="zh-CN" altLang="en-US" sz="2800" b="1">
                <a:latin typeface="Times New Roman" panose="02020603050405020304" pitchFamily="18" charset="0"/>
                <a:ea typeface="仿宋_GB2312" pitchFamily="49" charset="-122"/>
              </a:rPr>
              <a:t>趟</a:t>
            </a:r>
            <a:r>
              <a:rPr kumimoji="1" lang="en-US" altLang="zh-CN" sz="2800" b="1">
                <a:latin typeface="Times New Roman" panose="02020603050405020304" pitchFamily="18" charset="0"/>
                <a:ea typeface="仿宋_GB2312" pitchFamily="49" charset="-122"/>
              </a:rPr>
              <a:t>, </a:t>
            </a:r>
            <a:r>
              <a:rPr kumimoji="1" lang="en-US" altLang="zh-CN" sz="2800" b="1" i="1">
                <a:latin typeface="Times New Roman" panose="02020603050405020304" pitchFamily="18" charset="0"/>
                <a:ea typeface="仿宋_GB2312" pitchFamily="49" charset="-122"/>
              </a:rPr>
              <a:t>i </a:t>
            </a:r>
            <a:r>
              <a:rPr kumimoji="1" lang="en-US" altLang="zh-CN" sz="2800" b="1">
                <a:latin typeface="Times New Roman" panose="02020603050405020304" pitchFamily="18" charset="0"/>
                <a:ea typeface="仿宋_GB2312" pitchFamily="49" charset="-122"/>
              </a:rPr>
              <a:t>= 0, 1, …, </a:t>
            </a:r>
            <a:r>
              <a:rPr kumimoji="1" lang="en-US" altLang="zh-CN" sz="2800" b="1" i="1">
                <a:latin typeface="Times New Roman" panose="02020603050405020304" pitchFamily="18" charset="0"/>
                <a:ea typeface="仿宋_GB2312" pitchFamily="49" charset="-122"/>
              </a:rPr>
              <a:t>n</a:t>
            </a:r>
            <a:r>
              <a:rPr kumimoji="1" lang="en-US" altLang="zh-CN" sz="2800" b="1">
                <a:latin typeface="Courier New" panose="02070309020205020404" pitchFamily="49" charset="0"/>
                <a:ea typeface="仿宋_GB2312" pitchFamily="49" charset="-122"/>
              </a:rPr>
              <a:t>-</a:t>
            </a:r>
            <a:r>
              <a:rPr kumimoji="1" lang="en-US" altLang="zh-CN" sz="2800" b="1">
                <a:latin typeface="Times New Roman" panose="02020603050405020304" pitchFamily="18" charset="0"/>
                <a:ea typeface="仿宋_GB2312" pitchFamily="49" charset="-122"/>
              </a:rPr>
              <a:t>2) </a:t>
            </a:r>
            <a:r>
              <a:rPr kumimoji="1" lang="zh-CN" altLang="en-US" sz="2800" b="1">
                <a:latin typeface="Times New Roman" panose="02020603050405020304" pitchFamily="18" charset="0"/>
                <a:ea typeface="仿宋_GB2312" pitchFamily="49" charset="-122"/>
              </a:rPr>
              <a:t>在后面 </a:t>
            </a:r>
            <a:r>
              <a:rPr kumimoji="1" lang="en-US" altLang="zh-CN" sz="2800" b="1" i="1">
                <a:latin typeface="Times New Roman" panose="02020603050405020304" pitchFamily="18" charset="0"/>
                <a:ea typeface="仿宋_GB2312" pitchFamily="49" charset="-122"/>
              </a:rPr>
              <a:t>n</a:t>
            </a:r>
            <a:r>
              <a:rPr kumimoji="1" lang="en-US" altLang="zh-CN" sz="2800" b="1">
                <a:latin typeface="Courier New" panose="02070309020205020404" pitchFamily="49" charset="0"/>
                <a:ea typeface="仿宋_GB2312" pitchFamily="49" charset="-122"/>
              </a:rPr>
              <a:t>-</a:t>
            </a:r>
            <a:r>
              <a:rPr kumimoji="1" lang="en-US" altLang="zh-CN" sz="2800" b="1" i="1">
                <a:latin typeface="Times New Roman" panose="02020603050405020304" pitchFamily="18" charset="0"/>
                <a:ea typeface="仿宋_GB2312" pitchFamily="49" charset="-122"/>
              </a:rPr>
              <a:t>i </a:t>
            </a:r>
            <a:r>
              <a:rPr kumimoji="1" lang="zh-CN" altLang="en-US" sz="2800" b="1">
                <a:latin typeface="Times New Roman" panose="02020603050405020304" pitchFamily="18" charset="0"/>
                <a:ea typeface="仿宋_GB2312" pitchFamily="49" charset="-122"/>
              </a:rPr>
              <a:t>个待排序元素中选出排序码最小的元素，作为有序元素序列的第 </a:t>
            </a:r>
            <a:r>
              <a:rPr kumimoji="1" lang="en-US" altLang="zh-CN" sz="2800" b="1" i="1">
                <a:latin typeface="Times New Roman" panose="02020603050405020304" pitchFamily="18" charset="0"/>
                <a:ea typeface="仿宋_GB2312" pitchFamily="49" charset="-122"/>
              </a:rPr>
              <a:t>i </a:t>
            </a:r>
            <a:r>
              <a:rPr kumimoji="1" lang="zh-CN" altLang="en-US" sz="2800" b="1">
                <a:latin typeface="Times New Roman" panose="02020603050405020304" pitchFamily="18" charset="0"/>
                <a:ea typeface="仿宋_GB2312" pitchFamily="49" charset="-122"/>
              </a:rPr>
              <a:t>个元素。待到第 </a:t>
            </a:r>
            <a:r>
              <a:rPr kumimoji="1" lang="en-US" altLang="zh-CN" sz="2800" b="1" i="1">
                <a:latin typeface="Times New Roman" panose="02020603050405020304" pitchFamily="18" charset="0"/>
                <a:ea typeface="仿宋_GB2312" pitchFamily="49" charset="-122"/>
              </a:rPr>
              <a:t>n</a:t>
            </a:r>
            <a:r>
              <a:rPr kumimoji="1" lang="en-US" altLang="zh-CN" sz="2800" b="1" i="1">
                <a:latin typeface="Courier New" panose="02070309020205020404" pitchFamily="49" charset="0"/>
                <a:ea typeface="仿宋_GB2312" pitchFamily="49" charset="-122"/>
              </a:rPr>
              <a:t>-</a:t>
            </a:r>
            <a:r>
              <a:rPr kumimoji="1" lang="en-US" altLang="zh-CN" sz="2800" b="1">
                <a:latin typeface="Times New Roman" panose="02020603050405020304" pitchFamily="18" charset="0"/>
                <a:ea typeface="仿宋_GB2312" pitchFamily="49" charset="-122"/>
              </a:rPr>
              <a:t>2 </a:t>
            </a:r>
            <a:r>
              <a:rPr kumimoji="1" lang="zh-CN" altLang="en-US" sz="2800" b="1">
                <a:latin typeface="Times New Roman" panose="02020603050405020304" pitchFamily="18" charset="0"/>
                <a:ea typeface="仿宋_GB2312" pitchFamily="49" charset="-122"/>
              </a:rPr>
              <a:t>趟作完，待排序元素只剩下</a:t>
            </a:r>
            <a:r>
              <a:rPr kumimoji="1" lang="en-US" altLang="zh-CN" sz="2800" b="1">
                <a:latin typeface="Times New Roman" panose="02020603050405020304" pitchFamily="18" charset="0"/>
                <a:ea typeface="仿宋_GB2312" pitchFamily="49" charset="-122"/>
              </a:rPr>
              <a:t>1</a:t>
            </a:r>
            <a:r>
              <a:rPr kumimoji="1" lang="zh-CN" altLang="en-US" sz="2800" b="1">
                <a:latin typeface="Times New Roman" panose="02020603050405020304" pitchFamily="18" charset="0"/>
                <a:ea typeface="仿宋_GB2312" pitchFamily="49" charset="-122"/>
              </a:rPr>
              <a:t>个</a:t>
            </a: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就不用再选了。</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D832AA13-A4A1-4B5C-B1F0-AAB88904FDA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E22DFA-BC1A-4454-A8AB-2339E0F2862B}" type="slidenum">
              <a:rPr lang="en-US" altLang="zh-CN" sz="1200" smtClean="0">
                <a:latin typeface="Garamond" panose="02020404030301010803" pitchFamily="18" charset="0"/>
              </a:rPr>
              <a:pPr>
                <a:spcBef>
                  <a:spcPct val="0"/>
                </a:spcBef>
                <a:buClrTx/>
                <a:buSzTx/>
                <a:buFontTx/>
                <a:buNone/>
              </a:pPr>
              <a:t>5</a:t>
            </a:fld>
            <a:endParaRPr lang="en-US" altLang="zh-CN" sz="1200">
              <a:latin typeface="Garamond" panose="02020404030301010803" pitchFamily="18" charset="0"/>
            </a:endParaRPr>
          </a:p>
        </p:txBody>
      </p:sp>
      <p:sp>
        <p:nvSpPr>
          <p:cNvPr id="8195" name="Rectangle 3">
            <a:extLst>
              <a:ext uri="{FF2B5EF4-FFF2-40B4-BE49-F238E27FC236}">
                <a16:creationId xmlns:a16="http://schemas.microsoft.com/office/drawing/2014/main" id="{FC18F7BF-C7E9-4B59-BD4B-CDF078F48FAB}"/>
              </a:ext>
            </a:extLst>
          </p:cNvPr>
          <p:cNvSpPr>
            <a:spLocks noGrp="1" noChangeArrowheads="1"/>
          </p:cNvSpPr>
          <p:nvPr>
            <p:ph type="title"/>
          </p:nvPr>
        </p:nvSpPr>
        <p:spPr>
          <a:xfrm>
            <a:off x="620713" y="525463"/>
            <a:ext cx="7927975" cy="788987"/>
          </a:xfrm>
        </p:spPr>
        <p:txBody>
          <a:bodyPr/>
          <a:lstStyle/>
          <a:p>
            <a:pPr algn="ctr" eaLnBrk="1" hangingPunct="1"/>
            <a:r>
              <a:rPr kumimoji="1" lang="zh-CN" altLang="en-US" sz="3800" b="1">
                <a:ea typeface="华文新魏" panose="02010800040101010101" pitchFamily="2" charset="-122"/>
              </a:rPr>
              <a:t>待排序数据表的类定义</a:t>
            </a:r>
          </a:p>
        </p:txBody>
      </p:sp>
      <p:sp>
        <p:nvSpPr>
          <p:cNvPr id="8196" name="Rectangle 4">
            <a:extLst>
              <a:ext uri="{FF2B5EF4-FFF2-40B4-BE49-F238E27FC236}">
                <a16:creationId xmlns:a16="http://schemas.microsoft.com/office/drawing/2014/main" id="{F88CF443-47E0-47CC-866C-F2303D604E08}"/>
              </a:ext>
            </a:extLst>
          </p:cNvPr>
          <p:cNvSpPr>
            <a:spLocks noGrp="1" noChangeArrowheads="1"/>
          </p:cNvSpPr>
          <p:nvPr>
            <p:ph type="body" idx="1"/>
          </p:nvPr>
        </p:nvSpPr>
        <p:spPr>
          <a:xfrm>
            <a:off x="457200" y="1304925"/>
            <a:ext cx="8229600" cy="5146675"/>
          </a:xfrm>
        </p:spPr>
        <p:txBody>
          <a:bodyPr/>
          <a:lstStyle/>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#include </a:t>
            </a:r>
            <a:r>
              <a:rPr kumimoji="1" lang="en-US" altLang="zh-CN" sz="2600" dirty="0">
                <a:latin typeface="Times New Roman" panose="02020603050405020304" pitchFamily="18" charset="0"/>
                <a:ea typeface="隶书" panose="02010509060101010101" pitchFamily="49" charset="-122"/>
              </a:rPr>
              <a:t>&lt;</a:t>
            </a:r>
            <a:r>
              <a:rPr kumimoji="1" lang="en-US" altLang="zh-CN" sz="2600" dirty="0" err="1">
                <a:latin typeface="Times New Roman" panose="02020603050405020304" pitchFamily="18" charset="0"/>
                <a:ea typeface="隶书" panose="02010509060101010101" pitchFamily="49" charset="-122"/>
              </a:rPr>
              <a:t>iostream.h</a:t>
            </a:r>
            <a:r>
              <a:rPr kumimoji="1" lang="en-US" altLang="zh-CN" sz="2600" dirty="0">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const int  </a:t>
            </a:r>
            <a:r>
              <a:rPr kumimoji="1" lang="en-US" altLang="zh-CN" sz="2600" dirty="0" err="1">
                <a:latin typeface="Times New Roman" panose="02020603050405020304" pitchFamily="18" charset="0"/>
                <a:ea typeface="隶书" panose="02010509060101010101" pitchFamily="49" charset="-122"/>
              </a:rPr>
              <a:t>DefaultSize</a:t>
            </a:r>
            <a:r>
              <a:rPr kumimoji="1" lang="en-US" altLang="zh-CN" sz="2600" dirty="0">
                <a:latin typeface="Times New Roman" panose="02020603050405020304" pitchFamily="18" charset="0"/>
                <a:ea typeface="隶书" panose="02010509060101010101" pitchFamily="49" charset="-122"/>
              </a:rPr>
              <a:t> = 100</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template &lt;class </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class Element {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数据表元素定义</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T key</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排序码</a:t>
            </a:r>
          </a:p>
          <a:p>
            <a:pPr eaLnBrk="1" hangingPunct="1">
              <a:spcBef>
                <a:spcPct val="5000"/>
              </a:spcBef>
              <a:buFont typeface="Wingdings" panose="05000000000000000000" pitchFamily="2" charset="2"/>
              <a:buNone/>
            </a:pPr>
            <a:r>
              <a:rPr kumimoji="1" lang="zh-CN" altLang="en-US"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field </a:t>
            </a:r>
            <a:r>
              <a:rPr kumimoji="1" lang="en-US" altLang="zh-CN" sz="2600" dirty="0" err="1">
                <a:latin typeface="Times New Roman" panose="02020603050405020304" pitchFamily="18" charset="0"/>
                <a:ea typeface="隶书" panose="02010509060101010101" pitchFamily="49" charset="-122"/>
              </a:rPr>
              <a:t>otherdata</a:t>
            </a:r>
            <a:r>
              <a:rPr kumimoji="1" lang="en-US" altLang="zh-CN" sz="2600" b="1" dirty="0">
                <a:latin typeface="Times New Roman" panose="02020603050405020304" pitchFamily="18" charset="0"/>
                <a:ea typeface="隶书" panose="02010509060101010101" pitchFamily="49" charset="-122"/>
              </a:rPr>
              <a:t>;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其他数据成员</a:t>
            </a:r>
          </a:p>
          <a:p>
            <a:pPr eaLnBrk="1" hangingPunct="1">
              <a:spcBef>
                <a:spcPct val="5000"/>
              </a:spcBef>
              <a:buFont typeface="Wingdings" panose="05000000000000000000" pitchFamily="2" charset="2"/>
              <a:buNone/>
            </a:pPr>
            <a:r>
              <a:rPr kumimoji="1" lang="zh-CN" altLang="en-US"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Element</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&gt;&amp; operator = </a:t>
            </a:r>
            <a:r>
              <a:rPr kumimoji="1" lang="en-US" altLang="zh-CN" sz="2600" dirty="0">
                <a:latin typeface="Times New Roman" panose="02020603050405020304" pitchFamily="18" charset="0"/>
                <a:ea typeface="隶书" panose="02010509060101010101" pitchFamily="49" charset="-122"/>
              </a:rPr>
              <a:t>(Element</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&gt;&amp; </a:t>
            </a:r>
            <a:r>
              <a:rPr kumimoji="1" lang="en-US" altLang="zh-CN" sz="2600" dirty="0">
                <a:latin typeface="Times New Roman" panose="02020603050405020304" pitchFamily="18" charset="0"/>
                <a:ea typeface="隶书" panose="02010509060101010101" pitchFamily="49" charset="-122"/>
              </a:rPr>
              <a:t>x) </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key</a:t>
            </a:r>
            <a:r>
              <a:rPr kumimoji="1" lang="en-US" altLang="zh-CN" sz="2600" b="1" dirty="0">
                <a:latin typeface="Times New Roman" panose="02020603050405020304" pitchFamily="18" charset="0"/>
                <a:ea typeface="隶书" panose="02010509060101010101" pitchFamily="49" charset="-122"/>
              </a:rPr>
              <a:t> = </a:t>
            </a:r>
            <a:r>
              <a:rPr kumimoji="1" lang="en-US" altLang="zh-CN" sz="2600" dirty="0" err="1">
                <a:latin typeface="Times New Roman" panose="02020603050405020304" pitchFamily="18" charset="0"/>
                <a:ea typeface="隶书" panose="02010509060101010101" pitchFamily="49" charset="-122"/>
              </a:rPr>
              <a:t>x.key</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otherdata</a:t>
            </a:r>
            <a:r>
              <a:rPr kumimoji="1" lang="en-US" altLang="zh-CN" sz="2600" b="1" dirty="0">
                <a:latin typeface="Times New Roman" panose="02020603050405020304" pitchFamily="18" charset="0"/>
                <a:ea typeface="隶书" panose="02010509060101010101" pitchFamily="49" charset="-122"/>
              </a:rPr>
              <a:t> = </a:t>
            </a:r>
            <a:r>
              <a:rPr kumimoji="1" lang="en-US" altLang="zh-CN" sz="2600" dirty="0" err="1">
                <a:latin typeface="Times New Roman" panose="02020603050405020304" pitchFamily="18" charset="0"/>
                <a:ea typeface="隶书" panose="02010509060101010101" pitchFamily="49" charset="-122"/>
              </a:rPr>
              <a:t>x.otherdata</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return </a:t>
            </a:r>
            <a:r>
              <a:rPr kumimoji="1" lang="en-US" altLang="zh-CN" sz="2600" dirty="0">
                <a:latin typeface="Times New Roman" panose="02020603050405020304" pitchFamily="18" charset="0"/>
                <a:ea typeface="隶书" panose="02010509060101010101" pitchFamily="49" charset="-122"/>
              </a:rPr>
              <a:t>this</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a:t>
            </a:r>
            <a:endParaRPr lang="en-US" altLang="zh-CN" sz="2600" b="1" dirty="0">
              <a:latin typeface="Times New Roman" panose="02020603050405020304" pitchFamily="18" charset="0"/>
              <a:ea typeface="隶书" panose="02010509060101010101" pitchFamily="49" charset="-122"/>
            </a:endParaRPr>
          </a:p>
        </p:txBody>
      </p:sp>
      <p:sp>
        <p:nvSpPr>
          <p:cNvPr id="2" name="矩形: 圆角 1">
            <a:extLst>
              <a:ext uri="{FF2B5EF4-FFF2-40B4-BE49-F238E27FC236}">
                <a16:creationId xmlns:a16="http://schemas.microsoft.com/office/drawing/2014/main" id="{4D0BB192-CF6C-4502-8539-BF8464573DFE}"/>
              </a:ext>
            </a:extLst>
          </p:cNvPr>
          <p:cNvSpPr/>
          <p:nvPr/>
        </p:nvSpPr>
        <p:spPr>
          <a:xfrm>
            <a:off x="620713" y="3433121"/>
            <a:ext cx="8009136" cy="7889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621A948-563F-4439-B06B-9A9C31C5C885}"/>
              </a:ext>
            </a:extLst>
          </p:cNvPr>
          <p:cNvSpPr txBox="1"/>
          <p:nvPr/>
        </p:nvSpPr>
        <p:spPr>
          <a:xfrm>
            <a:off x="7236296" y="3230018"/>
            <a:ext cx="1152128" cy="369332"/>
          </a:xfrm>
          <a:prstGeom prst="rect">
            <a:avLst/>
          </a:prstGeom>
          <a:solidFill>
            <a:schemeClr val="bg1"/>
          </a:solidFill>
        </p:spPr>
        <p:txBody>
          <a:bodyPr wrap="square" rtlCol="0">
            <a:spAutoFit/>
          </a:bodyPr>
          <a:lstStyle/>
          <a:p>
            <a:r>
              <a:rPr lang="zh-CN" altLang="en-US" dirty="0">
                <a:solidFill>
                  <a:schemeClr val="accent5">
                    <a:lumMod val="50000"/>
                  </a:schemeClr>
                </a:solidFill>
                <a:latin typeface="黑体" panose="02010609060101010101" pitchFamily="49" charset="-122"/>
                <a:ea typeface="黑体" panose="02010609060101010101" pitchFamily="49" charset="-122"/>
              </a:rPr>
              <a:t>数据成员</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80C10E17-C259-4E35-879A-989A293DC2B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A321FE-6313-493E-8BD1-FB04B5122F23}" type="slidenum">
              <a:rPr lang="en-US" altLang="zh-CN" sz="1200" smtClean="0">
                <a:latin typeface="Garamond" panose="02020404030301010803" pitchFamily="18" charset="0"/>
              </a:rPr>
              <a:pPr>
                <a:spcBef>
                  <a:spcPct val="0"/>
                </a:spcBef>
                <a:buClrTx/>
                <a:buSzTx/>
                <a:buFontTx/>
                <a:buNone/>
              </a:pPr>
              <a:t>50</a:t>
            </a:fld>
            <a:endParaRPr lang="en-US" altLang="zh-CN" sz="1200">
              <a:latin typeface="Garamond" panose="02020404030301010803" pitchFamily="18" charset="0"/>
            </a:endParaRPr>
          </a:p>
        </p:txBody>
      </p:sp>
      <p:sp>
        <p:nvSpPr>
          <p:cNvPr id="54275" name="Rectangle 3">
            <a:extLst>
              <a:ext uri="{FF2B5EF4-FFF2-40B4-BE49-F238E27FC236}">
                <a16:creationId xmlns:a16="http://schemas.microsoft.com/office/drawing/2014/main" id="{04A3D3ED-E6A4-4CFF-8619-BC4670B5E2A3}"/>
              </a:ext>
            </a:extLst>
          </p:cNvPr>
          <p:cNvSpPr>
            <a:spLocks noChangeArrowheads="1"/>
          </p:cNvSpPr>
          <p:nvPr/>
        </p:nvSpPr>
        <p:spPr bwMode="auto">
          <a:xfrm>
            <a:off x="428625" y="3629025"/>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rgbClr val="CC3300"/>
              </a:solidFill>
              <a:latin typeface="Times New Roman" panose="02020603050405020304" pitchFamily="18" charset="0"/>
            </a:endParaRPr>
          </a:p>
        </p:txBody>
      </p:sp>
      <p:sp>
        <p:nvSpPr>
          <p:cNvPr id="54276" name="Rectangle 6">
            <a:extLst>
              <a:ext uri="{FF2B5EF4-FFF2-40B4-BE49-F238E27FC236}">
                <a16:creationId xmlns:a16="http://schemas.microsoft.com/office/drawing/2014/main" id="{AED99513-7EC1-4BDC-AEF2-9D79485FD2AD}"/>
              </a:ext>
            </a:extLst>
          </p:cNvPr>
          <p:cNvSpPr>
            <a:spLocks noGrp="1" noChangeArrowheads="1"/>
          </p:cNvSpPr>
          <p:nvPr>
            <p:ph type="title"/>
          </p:nvPr>
        </p:nvSpPr>
        <p:spPr>
          <a:xfrm>
            <a:off x="457200" y="277813"/>
            <a:ext cx="8229600" cy="793750"/>
          </a:xfrm>
        </p:spPr>
        <p:txBody>
          <a:bodyPr/>
          <a:lstStyle/>
          <a:p>
            <a:pPr algn="ctr" eaLnBrk="1" hangingPunct="1"/>
            <a:r>
              <a:rPr kumimoji="1" lang="zh-CN" altLang="en-US" sz="3800" b="1">
                <a:latin typeface="华文新魏" panose="02010800040101010101" pitchFamily="2" charset="-122"/>
                <a:ea typeface="华文新魏" panose="02010800040101010101" pitchFamily="2" charset="-122"/>
              </a:rPr>
              <a:t>直接选择排序 </a:t>
            </a:r>
            <a:r>
              <a:rPr kumimoji="1" lang="en-US" altLang="zh-CN" sz="3800" b="1">
                <a:latin typeface="华文新魏" panose="02010800040101010101" pitchFamily="2" charset="-122"/>
                <a:ea typeface="华文新魏" panose="02010800040101010101" pitchFamily="2" charset="-122"/>
              </a:rPr>
              <a:t>(Select Sort)</a:t>
            </a:r>
          </a:p>
        </p:txBody>
      </p:sp>
      <p:sp>
        <p:nvSpPr>
          <p:cNvPr id="54277" name="Rectangle 9">
            <a:extLst>
              <a:ext uri="{FF2B5EF4-FFF2-40B4-BE49-F238E27FC236}">
                <a16:creationId xmlns:a16="http://schemas.microsoft.com/office/drawing/2014/main" id="{7E5D6258-2676-4EBB-85C2-873BE3D8439B}"/>
              </a:ext>
            </a:extLst>
          </p:cNvPr>
          <p:cNvSpPr>
            <a:spLocks noGrp="1" noChangeArrowheads="1"/>
          </p:cNvSpPr>
          <p:nvPr>
            <p:ph type="body" idx="1"/>
          </p:nvPr>
        </p:nvSpPr>
        <p:spPr>
          <a:xfrm>
            <a:off x="457200" y="1341438"/>
            <a:ext cx="8229600" cy="5111750"/>
          </a:xfrm>
        </p:spPr>
        <p:txBody>
          <a:bodyPr/>
          <a:lstStyle/>
          <a:p>
            <a:pPr marL="609600" indent="-609600"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直接选择排序的基本步骤是：</a:t>
            </a:r>
          </a:p>
          <a:p>
            <a:pPr marL="990600" lvl="1" indent="-646113" eaLnBrk="1" hangingPunct="1">
              <a:lnSpc>
                <a:spcPct val="110000"/>
              </a:lnSpc>
              <a:buClr>
                <a:srgbClr val="CC3300"/>
              </a:buClr>
              <a:buSzTx/>
              <a:buFont typeface="宋体" panose="02010600030101010101" pitchFamily="2" charset="-122"/>
              <a:buAutoNum type="circleNumDbPlain"/>
            </a:pPr>
            <a:r>
              <a:rPr lang="zh-CN" altLang="en-US" sz="2800" b="1">
                <a:latin typeface="Times New Roman" panose="02020603050405020304" pitchFamily="18" charset="0"/>
                <a:ea typeface="仿宋_GB2312" pitchFamily="49" charset="-122"/>
              </a:rPr>
              <a:t>在一组元素 </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zh-CN" altLang="en-US" sz="2800" b="1">
                <a:latin typeface="宋体" panose="02010600030101010101" pitchFamily="2" charset="-122"/>
              </a:rPr>
              <a:t>～</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中选择具有最小排序码的元素；</a:t>
            </a:r>
          </a:p>
          <a:p>
            <a:pPr marL="990600" lvl="1" indent="-646113" eaLnBrk="1" hangingPunct="1">
              <a:lnSpc>
                <a:spcPct val="110000"/>
              </a:lnSpc>
              <a:buClr>
                <a:srgbClr val="CC3300"/>
              </a:buClr>
              <a:buSzTx/>
              <a:buFont typeface="宋体" panose="02010600030101010101" pitchFamily="2" charset="-122"/>
              <a:buAutoNum type="circleNumDbPlain"/>
            </a:pPr>
            <a:r>
              <a:rPr lang="zh-CN" altLang="en-US" sz="2800" b="1">
                <a:latin typeface="Times New Roman" panose="02020603050405020304" pitchFamily="18" charset="0"/>
                <a:ea typeface="仿宋_GB2312" pitchFamily="49" charset="-122"/>
              </a:rPr>
              <a:t>若它不是这组元素中的第一个元素</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则将它与这组元素中的第一个元素对调</a:t>
            </a:r>
            <a:r>
              <a:rPr lang="en-US" altLang="zh-CN" sz="2800" b="1">
                <a:latin typeface="Times New Roman" panose="02020603050405020304" pitchFamily="18" charset="0"/>
                <a:ea typeface="仿宋_GB2312" pitchFamily="49" charset="-122"/>
              </a:rPr>
              <a:t>;</a:t>
            </a:r>
          </a:p>
          <a:p>
            <a:pPr marL="990600" lvl="1" indent="-646113" eaLnBrk="1" hangingPunct="1">
              <a:lnSpc>
                <a:spcPct val="110000"/>
              </a:lnSpc>
              <a:buClr>
                <a:srgbClr val="CC3300"/>
              </a:buClr>
              <a:buSzTx/>
              <a:buFont typeface="宋体" panose="02010600030101010101" pitchFamily="2" charset="-122"/>
              <a:buAutoNum type="circleNumDbPlain"/>
            </a:pPr>
            <a:r>
              <a:rPr lang="zh-CN" altLang="en-US" sz="2800" b="1">
                <a:latin typeface="Times New Roman" panose="02020603050405020304" pitchFamily="18" charset="0"/>
                <a:ea typeface="仿宋_GB2312" pitchFamily="49" charset="-122"/>
              </a:rPr>
              <a:t>在这组元素中剔除这个具有最小排序码的元素。在剩下的元素</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+1] </a:t>
            </a:r>
            <a:r>
              <a:rPr lang="zh-CN" altLang="en-US" sz="2800" b="1">
                <a:latin typeface="宋体" panose="02010600030101010101" pitchFamily="2" charset="-122"/>
              </a:rPr>
              <a:t>～</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中重复执行第</a:t>
            </a:r>
            <a:r>
              <a:rPr lang="zh-CN" altLang="en-US" sz="2800" b="1">
                <a:solidFill>
                  <a:schemeClr val="tx2"/>
                </a:solidFill>
                <a:latin typeface="Times New Roman" panose="02020603050405020304" pitchFamily="18" charset="0"/>
              </a:rPr>
              <a:t>①</a:t>
            </a:r>
            <a:r>
              <a:rPr lang="zh-CN" altLang="en-US" sz="2800" b="1">
                <a:latin typeface="Times New Roman" panose="02020603050405020304" pitchFamily="18" charset="0"/>
              </a:rPr>
              <a:t>、</a:t>
            </a:r>
            <a:r>
              <a:rPr lang="zh-CN" altLang="en-US" sz="2800" b="1">
                <a:solidFill>
                  <a:schemeClr val="tx2"/>
                </a:solidFill>
                <a:latin typeface="Times New Roman" panose="02020603050405020304" pitchFamily="18" charset="0"/>
              </a:rPr>
              <a:t>②</a:t>
            </a:r>
            <a:r>
              <a:rPr lang="zh-CN" altLang="en-US" sz="2800" b="1">
                <a:latin typeface="Times New Roman" panose="02020603050405020304" pitchFamily="18" charset="0"/>
                <a:ea typeface="仿宋_GB2312" pitchFamily="49" charset="-122"/>
              </a:rPr>
              <a:t>步</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直到剩余元素只有一个为止。</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8458C3CB-B501-4C9D-94DE-80B07E7515C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C82976-B4FA-4930-8D58-4AFA28DD1F86}" type="slidenum">
              <a:rPr lang="en-US" altLang="zh-CN" sz="1200" smtClean="0">
                <a:latin typeface="Garamond" panose="02020404030301010803" pitchFamily="18" charset="0"/>
              </a:rPr>
              <a:pPr>
                <a:spcBef>
                  <a:spcPct val="0"/>
                </a:spcBef>
                <a:buClrTx/>
                <a:buSzTx/>
                <a:buFontTx/>
                <a:buNone/>
              </a:pPr>
              <a:t>51</a:t>
            </a:fld>
            <a:endParaRPr lang="en-US" altLang="zh-CN" sz="1200">
              <a:latin typeface="Garamond" panose="02020404030301010803" pitchFamily="18" charset="0"/>
            </a:endParaRPr>
          </a:p>
        </p:txBody>
      </p:sp>
      <p:sp>
        <p:nvSpPr>
          <p:cNvPr id="55299" name="AutoShape 2" descr="白色大理石">
            <a:extLst>
              <a:ext uri="{FF2B5EF4-FFF2-40B4-BE49-F238E27FC236}">
                <a16:creationId xmlns:a16="http://schemas.microsoft.com/office/drawing/2014/main" id="{77337F7C-E5A4-4665-BAE1-40057DAE3CE0}"/>
              </a:ext>
            </a:extLst>
          </p:cNvPr>
          <p:cNvSpPr>
            <a:spLocks noChangeArrowheads="1"/>
          </p:cNvSpPr>
          <p:nvPr/>
        </p:nvSpPr>
        <p:spPr bwMode="auto">
          <a:xfrm>
            <a:off x="609600" y="5791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5300" name="AutoShape 3" descr="白色大理石">
            <a:extLst>
              <a:ext uri="{FF2B5EF4-FFF2-40B4-BE49-F238E27FC236}">
                <a16:creationId xmlns:a16="http://schemas.microsoft.com/office/drawing/2014/main" id="{8146220A-6AB7-451C-9A13-5E7710164648}"/>
              </a:ext>
            </a:extLst>
          </p:cNvPr>
          <p:cNvSpPr>
            <a:spLocks noChangeArrowheads="1"/>
          </p:cNvSpPr>
          <p:nvPr/>
        </p:nvSpPr>
        <p:spPr bwMode="auto">
          <a:xfrm>
            <a:off x="609600" y="43434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5301" name="AutoShape 4" descr="白色大理石">
            <a:extLst>
              <a:ext uri="{FF2B5EF4-FFF2-40B4-BE49-F238E27FC236}">
                <a16:creationId xmlns:a16="http://schemas.microsoft.com/office/drawing/2014/main" id="{FE1A2C74-7793-4B5A-8C33-DEC320FB4DD5}"/>
              </a:ext>
            </a:extLst>
          </p:cNvPr>
          <p:cNvSpPr>
            <a:spLocks noChangeArrowheads="1"/>
          </p:cNvSpPr>
          <p:nvPr/>
        </p:nvSpPr>
        <p:spPr bwMode="auto">
          <a:xfrm>
            <a:off x="609600" y="28956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5302" name="AutoShape 5" descr="白色大理石">
            <a:extLst>
              <a:ext uri="{FF2B5EF4-FFF2-40B4-BE49-F238E27FC236}">
                <a16:creationId xmlns:a16="http://schemas.microsoft.com/office/drawing/2014/main" id="{D67EB44C-055F-4A57-8F69-2E9FBA9834CE}"/>
              </a:ext>
            </a:extLst>
          </p:cNvPr>
          <p:cNvSpPr>
            <a:spLocks noChangeArrowheads="1"/>
          </p:cNvSpPr>
          <p:nvPr/>
        </p:nvSpPr>
        <p:spPr bwMode="auto">
          <a:xfrm>
            <a:off x="609600" y="1219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5303" name="Rectangle 6">
            <a:extLst>
              <a:ext uri="{FF2B5EF4-FFF2-40B4-BE49-F238E27FC236}">
                <a16:creationId xmlns:a16="http://schemas.microsoft.com/office/drawing/2014/main" id="{A1CC3C89-E25B-403D-8964-AAF26C7E5AA7}"/>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37991" name="AutoShape 7">
            <a:extLst>
              <a:ext uri="{FF2B5EF4-FFF2-40B4-BE49-F238E27FC236}">
                <a16:creationId xmlns:a16="http://schemas.microsoft.com/office/drawing/2014/main" id="{84E53266-6F44-4664-916B-F6949FE1A151}"/>
              </a:ext>
            </a:extLst>
          </p:cNvPr>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37992" name="AutoShape 8">
            <a:extLst>
              <a:ext uri="{FF2B5EF4-FFF2-40B4-BE49-F238E27FC236}">
                <a16:creationId xmlns:a16="http://schemas.microsoft.com/office/drawing/2014/main" id="{18D63779-4348-400B-B2E0-64CD2754320D}"/>
              </a:ext>
            </a:extLst>
          </p:cNvPr>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37993" name="AutoShape 9">
            <a:extLst>
              <a:ext uri="{FF2B5EF4-FFF2-40B4-BE49-F238E27FC236}">
                <a16:creationId xmlns:a16="http://schemas.microsoft.com/office/drawing/2014/main" id="{24C15398-B783-48B4-8744-6C952BECE1FF}"/>
              </a:ext>
            </a:extLst>
          </p:cNvPr>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7994" name="AutoShape 10">
            <a:extLst>
              <a:ext uri="{FF2B5EF4-FFF2-40B4-BE49-F238E27FC236}">
                <a16:creationId xmlns:a16="http://schemas.microsoft.com/office/drawing/2014/main" id="{BFC00965-C0FA-4928-8529-3632E480A34C}"/>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37995" name="AutoShape 11">
            <a:extLst>
              <a:ext uri="{FF2B5EF4-FFF2-40B4-BE49-F238E27FC236}">
                <a16:creationId xmlns:a16="http://schemas.microsoft.com/office/drawing/2014/main" id="{092A1C58-2813-4164-9DA3-6DED3246D692}"/>
              </a:ext>
            </a:extLst>
          </p:cNvPr>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solidFill>
                <a:schemeClr val="tx2"/>
              </a:solidFill>
              <a:effectLst>
                <a:outerShdw blurRad="38100" dist="38100" dir="2700000" algn="tl">
                  <a:srgbClr val="000000"/>
                </a:outerShdw>
              </a:effectLst>
              <a:latin typeface="Times New Roman" pitchFamily="18" charset="0"/>
            </a:endParaRPr>
          </a:p>
        </p:txBody>
      </p:sp>
      <p:sp>
        <p:nvSpPr>
          <p:cNvPr id="937996" name="AutoShape 12">
            <a:extLst>
              <a:ext uri="{FF2B5EF4-FFF2-40B4-BE49-F238E27FC236}">
                <a16:creationId xmlns:a16="http://schemas.microsoft.com/office/drawing/2014/main" id="{D07D15C5-774F-418F-9490-C4BA067B84FA}"/>
              </a:ext>
            </a:extLst>
          </p:cNvPr>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55310" name="Text Box 13">
            <a:extLst>
              <a:ext uri="{FF2B5EF4-FFF2-40B4-BE49-F238E27FC236}">
                <a16:creationId xmlns:a16="http://schemas.microsoft.com/office/drawing/2014/main" id="{4622F6B0-A47F-4C9D-A34F-13203F9D4955}"/>
              </a:ext>
            </a:extLst>
          </p:cNvPr>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37998" name="AutoShape 14">
            <a:extLst>
              <a:ext uri="{FF2B5EF4-FFF2-40B4-BE49-F238E27FC236}">
                <a16:creationId xmlns:a16="http://schemas.microsoft.com/office/drawing/2014/main" id="{8939397F-AE5A-41CE-9906-D6FEB421BC59}"/>
              </a:ext>
            </a:extLst>
          </p:cNvPr>
          <p:cNvSpPr>
            <a:spLocks noChangeArrowheads="1"/>
          </p:cNvSpPr>
          <p:nvPr/>
        </p:nvSpPr>
        <p:spPr bwMode="auto">
          <a:xfrm>
            <a:off x="16764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solidFill>
                <a:schemeClr val="bg2"/>
              </a:solidFill>
              <a:effectLst>
                <a:outerShdw blurRad="38100" dist="38100" dir="2700000" algn="tl">
                  <a:srgbClr val="000000"/>
                </a:outerShdw>
              </a:effectLst>
              <a:latin typeface="Times New Roman" pitchFamily="18" charset="0"/>
            </a:endParaRPr>
          </a:p>
        </p:txBody>
      </p:sp>
      <p:sp>
        <p:nvSpPr>
          <p:cNvPr id="937999" name="AutoShape 15">
            <a:extLst>
              <a:ext uri="{FF2B5EF4-FFF2-40B4-BE49-F238E27FC236}">
                <a16:creationId xmlns:a16="http://schemas.microsoft.com/office/drawing/2014/main" id="{F39E4CBD-5F39-4CE5-AA35-2BEBE72CF966}"/>
              </a:ext>
            </a:extLst>
          </p:cNvPr>
          <p:cNvSpPr>
            <a:spLocks noChangeArrowheads="1"/>
          </p:cNvSpPr>
          <p:nvPr/>
        </p:nvSpPr>
        <p:spPr bwMode="auto">
          <a:xfrm>
            <a:off x="46482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38000" name="Text Box 16">
            <a:extLst>
              <a:ext uri="{FF2B5EF4-FFF2-40B4-BE49-F238E27FC236}">
                <a16:creationId xmlns:a16="http://schemas.microsoft.com/office/drawing/2014/main" id="{EEE4336C-186F-48B0-B869-3A0B5F97E537}"/>
              </a:ext>
            </a:extLst>
          </p:cNvPr>
          <p:cNvSpPr txBox="1">
            <a:spLocks noChangeArrowheads="1"/>
          </p:cNvSpPr>
          <p:nvPr/>
        </p:nvSpPr>
        <p:spPr bwMode="auto">
          <a:xfrm>
            <a:off x="436563" y="2468563"/>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8001" name="AutoShape 17">
            <a:extLst>
              <a:ext uri="{FF2B5EF4-FFF2-40B4-BE49-F238E27FC236}">
                <a16:creationId xmlns:a16="http://schemas.microsoft.com/office/drawing/2014/main" id="{74525331-1381-4E04-A1A3-E914DF115731}"/>
              </a:ext>
            </a:extLst>
          </p:cNvPr>
          <p:cNvSpPr>
            <a:spLocks noChangeArrowheads="1"/>
          </p:cNvSpPr>
          <p:nvPr/>
        </p:nvSpPr>
        <p:spPr bwMode="auto">
          <a:xfrm>
            <a:off x="3657600" y="5029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8002" name="AutoShape 18">
            <a:extLst>
              <a:ext uri="{FF2B5EF4-FFF2-40B4-BE49-F238E27FC236}">
                <a16:creationId xmlns:a16="http://schemas.microsoft.com/office/drawing/2014/main" id="{D3E3BFFA-A9DF-427C-B5D0-1802216F84DE}"/>
              </a:ext>
            </a:extLst>
          </p:cNvPr>
          <p:cNvSpPr>
            <a:spLocks noChangeArrowheads="1"/>
          </p:cNvSpPr>
          <p:nvPr/>
        </p:nvSpPr>
        <p:spPr bwMode="auto">
          <a:xfrm>
            <a:off x="26670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38003" name="AutoShape 19">
            <a:extLst>
              <a:ext uri="{FF2B5EF4-FFF2-40B4-BE49-F238E27FC236}">
                <a16:creationId xmlns:a16="http://schemas.microsoft.com/office/drawing/2014/main" id="{90F66EF3-741C-4AC6-B684-B542E923B48F}"/>
              </a:ext>
            </a:extLst>
          </p:cNvPr>
          <p:cNvSpPr>
            <a:spLocks noChangeArrowheads="1"/>
          </p:cNvSpPr>
          <p:nvPr/>
        </p:nvSpPr>
        <p:spPr bwMode="auto">
          <a:xfrm>
            <a:off x="56388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38004" name="AutoShape 20">
            <a:extLst>
              <a:ext uri="{FF2B5EF4-FFF2-40B4-BE49-F238E27FC236}">
                <a16:creationId xmlns:a16="http://schemas.microsoft.com/office/drawing/2014/main" id="{B09EC0CE-F223-4344-9F2B-509A2733F886}"/>
              </a:ext>
            </a:extLst>
          </p:cNvPr>
          <p:cNvSpPr>
            <a:spLocks noChangeArrowheads="1"/>
          </p:cNvSpPr>
          <p:nvPr/>
        </p:nvSpPr>
        <p:spPr bwMode="auto">
          <a:xfrm>
            <a:off x="26670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38005" name="AutoShape 21">
            <a:extLst>
              <a:ext uri="{FF2B5EF4-FFF2-40B4-BE49-F238E27FC236}">
                <a16:creationId xmlns:a16="http://schemas.microsoft.com/office/drawing/2014/main" id="{50F2F526-4F60-47AE-91EB-A71DCCAA03F4}"/>
              </a:ext>
            </a:extLst>
          </p:cNvPr>
          <p:cNvSpPr>
            <a:spLocks noChangeArrowheads="1"/>
          </p:cNvSpPr>
          <p:nvPr/>
        </p:nvSpPr>
        <p:spPr bwMode="auto">
          <a:xfrm>
            <a:off x="56388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38006" name="AutoShape 22">
            <a:extLst>
              <a:ext uri="{FF2B5EF4-FFF2-40B4-BE49-F238E27FC236}">
                <a16:creationId xmlns:a16="http://schemas.microsoft.com/office/drawing/2014/main" id="{2E94C68D-97A9-4DBC-8476-B93B7753D144}"/>
              </a:ext>
            </a:extLst>
          </p:cNvPr>
          <p:cNvSpPr>
            <a:spLocks noChangeArrowheads="1"/>
          </p:cNvSpPr>
          <p:nvPr/>
        </p:nvSpPr>
        <p:spPr bwMode="auto">
          <a:xfrm>
            <a:off x="1676400" y="43434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8007" name="AutoShape 23">
            <a:extLst>
              <a:ext uri="{FF2B5EF4-FFF2-40B4-BE49-F238E27FC236}">
                <a16:creationId xmlns:a16="http://schemas.microsoft.com/office/drawing/2014/main" id="{A7D866A6-2F4D-48C9-8478-AC29C8D86746}"/>
              </a:ext>
            </a:extLst>
          </p:cNvPr>
          <p:cNvSpPr>
            <a:spLocks noChangeArrowheads="1"/>
          </p:cNvSpPr>
          <p:nvPr/>
        </p:nvSpPr>
        <p:spPr bwMode="auto">
          <a:xfrm>
            <a:off x="36576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8008" name="AutoShape 24">
            <a:extLst>
              <a:ext uri="{FF2B5EF4-FFF2-40B4-BE49-F238E27FC236}">
                <a16:creationId xmlns:a16="http://schemas.microsoft.com/office/drawing/2014/main" id="{DF41CD40-FAF9-4FF4-B934-BDAC41E21B89}"/>
              </a:ext>
            </a:extLst>
          </p:cNvPr>
          <p:cNvSpPr>
            <a:spLocks noChangeArrowheads="1"/>
          </p:cNvSpPr>
          <p:nvPr/>
        </p:nvSpPr>
        <p:spPr bwMode="auto">
          <a:xfrm>
            <a:off x="6629400" y="2895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08</a:t>
            </a:r>
            <a:endParaRPr kumimoji="1" lang="en-US" altLang="zh-CN" sz="2400">
              <a:effectLst>
                <a:outerShdw blurRad="38100" dist="38100" dir="2700000" algn="tl">
                  <a:srgbClr val="FFFFFF"/>
                </a:outerShdw>
              </a:effectLst>
              <a:latin typeface="Times New Roman" pitchFamily="18" charset="0"/>
            </a:endParaRPr>
          </a:p>
        </p:txBody>
      </p:sp>
      <p:sp>
        <p:nvSpPr>
          <p:cNvPr id="938009" name="AutoShape 25">
            <a:extLst>
              <a:ext uri="{FF2B5EF4-FFF2-40B4-BE49-F238E27FC236}">
                <a16:creationId xmlns:a16="http://schemas.microsoft.com/office/drawing/2014/main" id="{0E8E1904-E8BF-48F9-96D5-A3AEF705392E}"/>
              </a:ext>
            </a:extLst>
          </p:cNvPr>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38010" name="AutoShape 26">
            <a:extLst>
              <a:ext uri="{FF2B5EF4-FFF2-40B4-BE49-F238E27FC236}">
                <a16:creationId xmlns:a16="http://schemas.microsoft.com/office/drawing/2014/main" id="{CF716DCD-A6C6-4924-91B0-C20B29AC5DEE}"/>
              </a:ext>
            </a:extLst>
          </p:cNvPr>
          <p:cNvSpPr>
            <a:spLocks noChangeArrowheads="1"/>
          </p:cNvSpPr>
          <p:nvPr/>
        </p:nvSpPr>
        <p:spPr bwMode="auto">
          <a:xfrm>
            <a:off x="36576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8011" name="AutoShape 27">
            <a:extLst>
              <a:ext uri="{FF2B5EF4-FFF2-40B4-BE49-F238E27FC236}">
                <a16:creationId xmlns:a16="http://schemas.microsoft.com/office/drawing/2014/main" id="{F132DF4D-D138-4460-962F-B597274122D6}"/>
              </a:ext>
            </a:extLst>
          </p:cNvPr>
          <p:cNvSpPr>
            <a:spLocks noChangeArrowheads="1"/>
          </p:cNvSpPr>
          <p:nvPr/>
        </p:nvSpPr>
        <p:spPr bwMode="auto">
          <a:xfrm>
            <a:off x="66294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38012" name="Text Box 28">
            <a:extLst>
              <a:ext uri="{FF2B5EF4-FFF2-40B4-BE49-F238E27FC236}">
                <a16:creationId xmlns:a16="http://schemas.microsoft.com/office/drawing/2014/main" id="{EAB0C66F-9C3E-4639-8D20-20B0B9BB93AD}"/>
              </a:ext>
            </a:extLst>
          </p:cNvPr>
          <p:cNvSpPr txBox="1">
            <a:spLocks noChangeArrowheads="1"/>
          </p:cNvSpPr>
          <p:nvPr/>
        </p:nvSpPr>
        <p:spPr bwMode="auto">
          <a:xfrm>
            <a:off x="457200" y="38862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8013" name="Text Box 29">
            <a:extLst>
              <a:ext uri="{FF2B5EF4-FFF2-40B4-BE49-F238E27FC236}">
                <a16:creationId xmlns:a16="http://schemas.microsoft.com/office/drawing/2014/main" id="{2F490BCD-BE98-4AB1-AF4A-E341AA16927B}"/>
              </a:ext>
            </a:extLst>
          </p:cNvPr>
          <p:cNvSpPr txBox="1">
            <a:spLocks noChangeArrowheads="1"/>
          </p:cNvSpPr>
          <p:nvPr/>
        </p:nvSpPr>
        <p:spPr bwMode="auto">
          <a:xfrm>
            <a:off x="457200" y="53340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latin typeface="Times New Roman" pitchFamily="18" charset="0"/>
              </a:rPr>
              <a:t>i </a:t>
            </a:r>
            <a:r>
              <a:rPr kumimoji="1" lang="en-US" altLang="zh-CN" sz="2800" b="1">
                <a:solidFill>
                  <a:schemeClr val="hlink"/>
                </a:solidFill>
                <a:effectLst>
                  <a:outerShdw blurRad="38100" dist="38100" dir="2700000" algn="tl">
                    <a:srgbClr val="C0C0C0"/>
                  </a:outerShdw>
                </a:effectLst>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8014" name="AutoShape 30">
            <a:extLst>
              <a:ext uri="{FF2B5EF4-FFF2-40B4-BE49-F238E27FC236}">
                <a16:creationId xmlns:a16="http://schemas.microsoft.com/office/drawing/2014/main" id="{BD5FC84A-5746-4CD4-8C7B-18AE3E9AFFA8}"/>
              </a:ext>
            </a:extLst>
          </p:cNvPr>
          <p:cNvSpPr>
            <a:spLocks noChangeArrowheads="1"/>
          </p:cNvSpPr>
          <p:nvPr/>
        </p:nvSpPr>
        <p:spPr bwMode="auto">
          <a:xfrm>
            <a:off x="1676400" y="57912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8015" name="AutoShape 31">
            <a:extLst>
              <a:ext uri="{FF2B5EF4-FFF2-40B4-BE49-F238E27FC236}">
                <a16:creationId xmlns:a16="http://schemas.microsoft.com/office/drawing/2014/main" id="{B54ABC16-244E-49BF-9272-2D7D8B0D6F06}"/>
              </a:ext>
            </a:extLst>
          </p:cNvPr>
          <p:cNvSpPr>
            <a:spLocks noChangeArrowheads="1"/>
          </p:cNvSpPr>
          <p:nvPr/>
        </p:nvSpPr>
        <p:spPr bwMode="auto">
          <a:xfrm>
            <a:off x="2667000" y="54864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8016" name="AutoShape 32">
            <a:extLst>
              <a:ext uri="{FF2B5EF4-FFF2-40B4-BE49-F238E27FC236}">
                <a16:creationId xmlns:a16="http://schemas.microsoft.com/office/drawing/2014/main" id="{F2B000F4-D42D-4EDC-AFAA-FB5FA7D2F125}"/>
              </a:ext>
            </a:extLst>
          </p:cNvPr>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38017" name="AutoShape 33">
            <a:extLst>
              <a:ext uri="{FF2B5EF4-FFF2-40B4-BE49-F238E27FC236}">
                <a16:creationId xmlns:a16="http://schemas.microsoft.com/office/drawing/2014/main" id="{51E29814-0779-46ED-85B5-7F6997CD95A3}"/>
              </a:ext>
            </a:extLst>
          </p:cNvPr>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38018" name="AutoShape 34">
            <a:extLst>
              <a:ext uri="{FF2B5EF4-FFF2-40B4-BE49-F238E27FC236}">
                <a16:creationId xmlns:a16="http://schemas.microsoft.com/office/drawing/2014/main" id="{38A75168-A52C-4F58-94F3-E1E6D87E3EF5}"/>
              </a:ext>
            </a:extLst>
          </p:cNvPr>
          <p:cNvSpPr>
            <a:spLocks noChangeArrowheads="1"/>
          </p:cNvSpPr>
          <p:nvPr/>
        </p:nvSpPr>
        <p:spPr bwMode="auto">
          <a:xfrm>
            <a:off x="66294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38019" name="Text Box 35">
            <a:extLst>
              <a:ext uri="{FF2B5EF4-FFF2-40B4-BE49-F238E27FC236}">
                <a16:creationId xmlns:a16="http://schemas.microsoft.com/office/drawing/2014/main" id="{3DB2F36C-E562-4B66-B347-DA5559653D02}"/>
              </a:ext>
            </a:extLst>
          </p:cNvPr>
          <p:cNvSpPr txBox="1">
            <a:spLocks noChangeArrowheads="1"/>
          </p:cNvSpPr>
          <p:nvPr/>
        </p:nvSpPr>
        <p:spPr bwMode="auto">
          <a:xfrm>
            <a:off x="441325" y="806450"/>
            <a:ext cx="8985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隶书"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8020" name="Text Box 36">
            <a:extLst>
              <a:ext uri="{FF2B5EF4-FFF2-40B4-BE49-F238E27FC236}">
                <a16:creationId xmlns:a16="http://schemas.microsoft.com/office/drawing/2014/main" id="{1AE1E4FA-19DC-474A-A7AF-F08451FBB8C2}"/>
              </a:ext>
            </a:extLst>
          </p:cNvPr>
          <p:cNvSpPr txBox="1">
            <a:spLocks noChangeArrowheads="1"/>
          </p:cNvSpPr>
          <p:nvPr/>
        </p:nvSpPr>
        <p:spPr bwMode="auto">
          <a:xfrm>
            <a:off x="7239000" y="2111375"/>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zh-CN" altLang="en-US" sz="2800" b="1">
                <a:latin typeface="Times New Roman" pitchFamily="18" charset="0"/>
                <a:ea typeface="隶书" pitchFamily="49" charset="-122"/>
              </a:rPr>
              <a:t>最小者</a:t>
            </a:r>
            <a:r>
              <a:rPr kumimoji="1" lang="zh-CN" altLang="en-US" sz="2800" b="1">
                <a:effectLst>
                  <a:outerShdw blurRad="38100" dist="38100" dir="2700000" algn="tl">
                    <a:srgbClr val="C0C0C0"/>
                  </a:outerShdw>
                </a:effectLst>
                <a:latin typeface="Times New Roman" pitchFamily="18" charset="0"/>
                <a:ea typeface="仿宋_GB2312" pitchFamily="49" charset="-122"/>
              </a:rPr>
              <a:t> </a:t>
            </a:r>
            <a:r>
              <a:rPr kumimoji="1" lang="en-US" altLang="zh-CN" sz="2800" b="1">
                <a:effectLst>
                  <a:outerShdw blurRad="38100" dist="38100" dir="2700000" algn="tl">
                    <a:srgbClr val="C0C0C0"/>
                  </a:outerShdw>
                </a:effectLst>
                <a:latin typeface="Times New Roman" pitchFamily="18" charset="0"/>
                <a:ea typeface="仿宋_GB2312" pitchFamily="49" charset="-122"/>
              </a:rPr>
              <a:t>08</a:t>
            </a:r>
          </a:p>
          <a:p>
            <a:pPr eaLnBrk="1" hangingPunct="1">
              <a:lnSpc>
                <a:spcPct val="90000"/>
              </a:lnSpc>
              <a:defRPr/>
            </a:pPr>
            <a:r>
              <a:rPr kumimoji="1" lang="zh-CN" altLang="en-US" sz="2800" b="1">
                <a:effectLst>
                  <a:outerShdw blurRad="38100" dist="38100" dir="2700000" algn="tl">
                    <a:srgbClr val="C0C0C0"/>
                  </a:outerShdw>
                </a:effectLst>
                <a:latin typeface="Times New Roman" pitchFamily="18" charset="0"/>
                <a:ea typeface="隶书" pitchFamily="49" charset="-122"/>
              </a:rPr>
              <a:t>交换</a:t>
            </a:r>
            <a:r>
              <a:rPr kumimoji="1" lang="en-US" altLang="zh-CN" sz="2800" b="1">
                <a:effectLst>
                  <a:outerShdw blurRad="38100" dist="38100" dir="2700000" algn="tl">
                    <a:srgbClr val="C0C0C0"/>
                  </a:outerShdw>
                </a:effectLst>
                <a:latin typeface="Times New Roman" pitchFamily="18" charset="0"/>
                <a:ea typeface="仿宋_GB2312" pitchFamily="49" charset="-122"/>
              </a:rPr>
              <a:t>21,08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8021" name="Text Box 37">
            <a:extLst>
              <a:ext uri="{FF2B5EF4-FFF2-40B4-BE49-F238E27FC236}">
                <a16:creationId xmlns:a16="http://schemas.microsoft.com/office/drawing/2014/main" id="{F4A00D6A-DE70-452E-9376-A557AE173A5F}"/>
              </a:ext>
            </a:extLst>
          </p:cNvPr>
          <p:cNvSpPr txBox="1">
            <a:spLocks noChangeArrowheads="1"/>
          </p:cNvSpPr>
          <p:nvPr/>
        </p:nvSpPr>
        <p:spPr bwMode="auto">
          <a:xfrm>
            <a:off x="7210425" y="3559175"/>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zh-CN" altLang="en-US" sz="2800" b="1">
                <a:latin typeface="Times New Roman" pitchFamily="18" charset="0"/>
                <a:ea typeface="隶书" pitchFamily="49" charset="-122"/>
              </a:rPr>
              <a:t>最小者</a:t>
            </a:r>
            <a:r>
              <a:rPr kumimoji="1" lang="zh-CN" altLang="en-US" sz="2800" b="1">
                <a:effectLst>
                  <a:outerShdw blurRad="38100" dist="38100" dir="2700000" algn="tl">
                    <a:srgbClr val="C0C0C0"/>
                  </a:outerShdw>
                </a:effectLst>
                <a:latin typeface="Times New Roman" pitchFamily="18" charset="0"/>
                <a:ea typeface="仿宋_GB2312" pitchFamily="49" charset="-122"/>
              </a:rPr>
              <a:t> </a:t>
            </a:r>
            <a:r>
              <a:rPr kumimoji="1" lang="en-US" altLang="zh-CN" sz="2800" b="1">
                <a:effectLst>
                  <a:outerShdw blurRad="38100" dist="38100" dir="2700000" algn="tl">
                    <a:srgbClr val="C0C0C0"/>
                  </a:outerShdw>
                </a:effectLst>
                <a:latin typeface="Times New Roman" pitchFamily="18" charset="0"/>
                <a:ea typeface="仿宋_GB2312" pitchFamily="49" charset="-122"/>
              </a:rPr>
              <a:t>16</a:t>
            </a:r>
          </a:p>
          <a:p>
            <a:pPr eaLnBrk="1" hangingPunct="1">
              <a:lnSpc>
                <a:spcPct val="90000"/>
              </a:lnSpc>
              <a:defRPr/>
            </a:pPr>
            <a:r>
              <a:rPr kumimoji="1" lang="zh-CN" altLang="en-US" sz="2800" b="1">
                <a:effectLst>
                  <a:outerShdw blurRad="38100" dist="38100" dir="2700000" algn="tl">
                    <a:srgbClr val="C0C0C0"/>
                  </a:outerShdw>
                </a:effectLst>
                <a:latin typeface="Times New Roman" pitchFamily="18" charset="0"/>
                <a:ea typeface="隶书" pitchFamily="49" charset="-122"/>
              </a:rPr>
              <a:t>交换</a:t>
            </a:r>
            <a:r>
              <a:rPr kumimoji="1" lang="en-US" altLang="zh-CN" sz="2800" b="1">
                <a:effectLst>
                  <a:outerShdw blurRad="38100" dist="38100" dir="2700000" algn="tl">
                    <a:srgbClr val="C0C0C0"/>
                  </a:outerShdw>
                </a:effectLst>
                <a:latin typeface="Times New Roman" pitchFamily="18" charset="0"/>
                <a:ea typeface="隶书" pitchFamily="49" charset="-122"/>
              </a:rPr>
              <a:t>25,16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8022" name="Text Box 38">
            <a:extLst>
              <a:ext uri="{FF2B5EF4-FFF2-40B4-BE49-F238E27FC236}">
                <a16:creationId xmlns:a16="http://schemas.microsoft.com/office/drawing/2014/main" id="{6DABDB79-82F6-416D-B3FD-B3AF82B0BBFA}"/>
              </a:ext>
            </a:extLst>
          </p:cNvPr>
          <p:cNvSpPr txBox="1">
            <a:spLocks noChangeArrowheads="1"/>
          </p:cNvSpPr>
          <p:nvPr/>
        </p:nvSpPr>
        <p:spPr bwMode="auto">
          <a:xfrm>
            <a:off x="7239000" y="5006975"/>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90000"/>
              </a:lnSpc>
              <a:defRPr/>
            </a:pPr>
            <a:r>
              <a:rPr kumimoji="1" lang="zh-CN" altLang="en-US" sz="2800" b="1">
                <a:latin typeface="Times New Roman" pitchFamily="18" charset="0"/>
                <a:ea typeface="隶书" pitchFamily="49" charset="-122"/>
              </a:rPr>
              <a:t>最小者</a:t>
            </a:r>
            <a:r>
              <a:rPr kumimoji="1" lang="zh-CN" altLang="en-US" sz="2800" b="1">
                <a:effectLst>
                  <a:outerShdw blurRad="38100" dist="38100" dir="2700000" algn="tl">
                    <a:srgbClr val="C0C0C0"/>
                  </a:outerShdw>
                </a:effectLst>
                <a:latin typeface="Times New Roman" pitchFamily="18" charset="0"/>
                <a:ea typeface="仿宋_GB2312" pitchFamily="49" charset="-122"/>
              </a:rPr>
              <a:t> </a:t>
            </a:r>
            <a:r>
              <a:rPr kumimoji="1" lang="en-US" altLang="zh-CN" sz="2800" b="1">
                <a:effectLst>
                  <a:outerShdw blurRad="38100" dist="38100" dir="2700000" algn="tl">
                    <a:srgbClr val="C0C0C0"/>
                  </a:outerShdw>
                </a:effectLst>
                <a:latin typeface="Times New Roman" pitchFamily="18" charset="0"/>
                <a:ea typeface="仿宋_GB2312" pitchFamily="49" charset="-122"/>
              </a:rPr>
              <a:t>21</a:t>
            </a:r>
          </a:p>
          <a:p>
            <a:pPr eaLnBrk="1" hangingPunct="1">
              <a:lnSpc>
                <a:spcPct val="90000"/>
              </a:lnSpc>
              <a:defRPr/>
            </a:pPr>
            <a:r>
              <a:rPr kumimoji="1" lang="zh-CN" altLang="en-US" sz="2800" b="1">
                <a:effectLst>
                  <a:outerShdw blurRad="38100" dist="38100" dir="2700000" algn="tl">
                    <a:srgbClr val="C0C0C0"/>
                  </a:outerShdw>
                </a:effectLst>
                <a:latin typeface="Times New Roman" pitchFamily="18" charset="0"/>
                <a:ea typeface="隶书" pitchFamily="49" charset="-122"/>
              </a:rPr>
              <a:t>交换</a:t>
            </a:r>
            <a:r>
              <a:rPr kumimoji="1" lang="en-US" altLang="zh-CN" sz="2800" b="1">
                <a:effectLst>
                  <a:outerShdw blurRad="38100" dist="38100" dir="2700000" algn="tl">
                    <a:srgbClr val="C0C0C0"/>
                  </a:outerShdw>
                </a:effectLst>
                <a:latin typeface="Times New Roman" pitchFamily="18" charset="0"/>
                <a:ea typeface="隶书" pitchFamily="49" charset="-122"/>
              </a:rPr>
              <a:t>49,21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2E215BC5-DA02-4F6C-9C30-CD8D19FDEF6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59E2F1-A364-4DBD-9576-C667575B8279}" type="slidenum">
              <a:rPr lang="en-US" altLang="zh-CN" sz="1200" smtClean="0">
                <a:latin typeface="Garamond" panose="02020404030301010803" pitchFamily="18" charset="0"/>
              </a:rPr>
              <a:pPr>
                <a:spcBef>
                  <a:spcPct val="0"/>
                </a:spcBef>
                <a:buClrTx/>
                <a:buSzTx/>
                <a:buFontTx/>
                <a:buNone/>
              </a:pPr>
              <a:t>52</a:t>
            </a:fld>
            <a:endParaRPr lang="en-US" altLang="zh-CN" sz="1200">
              <a:latin typeface="Garamond" panose="02020404030301010803" pitchFamily="18" charset="0"/>
            </a:endParaRPr>
          </a:p>
        </p:txBody>
      </p:sp>
      <p:sp>
        <p:nvSpPr>
          <p:cNvPr id="56323" name="AutoShape 2" descr="白色大理石">
            <a:extLst>
              <a:ext uri="{FF2B5EF4-FFF2-40B4-BE49-F238E27FC236}">
                <a16:creationId xmlns:a16="http://schemas.microsoft.com/office/drawing/2014/main" id="{D1836DFA-3D04-480F-B93D-4093E918DC64}"/>
              </a:ext>
            </a:extLst>
          </p:cNvPr>
          <p:cNvSpPr>
            <a:spLocks noChangeArrowheads="1"/>
          </p:cNvSpPr>
          <p:nvPr/>
        </p:nvSpPr>
        <p:spPr bwMode="auto">
          <a:xfrm>
            <a:off x="609600" y="44783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6324" name="AutoShape 3" descr="白色大理石">
            <a:extLst>
              <a:ext uri="{FF2B5EF4-FFF2-40B4-BE49-F238E27FC236}">
                <a16:creationId xmlns:a16="http://schemas.microsoft.com/office/drawing/2014/main" id="{73D336D4-84BC-439B-9253-462D52FB234C}"/>
              </a:ext>
            </a:extLst>
          </p:cNvPr>
          <p:cNvSpPr>
            <a:spLocks noChangeArrowheads="1"/>
          </p:cNvSpPr>
          <p:nvPr/>
        </p:nvSpPr>
        <p:spPr bwMode="auto">
          <a:xfrm>
            <a:off x="609600" y="30305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6325" name="AutoShape 4" descr="白色大理石">
            <a:extLst>
              <a:ext uri="{FF2B5EF4-FFF2-40B4-BE49-F238E27FC236}">
                <a16:creationId xmlns:a16="http://schemas.microsoft.com/office/drawing/2014/main" id="{042A9040-32EC-4303-B0E7-93D4A89452CF}"/>
              </a:ext>
            </a:extLst>
          </p:cNvPr>
          <p:cNvSpPr>
            <a:spLocks noChangeArrowheads="1"/>
          </p:cNvSpPr>
          <p:nvPr/>
        </p:nvSpPr>
        <p:spPr bwMode="auto">
          <a:xfrm>
            <a:off x="609600" y="13541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56326" name="Rectangle 5">
            <a:extLst>
              <a:ext uri="{FF2B5EF4-FFF2-40B4-BE49-F238E27FC236}">
                <a16:creationId xmlns:a16="http://schemas.microsoft.com/office/drawing/2014/main" id="{0C3802FC-688B-405E-A287-67AA949983B8}"/>
              </a:ext>
            </a:extLst>
          </p:cNvPr>
          <p:cNvSpPr>
            <a:spLocks noChangeArrowheads="1"/>
          </p:cNvSpPr>
          <p:nvPr/>
        </p:nvSpPr>
        <p:spPr bwMode="auto">
          <a:xfrm>
            <a:off x="152400" y="4814888"/>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939014" name="AutoShape 6">
            <a:extLst>
              <a:ext uri="{FF2B5EF4-FFF2-40B4-BE49-F238E27FC236}">
                <a16:creationId xmlns:a16="http://schemas.microsoft.com/office/drawing/2014/main" id="{391020DA-0E87-4971-9BF9-ACC8D679612B}"/>
              </a:ext>
            </a:extLst>
          </p:cNvPr>
          <p:cNvSpPr>
            <a:spLocks noChangeArrowheads="1"/>
          </p:cNvSpPr>
          <p:nvPr/>
        </p:nvSpPr>
        <p:spPr bwMode="auto">
          <a:xfrm>
            <a:off x="6629400" y="5921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9015" name="AutoShape 7">
            <a:extLst>
              <a:ext uri="{FF2B5EF4-FFF2-40B4-BE49-F238E27FC236}">
                <a16:creationId xmlns:a16="http://schemas.microsoft.com/office/drawing/2014/main" id="{DB025BBE-7E67-4BAA-889A-7BF61CC2F82A}"/>
              </a:ext>
            </a:extLst>
          </p:cNvPr>
          <p:cNvSpPr>
            <a:spLocks noChangeArrowheads="1"/>
          </p:cNvSpPr>
          <p:nvPr/>
        </p:nvSpPr>
        <p:spPr bwMode="auto">
          <a:xfrm>
            <a:off x="46482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56329" name="Text Box 8">
            <a:extLst>
              <a:ext uri="{FF2B5EF4-FFF2-40B4-BE49-F238E27FC236}">
                <a16:creationId xmlns:a16="http://schemas.microsoft.com/office/drawing/2014/main" id="{71056142-0D19-48EF-93C3-5E9D5F2A1D69}"/>
              </a:ext>
            </a:extLst>
          </p:cNvPr>
          <p:cNvSpPr txBox="1">
            <a:spLocks noChangeArrowheads="1"/>
          </p:cNvSpPr>
          <p:nvPr/>
        </p:nvSpPr>
        <p:spPr bwMode="auto">
          <a:xfrm>
            <a:off x="1752600" y="1811338"/>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39017" name="AutoShape 9">
            <a:extLst>
              <a:ext uri="{FF2B5EF4-FFF2-40B4-BE49-F238E27FC236}">
                <a16:creationId xmlns:a16="http://schemas.microsoft.com/office/drawing/2014/main" id="{B69531C2-92DD-4D3F-8284-7D37C2F05CEB}"/>
              </a:ext>
            </a:extLst>
          </p:cNvPr>
          <p:cNvSpPr>
            <a:spLocks noChangeArrowheads="1"/>
          </p:cNvSpPr>
          <p:nvPr/>
        </p:nvSpPr>
        <p:spPr bwMode="auto">
          <a:xfrm>
            <a:off x="4648200" y="25733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18" name="Text Box 10">
            <a:extLst>
              <a:ext uri="{FF2B5EF4-FFF2-40B4-BE49-F238E27FC236}">
                <a16:creationId xmlns:a16="http://schemas.microsoft.com/office/drawing/2014/main" id="{2D1EAAA5-DAFC-4D7A-8972-79D4777EFC3E}"/>
              </a:ext>
            </a:extLst>
          </p:cNvPr>
          <p:cNvSpPr txBox="1">
            <a:spLocks noChangeArrowheads="1"/>
          </p:cNvSpPr>
          <p:nvPr/>
        </p:nvSpPr>
        <p:spPr bwMode="auto">
          <a:xfrm>
            <a:off x="436563" y="2603500"/>
            <a:ext cx="8683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2800" b="1">
                <a:solidFill>
                  <a:schemeClr val="hlink"/>
                </a:solidFill>
                <a:latin typeface="Times New Roman" pitchFamily="18" charset="0"/>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9019" name="AutoShape 11">
            <a:extLst>
              <a:ext uri="{FF2B5EF4-FFF2-40B4-BE49-F238E27FC236}">
                <a16:creationId xmlns:a16="http://schemas.microsoft.com/office/drawing/2014/main" id="{FE441192-EA1C-4881-8F91-FBA38642C841}"/>
              </a:ext>
            </a:extLst>
          </p:cNvPr>
          <p:cNvSpPr>
            <a:spLocks noChangeArrowheads="1"/>
          </p:cNvSpPr>
          <p:nvPr/>
        </p:nvSpPr>
        <p:spPr bwMode="auto">
          <a:xfrm>
            <a:off x="56388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b="1">
              <a:solidFill>
                <a:srgbClr val="FFFFCC"/>
              </a:solidFill>
              <a:effectLst>
                <a:outerShdw blurRad="38100" dist="38100" dir="2700000" algn="tl">
                  <a:srgbClr val="000000"/>
                </a:outerShdw>
              </a:effectLst>
              <a:latin typeface="Times New Roman" pitchFamily="18" charset="0"/>
            </a:endParaRPr>
          </a:p>
        </p:txBody>
      </p:sp>
      <p:sp>
        <p:nvSpPr>
          <p:cNvPr id="939020" name="AutoShape 12">
            <a:extLst>
              <a:ext uri="{FF2B5EF4-FFF2-40B4-BE49-F238E27FC236}">
                <a16:creationId xmlns:a16="http://schemas.microsoft.com/office/drawing/2014/main" id="{C7ED61C0-B23C-45BC-AC81-C028E1CF695C}"/>
              </a:ext>
            </a:extLst>
          </p:cNvPr>
          <p:cNvSpPr>
            <a:spLocks noChangeArrowheads="1"/>
          </p:cNvSpPr>
          <p:nvPr/>
        </p:nvSpPr>
        <p:spPr bwMode="auto">
          <a:xfrm>
            <a:off x="2667000" y="41735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21" name="AutoShape 13">
            <a:extLst>
              <a:ext uri="{FF2B5EF4-FFF2-40B4-BE49-F238E27FC236}">
                <a16:creationId xmlns:a16="http://schemas.microsoft.com/office/drawing/2014/main" id="{87E77BD0-F0E6-470C-81E2-D637D8175102}"/>
              </a:ext>
            </a:extLst>
          </p:cNvPr>
          <p:cNvSpPr>
            <a:spLocks noChangeArrowheads="1"/>
          </p:cNvSpPr>
          <p:nvPr/>
        </p:nvSpPr>
        <p:spPr bwMode="auto">
          <a:xfrm>
            <a:off x="1676400" y="44783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22" name="AutoShape 14">
            <a:extLst>
              <a:ext uri="{FF2B5EF4-FFF2-40B4-BE49-F238E27FC236}">
                <a16:creationId xmlns:a16="http://schemas.microsoft.com/office/drawing/2014/main" id="{801E481D-8D22-4414-8DC7-C59FE20B72B2}"/>
              </a:ext>
            </a:extLst>
          </p:cNvPr>
          <p:cNvSpPr>
            <a:spLocks noChangeArrowheads="1"/>
          </p:cNvSpPr>
          <p:nvPr/>
        </p:nvSpPr>
        <p:spPr bwMode="auto">
          <a:xfrm>
            <a:off x="6629400" y="22685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9023" name="AutoShape 15">
            <a:extLst>
              <a:ext uri="{FF2B5EF4-FFF2-40B4-BE49-F238E27FC236}">
                <a16:creationId xmlns:a16="http://schemas.microsoft.com/office/drawing/2014/main" id="{527392D6-8583-4773-A21A-8676A5AEE767}"/>
              </a:ext>
            </a:extLst>
          </p:cNvPr>
          <p:cNvSpPr>
            <a:spLocks noChangeArrowheads="1"/>
          </p:cNvSpPr>
          <p:nvPr/>
        </p:nvSpPr>
        <p:spPr bwMode="auto">
          <a:xfrm>
            <a:off x="46482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25*</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24" name="AutoShape 16">
            <a:extLst>
              <a:ext uri="{FF2B5EF4-FFF2-40B4-BE49-F238E27FC236}">
                <a16:creationId xmlns:a16="http://schemas.microsoft.com/office/drawing/2014/main" id="{F40DF403-5C2B-4BFC-8F6E-D7998C5184B0}"/>
              </a:ext>
            </a:extLst>
          </p:cNvPr>
          <p:cNvSpPr>
            <a:spLocks noChangeArrowheads="1"/>
          </p:cNvSpPr>
          <p:nvPr/>
        </p:nvSpPr>
        <p:spPr bwMode="auto">
          <a:xfrm>
            <a:off x="6629400" y="37163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39025" name="AutoShape 17">
            <a:extLst>
              <a:ext uri="{FF2B5EF4-FFF2-40B4-BE49-F238E27FC236}">
                <a16:creationId xmlns:a16="http://schemas.microsoft.com/office/drawing/2014/main" id="{7E9FC14B-4CC0-403E-86BD-6596C9E81443}"/>
              </a:ext>
            </a:extLst>
          </p:cNvPr>
          <p:cNvSpPr>
            <a:spLocks noChangeArrowheads="1"/>
          </p:cNvSpPr>
          <p:nvPr/>
        </p:nvSpPr>
        <p:spPr bwMode="auto">
          <a:xfrm>
            <a:off x="3657600" y="40973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26" name="Text Box 18">
            <a:extLst>
              <a:ext uri="{FF2B5EF4-FFF2-40B4-BE49-F238E27FC236}">
                <a16:creationId xmlns:a16="http://schemas.microsoft.com/office/drawing/2014/main" id="{01730138-B959-453B-AB78-80D68DF11F22}"/>
              </a:ext>
            </a:extLst>
          </p:cNvPr>
          <p:cNvSpPr txBox="1">
            <a:spLocks noChangeArrowheads="1"/>
          </p:cNvSpPr>
          <p:nvPr/>
        </p:nvSpPr>
        <p:spPr bwMode="auto">
          <a:xfrm>
            <a:off x="457200" y="4046538"/>
            <a:ext cx="8985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solidFill>
                  <a:schemeClr val="hlink"/>
                </a:solidFill>
                <a:latin typeface="Times New Roman" pitchFamily="18" charset="0"/>
                <a:ea typeface="隶书" pitchFamily="49" charset="-122"/>
              </a:rPr>
              <a:t>结果</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9027" name="Text Box 19">
            <a:extLst>
              <a:ext uri="{FF2B5EF4-FFF2-40B4-BE49-F238E27FC236}">
                <a16:creationId xmlns:a16="http://schemas.microsoft.com/office/drawing/2014/main" id="{1642ABE3-E453-46F4-B112-9DC8CED4DBB9}"/>
              </a:ext>
            </a:extLst>
          </p:cNvPr>
          <p:cNvSpPr txBox="1">
            <a:spLocks noChangeArrowheads="1"/>
          </p:cNvSpPr>
          <p:nvPr/>
        </p:nvSpPr>
        <p:spPr bwMode="auto">
          <a:xfrm>
            <a:off x="457200" y="9271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hlink"/>
                </a:solidFill>
                <a:latin typeface="Times New Roman" pitchFamily="18" charset="0"/>
              </a:rPr>
              <a:t>i </a:t>
            </a:r>
            <a:r>
              <a:rPr kumimoji="1" lang="en-US" altLang="zh-CN" sz="2800" b="1">
                <a:solidFill>
                  <a:schemeClr val="hlink"/>
                </a:solidFill>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39028" name="AutoShape 20">
            <a:extLst>
              <a:ext uri="{FF2B5EF4-FFF2-40B4-BE49-F238E27FC236}">
                <a16:creationId xmlns:a16="http://schemas.microsoft.com/office/drawing/2014/main" id="{BA3BE322-7076-420E-A7C4-F481E4D9143F}"/>
              </a:ext>
            </a:extLst>
          </p:cNvPr>
          <p:cNvSpPr>
            <a:spLocks noChangeArrowheads="1"/>
          </p:cNvSpPr>
          <p:nvPr/>
        </p:nvSpPr>
        <p:spPr bwMode="auto">
          <a:xfrm>
            <a:off x="1676400" y="13541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29" name="AutoShape 21">
            <a:extLst>
              <a:ext uri="{FF2B5EF4-FFF2-40B4-BE49-F238E27FC236}">
                <a16:creationId xmlns:a16="http://schemas.microsoft.com/office/drawing/2014/main" id="{EA24B871-E2AF-4319-AF28-D21FB445D6B3}"/>
              </a:ext>
            </a:extLst>
          </p:cNvPr>
          <p:cNvSpPr>
            <a:spLocks noChangeArrowheads="1"/>
          </p:cNvSpPr>
          <p:nvPr/>
        </p:nvSpPr>
        <p:spPr bwMode="auto">
          <a:xfrm>
            <a:off x="2667000" y="10493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latin typeface="Arial" charset="0"/>
              </a:rPr>
              <a:t>16</a:t>
            </a:r>
            <a:endParaRPr kumimoji="1" lang="en-US" altLang="zh-CN" sz="2400">
              <a:latin typeface="Times New Roman" pitchFamily="18" charset="0"/>
            </a:endParaRPr>
          </a:p>
        </p:txBody>
      </p:sp>
      <p:sp>
        <p:nvSpPr>
          <p:cNvPr id="939030" name="AutoShape 22">
            <a:extLst>
              <a:ext uri="{FF2B5EF4-FFF2-40B4-BE49-F238E27FC236}">
                <a16:creationId xmlns:a16="http://schemas.microsoft.com/office/drawing/2014/main" id="{8376FA1E-5123-400A-98D2-C0068D5B7356}"/>
              </a:ext>
            </a:extLst>
          </p:cNvPr>
          <p:cNvSpPr>
            <a:spLocks noChangeArrowheads="1"/>
          </p:cNvSpPr>
          <p:nvPr/>
        </p:nvSpPr>
        <p:spPr bwMode="auto">
          <a:xfrm>
            <a:off x="56388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39031" name="AutoShape 23">
            <a:extLst>
              <a:ext uri="{FF2B5EF4-FFF2-40B4-BE49-F238E27FC236}">
                <a16:creationId xmlns:a16="http://schemas.microsoft.com/office/drawing/2014/main" id="{4823CF48-474A-4332-AB8E-E90D74DC99D0}"/>
              </a:ext>
            </a:extLst>
          </p:cNvPr>
          <p:cNvSpPr>
            <a:spLocks noChangeArrowheads="1"/>
          </p:cNvSpPr>
          <p:nvPr/>
        </p:nvSpPr>
        <p:spPr bwMode="auto">
          <a:xfrm>
            <a:off x="3657600" y="9731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56345" name="Text Box 24">
            <a:extLst>
              <a:ext uri="{FF2B5EF4-FFF2-40B4-BE49-F238E27FC236}">
                <a16:creationId xmlns:a16="http://schemas.microsoft.com/office/drawing/2014/main" id="{7FD760DE-69A3-4FCA-8CE4-FAA6A5F18C1F}"/>
              </a:ext>
            </a:extLst>
          </p:cNvPr>
          <p:cNvSpPr txBox="1">
            <a:spLocks noChangeArrowheads="1"/>
          </p:cNvSpPr>
          <p:nvPr/>
        </p:nvSpPr>
        <p:spPr bwMode="auto">
          <a:xfrm>
            <a:off x="7239000" y="550863"/>
            <a:ext cx="18780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最小者</a:t>
            </a: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25*</a:t>
            </a:r>
          </a:p>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无交换</a:t>
            </a:r>
            <a:endParaRPr kumimoji="1" lang="zh-CN" altLang="en-US" sz="2400">
              <a:latin typeface="Times New Roman" panose="02020603050405020304" pitchFamily="18" charset="0"/>
            </a:endParaRPr>
          </a:p>
        </p:txBody>
      </p:sp>
      <p:sp>
        <p:nvSpPr>
          <p:cNvPr id="56346" name="Text Box 25">
            <a:extLst>
              <a:ext uri="{FF2B5EF4-FFF2-40B4-BE49-F238E27FC236}">
                <a16:creationId xmlns:a16="http://schemas.microsoft.com/office/drawing/2014/main" id="{C5C8F421-FA90-4487-9102-C508E5A2C343}"/>
              </a:ext>
            </a:extLst>
          </p:cNvPr>
          <p:cNvSpPr txBox="1">
            <a:spLocks noChangeArrowheads="1"/>
          </p:cNvSpPr>
          <p:nvPr/>
        </p:nvSpPr>
        <p:spPr bwMode="auto">
          <a:xfrm>
            <a:off x="7210425" y="2246313"/>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最小者</a:t>
            </a: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25</a:t>
            </a:r>
          </a:p>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无交换</a:t>
            </a:r>
            <a:endParaRPr kumimoji="1" lang="zh-CN" altLang="en-US" sz="2400">
              <a:latin typeface="Times New Roman" panose="02020603050405020304" pitchFamily="18" charset="0"/>
            </a:endParaRPr>
          </a:p>
        </p:txBody>
      </p:sp>
      <p:sp>
        <p:nvSpPr>
          <p:cNvPr id="939034" name="AutoShape 26">
            <a:extLst>
              <a:ext uri="{FF2B5EF4-FFF2-40B4-BE49-F238E27FC236}">
                <a16:creationId xmlns:a16="http://schemas.microsoft.com/office/drawing/2014/main" id="{A52A0B61-8D9B-418B-85F5-67E1A90E7E7A}"/>
              </a:ext>
            </a:extLst>
          </p:cNvPr>
          <p:cNvSpPr>
            <a:spLocks noChangeArrowheads="1"/>
          </p:cNvSpPr>
          <p:nvPr/>
        </p:nvSpPr>
        <p:spPr bwMode="auto">
          <a:xfrm>
            <a:off x="5638800" y="25733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39035" name="AutoShape 27">
            <a:extLst>
              <a:ext uri="{FF2B5EF4-FFF2-40B4-BE49-F238E27FC236}">
                <a16:creationId xmlns:a16="http://schemas.microsoft.com/office/drawing/2014/main" id="{6CB0F36A-BA9D-49F7-A620-FAC1F53DEBC8}"/>
              </a:ext>
            </a:extLst>
          </p:cNvPr>
          <p:cNvSpPr>
            <a:spLocks noChangeArrowheads="1"/>
          </p:cNvSpPr>
          <p:nvPr/>
        </p:nvSpPr>
        <p:spPr bwMode="auto">
          <a:xfrm>
            <a:off x="3657600" y="26495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21</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36" name="AutoShape 28">
            <a:extLst>
              <a:ext uri="{FF2B5EF4-FFF2-40B4-BE49-F238E27FC236}">
                <a16:creationId xmlns:a16="http://schemas.microsoft.com/office/drawing/2014/main" id="{7B0CDDE8-5CDD-4273-B9DE-5933F9FF31BD}"/>
              </a:ext>
            </a:extLst>
          </p:cNvPr>
          <p:cNvSpPr>
            <a:spLocks noChangeArrowheads="1"/>
          </p:cNvSpPr>
          <p:nvPr/>
        </p:nvSpPr>
        <p:spPr bwMode="auto">
          <a:xfrm>
            <a:off x="2667000" y="27257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16</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37" name="AutoShape 29">
            <a:extLst>
              <a:ext uri="{FF2B5EF4-FFF2-40B4-BE49-F238E27FC236}">
                <a16:creationId xmlns:a16="http://schemas.microsoft.com/office/drawing/2014/main" id="{D2B284E0-56E6-4380-A5DB-B3812ADA42EA}"/>
              </a:ext>
            </a:extLst>
          </p:cNvPr>
          <p:cNvSpPr>
            <a:spLocks noChangeArrowheads="1"/>
          </p:cNvSpPr>
          <p:nvPr/>
        </p:nvSpPr>
        <p:spPr bwMode="auto">
          <a:xfrm>
            <a:off x="1676400" y="30305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39038" name="Text Box 30">
            <a:extLst>
              <a:ext uri="{FF2B5EF4-FFF2-40B4-BE49-F238E27FC236}">
                <a16:creationId xmlns:a16="http://schemas.microsoft.com/office/drawing/2014/main" id="{C2BC0F5B-1BC0-4FC6-863F-78A53BD9865E}"/>
              </a:ext>
            </a:extLst>
          </p:cNvPr>
          <p:cNvSpPr txBox="1">
            <a:spLocks noChangeArrowheads="1"/>
          </p:cNvSpPr>
          <p:nvPr/>
        </p:nvSpPr>
        <p:spPr bwMode="auto">
          <a:xfrm>
            <a:off x="3041650" y="5178425"/>
            <a:ext cx="3041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latin typeface="Times New Roman" pitchFamily="18" charset="0"/>
                <a:ea typeface="仿宋_GB2312" pitchFamily="49" charset="-122"/>
              </a:rPr>
              <a:t>各趟排序后的结果</a:t>
            </a:r>
            <a:endParaRPr kumimoji="1" lang="zh-CN" altLang="en-US" sz="2800" b="1">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9A3289B5-6661-47AB-9A37-B842AC2F954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49FF015-ADEF-4EE9-BEA6-20F733E2AB34}" type="slidenum">
              <a:rPr lang="en-US" altLang="zh-CN" sz="1200" smtClean="0">
                <a:latin typeface="Garamond" panose="02020404030301010803" pitchFamily="18" charset="0"/>
              </a:rPr>
              <a:pPr>
                <a:spcBef>
                  <a:spcPct val="0"/>
                </a:spcBef>
                <a:buClrTx/>
                <a:buSzTx/>
                <a:buFontTx/>
                <a:buNone/>
              </a:pPr>
              <a:t>53</a:t>
            </a:fld>
            <a:endParaRPr lang="en-US" altLang="zh-CN" sz="1200">
              <a:latin typeface="Garamond" panose="02020404030301010803" pitchFamily="18" charset="0"/>
            </a:endParaRPr>
          </a:p>
        </p:txBody>
      </p:sp>
      <p:sp>
        <p:nvSpPr>
          <p:cNvPr id="57347" name="Rectangle 3">
            <a:extLst>
              <a:ext uri="{FF2B5EF4-FFF2-40B4-BE49-F238E27FC236}">
                <a16:creationId xmlns:a16="http://schemas.microsoft.com/office/drawing/2014/main" id="{EFC1F5C5-DA9D-47C7-99D8-AF8C710012DD}"/>
              </a:ext>
            </a:extLst>
          </p:cNvPr>
          <p:cNvSpPr>
            <a:spLocks noGrp="1" noChangeArrowheads="1"/>
          </p:cNvSpPr>
          <p:nvPr>
            <p:ph type="title"/>
          </p:nvPr>
        </p:nvSpPr>
        <p:spPr>
          <a:xfrm>
            <a:off x="457200" y="277813"/>
            <a:ext cx="8229600" cy="793750"/>
          </a:xfrm>
        </p:spPr>
        <p:txBody>
          <a:bodyPr/>
          <a:lstStyle/>
          <a:p>
            <a:pPr algn="ctr" eaLnBrk="1" hangingPunct="1"/>
            <a:r>
              <a:rPr kumimoji="1" lang="zh-CN" altLang="en-US" sz="3800" b="1">
                <a:ea typeface="华文新魏" panose="02010800040101010101" pitchFamily="2" charset="-122"/>
              </a:rPr>
              <a:t>直接选择排序的算法</a:t>
            </a:r>
          </a:p>
        </p:txBody>
      </p:sp>
      <p:sp>
        <p:nvSpPr>
          <p:cNvPr id="57348" name="Rectangle 4">
            <a:extLst>
              <a:ext uri="{FF2B5EF4-FFF2-40B4-BE49-F238E27FC236}">
                <a16:creationId xmlns:a16="http://schemas.microsoft.com/office/drawing/2014/main" id="{1EECFBD9-AF0B-4E8A-A470-7CA016C1F52F}"/>
              </a:ext>
            </a:extLst>
          </p:cNvPr>
          <p:cNvSpPr>
            <a:spLocks noGrp="1" noChangeArrowheads="1"/>
          </p:cNvSpPr>
          <p:nvPr>
            <p:ph type="body" idx="1"/>
          </p:nvPr>
        </p:nvSpPr>
        <p:spPr>
          <a:xfrm>
            <a:off x="457200" y="1341438"/>
            <a:ext cx="8229600" cy="5148262"/>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#include </a:t>
            </a:r>
            <a:r>
              <a:rPr lang="en-US" altLang="zh-CN" sz="2600">
                <a:latin typeface="Times New Roman" panose="02020603050405020304" pitchFamily="18" charset="0"/>
                <a:ea typeface="隶书" panose="02010509060101010101" pitchFamily="49" charset="-122"/>
              </a:rPr>
              <a:t>"dataList.h"</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void </a:t>
            </a:r>
            <a:r>
              <a:rPr lang="en-US" altLang="zh-CN" sz="2600">
                <a:latin typeface="Times New Roman" panose="02020603050405020304" pitchFamily="18" charset="0"/>
                <a:ea typeface="隶书" panose="02010509060101010101" pitchFamily="49" charset="-122"/>
              </a:rPr>
              <a:t>SelectSort (dataList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for </a:t>
            </a:r>
            <a:r>
              <a:rPr lang="en-US" altLang="zh-CN" sz="2600">
                <a:latin typeface="Times New Roman" panose="02020603050405020304" pitchFamily="18" charset="0"/>
                <a:ea typeface="隶书" panose="02010509060101010101" pitchFamily="49" charset="-122"/>
              </a:rPr>
              <a:t>(</a:t>
            </a:r>
            <a:r>
              <a:rPr lang="en-US" altLang="zh-CN" sz="2600" b="1">
                <a:latin typeface="Times New Roman" panose="02020603050405020304" pitchFamily="18" charset="0"/>
                <a:ea typeface="隶书" panose="02010509060101010101" pitchFamily="49" charset="-122"/>
              </a:rPr>
              <a:t>int</a:t>
            </a:r>
            <a:r>
              <a:rPr lang="en-US" altLang="zh-CN" sz="2600">
                <a:latin typeface="Times New Roman" panose="02020603050405020304" pitchFamily="18" charset="0"/>
                <a:ea typeface="隶书" panose="02010509060101010101" pitchFamily="49" charset="-122"/>
              </a:rPr>
              <a:t> 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k</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在</a:t>
            </a:r>
            <a:r>
              <a:rPr lang="en-US" altLang="zh-CN" sz="2600" b="1">
                <a:solidFill>
                  <a:schemeClr val="tx2"/>
                </a:solidFill>
                <a:latin typeface="Times New Roman" panose="02020603050405020304" pitchFamily="18" charset="0"/>
                <a:ea typeface="隶书" panose="02010509060101010101" pitchFamily="49" charset="-122"/>
              </a:rPr>
              <a:t>L[i]</a:t>
            </a:r>
            <a:r>
              <a:rPr lang="zh-CN" altLang="en-US" sz="2600">
                <a:solidFill>
                  <a:schemeClr val="tx2"/>
                </a:solidFill>
                <a:latin typeface="Times New Roman" panose="02020603050405020304" pitchFamily="18" charset="0"/>
                <a:ea typeface="隶书" panose="02010509060101010101" pitchFamily="49" charset="-122"/>
              </a:rPr>
              <a:t>到</a:t>
            </a:r>
            <a:r>
              <a:rPr lang="en-US" altLang="zh-CN" sz="2600" b="1">
                <a:solidFill>
                  <a:schemeClr val="tx2"/>
                </a:solidFill>
                <a:latin typeface="Times New Roman" panose="02020603050405020304" pitchFamily="18" charset="0"/>
                <a:ea typeface="隶书" panose="02010509060101010101" pitchFamily="49" charset="-122"/>
              </a:rPr>
              <a:t>L[n-1]</a:t>
            </a:r>
            <a:r>
              <a:rPr lang="zh-CN" altLang="en-US" sz="2600">
                <a:solidFill>
                  <a:schemeClr val="tx2"/>
                </a:solidFill>
                <a:latin typeface="Times New Roman" panose="02020603050405020304" pitchFamily="18" charset="0"/>
                <a:ea typeface="隶书" panose="02010509060101010101" pitchFamily="49" charset="-122"/>
              </a:rPr>
              <a:t>找最小排序码元素</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for </a:t>
            </a:r>
            <a:r>
              <a:rPr lang="en-US" altLang="zh-CN" sz="2600">
                <a:latin typeface="Times New Roman" panose="02020603050405020304" pitchFamily="18" charset="0"/>
                <a:ea typeface="隶书" panose="02010509060101010101" pitchFamily="49" charset="-122"/>
              </a:rPr>
              <a:t>(</a:t>
            </a:r>
            <a:r>
              <a:rPr lang="en-US" altLang="zh-CN" sz="2600" b="1">
                <a:latin typeface="Times New Roman" panose="02020603050405020304" pitchFamily="18" charset="0"/>
                <a:ea typeface="隶书" panose="02010509060101010101" pitchFamily="49" charset="-122"/>
              </a:rPr>
              <a:t>int</a:t>
            </a:r>
            <a:r>
              <a:rPr lang="en-US" altLang="zh-CN" sz="2600">
                <a:latin typeface="Times New Roman" panose="02020603050405020304" pitchFamily="18" charset="0"/>
                <a:ea typeface="隶书" panose="02010509060101010101" pitchFamily="49" charset="-122"/>
              </a:rPr>
              <a:t> j </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i+1</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if </a:t>
            </a:r>
            <a:r>
              <a:rPr lang="en-US" altLang="zh-CN" sz="2600">
                <a:latin typeface="Times New Roman" panose="02020603050405020304" pitchFamily="18" charset="0"/>
                <a:ea typeface="隶书" panose="02010509060101010101" pitchFamily="49" charset="-122"/>
              </a:rPr>
              <a:t>(L[j]</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L[k]) k</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if </a:t>
            </a:r>
            <a:r>
              <a:rPr lang="en-US" altLang="zh-CN" sz="2600">
                <a:latin typeface="Times New Roman" panose="02020603050405020304" pitchFamily="18" charset="0"/>
                <a:ea typeface="隶书" panose="02010509060101010101" pitchFamily="49" charset="-122"/>
              </a:rPr>
              <a:t>(k</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i) Swap (L[i]</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L[k])</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交换</a:t>
            </a:r>
            <a:r>
              <a:rPr lang="zh-CN" altLang="en-US"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74854134-4A11-42F8-8C23-6093B8FAB29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97CB3B-E465-4F42-9314-0D5518BCD6FA}" type="slidenum">
              <a:rPr lang="en-US" altLang="zh-CN" sz="1200" smtClean="0">
                <a:latin typeface="Garamond" panose="02020404030301010803" pitchFamily="18" charset="0"/>
              </a:rPr>
              <a:pPr>
                <a:spcBef>
                  <a:spcPct val="0"/>
                </a:spcBef>
                <a:buClrTx/>
                <a:buSzTx/>
                <a:buFontTx/>
                <a:buNone/>
              </a:pPr>
              <a:t>54</a:t>
            </a:fld>
            <a:endParaRPr lang="en-US" altLang="zh-CN" sz="1200">
              <a:latin typeface="Garamond" panose="02020404030301010803" pitchFamily="18" charset="0"/>
            </a:endParaRPr>
          </a:p>
        </p:txBody>
      </p:sp>
      <p:sp>
        <p:nvSpPr>
          <p:cNvPr id="58371" name="Rectangle 5">
            <a:extLst>
              <a:ext uri="{FF2B5EF4-FFF2-40B4-BE49-F238E27FC236}">
                <a16:creationId xmlns:a16="http://schemas.microsoft.com/office/drawing/2014/main" id="{1B5B5646-C895-47FF-A37D-036F126D8195}"/>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58372" name="Text Box 17">
            <a:extLst>
              <a:ext uri="{FF2B5EF4-FFF2-40B4-BE49-F238E27FC236}">
                <a16:creationId xmlns:a16="http://schemas.microsoft.com/office/drawing/2014/main" id="{8E937FF5-682A-4F0B-A2BA-4DF3E9A69862}"/>
              </a:ext>
            </a:extLst>
          </p:cNvPr>
          <p:cNvSpPr txBox="1">
            <a:spLocks noChangeArrowheads="1"/>
          </p:cNvSpPr>
          <p:nvPr/>
        </p:nvSpPr>
        <p:spPr bwMode="auto">
          <a:xfrm>
            <a:off x="2595563" y="714375"/>
            <a:ext cx="409733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latin typeface="Times New Roman" panose="02020603050405020304" pitchFamily="18" charset="0"/>
                <a:ea typeface="隶书" panose="02010509060101010101" pitchFamily="49" charset="-122"/>
              </a:rPr>
              <a:t>i =</a:t>
            </a:r>
            <a:r>
              <a:rPr kumimoji="1" lang="en-US" altLang="zh-CN" sz="3200" b="1">
                <a:latin typeface="Times New Roman" panose="02020603050405020304" pitchFamily="18" charset="0"/>
                <a:ea typeface="隶书" panose="02010509060101010101" pitchFamily="49" charset="-122"/>
              </a:rPr>
              <a:t>1</a:t>
            </a:r>
            <a:r>
              <a:rPr kumimoji="1" lang="zh-CN" altLang="en-US" sz="3200" b="1">
                <a:latin typeface="Times New Roman" panose="02020603050405020304" pitchFamily="18" charset="0"/>
                <a:ea typeface="仿宋_GB2312" pitchFamily="49" charset="-122"/>
              </a:rPr>
              <a:t>时选择排序的过程</a:t>
            </a:r>
            <a:endParaRPr kumimoji="1" lang="zh-CN" altLang="en-US" sz="2400">
              <a:latin typeface="Times New Roman" panose="02020603050405020304" pitchFamily="18" charset="0"/>
            </a:endParaRPr>
          </a:p>
        </p:txBody>
      </p:sp>
      <p:grpSp>
        <p:nvGrpSpPr>
          <p:cNvPr id="58373" name="Group 43">
            <a:extLst>
              <a:ext uri="{FF2B5EF4-FFF2-40B4-BE49-F238E27FC236}">
                <a16:creationId xmlns:a16="http://schemas.microsoft.com/office/drawing/2014/main" id="{158450D3-00DB-4174-8E03-D06D57E82AF0}"/>
              </a:ext>
            </a:extLst>
          </p:cNvPr>
          <p:cNvGrpSpPr>
            <a:grpSpLocks/>
          </p:cNvGrpSpPr>
          <p:nvPr/>
        </p:nvGrpSpPr>
        <p:grpSpPr bwMode="auto">
          <a:xfrm>
            <a:off x="609600" y="1690688"/>
            <a:ext cx="7696200" cy="2133600"/>
            <a:chOff x="384" y="528"/>
            <a:chExt cx="4848" cy="1344"/>
          </a:xfrm>
        </p:grpSpPr>
        <p:sp>
          <p:nvSpPr>
            <p:cNvPr id="58387" name="AutoShape 4" descr="白色大理石">
              <a:extLst>
                <a:ext uri="{FF2B5EF4-FFF2-40B4-BE49-F238E27FC236}">
                  <a16:creationId xmlns:a16="http://schemas.microsoft.com/office/drawing/2014/main" id="{EEEF90D8-8F17-4747-9002-093236BA1557}"/>
                </a:ext>
              </a:extLst>
            </p:cNvPr>
            <p:cNvSpPr>
              <a:spLocks noChangeArrowheads="1"/>
            </p:cNvSpPr>
            <p:nvPr/>
          </p:nvSpPr>
          <p:spPr bwMode="auto">
            <a:xfrm>
              <a:off x="384" y="1008"/>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8388" name="Text Box 6">
              <a:extLst>
                <a:ext uri="{FF2B5EF4-FFF2-40B4-BE49-F238E27FC236}">
                  <a16:creationId xmlns:a16="http://schemas.microsoft.com/office/drawing/2014/main" id="{2835497A-BFDB-4A28-92A1-7DBD056408DD}"/>
                </a:ext>
              </a:extLst>
            </p:cNvPr>
            <p:cNvSpPr txBox="1">
              <a:spLocks noChangeArrowheads="1"/>
            </p:cNvSpPr>
            <p:nvPr/>
          </p:nvSpPr>
          <p:spPr bwMode="auto">
            <a:xfrm>
              <a:off x="1104" y="1296"/>
              <a:ext cx="33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41064" name="AutoShape 8">
              <a:extLst>
                <a:ext uri="{FF2B5EF4-FFF2-40B4-BE49-F238E27FC236}">
                  <a16:creationId xmlns:a16="http://schemas.microsoft.com/office/drawing/2014/main" id="{B296EAF1-DE53-467F-B5F7-9E3B07E475C7}"/>
                </a:ext>
              </a:extLst>
            </p:cNvPr>
            <p:cNvSpPr>
              <a:spLocks noChangeArrowheads="1"/>
            </p:cNvSpPr>
            <p:nvPr/>
          </p:nvSpPr>
          <p:spPr bwMode="auto">
            <a:xfrm>
              <a:off x="3552" y="8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41065" name="AutoShape 9">
              <a:extLst>
                <a:ext uri="{FF2B5EF4-FFF2-40B4-BE49-F238E27FC236}">
                  <a16:creationId xmlns:a16="http://schemas.microsoft.com/office/drawing/2014/main" id="{5DC8B755-E51F-4704-B290-C65CE51DD375}"/>
                </a:ext>
              </a:extLst>
            </p:cNvPr>
            <p:cNvSpPr>
              <a:spLocks noChangeArrowheads="1"/>
            </p:cNvSpPr>
            <p:nvPr/>
          </p:nvSpPr>
          <p:spPr bwMode="auto">
            <a:xfrm>
              <a:off x="1056" y="1008"/>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41066" name="AutoShape 10">
              <a:extLst>
                <a:ext uri="{FF2B5EF4-FFF2-40B4-BE49-F238E27FC236}">
                  <a16:creationId xmlns:a16="http://schemas.microsoft.com/office/drawing/2014/main" id="{F4177978-FAEF-4CD5-8392-94B7B22E8B15}"/>
                </a:ext>
              </a:extLst>
            </p:cNvPr>
            <p:cNvSpPr>
              <a:spLocks noChangeArrowheads="1"/>
            </p:cNvSpPr>
            <p:nvPr/>
          </p:nvSpPr>
          <p:spPr bwMode="auto">
            <a:xfrm>
              <a:off x="2928" y="72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41067" name="AutoShape 11">
              <a:extLst>
                <a:ext uri="{FF2B5EF4-FFF2-40B4-BE49-F238E27FC236}">
                  <a16:creationId xmlns:a16="http://schemas.microsoft.com/office/drawing/2014/main" id="{6D6128F6-FE42-4AF5-91FE-9BB843C7004B}"/>
                </a:ext>
              </a:extLst>
            </p:cNvPr>
            <p:cNvSpPr>
              <a:spLocks noChangeArrowheads="1"/>
            </p:cNvSpPr>
            <p:nvPr/>
          </p:nvSpPr>
          <p:spPr bwMode="auto">
            <a:xfrm>
              <a:off x="2304" y="528"/>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41068" name="AutoShape 12">
              <a:extLst>
                <a:ext uri="{FF2B5EF4-FFF2-40B4-BE49-F238E27FC236}">
                  <a16:creationId xmlns:a16="http://schemas.microsoft.com/office/drawing/2014/main" id="{0378BF7C-F210-4293-9EE3-4942648E084C}"/>
                </a:ext>
              </a:extLst>
            </p:cNvPr>
            <p:cNvSpPr>
              <a:spLocks noChangeArrowheads="1"/>
            </p:cNvSpPr>
            <p:nvPr/>
          </p:nvSpPr>
          <p:spPr bwMode="auto">
            <a:xfrm>
              <a:off x="4176" y="76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941071" name="AutoShape 15">
              <a:extLst>
                <a:ext uri="{FF2B5EF4-FFF2-40B4-BE49-F238E27FC236}">
                  <a16:creationId xmlns:a16="http://schemas.microsoft.com/office/drawing/2014/main" id="{7CC229BE-3238-47DA-9A8C-6352DDAB8C74}"/>
                </a:ext>
              </a:extLst>
            </p:cNvPr>
            <p:cNvSpPr>
              <a:spLocks noChangeArrowheads="1"/>
            </p:cNvSpPr>
            <p:nvPr/>
          </p:nvSpPr>
          <p:spPr bwMode="auto">
            <a:xfrm>
              <a:off x="1680" y="72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58395" name="Line 18">
              <a:extLst>
                <a:ext uri="{FF2B5EF4-FFF2-40B4-BE49-F238E27FC236}">
                  <a16:creationId xmlns:a16="http://schemas.microsoft.com/office/drawing/2014/main" id="{0CDCA6BE-7E36-4F51-9B1B-041E31623F00}"/>
                </a:ext>
              </a:extLst>
            </p:cNvPr>
            <p:cNvSpPr>
              <a:spLocks noChangeShapeType="1"/>
            </p:cNvSpPr>
            <p:nvPr/>
          </p:nvSpPr>
          <p:spPr bwMode="auto">
            <a:xfrm flipV="1">
              <a:off x="1728" y="15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6" name="Line 19">
              <a:extLst>
                <a:ext uri="{FF2B5EF4-FFF2-40B4-BE49-F238E27FC236}">
                  <a16:creationId xmlns:a16="http://schemas.microsoft.com/office/drawing/2014/main" id="{5F199C4F-4D76-45DD-AAA5-95CD890302AA}"/>
                </a:ext>
              </a:extLst>
            </p:cNvPr>
            <p:cNvSpPr>
              <a:spLocks noChangeShapeType="1"/>
            </p:cNvSpPr>
            <p:nvPr/>
          </p:nvSpPr>
          <p:spPr bwMode="auto">
            <a:xfrm flipV="1">
              <a:off x="1920" y="15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7" name="Line 20">
              <a:extLst>
                <a:ext uri="{FF2B5EF4-FFF2-40B4-BE49-F238E27FC236}">
                  <a16:creationId xmlns:a16="http://schemas.microsoft.com/office/drawing/2014/main" id="{8108F8DF-AA39-4FF6-A374-E6846D566B37}"/>
                </a:ext>
              </a:extLst>
            </p:cNvPr>
            <p:cNvSpPr>
              <a:spLocks noChangeShapeType="1"/>
            </p:cNvSpPr>
            <p:nvPr/>
          </p:nvSpPr>
          <p:spPr bwMode="auto">
            <a:xfrm flipV="1">
              <a:off x="2448" y="15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1077" name="Text Box 21">
              <a:extLst>
                <a:ext uri="{FF2B5EF4-FFF2-40B4-BE49-F238E27FC236}">
                  <a16:creationId xmlns:a16="http://schemas.microsoft.com/office/drawing/2014/main" id="{770F5C98-6BB9-4887-BAA4-CAD7C0044FAB}"/>
                </a:ext>
              </a:extLst>
            </p:cNvPr>
            <p:cNvSpPr txBox="1">
              <a:spLocks noChangeArrowheads="1"/>
            </p:cNvSpPr>
            <p:nvPr/>
          </p:nvSpPr>
          <p:spPr bwMode="auto">
            <a:xfrm>
              <a:off x="1584" y="1584"/>
              <a:ext cx="108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latin typeface="Times New Roman" pitchFamily="18" charset="0"/>
                </a:rPr>
                <a:t>i  </a:t>
              </a:r>
              <a:r>
                <a:rPr kumimoji="1" lang="en-US" altLang="zh-CN" sz="2400" b="1" i="1">
                  <a:solidFill>
                    <a:schemeClr val="tx2"/>
                  </a:solidFill>
                  <a:latin typeface="Times New Roman" pitchFamily="18" charset="0"/>
                </a:rPr>
                <a:t>k</a:t>
              </a:r>
              <a:r>
                <a:rPr kumimoji="1" lang="en-US" altLang="zh-CN" sz="2400" b="1" i="1">
                  <a:latin typeface="Times New Roman" pitchFamily="18" charset="0"/>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41088" name="Text Box 32">
              <a:extLst>
                <a:ext uri="{FF2B5EF4-FFF2-40B4-BE49-F238E27FC236}">
                  <a16:creationId xmlns:a16="http://schemas.microsoft.com/office/drawing/2014/main" id="{B1B5839A-C73E-4E49-B152-1F933CBF2C37}"/>
                </a:ext>
              </a:extLst>
            </p:cNvPr>
            <p:cNvSpPr txBox="1">
              <a:spLocks noChangeArrowheads="1"/>
            </p:cNvSpPr>
            <p:nvPr/>
          </p:nvSpPr>
          <p:spPr bwMode="auto">
            <a:xfrm>
              <a:off x="2726" y="1532"/>
              <a:ext cx="7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solidFill>
                    <a:srgbClr val="FF3300"/>
                  </a:solidFill>
                  <a:effectLst>
                    <a:outerShdw blurRad="38100" dist="38100" dir="2700000" algn="tl">
                      <a:srgbClr val="C0C0C0"/>
                    </a:outerShdw>
                  </a:effectLst>
                  <a:latin typeface="Times New Roman" pitchFamily="18" charset="0"/>
                </a:rPr>
                <a:t>49 </a:t>
              </a:r>
              <a:r>
                <a:rPr kumimoji="1" lang="en-US" altLang="zh-CN" sz="2400" b="1">
                  <a:solidFill>
                    <a:srgbClr val="FF3300"/>
                  </a:solidFill>
                  <a:effectLst>
                    <a:outerShdw blurRad="38100" dist="38100" dir="2700000" algn="tl">
                      <a:srgbClr val="C0C0C0"/>
                    </a:outerShdw>
                  </a:effectLst>
                  <a:latin typeface="Times New Roman" pitchFamily="18" charset="0"/>
                  <a:sym typeface="Symbol" pitchFamily="18" charset="2"/>
                </a:rPr>
                <a:t> 25</a:t>
              </a:r>
              <a:endParaRPr kumimoji="1" lang="en-US" altLang="zh-CN" sz="2400" b="1">
                <a:solidFill>
                  <a:srgbClr val="FF3300"/>
                </a:solidFill>
                <a:latin typeface="Times New Roman" pitchFamily="18" charset="0"/>
              </a:endParaRPr>
            </a:p>
          </p:txBody>
        </p:sp>
      </p:grpSp>
      <p:grpSp>
        <p:nvGrpSpPr>
          <p:cNvPr id="58374" name="Group 42">
            <a:extLst>
              <a:ext uri="{FF2B5EF4-FFF2-40B4-BE49-F238E27FC236}">
                <a16:creationId xmlns:a16="http://schemas.microsoft.com/office/drawing/2014/main" id="{72F95CAF-9611-4404-A9DA-86473BDE6EA0}"/>
              </a:ext>
            </a:extLst>
          </p:cNvPr>
          <p:cNvGrpSpPr>
            <a:grpSpLocks/>
          </p:cNvGrpSpPr>
          <p:nvPr/>
        </p:nvGrpSpPr>
        <p:grpSpPr bwMode="auto">
          <a:xfrm>
            <a:off x="609600" y="4048125"/>
            <a:ext cx="7696200" cy="1828800"/>
            <a:chOff x="384" y="1920"/>
            <a:chExt cx="4848" cy="1152"/>
          </a:xfrm>
        </p:grpSpPr>
        <p:sp>
          <p:nvSpPr>
            <p:cNvPr id="58375" name="AutoShape 3" descr="白色大理石">
              <a:extLst>
                <a:ext uri="{FF2B5EF4-FFF2-40B4-BE49-F238E27FC236}">
                  <a16:creationId xmlns:a16="http://schemas.microsoft.com/office/drawing/2014/main" id="{D9E0621F-E5BB-4A23-A3AC-9E3FC2CAA1A8}"/>
                </a:ext>
              </a:extLst>
            </p:cNvPr>
            <p:cNvSpPr>
              <a:spLocks noChangeArrowheads="1"/>
            </p:cNvSpPr>
            <p:nvPr/>
          </p:nvSpPr>
          <p:spPr bwMode="auto">
            <a:xfrm>
              <a:off x="384" y="2400"/>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1078" name="AutoShape 22">
              <a:extLst>
                <a:ext uri="{FF2B5EF4-FFF2-40B4-BE49-F238E27FC236}">
                  <a16:creationId xmlns:a16="http://schemas.microsoft.com/office/drawing/2014/main" id="{2662F99B-DF9B-477F-9302-558C4252AF95}"/>
                </a:ext>
              </a:extLst>
            </p:cNvPr>
            <p:cNvSpPr>
              <a:spLocks noChangeArrowheads="1"/>
            </p:cNvSpPr>
            <p:nvPr/>
          </p:nvSpPr>
          <p:spPr bwMode="auto">
            <a:xfrm>
              <a:off x="2304" y="192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941079" name="AutoShape 23">
              <a:extLst>
                <a:ext uri="{FF2B5EF4-FFF2-40B4-BE49-F238E27FC236}">
                  <a16:creationId xmlns:a16="http://schemas.microsoft.com/office/drawing/2014/main" id="{412322C0-1140-47D5-9616-ACBC414F144F}"/>
                </a:ext>
              </a:extLst>
            </p:cNvPr>
            <p:cNvSpPr>
              <a:spLocks noChangeArrowheads="1"/>
            </p:cNvSpPr>
            <p:nvPr/>
          </p:nvSpPr>
          <p:spPr bwMode="auto">
            <a:xfrm>
              <a:off x="1680" y="21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941080" name="AutoShape 24">
              <a:extLst>
                <a:ext uri="{FF2B5EF4-FFF2-40B4-BE49-F238E27FC236}">
                  <a16:creationId xmlns:a16="http://schemas.microsoft.com/office/drawing/2014/main" id="{F5AA046F-6B63-41D0-814A-1F875A5DFAEE}"/>
                </a:ext>
              </a:extLst>
            </p:cNvPr>
            <p:cNvSpPr>
              <a:spLocks noChangeArrowheads="1"/>
            </p:cNvSpPr>
            <p:nvPr/>
          </p:nvSpPr>
          <p:spPr bwMode="auto">
            <a:xfrm>
              <a:off x="1056" y="2400"/>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941081" name="AutoShape 25">
              <a:extLst>
                <a:ext uri="{FF2B5EF4-FFF2-40B4-BE49-F238E27FC236}">
                  <a16:creationId xmlns:a16="http://schemas.microsoft.com/office/drawing/2014/main" id="{DA29422B-1476-4009-A429-081A61CA2D64}"/>
                </a:ext>
              </a:extLst>
            </p:cNvPr>
            <p:cNvSpPr>
              <a:spLocks noChangeArrowheads="1"/>
            </p:cNvSpPr>
            <p:nvPr/>
          </p:nvSpPr>
          <p:spPr bwMode="auto">
            <a:xfrm>
              <a:off x="2928" y="21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941082" name="AutoShape 26">
              <a:extLst>
                <a:ext uri="{FF2B5EF4-FFF2-40B4-BE49-F238E27FC236}">
                  <a16:creationId xmlns:a16="http://schemas.microsoft.com/office/drawing/2014/main" id="{A3117AE1-AAB0-46CC-A4E7-A47DD5116154}"/>
                </a:ext>
              </a:extLst>
            </p:cNvPr>
            <p:cNvSpPr>
              <a:spLocks noChangeArrowheads="1"/>
            </p:cNvSpPr>
            <p:nvPr/>
          </p:nvSpPr>
          <p:spPr bwMode="auto">
            <a:xfrm>
              <a:off x="3552" y="22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941083" name="AutoShape 27">
              <a:extLst>
                <a:ext uri="{FF2B5EF4-FFF2-40B4-BE49-F238E27FC236}">
                  <a16:creationId xmlns:a16="http://schemas.microsoft.com/office/drawing/2014/main" id="{D35E6057-603F-4B65-AF7B-1138FF634779}"/>
                </a:ext>
              </a:extLst>
            </p:cNvPr>
            <p:cNvSpPr>
              <a:spLocks noChangeArrowheads="1"/>
            </p:cNvSpPr>
            <p:nvPr/>
          </p:nvSpPr>
          <p:spPr bwMode="auto">
            <a:xfrm>
              <a:off x="4176" y="2160"/>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58382" name="Line 28">
              <a:extLst>
                <a:ext uri="{FF2B5EF4-FFF2-40B4-BE49-F238E27FC236}">
                  <a16:creationId xmlns:a16="http://schemas.microsoft.com/office/drawing/2014/main" id="{649EC11A-DD9C-4DA7-BF73-B870085560FB}"/>
                </a:ext>
              </a:extLst>
            </p:cNvPr>
            <p:cNvSpPr>
              <a:spLocks noChangeShapeType="1"/>
            </p:cNvSpPr>
            <p:nvPr/>
          </p:nvSpPr>
          <p:spPr bwMode="auto">
            <a:xfrm flipV="1">
              <a:off x="1728" y="27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29">
              <a:extLst>
                <a:ext uri="{FF2B5EF4-FFF2-40B4-BE49-F238E27FC236}">
                  <a16:creationId xmlns:a16="http://schemas.microsoft.com/office/drawing/2014/main" id="{7248B2F9-A073-47D9-B2C0-0784199F6FE7}"/>
                </a:ext>
              </a:extLst>
            </p:cNvPr>
            <p:cNvSpPr>
              <a:spLocks noChangeShapeType="1"/>
            </p:cNvSpPr>
            <p:nvPr/>
          </p:nvSpPr>
          <p:spPr bwMode="auto">
            <a:xfrm flipV="1">
              <a:off x="1920" y="27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1086" name="Text Box 30">
              <a:extLst>
                <a:ext uri="{FF2B5EF4-FFF2-40B4-BE49-F238E27FC236}">
                  <a16:creationId xmlns:a16="http://schemas.microsoft.com/office/drawing/2014/main" id="{74919F15-E198-4E4A-B57A-3ED5FA9C3EE6}"/>
                </a:ext>
              </a:extLst>
            </p:cNvPr>
            <p:cNvSpPr txBox="1">
              <a:spLocks noChangeArrowheads="1"/>
            </p:cNvSpPr>
            <p:nvPr/>
          </p:nvSpPr>
          <p:spPr bwMode="auto">
            <a:xfrm>
              <a:off x="1584" y="2784"/>
              <a:ext cx="17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latin typeface="Times New Roman" pitchFamily="18" charset="0"/>
                </a:rPr>
                <a:t>i  </a:t>
              </a:r>
              <a:r>
                <a:rPr kumimoji="1" lang="en-US" altLang="zh-CN" sz="2400" b="1" i="1">
                  <a:solidFill>
                    <a:schemeClr val="tx2"/>
                  </a:solidFill>
                  <a:latin typeface="Times New Roman" pitchFamily="18" charset="0"/>
                </a:rPr>
                <a:t>k</a:t>
              </a:r>
              <a:r>
                <a:rPr kumimoji="1" lang="en-US" altLang="zh-CN" sz="2400" b="1" i="1">
                  <a:latin typeface="Times New Roman" pitchFamily="18" charset="0"/>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58385" name="Line 31">
              <a:extLst>
                <a:ext uri="{FF2B5EF4-FFF2-40B4-BE49-F238E27FC236}">
                  <a16:creationId xmlns:a16="http://schemas.microsoft.com/office/drawing/2014/main" id="{B8C5B238-0B0D-48B1-A9FA-7FD15ADD289E}"/>
                </a:ext>
              </a:extLst>
            </p:cNvPr>
            <p:cNvSpPr>
              <a:spLocks noChangeShapeType="1"/>
            </p:cNvSpPr>
            <p:nvPr/>
          </p:nvSpPr>
          <p:spPr bwMode="auto">
            <a:xfrm flipV="1">
              <a:off x="3072" y="27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1089" name="Text Box 33">
              <a:extLst>
                <a:ext uri="{FF2B5EF4-FFF2-40B4-BE49-F238E27FC236}">
                  <a16:creationId xmlns:a16="http://schemas.microsoft.com/office/drawing/2014/main" id="{3AF82BCE-447A-414C-8B10-F3FB46D136F9}"/>
                </a:ext>
              </a:extLst>
            </p:cNvPr>
            <p:cNvSpPr txBox="1">
              <a:spLocks noChangeArrowheads="1"/>
            </p:cNvSpPr>
            <p:nvPr/>
          </p:nvSpPr>
          <p:spPr bwMode="auto">
            <a:xfrm>
              <a:off x="3282" y="2736"/>
              <a:ext cx="79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solidFill>
                    <a:srgbClr val="FF3300"/>
                  </a:solidFill>
                  <a:effectLst>
                    <a:outerShdw blurRad="38100" dist="38100" dir="2700000" algn="tl">
                      <a:srgbClr val="C0C0C0"/>
                    </a:outerShdw>
                  </a:effectLst>
                  <a:latin typeface="Times New Roman" pitchFamily="18" charset="0"/>
                </a:rPr>
                <a:t>25* </a:t>
              </a:r>
              <a:r>
                <a:rPr kumimoji="1" lang="en-US" altLang="zh-CN" sz="2400" b="1">
                  <a:solidFill>
                    <a:srgbClr val="FF3300"/>
                  </a:solidFill>
                  <a:effectLst>
                    <a:outerShdw blurRad="38100" dist="38100" dir="2700000" algn="tl">
                      <a:srgbClr val="C0C0C0"/>
                    </a:outerShdw>
                  </a:effectLst>
                  <a:latin typeface="Times New Roman" pitchFamily="18" charset="0"/>
                  <a:sym typeface="Symbol" pitchFamily="18" charset="2"/>
                </a:rPr>
                <a:t> 25</a:t>
              </a:r>
              <a:endParaRPr kumimoji="1" lang="en-US" altLang="zh-CN" sz="2400" b="1">
                <a:solidFill>
                  <a:srgbClr val="FF3300"/>
                </a:solidFill>
                <a:latin typeface="Times New Roman" pitchFamily="18" charset="0"/>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418F66D1-C239-44E0-A591-724E446834D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855916-E591-41EC-A982-03C0BE3EC683}" type="slidenum">
              <a:rPr lang="en-US" altLang="zh-CN" sz="1200" smtClean="0">
                <a:latin typeface="Garamond" panose="02020404030301010803" pitchFamily="18" charset="0"/>
              </a:rPr>
              <a:pPr>
                <a:spcBef>
                  <a:spcPct val="0"/>
                </a:spcBef>
                <a:buClrTx/>
                <a:buSzTx/>
                <a:buFontTx/>
                <a:buNone/>
              </a:pPr>
              <a:t>55</a:t>
            </a:fld>
            <a:endParaRPr lang="en-US" altLang="zh-CN" sz="1200">
              <a:latin typeface="Garamond" panose="02020404030301010803" pitchFamily="18" charset="0"/>
            </a:endParaRPr>
          </a:p>
        </p:txBody>
      </p:sp>
      <p:sp>
        <p:nvSpPr>
          <p:cNvPr id="59395" name="Rectangle 2">
            <a:extLst>
              <a:ext uri="{FF2B5EF4-FFF2-40B4-BE49-F238E27FC236}">
                <a16:creationId xmlns:a16="http://schemas.microsoft.com/office/drawing/2014/main" id="{45F82B70-D087-439D-B128-7AAF0866373A}"/>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grpSp>
        <p:nvGrpSpPr>
          <p:cNvPr id="59396" name="Group 31">
            <a:extLst>
              <a:ext uri="{FF2B5EF4-FFF2-40B4-BE49-F238E27FC236}">
                <a16:creationId xmlns:a16="http://schemas.microsoft.com/office/drawing/2014/main" id="{7F85CA5C-BB31-4442-BABD-10DA66CE007F}"/>
              </a:ext>
            </a:extLst>
          </p:cNvPr>
          <p:cNvGrpSpPr>
            <a:grpSpLocks/>
          </p:cNvGrpSpPr>
          <p:nvPr/>
        </p:nvGrpSpPr>
        <p:grpSpPr bwMode="auto">
          <a:xfrm>
            <a:off x="609600" y="808038"/>
            <a:ext cx="7696200" cy="1828800"/>
            <a:chOff x="384" y="3120"/>
            <a:chExt cx="4848" cy="1152"/>
          </a:xfrm>
        </p:grpSpPr>
        <p:sp>
          <p:nvSpPr>
            <p:cNvPr id="59412" name="AutoShape 32" descr="白色大理石">
              <a:extLst>
                <a:ext uri="{FF2B5EF4-FFF2-40B4-BE49-F238E27FC236}">
                  <a16:creationId xmlns:a16="http://schemas.microsoft.com/office/drawing/2014/main" id="{9F8545F9-258F-4290-89C2-AD27E89D0C74}"/>
                </a:ext>
              </a:extLst>
            </p:cNvPr>
            <p:cNvSpPr>
              <a:spLocks noChangeArrowheads="1"/>
            </p:cNvSpPr>
            <p:nvPr/>
          </p:nvSpPr>
          <p:spPr bwMode="auto">
            <a:xfrm>
              <a:off x="384" y="3600"/>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98785" name="AutoShape 33">
              <a:extLst>
                <a:ext uri="{FF2B5EF4-FFF2-40B4-BE49-F238E27FC236}">
                  <a16:creationId xmlns:a16="http://schemas.microsoft.com/office/drawing/2014/main" id="{47FC5D4F-761B-444C-8E8A-994C85852B43}"/>
                </a:ext>
              </a:extLst>
            </p:cNvPr>
            <p:cNvSpPr>
              <a:spLocks noChangeArrowheads="1"/>
            </p:cNvSpPr>
            <p:nvPr/>
          </p:nvSpPr>
          <p:spPr bwMode="auto">
            <a:xfrm>
              <a:off x="2304" y="312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1098786" name="AutoShape 34">
              <a:extLst>
                <a:ext uri="{FF2B5EF4-FFF2-40B4-BE49-F238E27FC236}">
                  <a16:creationId xmlns:a16="http://schemas.microsoft.com/office/drawing/2014/main" id="{1B01E035-76F6-4248-8DD8-81DB687206E4}"/>
                </a:ext>
              </a:extLst>
            </p:cNvPr>
            <p:cNvSpPr>
              <a:spLocks noChangeArrowheads="1"/>
            </p:cNvSpPr>
            <p:nvPr/>
          </p:nvSpPr>
          <p:spPr bwMode="auto">
            <a:xfrm>
              <a:off x="1056" y="3600"/>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1098787" name="AutoShape 35">
              <a:extLst>
                <a:ext uri="{FF2B5EF4-FFF2-40B4-BE49-F238E27FC236}">
                  <a16:creationId xmlns:a16="http://schemas.microsoft.com/office/drawing/2014/main" id="{47D5BEA8-C7EA-496F-A204-0C3467379103}"/>
                </a:ext>
              </a:extLst>
            </p:cNvPr>
            <p:cNvSpPr>
              <a:spLocks noChangeArrowheads="1"/>
            </p:cNvSpPr>
            <p:nvPr/>
          </p:nvSpPr>
          <p:spPr bwMode="auto">
            <a:xfrm>
              <a:off x="2928" y="33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1098788" name="AutoShape 36">
              <a:extLst>
                <a:ext uri="{FF2B5EF4-FFF2-40B4-BE49-F238E27FC236}">
                  <a16:creationId xmlns:a16="http://schemas.microsoft.com/office/drawing/2014/main" id="{346CE837-83EC-45E0-B69D-59D96C9AC0A5}"/>
                </a:ext>
              </a:extLst>
            </p:cNvPr>
            <p:cNvSpPr>
              <a:spLocks noChangeArrowheads="1"/>
            </p:cNvSpPr>
            <p:nvPr/>
          </p:nvSpPr>
          <p:spPr bwMode="auto">
            <a:xfrm>
              <a:off x="4176" y="3360"/>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1098789" name="AutoShape 37">
              <a:extLst>
                <a:ext uri="{FF2B5EF4-FFF2-40B4-BE49-F238E27FC236}">
                  <a16:creationId xmlns:a16="http://schemas.microsoft.com/office/drawing/2014/main" id="{29044159-F182-48C5-9DCE-927D87A5F802}"/>
                </a:ext>
              </a:extLst>
            </p:cNvPr>
            <p:cNvSpPr>
              <a:spLocks noChangeArrowheads="1"/>
            </p:cNvSpPr>
            <p:nvPr/>
          </p:nvSpPr>
          <p:spPr bwMode="auto">
            <a:xfrm>
              <a:off x="3552" y="34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59418" name="Line 38">
              <a:extLst>
                <a:ext uri="{FF2B5EF4-FFF2-40B4-BE49-F238E27FC236}">
                  <a16:creationId xmlns:a16="http://schemas.microsoft.com/office/drawing/2014/main" id="{DB53573A-A989-4765-891D-AD3DD1914DB0}"/>
                </a:ext>
              </a:extLst>
            </p:cNvPr>
            <p:cNvSpPr>
              <a:spLocks noChangeShapeType="1"/>
            </p:cNvSpPr>
            <p:nvPr/>
          </p:nvSpPr>
          <p:spPr bwMode="auto">
            <a:xfrm flipV="1">
              <a:off x="3792" y="39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39">
              <a:extLst>
                <a:ext uri="{FF2B5EF4-FFF2-40B4-BE49-F238E27FC236}">
                  <a16:creationId xmlns:a16="http://schemas.microsoft.com/office/drawing/2014/main" id="{5FAB304B-C95C-497A-905C-D8BE3E3AC9C3}"/>
                </a:ext>
              </a:extLst>
            </p:cNvPr>
            <p:cNvSpPr>
              <a:spLocks noChangeShapeType="1"/>
            </p:cNvSpPr>
            <p:nvPr/>
          </p:nvSpPr>
          <p:spPr bwMode="auto">
            <a:xfrm flipV="1">
              <a:off x="1872" y="39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40">
              <a:extLst>
                <a:ext uri="{FF2B5EF4-FFF2-40B4-BE49-F238E27FC236}">
                  <a16:creationId xmlns:a16="http://schemas.microsoft.com/office/drawing/2014/main" id="{2886D7E3-6D2B-4541-AFDB-B6FAD1A3BF73}"/>
                </a:ext>
              </a:extLst>
            </p:cNvPr>
            <p:cNvSpPr>
              <a:spLocks noChangeShapeType="1"/>
            </p:cNvSpPr>
            <p:nvPr/>
          </p:nvSpPr>
          <p:spPr bwMode="auto">
            <a:xfrm flipV="1">
              <a:off x="3648" y="39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8793" name="AutoShape 41">
              <a:extLst>
                <a:ext uri="{FF2B5EF4-FFF2-40B4-BE49-F238E27FC236}">
                  <a16:creationId xmlns:a16="http://schemas.microsoft.com/office/drawing/2014/main" id="{1B07E518-5C6C-419C-9BBF-36641CDD0699}"/>
                </a:ext>
              </a:extLst>
            </p:cNvPr>
            <p:cNvSpPr>
              <a:spLocks noChangeArrowheads="1"/>
            </p:cNvSpPr>
            <p:nvPr/>
          </p:nvSpPr>
          <p:spPr bwMode="auto">
            <a:xfrm>
              <a:off x="1680" y="33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1098794" name="Text Box 42">
              <a:extLst>
                <a:ext uri="{FF2B5EF4-FFF2-40B4-BE49-F238E27FC236}">
                  <a16:creationId xmlns:a16="http://schemas.microsoft.com/office/drawing/2014/main" id="{96ECCFEE-233A-4538-9313-4DDAB2EC41EE}"/>
                </a:ext>
              </a:extLst>
            </p:cNvPr>
            <p:cNvSpPr txBox="1">
              <a:spLocks noChangeArrowheads="1"/>
            </p:cNvSpPr>
            <p:nvPr/>
          </p:nvSpPr>
          <p:spPr bwMode="auto">
            <a:xfrm>
              <a:off x="1698" y="3984"/>
              <a:ext cx="233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latin typeface="Times New Roman" pitchFamily="18" charset="0"/>
                </a:rPr>
                <a:t>i                                   </a:t>
              </a:r>
              <a:r>
                <a:rPr kumimoji="1" lang="en-US" altLang="zh-CN" sz="2400" b="1" i="1">
                  <a:solidFill>
                    <a:schemeClr val="tx2"/>
                  </a:solidFill>
                  <a:latin typeface="Times New Roman" pitchFamily="18" charset="0"/>
                </a:rPr>
                <a:t>k</a:t>
              </a:r>
              <a:r>
                <a:rPr kumimoji="1" lang="en-US" altLang="zh-CN" sz="2400" b="1" i="1">
                  <a:latin typeface="Times New Roman" pitchFamily="18" charset="0"/>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098795" name="Text Box 43">
              <a:extLst>
                <a:ext uri="{FF2B5EF4-FFF2-40B4-BE49-F238E27FC236}">
                  <a16:creationId xmlns:a16="http://schemas.microsoft.com/office/drawing/2014/main" id="{EFA15BB4-9F55-423F-8ED6-FA219D9463CC}"/>
                </a:ext>
              </a:extLst>
            </p:cNvPr>
            <p:cNvSpPr txBox="1">
              <a:spLocks noChangeArrowheads="1"/>
            </p:cNvSpPr>
            <p:nvPr/>
          </p:nvSpPr>
          <p:spPr bwMode="auto">
            <a:xfrm>
              <a:off x="4022" y="3936"/>
              <a:ext cx="70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solidFill>
                    <a:srgbClr val="FF3300"/>
                  </a:solidFill>
                  <a:effectLst>
                    <a:outerShdw blurRad="38100" dist="38100" dir="2700000" algn="tl">
                      <a:srgbClr val="C0C0C0"/>
                    </a:outerShdw>
                  </a:effectLst>
                  <a:latin typeface="Times New Roman" pitchFamily="18" charset="0"/>
                </a:rPr>
                <a:t>16 &lt; 25</a:t>
              </a:r>
              <a:endParaRPr kumimoji="1" lang="en-US" altLang="zh-CN" sz="2400">
                <a:effectLst>
                  <a:outerShdw blurRad="38100" dist="38100" dir="2700000" algn="tl">
                    <a:srgbClr val="C0C0C0"/>
                  </a:outerShdw>
                </a:effectLst>
                <a:latin typeface="Times New Roman" pitchFamily="18" charset="0"/>
              </a:endParaRPr>
            </a:p>
          </p:txBody>
        </p:sp>
      </p:grpSp>
      <p:grpSp>
        <p:nvGrpSpPr>
          <p:cNvPr id="59397" name="Group 44">
            <a:extLst>
              <a:ext uri="{FF2B5EF4-FFF2-40B4-BE49-F238E27FC236}">
                <a16:creationId xmlns:a16="http://schemas.microsoft.com/office/drawing/2014/main" id="{37A06562-D7D0-4E73-8751-89A70CB80537}"/>
              </a:ext>
            </a:extLst>
          </p:cNvPr>
          <p:cNvGrpSpPr>
            <a:grpSpLocks/>
          </p:cNvGrpSpPr>
          <p:nvPr/>
        </p:nvGrpSpPr>
        <p:grpSpPr bwMode="auto">
          <a:xfrm>
            <a:off x="692150" y="2879725"/>
            <a:ext cx="7696200" cy="2133600"/>
            <a:chOff x="384" y="192"/>
            <a:chExt cx="4848" cy="1344"/>
          </a:xfrm>
        </p:grpSpPr>
        <p:sp>
          <p:nvSpPr>
            <p:cNvPr id="59399" name="AutoShape 45" descr="白色大理石">
              <a:extLst>
                <a:ext uri="{FF2B5EF4-FFF2-40B4-BE49-F238E27FC236}">
                  <a16:creationId xmlns:a16="http://schemas.microsoft.com/office/drawing/2014/main" id="{A2CBB6FB-5F77-46D1-B700-DD6EDF9E50D5}"/>
                </a:ext>
              </a:extLst>
            </p:cNvPr>
            <p:cNvSpPr>
              <a:spLocks noChangeArrowheads="1"/>
            </p:cNvSpPr>
            <p:nvPr/>
          </p:nvSpPr>
          <p:spPr bwMode="auto">
            <a:xfrm>
              <a:off x="384" y="672"/>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98798" name="AutoShape 46">
              <a:extLst>
                <a:ext uri="{FF2B5EF4-FFF2-40B4-BE49-F238E27FC236}">
                  <a16:creationId xmlns:a16="http://schemas.microsoft.com/office/drawing/2014/main" id="{C5EE85DB-021A-4360-AB1F-55B018285487}"/>
                </a:ext>
              </a:extLst>
            </p:cNvPr>
            <p:cNvSpPr>
              <a:spLocks noChangeArrowheads="1"/>
            </p:cNvSpPr>
            <p:nvPr/>
          </p:nvSpPr>
          <p:spPr bwMode="auto">
            <a:xfrm>
              <a:off x="2256" y="192"/>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49</a:t>
              </a:r>
              <a:endParaRPr kumimoji="1" lang="en-US" altLang="zh-CN" sz="2400">
                <a:effectLst>
                  <a:outerShdw blurRad="38100" dist="38100" dir="2700000" algn="tl">
                    <a:srgbClr val="FFFFFF"/>
                  </a:outerShdw>
                </a:effectLst>
                <a:latin typeface="Times New Roman" pitchFamily="18" charset="0"/>
              </a:endParaRPr>
            </a:p>
          </p:txBody>
        </p:sp>
        <p:sp>
          <p:nvSpPr>
            <p:cNvPr id="1098799" name="AutoShape 47">
              <a:extLst>
                <a:ext uri="{FF2B5EF4-FFF2-40B4-BE49-F238E27FC236}">
                  <a16:creationId xmlns:a16="http://schemas.microsoft.com/office/drawing/2014/main" id="{56BC6036-E807-46EB-BB5F-1B138B1EE006}"/>
                </a:ext>
              </a:extLst>
            </p:cNvPr>
            <p:cNvSpPr>
              <a:spLocks noChangeArrowheads="1"/>
            </p:cNvSpPr>
            <p:nvPr/>
          </p:nvSpPr>
          <p:spPr bwMode="auto">
            <a:xfrm>
              <a:off x="1632" y="38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b="1">
                <a:effectLst>
                  <a:outerShdw blurRad="38100" dist="38100" dir="2700000" algn="tl">
                    <a:srgbClr val="FFFFFF"/>
                  </a:outerShdw>
                </a:effectLst>
                <a:latin typeface="Times New Roman" pitchFamily="18" charset="0"/>
              </a:endParaRPr>
            </a:p>
          </p:txBody>
        </p:sp>
        <p:sp>
          <p:nvSpPr>
            <p:cNvPr id="1098800" name="AutoShape 48">
              <a:extLst>
                <a:ext uri="{FF2B5EF4-FFF2-40B4-BE49-F238E27FC236}">
                  <a16:creationId xmlns:a16="http://schemas.microsoft.com/office/drawing/2014/main" id="{893A2FDC-707E-4CEA-AF8B-39A3839B04B0}"/>
                </a:ext>
              </a:extLst>
            </p:cNvPr>
            <p:cNvSpPr>
              <a:spLocks noChangeArrowheads="1"/>
            </p:cNvSpPr>
            <p:nvPr/>
          </p:nvSpPr>
          <p:spPr bwMode="auto">
            <a:xfrm>
              <a:off x="1008" y="672"/>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rPr>
                <a:t>08</a:t>
              </a:r>
              <a:endParaRPr kumimoji="1" lang="en-US" altLang="zh-CN" sz="2400">
                <a:solidFill>
                  <a:srgbClr val="FFFFCC"/>
                </a:solidFill>
                <a:effectLst>
                  <a:outerShdw blurRad="38100" dist="38100" dir="2700000" algn="tl">
                    <a:srgbClr val="000000"/>
                  </a:outerShdw>
                </a:effectLst>
                <a:latin typeface="Times New Roman" pitchFamily="18" charset="0"/>
              </a:endParaRPr>
            </a:p>
          </p:txBody>
        </p:sp>
        <p:sp>
          <p:nvSpPr>
            <p:cNvPr id="1098801" name="AutoShape 49">
              <a:extLst>
                <a:ext uri="{FF2B5EF4-FFF2-40B4-BE49-F238E27FC236}">
                  <a16:creationId xmlns:a16="http://schemas.microsoft.com/office/drawing/2014/main" id="{C3524BFA-4D30-4A66-9CA4-43759EE7F461}"/>
                </a:ext>
              </a:extLst>
            </p:cNvPr>
            <p:cNvSpPr>
              <a:spLocks noChangeArrowheads="1"/>
            </p:cNvSpPr>
            <p:nvPr/>
          </p:nvSpPr>
          <p:spPr bwMode="auto">
            <a:xfrm>
              <a:off x="2880" y="38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25*</a:t>
              </a:r>
              <a:endParaRPr kumimoji="1" lang="en-US" altLang="zh-CN" sz="2400">
                <a:effectLst>
                  <a:outerShdw blurRad="38100" dist="38100" dir="2700000" algn="tl">
                    <a:srgbClr val="FFFFFF"/>
                  </a:outerShdw>
                </a:effectLst>
                <a:latin typeface="Times New Roman" pitchFamily="18" charset="0"/>
              </a:endParaRPr>
            </a:p>
          </p:txBody>
        </p:sp>
        <p:sp>
          <p:nvSpPr>
            <p:cNvPr id="1098802" name="AutoShape 50">
              <a:extLst>
                <a:ext uri="{FF2B5EF4-FFF2-40B4-BE49-F238E27FC236}">
                  <a16:creationId xmlns:a16="http://schemas.microsoft.com/office/drawing/2014/main" id="{5EA4D677-6D32-402B-B528-F92A6DA60C62}"/>
                </a:ext>
              </a:extLst>
            </p:cNvPr>
            <p:cNvSpPr>
              <a:spLocks noChangeArrowheads="1"/>
            </p:cNvSpPr>
            <p:nvPr/>
          </p:nvSpPr>
          <p:spPr bwMode="auto">
            <a:xfrm>
              <a:off x="3504" y="480"/>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rPr>
                <a:t>16</a:t>
              </a:r>
              <a:endParaRPr kumimoji="1" lang="en-US" altLang="zh-CN" sz="2400">
                <a:effectLst>
                  <a:outerShdw blurRad="38100" dist="38100" dir="2700000" algn="tl">
                    <a:srgbClr val="FFFFFF"/>
                  </a:outerShdw>
                </a:effectLst>
                <a:latin typeface="Times New Roman" pitchFamily="18" charset="0"/>
              </a:endParaRPr>
            </a:p>
          </p:txBody>
        </p:sp>
        <p:sp>
          <p:nvSpPr>
            <p:cNvPr id="1098803" name="AutoShape 51">
              <a:extLst>
                <a:ext uri="{FF2B5EF4-FFF2-40B4-BE49-F238E27FC236}">
                  <a16:creationId xmlns:a16="http://schemas.microsoft.com/office/drawing/2014/main" id="{CF2B911E-0E9C-422F-A902-5748145293AA}"/>
                </a:ext>
              </a:extLst>
            </p:cNvPr>
            <p:cNvSpPr>
              <a:spLocks noChangeArrowheads="1"/>
            </p:cNvSpPr>
            <p:nvPr/>
          </p:nvSpPr>
          <p:spPr bwMode="auto">
            <a:xfrm>
              <a:off x="4128" y="432"/>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rPr>
                <a:t>21</a:t>
              </a:r>
              <a:endParaRPr kumimoji="1" lang="en-US" altLang="zh-CN" sz="2400">
                <a:effectLst>
                  <a:outerShdw blurRad="38100" dist="38100" dir="2700000" algn="tl">
                    <a:srgbClr val="FFFFFF"/>
                  </a:outerShdw>
                </a:effectLst>
                <a:latin typeface="Times New Roman" pitchFamily="18" charset="0"/>
              </a:endParaRPr>
            </a:p>
          </p:txBody>
        </p:sp>
        <p:sp>
          <p:nvSpPr>
            <p:cNvPr id="59406" name="Text Box 52">
              <a:extLst>
                <a:ext uri="{FF2B5EF4-FFF2-40B4-BE49-F238E27FC236}">
                  <a16:creationId xmlns:a16="http://schemas.microsoft.com/office/drawing/2014/main" id="{480F0B02-8EF3-43CE-BEE8-279FE229A427}"/>
                </a:ext>
              </a:extLst>
            </p:cNvPr>
            <p:cNvSpPr txBox="1">
              <a:spLocks noChangeArrowheads="1"/>
            </p:cNvSpPr>
            <p:nvPr/>
          </p:nvSpPr>
          <p:spPr bwMode="auto">
            <a:xfrm>
              <a:off x="1056" y="960"/>
              <a:ext cx="33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1098805" name="Text Box 53">
              <a:extLst>
                <a:ext uri="{FF2B5EF4-FFF2-40B4-BE49-F238E27FC236}">
                  <a16:creationId xmlns:a16="http://schemas.microsoft.com/office/drawing/2014/main" id="{2A1EAE9E-C197-4F9C-95E7-27B19FD3E7D3}"/>
                </a:ext>
              </a:extLst>
            </p:cNvPr>
            <p:cNvSpPr txBox="1">
              <a:spLocks noChangeArrowheads="1"/>
            </p:cNvSpPr>
            <p:nvPr/>
          </p:nvSpPr>
          <p:spPr bwMode="auto">
            <a:xfrm>
              <a:off x="1602" y="1248"/>
              <a:ext cx="29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i="1">
                  <a:latin typeface="Times New Roman" pitchFamily="18" charset="0"/>
                </a:rPr>
                <a:t>i                                         </a:t>
              </a:r>
              <a:r>
                <a:rPr kumimoji="1" lang="en-US" altLang="zh-CN" sz="2400" b="1" i="1">
                  <a:solidFill>
                    <a:schemeClr val="tx2"/>
                  </a:solidFill>
                  <a:latin typeface="Times New Roman" pitchFamily="18" charset="0"/>
                </a:rPr>
                <a:t>k</a:t>
              </a:r>
              <a:r>
                <a:rPr kumimoji="1" lang="en-US" altLang="zh-CN" sz="2400" b="1" i="1">
                  <a:latin typeface="Times New Roman" pitchFamily="18" charset="0"/>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59408" name="Line 54">
              <a:extLst>
                <a:ext uri="{FF2B5EF4-FFF2-40B4-BE49-F238E27FC236}">
                  <a16:creationId xmlns:a16="http://schemas.microsoft.com/office/drawing/2014/main" id="{16106A30-5B8D-493C-AFC9-314D4E99E570}"/>
                </a:ext>
              </a:extLst>
            </p:cNvPr>
            <p:cNvSpPr>
              <a:spLocks noChangeShapeType="1"/>
            </p:cNvSpPr>
            <p:nvPr/>
          </p:nvSpPr>
          <p:spPr bwMode="auto">
            <a:xfrm flipV="1">
              <a:off x="4272" y="1200"/>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9" name="Line 55">
              <a:extLst>
                <a:ext uri="{FF2B5EF4-FFF2-40B4-BE49-F238E27FC236}">
                  <a16:creationId xmlns:a16="http://schemas.microsoft.com/office/drawing/2014/main" id="{CA8280A4-C698-41EE-A302-F3C23E7A27E3}"/>
                </a:ext>
              </a:extLst>
            </p:cNvPr>
            <p:cNvSpPr>
              <a:spLocks noChangeShapeType="1"/>
            </p:cNvSpPr>
            <p:nvPr/>
          </p:nvSpPr>
          <p:spPr bwMode="auto">
            <a:xfrm flipV="1">
              <a:off x="3648" y="1200"/>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0" name="Line 56">
              <a:extLst>
                <a:ext uri="{FF2B5EF4-FFF2-40B4-BE49-F238E27FC236}">
                  <a16:creationId xmlns:a16="http://schemas.microsoft.com/office/drawing/2014/main" id="{E86B7CC0-807E-497E-B264-C752352D3ADD}"/>
                </a:ext>
              </a:extLst>
            </p:cNvPr>
            <p:cNvSpPr>
              <a:spLocks noChangeShapeType="1"/>
            </p:cNvSpPr>
            <p:nvPr/>
          </p:nvSpPr>
          <p:spPr bwMode="auto">
            <a:xfrm flipV="1">
              <a:off x="1776" y="1200"/>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8809" name="Text Box 57">
              <a:extLst>
                <a:ext uri="{FF2B5EF4-FFF2-40B4-BE49-F238E27FC236}">
                  <a16:creationId xmlns:a16="http://schemas.microsoft.com/office/drawing/2014/main" id="{E216491E-6FFB-4ADF-952E-12903F8069B1}"/>
                </a:ext>
              </a:extLst>
            </p:cNvPr>
            <p:cNvSpPr txBox="1">
              <a:spLocks noChangeArrowheads="1"/>
            </p:cNvSpPr>
            <p:nvPr/>
          </p:nvSpPr>
          <p:spPr bwMode="auto">
            <a:xfrm>
              <a:off x="4530" y="1104"/>
              <a:ext cx="7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solidFill>
                    <a:srgbClr val="FF3300"/>
                  </a:solidFill>
                  <a:effectLst>
                    <a:outerShdw blurRad="38100" dist="38100" dir="2700000" algn="tl">
                      <a:srgbClr val="C0C0C0"/>
                    </a:outerShdw>
                  </a:effectLst>
                  <a:latin typeface="Times New Roman" pitchFamily="18" charset="0"/>
                </a:rPr>
                <a:t>21 </a:t>
              </a:r>
              <a:r>
                <a:rPr kumimoji="1" lang="en-US" altLang="zh-CN" sz="2400" b="1">
                  <a:solidFill>
                    <a:srgbClr val="FF3300"/>
                  </a:solidFill>
                  <a:effectLst>
                    <a:outerShdw blurRad="38100" dist="38100" dir="2700000" algn="tl">
                      <a:srgbClr val="C0C0C0"/>
                    </a:outerShdw>
                  </a:effectLst>
                  <a:latin typeface="Times New Roman" pitchFamily="18" charset="0"/>
                  <a:sym typeface="Symbol" pitchFamily="18" charset="2"/>
                </a:rPr>
                <a:t> 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1098810" name="Text Box 58">
            <a:extLst>
              <a:ext uri="{FF2B5EF4-FFF2-40B4-BE49-F238E27FC236}">
                <a16:creationId xmlns:a16="http://schemas.microsoft.com/office/drawing/2014/main" id="{D7DC84E2-DE64-4A82-AD86-2FA1D5A3F366}"/>
              </a:ext>
            </a:extLst>
          </p:cNvPr>
          <p:cNvSpPr txBox="1">
            <a:spLocks noChangeArrowheads="1"/>
          </p:cNvSpPr>
          <p:nvPr/>
        </p:nvSpPr>
        <p:spPr bwMode="auto">
          <a:xfrm>
            <a:off x="2971800" y="5229225"/>
            <a:ext cx="40227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u="sng">
                <a:latin typeface="Times New Roman" pitchFamily="18" charset="0"/>
                <a:ea typeface="仿宋_GB2312" pitchFamily="49" charset="-122"/>
              </a:rPr>
              <a:t>k</a:t>
            </a:r>
            <a:r>
              <a:rPr kumimoji="1" lang="en-US" altLang="zh-CN" sz="2800" b="1" u="sng">
                <a:latin typeface="Times New Roman" pitchFamily="18" charset="0"/>
                <a:ea typeface="仿宋_GB2312" pitchFamily="49" charset="-122"/>
              </a:rPr>
              <a:t> </a:t>
            </a:r>
            <a:r>
              <a:rPr kumimoji="1" lang="zh-CN" altLang="en-US" sz="2800" b="1" u="sng">
                <a:latin typeface="Times New Roman" pitchFamily="18" charset="0"/>
                <a:ea typeface="仿宋_GB2312" pitchFamily="49" charset="-122"/>
              </a:rPr>
              <a:t>指示当前序列中最小者</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006DE6FE-41D8-415A-810A-8716F924FF8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E38A6D-3373-4AEC-B73A-5C21484568CF}" type="slidenum">
              <a:rPr lang="en-US" altLang="zh-CN" sz="1200" smtClean="0">
                <a:latin typeface="Garamond" panose="02020404030301010803" pitchFamily="18" charset="0"/>
              </a:rPr>
              <a:pPr>
                <a:spcBef>
                  <a:spcPct val="0"/>
                </a:spcBef>
                <a:buClrTx/>
                <a:buSzTx/>
                <a:buFontTx/>
                <a:buNone/>
              </a:pPr>
              <a:t>56</a:t>
            </a:fld>
            <a:endParaRPr lang="en-US" altLang="zh-CN" sz="1200">
              <a:latin typeface="Garamond" panose="02020404030301010803" pitchFamily="18" charset="0"/>
            </a:endParaRPr>
          </a:p>
        </p:txBody>
      </p:sp>
      <p:graphicFrame>
        <p:nvGraphicFramePr>
          <p:cNvPr id="60419" name="Object 17">
            <a:extLst>
              <a:ext uri="{FF2B5EF4-FFF2-40B4-BE49-F238E27FC236}">
                <a16:creationId xmlns:a16="http://schemas.microsoft.com/office/drawing/2014/main" id="{5CA41415-6FB8-4C81-A101-86499C0FF24E}"/>
              </a:ext>
            </a:extLst>
          </p:cNvPr>
          <p:cNvGraphicFramePr>
            <a:graphicFrameLocks noChangeAspect="1"/>
          </p:cNvGraphicFramePr>
          <p:nvPr/>
        </p:nvGraphicFramePr>
        <p:xfrm>
          <a:off x="2411413" y="2312988"/>
          <a:ext cx="4716462" cy="1066800"/>
        </p:xfrm>
        <a:graphic>
          <a:graphicData uri="http://schemas.openxmlformats.org/presentationml/2006/ole">
            <mc:AlternateContent xmlns:mc="http://schemas.openxmlformats.org/markup-compatibility/2006">
              <mc:Choice xmlns:v="urn:schemas-microsoft-com:vml" Requires="v">
                <p:oleObj spid="_x0000_s60431" name="公式" r:id="rId3" imgW="1943100" imgH="431800" progId="Equation.3">
                  <p:embed/>
                </p:oleObj>
              </mc:Choice>
              <mc:Fallback>
                <p:oleObj name="公式" r:id="rId3" imgW="1943100" imgH="4318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312988"/>
                        <a:ext cx="47164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0" name="Rectangle 20">
            <a:extLst>
              <a:ext uri="{FF2B5EF4-FFF2-40B4-BE49-F238E27FC236}">
                <a16:creationId xmlns:a16="http://schemas.microsoft.com/office/drawing/2014/main" id="{19706BFE-AE4B-46C0-9252-18AA8865F842}"/>
              </a:ext>
            </a:extLst>
          </p:cNvPr>
          <p:cNvSpPr>
            <a:spLocks noGrp="1" noChangeArrowheads="1"/>
          </p:cNvSpPr>
          <p:nvPr>
            <p:ph type="body" idx="1"/>
          </p:nvPr>
        </p:nvSpPr>
        <p:spPr>
          <a:xfrm>
            <a:off x="576263" y="404813"/>
            <a:ext cx="8229600" cy="6092825"/>
          </a:xfrm>
        </p:spPr>
        <p:txBody>
          <a:bodyPr/>
          <a:lstStyle/>
          <a:p>
            <a:pPr eaLnBrk="1" hangingPunct="1">
              <a:lnSpc>
                <a:spcPct val="105000"/>
              </a:lnSpc>
              <a:buClr>
                <a:srgbClr val="800080"/>
              </a:buClr>
              <a:buSzPct val="50000"/>
            </a:pPr>
            <a:r>
              <a:rPr lang="zh-CN" altLang="en-US" sz="2800" b="1">
                <a:latin typeface="Times New Roman" panose="02020603050405020304" pitchFamily="18" charset="0"/>
                <a:ea typeface="仿宋_GB2312" pitchFamily="49" charset="-122"/>
              </a:rPr>
              <a:t>直接选择排序的排序码比较次数 </a:t>
            </a:r>
            <a:r>
              <a:rPr lang="en-US" altLang="zh-CN" sz="2800" b="1" i="1">
                <a:latin typeface="Times New Roman" panose="02020603050405020304" pitchFamily="18" charset="0"/>
                <a:ea typeface="仿宋_GB2312" pitchFamily="49" charset="-122"/>
              </a:rPr>
              <a:t>KCN </a:t>
            </a:r>
            <a:r>
              <a:rPr lang="zh-CN" altLang="en-US" sz="2800" b="1">
                <a:latin typeface="Times New Roman" panose="02020603050405020304" pitchFamily="18" charset="0"/>
                <a:ea typeface="仿宋_GB2312" pitchFamily="49" charset="-122"/>
              </a:rPr>
              <a:t>与元素的初始排列无关。设整个待排序元素序列有 </a:t>
            </a:r>
            <a:r>
              <a:rPr lang="en-US" altLang="zh-CN" sz="2800" b="1" i="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个元素，则第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趟选择具有最小排序码元素所需的比较次数总是 </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i="1">
                <a:latin typeface="Times New Roman" panose="02020603050405020304" pitchFamily="18" charset="0"/>
                <a:ea typeface="仿宋_GB2312" pitchFamily="49" charset="-122"/>
              </a:rPr>
              <a:t>i</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次。总的排序码比较次数为</a:t>
            </a:r>
          </a:p>
          <a:p>
            <a:pPr eaLnBrk="1" hangingPunct="1">
              <a:lnSpc>
                <a:spcPct val="105000"/>
              </a:lnSpc>
              <a:buClr>
                <a:srgbClr val="800080"/>
              </a:buClr>
              <a:buSzPct val="50000"/>
            </a:pPr>
            <a:endParaRPr lang="zh-CN" altLang="en-US" sz="28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2800" b="1">
              <a:latin typeface="Times New Roman" panose="02020603050405020304" pitchFamily="18" charset="0"/>
              <a:ea typeface="仿宋_GB2312" pitchFamily="49" charset="-122"/>
            </a:endParaRPr>
          </a:p>
          <a:p>
            <a:pPr eaLnBrk="1" hangingPunct="1">
              <a:lnSpc>
                <a:spcPct val="105000"/>
              </a:lnSpc>
              <a:buClr>
                <a:srgbClr val="800080"/>
              </a:buClr>
              <a:buSzPct val="50000"/>
            </a:pPr>
            <a:r>
              <a:rPr lang="zh-CN" altLang="en-US" sz="2800" b="1">
                <a:latin typeface="Times New Roman" panose="02020603050405020304" pitchFamily="18" charset="0"/>
                <a:ea typeface="仿宋_GB2312" pitchFamily="49" charset="-122"/>
              </a:rPr>
              <a:t>元素移动次数与元素序列初始排列有关。</a:t>
            </a:r>
          </a:p>
          <a:p>
            <a:pPr lvl="1" eaLnBrk="1" hangingPunct="1">
              <a:lnSpc>
                <a:spcPct val="105000"/>
              </a:lnSpc>
              <a:buClr>
                <a:srgbClr val="800080"/>
              </a:buClr>
              <a:buSzPct val="50000"/>
            </a:pPr>
            <a:r>
              <a:rPr lang="zh-CN" altLang="en-US" sz="2400" b="1">
                <a:latin typeface="Times New Roman" panose="02020603050405020304" pitchFamily="18" charset="0"/>
                <a:ea typeface="仿宋_GB2312" pitchFamily="49" charset="-122"/>
              </a:rPr>
              <a:t>当这组元素初始状态是按其排序码从小到大有序的时候</a:t>
            </a:r>
            <a:r>
              <a:rPr lang="en-US" altLang="zh-CN" sz="2400" b="1">
                <a:latin typeface="Times New Roman" panose="02020603050405020304" pitchFamily="18" charset="0"/>
                <a:ea typeface="仿宋_GB2312" pitchFamily="49" charset="-122"/>
              </a:rPr>
              <a:t>,  </a:t>
            </a:r>
            <a:r>
              <a:rPr lang="zh-CN" altLang="en-US" sz="2400" b="1">
                <a:latin typeface="Times New Roman" panose="02020603050405020304" pitchFamily="18" charset="0"/>
                <a:ea typeface="仿宋_GB2312" pitchFamily="49" charset="-122"/>
              </a:rPr>
              <a:t>元素的移动次数达到最少</a:t>
            </a:r>
            <a:r>
              <a:rPr lang="en-US" altLang="zh-CN" sz="2400" b="1" i="1">
                <a:latin typeface="Times New Roman" panose="02020603050405020304" pitchFamily="18" charset="0"/>
                <a:ea typeface="仿宋_GB2312" pitchFamily="49" charset="-122"/>
              </a:rPr>
              <a:t>RMN </a:t>
            </a:r>
            <a:r>
              <a:rPr lang="en-US" altLang="zh-CN" sz="2400" b="1">
                <a:latin typeface="Times New Roman" panose="02020603050405020304" pitchFamily="18" charset="0"/>
                <a:ea typeface="仿宋_GB2312" pitchFamily="49" charset="-122"/>
              </a:rPr>
              <a:t>= 0</a:t>
            </a:r>
            <a:r>
              <a:rPr lang="zh-CN" altLang="en-US" sz="2400" b="1">
                <a:latin typeface="Times New Roman" panose="02020603050405020304" pitchFamily="18" charset="0"/>
                <a:ea typeface="仿宋_GB2312" pitchFamily="49" charset="-122"/>
              </a:rPr>
              <a:t>，</a:t>
            </a:r>
          </a:p>
          <a:p>
            <a:pPr lvl="1" eaLnBrk="1" hangingPunct="1">
              <a:lnSpc>
                <a:spcPct val="105000"/>
              </a:lnSpc>
              <a:spcBef>
                <a:spcPct val="5000"/>
              </a:spcBef>
              <a:buClr>
                <a:srgbClr val="800080"/>
              </a:buClr>
              <a:buSzPct val="50000"/>
            </a:pPr>
            <a:r>
              <a:rPr lang="zh-CN" altLang="en-US" sz="2400" b="1">
                <a:latin typeface="Times New Roman" panose="02020603050405020304" pitchFamily="18" charset="0"/>
                <a:ea typeface="仿宋_GB2312" pitchFamily="49" charset="-122"/>
              </a:rPr>
              <a:t>最坏情况是每一趟都要进行交换，总的元素移动次数为 </a:t>
            </a:r>
            <a:r>
              <a:rPr lang="en-US" altLang="zh-CN" sz="2400" b="1" i="1">
                <a:latin typeface="Times New Roman" panose="02020603050405020304" pitchFamily="18" charset="0"/>
                <a:ea typeface="仿宋_GB2312" pitchFamily="49" charset="-122"/>
              </a:rPr>
              <a:t>RMN</a:t>
            </a:r>
            <a:r>
              <a:rPr lang="en-US" altLang="zh-CN" sz="2400" b="1">
                <a:latin typeface="Times New Roman" panose="02020603050405020304" pitchFamily="18" charset="0"/>
                <a:ea typeface="仿宋_GB2312" pitchFamily="49" charset="-122"/>
              </a:rPr>
              <a:t> = 3(</a:t>
            </a:r>
            <a:r>
              <a:rPr lang="en-US" altLang="zh-CN" sz="2400" b="1" i="1">
                <a:latin typeface="Times New Roman" panose="02020603050405020304" pitchFamily="18" charset="0"/>
                <a:ea typeface="仿宋_GB2312" pitchFamily="49" charset="-122"/>
              </a:rPr>
              <a:t>n</a:t>
            </a:r>
            <a:r>
              <a:rPr lang="en-US" altLang="zh-CN" sz="2400" b="1" i="1">
                <a:latin typeface="黑体" panose="02010609060101010101" pitchFamily="49" charset="-122"/>
                <a:ea typeface="黑体" panose="02010609060101010101" pitchFamily="49" charset="-122"/>
              </a:rPr>
              <a:t>-</a:t>
            </a:r>
            <a:r>
              <a:rPr lang="en-US" altLang="zh-CN" sz="2400" b="1">
                <a:latin typeface="Times New Roman" panose="02020603050405020304" pitchFamily="18" charset="0"/>
                <a:ea typeface="仿宋_GB2312" pitchFamily="49" charset="-122"/>
              </a:rPr>
              <a:t>1)</a:t>
            </a:r>
            <a:r>
              <a:rPr lang="zh-CN" altLang="en-US" sz="2400" b="1">
                <a:latin typeface="Times New Roman" panose="02020603050405020304" pitchFamily="18" charset="0"/>
                <a:ea typeface="仿宋_GB2312" pitchFamily="49" charset="-122"/>
              </a:rPr>
              <a:t>。</a:t>
            </a:r>
          </a:p>
          <a:p>
            <a:pPr eaLnBrk="1" hangingPunct="1">
              <a:lnSpc>
                <a:spcPct val="105000"/>
              </a:lnSpc>
              <a:spcBef>
                <a:spcPct val="5000"/>
              </a:spcBef>
              <a:buClr>
                <a:srgbClr val="800080"/>
              </a:buClr>
              <a:buSzPct val="50000"/>
            </a:pPr>
            <a:r>
              <a:rPr lang="zh-CN" altLang="en-US" sz="2800" b="1">
                <a:latin typeface="Times New Roman" panose="02020603050405020304" pitchFamily="18" charset="0"/>
                <a:ea typeface="仿宋_GB2312" pitchFamily="49" charset="-122"/>
              </a:rPr>
              <a:t>直接选择排序是一种不稳定的排序方法。</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1667274D-55DA-42E5-8F25-F68703236BE8}"/>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2D7DE3-2386-4EAE-AF05-03DCB4D3585D}" type="slidenum">
              <a:rPr lang="en-US" altLang="zh-CN" sz="1200" smtClean="0">
                <a:latin typeface="Garamond" panose="02020404030301010803" pitchFamily="18" charset="0"/>
              </a:rPr>
              <a:pPr>
                <a:spcBef>
                  <a:spcPct val="0"/>
                </a:spcBef>
                <a:buClrTx/>
                <a:buSzTx/>
                <a:buFontTx/>
                <a:buNone/>
              </a:pPr>
              <a:t>57</a:t>
            </a:fld>
            <a:endParaRPr lang="en-US" altLang="zh-CN" sz="1200">
              <a:latin typeface="Garamond" panose="02020404030301010803" pitchFamily="18" charset="0"/>
            </a:endParaRPr>
          </a:p>
        </p:txBody>
      </p:sp>
      <p:sp>
        <p:nvSpPr>
          <p:cNvPr id="61443" name="Rectangle 2">
            <a:extLst>
              <a:ext uri="{FF2B5EF4-FFF2-40B4-BE49-F238E27FC236}">
                <a16:creationId xmlns:a16="http://schemas.microsoft.com/office/drawing/2014/main" id="{DC44F1E0-6A6B-47B9-9A82-534FA1B4A343}"/>
              </a:ext>
            </a:extLst>
          </p:cNvPr>
          <p:cNvSpPr>
            <a:spLocks noGrp="1" noChangeArrowheads="1"/>
          </p:cNvSpPr>
          <p:nvPr>
            <p:ph type="body" idx="1"/>
          </p:nvPr>
        </p:nvSpPr>
        <p:spPr>
          <a:xfrm>
            <a:off x="558800" y="1412875"/>
            <a:ext cx="8153400" cy="5040313"/>
          </a:xfrm>
        </p:spPr>
        <p:txBody>
          <a:bodyPr/>
          <a:lstStyle/>
          <a:p>
            <a:pPr eaLnBrk="1" hangingPunct="1">
              <a:lnSpc>
                <a:spcPct val="105000"/>
              </a:lnSpc>
              <a:spcBef>
                <a:spcPct val="25000"/>
              </a:spcBef>
              <a:buClr>
                <a:srgbClr val="800080"/>
              </a:buClr>
              <a:buSzPct val="50000"/>
            </a:pPr>
            <a:r>
              <a:rPr lang="zh-CN" altLang="en-US" sz="2800" b="1">
                <a:latin typeface="Times New Roman" panose="02020603050405020304" pitchFamily="18" charset="0"/>
                <a:ea typeface="仿宋_GB2312" pitchFamily="49" charset="-122"/>
              </a:rPr>
              <a:t>它的思想与体育比赛时的淘汰赛类似。首先取得 </a:t>
            </a:r>
            <a:r>
              <a:rPr lang="en-US" altLang="zh-CN" sz="2800" b="1" i="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个元素的排序码，进行两两比较，得到 </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/2</a:t>
            </a:r>
            <a:r>
              <a:rPr lang="en-US" altLang="zh-CN"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个比较的优胜者</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排序码小者</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，作为第一步比较的结果保留下来。然后对这 </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i="1">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/2</a:t>
            </a:r>
            <a:r>
              <a:rPr lang="en-US" altLang="zh-CN"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个元素再进行排序码的两两比较</a:t>
            </a:r>
            <a:r>
              <a:rPr lang="en-US" altLang="zh-CN" sz="2800" b="1">
                <a:latin typeface="Times New Roman" panose="02020603050405020304" pitchFamily="18" charset="0"/>
                <a:ea typeface="仿宋_GB2312" pitchFamily="49" charset="-122"/>
              </a:rPr>
              <a:t>, …, </a:t>
            </a:r>
            <a:r>
              <a:rPr lang="zh-CN" altLang="en-US" sz="2800" b="1">
                <a:latin typeface="Times New Roman" panose="02020603050405020304" pitchFamily="18" charset="0"/>
                <a:ea typeface="仿宋_GB2312" pitchFamily="49" charset="-122"/>
              </a:rPr>
              <a:t>如此重复，直到选出一个排序码最小的元素为止。</a:t>
            </a:r>
          </a:p>
          <a:p>
            <a:pPr eaLnBrk="1" hangingPunct="1">
              <a:lnSpc>
                <a:spcPct val="105000"/>
              </a:lnSpc>
              <a:spcBef>
                <a:spcPct val="25000"/>
              </a:spcBef>
              <a:buClr>
                <a:srgbClr val="800080"/>
              </a:buClr>
              <a:buSzPct val="50000"/>
            </a:pPr>
            <a:r>
              <a:rPr lang="zh-CN" altLang="en-US" sz="2800" b="1">
                <a:latin typeface="仿宋_GB2312" pitchFamily="49" charset="-122"/>
                <a:ea typeface="仿宋_GB2312" pitchFamily="49" charset="-122"/>
              </a:rPr>
              <a:t>由于每次两两比较的结果是把排序码小者作为优胜者上升到双亲结点，所以称这种比赛树为</a:t>
            </a:r>
            <a:r>
              <a:rPr lang="zh-CN" altLang="en-US" sz="2800" b="1">
                <a:solidFill>
                  <a:schemeClr val="tx2"/>
                </a:solidFill>
                <a:latin typeface="仿宋_GB2312" pitchFamily="49" charset="-122"/>
                <a:ea typeface="仿宋_GB2312" pitchFamily="49" charset="-122"/>
              </a:rPr>
              <a:t>胜者树</a:t>
            </a:r>
            <a:r>
              <a:rPr lang="zh-CN" altLang="en-US" sz="2800" b="1">
                <a:latin typeface="仿宋_GB2312" pitchFamily="49" charset="-122"/>
                <a:ea typeface="仿宋_GB2312" pitchFamily="49" charset="-122"/>
              </a:rPr>
              <a:t>。</a:t>
            </a:r>
            <a:endParaRPr lang="zh-CN" altLang="en-US" sz="2800" b="1">
              <a:ea typeface="仿宋_GB2312" pitchFamily="49" charset="-122"/>
            </a:endParaRPr>
          </a:p>
        </p:txBody>
      </p:sp>
      <p:sp>
        <p:nvSpPr>
          <p:cNvPr id="61444" name="Rectangle 3">
            <a:extLst>
              <a:ext uri="{FF2B5EF4-FFF2-40B4-BE49-F238E27FC236}">
                <a16:creationId xmlns:a16="http://schemas.microsoft.com/office/drawing/2014/main" id="{BD9536DC-D94D-40CC-A4F6-9AE126421DC6}"/>
              </a:ext>
            </a:extLst>
          </p:cNvPr>
          <p:cNvSpPr>
            <a:spLocks noGrp="1" noChangeArrowheads="1"/>
          </p:cNvSpPr>
          <p:nvPr>
            <p:ph type="title"/>
          </p:nvPr>
        </p:nvSpPr>
        <p:spPr>
          <a:xfrm>
            <a:off x="468313" y="476250"/>
            <a:ext cx="8229600" cy="1008063"/>
          </a:xfrm>
        </p:spPr>
        <p:txBody>
          <a:bodyPr/>
          <a:lstStyle/>
          <a:p>
            <a:pPr algn="ctr" eaLnBrk="1" hangingPunct="1"/>
            <a:r>
              <a:rPr lang="zh-CN" altLang="en-US" sz="3800" b="1">
                <a:solidFill>
                  <a:srgbClr val="CC3300"/>
                </a:solidFill>
                <a:latin typeface="华文新魏" panose="02010800040101010101" pitchFamily="2" charset="-122"/>
                <a:ea typeface="华文新魏" panose="02010800040101010101" pitchFamily="2" charset="-122"/>
              </a:rPr>
              <a:t>锦标赛排序 </a:t>
            </a:r>
            <a:r>
              <a:rPr lang="en-US" altLang="zh-CN" sz="3800" b="1">
                <a:solidFill>
                  <a:srgbClr val="CC3300"/>
                </a:solidFill>
                <a:latin typeface="华文新魏" panose="02010800040101010101" pitchFamily="2" charset="-122"/>
                <a:ea typeface="华文新魏" panose="02010800040101010101" pitchFamily="2" charset="-122"/>
              </a:rPr>
              <a:t>(Tournament Tree Sort)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78DF488B-0714-4554-8F00-B19375B688C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D83FB4-6512-4DA1-B47B-32BFEDE0DFE0}" type="slidenum">
              <a:rPr lang="en-US" altLang="zh-CN" sz="1200" smtClean="0">
                <a:latin typeface="Garamond" panose="02020404030301010803" pitchFamily="18" charset="0"/>
              </a:rPr>
              <a:pPr>
                <a:spcBef>
                  <a:spcPct val="0"/>
                </a:spcBef>
                <a:buClrTx/>
                <a:buSzTx/>
                <a:buFontTx/>
                <a:buNone/>
              </a:pPr>
              <a:t>58</a:t>
            </a:fld>
            <a:endParaRPr lang="en-US" altLang="zh-CN" sz="1200">
              <a:latin typeface="Garamond" panose="02020404030301010803" pitchFamily="18" charset="0"/>
            </a:endParaRPr>
          </a:p>
        </p:txBody>
      </p:sp>
      <p:sp>
        <p:nvSpPr>
          <p:cNvPr id="62467" name="Rectangle 3">
            <a:extLst>
              <a:ext uri="{FF2B5EF4-FFF2-40B4-BE49-F238E27FC236}">
                <a16:creationId xmlns:a16="http://schemas.microsoft.com/office/drawing/2014/main" id="{37D42D82-F503-4260-808A-F77397FDB187}"/>
              </a:ext>
            </a:extLst>
          </p:cNvPr>
          <p:cNvSpPr>
            <a:spLocks noGrp="1" noChangeArrowheads="1"/>
          </p:cNvSpPr>
          <p:nvPr>
            <p:ph type="body" idx="1"/>
          </p:nvPr>
        </p:nvSpPr>
        <p:spPr>
          <a:xfrm>
            <a:off x="503238" y="728663"/>
            <a:ext cx="8077200" cy="5029200"/>
          </a:xfrm>
        </p:spPr>
        <p:txBody>
          <a:bodyPr/>
          <a:lstStyle/>
          <a:p>
            <a:pPr eaLnBrk="1" hangingPunct="1">
              <a:buClr>
                <a:srgbClr val="800080"/>
              </a:buClr>
              <a:buSzPct val="50000"/>
            </a:pPr>
            <a:r>
              <a:rPr lang="zh-CN" altLang="en-US" sz="2800" b="1">
                <a:ea typeface="仿宋_GB2312" pitchFamily="49" charset="-122"/>
              </a:rPr>
              <a:t>在图例中，最下面是元素排列的初始状态，相当于一棵完全二叉树的叶结点，它存放的是所有参加排序的元素的排序码。</a:t>
            </a:r>
          </a:p>
        </p:txBody>
      </p:sp>
      <p:grpSp>
        <p:nvGrpSpPr>
          <p:cNvPr id="62468" name="Group 44">
            <a:extLst>
              <a:ext uri="{FF2B5EF4-FFF2-40B4-BE49-F238E27FC236}">
                <a16:creationId xmlns:a16="http://schemas.microsoft.com/office/drawing/2014/main" id="{7D00109E-CF7E-45B7-B87C-AB471A55B117}"/>
              </a:ext>
            </a:extLst>
          </p:cNvPr>
          <p:cNvGrpSpPr>
            <a:grpSpLocks/>
          </p:cNvGrpSpPr>
          <p:nvPr/>
        </p:nvGrpSpPr>
        <p:grpSpPr bwMode="auto">
          <a:xfrm>
            <a:off x="576263" y="2216150"/>
            <a:ext cx="7559675" cy="4057650"/>
            <a:chOff x="363" y="1412"/>
            <a:chExt cx="4762" cy="2556"/>
          </a:xfrm>
        </p:grpSpPr>
        <p:sp>
          <p:nvSpPr>
            <p:cNvPr id="62469" name="Line 6">
              <a:extLst>
                <a:ext uri="{FF2B5EF4-FFF2-40B4-BE49-F238E27FC236}">
                  <a16:creationId xmlns:a16="http://schemas.microsoft.com/office/drawing/2014/main" id="{9FD54749-C4A2-4A0B-B328-829E1B9C3E1F}"/>
                </a:ext>
              </a:extLst>
            </p:cNvPr>
            <p:cNvSpPr>
              <a:spLocks noChangeShapeType="1"/>
            </p:cNvSpPr>
            <p:nvPr/>
          </p:nvSpPr>
          <p:spPr bwMode="auto">
            <a:xfrm>
              <a:off x="3106" y="1994"/>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0" name="Line 7">
              <a:extLst>
                <a:ext uri="{FF2B5EF4-FFF2-40B4-BE49-F238E27FC236}">
                  <a16:creationId xmlns:a16="http://schemas.microsoft.com/office/drawing/2014/main" id="{2C60D61E-72F4-40FF-A865-3FEA51002094}"/>
                </a:ext>
              </a:extLst>
            </p:cNvPr>
            <p:cNvSpPr>
              <a:spLocks noChangeShapeType="1"/>
            </p:cNvSpPr>
            <p:nvPr/>
          </p:nvSpPr>
          <p:spPr bwMode="auto">
            <a:xfrm flipV="1">
              <a:off x="1810" y="1994"/>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8">
              <a:extLst>
                <a:ext uri="{FF2B5EF4-FFF2-40B4-BE49-F238E27FC236}">
                  <a16:creationId xmlns:a16="http://schemas.microsoft.com/office/drawing/2014/main" id="{297E961A-7DB5-41AF-8DA7-91EEE5186096}"/>
                </a:ext>
              </a:extLst>
            </p:cNvPr>
            <p:cNvSpPr>
              <a:spLocks noChangeShapeType="1"/>
            </p:cNvSpPr>
            <p:nvPr/>
          </p:nvSpPr>
          <p:spPr bwMode="auto">
            <a:xfrm flipH="1">
              <a:off x="3634" y="2426"/>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Line 9">
              <a:extLst>
                <a:ext uri="{FF2B5EF4-FFF2-40B4-BE49-F238E27FC236}">
                  <a16:creationId xmlns:a16="http://schemas.microsoft.com/office/drawing/2014/main" id="{E3E86787-AFF1-4290-91C3-48BD86967949}"/>
                </a:ext>
              </a:extLst>
            </p:cNvPr>
            <p:cNvSpPr>
              <a:spLocks noChangeShapeType="1"/>
            </p:cNvSpPr>
            <p:nvPr/>
          </p:nvSpPr>
          <p:spPr bwMode="auto">
            <a:xfrm>
              <a:off x="1714" y="2426"/>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Line 10">
              <a:extLst>
                <a:ext uri="{FF2B5EF4-FFF2-40B4-BE49-F238E27FC236}">
                  <a16:creationId xmlns:a16="http://schemas.microsoft.com/office/drawing/2014/main" id="{FAC87E24-12EA-4555-AD60-0913919B882A}"/>
                </a:ext>
              </a:extLst>
            </p:cNvPr>
            <p:cNvSpPr>
              <a:spLocks noChangeShapeType="1"/>
            </p:cNvSpPr>
            <p:nvPr/>
          </p:nvSpPr>
          <p:spPr bwMode="auto">
            <a:xfrm>
              <a:off x="4354" y="2426"/>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11">
              <a:extLst>
                <a:ext uri="{FF2B5EF4-FFF2-40B4-BE49-F238E27FC236}">
                  <a16:creationId xmlns:a16="http://schemas.microsoft.com/office/drawing/2014/main" id="{2009CB80-48DC-46D0-B19B-91BB1DE4435F}"/>
                </a:ext>
              </a:extLst>
            </p:cNvPr>
            <p:cNvSpPr>
              <a:spLocks noChangeShapeType="1"/>
            </p:cNvSpPr>
            <p:nvPr/>
          </p:nvSpPr>
          <p:spPr bwMode="auto">
            <a:xfrm flipH="1">
              <a:off x="1090" y="2474"/>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2">
              <a:extLst>
                <a:ext uri="{FF2B5EF4-FFF2-40B4-BE49-F238E27FC236}">
                  <a16:creationId xmlns:a16="http://schemas.microsoft.com/office/drawing/2014/main" id="{FEFE4DDE-0D33-4BB7-988A-B331067B33AA}"/>
                </a:ext>
              </a:extLst>
            </p:cNvPr>
            <p:cNvSpPr>
              <a:spLocks noChangeShapeType="1"/>
            </p:cNvSpPr>
            <p:nvPr/>
          </p:nvSpPr>
          <p:spPr bwMode="auto">
            <a:xfrm flipH="1">
              <a:off x="2002" y="2906"/>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2476" name="Line 13">
              <a:extLst>
                <a:ext uri="{FF2B5EF4-FFF2-40B4-BE49-F238E27FC236}">
                  <a16:creationId xmlns:a16="http://schemas.microsoft.com/office/drawing/2014/main" id="{F00A05E6-C496-43FE-B999-4F4AF1DB0CB3}"/>
                </a:ext>
              </a:extLst>
            </p:cNvPr>
            <p:cNvSpPr>
              <a:spLocks noChangeShapeType="1"/>
            </p:cNvSpPr>
            <p:nvPr/>
          </p:nvSpPr>
          <p:spPr bwMode="auto">
            <a:xfrm flipH="1">
              <a:off x="3250" y="2906"/>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2477" name="Line 17">
              <a:extLst>
                <a:ext uri="{FF2B5EF4-FFF2-40B4-BE49-F238E27FC236}">
                  <a16:creationId xmlns:a16="http://schemas.microsoft.com/office/drawing/2014/main" id="{48486065-A913-497A-9769-E1B8A9CFE9A8}"/>
                </a:ext>
              </a:extLst>
            </p:cNvPr>
            <p:cNvSpPr>
              <a:spLocks noChangeShapeType="1"/>
            </p:cNvSpPr>
            <p:nvPr/>
          </p:nvSpPr>
          <p:spPr bwMode="auto">
            <a:xfrm>
              <a:off x="3634" y="2954"/>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18">
              <a:extLst>
                <a:ext uri="{FF2B5EF4-FFF2-40B4-BE49-F238E27FC236}">
                  <a16:creationId xmlns:a16="http://schemas.microsoft.com/office/drawing/2014/main" id="{7B506C4A-0E56-4020-AC7E-27DF62ACAB18}"/>
                </a:ext>
              </a:extLst>
            </p:cNvPr>
            <p:cNvSpPr>
              <a:spLocks noChangeShapeType="1"/>
            </p:cNvSpPr>
            <p:nvPr/>
          </p:nvSpPr>
          <p:spPr bwMode="auto">
            <a:xfrm>
              <a:off x="2386" y="2954"/>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9">
              <a:extLst>
                <a:ext uri="{FF2B5EF4-FFF2-40B4-BE49-F238E27FC236}">
                  <a16:creationId xmlns:a16="http://schemas.microsoft.com/office/drawing/2014/main" id="{436B8EEF-25A2-4853-A52E-EFD3660C5822}"/>
                </a:ext>
              </a:extLst>
            </p:cNvPr>
            <p:cNvSpPr>
              <a:spLocks noChangeShapeType="1"/>
            </p:cNvSpPr>
            <p:nvPr/>
          </p:nvSpPr>
          <p:spPr bwMode="auto">
            <a:xfrm>
              <a:off x="1090" y="2954"/>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Line 20">
              <a:extLst>
                <a:ext uri="{FF2B5EF4-FFF2-40B4-BE49-F238E27FC236}">
                  <a16:creationId xmlns:a16="http://schemas.microsoft.com/office/drawing/2014/main" id="{3A797F47-8AFC-49C3-8E69-1B5AD97D711F}"/>
                </a:ext>
              </a:extLst>
            </p:cNvPr>
            <p:cNvSpPr>
              <a:spLocks noChangeShapeType="1"/>
            </p:cNvSpPr>
            <p:nvPr/>
          </p:nvSpPr>
          <p:spPr bwMode="auto">
            <a:xfrm flipH="1">
              <a:off x="706" y="2906"/>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944149" name="Oval 21">
              <a:extLst>
                <a:ext uri="{FF2B5EF4-FFF2-40B4-BE49-F238E27FC236}">
                  <a16:creationId xmlns:a16="http://schemas.microsoft.com/office/drawing/2014/main" id="{E6333905-1C37-449D-8A61-0BE1E6F8DECC}"/>
                </a:ext>
              </a:extLst>
            </p:cNvPr>
            <p:cNvSpPr>
              <a:spLocks noChangeArrowheads="1"/>
            </p:cNvSpPr>
            <p:nvPr/>
          </p:nvSpPr>
          <p:spPr bwMode="auto">
            <a:xfrm>
              <a:off x="2770" y="1754"/>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44150" name="Text Box 22">
              <a:extLst>
                <a:ext uri="{FF2B5EF4-FFF2-40B4-BE49-F238E27FC236}">
                  <a16:creationId xmlns:a16="http://schemas.microsoft.com/office/drawing/2014/main" id="{B87B8F6E-1E48-4BC7-A471-B90974BEE6C4}"/>
                </a:ext>
              </a:extLst>
            </p:cNvPr>
            <p:cNvSpPr txBox="1">
              <a:spLocks noChangeArrowheads="1"/>
            </p:cNvSpPr>
            <p:nvPr/>
          </p:nvSpPr>
          <p:spPr bwMode="auto">
            <a:xfrm>
              <a:off x="2525" y="1412"/>
              <a:ext cx="80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400" b="1">
                  <a:solidFill>
                    <a:schemeClr val="tx2"/>
                  </a:solidFill>
                  <a:latin typeface="Times New Roman" pitchFamily="18" charset="0"/>
                  <a:ea typeface="仿宋_GB2312" pitchFamily="49" charset="-122"/>
                </a:rPr>
                <a:t>Winner</a:t>
              </a:r>
              <a:r>
                <a:rPr kumimoji="1" lang="en-US" altLang="zh-CN" sz="2800" b="1" i="1">
                  <a:effectLst>
                    <a:outerShdw blurRad="38100" dist="38100" dir="2700000" algn="tl">
                      <a:srgbClr val="C0C0C0"/>
                    </a:outerShdw>
                  </a:effectLst>
                  <a:latin typeface="Times New Roman" pitchFamily="18" charset="0"/>
                  <a:ea typeface="仿宋_GB2312" pitchFamily="49" charset="-122"/>
                </a:rPr>
                <a:t> </a:t>
              </a:r>
              <a:endParaRPr kumimoji="1" lang="en-US" altLang="zh-CN" sz="2800" b="1">
                <a:effectLst>
                  <a:outerShdw blurRad="38100" dist="38100" dir="2700000" algn="tl">
                    <a:srgbClr val="C0C0C0"/>
                  </a:outerShdw>
                </a:effectLst>
                <a:latin typeface="Times New Roman" pitchFamily="18" charset="0"/>
                <a:ea typeface="仿宋_GB2312" pitchFamily="49" charset="-122"/>
              </a:endParaRPr>
            </a:p>
          </p:txBody>
        </p:sp>
        <p:sp>
          <p:nvSpPr>
            <p:cNvPr id="944151" name="Oval 23">
              <a:extLst>
                <a:ext uri="{FF2B5EF4-FFF2-40B4-BE49-F238E27FC236}">
                  <a16:creationId xmlns:a16="http://schemas.microsoft.com/office/drawing/2014/main" id="{AE38E542-51BC-4720-A96E-3B7259DFDF24}"/>
                </a:ext>
              </a:extLst>
            </p:cNvPr>
            <p:cNvSpPr>
              <a:spLocks noChangeArrowheads="1"/>
            </p:cNvSpPr>
            <p:nvPr/>
          </p:nvSpPr>
          <p:spPr bwMode="auto">
            <a:xfrm>
              <a:off x="1474" y="218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44152" name="Oval 24">
              <a:extLst>
                <a:ext uri="{FF2B5EF4-FFF2-40B4-BE49-F238E27FC236}">
                  <a16:creationId xmlns:a16="http://schemas.microsoft.com/office/drawing/2014/main" id="{98EFBB6A-7650-4F0C-8DC7-26DEA6779654}"/>
                </a:ext>
              </a:extLst>
            </p:cNvPr>
            <p:cNvSpPr>
              <a:spLocks noChangeArrowheads="1"/>
            </p:cNvSpPr>
            <p:nvPr/>
          </p:nvSpPr>
          <p:spPr bwMode="auto">
            <a:xfrm>
              <a:off x="4066" y="218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44153" name="Oval 25">
              <a:extLst>
                <a:ext uri="{FF2B5EF4-FFF2-40B4-BE49-F238E27FC236}">
                  <a16:creationId xmlns:a16="http://schemas.microsoft.com/office/drawing/2014/main" id="{839BA47E-7690-459D-BCB0-0F4221FF9E17}"/>
                </a:ext>
              </a:extLst>
            </p:cNvPr>
            <p:cNvSpPr>
              <a:spLocks noChangeArrowheads="1"/>
            </p:cNvSpPr>
            <p:nvPr/>
          </p:nvSpPr>
          <p:spPr bwMode="auto">
            <a:xfrm>
              <a:off x="3346" y="266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44155" name="Oval 27">
              <a:extLst>
                <a:ext uri="{FF2B5EF4-FFF2-40B4-BE49-F238E27FC236}">
                  <a16:creationId xmlns:a16="http://schemas.microsoft.com/office/drawing/2014/main" id="{014D712C-2B94-43E3-B470-1F2B48A4BAA1}"/>
                </a:ext>
              </a:extLst>
            </p:cNvPr>
            <p:cNvSpPr>
              <a:spLocks noChangeArrowheads="1"/>
            </p:cNvSpPr>
            <p:nvPr/>
          </p:nvSpPr>
          <p:spPr bwMode="auto">
            <a:xfrm>
              <a:off x="2098" y="266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44156" name="Oval 28">
              <a:extLst>
                <a:ext uri="{FF2B5EF4-FFF2-40B4-BE49-F238E27FC236}">
                  <a16:creationId xmlns:a16="http://schemas.microsoft.com/office/drawing/2014/main" id="{1B71A6C7-6C21-4A4A-8C5D-0A0C08B18476}"/>
                </a:ext>
              </a:extLst>
            </p:cNvPr>
            <p:cNvSpPr>
              <a:spLocks noChangeArrowheads="1"/>
            </p:cNvSpPr>
            <p:nvPr/>
          </p:nvSpPr>
          <p:spPr bwMode="auto">
            <a:xfrm>
              <a:off x="802" y="266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44157" name="Rectangle 29">
              <a:extLst>
                <a:ext uri="{FF2B5EF4-FFF2-40B4-BE49-F238E27FC236}">
                  <a16:creationId xmlns:a16="http://schemas.microsoft.com/office/drawing/2014/main" id="{4F1A3EFD-C687-4F0C-AA31-5449531A61A4}"/>
                </a:ext>
              </a:extLst>
            </p:cNvPr>
            <p:cNvSpPr>
              <a:spLocks noChangeArrowheads="1"/>
            </p:cNvSpPr>
            <p:nvPr/>
          </p:nvSpPr>
          <p:spPr bwMode="auto">
            <a:xfrm>
              <a:off x="370"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44158" name="Rectangle 30">
              <a:extLst>
                <a:ext uri="{FF2B5EF4-FFF2-40B4-BE49-F238E27FC236}">
                  <a16:creationId xmlns:a16="http://schemas.microsoft.com/office/drawing/2014/main" id="{79DCD992-2F72-4405-916F-A292246DF7C7}"/>
                </a:ext>
              </a:extLst>
            </p:cNvPr>
            <p:cNvSpPr>
              <a:spLocks noChangeArrowheads="1"/>
            </p:cNvSpPr>
            <p:nvPr/>
          </p:nvSpPr>
          <p:spPr bwMode="auto">
            <a:xfrm>
              <a:off x="1042"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44159" name="Rectangle 31">
              <a:extLst>
                <a:ext uri="{FF2B5EF4-FFF2-40B4-BE49-F238E27FC236}">
                  <a16:creationId xmlns:a16="http://schemas.microsoft.com/office/drawing/2014/main" id="{DA272638-0AC0-4451-82C1-8F66DD899231}"/>
                </a:ext>
              </a:extLst>
            </p:cNvPr>
            <p:cNvSpPr>
              <a:spLocks noChangeArrowheads="1"/>
            </p:cNvSpPr>
            <p:nvPr/>
          </p:nvSpPr>
          <p:spPr bwMode="auto">
            <a:xfrm>
              <a:off x="1666"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44160" name="Rectangle 32">
              <a:extLst>
                <a:ext uri="{FF2B5EF4-FFF2-40B4-BE49-F238E27FC236}">
                  <a16:creationId xmlns:a16="http://schemas.microsoft.com/office/drawing/2014/main" id="{73FD8C50-5ECB-4942-BCFB-73616E88B713}"/>
                </a:ext>
              </a:extLst>
            </p:cNvPr>
            <p:cNvSpPr>
              <a:spLocks noChangeArrowheads="1"/>
            </p:cNvSpPr>
            <p:nvPr/>
          </p:nvSpPr>
          <p:spPr bwMode="auto">
            <a:xfrm>
              <a:off x="2338"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44161" name="Rectangle 33">
              <a:extLst>
                <a:ext uri="{FF2B5EF4-FFF2-40B4-BE49-F238E27FC236}">
                  <a16:creationId xmlns:a16="http://schemas.microsoft.com/office/drawing/2014/main" id="{F486062A-0B9A-4C43-ABB4-CBC1C8EB3A5F}"/>
                </a:ext>
              </a:extLst>
            </p:cNvPr>
            <p:cNvSpPr>
              <a:spLocks noChangeArrowheads="1"/>
            </p:cNvSpPr>
            <p:nvPr/>
          </p:nvSpPr>
          <p:spPr bwMode="auto">
            <a:xfrm>
              <a:off x="2962"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44162" name="Rectangle 34">
              <a:extLst>
                <a:ext uri="{FF2B5EF4-FFF2-40B4-BE49-F238E27FC236}">
                  <a16:creationId xmlns:a16="http://schemas.microsoft.com/office/drawing/2014/main" id="{E7397454-AE04-473B-B397-AD662FE25CAD}"/>
                </a:ext>
              </a:extLst>
            </p:cNvPr>
            <p:cNvSpPr>
              <a:spLocks noChangeArrowheads="1"/>
            </p:cNvSpPr>
            <p:nvPr/>
          </p:nvSpPr>
          <p:spPr bwMode="auto">
            <a:xfrm>
              <a:off x="3634"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44163" name="Rectangle 35">
              <a:extLst>
                <a:ext uri="{FF2B5EF4-FFF2-40B4-BE49-F238E27FC236}">
                  <a16:creationId xmlns:a16="http://schemas.microsoft.com/office/drawing/2014/main" id="{F1478B81-5627-4428-96ED-124040AA413C}"/>
                </a:ext>
              </a:extLst>
            </p:cNvPr>
            <p:cNvSpPr>
              <a:spLocks noChangeArrowheads="1"/>
            </p:cNvSpPr>
            <p:nvPr/>
          </p:nvSpPr>
          <p:spPr bwMode="auto">
            <a:xfrm>
              <a:off x="4648" y="2734"/>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2495" name="Text Box 36">
              <a:extLst>
                <a:ext uri="{FF2B5EF4-FFF2-40B4-BE49-F238E27FC236}">
                  <a16:creationId xmlns:a16="http://schemas.microsoft.com/office/drawing/2014/main" id="{C9F25E7E-94DF-4C35-B4E2-2C900C16FB45}"/>
                </a:ext>
              </a:extLst>
            </p:cNvPr>
            <p:cNvSpPr txBox="1">
              <a:spLocks noChangeArrowheads="1"/>
            </p:cNvSpPr>
            <p:nvPr/>
          </p:nvSpPr>
          <p:spPr bwMode="auto">
            <a:xfrm>
              <a:off x="363" y="3680"/>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2496" name="Text Box 37">
              <a:extLst>
                <a:ext uri="{FF2B5EF4-FFF2-40B4-BE49-F238E27FC236}">
                  <a16:creationId xmlns:a16="http://schemas.microsoft.com/office/drawing/2014/main" id="{D9BE8767-C3B8-4282-8E29-C5711962D5E1}"/>
                </a:ext>
              </a:extLst>
            </p:cNvPr>
            <p:cNvSpPr txBox="1">
              <a:spLocks noChangeArrowheads="1"/>
            </p:cNvSpPr>
            <p:nvPr/>
          </p:nvSpPr>
          <p:spPr bwMode="auto">
            <a:xfrm>
              <a:off x="4649" y="3022"/>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2497" name="Text Box 38">
              <a:extLst>
                <a:ext uri="{FF2B5EF4-FFF2-40B4-BE49-F238E27FC236}">
                  <a16:creationId xmlns:a16="http://schemas.microsoft.com/office/drawing/2014/main" id="{90D809DB-ADFD-4628-B26F-280D3EAA8EE6}"/>
                </a:ext>
              </a:extLst>
            </p:cNvPr>
            <p:cNvSpPr txBox="1">
              <a:spLocks noChangeArrowheads="1"/>
            </p:cNvSpPr>
            <p:nvPr/>
          </p:nvSpPr>
          <p:spPr bwMode="auto">
            <a:xfrm>
              <a:off x="2313" y="1752"/>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2498" name="Text Box 39">
              <a:extLst>
                <a:ext uri="{FF2B5EF4-FFF2-40B4-BE49-F238E27FC236}">
                  <a16:creationId xmlns:a16="http://schemas.microsoft.com/office/drawing/2014/main" id="{7ACDA7BF-066F-4864-946B-EB78DA4812FF}"/>
                </a:ext>
              </a:extLst>
            </p:cNvPr>
            <p:cNvSpPr txBox="1">
              <a:spLocks noChangeArrowheads="1"/>
            </p:cNvSpPr>
            <p:nvPr/>
          </p:nvSpPr>
          <p:spPr bwMode="auto">
            <a:xfrm>
              <a:off x="1043" y="214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2499" name="Text Box 40">
              <a:extLst>
                <a:ext uri="{FF2B5EF4-FFF2-40B4-BE49-F238E27FC236}">
                  <a16:creationId xmlns:a16="http://schemas.microsoft.com/office/drawing/2014/main" id="{4F22DCA3-9CC9-4A30-9257-0F9025FF73CF}"/>
                </a:ext>
              </a:extLst>
            </p:cNvPr>
            <p:cNvSpPr txBox="1">
              <a:spLocks noChangeArrowheads="1"/>
            </p:cNvSpPr>
            <p:nvPr/>
          </p:nvSpPr>
          <p:spPr bwMode="auto">
            <a:xfrm>
              <a:off x="4400" y="2183"/>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2500" name="Text Box 41">
              <a:extLst>
                <a:ext uri="{FF2B5EF4-FFF2-40B4-BE49-F238E27FC236}">
                  <a16:creationId xmlns:a16="http://schemas.microsoft.com/office/drawing/2014/main" id="{942AA6BB-EE19-4D46-B5CC-4028D1CFE5FF}"/>
                </a:ext>
              </a:extLst>
            </p:cNvPr>
            <p:cNvSpPr txBox="1">
              <a:spLocks noChangeArrowheads="1"/>
            </p:cNvSpPr>
            <p:nvPr/>
          </p:nvSpPr>
          <p:spPr bwMode="auto">
            <a:xfrm>
              <a:off x="38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2501" name="Text Box 42">
              <a:extLst>
                <a:ext uri="{FF2B5EF4-FFF2-40B4-BE49-F238E27FC236}">
                  <a16:creationId xmlns:a16="http://schemas.microsoft.com/office/drawing/2014/main" id="{BC96F9AA-0D86-4ACB-8E60-710794CDD613}"/>
                </a:ext>
              </a:extLst>
            </p:cNvPr>
            <p:cNvSpPr txBox="1">
              <a:spLocks noChangeArrowheads="1"/>
            </p:cNvSpPr>
            <p:nvPr/>
          </p:nvSpPr>
          <p:spPr bwMode="auto">
            <a:xfrm>
              <a:off x="2404" y="26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2502" name="Text Box 43">
              <a:extLst>
                <a:ext uri="{FF2B5EF4-FFF2-40B4-BE49-F238E27FC236}">
                  <a16:creationId xmlns:a16="http://schemas.microsoft.com/office/drawing/2014/main" id="{2642FF9E-E574-43AF-BFD4-FF15B277F50D}"/>
                </a:ext>
              </a:extLst>
            </p:cNvPr>
            <p:cNvSpPr txBox="1">
              <a:spLocks noChangeArrowheads="1"/>
            </p:cNvSpPr>
            <p:nvPr/>
          </p:nvSpPr>
          <p:spPr bwMode="auto">
            <a:xfrm>
              <a:off x="2925" y="26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7C20DCB5-A902-4482-A1A2-CC350381401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98117C-144A-47FC-9DBE-12E369B15707}" type="slidenum">
              <a:rPr lang="en-US" altLang="zh-CN" sz="1200" smtClean="0">
                <a:latin typeface="Garamond" panose="02020404030301010803" pitchFamily="18" charset="0"/>
              </a:rPr>
              <a:pPr>
                <a:spcBef>
                  <a:spcPct val="0"/>
                </a:spcBef>
                <a:buClrTx/>
                <a:buSzTx/>
                <a:buFontTx/>
                <a:buNone/>
              </a:pPr>
              <a:t>59</a:t>
            </a:fld>
            <a:endParaRPr lang="en-US" altLang="zh-CN" sz="1200">
              <a:latin typeface="Garamond" panose="02020404030301010803" pitchFamily="18" charset="0"/>
            </a:endParaRPr>
          </a:p>
        </p:txBody>
      </p:sp>
      <p:grpSp>
        <p:nvGrpSpPr>
          <p:cNvPr id="63491" name="Group 4">
            <a:extLst>
              <a:ext uri="{FF2B5EF4-FFF2-40B4-BE49-F238E27FC236}">
                <a16:creationId xmlns:a16="http://schemas.microsoft.com/office/drawing/2014/main" id="{A8BF5DA7-DF08-4BEF-BD7E-F5A92D9BE71B}"/>
              </a:ext>
            </a:extLst>
          </p:cNvPr>
          <p:cNvGrpSpPr>
            <a:grpSpLocks/>
          </p:cNvGrpSpPr>
          <p:nvPr/>
        </p:nvGrpSpPr>
        <p:grpSpPr bwMode="auto">
          <a:xfrm>
            <a:off x="576263" y="1412875"/>
            <a:ext cx="7559675" cy="3517900"/>
            <a:chOff x="363" y="1736"/>
            <a:chExt cx="4762" cy="2216"/>
          </a:xfrm>
        </p:grpSpPr>
        <p:sp>
          <p:nvSpPr>
            <p:cNvPr id="63503" name="Line 5">
              <a:extLst>
                <a:ext uri="{FF2B5EF4-FFF2-40B4-BE49-F238E27FC236}">
                  <a16:creationId xmlns:a16="http://schemas.microsoft.com/office/drawing/2014/main" id="{FD1D01B1-84E6-42F0-BFCA-A97EB5393EDD}"/>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6">
              <a:extLst>
                <a:ext uri="{FF2B5EF4-FFF2-40B4-BE49-F238E27FC236}">
                  <a16:creationId xmlns:a16="http://schemas.microsoft.com/office/drawing/2014/main" id="{8C1A94BD-3DEF-404F-B2D6-02EE1D4B62EF}"/>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7">
              <a:extLst>
                <a:ext uri="{FF2B5EF4-FFF2-40B4-BE49-F238E27FC236}">
                  <a16:creationId xmlns:a16="http://schemas.microsoft.com/office/drawing/2014/main" id="{402DB88E-5D93-4698-A9F7-21B33F678CD7}"/>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8">
              <a:extLst>
                <a:ext uri="{FF2B5EF4-FFF2-40B4-BE49-F238E27FC236}">
                  <a16:creationId xmlns:a16="http://schemas.microsoft.com/office/drawing/2014/main" id="{E5BCCF25-5BEB-42DE-8842-3337EE65374D}"/>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9">
              <a:extLst>
                <a:ext uri="{FF2B5EF4-FFF2-40B4-BE49-F238E27FC236}">
                  <a16:creationId xmlns:a16="http://schemas.microsoft.com/office/drawing/2014/main" id="{AFCDFF83-47B4-4606-9CF4-EDF3BF7F2FFF}"/>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10">
              <a:extLst>
                <a:ext uri="{FF2B5EF4-FFF2-40B4-BE49-F238E27FC236}">
                  <a16:creationId xmlns:a16="http://schemas.microsoft.com/office/drawing/2014/main" id="{E4835D84-D8E6-4D8B-8D34-D7022F1BE1AF}"/>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Line 11">
              <a:extLst>
                <a:ext uri="{FF2B5EF4-FFF2-40B4-BE49-F238E27FC236}">
                  <a16:creationId xmlns:a16="http://schemas.microsoft.com/office/drawing/2014/main" id="{99653B49-53B6-433E-B6E5-496EC6BE5A6F}"/>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3510" name="Line 12">
              <a:extLst>
                <a:ext uri="{FF2B5EF4-FFF2-40B4-BE49-F238E27FC236}">
                  <a16:creationId xmlns:a16="http://schemas.microsoft.com/office/drawing/2014/main" id="{786E9520-D9EA-4869-B8FB-D9C5BF8A02FE}"/>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3511" name="Line 13">
              <a:extLst>
                <a:ext uri="{FF2B5EF4-FFF2-40B4-BE49-F238E27FC236}">
                  <a16:creationId xmlns:a16="http://schemas.microsoft.com/office/drawing/2014/main" id="{99E0DF3F-1D27-4B27-AFA5-357C3F45E085}"/>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14">
              <a:extLst>
                <a:ext uri="{FF2B5EF4-FFF2-40B4-BE49-F238E27FC236}">
                  <a16:creationId xmlns:a16="http://schemas.microsoft.com/office/drawing/2014/main" id="{611868F1-2D29-4FD9-AA39-89FC5FDCF387}"/>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15">
              <a:extLst>
                <a:ext uri="{FF2B5EF4-FFF2-40B4-BE49-F238E27FC236}">
                  <a16:creationId xmlns:a16="http://schemas.microsoft.com/office/drawing/2014/main" id="{1C1A8BF4-5B5B-42C2-92F3-C8EE239B72B0}"/>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16">
              <a:extLst>
                <a:ext uri="{FF2B5EF4-FFF2-40B4-BE49-F238E27FC236}">
                  <a16:creationId xmlns:a16="http://schemas.microsoft.com/office/drawing/2014/main" id="{64796FD0-B797-4A2E-9372-5954348A3BF9}"/>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3825" name="Oval 17">
              <a:extLst>
                <a:ext uri="{FF2B5EF4-FFF2-40B4-BE49-F238E27FC236}">
                  <a16:creationId xmlns:a16="http://schemas.microsoft.com/office/drawing/2014/main" id="{02620F5D-A013-4110-99D2-AC5D2AA5345B}"/>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3826" name="Oval 18">
              <a:extLst>
                <a:ext uri="{FF2B5EF4-FFF2-40B4-BE49-F238E27FC236}">
                  <a16:creationId xmlns:a16="http://schemas.microsoft.com/office/drawing/2014/main" id="{BEDC44D6-0931-464F-BC44-F7B889EE32D6}"/>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3827" name="Oval 19">
              <a:extLst>
                <a:ext uri="{FF2B5EF4-FFF2-40B4-BE49-F238E27FC236}">
                  <a16:creationId xmlns:a16="http://schemas.microsoft.com/office/drawing/2014/main" id="{0DBB598F-1192-4BE0-92AC-3C1782875B34}"/>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3828" name="Oval 20">
              <a:extLst>
                <a:ext uri="{FF2B5EF4-FFF2-40B4-BE49-F238E27FC236}">
                  <a16:creationId xmlns:a16="http://schemas.microsoft.com/office/drawing/2014/main" id="{7ABB951F-C775-4D90-AE64-8346A341F5F2}"/>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3829" name="Oval 21">
              <a:extLst>
                <a:ext uri="{FF2B5EF4-FFF2-40B4-BE49-F238E27FC236}">
                  <a16:creationId xmlns:a16="http://schemas.microsoft.com/office/drawing/2014/main" id="{8CA189A8-2290-4847-B1F5-FD4A7BA62BF9}"/>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3830" name="Oval 22">
              <a:extLst>
                <a:ext uri="{FF2B5EF4-FFF2-40B4-BE49-F238E27FC236}">
                  <a16:creationId xmlns:a16="http://schemas.microsoft.com/office/drawing/2014/main" id="{9B631472-ABD6-47ED-8C7F-EF1672060582}"/>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3831" name="Rectangle 23">
              <a:extLst>
                <a:ext uri="{FF2B5EF4-FFF2-40B4-BE49-F238E27FC236}">
                  <a16:creationId xmlns:a16="http://schemas.microsoft.com/office/drawing/2014/main" id="{4994DCCE-E25A-4426-A764-9DEC971792ED}"/>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3832" name="Rectangle 24">
              <a:extLst>
                <a:ext uri="{FF2B5EF4-FFF2-40B4-BE49-F238E27FC236}">
                  <a16:creationId xmlns:a16="http://schemas.microsoft.com/office/drawing/2014/main" id="{55862709-F3C9-4F01-A4AE-63A9F40F828F}"/>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3833" name="Rectangle 25">
              <a:extLst>
                <a:ext uri="{FF2B5EF4-FFF2-40B4-BE49-F238E27FC236}">
                  <a16:creationId xmlns:a16="http://schemas.microsoft.com/office/drawing/2014/main" id="{03BAF796-893C-4B8F-BB24-800589CA8968}"/>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3834" name="Rectangle 26">
              <a:extLst>
                <a:ext uri="{FF2B5EF4-FFF2-40B4-BE49-F238E27FC236}">
                  <a16:creationId xmlns:a16="http://schemas.microsoft.com/office/drawing/2014/main" id="{BB245C7A-A3FE-407C-9F97-343BFF5644DC}"/>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3835" name="Rectangle 27">
              <a:extLst>
                <a:ext uri="{FF2B5EF4-FFF2-40B4-BE49-F238E27FC236}">
                  <a16:creationId xmlns:a16="http://schemas.microsoft.com/office/drawing/2014/main" id="{A0DC8B5D-4650-490A-A862-0A3FEF7A19CA}"/>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3836" name="Rectangle 28">
              <a:extLst>
                <a:ext uri="{FF2B5EF4-FFF2-40B4-BE49-F238E27FC236}">
                  <a16:creationId xmlns:a16="http://schemas.microsoft.com/office/drawing/2014/main" id="{D86806F8-72A6-43D9-81B9-71001109A1B0}"/>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3837" name="Rectangle 29">
              <a:extLst>
                <a:ext uri="{FF2B5EF4-FFF2-40B4-BE49-F238E27FC236}">
                  <a16:creationId xmlns:a16="http://schemas.microsoft.com/office/drawing/2014/main" id="{3C760D40-F23A-42B2-B169-477237D1BA0D}"/>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3528" name="Text Box 30">
              <a:extLst>
                <a:ext uri="{FF2B5EF4-FFF2-40B4-BE49-F238E27FC236}">
                  <a16:creationId xmlns:a16="http://schemas.microsoft.com/office/drawing/2014/main" id="{CCBDC81A-53F3-4271-9A46-DA6C6D262F9E}"/>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3529" name="Text Box 31">
              <a:extLst>
                <a:ext uri="{FF2B5EF4-FFF2-40B4-BE49-F238E27FC236}">
                  <a16:creationId xmlns:a16="http://schemas.microsoft.com/office/drawing/2014/main" id="{B9F2BC83-1ABE-4C1B-9509-76B861970CB0}"/>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3530" name="Text Box 32">
              <a:extLst>
                <a:ext uri="{FF2B5EF4-FFF2-40B4-BE49-F238E27FC236}">
                  <a16:creationId xmlns:a16="http://schemas.microsoft.com/office/drawing/2014/main" id="{5BD5D996-04EF-402B-AB84-3F118A1E1C80}"/>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3531" name="Text Box 33">
              <a:extLst>
                <a:ext uri="{FF2B5EF4-FFF2-40B4-BE49-F238E27FC236}">
                  <a16:creationId xmlns:a16="http://schemas.microsoft.com/office/drawing/2014/main" id="{1772FCD8-92BF-4C33-8B1B-C2C4FC8C364C}"/>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3532" name="Text Box 34">
              <a:extLst>
                <a:ext uri="{FF2B5EF4-FFF2-40B4-BE49-F238E27FC236}">
                  <a16:creationId xmlns:a16="http://schemas.microsoft.com/office/drawing/2014/main" id="{D710966D-183A-42AC-AE74-35301772D26C}"/>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3533" name="Text Box 35">
              <a:extLst>
                <a:ext uri="{FF2B5EF4-FFF2-40B4-BE49-F238E27FC236}">
                  <a16:creationId xmlns:a16="http://schemas.microsoft.com/office/drawing/2014/main" id="{8DB523F3-8A0E-493D-94AF-F5067750C602}"/>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3534" name="Text Box 36">
              <a:extLst>
                <a:ext uri="{FF2B5EF4-FFF2-40B4-BE49-F238E27FC236}">
                  <a16:creationId xmlns:a16="http://schemas.microsoft.com/office/drawing/2014/main" id="{424F1041-09ED-4422-8C94-3E8C6B704F37}"/>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3535" name="Text Box 37">
              <a:extLst>
                <a:ext uri="{FF2B5EF4-FFF2-40B4-BE49-F238E27FC236}">
                  <a16:creationId xmlns:a16="http://schemas.microsoft.com/office/drawing/2014/main" id="{4B4B6D0A-7AA5-4540-8D78-F5A84C5C477F}"/>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63492" name="Text Box 38">
            <a:extLst>
              <a:ext uri="{FF2B5EF4-FFF2-40B4-BE49-F238E27FC236}">
                <a16:creationId xmlns:a16="http://schemas.microsoft.com/office/drawing/2014/main" id="{60CCDD8B-2BF9-4313-906D-2AF6F9FDA0A7}"/>
              </a:ext>
            </a:extLst>
          </p:cNvPr>
          <p:cNvSpPr txBox="1">
            <a:spLocks noChangeArrowheads="1"/>
          </p:cNvSpPr>
          <p:nvPr/>
        </p:nvSpPr>
        <p:spPr bwMode="auto">
          <a:xfrm>
            <a:off x="838200" y="4914900"/>
            <a:ext cx="75914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latin typeface="Times New Roman" panose="02020603050405020304" pitchFamily="18" charset="0"/>
              </a:rPr>
              <a:t> </a:t>
            </a:r>
            <a:r>
              <a:rPr kumimoji="1" lang="zh-CN" altLang="en-US" sz="3200" b="1">
                <a:solidFill>
                  <a:schemeClr val="tx2"/>
                </a:solidFill>
                <a:latin typeface="Times New Roman" panose="02020603050405020304" pitchFamily="18" charset="0"/>
                <a:ea typeface="隶书" panose="02010509060101010101" pitchFamily="49" charset="-122"/>
              </a:rPr>
              <a:t>形成初始胜者树（最小排序码上升到根）</a:t>
            </a:r>
            <a:endParaRPr kumimoji="1" lang="zh-CN" altLang="en-US" sz="3200">
              <a:solidFill>
                <a:schemeClr val="tx2"/>
              </a:solidFill>
              <a:latin typeface="Times New Roman" panose="02020603050405020304" pitchFamily="18" charset="0"/>
              <a:ea typeface="隶书" panose="02010509060101010101" pitchFamily="49" charset="-122"/>
            </a:endParaRPr>
          </a:p>
        </p:txBody>
      </p:sp>
      <p:sp>
        <p:nvSpPr>
          <p:cNvPr id="1143847" name="Text Box 39">
            <a:extLst>
              <a:ext uri="{FF2B5EF4-FFF2-40B4-BE49-F238E27FC236}">
                <a16:creationId xmlns:a16="http://schemas.microsoft.com/office/drawing/2014/main" id="{9DC94677-DF00-455C-BEFD-924B24F17952}"/>
              </a:ext>
            </a:extLst>
          </p:cNvPr>
          <p:cNvSpPr txBox="1">
            <a:spLocks noChangeArrowheads="1"/>
          </p:cNvSpPr>
          <p:nvPr/>
        </p:nvSpPr>
        <p:spPr bwMode="auto">
          <a:xfrm>
            <a:off x="901700" y="5480050"/>
            <a:ext cx="36703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6</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3494" name="Text Box 40">
            <a:extLst>
              <a:ext uri="{FF2B5EF4-FFF2-40B4-BE49-F238E27FC236}">
                <a16:creationId xmlns:a16="http://schemas.microsoft.com/office/drawing/2014/main" id="{4B8B31D7-EFA4-48E5-A191-823C80144AB8}"/>
              </a:ext>
            </a:extLst>
          </p:cNvPr>
          <p:cNvSpPr txBox="1">
            <a:spLocks noChangeArrowheads="1"/>
          </p:cNvSpPr>
          <p:nvPr/>
        </p:nvSpPr>
        <p:spPr bwMode="auto">
          <a:xfrm>
            <a:off x="3608388" y="800100"/>
            <a:ext cx="23907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3495" name="Line 41">
            <a:extLst>
              <a:ext uri="{FF2B5EF4-FFF2-40B4-BE49-F238E27FC236}">
                <a16:creationId xmlns:a16="http://schemas.microsoft.com/office/drawing/2014/main" id="{9AA354AB-2159-4BEC-99DC-DF576036D310}"/>
              </a:ext>
            </a:extLst>
          </p:cNvPr>
          <p:cNvSpPr>
            <a:spLocks noChangeShapeType="1"/>
          </p:cNvSpPr>
          <p:nvPr/>
        </p:nvSpPr>
        <p:spPr bwMode="auto">
          <a:xfrm>
            <a:off x="5219700" y="1663700"/>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3496" name="Text Box 42">
            <a:extLst>
              <a:ext uri="{FF2B5EF4-FFF2-40B4-BE49-F238E27FC236}">
                <a16:creationId xmlns:a16="http://schemas.microsoft.com/office/drawing/2014/main" id="{9ECD76A5-6F3D-415A-985D-B43D35C03690}"/>
              </a:ext>
            </a:extLst>
          </p:cNvPr>
          <p:cNvSpPr txBox="1">
            <a:spLocks noChangeArrowheads="1"/>
          </p:cNvSpPr>
          <p:nvPr/>
        </p:nvSpPr>
        <p:spPr bwMode="auto">
          <a:xfrm>
            <a:off x="7072313" y="1333500"/>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e[6] = 08</a:t>
            </a:r>
          </a:p>
        </p:txBody>
      </p:sp>
      <p:sp>
        <p:nvSpPr>
          <p:cNvPr id="63497" name="Text Box 44">
            <a:extLst>
              <a:ext uri="{FF2B5EF4-FFF2-40B4-BE49-F238E27FC236}">
                <a16:creationId xmlns:a16="http://schemas.microsoft.com/office/drawing/2014/main" id="{B92098D3-AC8E-491B-A092-E7820E684A59}"/>
              </a:ext>
            </a:extLst>
          </p:cNvPr>
          <p:cNvSpPr txBox="1">
            <a:spLocks noChangeArrowheads="1"/>
          </p:cNvSpPr>
          <p:nvPr/>
        </p:nvSpPr>
        <p:spPr bwMode="auto">
          <a:xfrm>
            <a:off x="1276350" y="33924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3498" name="Text Box 45">
            <a:extLst>
              <a:ext uri="{FF2B5EF4-FFF2-40B4-BE49-F238E27FC236}">
                <a16:creationId xmlns:a16="http://schemas.microsoft.com/office/drawing/2014/main" id="{2B7244C3-D67D-41F5-8809-B8E3E143671D}"/>
              </a:ext>
            </a:extLst>
          </p:cNvPr>
          <p:cNvSpPr txBox="1">
            <a:spLocks noChangeArrowheads="1"/>
          </p:cNvSpPr>
          <p:nvPr/>
        </p:nvSpPr>
        <p:spPr bwMode="auto">
          <a:xfrm>
            <a:off x="3348038" y="33924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3499" name="Text Box 46">
            <a:extLst>
              <a:ext uri="{FF2B5EF4-FFF2-40B4-BE49-F238E27FC236}">
                <a16:creationId xmlns:a16="http://schemas.microsoft.com/office/drawing/2014/main" id="{7E7E64B6-BF4A-45CB-B477-025A8D22141B}"/>
              </a:ext>
            </a:extLst>
          </p:cNvPr>
          <p:cNvSpPr txBox="1">
            <a:spLocks noChangeArrowheads="1"/>
          </p:cNvSpPr>
          <p:nvPr/>
        </p:nvSpPr>
        <p:spPr bwMode="auto">
          <a:xfrm>
            <a:off x="2339975" y="260032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3500" name="Text Box 47">
            <a:extLst>
              <a:ext uri="{FF2B5EF4-FFF2-40B4-BE49-F238E27FC236}">
                <a16:creationId xmlns:a16="http://schemas.microsoft.com/office/drawing/2014/main" id="{B3212217-A090-47F7-98F8-79DF672D7B4E}"/>
              </a:ext>
            </a:extLst>
          </p:cNvPr>
          <p:cNvSpPr txBox="1">
            <a:spLocks noChangeArrowheads="1"/>
          </p:cNvSpPr>
          <p:nvPr/>
        </p:nvSpPr>
        <p:spPr bwMode="auto">
          <a:xfrm>
            <a:off x="5308600" y="33559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3501" name="Text Box 48">
            <a:extLst>
              <a:ext uri="{FF2B5EF4-FFF2-40B4-BE49-F238E27FC236}">
                <a16:creationId xmlns:a16="http://schemas.microsoft.com/office/drawing/2014/main" id="{7E08C511-B088-4297-93BF-5A0F285F77D1}"/>
              </a:ext>
            </a:extLst>
          </p:cNvPr>
          <p:cNvSpPr txBox="1">
            <a:spLocks noChangeArrowheads="1"/>
          </p:cNvSpPr>
          <p:nvPr/>
        </p:nvSpPr>
        <p:spPr bwMode="auto">
          <a:xfrm>
            <a:off x="6443663" y="2563813"/>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3502" name="Text Box 49">
            <a:extLst>
              <a:ext uri="{FF2B5EF4-FFF2-40B4-BE49-F238E27FC236}">
                <a16:creationId xmlns:a16="http://schemas.microsoft.com/office/drawing/2014/main" id="{B0852B3A-FD4D-469A-85DE-D669A6817D41}"/>
              </a:ext>
            </a:extLst>
          </p:cNvPr>
          <p:cNvSpPr txBox="1">
            <a:spLocks noChangeArrowheads="1"/>
          </p:cNvSpPr>
          <p:nvPr/>
        </p:nvSpPr>
        <p:spPr bwMode="auto">
          <a:xfrm>
            <a:off x="4408488" y="190182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FDA0E451-9660-4F58-B45F-91FE4D946F3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6C1B47-79E0-46DD-B376-E764EE3201B8}" type="slidenum">
              <a:rPr lang="en-US" altLang="zh-CN" sz="1200" smtClean="0">
                <a:latin typeface="Garamond" panose="02020404030301010803" pitchFamily="18" charset="0"/>
              </a:rPr>
              <a:pPr>
                <a:spcBef>
                  <a:spcPct val="0"/>
                </a:spcBef>
                <a:buClrTx/>
                <a:buSzTx/>
                <a:buFontTx/>
                <a:buNone/>
              </a:pPr>
              <a:t>6</a:t>
            </a:fld>
            <a:endParaRPr lang="en-US" altLang="zh-CN" sz="1200">
              <a:latin typeface="Garamond" panose="02020404030301010803" pitchFamily="18" charset="0"/>
            </a:endParaRPr>
          </a:p>
        </p:txBody>
      </p:sp>
      <p:sp>
        <p:nvSpPr>
          <p:cNvPr id="9219" name="Rectangle 4">
            <a:extLst>
              <a:ext uri="{FF2B5EF4-FFF2-40B4-BE49-F238E27FC236}">
                <a16:creationId xmlns:a16="http://schemas.microsoft.com/office/drawing/2014/main" id="{2C72B430-B243-4273-8678-D3FC032D4156}"/>
              </a:ext>
            </a:extLst>
          </p:cNvPr>
          <p:cNvSpPr>
            <a:spLocks noGrp="1" noChangeArrowheads="1"/>
          </p:cNvSpPr>
          <p:nvPr>
            <p:ph type="body" idx="1"/>
          </p:nvPr>
        </p:nvSpPr>
        <p:spPr>
          <a:xfrm>
            <a:off x="457200" y="765175"/>
            <a:ext cx="8229600" cy="5724525"/>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bool operator ==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 return </a:t>
            </a:r>
            <a:r>
              <a:rPr lang="en-US" altLang="zh-CN" sz="2600">
                <a:latin typeface="Times New Roman" panose="02020603050405020304" pitchFamily="18" charset="0"/>
                <a:ea typeface="隶书" panose="02010509060101010101" pitchFamily="49" charset="-122"/>
              </a:rPr>
              <a:t>key</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x.key</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判</a:t>
            </a:r>
            <a:r>
              <a:rPr lang="zh-CN" altLang="en-US" sz="2600" b="1">
                <a:solidFill>
                  <a:schemeClr val="tx2"/>
                </a:solidFill>
                <a:latin typeface="Times New Roman" panose="02020603050405020304" pitchFamily="18"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this</a:t>
            </a:r>
            <a:r>
              <a:rPr lang="zh-CN" altLang="en-US" sz="2600">
                <a:solidFill>
                  <a:schemeClr val="tx2"/>
                </a:solidFill>
                <a:latin typeface="Times New Roman" panose="02020603050405020304" pitchFamily="18" charset="0"/>
                <a:ea typeface="隶书" panose="02010509060101010101" pitchFamily="49" charset="-122"/>
              </a:rPr>
              <a:t>与</a:t>
            </a:r>
            <a:r>
              <a:rPr lang="en-US" altLang="zh-CN" sz="2600" b="1">
                <a:solidFill>
                  <a:schemeClr val="tx2"/>
                </a:solidFill>
                <a:latin typeface="Times New Roman" panose="02020603050405020304" pitchFamily="18" charset="0"/>
                <a:ea typeface="隶书" panose="02010509060101010101" pitchFamily="49" charset="-122"/>
              </a:rPr>
              <a:t>x</a:t>
            </a:r>
            <a:r>
              <a:rPr lang="zh-CN" altLang="en-US" sz="2600">
                <a:solidFill>
                  <a:schemeClr val="tx2"/>
                </a:solidFill>
                <a:latin typeface="Times New Roman" panose="02020603050405020304" pitchFamily="18" charset="0"/>
                <a:ea typeface="隶书" panose="02010509060101010101" pitchFamily="49" charset="-122"/>
              </a:rPr>
              <a:t>相等</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bool operator &lt;=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 { return </a:t>
            </a:r>
            <a:r>
              <a:rPr lang="en-US" altLang="zh-CN" sz="2600">
                <a:latin typeface="Times New Roman" panose="02020603050405020304" pitchFamily="18" charset="0"/>
                <a:ea typeface="隶书" panose="02010509060101010101" pitchFamily="49" charset="-122"/>
              </a:rPr>
              <a:t>key</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x.key</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判</a:t>
            </a:r>
            <a:r>
              <a:rPr lang="zh-CN" altLang="en-US" sz="2600" b="1">
                <a:solidFill>
                  <a:schemeClr val="tx2"/>
                </a:solidFill>
                <a:latin typeface="Times New Roman" panose="02020603050405020304" pitchFamily="18"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this</a:t>
            </a:r>
            <a:r>
              <a:rPr lang="zh-CN" altLang="en-US" sz="2600">
                <a:solidFill>
                  <a:schemeClr val="tx2"/>
                </a:solidFill>
                <a:latin typeface="Times New Roman" panose="02020603050405020304" pitchFamily="18" charset="0"/>
                <a:ea typeface="隶书" panose="02010509060101010101" pitchFamily="49" charset="-122"/>
              </a:rPr>
              <a:t>小于或等于</a:t>
            </a:r>
            <a:r>
              <a:rPr lang="en-US" altLang="zh-CN" sz="2600" b="1">
                <a:solidFill>
                  <a:schemeClr val="tx2"/>
                </a:solidFill>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bool operator &gt;=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 { return </a:t>
            </a:r>
            <a:r>
              <a:rPr lang="en-US" altLang="zh-CN" sz="2600">
                <a:latin typeface="Times New Roman" panose="02020603050405020304" pitchFamily="18" charset="0"/>
                <a:ea typeface="隶书" panose="02010509060101010101" pitchFamily="49" charset="-122"/>
              </a:rPr>
              <a:t>key</a:t>
            </a:r>
            <a:r>
              <a:rPr lang="en-US" altLang="zh-CN" sz="2600" b="1">
                <a:latin typeface="Times New Roman" panose="02020603050405020304" pitchFamily="18" charset="0"/>
                <a:ea typeface="隶书" panose="02010509060101010101" pitchFamily="49" charset="-122"/>
              </a:rPr>
              <a:t> &gt;= </a:t>
            </a:r>
            <a:r>
              <a:rPr lang="en-US" altLang="zh-CN" sz="2600">
                <a:latin typeface="Times New Roman" panose="02020603050405020304" pitchFamily="18" charset="0"/>
                <a:ea typeface="隶书" panose="02010509060101010101" pitchFamily="49" charset="-122"/>
              </a:rPr>
              <a:t>x.key</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判</a:t>
            </a:r>
            <a:r>
              <a:rPr lang="zh-CN" altLang="en-US" sz="2600" b="1">
                <a:solidFill>
                  <a:schemeClr val="tx2"/>
                </a:solidFill>
                <a:latin typeface="Times New Roman" panose="02020603050405020304" pitchFamily="18"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this</a:t>
            </a:r>
            <a:r>
              <a:rPr lang="zh-CN" altLang="en-US" sz="2600">
                <a:solidFill>
                  <a:schemeClr val="tx2"/>
                </a:solidFill>
                <a:latin typeface="Times New Roman" panose="02020603050405020304" pitchFamily="18" charset="0"/>
                <a:ea typeface="隶书" panose="02010509060101010101" pitchFamily="49" charset="-122"/>
              </a:rPr>
              <a:t>大于或等于</a:t>
            </a:r>
            <a:r>
              <a:rPr lang="en-US" altLang="zh-CN" sz="2600" b="1">
                <a:solidFill>
                  <a:schemeClr val="tx2"/>
                </a:solidFill>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bool operator &gt;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 { return </a:t>
            </a:r>
            <a:r>
              <a:rPr lang="en-US" altLang="zh-CN" sz="2600">
                <a:latin typeface="Times New Roman" panose="02020603050405020304" pitchFamily="18" charset="0"/>
                <a:ea typeface="隶书" panose="02010509060101010101" pitchFamily="49" charset="-122"/>
              </a:rPr>
              <a:t>key</a:t>
            </a:r>
            <a:r>
              <a:rPr lang="en-US" altLang="zh-CN" sz="2600" b="1">
                <a:latin typeface="Times New Roman" panose="02020603050405020304" pitchFamily="18" charset="0"/>
                <a:ea typeface="隶书" panose="02010509060101010101" pitchFamily="49" charset="-122"/>
              </a:rPr>
              <a:t> &gt; </a:t>
            </a:r>
            <a:r>
              <a:rPr lang="en-US" altLang="zh-CN" sz="2600">
                <a:latin typeface="Times New Roman" panose="02020603050405020304" pitchFamily="18" charset="0"/>
                <a:ea typeface="隶书" panose="02010509060101010101" pitchFamily="49" charset="-122"/>
              </a:rPr>
              <a:t>x.key</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判</a:t>
            </a:r>
            <a:r>
              <a:rPr lang="zh-CN" altLang="en-US" sz="2600" b="1">
                <a:solidFill>
                  <a:schemeClr val="tx2"/>
                </a:solidFill>
                <a:latin typeface="Times New Roman" panose="02020603050405020304" pitchFamily="18"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this</a:t>
            </a:r>
            <a:r>
              <a:rPr lang="zh-CN" altLang="en-US" sz="2600">
                <a:solidFill>
                  <a:schemeClr val="tx2"/>
                </a:solidFill>
                <a:latin typeface="Times New Roman" panose="02020603050405020304" pitchFamily="18" charset="0"/>
                <a:ea typeface="隶书" panose="02010509060101010101" pitchFamily="49" charset="-122"/>
              </a:rPr>
              <a:t>大于</a:t>
            </a:r>
            <a:r>
              <a:rPr lang="en-US" altLang="zh-CN" sz="2600" b="1">
                <a:solidFill>
                  <a:schemeClr val="tx2"/>
                </a:solidFill>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bool operator &lt;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 { return </a:t>
            </a:r>
            <a:r>
              <a:rPr lang="en-US" altLang="zh-CN" sz="2600">
                <a:latin typeface="Times New Roman" panose="02020603050405020304" pitchFamily="18" charset="0"/>
                <a:ea typeface="隶书" panose="02010509060101010101" pitchFamily="49" charset="-122"/>
              </a:rPr>
              <a:t>key </a:t>
            </a:r>
            <a:r>
              <a:rPr lang="en-US" altLang="zh-CN" sz="2600" b="1">
                <a:latin typeface="Times New Roman" panose="02020603050405020304" pitchFamily="18" charset="0"/>
                <a:ea typeface="隶书" panose="02010509060101010101" pitchFamily="49" charset="-122"/>
              </a:rPr>
              <a:t>&lt; </a:t>
            </a:r>
            <a:r>
              <a:rPr lang="en-US" altLang="zh-CN" sz="2600">
                <a:latin typeface="Times New Roman" panose="02020603050405020304" pitchFamily="18" charset="0"/>
                <a:ea typeface="隶书" panose="02010509060101010101" pitchFamily="49" charset="-122"/>
              </a:rPr>
              <a:t>x.key</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判</a:t>
            </a:r>
            <a:r>
              <a:rPr lang="zh-CN" altLang="en-US" sz="2600" b="1">
                <a:solidFill>
                  <a:schemeClr val="tx2"/>
                </a:solidFill>
                <a:latin typeface="Times New Roman" panose="02020603050405020304" pitchFamily="18"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this</a:t>
            </a:r>
            <a:r>
              <a:rPr lang="zh-CN" altLang="en-US" sz="2600">
                <a:solidFill>
                  <a:schemeClr val="tx2"/>
                </a:solidFill>
                <a:latin typeface="Times New Roman" panose="02020603050405020304" pitchFamily="18" charset="0"/>
                <a:ea typeface="隶书" panose="02010509060101010101" pitchFamily="49" charset="-122"/>
              </a:rPr>
              <a:t>小于</a:t>
            </a:r>
            <a:r>
              <a:rPr lang="en-US" altLang="zh-CN" sz="2600" b="1">
                <a:solidFill>
                  <a:schemeClr val="tx2"/>
                </a:solidFill>
                <a:latin typeface="Times New Roman" panose="02020603050405020304" pitchFamily="18" charset="0"/>
                <a:ea typeface="隶书" panose="02010509060101010101" pitchFamily="49" charset="-122"/>
              </a:rPr>
              <a:t>x</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lang="en-US" altLang="zh-CN" sz="21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AF9CF74F-44A7-4A56-9F30-D26ADEC7E56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0FE77C-0898-47D7-8081-DBF0E836769C}" type="slidenum">
              <a:rPr lang="en-US" altLang="zh-CN" sz="1200" smtClean="0">
                <a:latin typeface="Garamond" panose="02020404030301010803" pitchFamily="18" charset="0"/>
              </a:rPr>
              <a:pPr>
                <a:spcBef>
                  <a:spcPct val="0"/>
                </a:spcBef>
                <a:buClrTx/>
                <a:buSzTx/>
                <a:buFontTx/>
                <a:buNone/>
              </a:pPr>
              <a:t>60</a:t>
            </a:fld>
            <a:endParaRPr lang="en-US" altLang="zh-CN" sz="1200">
              <a:latin typeface="Garamond" panose="02020404030301010803" pitchFamily="18" charset="0"/>
            </a:endParaRPr>
          </a:p>
        </p:txBody>
      </p:sp>
      <p:grpSp>
        <p:nvGrpSpPr>
          <p:cNvPr id="64515" name="Group 2">
            <a:extLst>
              <a:ext uri="{FF2B5EF4-FFF2-40B4-BE49-F238E27FC236}">
                <a16:creationId xmlns:a16="http://schemas.microsoft.com/office/drawing/2014/main" id="{472817CB-D249-4976-A6E9-9B15CDF1468B}"/>
              </a:ext>
            </a:extLst>
          </p:cNvPr>
          <p:cNvGrpSpPr>
            <a:grpSpLocks/>
          </p:cNvGrpSpPr>
          <p:nvPr/>
        </p:nvGrpSpPr>
        <p:grpSpPr bwMode="auto">
          <a:xfrm>
            <a:off x="576263" y="1377950"/>
            <a:ext cx="7559675" cy="3517900"/>
            <a:chOff x="363" y="1736"/>
            <a:chExt cx="4762" cy="2216"/>
          </a:xfrm>
        </p:grpSpPr>
        <p:sp>
          <p:nvSpPr>
            <p:cNvPr id="64524" name="Line 3">
              <a:extLst>
                <a:ext uri="{FF2B5EF4-FFF2-40B4-BE49-F238E27FC236}">
                  <a16:creationId xmlns:a16="http://schemas.microsoft.com/office/drawing/2014/main" id="{F484FAA9-F312-41E2-8890-9FA89ECF6CA6}"/>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Line 4">
              <a:extLst>
                <a:ext uri="{FF2B5EF4-FFF2-40B4-BE49-F238E27FC236}">
                  <a16:creationId xmlns:a16="http://schemas.microsoft.com/office/drawing/2014/main" id="{95118E1E-C4E8-43EF-94A9-8826E2B5D183}"/>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5">
              <a:extLst>
                <a:ext uri="{FF2B5EF4-FFF2-40B4-BE49-F238E27FC236}">
                  <a16:creationId xmlns:a16="http://schemas.microsoft.com/office/drawing/2014/main" id="{27ADA6D3-6F97-487A-A59F-6CEB6D26DA4D}"/>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Line 6">
              <a:extLst>
                <a:ext uri="{FF2B5EF4-FFF2-40B4-BE49-F238E27FC236}">
                  <a16:creationId xmlns:a16="http://schemas.microsoft.com/office/drawing/2014/main" id="{4420E7A2-A6BC-4757-A421-5F1136109C33}"/>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Line 7">
              <a:extLst>
                <a:ext uri="{FF2B5EF4-FFF2-40B4-BE49-F238E27FC236}">
                  <a16:creationId xmlns:a16="http://schemas.microsoft.com/office/drawing/2014/main" id="{712FB65F-7D13-4E9E-8403-6C792066397B}"/>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8">
              <a:extLst>
                <a:ext uri="{FF2B5EF4-FFF2-40B4-BE49-F238E27FC236}">
                  <a16:creationId xmlns:a16="http://schemas.microsoft.com/office/drawing/2014/main" id="{5C68E765-F7FC-4A11-BE45-7F38DD89D281}"/>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9">
              <a:extLst>
                <a:ext uri="{FF2B5EF4-FFF2-40B4-BE49-F238E27FC236}">
                  <a16:creationId xmlns:a16="http://schemas.microsoft.com/office/drawing/2014/main" id="{AD2CD94C-72EE-4F20-A5E9-3213F1880926}"/>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4531" name="Line 10">
              <a:extLst>
                <a:ext uri="{FF2B5EF4-FFF2-40B4-BE49-F238E27FC236}">
                  <a16:creationId xmlns:a16="http://schemas.microsoft.com/office/drawing/2014/main" id="{B2A5C212-DBEC-42F6-979A-428F81BC0875}"/>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4532" name="Line 11">
              <a:extLst>
                <a:ext uri="{FF2B5EF4-FFF2-40B4-BE49-F238E27FC236}">
                  <a16:creationId xmlns:a16="http://schemas.microsoft.com/office/drawing/2014/main" id="{E152CA7D-8189-439D-BB41-40F6D6F2977D}"/>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12">
              <a:extLst>
                <a:ext uri="{FF2B5EF4-FFF2-40B4-BE49-F238E27FC236}">
                  <a16:creationId xmlns:a16="http://schemas.microsoft.com/office/drawing/2014/main" id="{3E1B60F3-F13E-4D75-A066-D766926D0890}"/>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Line 13">
              <a:extLst>
                <a:ext uri="{FF2B5EF4-FFF2-40B4-BE49-F238E27FC236}">
                  <a16:creationId xmlns:a16="http://schemas.microsoft.com/office/drawing/2014/main" id="{D0B62EEA-1C11-4B23-81D9-C165850CC22F}"/>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5" name="Line 14">
              <a:extLst>
                <a:ext uri="{FF2B5EF4-FFF2-40B4-BE49-F238E27FC236}">
                  <a16:creationId xmlns:a16="http://schemas.microsoft.com/office/drawing/2014/main" id="{72073A09-1F10-48A9-B297-E9AB0010AB78}"/>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4847" name="Oval 15">
              <a:extLst>
                <a:ext uri="{FF2B5EF4-FFF2-40B4-BE49-F238E27FC236}">
                  <a16:creationId xmlns:a16="http://schemas.microsoft.com/office/drawing/2014/main" id="{17DC2B2A-CEAE-404A-8973-8402C42FA09F}"/>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4848" name="Oval 16">
              <a:extLst>
                <a:ext uri="{FF2B5EF4-FFF2-40B4-BE49-F238E27FC236}">
                  <a16:creationId xmlns:a16="http://schemas.microsoft.com/office/drawing/2014/main" id="{C496E2EC-FFC1-4F40-9569-7F3DBA9B2BBF}"/>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4849" name="Oval 17">
              <a:extLst>
                <a:ext uri="{FF2B5EF4-FFF2-40B4-BE49-F238E27FC236}">
                  <a16:creationId xmlns:a16="http://schemas.microsoft.com/office/drawing/2014/main" id="{EE10D352-92DA-481A-B479-9F3F0303CDFF}"/>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4850" name="Oval 18">
              <a:extLst>
                <a:ext uri="{FF2B5EF4-FFF2-40B4-BE49-F238E27FC236}">
                  <a16:creationId xmlns:a16="http://schemas.microsoft.com/office/drawing/2014/main" id="{DAD0D1B9-A445-488F-AB58-AB13935B1821}"/>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4851" name="Oval 19">
              <a:extLst>
                <a:ext uri="{FF2B5EF4-FFF2-40B4-BE49-F238E27FC236}">
                  <a16:creationId xmlns:a16="http://schemas.microsoft.com/office/drawing/2014/main" id="{ACADB621-2A33-49E6-B922-1936CDF58B07}"/>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4852" name="Oval 20">
              <a:extLst>
                <a:ext uri="{FF2B5EF4-FFF2-40B4-BE49-F238E27FC236}">
                  <a16:creationId xmlns:a16="http://schemas.microsoft.com/office/drawing/2014/main" id="{B3199642-8E75-48C8-A766-CBC79EBACB2B}"/>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4853" name="Rectangle 21">
              <a:extLst>
                <a:ext uri="{FF2B5EF4-FFF2-40B4-BE49-F238E27FC236}">
                  <a16:creationId xmlns:a16="http://schemas.microsoft.com/office/drawing/2014/main" id="{5730027B-8D9E-49FA-BCAF-52D969B053D4}"/>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4854" name="Rectangle 22">
              <a:extLst>
                <a:ext uri="{FF2B5EF4-FFF2-40B4-BE49-F238E27FC236}">
                  <a16:creationId xmlns:a16="http://schemas.microsoft.com/office/drawing/2014/main" id="{4E4757E4-2E8B-41C5-91CE-151450ED1833}"/>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4855" name="Rectangle 23">
              <a:extLst>
                <a:ext uri="{FF2B5EF4-FFF2-40B4-BE49-F238E27FC236}">
                  <a16:creationId xmlns:a16="http://schemas.microsoft.com/office/drawing/2014/main" id="{26396197-5153-4807-BDE9-873DEBFBA738}"/>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4856" name="Rectangle 24">
              <a:extLst>
                <a:ext uri="{FF2B5EF4-FFF2-40B4-BE49-F238E27FC236}">
                  <a16:creationId xmlns:a16="http://schemas.microsoft.com/office/drawing/2014/main" id="{A1CBA14C-0635-46F8-90EB-49BF6F2ED1FB}"/>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4857" name="Rectangle 25">
              <a:extLst>
                <a:ext uri="{FF2B5EF4-FFF2-40B4-BE49-F238E27FC236}">
                  <a16:creationId xmlns:a16="http://schemas.microsoft.com/office/drawing/2014/main" id="{C0F7B947-66B9-4F69-9408-FB91C4DF05B1}"/>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4547" name="Rectangle 26">
              <a:extLst>
                <a:ext uri="{FF2B5EF4-FFF2-40B4-BE49-F238E27FC236}">
                  <a16:creationId xmlns:a16="http://schemas.microsoft.com/office/drawing/2014/main" id="{5DDB7AB3-45FB-46E1-AA94-F3266AC18C89}"/>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4859" name="Rectangle 27">
              <a:extLst>
                <a:ext uri="{FF2B5EF4-FFF2-40B4-BE49-F238E27FC236}">
                  <a16:creationId xmlns:a16="http://schemas.microsoft.com/office/drawing/2014/main" id="{46BBBC7D-EF31-4DC0-AFBE-F6264F3779C9}"/>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4549" name="Text Box 28">
              <a:extLst>
                <a:ext uri="{FF2B5EF4-FFF2-40B4-BE49-F238E27FC236}">
                  <a16:creationId xmlns:a16="http://schemas.microsoft.com/office/drawing/2014/main" id="{F862A56F-C4DB-41AD-BFB9-9D83145B6E0A}"/>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4550" name="Text Box 29">
              <a:extLst>
                <a:ext uri="{FF2B5EF4-FFF2-40B4-BE49-F238E27FC236}">
                  <a16:creationId xmlns:a16="http://schemas.microsoft.com/office/drawing/2014/main" id="{8E086B07-F79C-4E20-96C4-D7EDD335408D}"/>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4551" name="Text Box 30">
              <a:extLst>
                <a:ext uri="{FF2B5EF4-FFF2-40B4-BE49-F238E27FC236}">
                  <a16:creationId xmlns:a16="http://schemas.microsoft.com/office/drawing/2014/main" id="{8B37E68C-51D0-43F8-B594-9696473E3B8A}"/>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4552" name="Text Box 31">
              <a:extLst>
                <a:ext uri="{FF2B5EF4-FFF2-40B4-BE49-F238E27FC236}">
                  <a16:creationId xmlns:a16="http://schemas.microsoft.com/office/drawing/2014/main" id="{10BAE3F3-2CA3-48DF-B11D-967E9B11BD04}"/>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4553" name="Text Box 32">
              <a:extLst>
                <a:ext uri="{FF2B5EF4-FFF2-40B4-BE49-F238E27FC236}">
                  <a16:creationId xmlns:a16="http://schemas.microsoft.com/office/drawing/2014/main" id="{89DFBCEB-0279-4DF4-BE09-73E510D644C9}"/>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4554" name="Text Box 33">
              <a:extLst>
                <a:ext uri="{FF2B5EF4-FFF2-40B4-BE49-F238E27FC236}">
                  <a16:creationId xmlns:a16="http://schemas.microsoft.com/office/drawing/2014/main" id="{12DAA9FF-7EAF-43A5-A58D-02D437EB8BC1}"/>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4555" name="Text Box 34">
              <a:extLst>
                <a:ext uri="{FF2B5EF4-FFF2-40B4-BE49-F238E27FC236}">
                  <a16:creationId xmlns:a16="http://schemas.microsoft.com/office/drawing/2014/main" id="{FA543F8F-D5CC-41CF-8C02-954AAE722F35}"/>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4556" name="Text Box 35">
              <a:extLst>
                <a:ext uri="{FF2B5EF4-FFF2-40B4-BE49-F238E27FC236}">
                  <a16:creationId xmlns:a16="http://schemas.microsoft.com/office/drawing/2014/main" id="{7BC8D0C6-BF66-4C5E-85CB-B5B8C65C6E3E}"/>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1144869" name="Text Box 37">
            <a:extLst>
              <a:ext uri="{FF2B5EF4-FFF2-40B4-BE49-F238E27FC236}">
                <a16:creationId xmlns:a16="http://schemas.microsoft.com/office/drawing/2014/main" id="{C214F941-FA3C-453A-8D80-ACA094179521}"/>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3</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4517" name="Text Box 38">
            <a:extLst>
              <a:ext uri="{FF2B5EF4-FFF2-40B4-BE49-F238E27FC236}">
                <a16:creationId xmlns:a16="http://schemas.microsoft.com/office/drawing/2014/main" id="{1C1A5D25-6C53-4CAF-9C56-DCFAE80D6C9A}"/>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4518" name="Line 39">
            <a:extLst>
              <a:ext uri="{FF2B5EF4-FFF2-40B4-BE49-F238E27FC236}">
                <a16:creationId xmlns:a16="http://schemas.microsoft.com/office/drawing/2014/main" id="{4F4AFBD2-CB14-4189-B813-52411412739F}"/>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4519" name="Text Box 40">
            <a:extLst>
              <a:ext uri="{FF2B5EF4-FFF2-40B4-BE49-F238E27FC236}">
                <a16:creationId xmlns:a16="http://schemas.microsoft.com/office/drawing/2014/main" id="{9DB55630-C0A7-4A4E-92C2-9FB46ED46B6B}"/>
              </a:ext>
            </a:extLst>
          </p:cNvPr>
          <p:cNvSpPr txBox="1">
            <a:spLocks noChangeArrowheads="1"/>
          </p:cNvSpPr>
          <p:nvPr/>
        </p:nvSpPr>
        <p:spPr bwMode="auto">
          <a:xfrm>
            <a:off x="7070725"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e[5] = 16</a:t>
            </a:r>
          </a:p>
        </p:txBody>
      </p:sp>
      <p:sp>
        <p:nvSpPr>
          <p:cNvPr id="64520" name="Text Box 41">
            <a:extLst>
              <a:ext uri="{FF2B5EF4-FFF2-40B4-BE49-F238E27FC236}">
                <a16:creationId xmlns:a16="http://schemas.microsoft.com/office/drawing/2014/main" id="{CA9C8E0E-8E60-45BA-B9F3-09AF784EF97C}"/>
              </a:ext>
            </a:extLst>
          </p:cNvPr>
          <p:cNvSpPr txBox="1">
            <a:spLocks noChangeArrowheads="1"/>
          </p:cNvSpPr>
          <p:nvPr/>
        </p:nvSpPr>
        <p:spPr bwMode="auto">
          <a:xfrm>
            <a:off x="64436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4521" name="Text Box 44">
            <a:extLst>
              <a:ext uri="{FF2B5EF4-FFF2-40B4-BE49-F238E27FC236}">
                <a16:creationId xmlns:a16="http://schemas.microsoft.com/office/drawing/2014/main" id="{5D4B9020-A616-46D8-9BD0-A6143494F0F9}"/>
              </a:ext>
            </a:extLst>
          </p:cNvPr>
          <p:cNvSpPr txBox="1">
            <a:spLocks noChangeArrowheads="1"/>
          </p:cNvSpPr>
          <p:nvPr/>
        </p:nvSpPr>
        <p:spPr bwMode="auto">
          <a:xfrm>
            <a:off x="53086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4522" name="Text Box 47">
            <a:extLst>
              <a:ext uri="{FF2B5EF4-FFF2-40B4-BE49-F238E27FC236}">
                <a16:creationId xmlns:a16="http://schemas.microsoft.com/office/drawing/2014/main" id="{D8D8F181-8F72-4244-97CC-30BB39152F52}"/>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隶书" panose="02010509060101010101" pitchFamily="49" charset="-122"/>
              </a:rPr>
              <a:t>输出冠军</a:t>
            </a:r>
            <a:r>
              <a:rPr kumimoji="1" lang="en-US" altLang="zh-CN" sz="3200" b="1">
                <a:solidFill>
                  <a:schemeClr val="tx2"/>
                </a:solidFill>
                <a:latin typeface="Times New Roman" panose="02020603050405020304" pitchFamily="18" charset="0"/>
                <a:ea typeface="隶书" panose="02010509060101010101" pitchFamily="49" charset="-122"/>
              </a:rPr>
              <a:t>e[6] = 08 </a:t>
            </a:r>
            <a:r>
              <a:rPr kumimoji="1" lang="zh-CN" altLang="en-US" sz="3200" b="1">
                <a:solidFill>
                  <a:schemeClr val="tx2"/>
                </a:solidFill>
                <a:latin typeface="Times New Roman" panose="02020603050405020304" pitchFamily="18" charset="0"/>
                <a:ea typeface="隶书" panose="02010509060101010101" pitchFamily="49" charset="-122"/>
              </a:rPr>
              <a:t>并调整胜者树后树的状态</a:t>
            </a:r>
          </a:p>
        </p:txBody>
      </p:sp>
      <p:sp>
        <p:nvSpPr>
          <p:cNvPr id="64523" name="Text Box 49">
            <a:extLst>
              <a:ext uri="{FF2B5EF4-FFF2-40B4-BE49-F238E27FC236}">
                <a16:creationId xmlns:a16="http://schemas.microsoft.com/office/drawing/2014/main" id="{C327060B-2D7C-45DC-A7B2-CE799D41B194}"/>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D99C40D6-93C6-47E7-81E1-A26183640BD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2E579D-8F34-4C6C-B191-124785A8CD31}" type="slidenum">
              <a:rPr lang="en-US" altLang="zh-CN" sz="1200" smtClean="0">
                <a:latin typeface="Garamond" panose="02020404030301010803" pitchFamily="18" charset="0"/>
              </a:rPr>
              <a:pPr>
                <a:spcBef>
                  <a:spcPct val="0"/>
                </a:spcBef>
                <a:buClrTx/>
                <a:buSzTx/>
                <a:buFontTx/>
                <a:buNone/>
              </a:pPr>
              <a:t>61</a:t>
            </a:fld>
            <a:endParaRPr lang="en-US" altLang="zh-CN" sz="1200">
              <a:latin typeface="Garamond" panose="02020404030301010803" pitchFamily="18" charset="0"/>
            </a:endParaRPr>
          </a:p>
        </p:txBody>
      </p:sp>
      <p:grpSp>
        <p:nvGrpSpPr>
          <p:cNvPr id="65539" name="Group 2">
            <a:extLst>
              <a:ext uri="{FF2B5EF4-FFF2-40B4-BE49-F238E27FC236}">
                <a16:creationId xmlns:a16="http://schemas.microsoft.com/office/drawing/2014/main" id="{4554B6A4-4222-47BC-BBAD-1453F8CA399E}"/>
              </a:ext>
            </a:extLst>
          </p:cNvPr>
          <p:cNvGrpSpPr>
            <a:grpSpLocks/>
          </p:cNvGrpSpPr>
          <p:nvPr/>
        </p:nvGrpSpPr>
        <p:grpSpPr bwMode="auto">
          <a:xfrm>
            <a:off x="576263" y="1377950"/>
            <a:ext cx="7559675" cy="3517900"/>
            <a:chOff x="363" y="1736"/>
            <a:chExt cx="4762" cy="2216"/>
          </a:xfrm>
        </p:grpSpPr>
        <p:sp>
          <p:nvSpPr>
            <p:cNvPr id="65548" name="Line 3">
              <a:extLst>
                <a:ext uri="{FF2B5EF4-FFF2-40B4-BE49-F238E27FC236}">
                  <a16:creationId xmlns:a16="http://schemas.microsoft.com/office/drawing/2014/main" id="{82532D96-E948-4062-B1DC-8AF4E1968CE6}"/>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9" name="Line 4">
              <a:extLst>
                <a:ext uri="{FF2B5EF4-FFF2-40B4-BE49-F238E27FC236}">
                  <a16:creationId xmlns:a16="http://schemas.microsoft.com/office/drawing/2014/main" id="{287BC1AB-CA2F-4BA3-9DAE-CDE4CA75543A}"/>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Line 5">
              <a:extLst>
                <a:ext uri="{FF2B5EF4-FFF2-40B4-BE49-F238E27FC236}">
                  <a16:creationId xmlns:a16="http://schemas.microsoft.com/office/drawing/2014/main" id="{CA8D09F0-1AD1-48C1-8C10-4B1557FFBFD3}"/>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6">
              <a:extLst>
                <a:ext uri="{FF2B5EF4-FFF2-40B4-BE49-F238E27FC236}">
                  <a16:creationId xmlns:a16="http://schemas.microsoft.com/office/drawing/2014/main" id="{04E41BE2-620D-408F-ABE6-3562C181CE79}"/>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7">
              <a:extLst>
                <a:ext uri="{FF2B5EF4-FFF2-40B4-BE49-F238E27FC236}">
                  <a16:creationId xmlns:a16="http://schemas.microsoft.com/office/drawing/2014/main" id="{7247F4FC-9E46-4E84-99A9-39FB59028B6E}"/>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Line 8">
              <a:extLst>
                <a:ext uri="{FF2B5EF4-FFF2-40B4-BE49-F238E27FC236}">
                  <a16:creationId xmlns:a16="http://schemas.microsoft.com/office/drawing/2014/main" id="{F711E652-7542-4F15-8701-3CC0C2404BFE}"/>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9">
              <a:extLst>
                <a:ext uri="{FF2B5EF4-FFF2-40B4-BE49-F238E27FC236}">
                  <a16:creationId xmlns:a16="http://schemas.microsoft.com/office/drawing/2014/main" id="{6D82D92D-0FE2-4CF7-89EA-24D0D4AF281C}"/>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5555" name="Line 10">
              <a:extLst>
                <a:ext uri="{FF2B5EF4-FFF2-40B4-BE49-F238E27FC236}">
                  <a16:creationId xmlns:a16="http://schemas.microsoft.com/office/drawing/2014/main" id="{6A963E8C-CD95-4006-B948-BC36AD542D0B}"/>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5556" name="Line 11">
              <a:extLst>
                <a:ext uri="{FF2B5EF4-FFF2-40B4-BE49-F238E27FC236}">
                  <a16:creationId xmlns:a16="http://schemas.microsoft.com/office/drawing/2014/main" id="{38BA0F04-0464-45FB-9859-553D824BF7A7}"/>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12">
              <a:extLst>
                <a:ext uri="{FF2B5EF4-FFF2-40B4-BE49-F238E27FC236}">
                  <a16:creationId xmlns:a16="http://schemas.microsoft.com/office/drawing/2014/main" id="{3DE7ABDD-014A-4BD1-9FD9-B80E55AE8320}"/>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13">
              <a:extLst>
                <a:ext uri="{FF2B5EF4-FFF2-40B4-BE49-F238E27FC236}">
                  <a16:creationId xmlns:a16="http://schemas.microsoft.com/office/drawing/2014/main" id="{38B97565-189D-4817-BDD5-B6CF679A6E50}"/>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14">
              <a:extLst>
                <a:ext uri="{FF2B5EF4-FFF2-40B4-BE49-F238E27FC236}">
                  <a16:creationId xmlns:a16="http://schemas.microsoft.com/office/drawing/2014/main" id="{50DA89EC-D279-4650-AC8E-D6C0CAD8FD58}"/>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5871" name="Oval 15">
              <a:extLst>
                <a:ext uri="{FF2B5EF4-FFF2-40B4-BE49-F238E27FC236}">
                  <a16:creationId xmlns:a16="http://schemas.microsoft.com/office/drawing/2014/main" id="{50C05497-9C11-4B83-B9BC-609530EE1771}"/>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5872" name="Oval 16">
              <a:extLst>
                <a:ext uri="{FF2B5EF4-FFF2-40B4-BE49-F238E27FC236}">
                  <a16:creationId xmlns:a16="http://schemas.microsoft.com/office/drawing/2014/main" id="{23F528E4-EB2D-4ECE-90E3-5E59BB0353A0}"/>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5873" name="Oval 17">
              <a:extLst>
                <a:ext uri="{FF2B5EF4-FFF2-40B4-BE49-F238E27FC236}">
                  <a16:creationId xmlns:a16="http://schemas.microsoft.com/office/drawing/2014/main" id="{8208924E-EDA8-42A7-BD0E-9D8BFEF436BE}"/>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63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5563" name="Oval 18">
              <a:extLst>
                <a:ext uri="{FF2B5EF4-FFF2-40B4-BE49-F238E27FC236}">
                  <a16:creationId xmlns:a16="http://schemas.microsoft.com/office/drawing/2014/main" id="{0EF7EAC9-44EF-4A6A-80F2-241A2679C91A}"/>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5875" name="Oval 19">
              <a:extLst>
                <a:ext uri="{FF2B5EF4-FFF2-40B4-BE49-F238E27FC236}">
                  <a16:creationId xmlns:a16="http://schemas.microsoft.com/office/drawing/2014/main" id="{9A089B9A-DAE3-457B-A15F-A4529CC1B3E5}"/>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5876" name="Oval 20">
              <a:extLst>
                <a:ext uri="{FF2B5EF4-FFF2-40B4-BE49-F238E27FC236}">
                  <a16:creationId xmlns:a16="http://schemas.microsoft.com/office/drawing/2014/main" id="{90DC1C2A-FE5F-44F8-B4F4-66C91BE8BBD4}"/>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5877" name="Rectangle 21">
              <a:extLst>
                <a:ext uri="{FF2B5EF4-FFF2-40B4-BE49-F238E27FC236}">
                  <a16:creationId xmlns:a16="http://schemas.microsoft.com/office/drawing/2014/main" id="{3FD7CCFC-0CD4-4F67-A87C-55722494697D}"/>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5878" name="Rectangle 22">
              <a:extLst>
                <a:ext uri="{FF2B5EF4-FFF2-40B4-BE49-F238E27FC236}">
                  <a16:creationId xmlns:a16="http://schemas.microsoft.com/office/drawing/2014/main" id="{4EE8E125-391B-47E6-892F-9F78FA7E4A5F}"/>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5879" name="Rectangle 23">
              <a:extLst>
                <a:ext uri="{FF2B5EF4-FFF2-40B4-BE49-F238E27FC236}">
                  <a16:creationId xmlns:a16="http://schemas.microsoft.com/office/drawing/2014/main" id="{23CD29B1-AAA0-4E0B-AC7B-E48CF7641A02}"/>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5880" name="Rectangle 24">
              <a:extLst>
                <a:ext uri="{FF2B5EF4-FFF2-40B4-BE49-F238E27FC236}">
                  <a16:creationId xmlns:a16="http://schemas.microsoft.com/office/drawing/2014/main" id="{3FCFEDCA-715D-410B-9D3A-4DC016F0BE78}"/>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5570" name="Rectangle 25">
              <a:extLst>
                <a:ext uri="{FF2B5EF4-FFF2-40B4-BE49-F238E27FC236}">
                  <a16:creationId xmlns:a16="http://schemas.microsoft.com/office/drawing/2014/main" id="{166CD86F-F322-4968-AD59-B35161A79B48}"/>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5571" name="Rectangle 26">
              <a:extLst>
                <a:ext uri="{FF2B5EF4-FFF2-40B4-BE49-F238E27FC236}">
                  <a16:creationId xmlns:a16="http://schemas.microsoft.com/office/drawing/2014/main" id="{0A1DDF84-5776-47E5-9113-0A27082CD9C7}"/>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5883" name="Rectangle 27">
              <a:extLst>
                <a:ext uri="{FF2B5EF4-FFF2-40B4-BE49-F238E27FC236}">
                  <a16:creationId xmlns:a16="http://schemas.microsoft.com/office/drawing/2014/main" id="{324D6B72-7307-4283-B37E-49EE91E339DF}"/>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5573" name="Text Box 28">
              <a:extLst>
                <a:ext uri="{FF2B5EF4-FFF2-40B4-BE49-F238E27FC236}">
                  <a16:creationId xmlns:a16="http://schemas.microsoft.com/office/drawing/2014/main" id="{9D9A066A-56B0-4301-9E6E-52667E5AA3F3}"/>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5574" name="Text Box 29">
              <a:extLst>
                <a:ext uri="{FF2B5EF4-FFF2-40B4-BE49-F238E27FC236}">
                  <a16:creationId xmlns:a16="http://schemas.microsoft.com/office/drawing/2014/main" id="{2F443607-2741-4DDF-B930-FDB2D9E36C44}"/>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5575" name="Text Box 30">
              <a:extLst>
                <a:ext uri="{FF2B5EF4-FFF2-40B4-BE49-F238E27FC236}">
                  <a16:creationId xmlns:a16="http://schemas.microsoft.com/office/drawing/2014/main" id="{944D79FE-5324-4010-83E6-AC717584311C}"/>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5576" name="Text Box 31">
              <a:extLst>
                <a:ext uri="{FF2B5EF4-FFF2-40B4-BE49-F238E27FC236}">
                  <a16:creationId xmlns:a16="http://schemas.microsoft.com/office/drawing/2014/main" id="{E4A4A8AC-27E9-483C-82CC-7E6F2F5DC186}"/>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5577" name="Text Box 32">
              <a:extLst>
                <a:ext uri="{FF2B5EF4-FFF2-40B4-BE49-F238E27FC236}">
                  <a16:creationId xmlns:a16="http://schemas.microsoft.com/office/drawing/2014/main" id="{83020F7F-4931-4169-BAFF-7DD3F05676D0}"/>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5578" name="Text Box 33">
              <a:extLst>
                <a:ext uri="{FF2B5EF4-FFF2-40B4-BE49-F238E27FC236}">
                  <a16:creationId xmlns:a16="http://schemas.microsoft.com/office/drawing/2014/main" id="{9DBF5926-A511-482C-8A5E-2F10F8A79119}"/>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5579" name="Text Box 34">
              <a:extLst>
                <a:ext uri="{FF2B5EF4-FFF2-40B4-BE49-F238E27FC236}">
                  <a16:creationId xmlns:a16="http://schemas.microsoft.com/office/drawing/2014/main" id="{ADD7C2B9-5D93-4BAC-AD25-A22C2BFA22C3}"/>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5580" name="Text Box 35">
              <a:extLst>
                <a:ext uri="{FF2B5EF4-FFF2-40B4-BE49-F238E27FC236}">
                  <a16:creationId xmlns:a16="http://schemas.microsoft.com/office/drawing/2014/main" id="{1F5A6629-E572-43E7-A97D-CE1FF32FC06F}"/>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1145892" name="Text Box 36">
            <a:extLst>
              <a:ext uri="{FF2B5EF4-FFF2-40B4-BE49-F238E27FC236}">
                <a16:creationId xmlns:a16="http://schemas.microsoft.com/office/drawing/2014/main" id="{13F8DF5A-5F7B-409F-BD1A-AC7B681B3E82}"/>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3</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5541" name="Text Box 37">
            <a:extLst>
              <a:ext uri="{FF2B5EF4-FFF2-40B4-BE49-F238E27FC236}">
                <a16:creationId xmlns:a16="http://schemas.microsoft.com/office/drawing/2014/main" id="{F593D834-3EF7-4975-B3AF-496FBE897760}"/>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5542" name="Line 38">
            <a:extLst>
              <a:ext uri="{FF2B5EF4-FFF2-40B4-BE49-F238E27FC236}">
                <a16:creationId xmlns:a16="http://schemas.microsoft.com/office/drawing/2014/main" id="{DDC6F18C-3C0B-4607-A554-D424F17026BF}"/>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5543" name="Text Box 39">
            <a:extLst>
              <a:ext uri="{FF2B5EF4-FFF2-40B4-BE49-F238E27FC236}">
                <a16:creationId xmlns:a16="http://schemas.microsoft.com/office/drawing/2014/main" id="{679E7B53-1D25-453B-B80A-5BAB4EB2E38F}"/>
              </a:ext>
            </a:extLst>
          </p:cNvPr>
          <p:cNvSpPr txBox="1">
            <a:spLocks noChangeArrowheads="1"/>
          </p:cNvSpPr>
          <p:nvPr/>
        </p:nvSpPr>
        <p:spPr bwMode="auto">
          <a:xfrm>
            <a:off x="7070725"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e[1] = 21</a:t>
            </a:r>
          </a:p>
        </p:txBody>
      </p:sp>
      <p:sp>
        <p:nvSpPr>
          <p:cNvPr id="65544" name="Text Box 40">
            <a:extLst>
              <a:ext uri="{FF2B5EF4-FFF2-40B4-BE49-F238E27FC236}">
                <a16:creationId xmlns:a16="http://schemas.microsoft.com/office/drawing/2014/main" id="{51B09812-2979-4E84-9B2C-DE08E1CE8198}"/>
              </a:ext>
            </a:extLst>
          </p:cNvPr>
          <p:cNvSpPr txBox="1">
            <a:spLocks noChangeArrowheads="1"/>
          </p:cNvSpPr>
          <p:nvPr/>
        </p:nvSpPr>
        <p:spPr bwMode="auto">
          <a:xfrm>
            <a:off x="64436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5545" name="Text Box 41">
            <a:extLst>
              <a:ext uri="{FF2B5EF4-FFF2-40B4-BE49-F238E27FC236}">
                <a16:creationId xmlns:a16="http://schemas.microsoft.com/office/drawing/2014/main" id="{BF877BA1-FD1A-4A9E-8A9F-42A13686454B}"/>
              </a:ext>
            </a:extLst>
          </p:cNvPr>
          <p:cNvSpPr txBox="1">
            <a:spLocks noChangeArrowheads="1"/>
          </p:cNvSpPr>
          <p:nvPr/>
        </p:nvSpPr>
        <p:spPr bwMode="auto">
          <a:xfrm>
            <a:off x="53086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5546" name="Text Box 42">
            <a:extLst>
              <a:ext uri="{FF2B5EF4-FFF2-40B4-BE49-F238E27FC236}">
                <a16:creationId xmlns:a16="http://schemas.microsoft.com/office/drawing/2014/main" id="{B8F13D09-5DB3-4A61-9797-9CECC998E42C}"/>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隶书" panose="02010509060101010101" pitchFamily="49" charset="-122"/>
              </a:rPr>
              <a:t>输出冠军</a:t>
            </a:r>
            <a:r>
              <a:rPr kumimoji="1" lang="en-US" altLang="zh-CN" sz="3200" b="1">
                <a:solidFill>
                  <a:schemeClr val="tx2"/>
                </a:solidFill>
                <a:latin typeface="Times New Roman" panose="02020603050405020304" pitchFamily="18" charset="0"/>
                <a:ea typeface="隶书" panose="02010509060101010101" pitchFamily="49" charset="-122"/>
              </a:rPr>
              <a:t>e[5] = 16 </a:t>
            </a:r>
            <a:r>
              <a:rPr kumimoji="1" lang="zh-CN" altLang="en-US" sz="3200" b="1">
                <a:solidFill>
                  <a:schemeClr val="tx2"/>
                </a:solidFill>
                <a:latin typeface="Times New Roman" panose="02020603050405020304" pitchFamily="18" charset="0"/>
                <a:ea typeface="隶书" panose="02010509060101010101" pitchFamily="49" charset="-122"/>
              </a:rPr>
              <a:t>并调整胜者树后树的状态</a:t>
            </a:r>
          </a:p>
        </p:txBody>
      </p:sp>
      <p:sp>
        <p:nvSpPr>
          <p:cNvPr id="65547" name="Text Box 43">
            <a:extLst>
              <a:ext uri="{FF2B5EF4-FFF2-40B4-BE49-F238E27FC236}">
                <a16:creationId xmlns:a16="http://schemas.microsoft.com/office/drawing/2014/main" id="{5715488B-DFFA-489A-89A6-1838F67115C0}"/>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F4F33884-7737-4BAF-A907-37D1CCB57B9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49B476-3ECB-4915-BE35-522105EDCBF9}" type="slidenum">
              <a:rPr lang="en-US" altLang="zh-CN" sz="1200" smtClean="0">
                <a:latin typeface="Garamond" panose="02020404030301010803" pitchFamily="18" charset="0"/>
              </a:rPr>
              <a:pPr>
                <a:spcBef>
                  <a:spcPct val="0"/>
                </a:spcBef>
                <a:buClrTx/>
                <a:buSzTx/>
                <a:buFontTx/>
                <a:buNone/>
              </a:pPr>
              <a:t>62</a:t>
            </a:fld>
            <a:endParaRPr lang="en-US" altLang="zh-CN" sz="1200">
              <a:latin typeface="Garamond" panose="02020404030301010803" pitchFamily="18" charset="0"/>
            </a:endParaRPr>
          </a:p>
        </p:txBody>
      </p:sp>
      <p:grpSp>
        <p:nvGrpSpPr>
          <p:cNvPr id="66563" name="Group 2">
            <a:extLst>
              <a:ext uri="{FF2B5EF4-FFF2-40B4-BE49-F238E27FC236}">
                <a16:creationId xmlns:a16="http://schemas.microsoft.com/office/drawing/2014/main" id="{AA88D7C6-00E8-4FC9-B09E-3E6063725767}"/>
              </a:ext>
            </a:extLst>
          </p:cNvPr>
          <p:cNvGrpSpPr>
            <a:grpSpLocks/>
          </p:cNvGrpSpPr>
          <p:nvPr/>
        </p:nvGrpSpPr>
        <p:grpSpPr bwMode="auto">
          <a:xfrm>
            <a:off x="576263" y="1377950"/>
            <a:ext cx="7559675" cy="3517900"/>
            <a:chOff x="363" y="1736"/>
            <a:chExt cx="4762" cy="2216"/>
          </a:xfrm>
        </p:grpSpPr>
        <p:sp>
          <p:nvSpPr>
            <p:cNvPr id="66572" name="Line 3">
              <a:extLst>
                <a:ext uri="{FF2B5EF4-FFF2-40B4-BE49-F238E27FC236}">
                  <a16:creationId xmlns:a16="http://schemas.microsoft.com/office/drawing/2014/main" id="{ECD673C3-7B74-470E-88E7-5355EF7C121D}"/>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Line 4">
              <a:extLst>
                <a:ext uri="{FF2B5EF4-FFF2-40B4-BE49-F238E27FC236}">
                  <a16:creationId xmlns:a16="http://schemas.microsoft.com/office/drawing/2014/main" id="{88695E14-8860-44D2-B8ED-13160BE14AB0}"/>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5">
              <a:extLst>
                <a:ext uri="{FF2B5EF4-FFF2-40B4-BE49-F238E27FC236}">
                  <a16:creationId xmlns:a16="http://schemas.microsoft.com/office/drawing/2014/main" id="{9E837239-A083-4CCE-A2F9-18052F7DE0F4}"/>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6">
              <a:extLst>
                <a:ext uri="{FF2B5EF4-FFF2-40B4-BE49-F238E27FC236}">
                  <a16:creationId xmlns:a16="http://schemas.microsoft.com/office/drawing/2014/main" id="{0FCCEC1F-8016-40BB-A1B3-85C2C5C98FDC}"/>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7">
              <a:extLst>
                <a:ext uri="{FF2B5EF4-FFF2-40B4-BE49-F238E27FC236}">
                  <a16:creationId xmlns:a16="http://schemas.microsoft.com/office/drawing/2014/main" id="{762209A9-13B9-48E6-8629-BAADA1B5B7DB}"/>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8">
              <a:extLst>
                <a:ext uri="{FF2B5EF4-FFF2-40B4-BE49-F238E27FC236}">
                  <a16:creationId xmlns:a16="http://schemas.microsoft.com/office/drawing/2014/main" id="{8BDCE2BE-8373-43F2-839D-F77F4F5E9434}"/>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9">
              <a:extLst>
                <a:ext uri="{FF2B5EF4-FFF2-40B4-BE49-F238E27FC236}">
                  <a16:creationId xmlns:a16="http://schemas.microsoft.com/office/drawing/2014/main" id="{E45543E2-C88E-41ED-B08D-B3E85FAADC6B}"/>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6579" name="Line 10">
              <a:extLst>
                <a:ext uri="{FF2B5EF4-FFF2-40B4-BE49-F238E27FC236}">
                  <a16:creationId xmlns:a16="http://schemas.microsoft.com/office/drawing/2014/main" id="{C02434FD-5701-4759-9CFF-41625B5C4C0B}"/>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6580" name="Line 11">
              <a:extLst>
                <a:ext uri="{FF2B5EF4-FFF2-40B4-BE49-F238E27FC236}">
                  <a16:creationId xmlns:a16="http://schemas.microsoft.com/office/drawing/2014/main" id="{B4F03DF1-95E3-4F94-A858-DFBD8198AE9D}"/>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12">
              <a:extLst>
                <a:ext uri="{FF2B5EF4-FFF2-40B4-BE49-F238E27FC236}">
                  <a16:creationId xmlns:a16="http://schemas.microsoft.com/office/drawing/2014/main" id="{6F49A5B0-32C0-4AFA-B5B3-BA67B2E66FE9}"/>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13">
              <a:extLst>
                <a:ext uri="{FF2B5EF4-FFF2-40B4-BE49-F238E27FC236}">
                  <a16:creationId xmlns:a16="http://schemas.microsoft.com/office/drawing/2014/main" id="{DE776D0F-8D2C-4704-8DC8-B1AB55A55547}"/>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14">
              <a:extLst>
                <a:ext uri="{FF2B5EF4-FFF2-40B4-BE49-F238E27FC236}">
                  <a16:creationId xmlns:a16="http://schemas.microsoft.com/office/drawing/2014/main" id="{0C136561-47C9-4760-A225-12E433F71302}"/>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6895" name="Oval 15">
              <a:extLst>
                <a:ext uri="{FF2B5EF4-FFF2-40B4-BE49-F238E27FC236}">
                  <a16:creationId xmlns:a16="http://schemas.microsoft.com/office/drawing/2014/main" id="{9E6E60AE-A2C5-436E-B7BD-375EEECEAD6F}"/>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6896" name="Oval 16">
              <a:extLst>
                <a:ext uri="{FF2B5EF4-FFF2-40B4-BE49-F238E27FC236}">
                  <a16:creationId xmlns:a16="http://schemas.microsoft.com/office/drawing/2014/main" id="{BFA62553-232F-40EC-BF11-B7E57DE65AD6}"/>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6897" name="Oval 17">
              <a:extLst>
                <a:ext uri="{FF2B5EF4-FFF2-40B4-BE49-F238E27FC236}">
                  <a16:creationId xmlns:a16="http://schemas.microsoft.com/office/drawing/2014/main" id="{665D4FAB-7C61-4935-91D3-629C3ADBB758}"/>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63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6587" name="Oval 18">
              <a:extLst>
                <a:ext uri="{FF2B5EF4-FFF2-40B4-BE49-F238E27FC236}">
                  <a16:creationId xmlns:a16="http://schemas.microsoft.com/office/drawing/2014/main" id="{0CF5FB15-CF72-48E1-85CC-2637BDA962E4}"/>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6899" name="Oval 19">
              <a:extLst>
                <a:ext uri="{FF2B5EF4-FFF2-40B4-BE49-F238E27FC236}">
                  <a16:creationId xmlns:a16="http://schemas.microsoft.com/office/drawing/2014/main" id="{A3569ED4-90FE-4B79-B231-3BB2850DF92D}"/>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6900" name="Oval 20">
              <a:extLst>
                <a:ext uri="{FF2B5EF4-FFF2-40B4-BE49-F238E27FC236}">
                  <a16:creationId xmlns:a16="http://schemas.microsoft.com/office/drawing/2014/main" id="{29392FDB-883D-48CF-9464-89BAF03A6379}"/>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6590" name="Rectangle 21">
              <a:extLst>
                <a:ext uri="{FF2B5EF4-FFF2-40B4-BE49-F238E27FC236}">
                  <a16:creationId xmlns:a16="http://schemas.microsoft.com/office/drawing/2014/main" id="{33508B3E-5032-4A11-B752-41ED6F53FA15}"/>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6902" name="Rectangle 22">
              <a:extLst>
                <a:ext uri="{FF2B5EF4-FFF2-40B4-BE49-F238E27FC236}">
                  <a16:creationId xmlns:a16="http://schemas.microsoft.com/office/drawing/2014/main" id="{6FDF3D52-A29E-4C6B-A05B-7581AA0FEFF0}"/>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6903" name="Rectangle 23">
              <a:extLst>
                <a:ext uri="{FF2B5EF4-FFF2-40B4-BE49-F238E27FC236}">
                  <a16:creationId xmlns:a16="http://schemas.microsoft.com/office/drawing/2014/main" id="{A870A20D-16B1-48BE-9135-76FB3667F983}"/>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6904" name="Rectangle 24">
              <a:extLst>
                <a:ext uri="{FF2B5EF4-FFF2-40B4-BE49-F238E27FC236}">
                  <a16:creationId xmlns:a16="http://schemas.microsoft.com/office/drawing/2014/main" id="{6B0605CE-810A-42CC-9016-5333567999D4}"/>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6594" name="Rectangle 25">
              <a:extLst>
                <a:ext uri="{FF2B5EF4-FFF2-40B4-BE49-F238E27FC236}">
                  <a16:creationId xmlns:a16="http://schemas.microsoft.com/office/drawing/2014/main" id="{0E601F0D-0144-4FFF-8B22-50C78B90782C}"/>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6595" name="Rectangle 26">
              <a:extLst>
                <a:ext uri="{FF2B5EF4-FFF2-40B4-BE49-F238E27FC236}">
                  <a16:creationId xmlns:a16="http://schemas.microsoft.com/office/drawing/2014/main" id="{74FFB4C9-774F-4FB0-9E56-B41F21B69B66}"/>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6907" name="Rectangle 27">
              <a:extLst>
                <a:ext uri="{FF2B5EF4-FFF2-40B4-BE49-F238E27FC236}">
                  <a16:creationId xmlns:a16="http://schemas.microsoft.com/office/drawing/2014/main" id="{7A3E582D-636E-49E3-8285-9B9B3BB4057D}"/>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6597" name="Text Box 28">
              <a:extLst>
                <a:ext uri="{FF2B5EF4-FFF2-40B4-BE49-F238E27FC236}">
                  <a16:creationId xmlns:a16="http://schemas.microsoft.com/office/drawing/2014/main" id="{4C96714E-9BE7-4954-8991-6555848081E3}"/>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6598" name="Text Box 29">
              <a:extLst>
                <a:ext uri="{FF2B5EF4-FFF2-40B4-BE49-F238E27FC236}">
                  <a16:creationId xmlns:a16="http://schemas.microsoft.com/office/drawing/2014/main" id="{5C4DBE43-1BE5-433C-B6A8-0407AC641515}"/>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6599" name="Text Box 30">
              <a:extLst>
                <a:ext uri="{FF2B5EF4-FFF2-40B4-BE49-F238E27FC236}">
                  <a16:creationId xmlns:a16="http://schemas.microsoft.com/office/drawing/2014/main" id="{BB549964-210E-4302-B2C4-AC1042BE514E}"/>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6600" name="Text Box 31">
              <a:extLst>
                <a:ext uri="{FF2B5EF4-FFF2-40B4-BE49-F238E27FC236}">
                  <a16:creationId xmlns:a16="http://schemas.microsoft.com/office/drawing/2014/main" id="{67777BC2-B3C5-4400-82C1-1531AAA0B963}"/>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6601" name="Text Box 32">
              <a:extLst>
                <a:ext uri="{FF2B5EF4-FFF2-40B4-BE49-F238E27FC236}">
                  <a16:creationId xmlns:a16="http://schemas.microsoft.com/office/drawing/2014/main" id="{37A72E78-9E84-4409-9423-AE8997BC559F}"/>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6602" name="Text Box 33">
              <a:extLst>
                <a:ext uri="{FF2B5EF4-FFF2-40B4-BE49-F238E27FC236}">
                  <a16:creationId xmlns:a16="http://schemas.microsoft.com/office/drawing/2014/main" id="{D9775A74-EB4F-4E94-98CE-E93A910F3B66}"/>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6603" name="Text Box 34">
              <a:extLst>
                <a:ext uri="{FF2B5EF4-FFF2-40B4-BE49-F238E27FC236}">
                  <a16:creationId xmlns:a16="http://schemas.microsoft.com/office/drawing/2014/main" id="{415887B4-0F70-4B9F-AC99-2DE8D9352836}"/>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6604" name="Text Box 35">
              <a:extLst>
                <a:ext uri="{FF2B5EF4-FFF2-40B4-BE49-F238E27FC236}">
                  <a16:creationId xmlns:a16="http://schemas.microsoft.com/office/drawing/2014/main" id="{7D80F214-2185-426E-BAE5-807D58C89050}"/>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1146916" name="Text Box 36">
            <a:extLst>
              <a:ext uri="{FF2B5EF4-FFF2-40B4-BE49-F238E27FC236}">
                <a16:creationId xmlns:a16="http://schemas.microsoft.com/office/drawing/2014/main" id="{80948971-DFBA-48A9-9709-9455500FE7F9}"/>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3</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6565" name="Text Box 37">
            <a:extLst>
              <a:ext uri="{FF2B5EF4-FFF2-40B4-BE49-F238E27FC236}">
                <a16:creationId xmlns:a16="http://schemas.microsoft.com/office/drawing/2014/main" id="{43287C58-055C-4208-A6E9-52E95CEC2935}"/>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6566" name="Line 38">
            <a:extLst>
              <a:ext uri="{FF2B5EF4-FFF2-40B4-BE49-F238E27FC236}">
                <a16:creationId xmlns:a16="http://schemas.microsoft.com/office/drawing/2014/main" id="{C08ED231-F5A2-459D-8279-8A065B096481}"/>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6567" name="Text Box 39">
            <a:extLst>
              <a:ext uri="{FF2B5EF4-FFF2-40B4-BE49-F238E27FC236}">
                <a16:creationId xmlns:a16="http://schemas.microsoft.com/office/drawing/2014/main" id="{DD5B828B-AB0B-43BB-A2A8-B7B85D527131}"/>
              </a:ext>
            </a:extLst>
          </p:cNvPr>
          <p:cNvSpPr txBox="1">
            <a:spLocks noChangeArrowheads="1"/>
          </p:cNvSpPr>
          <p:nvPr/>
        </p:nvSpPr>
        <p:spPr bwMode="auto">
          <a:xfrm>
            <a:off x="7070725"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e[2] = 25</a:t>
            </a:r>
          </a:p>
        </p:txBody>
      </p:sp>
      <p:sp>
        <p:nvSpPr>
          <p:cNvPr id="66568" name="Text Box 40">
            <a:extLst>
              <a:ext uri="{FF2B5EF4-FFF2-40B4-BE49-F238E27FC236}">
                <a16:creationId xmlns:a16="http://schemas.microsoft.com/office/drawing/2014/main" id="{D2605914-B77F-464E-B188-AB89C1C2E167}"/>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6569" name="Text Box 41">
            <a:extLst>
              <a:ext uri="{FF2B5EF4-FFF2-40B4-BE49-F238E27FC236}">
                <a16:creationId xmlns:a16="http://schemas.microsoft.com/office/drawing/2014/main" id="{4DF45141-98D6-470B-BC0E-A98B98EA4161}"/>
              </a:ext>
            </a:extLst>
          </p:cNvPr>
          <p:cNvSpPr txBox="1">
            <a:spLocks noChangeArrowheads="1"/>
          </p:cNvSpPr>
          <p:nvPr/>
        </p:nvSpPr>
        <p:spPr bwMode="auto">
          <a:xfrm>
            <a:off x="1258888"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6570" name="Text Box 42">
            <a:extLst>
              <a:ext uri="{FF2B5EF4-FFF2-40B4-BE49-F238E27FC236}">
                <a16:creationId xmlns:a16="http://schemas.microsoft.com/office/drawing/2014/main" id="{62CA135F-EB15-4EA4-B980-3CA207E6AAE3}"/>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隶书" panose="02010509060101010101" pitchFamily="49" charset="-122"/>
              </a:rPr>
              <a:t>输出冠军</a:t>
            </a:r>
            <a:r>
              <a:rPr kumimoji="1" lang="en-US" altLang="zh-CN" sz="3200" b="1">
                <a:solidFill>
                  <a:schemeClr val="tx2"/>
                </a:solidFill>
                <a:latin typeface="Times New Roman" panose="02020603050405020304" pitchFamily="18" charset="0"/>
                <a:ea typeface="隶书" panose="02010509060101010101" pitchFamily="49" charset="-122"/>
              </a:rPr>
              <a:t>e[1] = 21 </a:t>
            </a:r>
            <a:r>
              <a:rPr kumimoji="1" lang="zh-CN" altLang="en-US" sz="3200" b="1">
                <a:solidFill>
                  <a:schemeClr val="tx2"/>
                </a:solidFill>
                <a:latin typeface="Times New Roman" panose="02020603050405020304" pitchFamily="18" charset="0"/>
                <a:ea typeface="隶书" panose="02010509060101010101" pitchFamily="49" charset="-122"/>
              </a:rPr>
              <a:t>并调整胜者树后树的状态</a:t>
            </a:r>
          </a:p>
        </p:txBody>
      </p:sp>
      <p:sp>
        <p:nvSpPr>
          <p:cNvPr id="66571" name="Text Box 43">
            <a:extLst>
              <a:ext uri="{FF2B5EF4-FFF2-40B4-BE49-F238E27FC236}">
                <a16:creationId xmlns:a16="http://schemas.microsoft.com/office/drawing/2014/main" id="{67648370-5B6B-4308-B31E-0FD5AE04ECDA}"/>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B8912255-9130-48AA-B2B5-8E5A6B131751}"/>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FBEB93-38A5-45FF-86DB-AD9694CDFB24}" type="slidenum">
              <a:rPr lang="en-US" altLang="zh-CN" sz="1200" smtClean="0">
                <a:latin typeface="Garamond" panose="02020404030301010803" pitchFamily="18" charset="0"/>
              </a:rPr>
              <a:pPr>
                <a:spcBef>
                  <a:spcPct val="0"/>
                </a:spcBef>
                <a:buClrTx/>
                <a:buSzTx/>
                <a:buFontTx/>
                <a:buNone/>
              </a:pPr>
              <a:t>63</a:t>
            </a:fld>
            <a:endParaRPr lang="en-US" altLang="zh-CN" sz="1200">
              <a:latin typeface="Garamond" panose="02020404030301010803" pitchFamily="18" charset="0"/>
            </a:endParaRPr>
          </a:p>
        </p:txBody>
      </p:sp>
      <p:grpSp>
        <p:nvGrpSpPr>
          <p:cNvPr id="67587" name="Group 2">
            <a:extLst>
              <a:ext uri="{FF2B5EF4-FFF2-40B4-BE49-F238E27FC236}">
                <a16:creationId xmlns:a16="http://schemas.microsoft.com/office/drawing/2014/main" id="{6676C410-7036-45A9-A503-0496A615C3BD}"/>
              </a:ext>
            </a:extLst>
          </p:cNvPr>
          <p:cNvGrpSpPr>
            <a:grpSpLocks/>
          </p:cNvGrpSpPr>
          <p:nvPr/>
        </p:nvGrpSpPr>
        <p:grpSpPr bwMode="auto">
          <a:xfrm>
            <a:off x="576263" y="1377950"/>
            <a:ext cx="7559675" cy="3517900"/>
            <a:chOff x="363" y="1736"/>
            <a:chExt cx="4762" cy="2216"/>
          </a:xfrm>
        </p:grpSpPr>
        <p:sp>
          <p:nvSpPr>
            <p:cNvPr id="67596" name="Line 3">
              <a:extLst>
                <a:ext uri="{FF2B5EF4-FFF2-40B4-BE49-F238E27FC236}">
                  <a16:creationId xmlns:a16="http://schemas.microsoft.com/office/drawing/2014/main" id="{C45A9671-C149-48CF-AEBE-B953D1125EC0}"/>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7" name="Line 4">
              <a:extLst>
                <a:ext uri="{FF2B5EF4-FFF2-40B4-BE49-F238E27FC236}">
                  <a16:creationId xmlns:a16="http://schemas.microsoft.com/office/drawing/2014/main" id="{347385AD-A29E-4699-A54B-E331D8A5F1BB}"/>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8" name="Line 5">
              <a:extLst>
                <a:ext uri="{FF2B5EF4-FFF2-40B4-BE49-F238E27FC236}">
                  <a16:creationId xmlns:a16="http://schemas.microsoft.com/office/drawing/2014/main" id="{07F6EEFB-DE0A-451A-BFC1-75C3CA2C9C42}"/>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Line 6">
              <a:extLst>
                <a:ext uri="{FF2B5EF4-FFF2-40B4-BE49-F238E27FC236}">
                  <a16:creationId xmlns:a16="http://schemas.microsoft.com/office/drawing/2014/main" id="{2D9AD206-A46C-40C6-8729-DD0F6B7C222C}"/>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0" name="Line 7">
              <a:extLst>
                <a:ext uri="{FF2B5EF4-FFF2-40B4-BE49-F238E27FC236}">
                  <a16:creationId xmlns:a16="http://schemas.microsoft.com/office/drawing/2014/main" id="{FB262299-589A-48C6-AE79-CB0412D6DCFB}"/>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8">
              <a:extLst>
                <a:ext uri="{FF2B5EF4-FFF2-40B4-BE49-F238E27FC236}">
                  <a16:creationId xmlns:a16="http://schemas.microsoft.com/office/drawing/2014/main" id="{C90124E1-4EEC-4E10-8589-F7EB6B00B27D}"/>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9">
              <a:extLst>
                <a:ext uri="{FF2B5EF4-FFF2-40B4-BE49-F238E27FC236}">
                  <a16:creationId xmlns:a16="http://schemas.microsoft.com/office/drawing/2014/main" id="{A71257B9-4869-4CA5-B510-5DC00B66B868}"/>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7603" name="Line 10">
              <a:extLst>
                <a:ext uri="{FF2B5EF4-FFF2-40B4-BE49-F238E27FC236}">
                  <a16:creationId xmlns:a16="http://schemas.microsoft.com/office/drawing/2014/main" id="{4DA64FDB-13DE-418C-8BA8-A53CED6E7C2D}"/>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7604" name="Line 11">
              <a:extLst>
                <a:ext uri="{FF2B5EF4-FFF2-40B4-BE49-F238E27FC236}">
                  <a16:creationId xmlns:a16="http://schemas.microsoft.com/office/drawing/2014/main" id="{AA1990B6-145D-4F65-9806-00068F754208}"/>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12">
              <a:extLst>
                <a:ext uri="{FF2B5EF4-FFF2-40B4-BE49-F238E27FC236}">
                  <a16:creationId xmlns:a16="http://schemas.microsoft.com/office/drawing/2014/main" id="{17EFA2A2-0353-4DA1-920D-1D16C04C0CE4}"/>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Line 13">
              <a:extLst>
                <a:ext uri="{FF2B5EF4-FFF2-40B4-BE49-F238E27FC236}">
                  <a16:creationId xmlns:a16="http://schemas.microsoft.com/office/drawing/2014/main" id="{C995134B-F47E-421B-AB80-15CDC9AED36F}"/>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14">
              <a:extLst>
                <a:ext uri="{FF2B5EF4-FFF2-40B4-BE49-F238E27FC236}">
                  <a16:creationId xmlns:a16="http://schemas.microsoft.com/office/drawing/2014/main" id="{805B4456-3D0B-4756-A4CE-9955F60F60B5}"/>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7919" name="Oval 15">
              <a:extLst>
                <a:ext uri="{FF2B5EF4-FFF2-40B4-BE49-F238E27FC236}">
                  <a16:creationId xmlns:a16="http://schemas.microsoft.com/office/drawing/2014/main" id="{91E9ECA2-D6C7-4480-9B14-D2B08D43E4C0}"/>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7920" name="Oval 16">
              <a:extLst>
                <a:ext uri="{FF2B5EF4-FFF2-40B4-BE49-F238E27FC236}">
                  <a16:creationId xmlns:a16="http://schemas.microsoft.com/office/drawing/2014/main" id="{38F77D5A-95B3-4017-B063-4E9095AE440E}"/>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7921" name="Oval 17">
              <a:extLst>
                <a:ext uri="{FF2B5EF4-FFF2-40B4-BE49-F238E27FC236}">
                  <a16:creationId xmlns:a16="http://schemas.microsoft.com/office/drawing/2014/main" id="{4647E711-192E-46BB-923A-C3D7C4AB4C47}"/>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63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7611" name="Oval 18">
              <a:extLst>
                <a:ext uri="{FF2B5EF4-FFF2-40B4-BE49-F238E27FC236}">
                  <a16:creationId xmlns:a16="http://schemas.microsoft.com/office/drawing/2014/main" id="{092BC827-C8B9-4090-9EC6-70B1BBD7CD82}"/>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7923" name="Oval 19">
              <a:extLst>
                <a:ext uri="{FF2B5EF4-FFF2-40B4-BE49-F238E27FC236}">
                  <a16:creationId xmlns:a16="http://schemas.microsoft.com/office/drawing/2014/main" id="{61F2EEF8-3133-497E-BF3A-F144CEFDB5A6}"/>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400" b="1">
                  <a:solidFill>
                    <a:schemeClr val="tx2"/>
                  </a:solidFill>
                  <a:latin typeface="Times New Roman" pitchFamily="18" charset="0"/>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7613" name="Oval 20">
              <a:extLst>
                <a:ext uri="{FF2B5EF4-FFF2-40B4-BE49-F238E27FC236}">
                  <a16:creationId xmlns:a16="http://schemas.microsoft.com/office/drawing/2014/main" id="{87E3D193-C3A4-4D4D-B704-94F184CA2FC9}"/>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7614" name="Rectangle 21">
              <a:extLst>
                <a:ext uri="{FF2B5EF4-FFF2-40B4-BE49-F238E27FC236}">
                  <a16:creationId xmlns:a16="http://schemas.microsoft.com/office/drawing/2014/main" id="{FBBDC6F7-16ED-4A9F-8D07-BF4592864DA5}"/>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7615" name="Rectangle 22">
              <a:extLst>
                <a:ext uri="{FF2B5EF4-FFF2-40B4-BE49-F238E27FC236}">
                  <a16:creationId xmlns:a16="http://schemas.microsoft.com/office/drawing/2014/main" id="{DCC04FEB-1F0D-4BD1-B4AA-2875CFDE55A9}"/>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7927" name="Rectangle 23">
              <a:extLst>
                <a:ext uri="{FF2B5EF4-FFF2-40B4-BE49-F238E27FC236}">
                  <a16:creationId xmlns:a16="http://schemas.microsoft.com/office/drawing/2014/main" id="{F5FF4F20-0EB6-494D-8930-0AE48ECD0B5D}"/>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1147928" name="Rectangle 24">
              <a:extLst>
                <a:ext uri="{FF2B5EF4-FFF2-40B4-BE49-F238E27FC236}">
                  <a16:creationId xmlns:a16="http://schemas.microsoft.com/office/drawing/2014/main" id="{5B7997AA-AA7F-403A-B80F-A404F558922A}"/>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7618" name="Rectangle 25">
              <a:extLst>
                <a:ext uri="{FF2B5EF4-FFF2-40B4-BE49-F238E27FC236}">
                  <a16:creationId xmlns:a16="http://schemas.microsoft.com/office/drawing/2014/main" id="{315D5C71-705B-40C0-ABA1-B12072AA3A90}"/>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7619" name="Rectangle 26">
              <a:extLst>
                <a:ext uri="{FF2B5EF4-FFF2-40B4-BE49-F238E27FC236}">
                  <a16:creationId xmlns:a16="http://schemas.microsoft.com/office/drawing/2014/main" id="{6851735B-B951-4E73-82C4-C9A02F028789}"/>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7931" name="Rectangle 27">
              <a:extLst>
                <a:ext uri="{FF2B5EF4-FFF2-40B4-BE49-F238E27FC236}">
                  <a16:creationId xmlns:a16="http://schemas.microsoft.com/office/drawing/2014/main" id="{D9A45FAC-E5C8-4BD0-825C-9B857E14FC7A}"/>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7621" name="Text Box 28">
              <a:extLst>
                <a:ext uri="{FF2B5EF4-FFF2-40B4-BE49-F238E27FC236}">
                  <a16:creationId xmlns:a16="http://schemas.microsoft.com/office/drawing/2014/main" id="{6B558CFD-8B0B-4F90-A2A7-9BB6DC069387}"/>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7622" name="Text Box 29">
              <a:extLst>
                <a:ext uri="{FF2B5EF4-FFF2-40B4-BE49-F238E27FC236}">
                  <a16:creationId xmlns:a16="http://schemas.microsoft.com/office/drawing/2014/main" id="{007CE95F-1748-44E5-92B4-A2DD60592A34}"/>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7623" name="Text Box 30">
              <a:extLst>
                <a:ext uri="{FF2B5EF4-FFF2-40B4-BE49-F238E27FC236}">
                  <a16:creationId xmlns:a16="http://schemas.microsoft.com/office/drawing/2014/main" id="{0B31CC1C-1B90-42D3-B67B-77521F464C05}"/>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7624" name="Text Box 31">
              <a:extLst>
                <a:ext uri="{FF2B5EF4-FFF2-40B4-BE49-F238E27FC236}">
                  <a16:creationId xmlns:a16="http://schemas.microsoft.com/office/drawing/2014/main" id="{EABB381B-442A-4A8B-8F14-1FA1FB3255D0}"/>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7625" name="Text Box 32">
              <a:extLst>
                <a:ext uri="{FF2B5EF4-FFF2-40B4-BE49-F238E27FC236}">
                  <a16:creationId xmlns:a16="http://schemas.microsoft.com/office/drawing/2014/main" id="{BE4193C0-7DC1-455C-9ED3-AD9010FAF347}"/>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7626" name="Text Box 33">
              <a:extLst>
                <a:ext uri="{FF2B5EF4-FFF2-40B4-BE49-F238E27FC236}">
                  <a16:creationId xmlns:a16="http://schemas.microsoft.com/office/drawing/2014/main" id="{BA157403-6439-4668-B3FB-41D166DABB93}"/>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7627" name="Text Box 34">
              <a:extLst>
                <a:ext uri="{FF2B5EF4-FFF2-40B4-BE49-F238E27FC236}">
                  <a16:creationId xmlns:a16="http://schemas.microsoft.com/office/drawing/2014/main" id="{595A4453-178E-455D-8B91-C4D7A281FF71}"/>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7628" name="Text Box 35">
              <a:extLst>
                <a:ext uri="{FF2B5EF4-FFF2-40B4-BE49-F238E27FC236}">
                  <a16:creationId xmlns:a16="http://schemas.microsoft.com/office/drawing/2014/main" id="{774D388C-0A10-4F0F-9791-D934FB48E980}"/>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1147940" name="Text Box 36">
            <a:extLst>
              <a:ext uri="{FF2B5EF4-FFF2-40B4-BE49-F238E27FC236}">
                <a16:creationId xmlns:a16="http://schemas.microsoft.com/office/drawing/2014/main" id="{4C05A416-5647-445D-BB77-26174B53B678}"/>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3</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7589" name="Text Box 37">
            <a:extLst>
              <a:ext uri="{FF2B5EF4-FFF2-40B4-BE49-F238E27FC236}">
                <a16:creationId xmlns:a16="http://schemas.microsoft.com/office/drawing/2014/main" id="{EFF83110-6F2F-4AA9-86D8-CD9001976780}"/>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7590" name="Line 38">
            <a:extLst>
              <a:ext uri="{FF2B5EF4-FFF2-40B4-BE49-F238E27FC236}">
                <a16:creationId xmlns:a16="http://schemas.microsoft.com/office/drawing/2014/main" id="{1720A74D-D242-4EE2-A6DF-D5E54B9B9CD7}"/>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7591" name="Text Box 39">
            <a:extLst>
              <a:ext uri="{FF2B5EF4-FFF2-40B4-BE49-F238E27FC236}">
                <a16:creationId xmlns:a16="http://schemas.microsoft.com/office/drawing/2014/main" id="{1585F4F0-1BBC-49C9-8DE5-074806AF098B}"/>
              </a:ext>
            </a:extLst>
          </p:cNvPr>
          <p:cNvSpPr txBox="1">
            <a:spLocks noChangeArrowheads="1"/>
          </p:cNvSpPr>
          <p:nvPr/>
        </p:nvSpPr>
        <p:spPr bwMode="auto">
          <a:xfrm>
            <a:off x="7056438" y="1298575"/>
            <a:ext cx="188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e[4] = 25*</a:t>
            </a:r>
          </a:p>
        </p:txBody>
      </p:sp>
      <p:sp>
        <p:nvSpPr>
          <p:cNvPr id="67592" name="Text Box 40">
            <a:extLst>
              <a:ext uri="{FF2B5EF4-FFF2-40B4-BE49-F238E27FC236}">
                <a16:creationId xmlns:a16="http://schemas.microsoft.com/office/drawing/2014/main" id="{29847872-FE01-41EE-BBC9-495FDA239994}"/>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7593" name="Text Box 41">
            <a:extLst>
              <a:ext uri="{FF2B5EF4-FFF2-40B4-BE49-F238E27FC236}">
                <a16:creationId xmlns:a16="http://schemas.microsoft.com/office/drawing/2014/main" id="{F4EA839F-DB73-4929-AAA1-0EDF7D8096D0}"/>
              </a:ext>
            </a:extLst>
          </p:cNvPr>
          <p:cNvSpPr txBox="1">
            <a:spLocks noChangeArrowheads="1"/>
          </p:cNvSpPr>
          <p:nvPr/>
        </p:nvSpPr>
        <p:spPr bwMode="auto">
          <a:xfrm>
            <a:off x="1258888"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7594" name="Text Box 42">
            <a:extLst>
              <a:ext uri="{FF2B5EF4-FFF2-40B4-BE49-F238E27FC236}">
                <a16:creationId xmlns:a16="http://schemas.microsoft.com/office/drawing/2014/main" id="{B37EE55E-A9E5-4F43-A06A-08598F9AE2F0}"/>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隶书" panose="02010509060101010101" pitchFamily="49" charset="-122"/>
              </a:rPr>
              <a:t>输出冠军</a:t>
            </a:r>
            <a:r>
              <a:rPr kumimoji="1" lang="en-US" altLang="zh-CN" sz="3200" b="1">
                <a:solidFill>
                  <a:schemeClr val="tx2"/>
                </a:solidFill>
                <a:latin typeface="Times New Roman" panose="02020603050405020304" pitchFamily="18" charset="0"/>
                <a:ea typeface="隶书" panose="02010509060101010101" pitchFamily="49" charset="-122"/>
              </a:rPr>
              <a:t>e[2] = 25 </a:t>
            </a:r>
            <a:r>
              <a:rPr kumimoji="1" lang="zh-CN" altLang="en-US" sz="3200" b="1">
                <a:solidFill>
                  <a:schemeClr val="tx2"/>
                </a:solidFill>
                <a:latin typeface="Times New Roman" panose="02020603050405020304" pitchFamily="18" charset="0"/>
                <a:ea typeface="隶书" panose="02010509060101010101" pitchFamily="49" charset="-122"/>
              </a:rPr>
              <a:t>并调整胜者树后树的状态</a:t>
            </a:r>
          </a:p>
        </p:txBody>
      </p:sp>
      <p:sp>
        <p:nvSpPr>
          <p:cNvPr id="67595" name="Text Box 43">
            <a:extLst>
              <a:ext uri="{FF2B5EF4-FFF2-40B4-BE49-F238E27FC236}">
                <a16:creationId xmlns:a16="http://schemas.microsoft.com/office/drawing/2014/main" id="{5C77796D-E735-4326-866B-4C1D23657ECA}"/>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64B208D0-D9F3-4C7F-B952-C0EC6B9F26D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AC935-F23B-4CC2-8946-50C52C182AE6}" type="slidenum">
              <a:rPr lang="en-US" altLang="zh-CN" sz="1200" smtClean="0">
                <a:latin typeface="Garamond" panose="02020404030301010803" pitchFamily="18" charset="0"/>
              </a:rPr>
              <a:pPr>
                <a:spcBef>
                  <a:spcPct val="0"/>
                </a:spcBef>
                <a:buClrTx/>
                <a:buSzTx/>
                <a:buFontTx/>
                <a:buNone/>
              </a:pPr>
              <a:t>64</a:t>
            </a:fld>
            <a:endParaRPr lang="en-US" altLang="zh-CN" sz="1200">
              <a:latin typeface="Garamond" panose="02020404030301010803" pitchFamily="18" charset="0"/>
            </a:endParaRPr>
          </a:p>
        </p:txBody>
      </p:sp>
      <p:grpSp>
        <p:nvGrpSpPr>
          <p:cNvPr id="68611" name="Group 2">
            <a:extLst>
              <a:ext uri="{FF2B5EF4-FFF2-40B4-BE49-F238E27FC236}">
                <a16:creationId xmlns:a16="http://schemas.microsoft.com/office/drawing/2014/main" id="{4B45FAF9-D0B4-458F-97EE-A84ACBB7E41D}"/>
              </a:ext>
            </a:extLst>
          </p:cNvPr>
          <p:cNvGrpSpPr>
            <a:grpSpLocks/>
          </p:cNvGrpSpPr>
          <p:nvPr/>
        </p:nvGrpSpPr>
        <p:grpSpPr bwMode="auto">
          <a:xfrm>
            <a:off x="576263" y="1377950"/>
            <a:ext cx="7559675" cy="3517900"/>
            <a:chOff x="363" y="1736"/>
            <a:chExt cx="4762" cy="2216"/>
          </a:xfrm>
        </p:grpSpPr>
        <p:sp>
          <p:nvSpPr>
            <p:cNvPr id="68620" name="Line 3">
              <a:extLst>
                <a:ext uri="{FF2B5EF4-FFF2-40B4-BE49-F238E27FC236}">
                  <a16:creationId xmlns:a16="http://schemas.microsoft.com/office/drawing/2014/main" id="{F3F640AF-4007-46E5-B7B9-3C0C1B29FECD}"/>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1" name="Line 4">
              <a:extLst>
                <a:ext uri="{FF2B5EF4-FFF2-40B4-BE49-F238E27FC236}">
                  <a16:creationId xmlns:a16="http://schemas.microsoft.com/office/drawing/2014/main" id="{82F854FA-EA91-452C-8319-4AA2BE241D88}"/>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Line 5">
              <a:extLst>
                <a:ext uri="{FF2B5EF4-FFF2-40B4-BE49-F238E27FC236}">
                  <a16:creationId xmlns:a16="http://schemas.microsoft.com/office/drawing/2014/main" id="{8208F29A-F04A-42D7-940A-63F02CAD2A75}"/>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3" name="Line 6">
              <a:extLst>
                <a:ext uri="{FF2B5EF4-FFF2-40B4-BE49-F238E27FC236}">
                  <a16:creationId xmlns:a16="http://schemas.microsoft.com/office/drawing/2014/main" id="{945B204F-9905-4D2E-80B3-2376BC7E86E5}"/>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Line 7">
              <a:extLst>
                <a:ext uri="{FF2B5EF4-FFF2-40B4-BE49-F238E27FC236}">
                  <a16:creationId xmlns:a16="http://schemas.microsoft.com/office/drawing/2014/main" id="{933C5960-3175-47CE-A680-75ACADF9AC3A}"/>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5" name="Line 8">
              <a:extLst>
                <a:ext uri="{FF2B5EF4-FFF2-40B4-BE49-F238E27FC236}">
                  <a16:creationId xmlns:a16="http://schemas.microsoft.com/office/drawing/2014/main" id="{367491A6-D6DC-4F13-B9A8-BEF770B5F98A}"/>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6" name="Line 9">
              <a:extLst>
                <a:ext uri="{FF2B5EF4-FFF2-40B4-BE49-F238E27FC236}">
                  <a16:creationId xmlns:a16="http://schemas.microsoft.com/office/drawing/2014/main" id="{758B5AD6-4103-4511-833A-AB7A0E33A766}"/>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8627" name="Line 10">
              <a:extLst>
                <a:ext uri="{FF2B5EF4-FFF2-40B4-BE49-F238E27FC236}">
                  <a16:creationId xmlns:a16="http://schemas.microsoft.com/office/drawing/2014/main" id="{95CBDD8F-8852-4740-8709-6D9726812CC6}"/>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8628" name="Line 11">
              <a:extLst>
                <a:ext uri="{FF2B5EF4-FFF2-40B4-BE49-F238E27FC236}">
                  <a16:creationId xmlns:a16="http://schemas.microsoft.com/office/drawing/2014/main" id="{C9D85812-E1F4-403B-B3DE-27EA3FBD47EB}"/>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9" name="Line 12">
              <a:extLst>
                <a:ext uri="{FF2B5EF4-FFF2-40B4-BE49-F238E27FC236}">
                  <a16:creationId xmlns:a16="http://schemas.microsoft.com/office/drawing/2014/main" id="{8B07EAC5-970D-4609-954D-5F7EAE080BBD}"/>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0" name="Line 13">
              <a:extLst>
                <a:ext uri="{FF2B5EF4-FFF2-40B4-BE49-F238E27FC236}">
                  <a16:creationId xmlns:a16="http://schemas.microsoft.com/office/drawing/2014/main" id="{107678CA-65B6-49BC-BE5D-9857EC7045AC}"/>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14">
              <a:extLst>
                <a:ext uri="{FF2B5EF4-FFF2-40B4-BE49-F238E27FC236}">
                  <a16:creationId xmlns:a16="http://schemas.microsoft.com/office/drawing/2014/main" id="{E98A43BA-D9E6-4AF5-B5B5-9F6EA3FE8DB1}"/>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8943" name="Oval 15">
              <a:extLst>
                <a:ext uri="{FF2B5EF4-FFF2-40B4-BE49-F238E27FC236}">
                  <a16:creationId xmlns:a16="http://schemas.microsoft.com/office/drawing/2014/main" id="{42F335ED-C503-4BA0-AD7B-861CE32B6655}"/>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49</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8944" name="Oval 16">
              <a:extLst>
                <a:ext uri="{FF2B5EF4-FFF2-40B4-BE49-F238E27FC236}">
                  <a16:creationId xmlns:a16="http://schemas.microsoft.com/office/drawing/2014/main" id="{DC2EF0AD-89C3-4E58-BFC3-8D3793B5083E}"/>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49</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1148945" name="Oval 17">
              <a:extLst>
                <a:ext uri="{FF2B5EF4-FFF2-40B4-BE49-F238E27FC236}">
                  <a16:creationId xmlns:a16="http://schemas.microsoft.com/office/drawing/2014/main" id="{20042B8B-7287-4955-A76A-F0F4AB0BDE01}"/>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63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8635" name="Oval 18">
              <a:extLst>
                <a:ext uri="{FF2B5EF4-FFF2-40B4-BE49-F238E27FC236}">
                  <a16:creationId xmlns:a16="http://schemas.microsoft.com/office/drawing/2014/main" id="{F86BE9E5-3196-4F5F-B713-B6F826E8EF1D}"/>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8947" name="Oval 19">
              <a:extLst>
                <a:ext uri="{FF2B5EF4-FFF2-40B4-BE49-F238E27FC236}">
                  <a16:creationId xmlns:a16="http://schemas.microsoft.com/office/drawing/2014/main" id="{ED2FBA47-365A-415B-AA15-E21F9329AF60}"/>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49</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8637" name="Oval 20">
              <a:extLst>
                <a:ext uri="{FF2B5EF4-FFF2-40B4-BE49-F238E27FC236}">
                  <a16:creationId xmlns:a16="http://schemas.microsoft.com/office/drawing/2014/main" id="{0525D287-B086-4602-95BA-8BC2EACE46C5}"/>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8638" name="Rectangle 21">
              <a:extLst>
                <a:ext uri="{FF2B5EF4-FFF2-40B4-BE49-F238E27FC236}">
                  <a16:creationId xmlns:a16="http://schemas.microsoft.com/office/drawing/2014/main" id="{44FD356A-E39D-411D-8D10-411AC34E6B80}"/>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8639" name="Rectangle 22">
              <a:extLst>
                <a:ext uri="{FF2B5EF4-FFF2-40B4-BE49-F238E27FC236}">
                  <a16:creationId xmlns:a16="http://schemas.microsoft.com/office/drawing/2014/main" id="{CA312E20-050A-459A-AB19-8456662AD734}"/>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8951" name="Rectangle 23">
              <a:extLst>
                <a:ext uri="{FF2B5EF4-FFF2-40B4-BE49-F238E27FC236}">
                  <a16:creationId xmlns:a16="http://schemas.microsoft.com/office/drawing/2014/main" id="{6AF58E2C-55B0-4568-BBC7-E2F53A5D8B48}"/>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8641" name="Rectangle 24">
              <a:extLst>
                <a:ext uri="{FF2B5EF4-FFF2-40B4-BE49-F238E27FC236}">
                  <a16:creationId xmlns:a16="http://schemas.microsoft.com/office/drawing/2014/main" id="{78D200A3-664A-4021-9F79-3517B2A1AE7B}"/>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8642" name="Rectangle 25">
              <a:extLst>
                <a:ext uri="{FF2B5EF4-FFF2-40B4-BE49-F238E27FC236}">
                  <a16:creationId xmlns:a16="http://schemas.microsoft.com/office/drawing/2014/main" id="{9EE50F42-5186-4793-B5C9-9B3154BC4953}"/>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8643" name="Rectangle 26">
              <a:extLst>
                <a:ext uri="{FF2B5EF4-FFF2-40B4-BE49-F238E27FC236}">
                  <a16:creationId xmlns:a16="http://schemas.microsoft.com/office/drawing/2014/main" id="{CEFC9950-32EE-48F1-BBF4-C0662091EE0B}"/>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8955" name="Rectangle 27">
              <a:extLst>
                <a:ext uri="{FF2B5EF4-FFF2-40B4-BE49-F238E27FC236}">
                  <a16:creationId xmlns:a16="http://schemas.microsoft.com/office/drawing/2014/main" id="{6678F536-6E20-4876-BF48-BA56E5BF80DA}"/>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8645" name="Text Box 28">
              <a:extLst>
                <a:ext uri="{FF2B5EF4-FFF2-40B4-BE49-F238E27FC236}">
                  <a16:creationId xmlns:a16="http://schemas.microsoft.com/office/drawing/2014/main" id="{8D294358-38FE-45B1-B7C0-8139AF3CA2D7}"/>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8646" name="Text Box 29">
              <a:extLst>
                <a:ext uri="{FF2B5EF4-FFF2-40B4-BE49-F238E27FC236}">
                  <a16:creationId xmlns:a16="http://schemas.microsoft.com/office/drawing/2014/main" id="{9C247403-2181-4EE8-8ECD-85325BB734CF}"/>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8647" name="Text Box 30">
              <a:extLst>
                <a:ext uri="{FF2B5EF4-FFF2-40B4-BE49-F238E27FC236}">
                  <a16:creationId xmlns:a16="http://schemas.microsoft.com/office/drawing/2014/main" id="{E44C2FD3-EA60-4A1A-8431-BA7BD7B06F9B}"/>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8648" name="Text Box 31">
              <a:extLst>
                <a:ext uri="{FF2B5EF4-FFF2-40B4-BE49-F238E27FC236}">
                  <a16:creationId xmlns:a16="http://schemas.microsoft.com/office/drawing/2014/main" id="{473A8859-858C-4547-A994-30BD0DF5A337}"/>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8649" name="Text Box 32">
              <a:extLst>
                <a:ext uri="{FF2B5EF4-FFF2-40B4-BE49-F238E27FC236}">
                  <a16:creationId xmlns:a16="http://schemas.microsoft.com/office/drawing/2014/main" id="{24E7B2B2-054C-4530-928B-8D26BB567B92}"/>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8650" name="Text Box 33">
              <a:extLst>
                <a:ext uri="{FF2B5EF4-FFF2-40B4-BE49-F238E27FC236}">
                  <a16:creationId xmlns:a16="http://schemas.microsoft.com/office/drawing/2014/main" id="{994BBB33-4E5D-4F23-95DD-AC898ED1CE08}"/>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8651" name="Text Box 34">
              <a:extLst>
                <a:ext uri="{FF2B5EF4-FFF2-40B4-BE49-F238E27FC236}">
                  <a16:creationId xmlns:a16="http://schemas.microsoft.com/office/drawing/2014/main" id="{DE45D59F-73F9-4D9B-9B2B-28C754DD0943}"/>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8652" name="Text Box 35">
              <a:extLst>
                <a:ext uri="{FF2B5EF4-FFF2-40B4-BE49-F238E27FC236}">
                  <a16:creationId xmlns:a16="http://schemas.microsoft.com/office/drawing/2014/main" id="{15FF0580-4F66-4F7C-A2D6-B4162FF718DD}"/>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1148964" name="Text Box 36">
            <a:extLst>
              <a:ext uri="{FF2B5EF4-FFF2-40B4-BE49-F238E27FC236}">
                <a16:creationId xmlns:a16="http://schemas.microsoft.com/office/drawing/2014/main" id="{59D88618-6BCD-446B-9A2E-72546A987F9C}"/>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3</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8613" name="Text Box 37">
            <a:extLst>
              <a:ext uri="{FF2B5EF4-FFF2-40B4-BE49-F238E27FC236}">
                <a16:creationId xmlns:a16="http://schemas.microsoft.com/office/drawing/2014/main" id="{3A0662F7-B2D4-4A0B-8FFF-63BBF0A9B4EC}"/>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8614" name="Line 38">
            <a:extLst>
              <a:ext uri="{FF2B5EF4-FFF2-40B4-BE49-F238E27FC236}">
                <a16:creationId xmlns:a16="http://schemas.microsoft.com/office/drawing/2014/main" id="{96F484A1-69C3-4038-9585-BEE117A87537}"/>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8615" name="Text Box 39">
            <a:extLst>
              <a:ext uri="{FF2B5EF4-FFF2-40B4-BE49-F238E27FC236}">
                <a16:creationId xmlns:a16="http://schemas.microsoft.com/office/drawing/2014/main" id="{A5339E69-885B-4A4B-B6F5-321909ED11EF}"/>
              </a:ext>
            </a:extLst>
          </p:cNvPr>
          <p:cNvSpPr txBox="1">
            <a:spLocks noChangeArrowheads="1"/>
          </p:cNvSpPr>
          <p:nvPr/>
        </p:nvSpPr>
        <p:spPr bwMode="auto">
          <a:xfrm>
            <a:off x="7158038"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e[3] = 49</a:t>
            </a:r>
          </a:p>
        </p:txBody>
      </p:sp>
      <p:sp>
        <p:nvSpPr>
          <p:cNvPr id="68616" name="Text Box 40">
            <a:extLst>
              <a:ext uri="{FF2B5EF4-FFF2-40B4-BE49-F238E27FC236}">
                <a16:creationId xmlns:a16="http://schemas.microsoft.com/office/drawing/2014/main" id="{7FF1A258-B573-468E-8CC6-59AC2A6DB85A}"/>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8617" name="Text Box 41">
            <a:extLst>
              <a:ext uri="{FF2B5EF4-FFF2-40B4-BE49-F238E27FC236}">
                <a16:creationId xmlns:a16="http://schemas.microsoft.com/office/drawing/2014/main" id="{23A925EB-71BB-4092-A1E8-649098FE5E4B}"/>
              </a:ext>
            </a:extLst>
          </p:cNvPr>
          <p:cNvSpPr txBox="1">
            <a:spLocks noChangeArrowheads="1"/>
          </p:cNvSpPr>
          <p:nvPr/>
        </p:nvSpPr>
        <p:spPr bwMode="auto">
          <a:xfrm>
            <a:off x="33274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8618" name="Text Box 42">
            <a:extLst>
              <a:ext uri="{FF2B5EF4-FFF2-40B4-BE49-F238E27FC236}">
                <a16:creationId xmlns:a16="http://schemas.microsoft.com/office/drawing/2014/main" id="{D08D70A6-DB94-4E17-9354-C5956A96ACAA}"/>
              </a:ext>
            </a:extLst>
          </p:cNvPr>
          <p:cNvSpPr txBox="1">
            <a:spLocks noChangeArrowheads="1"/>
          </p:cNvSpPr>
          <p:nvPr/>
        </p:nvSpPr>
        <p:spPr bwMode="auto">
          <a:xfrm>
            <a:off x="576263" y="4902200"/>
            <a:ext cx="81041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隶书" panose="02010509060101010101" pitchFamily="49" charset="-122"/>
              </a:rPr>
              <a:t>输出冠军</a:t>
            </a:r>
            <a:r>
              <a:rPr kumimoji="1" lang="en-US" altLang="zh-CN" sz="3200" b="1">
                <a:solidFill>
                  <a:schemeClr val="tx2"/>
                </a:solidFill>
                <a:latin typeface="Times New Roman" panose="02020603050405020304" pitchFamily="18" charset="0"/>
                <a:ea typeface="隶书" panose="02010509060101010101" pitchFamily="49" charset="-122"/>
              </a:rPr>
              <a:t>e[4] = 25* </a:t>
            </a:r>
            <a:r>
              <a:rPr kumimoji="1" lang="zh-CN" altLang="en-US" sz="3200" b="1">
                <a:solidFill>
                  <a:schemeClr val="tx2"/>
                </a:solidFill>
                <a:latin typeface="Times New Roman" panose="02020603050405020304" pitchFamily="18" charset="0"/>
                <a:ea typeface="隶书" panose="02010509060101010101" pitchFamily="49" charset="-122"/>
              </a:rPr>
              <a:t>并调整胜者树后树的状态</a:t>
            </a:r>
          </a:p>
        </p:txBody>
      </p:sp>
      <p:sp>
        <p:nvSpPr>
          <p:cNvPr id="68619" name="Text Box 43">
            <a:extLst>
              <a:ext uri="{FF2B5EF4-FFF2-40B4-BE49-F238E27FC236}">
                <a16:creationId xmlns:a16="http://schemas.microsoft.com/office/drawing/2014/main" id="{B5070910-F2C5-4301-9CAF-6D99A44C2BD6}"/>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FB5AD330-657A-4A3B-A718-18C59161C3D1}"/>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FC54C3-5D4D-4C79-A165-9768FE845988}" type="slidenum">
              <a:rPr lang="en-US" altLang="zh-CN" sz="1200" smtClean="0">
                <a:latin typeface="Garamond" panose="02020404030301010803" pitchFamily="18" charset="0"/>
              </a:rPr>
              <a:pPr>
                <a:spcBef>
                  <a:spcPct val="0"/>
                </a:spcBef>
                <a:buClrTx/>
                <a:buSzTx/>
                <a:buFontTx/>
                <a:buNone/>
              </a:pPr>
              <a:t>65</a:t>
            </a:fld>
            <a:endParaRPr lang="en-US" altLang="zh-CN" sz="1200">
              <a:latin typeface="Garamond" panose="02020404030301010803" pitchFamily="18" charset="0"/>
            </a:endParaRPr>
          </a:p>
        </p:txBody>
      </p:sp>
      <p:grpSp>
        <p:nvGrpSpPr>
          <p:cNvPr id="69635" name="Group 2">
            <a:extLst>
              <a:ext uri="{FF2B5EF4-FFF2-40B4-BE49-F238E27FC236}">
                <a16:creationId xmlns:a16="http://schemas.microsoft.com/office/drawing/2014/main" id="{CD214C7A-FE6B-43EF-9A68-565415C92452}"/>
              </a:ext>
            </a:extLst>
          </p:cNvPr>
          <p:cNvGrpSpPr>
            <a:grpSpLocks/>
          </p:cNvGrpSpPr>
          <p:nvPr/>
        </p:nvGrpSpPr>
        <p:grpSpPr bwMode="auto">
          <a:xfrm>
            <a:off x="576263" y="1377950"/>
            <a:ext cx="7559675" cy="3517900"/>
            <a:chOff x="363" y="1736"/>
            <a:chExt cx="4762" cy="2216"/>
          </a:xfrm>
        </p:grpSpPr>
        <p:sp>
          <p:nvSpPr>
            <p:cNvPr id="69644" name="Line 3">
              <a:extLst>
                <a:ext uri="{FF2B5EF4-FFF2-40B4-BE49-F238E27FC236}">
                  <a16:creationId xmlns:a16="http://schemas.microsoft.com/office/drawing/2014/main" id="{A137E69A-D541-44F4-9716-64C9DBF672D4}"/>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Line 4">
              <a:extLst>
                <a:ext uri="{FF2B5EF4-FFF2-40B4-BE49-F238E27FC236}">
                  <a16:creationId xmlns:a16="http://schemas.microsoft.com/office/drawing/2014/main" id="{35397A30-6743-4FDF-A57F-2F56E3CFC16F}"/>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5">
              <a:extLst>
                <a:ext uri="{FF2B5EF4-FFF2-40B4-BE49-F238E27FC236}">
                  <a16:creationId xmlns:a16="http://schemas.microsoft.com/office/drawing/2014/main" id="{578209DA-F2B6-4133-87CE-D7507ACDD062}"/>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Line 6">
              <a:extLst>
                <a:ext uri="{FF2B5EF4-FFF2-40B4-BE49-F238E27FC236}">
                  <a16:creationId xmlns:a16="http://schemas.microsoft.com/office/drawing/2014/main" id="{468BDFED-BC27-48A1-960B-5F5564732D0F}"/>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Line 7">
              <a:extLst>
                <a:ext uri="{FF2B5EF4-FFF2-40B4-BE49-F238E27FC236}">
                  <a16:creationId xmlns:a16="http://schemas.microsoft.com/office/drawing/2014/main" id="{FB649BF6-0FE6-48C5-8CAD-D3980662F37A}"/>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9" name="Line 8">
              <a:extLst>
                <a:ext uri="{FF2B5EF4-FFF2-40B4-BE49-F238E27FC236}">
                  <a16:creationId xmlns:a16="http://schemas.microsoft.com/office/drawing/2014/main" id="{644E8232-11D9-40F9-BA90-BE71DD67C14B}"/>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0" name="Line 9">
              <a:extLst>
                <a:ext uri="{FF2B5EF4-FFF2-40B4-BE49-F238E27FC236}">
                  <a16:creationId xmlns:a16="http://schemas.microsoft.com/office/drawing/2014/main" id="{7ED2E10D-72E3-460F-94EE-EA04FA988A5C}"/>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9651" name="Line 10">
              <a:extLst>
                <a:ext uri="{FF2B5EF4-FFF2-40B4-BE49-F238E27FC236}">
                  <a16:creationId xmlns:a16="http://schemas.microsoft.com/office/drawing/2014/main" id="{2AAC1277-4EA3-4E6E-B0E9-ABA796CBD85B}"/>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69652" name="Line 11">
              <a:extLst>
                <a:ext uri="{FF2B5EF4-FFF2-40B4-BE49-F238E27FC236}">
                  <a16:creationId xmlns:a16="http://schemas.microsoft.com/office/drawing/2014/main" id="{3FBC693C-0335-4DAC-8F95-C3D70CCB9AC7}"/>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Line 12">
              <a:extLst>
                <a:ext uri="{FF2B5EF4-FFF2-40B4-BE49-F238E27FC236}">
                  <a16:creationId xmlns:a16="http://schemas.microsoft.com/office/drawing/2014/main" id="{EC1D628B-7318-4928-9913-98F9D641A8A7}"/>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4" name="Line 13">
              <a:extLst>
                <a:ext uri="{FF2B5EF4-FFF2-40B4-BE49-F238E27FC236}">
                  <a16:creationId xmlns:a16="http://schemas.microsoft.com/office/drawing/2014/main" id="{F19257E0-BDCC-48D8-A4CB-DEA01420ED37}"/>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5" name="Line 14">
              <a:extLst>
                <a:ext uri="{FF2B5EF4-FFF2-40B4-BE49-F238E27FC236}">
                  <a16:creationId xmlns:a16="http://schemas.microsoft.com/office/drawing/2014/main" id="{22A7E7ED-4E72-46CF-AFE3-D295BEF3A520}"/>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149967" name="Oval 15">
              <a:extLst>
                <a:ext uri="{FF2B5EF4-FFF2-40B4-BE49-F238E27FC236}">
                  <a16:creationId xmlns:a16="http://schemas.microsoft.com/office/drawing/2014/main" id="{EFD1BDE7-9096-4885-A456-48149B9E31C0}"/>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63</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9657" name="Oval 16">
              <a:extLst>
                <a:ext uri="{FF2B5EF4-FFF2-40B4-BE49-F238E27FC236}">
                  <a16:creationId xmlns:a16="http://schemas.microsoft.com/office/drawing/2014/main" id="{EDA07383-1B9D-4C6F-B171-4821F24654D1}"/>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9969" name="Oval 17">
              <a:extLst>
                <a:ext uri="{FF2B5EF4-FFF2-40B4-BE49-F238E27FC236}">
                  <a16:creationId xmlns:a16="http://schemas.microsoft.com/office/drawing/2014/main" id="{FF8BEC00-F00F-4983-B5F7-D7BAF39A9D8F}"/>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ea typeface="仿宋_GB2312" pitchFamily="49" charset="-122"/>
                </a:rPr>
                <a:t>63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69659" name="Oval 18">
              <a:extLst>
                <a:ext uri="{FF2B5EF4-FFF2-40B4-BE49-F238E27FC236}">
                  <a16:creationId xmlns:a16="http://schemas.microsoft.com/office/drawing/2014/main" id="{85A93691-B632-43C3-B437-439741D1A2B6}"/>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0" name="Oval 19">
              <a:extLst>
                <a:ext uri="{FF2B5EF4-FFF2-40B4-BE49-F238E27FC236}">
                  <a16:creationId xmlns:a16="http://schemas.microsoft.com/office/drawing/2014/main" id="{EA100964-608D-41A2-BA57-0F7633F14B1D}"/>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1" name="Oval 20">
              <a:extLst>
                <a:ext uri="{FF2B5EF4-FFF2-40B4-BE49-F238E27FC236}">
                  <a16:creationId xmlns:a16="http://schemas.microsoft.com/office/drawing/2014/main" id="{1ECDD203-EB94-4C4E-B5DB-BBE53D17AD5E}"/>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2" name="Rectangle 21">
              <a:extLst>
                <a:ext uri="{FF2B5EF4-FFF2-40B4-BE49-F238E27FC236}">
                  <a16:creationId xmlns:a16="http://schemas.microsoft.com/office/drawing/2014/main" id="{08D7A8AA-4CCA-41FF-A2B6-101B1BD1B657}"/>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3" name="Rectangle 22">
              <a:extLst>
                <a:ext uri="{FF2B5EF4-FFF2-40B4-BE49-F238E27FC236}">
                  <a16:creationId xmlns:a16="http://schemas.microsoft.com/office/drawing/2014/main" id="{299506D0-DBC6-4F02-B52B-1CCE88CC39D4}"/>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4" name="Rectangle 23">
              <a:extLst>
                <a:ext uri="{FF2B5EF4-FFF2-40B4-BE49-F238E27FC236}">
                  <a16:creationId xmlns:a16="http://schemas.microsoft.com/office/drawing/2014/main" id="{CA337D0D-5D14-43E5-BA75-B5DBCA469C75}"/>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5" name="Rectangle 24">
              <a:extLst>
                <a:ext uri="{FF2B5EF4-FFF2-40B4-BE49-F238E27FC236}">
                  <a16:creationId xmlns:a16="http://schemas.microsoft.com/office/drawing/2014/main" id="{47C902BE-6A58-42F3-B3C0-DFFD067B2FF8}"/>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6" name="Rectangle 25">
              <a:extLst>
                <a:ext uri="{FF2B5EF4-FFF2-40B4-BE49-F238E27FC236}">
                  <a16:creationId xmlns:a16="http://schemas.microsoft.com/office/drawing/2014/main" id="{5DE4404A-B569-4ED1-8E7B-ECB3B664DAD4}"/>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69667" name="Rectangle 26">
              <a:extLst>
                <a:ext uri="{FF2B5EF4-FFF2-40B4-BE49-F238E27FC236}">
                  <a16:creationId xmlns:a16="http://schemas.microsoft.com/office/drawing/2014/main" id="{27F10403-D46A-42F5-A5B2-6135E235C2A7}"/>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b="1">
                  <a:solidFill>
                    <a:schemeClr val="tx2"/>
                  </a:solidFill>
                  <a:latin typeface="Times New Roman" panose="02020603050405020304" pitchFamily="18" charset="0"/>
                  <a:ea typeface="仿宋_GB2312" pitchFamily="49" charset="-122"/>
                </a:rPr>
                <a:t>∞</a:t>
              </a:r>
            </a:p>
          </p:txBody>
        </p:sp>
        <p:sp>
          <p:nvSpPr>
            <p:cNvPr id="1149979" name="Rectangle 27">
              <a:extLst>
                <a:ext uri="{FF2B5EF4-FFF2-40B4-BE49-F238E27FC236}">
                  <a16:creationId xmlns:a16="http://schemas.microsoft.com/office/drawing/2014/main" id="{30D3E2DA-1621-44B9-84C3-B2F301C14BA5}"/>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latin typeface="Times New Roman" pitchFamily="18" charset="0"/>
                </a:rPr>
                <a:t>63</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69669" name="Text Box 28">
              <a:extLst>
                <a:ext uri="{FF2B5EF4-FFF2-40B4-BE49-F238E27FC236}">
                  <a16:creationId xmlns:a16="http://schemas.microsoft.com/office/drawing/2014/main" id="{5F725AB1-B303-48E5-AB32-0D20B5CB561E}"/>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e[1]      e[2]      e[3]       e[4]      e[5]      e[6]</a:t>
              </a:r>
            </a:p>
          </p:txBody>
        </p:sp>
        <p:sp>
          <p:nvSpPr>
            <p:cNvPr id="69670" name="Text Box 29">
              <a:extLst>
                <a:ext uri="{FF2B5EF4-FFF2-40B4-BE49-F238E27FC236}">
                  <a16:creationId xmlns:a16="http://schemas.microsoft.com/office/drawing/2014/main" id="{B6AF0932-32B0-4264-8252-3EF656496514}"/>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t>e[7]</a:t>
              </a:r>
            </a:p>
          </p:txBody>
        </p:sp>
        <p:sp>
          <p:nvSpPr>
            <p:cNvPr id="69671" name="Text Box 30">
              <a:extLst>
                <a:ext uri="{FF2B5EF4-FFF2-40B4-BE49-F238E27FC236}">
                  <a16:creationId xmlns:a16="http://schemas.microsoft.com/office/drawing/2014/main" id="{F3267775-850A-4549-AEDD-AD48FD67D8D9}"/>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[1]</a:t>
              </a:r>
            </a:p>
          </p:txBody>
        </p:sp>
        <p:sp>
          <p:nvSpPr>
            <p:cNvPr id="69672" name="Text Box 31">
              <a:extLst>
                <a:ext uri="{FF2B5EF4-FFF2-40B4-BE49-F238E27FC236}">
                  <a16:creationId xmlns:a16="http://schemas.microsoft.com/office/drawing/2014/main" id="{E4152045-C1C4-4B72-996D-C7E18C82BCEF}"/>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[2]</a:t>
              </a:r>
            </a:p>
          </p:txBody>
        </p:sp>
        <p:sp>
          <p:nvSpPr>
            <p:cNvPr id="69673" name="Text Box 32">
              <a:extLst>
                <a:ext uri="{FF2B5EF4-FFF2-40B4-BE49-F238E27FC236}">
                  <a16:creationId xmlns:a16="http://schemas.microsoft.com/office/drawing/2014/main" id="{E0CB2D9A-F1D2-47CB-AD77-B63C2C55DABB}"/>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[3]</a:t>
              </a:r>
            </a:p>
          </p:txBody>
        </p:sp>
        <p:sp>
          <p:nvSpPr>
            <p:cNvPr id="69674" name="Text Box 33">
              <a:extLst>
                <a:ext uri="{FF2B5EF4-FFF2-40B4-BE49-F238E27FC236}">
                  <a16:creationId xmlns:a16="http://schemas.microsoft.com/office/drawing/2014/main" id="{1BC6DF8A-AB79-4ED3-AED4-110F4BECF21A}"/>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[4]</a:t>
              </a:r>
            </a:p>
          </p:txBody>
        </p:sp>
        <p:sp>
          <p:nvSpPr>
            <p:cNvPr id="69675" name="Text Box 34">
              <a:extLst>
                <a:ext uri="{FF2B5EF4-FFF2-40B4-BE49-F238E27FC236}">
                  <a16:creationId xmlns:a16="http://schemas.microsoft.com/office/drawing/2014/main" id="{5E6D7E06-7A32-436C-8587-0FB35797AD8D}"/>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[5]</a:t>
              </a:r>
            </a:p>
          </p:txBody>
        </p:sp>
        <p:sp>
          <p:nvSpPr>
            <p:cNvPr id="69676" name="Text Box 35">
              <a:extLst>
                <a:ext uri="{FF2B5EF4-FFF2-40B4-BE49-F238E27FC236}">
                  <a16:creationId xmlns:a16="http://schemas.microsoft.com/office/drawing/2014/main" id="{13ED922B-3D84-40A0-A149-B84AFE428E1A}"/>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Courier New" panose="02070309020205020404" pitchFamily="49" charset="0"/>
                </a:rPr>
                <a:t>t</a:t>
              </a:r>
              <a:r>
                <a:rPr kumimoji="1" lang="en-US" altLang="zh-CN" sz="2400"/>
                <a:t>[6]</a:t>
              </a:r>
            </a:p>
          </p:txBody>
        </p:sp>
      </p:grpSp>
      <p:sp>
        <p:nvSpPr>
          <p:cNvPr id="1149988" name="Text Box 36">
            <a:extLst>
              <a:ext uri="{FF2B5EF4-FFF2-40B4-BE49-F238E27FC236}">
                <a16:creationId xmlns:a16="http://schemas.microsoft.com/office/drawing/2014/main" id="{D344C587-F5DA-41E7-A078-39FCD86EB6C3}"/>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3200" b="1">
                <a:solidFill>
                  <a:schemeClr val="bg2"/>
                </a:solidFill>
                <a:latin typeface="Times New Roman" pitchFamily="18" charset="0"/>
                <a:ea typeface="隶书" pitchFamily="49" charset="-122"/>
              </a:rPr>
              <a:t>排序码比较次数</a:t>
            </a:r>
            <a:r>
              <a:rPr kumimoji="1" lang="zh-CN" altLang="en-US" sz="3200" b="1">
                <a:solidFill>
                  <a:schemeClr val="bg2"/>
                </a:solidFill>
                <a:latin typeface="Times New Roman" pitchFamily="18" charset="0"/>
                <a:ea typeface="仿宋_GB2312" pitchFamily="49" charset="-122"/>
              </a:rPr>
              <a:t> </a:t>
            </a:r>
            <a:r>
              <a:rPr kumimoji="1" lang="en-US" altLang="zh-CN" sz="3200" b="1">
                <a:solidFill>
                  <a:schemeClr val="bg2"/>
                </a:solidFill>
                <a:latin typeface="Times New Roman" pitchFamily="18" charset="0"/>
                <a:ea typeface="仿宋_GB2312" pitchFamily="49" charset="-122"/>
              </a:rPr>
              <a:t>: 3</a:t>
            </a:r>
            <a:r>
              <a:rPr kumimoji="1" lang="en-US" altLang="zh-CN" sz="2800" b="1">
                <a:solidFill>
                  <a:srgbClr val="00808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69637" name="Text Box 37">
            <a:extLst>
              <a:ext uri="{FF2B5EF4-FFF2-40B4-BE49-F238E27FC236}">
                <a16:creationId xmlns:a16="http://schemas.microsoft.com/office/drawing/2014/main" id="{79CF7E36-69F5-405B-A6F7-35E03288E111}"/>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Winner</a:t>
            </a:r>
            <a:r>
              <a:rPr kumimoji="1" lang="en-US" altLang="zh-CN" sz="2800" b="1" i="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r>
              <a:rPr kumimoji="1" lang="zh-CN" altLang="zh-CN" sz="2800" b="1">
                <a:latin typeface="Times New Roman" panose="02020603050405020304" pitchFamily="18" charset="0"/>
                <a:ea typeface="仿宋_GB2312" pitchFamily="49" charset="-122"/>
              </a:rPr>
              <a:t>胜者</a:t>
            </a:r>
            <a:r>
              <a:rPr kumimoji="1" lang="en-US" altLang="zh-CN" sz="2800" b="1">
                <a:latin typeface="Times New Roman" panose="02020603050405020304" pitchFamily="18" charset="0"/>
                <a:ea typeface="仿宋_GB2312" pitchFamily="49" charset="-122"/>
              </a:rPr>
              <a:t>)</a:t>
            </a:r>
          </a:p>
        </p:txBody>
      </p:sp>
      <p:sp>
        <p:nvSpPr>
          <p:cNvPr id="69638" name="Line 38">
            <a:extLst>
              <a:ext uri="{FF2B5EF4-FFF2-40B4-BE49-F238E27FC236}">
                <a16:creationId xmlns:a16="http://schemas.microsoft.com/office/drawing/2014/main" id="{0A65A049-542B-48D7-A6CC-E7565B240DC9}"/>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zh-CN" altLang="en-US"/>
          </a:p>
        </p:txBody>
      </p:sp>
      <p:sp>
        <p:nvSpPr>
          <p:cNvPr id="69639" name="Text Box 39">
            <a:extLst>
              <a:ext uri="{FF2B5EF4-FFF2-40B4-BE49-F238E27FC236}">
                <a16:creationId xmlns:a16="http://schemas.microsoft.com/office/drawing/2014/main" id="{9FEB8B3B-BB08-4C2D-B635-8E8949CB4C45}"/>
              </a:ext>
            </a:extLst>
          </p:cNvPr>
          <p:cNvSpPr txBox="1">
            <a:spLocks noChangeArrowheads="1"/>
          </p:cNvSpPr>
          <p:nvPr/>
        </p:nvSpPr>
        <p:spPr bwMode="auto">
          <a:xfrm>
            <a:off x="7158038"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b="1">
                <a:solidFill>
                  <a:schemeClr val="bg2"/>
                </a:solidFill>
                <a:latin typeface="Times New Roman" panose="02020603050405020304" pitchFamily="18" charset="0"/>
                <a:ea typeface="仿宋_GB2312" pitchFamily="49" charset="-122"/>
              </a:rPr>
              <a:t>e[7] = 63</a:t>
            </a:r>
          </a:p>
        </p:txBody>
      </p:sp>
      <p:sp>
        <p:nvSpPr>
          <p:cNvPr id="69640" name="Text Box 40">
            <a:extLst>
              <a:ext uri="{FF2B5EF4-FFF2-40B4-BE49-F238E27FC236}">
                <a16:creationId xmlns:a16="http://schemas.microsoft.com/office/drawing/2014/main" id="{662BAFB8-315B-40EE-B972-826928AE936D}"/>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9641" name="Text Box 41">
            <a:extLst>
              <a:ext uri="{FF2B5EF4-FFF2-40B4-BE49-F238E27FC236}">
                <a16:creationId xmlns:a16="http://schemas.microsoft.com/office/drawing/2014/main" id="{155FBB8B-B2E5-4FFD-9C3C-9606172185E4}"/>
              </a:ext>
            </a:extLst>
          </p:cNvPr>
          <p:cNvSpPr txBox="1">
            <a:spLocks noChangeArrowheads="1"/>
          </p:cNvSpPr>
          <p:nvPr/>
        </p:nvSpPr>
        <p:spPr bwMode="auto">
          <a:xfrm>
            <a:off x="33274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69642" name="Text Box 42">
            <a:extLst>
              <a:ext uri="{FF2B5EF4-FFF2-40B4-BE49-F238E27FC236}">
                <a16:creationId xmlns:a16="http://schemas.microsoft.com/office/drawing/2014/main" id="{1D5D885A-A491-404A-8AE6-F6A2B9475987}"/>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隶书" panose="02010509060101010101" pitchFamily="49" charset="-122"/>
              </a:rPr>
              <a:t>输出冠军</a:t>
            </a:r>
            <a:r>
              <a:rPr kumimoji="1" lang="en-US" altLang="zh-CN" sz="3200" b="1">
                <a:solidFill>
                  <a:schemeClr val="tx2"/>
                </a:solidFill>
                <a:latin typeface="Times New Roman" panose="02020603050405020304" pitchFamily="18" charset="0"/>
                <a:ea typeface="隶书" panose="02010509060101010101" pitchFamily="49" charset="-122"/>
              </a:rPr>
              <a:t>e[3] = 49 </a:t>
            </a:r>
            <a:r>
              <a:rPr kumimoji="1" lang="zh-CN" altLang="en-US" sz="3200" b="1">
                <a:solidFill>
                  <a:schemeClr val="tx2"/>
                </a:solidFill>
                <a:latin typeface="Times New Roman" panose="02020603050405020304" pitchFamily="18" charset="0"/>
                <a:ea typeface="隶书" panose="02010509060101010101" pitchFamily="49" charset="-122"/>
              </a:rPr>
              <a:t>并调整胜者树后树的状态</a:t>
            </a:r>
          </a:p>
        </p:txBody>
      </p:sp>
      <p:sp>
        <p:nvSpPr>
          <p:cNvPr id="69643" name="Text Box 43">
            <a:extLst>
              <a:ext uri="{FF2B5EF4-FFF2-40B4-BE49-F238E27FC236}">
                <a16:creationId xmlns:a16="http://schemas.microsoft.com/office/drawing/2014/main" id="{9D3243FC-3F1A-414C-813F-D6D62C49EEBA}"/>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8000"/>
                </a:solidFill>
                <a:latin typeface="Times New Roman" panose="02020603050405020304" pitchFamily="18" charset="0"/>
                <a:ea typeface="隶书" panose="02010509060101010101" pitchFamily="49" charset="-122"/>
              </a:rPr>
              <a:t>VS.</a:t>
            </a:r>
            <a:r>
              <a:rPr kumimoji="1" lang="en-US" altLang="zh-CN" sz="2800">
                <a:solidFill>
                  <a:schemeClr val="accent2"/>
                </a:solidFill>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FF2B5B87-5463-426A-8BB2-7DED18722408}"/>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BDEFAE-82CE-4784-9525-4B2633F831CD}" type="slidenum">
              <a:rPr lang="en-US" altLang="zh-CN" sz="1200" smtClean="0">
                <a:latin typeface="Garamond" panose="02020404030301010803" pitchFamily="18" charset="0"/>
              </a:rPr>
              <a:pPr>
                <a:spcBef>
                  <a:spcPct val="0"/>
                </a:spcBef>
                <a:buClrTx/>
                <a:buSzTx/>
                <a:buFontTx/>
                <a:buNone/>
              </a:pPr>
              <a:t>66</a:t>
            </a:fld>
            <a:endParaRPr lang="en-US" altLang="zh-CN" sz="1200">
              <a:latin typeface="Garamond" panose="02020404030301010803" pitchFamily="18" charset="0"/>
            </a:endParaRPr>
          </a:p>
        </p:txBody>
      </p:sp>
      <p:sp>
        <p:nvSpPr>
          <p:cNvPr id="70659" name="Rectangle 2">
            <a:extLst>
              <a:ext uri="{FF2B5EF4-FFF2-40B4-BE49-F238E27FC236}">
                <a16:creationId xmlns:a16="http://schemas.microsoft.com/office/drawing/2014/main" id="{2BFD9539-DE76-4490-B587-FDC549546341}"/>
              </a:ext>
            </a:extLst>
          </p:cNvPr>
          <p:cNvSpPr>
            <a:spLocks noGrp="1" noChangeArrowheads="1"/>
          </p:cNvSpPr>
          <p:nvPr>
            <p:ph type="title"/>
          </p:nvPr>
        </p:nvSpPr>
        <p:spPr/>
        <p:txBody>
          <a:bodyPr/>
          <a:lstStyle/>
          <a:p>
            <a:pPr eaLnBrk="1" hangingPunct="1"/>
            <a:endParaRPr lang="zh-CN" altLang="zh-CN"/>
          </a:p>
        </p:txBody>
      </p:sp>
      <p:sp>
        <p:nvSpPr>
          <p:cNvPr id="70660" name="Rectangle 3">
            <a:extLst>
              <a:ext uri="{FF2B5EF4-FFF2-40B4-BE49-F238E27FC236}">
                <a16:creationId xmlns:a16="http://schemas.microsoft.com/office/drawing/2014/main" id="{02E114B2-01DC-46A2-B20D-A750B9FE12EB}"/>
              </a:ext>
            </a:extLst>
          </p:cNvPr>
          <p:cNvSpPr>
            <a:spLocks noGrp="1" noChangeArrowheads="1"/>
          </p:cNvSpPr>
          <p:nvPr>
            <p:ph type="body" idx="1"/>
          </p:nvPr>
        </p:nvSpPr>
        <p:spPr/>
        <p:txBody>
          <a:bodyPr/>
          <a:lstStyle/>
          <a:p>
            <a:pPr eaLnBrk="1" hangingPunct="1">
              <a:lnSpc>
                <a:spcPct val="105000"/>
              </a:lnSpc>
              <a:buClr>
                <a:srgbClr val="800080"/>
              </a:buClr>
              <a:buSzPct val="50000"/>
            </a:pPr>
            <a:r>
              <a:rPr lang="zh-CN" altLang="en-US" sz="3200" b="1">
                <a:latin typeface="Times New Roman" panose="02020603050405020304" pitchFamily="18" charset="0"/>
                <a:ea typeface="仿宋_GB2312" pitchFamily="49" charset="-122"/>
              </a:rPr>
              <a:t>胜者树是完全二叉树</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其高度为 </a:t>
            </a:r>
            <a:r>
              <a:rPr lang="zh-CN" altLang="en-US" sz="32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200" b="1">
                <a:solidFill>
                  <a:schemeClr val="tx2"/>
                </a:solidFill>
                <a:latin typeface="Times New Roman" panose="02020603050405020304" pitchFamily="18" charset="0"/>
                <a:ea typeface="仿宋_GB2312" pitchFamily="49" charset="-122"/>
              </a:rPr>
              <a:t>log</a:t>
            </a:r>
            <a:r>
              <a:rPr lang="en-US" altLang="zh-CN" sz="3200" b="1" baseline="-25000">
                <a:solidFill>
                  <a:schemeClr val="tx2"/>
                </a:solidFill>
                <a:latin typeface="Times New Roman" panose="02020603050405020304" pitchFamily="18" charset="0"/>
                <a:ea typeface="仿宋_GB2312" pitchFamily="49" charset="-122"/>
              </a:rPr>
              <a:t>2</a:t>
            </a:r>
            <a:r>
              <a:rPr lang="en-US" altLang="zh-CN" sz="3200" b="1">
                <a:solidFill>
                  <a:schemeClr val="tx2"/>
                </a:solidFill>
                <a:latin typeface="Times New Roman" panose="02020603050405020304" pitchFamily="18" charset="0"/>
                <a:ea typeface="仿宋_GB2312" pitchFamily="49" charset="-122"/>
              </a:rPr>
              <a:t>n</a:t>
            </a:r>
            <a:r>
              <a:rPr lang="en-US" altLang="zh-CN" sz="32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200" b="1">
                <a:latin typeface="Times New Roman" panose="02020603050405020304" pitchFamily="18" charset="0"/>
                <a:ea typeface="仿宋_GB2312" pitchFamily="49" charset="-122"/>
                <a:sym typeface="Symbol" panose="05050102010706020507" pitchFamily="18" charset="2"/>
              </a:rPr>
              <a:t> , </a:t>
            </a:r>
            <a:r>
              <a:rPr lang="zh-CN" altLang="en-US" sz="3200" b="1">
                <a:latin typeface="Times New Roman" panose="02020603050405020304" pitchFamily="18" charset="0"/>
                <a:ea typeface="仿宋_GB2312" pitchFamily="49" charset="-122"/>
              </a:rPr>
              <a:t>其中 </a:t>
            </a:r>
            <a:r>
              <a:rPr lang="en-US" altLang="zh-CN" sz="3200" b="1">
                <a:latin typeface="Times New Roman" panose="02020603050405020304" pitchFamily="18" charset="0"/>
                <a:ea typeface="仿宋_GB2312" pitchFamily="49" charset="-122"/>
              </a:rPr>
              <a:t>n</a:t>
            </a:r>
            <a:r>
              <a:rPr lang="en-US" altLang="zh-CN" sz="3200" b="1" i="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为待排序元素个数。</a:t>
            </a:r>
          </a:p>
          <a:p>
            <a:pPr eaLnBrk="1" hangingPunct="1">
              <a:lnSpc>
                <a:spcPct val="105000"/>
              </a:lnSpc>
              <a:buClr>
                <a:srgbClr val="800080"/>
              </a:buClr>
              <a:buSzPct val="50000"/>
            </a:pPr>
            <a:r>
              <a:rPr lang="zh-CN" altLang="en-US" sz="3200" b="1">
                <a:latin typeface="Times New Roman" panose="02020603050405020304" pitchFamily="18" charset="0"/>
                <a:ea typeface="仿宋_GB2312" pitchFamily="49" charset="-122"/>
              </a:rPr>
              <a:t>除第一次选择具有最小排序码的元素需要进行 </a:t>
            </a:r>
            <a:r>
              <a:rPr lang="en-US" altLang="zh-CN" sz="3200" b="1" i="1">
                <a:latin typeface="Times New Roman" panose="02020603050405020304" pitchFamily="18" charset="0"/>
                <a:ea typeface="仿宋_GB2312" pitchFamily="49" charset="-122"/>
              </a:rPr>
              <a:t>n</a:t>
            </a:r>
            <a:r>
              <a:rPr lang="en-US" altLang="zh-CN" b="1">
                <a:latin typeface="Courier New" panose="02070309020205020404" pitchFamily="49" charset="0"/>
                <a:ea typeface="楷体_GB2312" pitchFamily="49" charset="-122"/>
              </a:rPr>
              <a:t>-</a:t>
            </a:r>
            <a:r>
              <a:rPr lang="en-US" altLang="zh-CN" sz="3200" b="1">
                <a:latin typeface="Times New Roman" panose="02020603050405020304" pitchFamily="18" charset="0"/>
                <a:ea typeface="仿宋_GB2312" pitchFamily="49" charset="-122"/>
              </a:rPr>
              <a:t>1 </a:t>
            </a:r>
            <a:r>
              <a:rPr lang="zh-CN" altLang="en-US" sz="3200" b="1">
                <a:latin typeface="Times New Roman" panose="02020603050405020304" pitchFamily="18" charset="0"/>
                <a:ea typeface="仿宋_GB2312" pitchFamily="49" charset="-122"/>
              </a:rPr>
              <a:t>次排序码比较外</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重构胜者树选择次小、再次小排序码所需的比较次数均为 </a:t>
            </a:r>
            <a:r>
              <a:rPr lang="en-US" altLang="zh-CN" sz="3200" b="1">
                <a:solidFill>
                  <a:schemeClr val="tx2"/>
                </a:solidFill>
                <a:latin typeface="Times New Roman" panose="02020603050405020304" pitchFamily="18" charset="0"/>
                <a:ea typeface="仿宋_GB2312" pitchFamily="49" charset="-122"/>
              </a:rPr>
              <a:t>O(log</a:t>
            </a:r>
            <a:r>
              <a:rPr lang="en-US" altLang="zh-CN" sz="3200" b="1" baseline="-25000">
                <a:solidFill>
                  <a:schemeClr val="tx2"/>
                </a:solidFill>
                <a:latin typeface="Times New Roman" panose="02020603050405020304" pitchFamily="18" charset="0"/>
                <a:ea typeface="仿宋_GB2312" pitchFamily="49" charset="-122"/>
              </a:rPr>
              <a:t>2</a:t>
            </a:r>
            <a:r>
              <a:rPr lang="en-US" altLang="zh-CN" sz="3200" b="1">
                <a:solidFill>
                  <a:schemeClr val="tx2"/>
                </a:solidFill>
                <a:latin typeface="Times New Roman" panose="02020603050405020304" pitchFamily="18" charset="0"/>
                <a:ea typeface="仿宋_GB2312" pitchFamily="49" charset="-122"/>
              </a:rPr>
              <a:t>n)</a:t>
            </a:r>
            <a:r>
              <a:rPr lang="zh-CN" altLang="en-US" sz="3200" b="1">
                <a:latin typeface="Times New Roman" panose="02020603050405020304" pitchFamily="18" charset="0"/>
                <a:ea typeface="仿宋_GB2312" pitchFamily="49" charset="-122"/>
              </a:rPr>
              <a:t>。总排序码比较次数为</a:t>
            </a:r>
            <a:r>
              <a:rPr lang="en-US" altLang="zh-CN" sz="3200" b="1">
                <a:solidFill>
                  <a:schemeClr val="tx2"/>
                </a:solidFill>
                <a:latin typeface="Times New Roman" panose="02020603050405020304" pitchFamily="18" charset="0"/>
                <a:ea typeface="仿宋_GB2312" pitchFamily="49" charset="-122"/>
              </a:rPr>
              <a:t>O(nlog</a:t>
            </a:r>
            <a:r>
              <a:rPr lang="en-US" altLang="zh-CN" sz="3200" b="1" baseline="-25000">
                <a:solidFill>
                  <a:schemeClr val="tx2"/>
                </a:solidFill>
                <a:latin typeface="Times New Roman" panose="02020603050405020304" pitchFamily="18" charset="0"/>
                <a:ea typeface="仿宋_GB2312" pitchFamily="49" charset="-122"/>
              </a:rPr>
              <a:t>2</a:t>
            </a:r>
            <a:r>
              <a:rPr lang="en-US" altLang="zh-CN" sz="3200" b="1">
                <a:solidFill>
                  <a:schemeClr val="tx2"/>
                </a:solidFill>
                <a:latin typeface="Times New Roman" panose="02020603050405020304" pitchFamily="18" charset="0"/>
                <a:ea typeface="仿宋_GB2312" pitchFamily="49" charset="-122"/>
              </a:rPr>
              <a:t>n)</a:t>
            </a:r>
            <a:r>
              <a:rPr lang="zh-CN" altLang="en-US" sz="3200" b="1">
                <a:latin typeface="Times New Roman" panose="02020603050405020304" pitchFamily="18" charset="0"/>
                <a:ea typeface="仿宋_GB2312" pitchFamily="49" charset="-122"/>
              </a:rPr>
              <a:t>。</a:t>
            </a:r>
            <a:endParaRPr lang="zh-CN" altLang="en-US" sz="3200" b="1">
              <a:latin typeface="Times New Roman" panose="02020603050405020304" pitchFamily="18" charset="0"/>
              <a:ea typeface="隶书" panose="02010509060101010101" pitchFamily="49" charset="-122"/>
            </a:endParaRPr>
          </a:p>
          <a:p>
            <a:pPr eaLnBrk="1" hangingPunct="1"/>
            <a:endParaRPr lang="en-US" altLang="zh-CN"/>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0BD4496D-55DF-407F-91FE-7427AC46653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4A0802-74AC-45EC-9A32-8819E7A6F776}" type="slidenum">
              <a:rPr lang="en-US" altLang="zh-CN" sz="1200" smtClean="0">
                <a:latin typeface="Garamond" panose="02020404030301010803" pitchFamily="18" charset="0"/>
              </a:rPr>
              <a:pPr>
                <a:spcBef>
                  <a:spcPct val="0"/>
                </a:spcBef>
                <a:buClrTx/>
                <a:buSzTx/>
                <a:buFontTx/>
                <a:buNone/>
              </a:pPr>
              <a:t>67</a:t>
            </a:fld>
            <a:endParaRPr lang="en-US" altLang="zh-CN" sz="1200">
              <a:latin typeface="Garamond" panose="02020404030301010803" pitchFamily="18" charset="0"/>
            </a:endParaRPr>
          </a:p>
        </p:txBody>
      </p:sp>
      <p:sp>
        <p:nvSpPr>
          <p:cNvPr id="71683" name="Rectangle 4">
            <a:extLst>
              <a:ext uri="{FF2B5EF4-FFF2-40B4-BE49-F238E27FC236}">
                <a16:creationId xmlns:a16="http://schemas.microsoft.com/office/drawing/2014/main" id="{FBA1F91D-9C2D-47F4-86E3-AC833BE3EA14}"/>
              </a:ext>
            </a:extLst>
          </p:cNvPr>
          <p:cNvSpPr>
            <a:spLocks noGrp="1" noChangeArrowheads="1"/>
          </p:cNvSpPr>
          <p:nvPr>
            <p:ph type="body" idx="1"/>
          </p:nvPr>
        </p:nvSpPr>
        <p:spPr>
          <a:xfrm>
            <a:off x="519113" y="800100"/>
            <a:ext cx="8229600" cy="5686425"/>
          </a:xfrm>
        </p:spPr>
        <p:txBody>
          <a:bodyPr/>
          <a:lstStyle/>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这种排序方法虽然减少了许多排序时间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但是使用了较多的附加存储。</a:t>
            </a:r>
          </a:p>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如果有 </a:t>
            </a:r>
            <a:r>
              <a:rPr lang="en-US" altLang="zh-CN" sz="2800" b="1" i="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个元素，必须使用至少 </a:t>
            </a:r>
            <a:r>
              <a:rPr lang="en-US" altLang="zh-CN" sz="2800" b="1">
                <a:latin typeface="Times New Roman" panose="02020603050405020304" pitchFamily="18" charset="0"/>
                <a:ea typeface="仿宋_GB2312" pitchFamily="49" charset="-122"/>
              </a:rPr>
              <a:t>2</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楷体_GB2312" pitchFamily="49" charset="-122"/>
              </a:rPr>
              <a:t>-</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个结点来存放胜者树。</a:t>
            </a:r>
          </a:p>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锦标赛排序是一个稳定的排序方法。</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38D8191E-D195-46C4-B4D2-7271079E1048}"/>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19AAB5-6E89-4B87-8528-5494AA7649CB}" type="slidenum">
              <a:rPr lang="en-US" altLang="zh-CN" sz="1200" smtClean="0">
                <a:latin typeface="Garamond" panose="02020404030301010803" pitchFamily="18" charset="0"/>
              </a:rPr>
              <a:pPr>
                <a:spcBef>
                  <a:spcPct val="0"/>
                </a:spcBef>
                <a:buClrTx/>
                <a:buSzTx/>
                <a:buFontTx/>
                <a:buNone/>
              </a:pPr>
              <a:t>68</a:t>
            </a:fld>
            <a:endParaRPr lang="en-US" altLang="zh-CN" sz="1200">
              <a:latin typeface="Garamond" panose="02020404030301010803" pitchFamily="18" charset="0"/>
            </a:endParaRPr>
          </a:p>
        </p:txBody>
      </p:sp>
      <p:sp>
        <p:nvSpPr>
          <p:cNvPr id="961538" name="Rectangle 2">
            <a:extLst>
              <a:ext uri="{FF2B5EF4-FFF2-40B4-BE49-F238E27FC236}">
                <a16:creationId xmlns:a16="http://schemas.microsoft.com/office/drawing/2014/main" id="{12477E3F-73C2-4B9C-9928-0335A700EB3C}"/>
              </a:ext>
            </a:extLst>
          </p:cNvPr>
          <p:cNvSpPr>
            <a:spLocks noChangeArrowheads="1"/>
          </p:cNvSpPr>
          <p:nvPr/>
        </p:nvSpPr>
        <p:spPr bwMode="auto">
          <a:xfrm>
            <a:off x="1219200" y="134938"/>
            <a:ext cx="1841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endParaRPr kumimoji="1" lang="zh-CN"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72708" name="Rectangle 4">
            <a:extLst>
              <a:ext uri="{FF2B5EF4-FFF2-40B4-BE49-F238E27FC236}">
                <a16:creationId xmlns:a16="http://schemas.microsoft.com/office/drawing/2014/main" id="{75F61FD0-18D2-4414-903E-EA2D763E475E}"/>
              </a:ext>
            </a:extLst>
          </p:cNvPr>
          <p:cNvSpPr>
            <a:spLocks noGrp="1" noChangeArrowheads="1"/>
          </p:cNvSpPr>
          <p:nvPr>
            <p:ph type="title"/>
          </p:nvPr>
        </p:nvSpPr>
        <p:spPr>
          <a:xfrm>
            <a:off x="2195513" y="441325"/>
            <a:ext cx="4724400" cy="954088"/>
          </a:xfrm>
        </p:spPr>
        <p:txBody>
          <a:bodyPr/>
          <a:lstStyle/>
          <a:p>
            <a:pPr algn="ctr" eaLnBrk="1" hangingPunct="1"/>
            <a:r>
              <a:rPr lang="zh-CN" altLang="en-US" sz="3800" b="1">
                <a:latin typeface="华文新魏" panose="02010800040101010101" pitchFamily="2" charset="-122"/>
                <a:ea typeface="华文新魏" panose="02010800040101010101" pitchFamily="2" charset="-122"/>
              </a:rPr>
              <a:t>堆排序 </a:t>
            </a:r>
            <a:r>
              <a:rPr lang="en-US" altLang="zh-CN" sz="3800" b="1">
                <a:latin typeface="华文新魏" panose="02010800040101010101" pitchFamily="2" charset="-122"/>
                <a:ea typeface="华文新魏" panose="02010800040101010101" pitchFamily="2" charset="-122"/>
              </a:rPr>
              <a:t>(Heap Sort)</a:t>
            </a:r>
          </a:p>
        </p:txBody>
      </p:sp>
      <p:sp>
        <p:nvSpPr>
          <p:cNvPr id="72709" name="Rectangle 5">
            <a:extLst>
              <a:ext uri="{FF2B5EF4-FFF2-40B4-BE49-F238E27FC236}">
                <a16:creationId xmlns:a16="http://schemas.microsoft.com/office/drawing/2014/main" id="{942739F4-8F72-47EA-920F-0307B3FB35FB}"/>
              </a:ext>
            </a:extLst>
          </p:cNvPr>
          <p:cNvSpPr>
            <a:spLocks noGrp="1" noChangeArrowheads="1"/>
          </p:cNvSpPr>
          <p:nvPr>
            <p:ph type="body" idx="1"/>
          </p:nvPr>
        </p:nvSpPr>
        <p:spPr>
          <a:xfrm>
            <a:off x="555625" y="1343025"/>
            <a:ext cx="8156575" cy="5146675"/>
          </a:xfrm>
        </p:spPr>
        <p:txBody>
          <a:bodyPr/>
          <a:lstStyle/>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利用堆及其运算</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可以很容易地实现选择排序的思路。</a:t>
            </a:r>
          </a:p>
          <a:p>
            <a:pPr eaLnBrk="1" hangingPunct="1">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堆排序分为</a:t>
            </a:r>
            <a:r>
              <a:rPr lang="zh-CN" altLang="en-US" sz="2800" b="1">
                <a:solidFill>
                  <a:srgbClr val="FF0000"/>
                </a:solidFill>
                <a:latin typeface="Times New Roman" panose="02020603050405020304" pitchFamily="18" charset="0"/>
                <a:ea typeface="仿宋_GB2312" pitchFamily="49" charset="-122"/>
              </a:rPr>
              <a:t>两个步骤</a:t>
            </a:r>
          </a:p>
          <a:p>
            <a:pPr marL="342900" lvl="1" indent="0" eaLnBrk="1" hangingPunct="1">
              <a:lnSpc>
                <a:spcPct val="105000"/>
              </a:lnSpc>
              <a:spcBef>
                <a:spcPct val="10000"/>
              </a:spcBef>
              <a:buClr>
                <a:srgbClr val="008000"/>
              </a:buClr>
              <a:buSzPct val="50000"/>
              <a:buFont typeface="Wingdings" panose="05000000000000000000" pitchFamily="2" charset="2"/>
              <a:buNone/>
            </a:pPr>
            <a:r>
              <a:rPr lang="en-US" altLang="zh-CN" sz="2800" b="1">
                <a:solidFill>
                  <a:srgbClr val="0000FF"/>
                </a:solidFill>
                <a:latin typeface="Times New Roman" panose="02020603050405020304" pitchFamily="18" charset="0"/>
                <a:ea typeface="仿宋_GB2312" pitchFamily="49" charset="-122"/>
              </a:rPr>
              <a:t>1</a:t>
            </a:r>
            <a:r>
              <a:rPr lang="zh-CN" altLang="en-US" sz="2800" b="1">
                <a:solidFill>
                  <a:srgbClr val="0000FF"/>
                </a:solidFill>
                <a:latin typeface="Times New Roman" panose="02020603050405020304" pitchFamily="18" charset="0"/>
                <a:ea typeface="仿宋_GB2312" pitchFamily="49" charset="-122"/>
              </a:rPr>
              <a:t>）根据初始输入数据，利用堆的调整算法  </a:t>
            </a:r>
            <a:r>
              <a:rPr lang="en-US" altLang="zh-CN" sz="2800" b="1">
                <a:solidFill>
                  <a:srgbClr val="0000FF"/>
                </a:solidFill>
                <a:latin typeface="Times New Roman" panose="02020603050405020304" pitchFamily="18" charset="0"/>
                <a:ea typeface="仿宋_GB2312" pitchFamily="49" charset="-122"/>
              </a:rPr>
              <a:t>siftDown( ) </a:t>
            </a:r>
            <a:r>
              <a:rPr lang="zh-CN" altLang="en-US" sz="2800" b="1">
                <a:solidFill>
                  <a:srgbClr val="0000FF"/>
                </a:solidFill>
                <a:latin typeface="Times New Roman" panose="02020603050405020304" pitchFamily="18" charset="0"/>
                <a:ea typeface="仿宋_GB2312" pitchFamily="49" charset="-122"/>
              </a:rPr>
              <a:t>形成初始堆</a:t>
            </a:r>
            <a:r>
              <a:rPr lang="en-US" altLang="zh-CN" sz="2800" b="1">
                <a:solidFill>
                  <a:srgbClr val="0000FF"/>
                </a:solidFill>
                <a:latin typeface="Times New Roman" panose="02020603050405020304" pitchFamily="18" charset="0"/>
                <a:ea typeface="仿宋_GB2312" pitchFamily="49" charset="-122"/>
              </a:rPr>
              <a:t>;</a:t>
            </a:r>
          </a:p>
          <a:p>
            <a:pPr marL="342900" lvl="1" indent="0" eaLnBrk="1" hangingPunct="1">
              <a:lnSpc>
                <a:spcPct val="105000"/>
              </a:lnSpc>
              <a:spcBef>
                <a:spcPct val="10000"/>
              </a:spcBef>
              <a:buClr>
                <a:srgbClr val="008000"/>
              </a:buClr>
              <a:buSzPct val="50000"/>
              <a:buFont typeface="Wingdings" panose="05000000000000000000" pitchFamily="2" charset="2"/>
              <a:buNone/>
            </a:pPr>
            <a:r>
              <a:rPr lang="en-US" altLang="zh-CN" sz="2800" b="1">
                <a:solidFill>
                  <a:srgbClr val="0000FF"/>
                </a:solidFill>
                <a:latin typeface="Times New Roman" panose="02020603050405020304" pitchFamily="18" charset="0"/>
                <a:ea typeface="仿宋_GB2312" pitchFamily="49" charset="-122"/>
              </a:rPr>
              <a:t>2</a:t>
            </a:r>
            <a:r>
              <a:rPr lang="zh-CN" altLang="en-US" sz="2800" b="1">
                <a:solidFill>
                  <a:srgbClr val="0000FF"/>
                </a:solidFill>
                <a:latin typeface="Times New Roman" panose="02020603050405020304" pitchFamily="18" charset="0"/>
                <a:ea typeface="仿宋_GB2312" pitchFamily="49" charset="-122"/>
              </a:rPr>
              <a:t>）通过一系列的元素交换和重新调整堆进行排序。</a:t>
            </a:r>
          </a:p>
          <a:p>
            <a:pPr eaLnBrk="1" hangingPunct="1">
              <a:lnSpc>
                <a:spcPct val="105000"/>
              </a:lnSpc>
              <a:spcBef>
                <a:spcPct val="10000"/>
              </a:spcBef>
              <a:buClr>
                <a:srgbClr val="800080"/>
              </a:buClr>
              <a:buSzPct val="50000"/>
            </a:pPr>
            <a:r>
              <a:rPr lang="zh-CN" altLang="en-US" sz="2800" b="1">
                <a:ea typeface="仿宋_GB2312" pitchFamily="49" charset="-122"/>
              </a:rPr>
              <a:t>为了实现元素按排序码从小到大排序，要求建立最大堆。</a:t>
            </a:r>
            <a:r>
              <a:rPr lang="zh-CN" altLang="en-US"/>
              <a: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F4E71D23-441C-4C0F-A4CB-401224BBD84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725CBB-DDCA-4416-8D71-8F3DD4734DE6}" type="slidenum">
              <a:rPr lang="en-US" altLang="zh-CN" sz="1200" smtClean="0">
                <a:latin typeface="Garamond" panose="02020404030301010803" pitchFamily="18" charset="0"/>
              </a:rPr>
              <a:pPr>
                <a:spcBef>
                  <a:spcPct val="0"/>
                </a:spcBef>
                <a:buClrTx/>
                <a:buSzTx/>
                <a:buFontTx/>
                <a:buNone/>
              </a:pPr>
              <a:t>69</a:t>
            </a:fld>
            <a:endParaRPr lang="en-US" altLang="zh-CN" sz="1200">
              <a:latin typeface="Garamond" panose="02020404030301010803" pitchFamily="18" charset="0"/>
            </a:endParaRPr>
          </a:p>
        </p:txBody>
      </p:sp>
      <p:sp>
        <p:nvSpPr>
          <p:cNvPr id="73731" name="Text Box 10">
            <a:extLst>
              <a:ext uri="{FF2B5EF4-FFF2-40B4-BE49-F238E27FC236}">
                <a16:creationId xmlns:a16="http://schemas.microsoft.com/office/drawing/2014/main" id="{CC43369B-0066-41FC-8587-0613FEFAF990}"/>
              </a:ext>
            </a:extLst>
          </p:cNvPr>
          <p:cNvSpPr txBox="1">
            <a:spLocks noChangeArrowheads="1"/>
          </p:cNvSpPr>
          <p:nvPr/>
        </p:nvSpPr>
        <p:spPr bwMode="auto">
          <a:xfrm>
            <a:off x="576263" y="673100"/>
            <a:ext cx="38417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b="1" u="sng">
                <a:solidFill>
                  <a:schemeClr val="tx2"/>
                </a:solidFill>
                <a:latin typeface="Times New Roman" panose="02020603050405020304" pitchFamily="18" charset="0"/>
                <a:ea typeface="隶书" panose="02010509060101010101" pitchFamily="49" charset="-122"/>
              </a:rPr>
              <a:t>建立初始的最大堆</a:t>
            </a:r>
            <a:endParaRPr kumimoji="1" lang="zh-CN" altLang="en-US" sz="3600">
              <a:solidFill>
                <a:schemeClr val="tx2"/>
              </a:solidFill>
              <a:latin typeface="Times New Roman" panose="02020603050405020304" pitchFamily="18" charset="0"/>
              <a:ea typeface="隶书" panose="02010509060101010101" pitchFamily="49" charset="-122"/>
            </a:endParaRPr>
          </a:p>
        </p:txBody>
      </p:sp>
      <p:sp>
        <p:nvSpPr>
          <p:cNvPr id="962586" name="AutoShape 26">
            <a:extLst>
              <a:ext uri="{FF2B5EF4-FFF2-40B4-BE49-F238E27FC236}">
                <a16:creationId xmlns:a16="http://schemas.microsoft.com/office/drawing/2014/main" id="{12F5B455-6C6A-42E9-8600-393691626946}"/>
              </a:ext>
            </a:extLst>
          </p:cNvPr>
          <p:cNvSpPr>
            <a:spLocks noChangeArrowheads="1"/>
          </p:cNvSpPr>
          <p:nvPr/>
        </p:nvSpPr>
        <p:spPr bwMode="auto">
          <a:xfrm>
            <a:off x="3979863" y="282575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62599" name="AutoShape 39">
            <a:extLst>
              <a:ext uri="{FF2B5EF4-FFF2-40B4-BE49-F238E27FC236}">
                <a16:creationId xmlns:a16="http://schemas.microsoft.com/office/drawing/2014/main" id="{830B25BA-127D-4082-84F0-856A6EA76C8A}"/>
              </a:ext>
            </a:extLst>
          </p:cNvPr>
          <p:cNvSpPr>
            <a:spLocks noChangeArrowheads="1"/>
          </p:cNvSpPr>
          <p:nvPr/>
        </p:nvSpPr>
        <p:spPr bwMode="auto">
          <a:xfrm>
            <a:off x="7942263" y="282575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hlink"/>
                </a:solidFill>
                <a:miter lim="800000"/>
                <a:headEnd/>
                <a:tailEnd/>
              </a14:hiddenLine>
            </a:ext>
          </a:extLst>
        </p:spPr>
        <p:txBody>
          <a:bodyPr wrap="none" anchor="ctr"/>
          <a:lstStyle/>
          <a:p>
            <a:pPr eaLnBrk="1" hangingPunct="1">
              <a:defRPr/>
            </a:pPr>
            <a:endParaRPr lang="zh-CN" altLang="en-US">
              <a:latin typeface="Arial" charset="0"/>
            </a:endParaRPr>
          </a:p>
        </p:txBody>
      </p:sp>
      <p:grpSp>
        <p:nvGrpSpPr>
          <p:cNvPr id="73734" name="Group 57">
            <a:extLst>
              <a:ext uri="{FF2B5EF4-FFF2-40B4-BE49-F238E27FC236}">
                <a16:creationId xmlns:a16="http://schemas.microsoft.com/office/drawing/2014/main" id="{B21A4C2A-FC4D-4543-BC47-A1F08879E87A}"/>
              </a:ext>
            </a:extLst>
          </p:cNvPr>
          <p:cNvGrpSpPr>
            <a:grpSpLocks/>
          </p:cNvGrpSpPr>
          <p:nvPr/>
        </p:nvGrpSpPr>
        <p:grpSpPr bwMode="auto">
          <a:xfrm>
            <a:off x="609600" y="1530350"/>
            <a:ext cx="10299700" cy="4470400"/>
            <a:chOff x="384" y="964"/>
            <a:chExt cx="6488" cy="2816"/>
          </a:xfrm>
        </p:grpSpPr>
        <p:sp>
          <p:nvSpPr>
            <p:cNvPr id="73735" name="Line 2">
              <a:extLst>
                <a:ext uri="{FF2B5EF4-FFF2-40B4-BE49-F238E27FC236}">
                  <a16:creationId xmlns:a16="http://schemas.microsoft.com/office/drawing/2014/main" id="{6015BEDA-911E-4A65-B09E-378BFD60561D}"/>
                </a:ext>
              </a:extLst>
            </p:cNvPr>
            <p:cNvSpPr>
              <a:spLocks noChangeShapeType="1"/>
            </p:cNvSpPr>
            <p:nvPr/>
          </p:nvSpPr>
          <p:spPr bwMode="auto">
            <a:xfrm flipH="1">
              <a:off x="4394" y="2020"/>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Line 3">
              <a:extLst>
                <a:ext uri="{FF2B5EF4-FFF2-40B4-BE49-F238E27FC236}">
                  <a16:creationId xmlns:a16="http://schemas.microsoft.com/office/drawing/2014/main" id="{BFDA68F9-924F-499F-91E1-57722AF842D3}"/>
                </a:ext>
              </a:extLst>
            </p:cNvPr>
            <p:cNvSpPr>
              <a:spLocks noChangeShapeType="1"/>
            </p:cNvSpPr>
            <p:nvPr/>
          </p:nvSpPr>
          <p:spPr bwMode="auto">
            <a:xfrm>
              <a:off x="4154" y="1444"/>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Line 4">
              <a:extLst>
                <a:ext uri="{FF2B5EF4-FFF2-40B4-BE49-F238E27FC236}">
                  <a16:creationId xmlns:a16="http://schemas.microsoft.com/office/drawing/2014/main" id="{7DBFFDCE-39B2-4FBE-9672-30E8783081BE}"/>
                </a:ext>
              </a:extLst>
            </p:cNvPr>
            <p:cNvSpPr>
              <a:spLocks noChangeShapeType="1"/>
            </p:cNvSpPr>
            <p:nvPr/>
          </p:nvSpPr>
          <p:spPr bwMode="auto">
            <a:xfrm>
              <a:off x="3732" y="2020"/>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Line 5">
              <a:extLst>
                <a:ext uri="{FF2B5EF4-FFF2-40B4-BE49-F238E27FC236}">
                  <a16:creationId xmlns:a16="http://schemas.microsoft.com/office/drawing/2014/main" id="{1CF393D3-0842-42AB-AFA7-1BF71AC13315}"/>
                </a:ext>
              </a:extLst>
            </p:cNvPr>
            <p:cNvSpPr>
              <a:spLocks noChangeShapeType="1"/>
            </p:cNvSpPr>
            <p:nvPr/>
          </p:nvSpPr>
          <p:spPr bwMode="auto">
            <a:xfrm flipH="1">
              <a:off x="3252" y="1444"/>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6">
              <a:extLst>
                <a:ext uri="{FF2B5EF4-FFF2-40B4-BE49-F238E27FC236}">
                  <a16:creationId xmlns:a16="http://schemas.microsoft.com/office/drawing/2014/main" id="{BEBBB54D-79DF-472A-B3F8-7D9C6345B57A}"/>
                </a:ext>
              </a:extLst>
            </p:cNvPr>
            <p:cNvSpPr>
              <a:spLocks noChangeShapeType="1"/>
            </p:cNvSpPr>
            <p:nvPr/>
          </p:nvSpPr>
          <p:spPr bwMode="auto">
            <a:xfrm flipH="1">
              <a:off x="1824" y="2020"/>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7">
              <a:extLst>
                <a:ext uri="{FF2B5EF4-FFF2-40B4-BE49-F238E27FC236}">
                  <a16:creationId xmlns:a16="http://schemas.microsoft.com/office/drawing/2014/main" id="{F5761BA4-2216-4494-A31E-79BF384D006C}"/>
                </a:ext>
              </a:extLst>
            </p:cNvPr>
            <p:cNvSpPr>
              <a:spLocks noChangeShapeType="1"/>
            </p:cNvSpPr>
            <p:nvPr/>
          </p:nvSpPr>
          <p:spPr bwMode="auto">
            <a:xfrm>
              <a:off x="1152" y="2020"/>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8">
              <a:extLst>
                <a:ext uri="{FF2B5EF4-FFF2-40B4-BE49-F238E27FC236}">
                  <a16:creationId xmlns:a16="http://schemas.microsoft.com/office/drawing/2014/main" id="{76B14787-59E8-4417-96A0-B745F992EC1A}"/>
                </a:ext>
              </a:extLst>
            </p:cNvPr>
            <p:cNvSpPr>
              <a:spLocks noChangeShapeType="1"/>
            </p:cNvSpPr>
            <p:nvPr/>
          </p:nvSpPr>
          <p:spPr bwMode="auto">
            <a:xfrm>
              <a:off x="1680" y="1444"/>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9">
              <a:extLst>
                <a:ext uri="{FF2B5EF4-FFF2-40B4-BE49-F238E27FC236}">
                  <a16:creationId xmlns:a16="http://schemas.microsoft.com/office/drawing/2014/main" id="{17C3C973-E22F-4F95-A08A-B2B0B255FA06}"/>
                </a:ext>
              </a:extLst>
            </p:cNvPr>
            <p:cNvSpPr>
              <a:spLocks noChangeShapeType="1"/>
            </p:cNvSpPr>
            <p:nvPr/>
          </p:nvSpPr>
          <p:spPr bwMode="auto">
            <a:xfrm flipH="1">
              <a:off x="672" y="1444"/>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3743" name="Object 11">
              <a:extLst>
                <a:ext uri="{FF2B5EF4-FFF2-40B4-BE49-F238E27FC236}">
                  <a16:creationId xmlns:a16="http://schemas.microsoft.com/office/drawing/2014/main" id="{EC004871-8C69-4F62-B7C2-0114E8821256}"/>
                </a:ext>
              </a:extLst>
            </p:cNvPr>
            <p:cNvGraphicFramePr>
              <a:graphicFrameLocks noChangeAspect="1"/>
            </p:cNvGraphicFramePr>
            <p:nvPr/>
          </p:nvGraphicFramePr>
          <p:xfrm>
            <a:off x="6351" y="980"/>
            <a:ext cx="521" cy="2800"/>
          </p:xfrm>
          <a:graphic>
            <a:graphicData uri="http://schemas.openxmlformats.org/presentationml/2006/ole">
              <mc:AlternateContent xmlns:mc="http://schemas.openxmlformats.org/markup-compatibility/2006">
                <mc:Choice xmlns:v="urn:schemas-microsoft-com:vml" Requires="v">
                  <p:oleObj spid="_x0000_s73796" name="文档" r:id="rId3" imgW="828675" imgH="4448175" progId="Word.Document.8">
                    <p:embed/>
                  </p:oleObj>
                </mc:Choice>
                <mc:Fallback>
                  <p:oleObj name="文档" r:id="rId3" imgW="828675" imgH="4448175"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 y="980"/>
                          <a:ext cx="521" cy="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72" name="Oval 12">
              <a:extLst>
                <a:ext uri="{FF2B5EF4-FFF2-40B4-BE49-F238E27FC236}">
                  <a16:creationId xmlns:a16="http://schemas.microsoft.com/office/drawing/2014/main" id="{083C8D7A-8409-4A3B-92B8-B82558A5D659}"/>
                </a:ext>
              </a:extLst>
            </p:cNvPr>
            <p:cNvSpPr>
              <a:spLocks noChangeArrowheads="1"/>
            </p:cNvSpPr>
            <p:nvPr/>
          </p:nvSpPr>
          <p:spPr bwMode="auto">
            <a:xfrm>
              <a:off x="1392" y="1204"/>
              <a:ext cx="336" cy="336"/>
            </a:xfrm>
            <a:prstGeom prst="ellipse">
              <a:avLst/>
            </a:prstGeom>
            <a:solidFill>
              <a:srgbClr val="CCFF99"/>
            </a:solidFill>
            <a:ln w="19050">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73" name="Oval 13">
              <a:extLst>
                <a:ext uri="{FF2B5EF4-FFF2-40B4-BE49-F238E27FC236}">
                  <a16:creationId xmlns:a16="http://schemas.microsoft.com/office/drawing/2014/main" id="{7012AD09-333F-40B2-B1F3-A4184DF45EFA}"/>
                </a:ext>
              </a:extLst>
            </p:cNvPr>
            <p:cNvSpPr>
              <a:spLocks noChangeArrowheads="1"/>
            </p:cNvSpPr>
            <p:nvPr/>
          </p:nvSpPr>
          <p:spPr bwMode="auto">
            <a:xfrm>
              <a:off x="912" y="1732"/>
              <a:ext cx="336" cy="336"/>
            </a:xfrm>
            <a:prstGeom prst="ellipse">
              <a:avLst/>
            </a:prstGeom>
            <a:solidFill>
              <a:srgbClr val="CCFF99"/>
            </a:solidFill>
            <a:ln w="19050">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74" name="Oval 14">
              <a:extLst>
                <a:ext uri="{FF2B5EF4-FFF2-40B4-BE49-F238E27FC236}">
                  <a16:creationId xmlns:a16="http://schemas.microsoft.com/office/drawing/2014/main" id="{5220CCDB-E60E-4B5D-9619-B32E8B62E202}"/>
                </a:ext>
              </a:extLst>
            </p:cNvPr>
            <p:cNvSpPr>
              <a:spLocks noChangeArrowheads="1"/>
            </p:cNvSpPr>
            <p:nvPr/>
          </p:nvSpPr>
          <p:spPr bwMode="auto">
            <a:xfrm>
              <a:off x="432" y="2308"/>
              <a:ext cx="336" cy="336"/>
            </a:xfrm>
            <a:prstGeom prst="ellipse">
              <a:avLst/>
            </a:prstGeom>
            <a:solidFill>
              <a:srgbClr val="CCFF99"/>
            </a:solidFill>
            <a:ln w="19050">
              <a:solidFill>
                <a:schemeClr val="bg2"/>
              </a:solidFill>
              <a:round/>
              <a:headEnd/>
              <a:tailEnd/>
            </a:ln>
          </p:spPr>
          <p:txBody>
            <a:bodyPr wrap="none" anchor="ctr"/>
            <a:lstStyle/>
            <a:p>
              <a:pPr algn="ctr" eaLnBrk="1" hangingPunct="1">
                <a:defRPr/>
              </a:pPr>
              <a:r>
                <a:rPr kumimoji="1" lang="en-US" altLang="zh-CN" sz="24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75" name="Oval 15">
              <a:extLst>
                <a:ext uri="{FF2B5EF4-FFF2-40B4-BE49-F238E27FC236}">
                  <a16:creationId xmlns:a16="http://schemas.microsoft.com/office/drawing/2014/main" id="{D24181DE-C221-4E3A-95B6-1D2419CF3EE3}"/>
                </a:ext>
              </a:extLst>
            </p:cNvPr>
            <p:cNvSpPr>
              <a:spLocks noChangeArrowheads="1"/>
            </p:cNvSpPr>
            <p:nvPr/>
          </p:nvSpPr>
          <p:spPr bwMode="auto">
            <a:xfrm>
              <a:off x="1872" y="1732"/>
              <a:ext cx="336" cy="336"/>
            </a:xfrm>
            <a:prstGeom prst="ellipse">
              <a:avLst/>
            </a:prstGeom>
            <a:solidFill>
              <a:srgbClr val="CCFF99"/>
            </a:solidFill>
            <a:ln w="19050">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76" name="Oval 16">
              <a:extLst>
                <a:ext uri="{FF2B5EF4-FFF2-40B4-BE49-F238E27FC236}">
                  <a16:creationId xmlns:a16="http://schemas.microsoft.com/office/drawing/2014/main" id="{3F541D0E-EE4D-4D7F-86A2-AD3EC8BE810A}"/>
                </a:ext>
              </a:extLst>
            </p:cNvPr>
            <p:cNvSpPr>
              <a:spLocks noChangeArrowheads="1"/>
            </p:cNvSpPr>
            <p:nvPr/>
          </p:nvSpPr>
          <p:spPr bwMode="auto">
            <a:xfrm>
              <a:off x="1104" y="2308"/>
              <a:ext cx="336" cy="336"/>
            </a:xfrm>
            <a:prstGeom prst="ellipse">
              <a:avLst/>
            </a:prstGeom>
            <a:solidFill>
              <a:srgbClr val="CCFF99"/>
            </a:solidFill>
            <a:ln w="19050">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77" name="Oval 17">
              <a:extLst>
                <a:ext uri="{FF2B5EF4-FFF2-40B4-BE49-F238E27FC236}">
                  <a16:creationId xmlns:a16="http://schemas.microsoft.com/office/drawing/2014/main" id="{61DC52A5-C973-4C5A-8573-8FD0C0E41BAD}"/>
                </a:ext>
              </a:extLst>
            </p:cNvPr>
            <p:cNvSpPr>
              <a:spLocks noChangeArrowheads="1"/>
            </p:cNvSpPr>
            <p:nvPr/>
          </p:nvSpPr>
          <p:spPr bwMode="auto">
            <a:xfrm>
              <a:off x="1632" y="2308"/>
              <a:ext cx="336" cy="336"/>
            </a:xfrm>
            <a:prstGeom prst="ellipse">
              <a:avLst/>
            </a:prstGeom>
            <a:solidFill>
              <a:srgbClr val="CCFF99"/>
            </a:solidFill>
            <a:ln w="19050">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78" name="Text Box 18">
              <a:extLst>
                <a:ext uri="{FF2B5EF4-FFF2-40B4-BE49-F238E27FC236}">
                  <a16:creationId xmlns:a16="http://schemas.microsoft.com/office/drawing/2014/main" id="{E394AC3B-1833-4021-8057-D9E267309345}"/>
                </a:ext>
              </a:extLst>
            </p:cNvPr>
            <p:cNvSpPr txBox="1">
              <a:spLocks noChangeArrowheads="1"/>
            </p:cNvSpPr>
            <p:nvPr/>
          </p:nvSpPr>
          <p:spPr bwMode="auto">
            <a:xfrm>
              <a:off x="1260" y="973"/>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79" name="Text Box 19">
              <a:extLst>
                <a:ext uri="{FF2B5EF4-FFF2-40B4-BE49-F238E27FC236}">
                  <a16:creationId xmlns:a16="http://schemas.microsoft.com/office/drawing/2014/main" id="{696BDC98-1A75-4B5B-AC61-4C7D13291C5B}"/>
                </a:ext>
              </a:extLst>
            </p:cNvPr>
            <p:cNvSpPr txBox="1">
              <a:spLocks noChangeArrowheads="1"/>
            </p:cNvSpPr>
            <p:nvPr/>
          </p:nvSpPr>
          <p:spPr bwMode="auto">
            <a:xfrm>
              <a:off x="828" y="1444"/>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80" name="Text Box 20">
              <a:extLst>
                <a:ext uri="{FF2B5EF4-FFF2-40B4-BE49-F238E27FC236}">
                  <a16:creationId xmlns:a16="http://schemas.microsoft.com/office/drawing/2014/main" id="{97802989-A72F-4068-B97D-5D6A17EA1DA7}"/>
                </a:ext>
              </a:extLst>
            </p:cNvPr>
            <p:cNvSpPr txBox="1">
              <a:spLocks noChangeArrowheads="1"/>
            </p:cNvSpPr>
            <p:nvPr/>
          </p:nvSpPr>
          <p:spPr bwMode="auto">
            <a:xfrm>
              <a:off x="2172" y="1540"/>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81" name="Text Box 21">
              <a:extLst>
                <a:ext uri="{FF2B5EF4-FFF2-40B4-BE49-F238E27FC236}">
                  <a16:creationId xmlns:a16="http://schemas.microsoft.com/office/drawing/2014/main" id="{60020CC8-7269-4062-8DC8-078935AA0BD8}"/>
                </a:ext>
              </a:extLst>
            </p:cNvPr>
            <p:cNvSpPr txBox="1">
              <a:spLocks noChangeArrowheads="1"/>
            </p:cNvSpPr>
            <p:nvPr/>
          </p:nvSpPr>
          <p:spPr bwMode="auto">
            <a:xfrm>
              <a:off x="384" y="2029"/>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82" name="Text Box 22">
              <a:extLst>
                <a:ext uri="{FF2B5EF4-FFF2-40B4-BE49-F238E27FC236}">
                  <a16:creationId xmlns:a16="http://schemas.microsoft.com/office/drawing/2014/main" id="{C50E1E61-E300-438C-A344-F6307536CAED}"/>
                </a:ext>
              </a:extLst>
            </p:cNvPr>
            <p:cNvSpPr txBox="1">
              <a:spLocks noChangeArrowheads="1"/>
            </p:cNvSpPr>
            <p:nvPr/>
          </p:nvSpPr>
          <p:spPr bwMode="auto">
            <a:xfrm>
              <a:off x="1248" y="2029"/>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83" name="Text Box 23">
              <a:extLst>
                <a:ext uri="{FF2B5EF4-FFF2-40B4-BE49-F238E27FC236}">
                  <a16:creationId xmlns:a16="http://schemas.microsoft.com/office/drawing/2014/main" id="{F5CC9D43-BFFC-45D9-9046-FF08BE18C5F6}"/>
                </a:ext>
              </a:extLst>
            </p:cNvPr>
            <p:cNvSpPr txBox="1">
              <a:spLocks noChangeArrowheads="1"/>
            </p:cNvSpPr>
            <p:nvPr/>
          </p:nvSpPr>
          <p:spPr bwMode="auto">
            <a:xfrm>
              <a:off x="1596" y="2029"/>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3756" name="Line 24">
              <a:extLst>
                <a:ext uri="{FF2B5EF4-FFF2-40B4-BE49-F238E27FC236}">
                  <a16:creationId xmlns:a16="http://schemas.microsoft.com/office/drawing/2014/main" id="{30AFC2FE-442E-4B51-8A9E-9FC61E128177}"/>
                </a:ext>
              </a:extLst>
            </p:cNvPr>
            <p:cNvSpPr>
              <a:spLocks noChangeShapeType="1"/>
            </p:cNvSpPr>
            <p:nvPr/>
          </p:nvSpPr>
          <p:spPr bwMode="auto">
            <a:xfrm flipH="1">
              <a:off x="2112" y="1492"/>
              <a:ext cx="144" cy="24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585" name="Text Box 25">
              <a:extLst>
                <a:ext uri="{FF2B5EF4-FFF2-40B4-BE49-F238E27FC236}">
                  <a16:creationId xmlns:a16="http://schemas.microsoft.com/office/drawing/2014/main" id="{4957333F-4C6B-431F-A13F-4FFE7750DA1F}"/>
                </a:ext>
              </a:extLst>
            </p:cNvPr>
            <p:cNvSpPr txBox="1">
              <a:spLocks noChangeArrowheads="1"/>
            </p:cNvSpPr>
            <p:nvPr/>
          </p:nvSpPr>
          <p:spPr bwMode="auto">
            <a:xfrm>
              <a:off x="2222" y="1183"/>
              <a:ext cx="187"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tx2"/>
                  </a:solidFill>
                  <a:latin typeface="Times New Roman" pitchFamily="18" charset="0"/>
                </a:rPr>
                <a:t>i</a:t>
              </a:r>
              <a:endParaRPr kumimoji="1" lang="en-US" altLang="zh-CN"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87" name="Oval 27">
              <a:extLst>
                <a:ext uri="{FF2B5EF4-FFF2-40B4-BE49-F238E27FC236}">
                  <a16:creationId xmlns:a16="http://schemas.microsoft.com/office/drawing/2014/main" id="{1D6493C9-416F-42DA-94F5-6236570C2D67}"/>
                </a:ext>
              </a:extLst>
            </p:cNvPr>
            <p:cNvSpPr>
              <a:spLocks noChangeArrowheads="1"/>
            </p:cNvSpPr>
            <p:nvPr/>
          </p:nvSpPr>
          <p:spPr bwMode="auto">
            <a:xfrm>
              <a:off x="3924" y="1204"/>
              <a:ext cx="336" cy="336"/>
            </a:xfrm>
            <a:prstGeom prst="ellipse">
              <a:avLst/>
            </a:prstGeom>
            <a:solidFill>
              <a:srgbClr val="CCFF99"/>
            </a:solidFill>
            <a:ln w="9525">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88" name="Oval 28">
              <a:extLst>
                <a:ext uri="{FF2B5EF4-FFF2-40B4-BE49-F238E27FC236}">
                  <a16:creationId xmlns:a16="http://schemas.microsoft.com/office/drawing/2014/main" id="{86B3297B-4E82-4EC4-9C7F-1537FEAC1062}"/>
                </a:ext>
              </a:extLst>
            </p:cNvPr>
            <p:cNvSpPr>
              <a:spLocks noChangeArrowheads="1"/>
            </p:cNvSpPr>
            <p:nvPr/>
          </p:nvSpPr>
          <p:spPr bwMode="auto">
            <a:xfrm>
              <a:off x="3492" y="1732"/>
              <a:ext cx="336" cy="336"/>
            </a:xfrm>
            <a:prstGeom prst="ellipse">
              <a:avLst/>
            </a:prstGeom>
            <a:solidFill>
              <a:srgbClr val="CCFF99"/>
            </a:solidFill>
            <a:ln w="9525">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89" name="Oval 29">
              <a:extLst>
                <a:ext uri="{FF2B5EF4-FFF2-40B4-BE49-F238E27FC236}">
                  <a16:creationId xmlns:a16="http://schemas.microsoft.com/office/drawing/2014/main" id="{4771BB84-E02E-4D09-A184-DDF7032E92A6}"/>
                </a:ext>
              </a:extLst>
            </p:cNvPr>
            <p:cNvSpPr>
              <a:spLocks noChangeArrowheads="1"/>
            </p:cNvSpPr>
            <p:nvPr/>
          </p:nvSpPr>
          <p:spPr bwMode="auto">
            <a:xfrm>
              <a:off x="3012" y="2308"/>
              <a:ext cx="336" cy="336"/>
            </a:xfrm>
            <a:prstGeom prst="ellipse">
              <a:avLst/>
            </a:prstGeom>
            <a:solidFill>
              <a:srgbClr val="CCFF99"/>
            </a:solidFill>
            <a:ln w="9525">
              <a:solidFill>
                <a:schemeClr val="bg2"/>
              </a:solidFill>
              <a:round/>
              <a:headEnd/>
              <a:tailEnd/>
            </a:ln>
          </p:spPr>
          <p:txBody>
            <a:bodyPr wrap="none" anchor="ctr"/>
            <a:lstStyle/>
            <a:p>
              <a:pPr algn="ctr" eaLnBrk="1" hangingPunct="1">
                <a:defRPr/>
              </a:pPr>
              <a:r>
                <a:rPr kumimoji="1" lang="en-US" altLang="zh-CN" sz="24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90" name="Oval 30">
              <a:extLst>
                <a:ext uri="{FF2B5EF4-FFF2-40B4-BE49-F238E27FC236}">
                  <a16:creationId xmlns:a16="http://schemas.microsoft.com/office/drawing/2014/main" id="{F02D7CCB-9CDA-4979-95BD-0693C78184DA}"/>
                </a:ext>
              </a:extLst>
            </p:cNvPr>
            <p:cNvSpPr>
              <a:spLocks noChangeArrowheads="1"/>
            </p:cNvSpPr>
            <p:nvPr/>
          </p:nvSpPr>
          <p:spPr bwMode="auto">
            <a:xfrm>
              <a:off x="3684" y="2308"/>
              <a:ext cx="336" cy="336"/>
            </a:xfrm>
            <a:prstGeom prst="ellipse">
              <a:avLst/>
            </a:prstGeom>
            <a:solidFill>
              <a:srgbClr val="CCFF99"/>
            </a:solidFill>
            <a:ln w="9525">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91" name="Oval 31">
              <a:extLst>
                <a:ext uri="{FF2B5EF4-FFF2-40B4-BE49-F238E27FC236}">
                  <a16:creationId xmlns:a16="http://schemas.microsoft.com/office/drawing/2014/main" id="{376AF977-FC59-4ED8-A551-B4CC530833F3}"/>
                </a:ext>
              </a:extLst>
            </p:cNvPr>
            <p:cNvSpPr>
              <a:spLocks noChangeArrowheads="1"/>
            </p:cNvSpPr>
            <p:nvPr/>
          </p:nvSpPr>
          <p:spPr bwMode="auto">
            <a:xfrm>
              <a:off x="4404" y="1732"/>
              <a:ext cx="336" cy="336"/>
            </a:xfrm>
            <a:prstGeom prst="ellipse">
              <a:avLst/>
            </a:prstGeom>
            <a:solidFill>
              <a:srgbClr val="CCFF99"/>
            </a:solidFill>
            <a:ln w="9525">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92" name="Oval 32">
              <a:extLst>
                <a:ext uri="{FF2B5EF4-FFF2-40B4-BE49-F238E27FC236}">
                  <a16:creationId xmlns:a16="http://schemas.microsoft.com/office/drawing/2014/main" id="{66648B21-4F72-4E20-8978-BFEE5BF6BD8F}"/>
                </a:ext>
              </a:extLst>
            </p:cNvPr>
            <p:cNvSpPr>
              <a:spLocks noChangeArrowheads="1"/>
            </p:cNvSpPr>
            <p:nvPr/>
          </p:nvSpPr>
          <p:spPr bwMode="auto">
            <a:xfrm>
              <a:off x="4212" y="2308"/>
              <a:ext cx="336" cy="336"/>
            </a:xfrm>
            <a:prstGeom prst="ellipse">
              <a:avLst/>
            </a:prstGeom>
            <a:solidFill>
              <a:srgbClr val="CCFF99"/>
            </a:solidFill>
            <a:ln w="9525">
              <a:solidFill>
                <a:schemeClr val="bg2"/>
              </a:solidFill>
              <a:round/>
              <a:headEnd/>
              <a:tailEnd/>
            </a:ln>
          </p:spPr>
          <p:txBody>
            <a:bodyPr wrap="none" anchor="ctr"/>
            <a:lstStyle/>
            <a:p>
              <a:pPr algn="ctr" eaLnBrk="1" hangingPunct="1">
                <a:defRPr/>
              </a:pPr>
              <a:r>
                <a:rPr kumimoji="1" lang="en-US" altLang="zh-CN" sz="2800" b="1">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2593" name="Text Box 33">
              <a:extLst>
                <a:ext uri="{FF2B5EF4-FFF2-40B4-BE49-F238E27FC236}">
                  <a16:creationId xmlns:a16="http://schemas.microsoft.com/office/drawing/2014/main" id="{8AE8C3F1-E467-417C-A90B-302ADD32F69E}"/>
                </a:ext>
              </a:extLst>
            </p:cNvPr>
            <p:cNvSpPr txBox="1">
              <a:spLocks noChangeArrowheads="1"/>
            </p:cNvSpPr>
            <p:nvPr/>
          </p:nvSpPr>
          <p:spPr bwMode="auto">
            <a:xfrm>
              <a:off x="4092" y="964"/>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94" name="Text Box 34">
              <a:extLst>
                <a:ext uri="{FF2B5EF4-FFF2-40B4-BE49-F238E27FC236}">
                  <a16:creationId xmlns:a16="http://schemas.microsoft.com/office/drawing/2014/main" id="{16B990F7-4168-4797-B94F-9C5A9173B380}"/>
                </a:ext>
              </a:extLst>
            </p:cNvPr>
            <p:cNvSpPr txBox="1">
              <a:spLocks noChangeArrowheads="1"/>
            </p:cNvSpPr>
            <p:nvPr/>
          </p:nvSpPr>
          <p:spPr bwMode="auto">
            <a:xfrm>
              <a:off x="4704" y="158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95" name="Text Box 35">
              <a:extLst>
                <a:ext uri="{FF2B5EF4-FFF2-40B4-BE49-F238E27FC236}">
                  <a16:creationId xmlns:a16="http://schemas.microsoft.com/office/drawing/2014/main" id="{F5772D77-B454-46A1-8925-45BB57A58FE1}"/>
                </a:ext>
              </a:extLst>
            </p:cNvPr>
            <p:cNvSpPr txBox="1">
              <a:spLocks noChangeArrowheads="1"/>
            </p:cNvSpPr>
            <p:nvPr/>
          </p:nvSpPr>
          <p:spPr bwMode="auto">
            <a:xfrm>
              <a:off x="4128" y="206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96" name="Text Box 36">
              <a:extLst>
                <a:ext uri="{FF2B5EF4-FFF2-40B4-BE49-F238E27FC236}">
                  <a16:creationId xmlns:a16="http://schemas.microsoft.com/office/drawing/2014/main" id="{FD7A9673-4265-45B0-AD09-EC5D60B14C0A}"/>
                </a:ext>
              </a:extLst>
            </p:cNvPr>
            <p:cNvSpPr txBox="1">
              <a:spLocks noChangeArrowheads="1"/>
            </p:cNvSpPr>
            <p:nvPr/>
          </p:nvSpPr>
          <p:spPr bwMode="auto">
            <a:xfrm>
              <a:off x="3876" y="206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97" name="Text Box 37">
              <a:extLst>
                <a:ext uri="{FF2B5EF4-FFF2-40B4-BE49-F238E27FC236}">
                  <a16:creationId xmlns:a16="http://schemas.microsoft.com/office/drawing/2014/main" id="{2B98F9F1-DE58-479F-BD13-AC344C9117E5}"/>
                </a:ext>
              </a:extLst>
            </p:cNvPr>
            <p:cNvSpPr txBox="1">
              <a:spLocks noChangeArrowheads="1"/>
            </p:cNvSpPr>
            <p:nvPr/>
          </p:nvSpPr>
          <p:spPr bwMode="auto">
            <a:xfrm>
              <a:off x="2928" y="206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598" name="Text Box 38">
              <a:extLst>
                <a:ext uri="{FF2B5EF4-FFF2-40B4-BE49-F238E27FC236}">
                  <a16:creationId xmlns:a16="http://schemas.microsoft.com/office/drawing/2014/main" id="{BBB71BED-F126-4D9A-8A8F-19380CC69AF6}"/>
                </a:ext>
              </a:extLst>
            </p:cNvPr>
            <p:cNvSpPr txBox="1">
              <a:spLocks noChangeArrowheads="1"/>
            </p:cNvSpPr>
            <p:nvPr/>
          </p:nvSpPr>
          <p:spPr bwMode="auto">
            <a:xfrm>
              <a:off x="3338" y="1501"/>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600" name="Text Box 40">
              <a:extLst>
                <a:ext uri="{FF2B5EF4-FFF2-40B4-BE49-F238E27FC236}">
                  <a16:creationId xmlns:a16="http://schemas.microsoft.com/office/drawing/2014/main" id="{E98F56FD-A293-46A4-97A2-71124A4639B9}"/>
                </a:ext>
              </a:extLst>
            </p:cNvPr>
            <p:cNvSpPr txBox="1">
              <a:spLocks noChangeArrowheads="1"/>
            </p:cNvSpPr>
            <p:nvPr/>
          </p:nvSpPr>
          <p:spPr bwMode="auto">
            <a:xfrm>
              <a:off x="3487" y="1175"/>
              <a:ext cx="187"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chemeClr val="tx2"/>
                  </a:solidFill>
                  <a:latin typeface="Times New Roman" pitchFamily="18" charset="0"/>
                </a:rPr>
                <a:t>i</a:t>
              </a:r>
              <a:endParaRPr kumimoji="1" lang="en-US" altLang="zh-CN"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3771" name="Line 41">
              <a:extLst>
                <a:ext uri="{FF2B5EF4-FFF2-40B4-BE49-F238E27FC236}">
                  <a16:creationId xmlns:a16="http://schemas.microsoft.com/office/drawing/2014/main" id="{50751C9D-E1CD-42CB-A8E2-B1620B1E058F}"/>
                </a:ext>
              </a:extLst>
            </p:cNvPr>
            <p:cNvSpPr>
              <a:spLocks noChangeShapeType="1"/>
            </p:cNvSpPr>
            <p:nvPr/>
          </p:nvSpPr>
          <p:spPr bwMode="auto">
            <a:xfrm>
              <a:off x="3578" y="1492"/>
              <a:ext cx="48" cy="24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02" name="Rectangle 42" descr="羊皮纸">
              <a:extLst>
                <a:ext uri="{FF2B5EF4-FFF2-40B4-BE49-F238E27FC236}">
                  <a16:creationId xmlns:a16="http://schemas.microsoft.com/office/drawing/2014/main" id="{56B94D0A-2E0D-408B-9089-83C9CA597849}"/>
                </a:ext>
              </a:extLst>
            </p:cNvPr>
            <p:cNvSpPr>
              <a:spLocks noChangeArrowheads="1"/>
            </p:cNvSpPr>
            <p:nvPr/>
          </p:nvSpPr>
          <p:spPr bwMode="auto">
            <a:xfrm>
              <a:off x="433" y="2954"/>
              <a:ext cx="2064" cy="336"/>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21  25  49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3773" name="Line 43">
              <a:extLst>
                <a:ext uri="{FF2B5EF4-FFF2-40B4-BE49-F238E27FC236}">
                  <a16:creationId xmlns:a16="http://schemas.microsoft.com/office/drawing/2014/main" id="{359162A5-FD6D-4215-AF7F-0153F29CC7E3}"/>
                </a:ext>
              </a:extLst>
            </p:cNvPr>
            <p:cNvSpPr>
              <a:spLocks noChangeShapeType="1"/>
            </p:cNvSpPr>
            <p:nvPr/>
          </p:nvSpPr>
          <p:spPr bwMode="auto">
            <a:xfrm>
              <a:off x="771"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4" name="Line 44">
              <a:extLst>
                <a:ext uri="{FF2B5EF4-FFF2-40B4-BE49-F238E27FC236}">
                  <a16:creationId xmlns:a16="http://schemas.microsoft.com/office/drawing/2014/main" id="{B77BF2A9-8D88-4663-AEA5-0DEC0B9FC44B}"/>
                </a:ext>
              </a:extLst>
            </p:cNvPr>
            <p:cNvSpPr>
              <a:spLocks noChangeShapeType="1"/>
            </p:cNvSpPr>
            <p:nvPr/>
          </p:nvSpPr>
          <p:spPr bwMode="auto">
            <a:xfrm>
              <a:off x="1107"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5" name="Line 45">
              <a:extLst>
                <a:ext uri="{FF2B5EF4-FFF2-40B4-BE49-F238E27FC236}">
                  <a16:creationId xmlns:a16="http://schemas.microsoft.com/office/drawing/2014/main" id="{707938F6-771C-4A66-9AC5-B0B869025549}"/>
                </a:ext>
              </a:extLst>
            </p:cNvPr>
            <p:cNvSpPr>
              <a:spLocks noChangeShapeType="1"/>
            </p:cNvSpPr>
            <p:nvPr/>
          </p:nvSpPr>
          <p:spPr bwMode="auto">
            <a:xfrm>
              <a:off x="1443"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6" name="Line 46">
              <a:extLst>
                <a:ext uri="{FF2B5EF4-FFF2-40B4-BE49-F238E27FC236}">
                  <a16:creationId xmlns:a16="http://schemas.microsoft.com/office/drawing/2014/main" id="{8768C9CD-413B-44AA-88A1-02D6B5EFEC02}"/>
                </a:ext>
              </a:extLst>
            </p:cNvPr>
            <p:cNvSpPr>
              <a:spLocks noChangeShapeType="1"/>
            </p:cNvSpPr>
            <p:nvPr/>
          </p:nvSpPr>
          <p:spPr bwMode="auto">
            <a:xfrm>
              <a:off x="1827"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7" name="Line 47">
              <a:extLst>
                <a:ext uri="{FF2B5EF4-FFF2-40B4-BE49-F238E27FC236}">
                  <a16:creationId xmlns:a16="http://schemas.microsoft.com/office/drawing/2014/main" id="{2B5D984D-0B94-47E7-879D-330E8CCB0529}"/>
                </a:ext>
              </a:extLst>
            </p:cNvPr>
            <p:cNvSpPr>
              <a:spLocks noChangeShapeType="1"/>
            </p:cNvSpPr>
            <p:nvPr/>
          </p:nvSpPr>
          <p:spPr bwMode="auto">
            <a:xfrm>
              <a:off x="2163"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08" name="Text Box 48">
              <a:extLst>
                <a:ext uri="{FF2B5EF4-FFF2-40B4-BE49-F238E27FC236}">
                  <a16:creationId xmlns:a16="http://schemas.microsoft.com/office/drawing/2014/main" id="{9291C94D-EAFF-4DEE-A667-D9915496525F}"/>
                </a:ext>
              </a:extLst>
            </p:cNvPr>
            <p:cNvSpPr txBox="1">
              <a:spLocks noChangeArrowheads="1"/>
            </p:cNvSpPr>
            <p:nvPr/>
          </p:nvSpPr>
          <p:spPr bwMode="auto">
            <a:xfrm>
              <a:off x="607" y="3386"/>
              <a:ext cx="169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effectLst>
                    <a:outerShdw blurRad="38100" dist="38100" dir="2700000" algn="tl">
                      <a:srgbClr val="C0C0C0"/>
                    </a:outerShdw>
                  </a:effectLst>
                  <a:latin typeface="Times New Roman" pitchFamily="18" charset="0"/>
                  <a:ea typeface="仿宋_GB2312" pitchFamily="49" charset="-122"/>
                </a:rPr>
                <a:t>初始排序码集合</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609" name="Rectangle 49" descr="羊皮纸">
              <a:extLst>
                <a:ext uri="{FF2B5EF4-FFF2-40B4-BE49-F238E27FC236}">
                  <a16:creationId xmlns:a16="http://schemas.microsoft.com/office/drawing/2014/main" id="{0F8418A6-B331-4EF2-A823-2D98B9548B1C}"/>
                </a:ext>
              </a:extLst>
            </p:cNvPr>
            <p:cNvSpPr>
              <a:spLocks noChangeArrowheads="1"/>
            </p:cNvSpPr>
            <p:nvPr/>
          </p:nvSpPr>
          <p:spPr bwMode="auto">
            <a:xfrm>
              <a:off x="2965" y="2954"/>
              <a:ext cx="2064" cy="336"/>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21  25  49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3780" name="Line 50">
              <a:extLst>
                <a:ext uri="{FF2B5EF4-FFF2-40B4-BE49-F238E27FC236}">
                  <a16:creationId xmlns:a16="http://schemas.microsoft.com/office/drawing/2014/main" id="{AE87CD88-5913-43EC-BC4B-B45C5F812787}"/>
                </a:ext>
              </a:extLst>
            </p:cNvPr>
            <p:cNvSpPr>
              <a:spLocks noChangeShapeType="1"/>
            </p:cNvSpPr>
            <p:nvPr/>
          </p:nvSpPr>
          <p:spPr bwMode="auto">
            <a:xfrm>
              <a:off x="3302"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1" name="Line 51">
              <a:extLst>
                <a:ext uri="{FF2B5EF4-FFF2-40B4-BE49-F238E27FC236}">
                  <a16:creationId xmlns:a16="http://schemas.microsoft.com/office/drawing/2014/main" id="{96B842E1-2530-430E-B415-6FA8AE1CD481}"/>
                </a:ext>
              </a:extLst>
            </p:cNvPr>
            <p:cNvSpPr>
              <a:spLocks noChangeShapeType="1"/>
            </p:cNvSpPr>
            <p:nvPr/>
          </p:nvSpPr>
          <p:spPr bwMode="auto">
            <a:xfrm>
              <a:off x="3638"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2" name="Line 52">
              <a:extLst>
                <a:ext uri="{FF2B5EF4-FFF2-40B4-BE49-F238E27FC236}">
                  <a16:creationId xmlns:a16="http://schemas.microsoft.com/office/drawing/2014/main" id="{B30E1472-84D2-4C29-B94D-87F5DF1FB798}"/>
                </a:ext>
              </a:extLst>
            </p:cNvPr>
            <p:cNvSpPr>
              <a:spLocks noChangeShapeType="1"/>
            </p:cNvSpPr>
            <p:nvPr/>
          </p:nvSpPr>
          <p:spPr bwMode="auto">
            <a:xfrm>
              <a:off x="3974"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3" name="Line 53">
              <a:extLst>
                <a:ext uri="{FF2B5EF4-FFF2-40B4-BE49-F238E27FC236}">
                  <a16:creationId xmlns:a16="http://schemas.microsoft.com/office/drawing/2014/main" id="{A8DBB9C9-42D2-4303-80F5-04C58154E449}"/>
                </a:ext>
              </a:extLst>
            </p:cNvPr>
            <p:cNvSpPr>
              <a:spLocks noChangeShapeType="1"/>
            </p:cNvSpPr>
            <p:nvPr/>
          </p:nvSpPr>
          <p:spPr bwMode="auto">
            <a:xfrm>
              <a:off x="4358"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4" name="Line 54">
              <a:extLst>
                <a:ext uri="{FF2B5EF4-FFF2-40B4-BE49-F238E27FC236}">
                  <a16:creationId xmlns:a16="http://schemas.microsoft.com/office/drawing/2014/main" id="{158FC88C-9169-4534-8792-CDCD602C027B}"/>
                </a:ext>
              </a:extLst>
            </p:cNvPr>
            <p:cNvSpPr>
              <a:spLocks noChangeShapeType="1"/>
            </p:cNvSpPr>
            <p:nvPr/>
          </p:nvSpPr>
          <p:spPr bwMode="auto">
            <a:xfrm>
              <a:off x="4694"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15" name="Text Box 55">
              <a:extLst>
                <a:ext uri="{FF2B5EF4-FFF2-40B4-BE49-F238E27FC236}">
                  <a16:creationId xmlns:a16="http://schemas.microsoft.com/office/drawing/2014/main" id="{1AC81AFE-3E3C-4837-BBE3-D74C33531155}"/>
                </a:ext>
              </a:extLst>
            </p:cNvPr>
            <p:cNvSpPr txBox="1">
              <a:spLocks noChangeArrowheads="1"/>
            </p:cNvSpPr>
            <p:nvPr/>
          </p:nvSpPr>
          <p:spPr bwMode="auto">
            <a:xfrm>
              <a:off x="3099" y="3395"/>
              <a:ext cx="19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ea typeface="仿宋_GB2312" pitchFamily="49" charset="-122"/>
                </a:rPr>
                <a:t>i</a:t>
              </a:r>
              <a:r>
                <a:rPr kumimoji="1" lang="en-US" altLang="zh-CN" sz="2800" b="1">
                  <a:effectLst>
                    <a:outerShdw blurRad="38100" dist="38100" dir="2700000" algn="tl">
                      <a:srgbClr val="C0C0C0"/>
                    </a:outerShdw>
                  </a:effectLst>
                  <a:latin typeface="Times New Roman" pitchFamily="18" charset="0"/>
                  <a:ea typeface="仿宋_GB2312" pitchFamily="49" charset="-122"/>
                </a:rPr>
                <a:t> = 2 </a:t>
              </a:r>
              <a:r>
                <a:rPr kumimoji="1" lang="zh-CN" altLang="en-US" sz="2800" b="1">
                  <a:effectLst>
                    <a:outerShdw blurRad="38100" dist="38100" dir="2700000" algn="tl">
                      <a:srgbClr val="C0C0C0"/>
                    </a:outerShdw>
                  </a:effectLst>
                  <a:latin typeface="Times New Roman" pitchFamily="18" charset="0"/>
                  <a:ea typeface="仿宋_GB2312" pitchFamily="49" charset="-122"/>
                </a:rPr>
                <a:t>时的局部调整</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F706CB58-13FD-4F7E-8E90-D74A78FE370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4BDD27-441A-4785-93D0-0D031E4E6D50}" type="slidenum">
              <a:rPr lang="en-US" altLang="zh-CN" sz="1200" smtClean="0">
                <a:latin typeface="Garamond" panose="02020404030301010803" pitchFamily="18" charset="0"/>
              </a:rPr>
              <a:pPr>
                <a:spcBef>
                  <a:spcPct val="0"/>
                </a:spcBef>
                <a:buClrTx/>
                <a:buSzTx/>
                <a:buFontTx/>
                <a:buNone/>
              </a:pPr>
              <a:t>7</a:t>
            </a:fld>
            <a:endParaRPr lang="en-US" altLang="zh-CN" sz="1200">
              <a:latin typeface="Garamond" panose="02020404030301010803" pitchFamily="18" charset="0"/>
            </a:endParaRPr>
          </a:p>
        </p:txBody>
      </p:sp>
      <p:sp>
        <p:nvSpPr>
          <p:cNvPr id="10243" name="Rectangle 2">
            <a:extLst>
              <a:ext uri="{FF2B5EF4-FFF2-40B4-BE49-F238E27FC236}">
                <a16:creationId xmlns:a16="http://schemas.microsoft.com/office/drawing/2014/main" id="{79DD0463-0247-49C4-8695-14EE9F6E9909}"/>
              </a:ext>
            </a:extLst>
          </p:cNvPr>
          <p:cNvSpPr>
            <a:spLocks noGrp="1" noChangeArrowheads="1"/>
          </p:cNvSpPr>
          <p:nvPr>
            <p:ph type="body" idx="1"/>
          </p:nvPr>
        </p:nvSpPr>
        <p:spPr>
          <a:xfrm>
            <a:off x="457200" y="765175"/>
            <a:ext cx="8399463" cy="5472113"/>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class </a:t>
            </a:r>
            <a:r>
              <a:rPr lang="en-US" altLang="zh-CN" sz="2600">
                <a:latin typeface="Times New Roman" panose="02020603050405020304" pitchFamily="18" charset="0"/>
                <a:ea typeface="隶书" panose="02010509060101010101" pitchFamily="49" charset="-122"/>
              </a:rPr>
              <a:t>dataList</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数据表类定义</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private:</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Element </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 </a:t>
            </a:r>
            <a:r>
              <a:rPr lang="en-US" altLang="zh-CN" sz="2600">
                <a:latin typeface="Times New Roman" panose="02020603050405020304" pitchFamily="18" charset="0"/>
                <a:ea typeface="隶书" panose="02010509060101010101" pitchFamily="49" charset="-122"/>
              </a:rPr>
              <a:t>Vector</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存储排序元素的向量</a:t>
            </a:r>
          </a:p>
          <a:p>
            <a:pPr eaLnBrk="1" hangingPunct="1">
              <a:lnSpc>
                <a:spcPct val="105000"/>
              </a:lnSpc>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maxSize</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向量中最大元素个数</a:t>
            </a:r>
          </a:p>
          <a:p>
            <a:pPr eaLnBrk="1" hangingPunct="1">
              <a:lnSpc>
                <a:spcPct val="105000"/>
              </a:lnSpc>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currentSize</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当前元素个数</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public:</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datalist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maxSz</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DefaultSize)</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maxSize(maxSz)</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currentSize(0)</a:t>
            </a:r>
            <a:r>
              <a:rPr lang="en-US" altLang="zh-CN" sz="26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Vector</a:t>
            </a:r>
            <a:r>
              <a:rPr lang="en-US" altLang="zh-CN" sz="2600" b="1">
                <a:latin typeface="Times New Roman" panose="02020603050405020304" pitchFamily="18" charset="0"/>
                <a:ea typeface="隶书" panose="02010509060101010101" pitchFamily="49" charset="-122"/>
              </a:rPr>
              <a:t> = new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r>
              <a:rPr lang="en-US" altLang="zh-CN" sz="2600">
                <a:latin typeface="Times New Roman" panose="02020603050405020304" pitchFamily="18" charset="0"/>
                <a:ea typeface="隶书" panose="02010509060101010101" pitchFamily="49" charset="-122"/>
              </a:rPr>
              <a:t>[maxSize]</a:t>
            </a:r>
            <a:r>
              <a:rPr lang="en-US" altLang="zh-CN" sz="26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Length()</a:t>
            </a:r>
            <a:r>
              <a:rPr lang="en-US" altLang="zh-CN" sz="2600" b="1">
                <a:latin typeface="Times New Roman" panose="02020603050405020304" pitchFamily="18" charset="0"/>
                <a:ea typeface="隶书" panose="02010509060101010101" pitchFamily="49" charset="-122"/>
              </a:rPr>
              <a:t> { return </a:t>
            </a:r>
            <a:r>
              <a:rPr lang="en-US" altLang="zh-CN" sz="2600">
                <a:latin typeface="Times New Roman" panose="02020603050405020304" pitchFamily="18" charset="0"/>
                <a:ea typeface="隶书" panose="02010509060101010101" pitchFamily="49" charset="-122"/>
              </a:rPr>
              <a:t>currentSize</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取表长度</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91E97123-D29B-415B-AE93-5FF6725048C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379CBF1-2B40-4419-82FB-6B581CEF2C8C}" type="slidenum">
              <a:rPr lang="en-US" altLang="zh-CN" sz="1200" smtClean="0">
                <a:latin typeface="Garamond" panose="02020404030301010803" pitchFamily="18" charset="0"/>
              </a:rPr>
              <a:pPr>
                <a:spcBef>
                  <a:spcPct val="0"/>
                </a:spcBef>
                <a:buClrTx/>
                <a:buSzTx/>
                <a:buFontTx/>
                <a:buNone/>
              </a:pPr>
              <a:t>70</a:t>
            </a:fld>
            <a:endParaRPr lang="en-US" altLang="zh-CN" sz="1200">
              <a:latin typeface="Garamond" panose="02020404030301010803" pitchFamily="18" charset="0"/>
            </a:endParaRPr>
          </a:p>
        </p:txBody>
      </p:sp>
      <p:sp>
        <p:nvSpPr>
          <p:cNvPr id="74755" name="Line 2">
            <a:extLst>
              <a:ext uri="{FF2B5EF4-FFF2-40B4-BE49-F238E27FC236}">
                <a16:creationId xmlns:a16="http://schemas.microsoft.com/office/drawing/2014/main" id="{C1E11EC6-D2EE-46FB-B5EE-B16E4836737B}"/>
              </a:ext>
            </a:extLst>
          </p:cNvPr>
          <p:cNvSpPr>
            <a:spLocks noChangeShapeType="1"/>
          </p:cNvSpPr>
          <p:nvPr/>
        </p:nvSpPr>
        <p:spPr bwMode="auto">
          <a:xfrm flipH="1">
            <a:off x="73914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6" name="Line 3">
            <a:extLst>
              <a:ext uri="{FF2B5EF4-FFF2-40B4-BE49-F238E27FC236}">
                <a16:creationId xmlns:a16="http://schemas.microsoft.com/office/drawing/2014/main" id="{CCBCC7FF-21D9-4283-8511-7784103E141F}"/>
              </a:ext>
            </a:extLst>
          </p:cNvPr>
          <p:cNvSpPr>
            <a:spLocks noChangeShapeType="1"/>
          </p:cNvSpPr>
          <p:nvPr/>
        </p:nvSpPr>
        <p:spPr bwMode="auto">
          <a:xfrm>
            <a:off x="70104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7" name="Line 4">
            <a:extLst>
              <a:ext uri="{FF2B5EF4-FFF2-40B4-BE49-F238E27FC236}">
                <a16:creationId xmlns:a16="http://schemas.microsoft.com/office/drawing/2014/main" id="{8899EEED-D0F2-4DB2-9392-32505C428E56}"/>
              </a:ext>
            </a:extLst>
          </p:cNvPr>
          <p:cNvSpPr>
            <a:spLocks noChangeShapeType="1"/>
          </p:cNvSpPr>
          <p:nvPr/>
        </p:nvSpPr>
        <p:spPr bwMode="auto">
          <a:xfrm>
            <a:off x="63246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8" name="Line 5">
            <a:extLst>
              <a:ext uri="{FF2B5EF4-FFF2-40B4-BE49-F238E27FC236}">
                <a16:creationId xmlns:a16="http://schemas.microsoft.com/office/drawing/2014/main" id="{7F5FB291-D7A9-436A-BFA9-B13114018D11}"/>
              </a:ext>
            </a:extLst>
          </p:cNvPr>
          <p:cNvSpPr>
            <a:spLocks noChangeShapeType="1"/>
          </p:cNvSpPr>
          <p:nvPr/>
        </p:nvSpPr>
        <p:spPr bwMode="auto">
          <a:xfrm flipH="1">
            <a:off x="55626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9" name="Line 6">
            <a:extLst>
              <a:ext uri="{FF2B5EF4-FFF2-40B4-BE49-F238E27FC236}">
                <a16:creationId xmlns:a16="http://schemas.microsoft.com/office/drawing/2014/main" id="{2EAE6127-7D21-458C-BFBA-C87CD2531B7D}"/>
              </a:ext>
            </a:extLst>
          </p:cNvPr>
          <p:cNvSpPr>
            <a:spLocks noChangeShapeType="1"/>
          </p:cNvSpPr>
          <p:nvPr/>
        </p:nvSpPr>
        <p:spPr bwMode="auto">
          <a:xfrm flipH="1">
            <a:off x="33528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Line 7">
            <a:extLst>
              <a:ext uri="{FF2B5EF4-FFF2-40B4-BE49-F238E27FC236}">
                <a16:creationId xmlns:a16="http://schemas.microsoft.com/office/drawing/2014/main" id="{9A7E9AEA-3A90-4F45-BE39-876F17E90301}"/>
              </a:ext>
            </a:extLst>
          </p:cNvPr>
          <p:cNvSpPr>
            <a:spLocks noChangeShapeType="1"/>
          </p:cNvSpPr>
          <p:nvPr/>
        </p:nvSpPr>
        <p:spPr bwMode="auto">
          <a:xfrm>
            <a:off x="22860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8">
            <a:extLst>
              <a:ext uri="{FF2B5EF4-FFF2-40B4-BE49-F238E27FC236}">
                <a16:creationId xmlns:a16="http://schemas.microsoft.com/office/drawing/2014/main" id="{3F932556-CCCA-4B6E-8A7C-E2CE8EA45573}"/>
              </a:ext>
            </a:extLst>
          </p:cNvPr>
          <p:cNvSpPr>
            <a:spLocks noChangeShapeType="1"/>
          </p:cNvSpPr>
          <p:nvPr/>
        </p:nvSpPr>
        <p:spPr bwMode="auto">
          <a:xfrm>
            <a:off x="31242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9">
            <a:extLst>
              <a:ext uri="{FF2B5EF4-FFF2-40B4-BE49-F238E27FC236}">
                <a16:creationId xmlns:a16="http://schemas.microsoft.com/office/drawing/2014/main" id="{DA9429DB-D7E2-4EAA-9A70-48484C2469D1}"/>
              </a:ext>
            </a:extLst>
          </p:cNvPr>
          <p:cNvSpPr>
            <a:spLocks noChangeShapeType="1"/>
          </p:cNvSpPr>
          <p:nvPr/>
        </p:nvSpPr>
        <p:spPr bwMode="auto">
          <a:xfrm flipH="1">
            <a:off x="15240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4763" name="Object 10">
            <a:extLst>
              <a:ext uri="{FF2B5EF4-FFF2-40B4-BE49-F238E27FC236}">
                <a16:creationId xmlns:a16="http://schemas.microsoft.com/office/drawing/2014/main" id="{BAD282C6-0FB1-4003-B32B-B8E244773FFB}"/>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74818" name="文档" r:id="rId3" imgW="828675" imgH="4448175" progId="Word.Document.8">
                  <p:embed/>
                </p:oleObj>
              </mc:Choice>
              <mc:Fallback>
                <p:oleObj name="文档" r:id="rId3" imgW="828675" imgH="444817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3595" name="Oval 11">
            <a:extLst>
              <a:ext uri="{FF2B5EF4-FFF2-40B4-BE49-F238E27FC236}">
                <a16:creationId xmlns:a16="http://schemas.microsoft.com/office/drawing/2014/main" id="{199E785D-5094-4913-A175-2DA106230455}"/>
              </a:ext>
            </a:extLst>
          </p:cNvPr>
          <p:cNvSpPr>
            <a:spLocks noChangeArrowheads="1"/>
          </p:cNvSpPr>
          <p:nvPr/>
        </p:nvSpPr>
        <p:spPr bwMode="auto">
          <a:xfrm>
            <a:off x="2667000" y="14478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596" name="Oval 12">
            <a:extLst>
              <a:ext uri="{FF2B5EF4-FFF2-40B4-BE49-F238E27FC236}">
                <a16:creationId xmlns:a16="http://schemas.microsoft.com/office/drawing/2014/main" id="{C24E878B-AEEB-41DB-97FF-9AA40373CA55}"/>
              </a:ext>
            </a:extLst>
          </p:cNvPr>
          <p:cNvSpPr>
            <a:spLocks noChangeArrowheads="1"/>
          </p:cNvSpPr>
          <p:nvPr/>
        </p:nvSpPr>
        <p:spPr bwMode="auto">
          <a:xfrm>
            <a:off x="1905000" y="22860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597" name="Oval 13">
            <a:extLst>
              <a:ext uri="{FF2B5EF4-FFF2-40B4-BE49-F238E27FC236}">
                <a16:creationId xmlns:a16="http://schemas.microsoft.com/office/drawing/2014/main" id="{FC474E3E-30B5-4B9B-8007-BAEBEED501C1}"/>
              </a:ext>
            </a:extLst>
          </p:cNvPr>
          <p:cNvSpPr>
            <a:spLocks noChangeArrowheads="1"/>
          </p:cNvSpPr>
          <p:nvPr/>
        </p:nvSpPr>
        <p:spPr bwMode="auto">
          <a:xfrm>
            <a:off x="1143000" y="32004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4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598" name="Oval 14">
            <a:extLst>
              <a:ext uri="{FF2B5EF4-FFF2-40B4-BE49-F238E27FC236}">
                <a16:creationId xmlns:a16="http://schemas.microsoft.com/office/drawing/2014/main" id="{D1664712-FCC4-4B33-9D08-75B302388E0D}"/>
              </a:ext>
            </a:extLst>
          </p:cNvPr>
          <p:cNvSpPr>
            <a:spLocks noChangeArrowheads="1"/>
          </p:cNvSpPr>
          <p:nvPr/>
        </p:nvSpPr>
        <p:spPr bwMode="auto">
          <a:xfrm>
            <a:off x="3429000" y="22860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599" name="Oval 15">
            <a:extLst>
              <a:ext uri="{FF2B5EF4-FFF2-40B4-BE49-F238E27FC236}">
                <a16:creationId xmlns:a16="http://schemas.microsoft.com/office/drawing/2014/main" id="{E1C79968-B748-4365-8E16-23C3B1E64A10}"/>
              </a:ext>
            </a:extLst>
          </p:cNvPr>
          <p:cNvSpPr>
            <a:spLocks noChangeArrowheads="1"/>
          </p:cNvSpPr>
          <p:nvPr/>
        </p:nvSpPr>
        <p:spPr bwMode="auto">
          <a:xfrm>
            <a:off x="2209800" y="32004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00" name="Oval 16">
            <a:extLst>
              <a:ext uri="{FF2B5EF4-FFF2-40B4-BE49-F238E27FC236}">
                <a16:creationId xmlns:a16="http://schemas.microsoft.com/office/drawing/2014/main" id="{11D2D5DA-1A9B-4D9B-8A7A-F1DB48831E87}"/>
              </a:ext>
            </a:extLst>
          </p:cNvPr>
          <p:cNvSpPr>
            <a:spLocks noChangeArrowheads="1"/>
          </p:cNvSpPr>
          <p:nvPr/>
        </p:nvSpPr>
        <p:spPr bwMode="auto">
          <a:xfrm>
            <a:off x="3048000" y="32004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01" name="Text Box 17">
            <a:extLst>
              <a:ext uri="{FF2B5EF4-FFF2-40B4-BE49-F238E27FC236}">
                <a16:creationId xmlns:a16="http://schemas.microsoft.com/office/drawing/2014/main" id="{818FA535-B252-4B6F-BDBE-2E7429376825}"/>
              </a:ext>
            </a:extLst>
          </p:cNvPr>
          <p:cNvSpPr txBox="1">
            <a:spLocks noChangeArrowheads="1"/>
          </p:cNvSpPr>
          <p:nvPr/>
        </p:nvSpPr>
        <p:spPr bwMode="auto">
          <a:xfrm>
            <a:off x="24574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02" name="Text Box 18">
            <a:extLst>
              <a:ext uri="{FF2B5EF4-FFF2-40B4-BE49-F238E27FC236}">
                <a16:creationId xmlns:a16="http://schemas.microsoft.com/office/drawing/2014/main" id="{B499C14D-4315-4349-B132-01DA23C996D4}"/>
              </a:ext>
            </a:extLst>
          </p:cNvPr>
          <p:cNvSpPr txBox="1">
            <a:spLocks noChangeArrowheads="1"/>
          </p:cNvSpPr>
          <p:nvPr/>
        </p:nvSpPr>
        <p:spPr bwMode="auto">
          <a:xfrm>
            <a:off x="17716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03" name="Text Box 19">
            <a:extLst>
              <a:ext uri="{FF2B5EF4-FFF2-40B4-BE49-F238E27FC236}">
                <a16:creationId xmlns:a16="http://schemas.microsoft.com/office/drawing/2014/main" id="{BF67FD8D-9A52-4F84-BE7C-A88EE1EB5BC2}"/>
              </a:ext>
            </a:extLst>
          </p:cNvPr>
          <p:cNvSpPr txBox="1">
            <a:spLocks noChangeArrowheads="1"/>
          </p:cNvSpPr>
          <p:nvPr/>
        </p:nvSpPr>
        <p:spPr bwMode="auto">
          <a:xfrm>
            <a:off x="39052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04" name="Text Box 20">
            <a:extLst>
              <a:ext uri="{FF2B5EF4-FFF2-40B4-BE49-F238E27FC236}">
                <a16:creationId xmlns:a16="http://schemas.microsoft.com/office/drawing/2014/main" id="{69BECD4A-9FD6-44B7-9D70-A21466F45D7E}"/>
              </a:ext>
            </a:extLst>
          </p:cNvPr>
          <p:cNvSpPr txBox="1">
            <a:spLocks noChangeArrowheads="1"/>
          </p:cNvSpPr>
          <p:nvPr/>
        </p:nvSpPr>
        <p:spPr bwMode="auto">
          <a:xfrm>
            <a:off x="1066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05" name="Text Box 21">
            <a:extLst>
              <a:ext uri="{FF2B5EF4-FFF2-40B4-BE49-F238E27FC236}">
                <a16:creationId xmlns:a16="http://schemas.microsoft.com/office/drawing/2014/main" id="{6EA13E6C-109E-423C-B181-0C9D9A0DF130}"/>
              </a:ext>
            </a:extLst>
          </p:cNvPr>
          <p:cNvSpPr txBox="1">
            <a:spLocks noChangeArrowheads="1"/>
          </p:cNvSpPr>
          <p:nvPr/>
        </p:nvSpPr>
        <p:spPr bwMode="auto">
          <a:xfrm>
            <a:off x="24384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06" name="Text Box 22">
            <a:extLst>
              <a:ext uri="{FF2B5EF4-FFF2-40B4-BE49-F238E27FC236}">
                <a16:creationId xmlns:a16="http://schemas.microsoft.com/office/drawing/2014/main" id="{8FC4AEEB-B4E6-4403-AEEB-99556557A0F4}"/>
              </a:ext>
            </a:extLst>
          </p:cNvPr>
          <p:cNvSpPr txBox="1">
            <a:spLocks noChangeArrowheads="1"/>
          </p:cNvSpPr>
          <p:nvPr/>
        </p:nvSpPr>
        <p:spPr bwMode="auto">
          <a:xfrm>
            <a:off x="29908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4776" name="Line 23">
            <a:extLst>
              <a:ext uri="{FF2B5EF4-FFF2-40B4-BE49-F238E27FC236}">
                <a16:creationId xmlns:a16="http://schemas.microsoft.com/office/drawing/2014/main" id="{E3FC0F0A-3D4E-4FCC-B6A7-A6D5E85A1E9C}"/>
              </a:ext>
            </a:extLst>
          </p:cNvPr>
          <p:cNvSpPr>
            <a:spLocks noChangeShapeType="1"/>
          </p:cNvSpPr>
          <p:nvPr/>
        </p:nvSpPr>
        <p:spPr bwMode="auto">
          <a:xfrm flipH="1">
            <a:off x="3048000" y="1066800"/>
            <a:ext cx="22860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08" name="Text Box 24">
            <a:extLst>
              <a:ext uri="{FF2B5EF4-FFF2-40B4-BE49-F238E27FC236}">
                <a16:creationId xmlns:a16="http://schemas.microsoft.com/office/drawing/2014/main" id="{12EA1264-A534-4967-B380-1E72094A4AF9}"/>
              </a:ext>
            </a:extLst>
          </p:cNvPr>
          <p:cNvSpPr txBox="1">
            <a:spLocks noChangeArrowheads="1"/>
          </p:cNvSpPr>
          <p:nvPr/>
        </p:nvSpPr>
        <p:spPr bwMode="auto">
          <a:xfrm>
            <a:off x="3200400" y="563563"/>
            <a:ext cx="2968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3200" b="1" i="1">
                <a:solidFill>
                  <a:srgbClr val="FF3300"/>
                </a:solidFill>
                <a:effectLst>
                  <a:outerShdw blurRad="38100" dist="38100" dir="2700000" algn="tl">
                    <a:srgbClr val="C0C0C0"/>
                  </a:outerShdw>
                </a:effectLst>
                <a:latin typeface="Times New Roman" pitchFamily="18" charset="0"/>
              </a:rPr>
              <a:t>i</a:t>
            </a:r>
            <a:endParaRPr kumimoji="1" lang="en-US" altLang="zh-CN"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09" name="AutoShape 25">
            <a:extLst>
              <a:ext uri="{FF2B5EF4-FFF2-40B4-BE49-F238E27FC236}">
                <a16:creationId xmlns:a16="http://schemas.microsoft.com/office/drawing/2014/main" id="{A91CD912-0223-4207-A29D-DEFC2CB5F5FC}"/>
              </a:ext>
            </a:extLst>
          </p:cNvPr>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63610" name="Oval 26">
            <a:extLst>
              <a:ext uri="{FF2B5EF4-FFF2-40B4-BE49-F238E27FC236}">
                <a16:creationId xmlns:a16="http://schemas.microsoft.com/office/drawing/2014/main" id="{2D20020B-9DA8-45FA-8EB3-66960779B024}"/>
              </a:ext>
            </a:extLst>
          </p:cNvPr>
          <p:cNvSpPr>
            <a:spLocks noChangeArrowheads="1"/>
          </p:cNvSpPr>
          <p:nvPr/>
        </p:nvSpPr>
        <p:spPr bwMode="auto">
          <a:xfrm>
            <a:off x="6629400" y="14478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11" name="Oval 27">
            <a:extLst>
              <a:ext uri="{FF2B5EF4-FFF2-40B4-BE49-F238E27FC236}">
                <a16:creationId xmlns:a16="http://schemas.microsoft.com/office/drawing/2014/main" id="{D4C2DDA4-FBB6-40A4-9CBC-68F235EA48D9}"/>
              </a:ext>
            </a:extLst>
          </p:cNvPr>
          <p:cNvSpPr>
            <a:spLocks noChangeArrowheads="1"/>
          </p:cNvSpPr>
          <p:nvPr/>
        </p:nvSpPr>
        <p:spPr bwMode="auto">
          <a:xfrm>
            <a:off x="5943600" y="22860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12" name="Oval 28">
            <a:extLst>
              <a:ext uri="{FF2B5EF4-FFF2-40B4-BE49-F238E27FC236}">
                <a16:creationId xmlns:a16="http://schemas.microsoft.com/office/drawing/2014/main" id="{25B95E49-090C-48D1-9BF4-573EE86BA4A4}"/>
              </a:ext>
            </a:extLst>
          </p:cNvPr>
          <p:cNvSpPr>
            <a:spLocks noChangeArrowheads="1"/>
          </p:cNvSpPr>
          <p:nvPr/>
        </p:nvSpPr>
        <p:spPr bwMode="auto">
          <a:xfrm>
            <a:off x="5181600" y="32004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400" b="1">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13" name="Oval 29">
            <a:extLst>
              <a:ext uri="{FF2B5EF4-FFF2-40B4-BE49-F238E27FC236}">
                <a16:creationId xmlns:a16="http://schemas.microsoft.com/office/drawing/2014/main" id="{386B6DF5-8FBB-43A7-8DF7-7EDCD8E2EFFE}"/>
              </a:ext>
            </a:extLst>
          </p:cNvPr>
          <p:cNvSpPr>
            <a:spLocks noChangeArrowheads="1"/>
          </p:cNvSpPr>
          <p:nvPr/>
        </p:nvSpPr>
        <p:spPr bwMode="auto">
          <a:xfrm>
            <a:off x="6248400" y="32004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14" name="Oval 30">
            <a:extLst>
              <a:ext uri="{FF2B5EF4-FFF2-40B4-BE49-F238E27FC236}">
                <a16:creationId xmlns:a16="http://schemas.microsoft.com/office/drawing/2014/main" id="{4DCDDBBA-3286-43CE-AB6F-91513EDBEFFE}"/>
              </a:ext>
            </a:extLst>
          </p:cNvPr>
          <p:cNvSpPr>
            <a:spLocks noChangeArrowheads="1"/>
          </p:cNvSpPr>
          <p:nvPr/>
        </p:nvSpPr>
        <p:spPr bwMode="auto">
          <a:xfrm>
            <a:off x="7391400" y="22860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15" name="Oval 31">
            <a:extLst>
              <a:ext uri="{FF2B5EF4-FFF2-40B4-BE49-F238E27FC236}">
                <a16:creationId xmlns:a16="http://schemas.microsoft.com/office/drawing/2014/main" id="{4B0F8C18-BC95-4848-B53B-25546A8E5893}"/>
              </a:ext>
            </a:extLst>
          </p:cNvPr>
          <p:cNvSpPr>
            <a:spLocks noChangeArrowheads="1"/>
          </p:cNvSpPr>
          <p:nvPr/>
        </p:nvSpPr>
        <p:spPr bwMode="auto">
          <a:xfrm>
            <a:off x="7086600" y="3200400"/>
            <a:ext cx="533400" cy="533400"/>
          </a:xfrm>
          <a:prstGeom prst="ellipse">
            <a:avLst/>
          </a:prstGeom>
          <a:solidFill>
            <a:srgbClr val="CCFF99"/>
          </a:solidFill>
          <a:ln w="9525">
            <a:solidFill>
              <a:schemeClr val="tx1"/>
            </a:solidFill>
            <a:round/>
            <a:headEnd/>
            <a:tailEnd/>
          </a:ln>
        </p:spPr>
        <p:txBody>
          <a:bodyPr wrap="none" anchor="ctr"/>
          <a:lstStyle/>
          <a:p>
            <a:pPr algn="ctr" eaLnBrk="1" hangingPunct="1">
              <a:defRPr/>
            </a:pPr>
            <a:r>
              <a:rPr kumimoji="1" lang="en-US" altLang="zh-CN" sz="2800" b="1">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3616" name="Text Box 32">
            <a:extLst>
              <a:ext uri="{FF2B5EF4-FFF2-40B4-BE49-F238E27FC236}">
                <a16:creationId xmlns:a16="http://schemas.microsoft.com/office/drawing/2014/main" id="{EF0872B8-857D-48C4-9687-BBFA1DE35014}"/>
              </a:ext>
            </a:extLst>
          </p:cNvPr>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17" name="Text Box 33">
            <a:extLst>
              <a:ext uri="{FF2B5EF4-FFF2-40B4-BE49-F238E27FC236}">
                <a16:creationId xmlns:a16="http://schemas.microsoft.com/office/drawing/2014/main" id="{47B2D57D-A23C-4E3C-9A3C-DDEC9481C55C}"/>
              </a:ext>
            </a:extLst>
          </p:cNvPr>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18" name="Text Box 34">
            <a:extLst>
              <a:ext uri="{FF2B5EF4-FFF2-40B4-BE49-F238E27FC236}">
                <a16:creationId xmlns:a16="http://schemas.microsoft.com/office/drawing/2014/main" id="{48511A8C-39AB-4ED2-800D-5011C1F2868B}"/>
              </a:ext>
            </a:extLst>
          </p:cNvPr>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19" name="Text Box 35">
            <a:extLst>
              <a:ext uri="{FF2B5EF4-FFF2-40B4-BE49-F238E27FC236}">
                <a16:creationId xmlns:a16="http://schemas.microsoft.com/office/drawing/2014/main" id="{4ADDE317-83E5-4D60-A5E6-E6F5200775C6}"/>
              </a:ext>
            </a:extLst>
          </p:cNvPr>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20" name="Text Box 36">
            <a:extLst>
              <a:ext uri="{FF2B5EF4-FFF2-40B4-BE49-F238E27FC236}">
                <a16:creationId xmlns:a16="http://schemas.microsoft.com/office/drawing/2014/main" id="{9F853FCE-0941-4A5E-9236-69DAA4D63FAB}"/>
              </a:ext>
            </a:extLst>
          </p:cNvPr>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21" name="Text Box 37">
            <a:extLst>
              <a:ext uri="{FF2B5EF4-FFF2-40B4-BE49-F238E27FC236}">
                <a16:creationId xmlns:a16="http://schemas.microsoft.com/office/drawing/2014/main" id="{3C67BEF6-2005-423B-AE45-1A02965FF0E0}"/>
              </a:ext>
            </a:extLst>
          </p:cNvPr>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22" name="Rectangle 38" descr="羊皮纸">
            <a:extLst>
              <a:ext uri="{FF2B5EF4-FFF2-40B4-BE49-F238E27FC236}">
                <a16:creationId xmlns:a16="http://schemas.microsoft.com/office/drawing/2014/main" id="{0E63EF3A-B935-4EB8-A296-EB112F47EF0E}"/>
              </a:ext>
            </a:extLst>
          </p:cNvPr>
          <p:cNvSpPr>
            <a:spLocks noChangeArrowheads="1"/>
          </p:cNvSpPr>
          <p:nvPr/>
        </p:nvSpPr>
        <p:spPr bwMode="auto">
          <a:xfrm>
            <a:off x="9906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21  25  49  25* 16  08</a:t>
            </a:r>
            <a:endParaRPr kumimoji="1" lang="en-US" altLang="zh-CN" sz="2400" b="1">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4792" name="Line 39">
            <a:extLst>
              <a:ext uri="{FF2B5EF4-FFF2-40B4-BE49-F238E27FC236}">
                <a16:creationId xmlns:a16="http://schemas.microsoft.com/office/drawing/2014/main" id="{8BD7D37E-01E1-4996-85BF-1F89C7E2C5CA}"/>
              </a:ext>
            </a:extLst>
          </p:cNvPr>
          <p:cNvSpPr>
            <a:spLocks noChangeShapeType="1"/>
          </p:cNvSpPr>
          <p:nvPr/>
        </p:nvSpPr>
        <p:spPr bwMode="auto">
          <a:xfrm>
            <a:off x="15652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3" name="Line 40">
            <a:extLst>
              <a:ext uri="{FF2B5EF4-FFF2-40B4-BE49-F238E27FC236}">
                <a16:creationId xmlns:a16="http://schemas.microsoft.com/office/drawing/2014/main" id="{1A18D595-647A-4EA4-8D34-3DD0CEF22068}"/>
              </a:ext>
            </a:extLst>
          </p:cNvPr>
          <p:cNvSpPr>
            <a:spLocks noChangeShapeType="1"/>
          </p:cNvSpPr>
          <p:nvPr/>
        </p:nvSpPr>
        <p:spPr bwMode="auto">
          <a:xfrm>
            <a:off x="20986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4" name="Line 41">
            <a:extLst>
              <a:ext uri="{FF2B5EF4-FFF2-40B4-BE49-F238E27FC236}">
                <a16:creationId xmlns:a16="http://schemas.microsoft.com/office/drawing/2014/main" id="{B8F489F0-3325-422F-A3EC-809FAF490847}"/>
              </a:ext>
            </a:extLst>
          </p:cNvPr>
          <p:cNvSpPr>
            <a:spLocks noChangeShapeType="1"/>
          </p:cNvSpPr>
          <p:nvPr/>
        </p:nvSpPr>
        <p:spPr bwMode="auto">
          <a:xfrm>
            <a:off x="26320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5" name="Line 42">
            <a:extLst>
              <a:ext uri="{FF2B5EF4-FFF2-40B4-BE49-F238E27FC236}">
                <a16:creationId xmlns:a16="http://schemas.microsoft.com/office/drawing/2014/main" id="{8A9282AC-334C-424C-A0F7-24AE831B5043}"/>
              </a:ext>
            </a:extLst>
          </p:cNvPr>
          <p:cNvSpPr>
            <a:spLocks noChangeShapeType="1"/>
          </p:cNvSpPr>
          <p:nvPr/>
        </p:nvSpPr>
        <p:spPr bwMode="auto">
          <a:xfrm>
            <a:off x="32416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6" name="Line 43">
            <a:extLst>
              <a:ext uri="{FF2B5EF4-FFF2-40B4-BE49-F238E27FC236}">
                <a16:creationId xmlns:a16="http://schemas.microsoft.com/office/drawing/2014/main" id="{C272CE18-29F1-4CD3-B172-2FB8E5EC63D6}"/>
              </a:ext>
            </a:extLst>
          </p:cNvPr>
          <p:cNvSpPr>
            <a:spLocks noChangeShapeType="1"/>
          </p:cNvSpPr>
          <p:nvPr/>
        </p:nvSpPr>
        <p:spPr bwMode="auto">
          <a:xfrm>
            <a:off x="37750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28" name="Rectangle 44" descr="羊皮纸">
            <a:extLst>
              <a:ext uri="{FF2B5EF4-FFF2-40B4-BE49-F238E27FC236}">
                <a16:creationId xmlns:a16="http://schemas.microsoft.com/office/drawing/2014/main" id="{2053E5F7-5B38-4A33-BD9D-5EF167E887A0}"/>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49  25  21  25* 16  08</a:t>
            </a:r>
            <a:endParaRPr kumimoji="1" lang="en-US" altLang="zh-CN" sz="2400" b="1">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4798" name="Line 45">
            <a:extLst>
              <a:ext uri="{FF2B5EF4-FFF2-40B4-BE49-F238E27FC236}">
                <a16:creationId xmlns:a16="http://schemas.microsoft.com/office/drawing/2014/main" id="{9B44F99B-FD16-4E02-A7F1-1983AB6902CD}"/>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9" name="Line 46">
            <a:extLst>
              <a:ext uri="{FF2B5EF4-FFF2-40B4-BE49-F238E27FC236}">
                <a16:creationId xmlns:a16="http://schemas.microsoft.com/office/drawing/2014/main" id="{068BF95D-D936-4C04-A148-92DA5A100F3F}"/>
              </a:ext>
            </a:extLst>
          </p:cNvPr>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0" name="Line 47">
            <a:extLst>
              <a:ext uri="{FF2B5EF4-FFF2-40B4-BE49-F238E27FC236}">
                <a16:creationId xmlns:a16="http://schemas.microsoft.com/office/drawing/2014/main" id="{F351662D-41F5-478A-A96F-DFC152A8778A}"/>
              </a:ext>
            </a:extLst>
          </p:cNvPr>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1" name="Line 48">
            <a:extLst>
              <a:ext uri="{FF2B5EF4-FFF2-40B4-BE49-F238E27FC236}">
                <a16:creationId xmlns:a16="http://schemas.microsoft.com/office/drawing/2014/main" id="{6D50ADDE-DFF5-41B7-A2D0-0205274EF8EF}"/>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2" name="Line 49">
            <a:extLst>
              <a:ext uri="{FF2B5EF4-FFF2-40B4-BE49-F238E27FC236}">
                <a16:creationId xmlns:a16="http://schemas.microsoft.com/office/drawing/2014/main" id="{782A3B3A-0847-49FF-99E2-6438BAA83059}"/>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634" name="Text Box 50">
            <a:extLst>
              <a:ext uri="{FF2B5EF4-FFF2-40B4-BE49-F238E27FC236}">
                <a16:creationId xmlns:a16="http://schemas.microsoft.com/office/drawing/2014/main" id="{92A5A75C-AFE6-40C0-8112-2E8B5FA53ADB}"/>
              </a:ext>
            </a:extLst>
          </p:cNvPr>
          <p:cNvSpPr txBox="1">
            <a:spLocks noChangeArrowheads="1"/>
          </p:cNvSpPr>
          <p:nvPr/>
        </p:nvSpPr>
        <p:spPr bwMode="auto">
          <a:xfrm>
            <a:off x="5257800" y="5043488"/>
            <a:ext cx="307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ea typeface="仿宋_GB2312" pitchFamily="49" charset="-122"/>
              </a:rPr>
              <a:t>i</a:t>
            </a:r>
            <a:r>
              <a:rPr kumimoji="1" lang="en-US" altLang="zh-CN" sz="2800" b="1">
                <a:effectLst>
                  <a:outerShdw blurRad="38100" dist="38100" dir="2700000" algn="tl">
                    <a:srgbClr val="C0C0C0"/>
                  </a:outerShdw>
                </a:effectLst>
                <a:latin typeface="Times New Roman" pitchFamily="18" charset="0"/>
                <a:ea typeface="仿宋_GB2312" pitchFamily="49" charset="-122"/>
              </a:rPr>
              <a:t> = 0 </a:t>
            </a:r>
            <a:r>
              <a:rPr kumimoji="1" lang="zh-CN" altLang="en-US" sz="2800" b="1">
                <a:effectLst>
                  <a:outerShdw blurRad="38100" dist="38100" dir="2700000" algn="tl">
                    <a:srgbClr val="C0C0C0"/>
                  </a:outerShdw>
                </a:effectLst>
                <a:latin typeface="Times New Roman" pitchFamily="18" charset="0"/>
                <a:ea typeface="仿宋_GB2312" pitchFamily="49" charset="-122"/>
              </a:rPr>
              <a:t>时的局部调整</a:t>
            </a:r>
          </a:p>
          <a:p>
            <a:pPr eaLnBrk="1" hangingPunct="1">
              <a:defRPr/>
            </a:pPr>
            <a:r>
              <a:rPr kumimoji="1" lang="zh-CN" altLang="en-US" sz="2800" b="1">
                <a:effectLst>
                  <a:outerShdw blurRad="38100" dist="38100" dir="2700000" algn="tl">
                    <a:srgbClr val="C0C0C0"/>
                  </a:outerShdw>
                </a:effectLst>
                <a:latin typeface="Times New Roman" pitchFamily="18" charset="0"/>
                <a:ea typeface="仿宋_GB2312" pitchFamily="49" charset="-122"/>
              </a:rPr>
              <a:t>形成最大堆</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635" name="AutoShape 51">
            <a:extLst>
              <a:ext uri="{FF2B5EF4-FFF2-40B4-BE49-F238E27FC236}">
                <a16:creationId xmlns:a16="http://schemas.microsoft.com/office/drawing/2014/main" id="{EB3A7D0A-11C1-472A-8F47-DAC2C03F17AF}"/>
              </a:ext>
            </a:extLst>
          </p:cNvPr>
          <p:cNvSpPr>
            <a:spLocks noChangeArrowheads="1"/>
          </p:cNvSpPr>
          <p:nvPr/>
        </p:nvSpPr>
        <p:spPr bwMode="auto">
          <a:xfrm>
            <a:off x="45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63636" name="Text Box 52">
            <a:extLst>
              <a:ext uri="{FF2B5EF4-FFF2-40B4-BE49-F238E27FC236}">
                <a16:creationId xmlns:a16="http://schemas.microsoft.com/office/drawing/2014/main" id="{72028448-74BB-4E13-A407-34E8FAEAE64A}"/>
              </a:ext>
            </a:extLst>
          </p:cNvPr>
          <p:cNvSpPr txBox="1">
            <a:spLocks noChangeArrowheads="1"/>
          </p:cNvSpPr>
          <p:nvPr/>
        </p:nvSpPr>
        <p:spPr bwMode="auto">
          <a:xfrm>
            <a:off x="1184275" y="5029200"/>
            <a:ext cx="3073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ea typeface="仿宋_GB2312" pitchFamily="49" charset="-122"/>
              </a:rPr>
              <a:t>i</a:t>
            </a:r>
            <a:r>
              <a:rPr kumimoji="1" lang="en-US" altLang="zh-CN" sz="2800" b="1">
                <a:effectLst>
                  <a:outerShdw blurRad="38100" dist="38100" dir="2700000" algn="tl">
                    <a:srgbClr val="C0C0C0"/>
                  </a:outerShdw>
                </a:effectLst>
                <a:latin typeface="Times New Roman" pitchFamily="18" charset="0"/>
                <a:ea typeface="仿宋_GB2312" pitchFamily="49" charset="-122"/>
              </a:rPr>
              <a:t> = 1 </a:t>
            </a:r>
            <a:r>
              <a:rPr kumimoji="1" lang="zh-CN" altLang="en-US" sz="2800" b="1">
                <a:effectLst>
                  <a:outerShdw blurRad="38100" dist="38100" dir="2700000" algn="tl">
                    <a:srgbClr val="C0C0C0"/>
                  </a:outerShdw>
                </a:effectLst>
                <a:latin typeface="Times New Roman" pitchFamily="18" charset="0"/>
                <a:ea typeface="仿宋_GB2312" pitchFamily="49" charset="-122"/>
              </a:rPr>
              <a:t>时的局部调整</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4806" name="Line 53">
            <a:extLst>
              <a:ext uri="{FF2B5EF4-FFF2-40B4-BE49-F238E27FC236}">
                <a16:creationId xmlns:a16="http://schemas.microsoft.com/office/drawing/2014/main" id="{C48C8BE9-41EF-4160-A18F-A9E8AF7E971B}"/>
              </a:ext>
            </a:extLst>
          </p:cNvPr>
          <p:cNvSpPr>
            <a:spLocks noChangeShapeType="1"/>
          </p:cNvSpPr>
          <p:nvPr/>
        </p:nvSpPr>
        <p:spPr bwMode="auto">
          <a:xfrm flipH="1" flipV="1">
            <a:off x="72390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7" name="Line 54">
            <a:extLst>
              <a:ext uri="{FF2B5EF4-FFF2-40B4-BE49-F238E27FC236}">
                <a16:creationId xmlns:a16="http://schemas.microsoft.com/office/drawing/2014/main" id="{747CBF7B-72E3-4C62-9EFD-127516332EF3}"/>
              </a:ext>
            </a:extLst>
          </p:cNvPr>
          <p:cNvSpPr>
            <a:spLocks noChangeShapeType="1"/>
          </p:cNvSpPr>
          <p:nvPr/>
        </p:nvSpPr>
        <p:spPr bwMode="auto">
          <a:xfrm>
            <a:off x="7315200" y="1752600"/>
            <a:ext cx="381000" cy="4572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8FAC4A7-5646-45E9-ADE7-C188310F66C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6AA03B-2364-4B52-87B7-361912B47A1E}" type="slidenum">
              <a:rPr lang="en-US" altLang="zh-CN" sz="1200" smtClean="0">
                <a:latin typeface="Garamond" panose="02020404030301010803" pitchFamily="18" charset="0"/>
              </a:rPr>
              <a:pPr>
                <a:spcBef>
                  <a:spcPct val="0"/>
                </a:spcBef>
                <a:buClrTx/>
                <a:buSzTx/>
                <a:buFontTx/>
                <a:buNone/>
              </a:pPr>
              <a:t>71</a:t>
            </a:fld>
            <a:endParaRPr lang="en-US" altLang="zh-CN" sz="1200">
              <a:latin typeface="Garamond" panose="02020404030301010803" pitchFamily="18" charset="0"/>
            </a:endParaRPr>
          </a:p>
        </p:txBody>
      </p:sp>
      <p:sp>
        <p:nvSpPr>
          <p:cNvPr id="75779" name="Rectangle 2">
            <a:extLst>
              <a:ext uri="{FF2B5EF4-FFF2-40B4-BE49-F238E27FC236}">
                <a16:creationId xmlns:a16="http://schemas.microsoft.com/office/drawing/2014/main" id="{F013C539-A0DD-4C47-860C-28D2830B5897}"/>
              </a:ext>
            </a:extLst>
          </p:cNvPr>
          <p:cNvSpPr>
            <a:spLocks noGrp="1" noChangeArrowheads="1"/>
          </p:cNvSpPr>
          <p:nvPr>
            <p:ph type="title"/>
          </p:nvPr>
        </p:nvSpPr>
        <p:spPr>
          <a:xfrm>
            <a:off x="720725" y="441325"/>
            <a:ext cx="7145338" cy="863600"/>
          </a:xfrm>
        </p:spPr>
        <p:txBody>
          <a:bodyPr/>
          <a:lstStyle/>
          <a:p>
            <a:pPr algn="ctr" eaLnBrk="1" hangingPunct="1"/>
            <a:r>
              <a:rPr lang="zh-CN" altLang="en-US" sz="3800" b="1">
                <a:ea typeface="华文新魏" panose="02010800040101010101" pitchFamily="2" charset="-122"/>
              </a:rPr>
              <a:t>最大堆的向下调整算法</a:t>
            </a:r>
            <a:endParaRPr lang="zh-CN" altLang="en-US" sz="3800">
              <a:ea typeface="华文新魏" panose="02010800040101010101" pitchFamily="2" charset="-122"/>
            </a:endParaRPr>
          </a:p>
        </p:txBody>
      </p:sp>
      <p:sp>
        <p:nvSpPr>
          <p:cNvPr id="75780" name="Rectangle 4">
            <a:extLst>
              <a:ext uri="{FF2B5EF4-FFF2-40B4-BE49-F238E27FC236}">
                <a16:creationId xmlns:a16="http://schemas.microsoft.com/office/drawing/2014/main" id="{1884C12B-9CE8-49B3-AFFC-148E7BCC3971}"/>
              </a:ext>
            </a:extLst>
          </p:cNvPr>
          <p:cNvSpPr>
            <a:spLocks noGrp="1" noChangeArrowheads="1"/>
          </p:cNvSpPr>
          <p:nvPr>
            <p:ph type="body" idx="1"/>
          </p:nvPr>
        </p:nvSpPr>
        <p:spPr>
          <a:xfrm>
            <a:off x="457200" y="1304925"/>
            <a:ext cx="8399463" cy="5184775"/>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siftDown (dataList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a:t>
            </a:r>
            <a:r>
              <a:rPr lang="en-US" altLang="zh-CN" sz="2600" b="1">
                <a:latin typeface="Times New Roman" panose="02020603050405020304" pitchFamily="18" charset="0"/>
                <a:ea typeface="隶书" panose="02010509060101010101" pitchFamily="49" charset="-122"/>
              </a:rPr>
              <a:t>,</a:t>
            </a:r>
            <a:r>
              <a:rPr lang="en-US" altLang="zh-CN" sz="15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const int </a:t>
            </a:r>
            <a:r>
              <a:rPr lang="en-US" altLang="zh-CN" sz="2600">
                <a:latin typeface="Times New Roman" panose="02020603050405020304" pitchFamily="18" charset="0"/>
                <a:ea typeface="隶书" panose="02010509060101010101" pitchFamily="49" charset="-122"/>
              </a:rPr>
              <a:t>start</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m)</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私有函数</a:t>
            </a:r>
            <a:r>
              <a:rPr lang="en-US" altLang="zh-CN" sz="2600">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从结点</a:t>
            </a:r>
            <a:r>
              <a:rPr lang="en-US" altLang="zh-CN" sz="2600" b="1">
                <a:solidFill>
                  <a:schemeClr val="tx2"/>
                </a:solidFill>
                <a:latin typeface="Times New Roman" panose="02020603050405020304" pitchFamily="18" charset="0"/>
                <a:ea typeface="隶书" panose="02010509060101010101" pitchFamily="49" charset="-122"/>
              </a:rPr>
              <a:t>start</a:t>
            </a:r>
            <a:r>
              <a:rPr lang="zh-CN" altLang="en-US" sz="2600">
                <a:solidFill>
                  <a:schemeClr val="tx2"/>
                </a:solidFill>
                <a:latin typeface="Times New Roman" panose="02020603050405020304" pitchFamily="18" charset="0"/>
                <a:ea typeface="隶书" panose="02010509060101010101" pitchFamily="49" charset="-122"/>
              </a:rPr>
              <a:t>开始到</a:t>
            </a:r>
            <a:r>
              <a:rPr lang="en-US" altLang="zh-CN" sz="2600" b="1">
                <a:solidFill>
                  <a:schemeClr val="tx2"/>
                </a:solidFill>
                <a:latin typeface="Times New Roman" panose="02020603050405020304" pitchFamily="18" charset="0"/>
                <a:ea typeface="隶书" panose="02010509060101010101" pitchFamily="49" charset="-122"/>
              </a:rPr>
              <a:t>m</a:t>
            </a:r>
            <a:r>
              <a:rPr lang="zh-CN" altLang="en-US" sz="2600">
                <a:solidFill>
                  <a:schemeClr val="tx2"/>
                </a:solidFill>
                <a:latin typeface="Times New Roman" panose="02020603050405020304" pitchFamily="18" charset="0"/>
                <a:ea typeface="隶书" panose="02010509060101010101" pitchFamily="49" charset="-122"/>
              </a:rPr>
              <a:t>自上向下比较</a:t>
            </a:r>
            <a:r>
              <a:rPr lang="en-US" altLang="zh-CN" sz="2600" b="1">
                <a:solidFill>
                  <a:schemeClr val="tx2"/>
                </a:solidFill>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如果子女的值大于双亲的值</a:t>
            </a:r>
            <a:r>
              <a:rPr lang="en-US" altLang="zh-CN" sz="2600">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则相互交换</a:t>
            </a:r>
            <a:r>
              <a:rPr lang="en-US" altLang="zh-CN" sz="2600">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将一</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个集合局部调整为最大堆。</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i </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start</a:t>
            </a: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2*i+1</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//j</a:t>
            </a:r>
            <a:r>
              <a:rPr lang="zh-CN" altLang="en-US" sz="2600">
                <a:solidFill>
                  <a:schemeClr val="tx2"/>
                </a:solidFill>
                <a:latin typeface="Times New Roman" panose="02020603050405020304" pitchFamily="18" charset="0"/>
                <a:ea typeface="隶书" panose="02010509060101010101" pitchFamily="49" charset="-122"/>
              </a:rPr>
              <a:t>是</a:t>
            </a:r>
            <a:r>
              <a:rPr lang="en-US" altLang="zh-CN" sz="2600" b="1">
                <a:solidFill>
                  <a:schemeClr val="tx2"/>
                </a:solidFill>
                <a:latin typeface="Times New Roman" panose="02020603050405020304" pitchFamily="18" charset="0"/>
                <a:ea typeface="隶书" panose="02010509060101010101" pitchFamily="49" charset="-122"/>
              </a:rPr>
              <a:t>i</a:t>
            </a:r>
            <a:r>
              <a:rPr lang="zh-CN" altLang="en-US" sz="2600">
                <a:solidFill>
                  <a:schemeClr val="tx2"/>
                </a:solidFill>
                <a:latin typeface="Times New Roman" panose="02020603050405020304" pitchFamily="18" charset="0"/>
                <a:ea typeface="隶书" panose="02010509060101010101" pitchFamily="49" charset="-122"/>
              </a:rPr>
              <a:t>的左子女</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 </a:t>
            </a:r>
            <a:r>
              <a:rPr lang="en-US" altLang="zh-CN" sz="2600">
                <a:latin typeface="Times New Roman" panose="02020603050405020304" pitchFamily="18" charset="0"/>
                <a:ea typeface="隶书" panose="02010509060101010101" pitchFamily="49" charset="-122"/>
              </a:rPr>
              <a:t>temp</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L[i]</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暂存子树根结点</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while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m)</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逐层比较</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if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m</a:t>
            </a:r>
            <a:r>
              <a:rPr lang="en-US" altLang="zh-CN" sz="2600" b="1">
                <a:latin typeface="Times New Roman" panose="02020603050405020304" pitchFamily="18" charset="0"/>
                <a:ea typeface="隶书" panose="02010509060101010101" pitchFamily="49" charset="-122"/>
              </a:rPr>
              <a:t> &amp;&amp; </a:t>
            </a:r>
            <a:r>
              <a:rPr lang="en-US" altLang="zh-CN" sz="2600">
                <a:latin typeface="Times New Roman" panose="02020603050405020304" pitchFamily="18" charset="0"/>
                <a:ea typeface="隶书" panose="02010509060101010101" pitchFamily="49" charset="-122"/>
              </a:rPr>
              <a:t>L[j]</a:t>
            </a:r>
            <a:r>
              <a:rPr lang="en-US" altLang="zh-CN" sz="2600" b="1">
                <a:latin typeface="Times New Roman" panose="02020603050405020304" pitchFamily="18" charset="0"/>
                <a:ea typeface="隶书" panose="02010509060101010101" pitchFamily="49" charset="-122"/>
              </a:rPr>
              <a:t> &lt; </a:t>
            </a:r>
            <a:r>
              <a:rPr lang="en-US" altLang="zh-CN" sz="2600">
                <a:latin typeface="Times New Roman" panose="02020603050405020304" pitchFamily="18" charset="0"/>
                <a:ea typeface="隶书" panose="02010509060101010101" pitchFamily="49" charset="-122"/>
              </a:rPr>
              <a:t>L[j+1]) j</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让</a:t>
            </a:r>
            <a:r>
              <a:rPr lang="en-US" altLang="zh-CN" sz="2600" b="1">
                <a:solidFill>
                  <a:schemeClr val="tx2"/>
                </a:solidFill>
                <a:latin typeface="Times New Roman" panose="02020603050405020304" pitchFamily="18" charset="0"/>
                <a:ea typeface="隶书" panose="02010509060101010101" pitchFamily="49" charset="-122"/>
              </a:rPr>
              <a:t>j</a:t>
            </a:r>
            <a:r>
              <a:rPr lang="zh-CN" altLang="en-US" sz="2600">
                <a:solidFill>
                  <a:schemeClr val="tx2"/>
                </a:solidFill>
                <a:latin typeface="Times New Roman" panose="02020603050405020304" pitchFamily="18" charset="0"/>
                <a:ea typeface="隶书" panose="02010509060101010101" pitchFamily="49" charset="-122"/>
              </a:rPr>
              <a:t>指向两子女中的大者</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if </a:t>
            </a:r>
            <a:r>
              <a:rPr lang="en-US" altLang="zh-CN" sz="2600">
                <a:latin typeface="Times New Roman" panose="02020603050405020304" pitchFamily="18" charset="0"/>
                <a:ea typeface="隶书" panose="02010509060101010101" pitchFamily="49" charset="-122"/>
              </a:rPr>
              <a:t>(temp</a:t>
            </a:r>
            <a:r>
              <a:rPr lang="en-US" altLang="zh-CN" sz="2600" b="1">
                <a:latin typeface="Times New Roman" panose="02020603050405020304" pitchFamily="18" charset="0"/>
                <a:ea typeface="隶书" panose="02010509060101010101" pitchFamily="49" charset="-122"/>
              </a:rPr>
              <a:t> &gt;= </a:t>
            </a:r>
            <a:r>
              <a:rPr lang="en-US" altLang="zh-CN" sz="2600">
                <a:latin typeface="Times New Roman" panose="02020603050405020304" pitchFamily="18" charset="0"/>
                <a:ea typeface="隶书" panose="02010509060101010101" pitchFamily="49" charset="-122"/>
              </a:rPr>
              <a:t>L[j])</a:t>
            </a:r>
            <a:r>
              <a:rPr lang="en-US" altLang="zh-CN" sz="2600" b="1">
                <a:latin typeface="Times New Roman" panose="02020603050405020304" pitchFamily="18" charset="0"/>
                <a:ea typeface="隶书" panose="02010509060101010101" pitchFamily="49" charset="-122"/>
              </a:rPr>
              <a:t> break;	 </a:t>
            </a:r>
            <a:r>
              <a:rPr lang="en-US" altLang="zh-CN" sz="2600" b="1">
                <a:solidFill>
                  <a:schemeClr val="tx2"/>
                </a:solidFill>
                <a:latin typeface="Times New Roman" panose="02020603050405020304" pitchFamily="18" charset="0"/>
                <a:ea typeface="隶书" panose="02010509060101010101" pitchFamily="49" charset="-122"/>
              </a:rPr>
              <a:t>//temp</a:t>
            </a:r>
            <a:r>
              <a:rPr lang="zh-CN" altLang="en-US" sz="2600">
                <a:solidFill>
                  <a:schemeClr val="tx2"/>
                </a:solidFill>
                <a:latin typeface="Times New Roman" panose="02020603050405020304" pitchFamily="18" charset="0"/>
                <a:ea typeface="隶书" panose="02010509060101010101" pitchFamily="49" charset="-122"/>
              </a:rPr>
              <a:t>排序码大不调整</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0C25B618-BE86-4B65-83BB-39C2690E24E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7CBD1D-D1A7-4C32-BE35-5FB74479D397}" type="slidenum">
              <a:rPr lang="en-US" altLang="zh-CN" sz="1200" smtClean="0">
                <a:latin typeface="Garamond" panose="02020404030301010803" pitchFamily="18" charset="0"/>
              </a:rPr>
              <a:pPr>
                <a:spcBef>
                  <a:spcPct val="0"/>
                </a:spcBef>
                <a:buClrTx/>
                <a:buSzTx/>
                <a:buFontTx/>
                <a:buNone/>
              </a:pPr>
              <a:t>72</a:t>
            </a:fld>
            <a:endParaRPr lang="en-US" altLang="zh-CN" sz="1200">
              <a:latin typeface="Garamond" panose="02020404030301010803" pitchFamily="18" charset="0"/>
            </a:endParaRPr>
          </a:p>
        </p:txBody>
      </p:sp>
      <p:sp>
        <p:nvSpPr>
          <p:cNvPr id="76803" name="Rectangle 3">
            <a:extLst>
              <a:ext uri="{FF2B5EF4-FFF2-40B4-BE49-F238E27FC236}">
                <a16:creationId xmlns:a16="http://schemas.microsoft.com/office/drawing/2014/main" id="{9BA2B192-8922-4E2A-9328-30DD34ACC3A4}"/>
              </a:ext>
            </a:extLst>
          </p:cNvPr>
          <p:cNvSpPr>
            <a:spLocks noGrp="1" noChangeArrowheads="1"/>
          </p:cNvSpPr>
          <p:nvPr>
            <p:ph type="body" idx="1"/>
          </p:nvPr>
        </p:nvSpPr>
        <p:spPr>
          <a:xfrm>
            <a:off x="457200" y="728663"/>
            <a:ext cx="8399463" cy="5761037"/>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else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否则子女中的大者上移</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L[i]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L[j]</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2*j+1</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//i</a:t>
            </a:r>
            <a:r>
              <a:rPr lang="zh-CN" altLang="en-US" sz="2600">
                <a:solidFill>
                  <a:schemeClr val="tx2"/>
                </a:solidFill>
                <a:latin typeface="Times New Roman" panose="02020603050405020304" pitchFamily="18" charset="0"/>
                <a:ea typeface="隶书" panose="02010509060101010101" pitchFamily="49" charset="-122"/>
              </a:rPr>
              <a:t>下降到子女位置</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L[i]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temp</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//temp</a:t>
            </a:r>
            <a:r>
              <a:rPr lang="zh-CN" altLang="en-US" sz="2600">
                <a:solidFill>
                  <a:schemeClr val="tx2"/>
                </a:solidFill>
                <a:latin typeface="Times New Roman" panose="02020603050405020304" pitchFamily="18" charset="0"/>
                <a:ea typeface="隶书" panose="02010509060101010101" pitchFamily="49" charset="-122"/>
              </a:rPr>
              <a:t>放到合适位置</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1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1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15000"/>
              </a:spcBef>
              <a:buClr>
                <a:srgbClr val="800080"/>
              </a:buClr>
              <a:buSzPct val="50000"/>
            </a:pPr>
            <a:r>
              <a:rPr lang="zh-CN" altLang="en-US" sz="2800" b="1">
                <a:latin typeface="Times New Roman" panose="02020603050405020304" pitchFamily="18" charset="0"/>
                <a:ea typeface="仿宋_GB2312" pitchFamily="49" charset="-122"/>
              </a:rPr>
              <a:t>最大堆堆顶</a:t>
            </a:r>
            <a:r>
              <a:rPr lang="en-US" altLang="zh-CN" sz="2800" b="1">
                <a:latin typeface="Times New Roman" panose="02020603050405020304" pitchFamily="18" charset="0"/>
                <a:ea typeface="仿宋_GB2312" pitchFamily="49" charset="-122"/>
              </a:rPr>
              <a:t>L.Vector[0]</a:t>
            </a:r>
            <a:r>
              <a:rPr lang="zh-CN" altLang="en-US" sz="2800" b="1">
                <a:latin typeface="Times New Roman" panose="02020603050405020304" pitchFamily="18" charset="0"/>
                <a:ea typeface="仿宋_GB2312" pitchFamily="49" charset="-122"/>
              </a:rPr>
              <a:t>具有最大的排序码，将</a:t>
            </a:r>
            <a:r>
              <a:rPr lang="en-US" altLang="zh-CN" sz="2800" b="1">
                <a:latin typeface="Times New Roman" panose="02020603050405020304" pitchFamily="18" charset="0"/>
                <a:ea typeface="仿宋_GB2312" pitchFamily="49" charset="-122"/>
              </a:rPr>
              <a:t>L.Vector[0]</a:t>
            </a:r>
            <a:r>
              <a:rPr lang="zh-CN" altLang="en-US" sz="2800" b="1">
                <a:latin typeface="Times New Roman" panose="02020603050405020304" pitchFamily="18" charset="0"/>
                <a:ea typeface="仿宋_GB2312" pitchFamily="49" charset="-122"/>
              </a:rPr>
              <a:t>与</a:t>
            </a:r>
            <a:r>
              <a:rPr lang="en-US" altLang="zh-CN" sz="2800" b="1">
                <a:latin typeface="Times New Roman" panose="02020603050405020304" pitchFamily="18" charset="0"/>
                <a:ea typeface="仿宋_GB2312" pitchFamily="49" charset="-122"/>
              </a:rPr>
              <a:t>L.Vector[</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对调</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把具有最大</a:t>
            </a:r>
            <a:endParaRPr lang="zh-CN" altLang="en-US" sz="2800" b="1">
              <a:latin typeface="Times New Roman" panose="02020603050405020304" pitchFamily="18" charset="0"/>
              <a:ea typeface="隶书" panose="02010509060101010101" pitchFamily="49" charset="-122"/>
            </a:endParaRPr>
          </a:p>
        </p:txBody>
      </p:sp>
      <p:sp>
        <p:nvSpPr>
          <p:cNvPr id="76804" name="Rectangle 5">
            <a:extLst>
              <a:ext uri="{FF2B5EF4-FFF2-40B4-BE49-F238E27FC236}">
                <a16:creationId xmlns:a16="http://schemas.microsoft.com/office/drawing/2014/main" id="{A92538AC-D2C9-4CE8-A89C-992858A30067}"/>
              </a:ext>
            </a:extLst>
          </p:cNvPr>
          <p:cNvSpPr>
            <a:spLocks noGrp="1" noChangeArrowheads="1"/>
          </p:cNvSpPr>
          <p:nvPr>
            <p:ph type="title"/>
          </p:nvPr>
        </p:nvSpPr>
        <p:spPr>
          <a:xfrm>
            <a:off x="457200" y="3929063"/>
            <a:ext cx="8229600" cy="1155700"/>
          </a:xfrm>
        </p:spPr>
        <p:txBody>
          <a:bodyPr/>
          <a:lstStyle/>
          <a:p>
            <a:pPr algn="ctr" eaLnBrk="1" hangingPunct="1"/>
            <a:r>
              <a:rPr lang="zh-CN" altLang="en-US" sz="3800" b="1">
                <a:ea typeface="华文新魏" panose="02010800040101010101" pitchFamily="2" charset="-122"/>
              </a:rPr>
              <a:t>基于初始堆进行堆排序</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74D57AC1-0263-454F-818C-4694A8CC7C5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93842D-B08A-4852-B1FE-0646A0CE11E0}" type="slidenum">
              <a:rPr lang="en-US" altLang="zh-CN" sz="1200" smtClean="0">
                <a:latin typeface="Garamond" panose="02020404030301010803" pitchFamily="18" charset="0"/>
              </a:rPr>
              <a:pPr>
                <a:spcBef>
                  <a:spcPct val="0"/>
                </a:spcBef>
                <a:buClrTx/>
                <a:buSzTx/>
                <a:buFontTx/>
                <a:buNone/>
              </a:pPr>
              <a:t>73</a:t>
            </a:fld>
            <a:endParaRPr lang="en-US" altLang="zh-CN" sz="1200">
              <a:latin typeface="Garamond" panose="02020404030301010803" pitchFamily="18" charset="0"/>
            </a:endParaRPr>
          </a:p>
        </p:txBody>
      </p:sp>
      <p:sp>
        <p:nvSpPr>
          <p:cNvPr id="77827" name="Rectangle 3">
            <a:extLst>
              <a:ext uri="{FF2B5EF4-FFF2-40B4-BE49-F238E27FC236}">
                <a16:creationId xmlns:a16="http://schemas.microsoft.com/office/drawing/2014/main" id="{021E344D-AD68-48F4-9D72-7D8A5086111C}"/>
              </a:ext>
            </a:extLst>
          </p:cNvPr>
          <p:cNvSpPr>
            <a:spLocks noGrp="1" noChangeArrowheads="1"/>
          </p:cNvSpPr>
          <p:nvPr>
            <p:ph type="body" idx="1"/>
          </p:nvPr>
        </p:nvSpPr>
        <p:spPr>
          <a:xfrm>
            <a:off x="381000" y="800100"/>
            <a:ext cx="8458200" cy="5638800"/>
          </a:xfrm>
        </p:spPr>
        <p:txBody>
          <a:bodyPr/>
          <a:lstStyle/>
          <a:p>
            <a:pPr eaLnBrk="1" hangingPunct="1">
              <a:lnSpc>
                <a:spcPct val="110000"/>
              </a:lnSpc>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排序码的元素交换到最后，再对前面的</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个元素</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使用堆的调整算法</a:t>
            </a:r>
            <a:r>
              <a:rPr lang="en-US" altLang="zh-CN" sz="2800" b="1">
                <a:solidFill>
                  <a:schemeClr val="tx2"/>
                </a:solidFill>
                <a:latin typeface="Times New Roman" panose="02020603050405020304" pitchFamily="18" charset="0"/>
                <a:ea typeface="仿宋_GB2312" pitchFamily="49" charset="-122"/>
              </a:rPr>
              <a:t>siftDown(L, 0, </a:t>
            </a:r>
            <a:r>
              <a:rPr lang="en-US" altLang="zh-CN" sz="2800" b="1" i="1">
                <a:solidFill>
                  <a:schemeClr val="tx2"/>
                </a:solidFill>
                <a:latin typeface="Times New Roman" panose="02020603050405020304" pitchFamily="18" charset="0"/>
                <a:ea typeface="仿宋_GB2312" pitchFamily="49" charset="-122"/>
              </a:rPr>
              <a:t>n</a:t>
            </a:r>
            <a:r>
              <a:rPr lang="en-US" altLang="zh-CN" sz="2800" b="1">
                <a:solidFill>
                  <a:schemeClr val="tx2"/>
                </a:solidFill>
                <a:latin typeface="Courier New" panose="02070309020205020404" pitchFamily="49"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2)</a:t>
            </a:r>
            <a:r>
              <a:rPr lang="zh-CN" altLang="en-US" sz="2800" b="1">
                <a:latin typeface="Times New Roman" panose="02020603050405020304" pitchFamily="18" charset="0"/>
                <a:ea typeface="仿宋_GB2312" pitchFamily="49" charset="-122"/>
              </a:rPr>
              <a:t>，重新建立最大堆，具有次最大排序码的元素又上浮到</a:t>
            </a:r>
            <a:r>
              <a:rPr lang="en-US" altLang="zh-CN" sz="2800" b="1">
                <a:latin typeface="Times New Roman" panose="02020603050405020304" pitchFamily="18" charset="0"/>
                <a:ea typeface="仿宋_GB2312" pitchFamily="49" charset="-122"/>
              </a:rPr>
              <a:t>L.Vector[0]</a:t>
            </a:r>
            <a:r>
              <a:rPr lang="zh-CN" altLang="en-US" sz="2800" b="1">
                <a:latin typeface="Times New Roman" panose="02020603050405020304" pitchFamily="18" charset="0"/>
                <a:ea typeface="仿宋_GB2312" pitchFamily="49" charset="-122"/>
              </a:rPr>
              <a:t>位置。</a:t>
            </a:r>
          </a:p>
          <a:p>
            <a:pPr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再对调</a:t>
            </a:r>
            <a:r>
              <a:rPr lang="en-US" altLang="zh-CN" sz="2800" b="1">
                <a:latin typeface="Times New Roman" panose="02020603050405020304" pitchFamily="18" charset="0"/>
                <a:ea typeface="仿宋_GB2312" pitchFamily="49" charset="-122"/>
              </a:rPr>
              <a:t>L.Vector[0]</a:t>
            </a:r>
            <a:r>
              <a:rPr lang="zh-CN" altLang="en-US" sz="2800" b="1">
                <a:latin typeface="Times New Roman" panose="02020603050405020304" pitchFamily="18" charset="0"/>
                <a:ea typeface="仿宋_GB2312" pitchFamily="49" charset="-122"/>
              </a:rPr>
              <a:t>和</a:t>
            </a:r>
            <a:r>
              <a:rPr lang="en-US" altLang="zh-CN" sz="2800" b="1">
                <a:latin typeface="Times New Roman" panose="02020603050405020304" pitchFamily="18" charset="0"/>
                <a:ea typeface="仿宋_GB2312" pitchFamily="49" charset="-122"/>
              </a:rPr>
              <a:t>L.Vector[</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2]</a:t>
            </a:r>
            <a:r>
              <a:rPr lang="zh-CN" altLang="en-US" sz="2800" b="1">
                <a:latin typeface="Times New Roman" panose="02020603050405020304" pitchFamily="18" charset="0"/>
                <a:ea typeface="仿宋_GB2312" pitchFamily="49" charset="-122"/>
              </a:rPr>
              <a:t>，再调用</a:t>
            </a:r>
            <a:r>
              <a:rPr lang="en-US" altLang="zh-CN" sz="2800" b="1">
                <a:solidFill>
                  <a:schemeClr val="tx2"/>
                </a:solidFill>
                <a:latin typeface="Times New Roman" panose="02020603050405020304" pitchFamily="18" charset="0"/>
                <a:ea typeface="仿宋_GB2312" pitchFamily="49" charset="-122"/>
              </a:rPr>
              <a:t>siftDown(L, 0, </a:t>
            </a:r>
            <a:r>
              <a:rPr lang="en-US" altLang="zh-CN" sz="2800" b="1" i="1">
                <a:solidFill>
                  <a:schemeClr val="tx2"/>
                </a:solidFill>
                <a:latin typeface="Times New Roman" panose="02020603050405020304" pitchFamily="18" charset="0"/>
                <a:ea typeface="仿宋_GB2312" pitchFamily="49" charset="-122"/>
              </a:rPr>
              <a:t>n</a:t>
            </a:r>
            <a:r>
              <a:rPr lang="en-US" altLang="zh-CN" sz="2800" b="1">
                <a:solidFill>
                  <a:schemeClr val="tx2"/>
                </a:solidFill>
                <a:latin typeface="Times New Roman" panose="02020603050405020304" pitchFamily="18" charset="0"/>
                <a:ea typeface="仿宋_GB2312" pitchFamily="49" charset="-122"/>
              </a:rPr>
              <a:t>-3)</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对前面的</a:t>
            </a:r>
            <a:r>
              <a:rPr lang="en-US" altLang="zh-CN" sz="28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2</a:t>
            </a:r>
            <a:r>
              <a:rPr lang="zh-CN" altLang="en-US" sz="2800" b="1">
                <a:latin typeface="Times New Roman" panose="02020603050405020304" pitchFamily="18" charset="0"/>
                <a:ea typeface="仿宋_GB2312" pitchFamily="49" charset="-122"/>
              </a:rPr>
              <a:t>个元素重新调整，</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a:t>
            </a:r>
          </a:p>
          <a:p>
            <a:pPr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如此反复执行，最后得到全部排序好的元素序列。这个算法即堆排序算法，其细节在下面的程序中给出。</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8F357B59-F0CC-41E7-A791-B42B0F2D6C0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6A136E-3185-40F7-9AFA-C603EE1FB5EE}" type="slidenum">
              <a:rPr lang="en-US" altLang="zh-CN" sz="1200" smtClean="0">
                <a:latin typeface="Garamond" panose="02020404030301010803" pitchFamily="18" charset="0"/>
              </a:rPr>
              <a:pPr>
                <a:spcBef>
                  <a:spcPct val="0"/>
                </a:spcBef>
                <a:buClrTx/>
                <a:buSzTx/>
                <a:buFontTx/>
                <a:buNone/>
              </a:pPr>
              <a:t>74</a:t>
            </a:fld>
            <a:endParaRPr lang="en-US" altLang="zh-CN" sz="1200">
              <a:latin typeface="Garamond" panose="02020404030301010803" pitchFamily="18" charset="0"/>
            </a:endParaRPr>
          </a:p>
        </p:txBody>
      </p:sp>
      <p:sp>
        <p:nvSpPr>
          <p:cNvPr id="78851" name="Line 2">
            <a:extLst>
              <a:ext uri="{FF2B5EF4-FFF2-40B4-BE49-F238E27FC236}">
                <a16:creationId xmlns:a16="http://schemas.microsoft.com/office/drawing/2014/main" id="{A5AE8702-6BFA-44DC-A692-59BD37912E36}"/>
              </a:ext>
            </a:extLst>
          </p:cNvPr>
          <p:cNvSpPr>
            <a:spLocks noChangeShapeType="1"/>
          </p:cNvSpPr>
          <p:nvPr/>
        </p:nvSpPr>
        <p:spPr bwMode="auto">
          <a:xfrm flipH="1">
            <a:off x="71628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2" name="Line 3">
            <a:extLst>
              <a:ext uri="{FF2B5EF4-FFF2-40B4-BE49-F238E27FC236}">
                <a16:creationId xmlns:a16="http://schemas.microsoft.com/office/drawing/2014/main" id="{9AD5CE45-9013-423F-B305-1706053C8468}"/>
              </a:ext>
            </a:extLst>
          </p:cNvPr>
          <p:cNvSpPr>
            <a:spLocks noChangeShapeType="1"/>
          </p:cNvSpPr>
          <p:nvPr/>
        </p:nvSpPr>
        <p:spPr bwMode="auto">
          <a:xfrm>
            <a:off x="67818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3" name="Line 4">
            <a:extLst>
              <a:ext uri="{FF2B5EF4-FFF2-40B4-BE49-F238E27FC236}">
                <a16:creationId xmlns:a16="http://schemas.microsoft.com/office/drawing/2014/main" id="{D77588BC-2896-429F-AD5F-82086536CBD7}"/>
              </a:ext>
            </a:extLst>
          </p:cNvPr>
          <p:cNvSpPr>
            <a:spLocks noChangeShapeType="1"/>
          </p:cNvSpPr>
          <p:nvPr/>
        </p:nvSpPr>
        <p:spPr bwMode="auto">
          <a:xfrm>
            <a:off x="60960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5">
            <a:extLst>
              <a:ext uri="{FF2B5EF4-FFF2-40B4-BE49-F238E27FC236}">
                <a16:creationId xmlns:a16="http://schemas.microsoft.com/office/drawing/2014/main" id="{21DCBDF8-24FF-4F34-9F07-BD2211C21DF8}"/>
              </a:ext>
            </a:extLst>
          </p:cNvPr>
          <p:cNvSpPr>
            <a:spLocks noChangeShapeType="1"/>
          </p:cNvSpPr>
          <p:nvPr/>
        </p:nvSpPr>
        <p:spPr bwMode="auto">
          <a:xfrm flipH="1">
            <a:off x="53340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Line 6">
            <a:extLst>
              <a:ext uri="{FF2B5EF4-FFF2-40B4-BE49-F238E27FC236}">
                <a16:creationId xmlns:a16="http://schemas.microsoft.com/office/drawing/2014/main" id="{A7E84EDE-DDA2-4144-853E-044A8CD8452E}"/>
              </a:ext>
            </a:extLst>
          </p:cNvPr>
          <p:cNvSpPr>
            <a:spLocks noChangeShapeType="1"/>
          </p:cNvSpPr>
          <p:nvPr/>
        </p:nvSpPr>
        <p:spPr bwMode="auto">
          <a:xfrm flipH="1">
            <a:off x="28956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6" name="Line 7">
            <a:extLst>
              <a:ext uri="{FF2B5EF4-FFF2-40B4-BE49-F238E27FC236}">
                <a16:creationId xmlns:a16="http://schemas.microsoft.com/office/drawing/2014/main" id="{861E7295-D63F-4F95-9083-4D5585171E1B}"/>
              </a:ext>
            </a:extLst>
          </p:cNvPr>
          <p:cNvSpPr>
            <a:spLocks noChangeShapeType="1"/>
          </p:cNvSpPr>
          <p:nvPr/>
        </p:nvSpPr>
        <p:spPr bwMode="auto">
          <a:xfrm>
            <a:off x="18288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7" name="Line 8">
            <a:extLst>
              <a:ext uri="{FF2B5EF4-FFF2-40B4-BE49-F238E27FC236}">
                <a16:creationId xmlns:a16="http://schemas.microsoft.com/office/drawing/2014/main" id="{5397B29D-122A-47F9-880F-5C5C813BE449}"/>
              </a:ext>
            </a:extLst>
          </p:cNvPr>
          <p:cNvSpPr>
            <a:spLocks noChangeShapeType="1"/>
          </p:cNvSpPr>
          <p:nvPr/>
        </p:nvSpPr>
        <p:spPr bwMode="auto">
          <a:xfrm>
            <a:off x="26670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8" name="Line 9">
            <a:extLst>
              <a:ext uri="{FF2B5EF4-FFF2-40B4-BE49-F238E27FC236}">
                <a16:creationId xmlns:a16="http://schemas.microsoft.com/office/drawing/2014/main" id="{35930988-D7B1-4760-A48C-722D37EC974A}"/>
              </a:ext>
            </a:extLst>
          </p:cNvPr>
          <p:cNvSpPr>
            <a:spLocks noChangeShapeType="1"/>
          </p:cNvSpPr>
          <p:nvPr/>
        </p:nvSpPr>
        <p:spPr bwMode="auto">
          <a:xfrm flipH="1">
            <a:off x="10668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8859" name="Object 10">
            <a:extLst>
              <a:ext uri="{FF2B5EF4-FFF2-40B4-BE49-F238E27FC236}">
                <a16:creationId xmlns:a16="http://schemas.microsoft.com/office/drawing/2014/main" id="{2823F8DE-0798-431F-B21B-AFE648C8C6B5}"/>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78911" name="文档" r:id="rId3" imgW="828675" imgH="4448175" progId="Word.Document.8">
                  <p:embed/>
                </p:oleObj>
              </mc:Choice>
              <mc:Fallback>
                <p:oleObj name="文档" r:id="rId3" imgW="828675" imgH="444817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691" name="Oval 11">
            <a:extLst>
              <a:ext uri="{FF2B5EF4-FFF2-40B4-BE49-F238E27FC236}">
                <a16:creationId xmlns:a16="http://schemas.microsoft.com/office/drawing/2014/main" id="{A721335C-3A24-4A97-8D24-4844ACE7D85B}"/>
              </a:ext>
            </a:extLst>
          </p:cNvPr>
          <p:cNvSpPr>
            <a:spLocks noChangeArrowheads="1"/>
          </p:cNvSpPr>
          <p:nvPr/>
        </p:nvSpPr>
        <p:spPr bwMode="auto">
          <a:xfrm>
            <a:off x="22098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49</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692" name="Oval 12">
            <a:extLst>
              <a:ext uri="{FF2B5EF4-FFF2-40B4-BE49-F238E27FC236}">
                <a16:creationId xmlns:a16="http://schemas.microsoft.com/office/drawing/2014/main" id="{5B756740-56A8-4B54-83CD-31F8DDC9996F}"/>
              </a:ext>
            </a:extLst>
          </p:cNvPr>
          <p:cNvSpPr>
            <a:spLocks noChangeArrowheads="1"/>
          </p:cNvSpPr>
          <p:nvPr/>
        </p:nvSpPr>
        <p:spPr bwMode="auto">
          <a:xfrm>
            <a:off x="14478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693" name="Oval 13">
            <a:extLst>
              <a:ext uri="{FF2B5EF4-FFF2-40B4-BE49-F238E27FC236}">
                <a16:creationId xmlns:a16="http://schemas.microsoft.com/office/drawing/2014/main" id="{C475B111-0C6D-4E1B-846E-4432C784AD21}"/>
              </a:ext>
            </a:extLst>
          </p:cNvPr>
          <p:cNvSpPr>
            <a:spLocks noChangeArrowheads="1"/>
          </p:cNvSpPr>
          <p:nvPr/>
        </p:nvSpPr>
        <p:spPr bwMode="auto">
          <a:xfrm>
            <a:off x="6858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4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694" name="Oval 14">
            <a:extLst>
              <a:ext uri="{FF2B5EF4-FFF2-40B4-BE49-F238E27FC236}">
                <a16:creationId xmlns:a16="http://schemas.microsoft.com/office/drawing/2014/main" id="{8FCFFB8E-67E7-453C-B60D-B60F6E237961}"/>
              </a:ext>
            </a:extLst>
          </p:cNvPr>
          <p:cNvSpPr>
            <a:spLocks noChangeArrowheads="1"/>
          </p:cNvSpPr>
          <p:nvPr/>
        </p:nvSpPr>
        <p:spPr bwMode="auto">
          <a:xfrm>
            <a:off x="29718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695" name="Oval 15">
            <a:extLst>
              <a:ext uri="{FF2B5EF4-FFF2-40B4-BE49-F238E27FC236}">
                <a16:creationId xmlns:a16="http://schemas.microsoft.com/office/drawing/2014/main" id="{F9666DF0-0BB9-49F8-809F-D3341A745254}"/>
              </a:ext>
            </a:extLst>
          </p:cNvPr>
          <p:cNvSpPr>
            <a:spLocks noChangeArrowheads="1"/>
          </p:cNvSpPr>
          <p:nvPr/>
        </p:nvSpPr>
        <p:spPr bwMode="auto">
          <a:xfrm>
            <a:off x="17526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696" name="Oval 16">
            <a:extLst>
              <a:ext uri="{FF2B5EF4-FFF2-40B4-BE49-F238E27FC236}">
                <a16:creationId xmlns:a16="http://schemas.microsoft.com/office/drawing/2014/main" id="{6CAFD4D1-E48F-459D-BF38-11B413781B75}"/>
              </a:ext>
            </a:extLst>
          </p:cNvPr>
          <p:cNvSpPr>
            <a:spLocks noChangeArrowheads="1"/>
          </p:cNvSpPr>
          <p:nvPr/>
        </p:nvSpPr>
        <p:spPr bwMode="auto">
          <a:xfrm>
            <a:off x="25908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697" name="Text Box 17">
            <a:extLst>
              <a:ext uri="{FF2B5EF4-FFF2-40B4-BE49-F238E27FC236}">
                <a16:creationId xmlns:a16="http://schemas.microsoft.com/office/drawing/2014/main" id="{A927DCDB-BAE4-464A-A741-EA4D0A32F3D2}"/>
              </a:ext>
            </a:extLst>
          </p:cNvPr>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698" name="Text Box 18">
            <a:extLst>
              <a:ext uri="{FF2B5EF4-FFF2-40B4-BE49-F238E27FC236}">
                <a16:creationId xmlns:a16="http://schemas.microsoft.com/office/drawing/2014/main" id="{0EDFBB15-3FE9-4F2D-99B5-8C3ABC5A8C4C}"/>
              </a:ext>
            </a:extLst>
          </p:cNvPr>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699" name="Text Box 19">
            <a:extLst>
              <a:ext uri="{FF2B5EF4-FFF2-40B4-BE49-F238E27FC236}">
                <a16:creationId xmlns:a16="http://schemas.microsoft.com/office/drawing/2014/main" id="{58190DB8-9D24-4F12-84F9-5ABDA75567D6}"/>
              </a:ext>
            </a:extLst>
          </p:cNvPr>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00" name="Text Box 20">
            <a:extLst>
              <a:ext uri="{FF2B5EF4-FFF2-40B4-BE49-F238E27FC236}">
                <a16:creationId xmlns:a16="http://schemas.microsoft.com/office/drawing/2014/main" id="{8708FC48-83BE-4BF8-A8F6-66A40C3E683B}"/>
              </a:ext>
            </a:extLst>
          </p:cNvPr>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01" name="Text Box 21">
            <a:extLst>
              <a:ext uri="{FF2B5EF4-FFF2-40B4-BE49-F238E27FC236}">
                <a16:creationId xmlns:a16="http://schemas.microsoft.com/office/drawing/2014/main" id="{1BF5BE92-248E-4A4C-ABE7-A6B1D127E91A}"/>
              </a:ext>
            </a:extLst>
          </p:cNvPr>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02" name="Text Box 22">
            <a:extLst>
              <a:ext uri="{FF2B5EF4-FFF2-40B4-BE49-F238E27FC236}">
                <a16:creationId xmlns:a16="http://schemas.microsoft.com/office/drawing/2014/main" id="{049FCA18-87F5-4583-A6DA-347320792C4A}"/>
              </a:ext>
            </a:extLst>
          </p:cNvPr>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03" name="AutoShape 23">
            <a:extLst>
              <a:ext uri="{FF2B5EF4-FFF2-40B4-BE49-F238E27FC236}">
                <a16:creationId xmlns:a16="http://schemas.microsoft.com/office/drawing/2014/main" id="{0D439539-03DA-46C9-9ECA-72661515FC42}"/>
              </a:ext>
            </a:extLst>
          </p:cNvPr>
          <p:cNvSpPr>
            <a:spLocks noChangeArrowheads="1"/>
          </p:cNvSpPr>
          <p:nvPr/>
        </p:nvSpPr>
        <p:spPr bwMode="auto">
          <a:xfrm>
            <a:off x="3886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67704" name="Oval 24">
            <a:extLst>
              <a:ext uri="{FF2B5EF4-FFF2-40B4-BE49-F238E27FC236}">
                <a16:creationId xmlns:a16="http://schemas.microsoft.com/office/drawing/2014/main" id="{2AC1009F-9FF9-4487-96D7-4A5F14F0A5D9}"/>
              </a:ext>
            </a:extLst>
          </p:cNvPr>
          <p:cNvSpPr>
            <a:spLocks noChangeArrowheads="1"/>
          </p:cNvSpPr>
          <p:nvPr/>
        </p:nvSpPr>
        <p:spPr bwMode="auto">
          <a:xfrm>
            <a:off x="64008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705" name="Oval 25">
            <a:extLst>
              <a:ext uri="{FF2B5EF4-FFF2-40B4-BE49-F238E27FC236}">
                <a16:creationId xmlns:a16="http://schemas.microsoft.com/office/drawing/2014/main" id="{553CCA45-23A1-4651-90FD-95C75F9A3013}"/>
              </a:ext>
            </a:extLst>
          </p:cNvPr>
          <p:cNvSpPr>
            <a:spLocks noChangeArrowheads="1"/>
          </p:cNvSpPr>
          <p:nvPr/>
        </p:nvSpPr>
        <p:spPr bwMode="auto">
          <a:xfrm>
            <a:off x="57150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706" name="Oval 26">
            <a:extLst>
              <a:ext uri="{FF2B5EF4-FFF2-40B4-BE49-F238E27FC236}">
                <a16:creationId xmlns:a16="http://schemas.microsoft.com/office/drawing/2014/main" id="{3BAB4B3D-5F0B-46CF-8A5A-E48223312701}"/>
              </a:ext>
            </a:extLst>
          </p:cNvPr>
          <p:cNvSpPr>
            <a:spLocks noChangeArrowheads="1"/>
          </p:cNvSpPr>
          <p:nvPr/>
        </p:nvSpPr>
        <p:spPr bwMode="auto">
          <a:xfrm>
            <a:off x="49530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4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707" name="Oval 27">
            <a:extLst>
              <a:ext uri="{FF2B5EF4-FFF2-40B4-BE49-F238E27FC236}">
                <a16:creationId xmlns:a16="http://schemas.microsoft.com/office/drawing/2014/main" id="{7B6BCA77-3924-49DD-B1AE-D788C5AEDF9C}"/>
              </a:ext>
            </a:extLst>
          </p:cNvPr>
          <p:cNvSpPr>
            <a:spLocks noChangeArrowheads="1"/>
          </p:cNvSpPr>
          <p:nvPr/>
        </p:nvSpPr>
        <p:spPr bwMode="auto">
          <a:xfrm>
            <a:off x="60198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708" name="Oval 28">
            <a:extLst>
              <a:ext uri="{FF2B5EF4-FFF2-40B4-BE49-F238E27FC236}">
                <a16:creationId xmlns:a16="http://schemas.microsoft.com/office/drawing/2014/main" id="{EBB35D23-AF58-4364-9FE1-3BF59482A509}"/>
              </a:ext>
            </a:extLst>
          </p:cNvPr>
          <p:cNvSpPr>
            <a:spLocks noChangeArrowheads="1"/>
          </p:cNvSpPr>
          <p:nvPr/>
        </p:nvSpPr>
        <p:spPr bwMode="auto">
          <a:xfrm>
            <a:off x="71628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7709" name="Oval 29">
            <a:extLst>
              <a:ext uri="{FF2B5EF4-FFF2-40B4-BE49-F238E27FC236}">
                <a16:creationId xmlns:a16="http://schemas.microsoft.com/office/drawing/2014/main" id="{A627BE68-8E3E-4B01-826A-576C2534DDAA}"/>
              </a:ext>
            </a:extLst>
          </p:cNvPr>
          <p:cNvSpPr>
            <a:spLocks noChangeArrowheads="1"/>
          </p:cNvSpPr>
          <p:nvPr/>
        </p:nvSpPr>
        <p:spPr bwMode="auto">
          <a:xfrm>
            <a:off x="68580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7710" name="Text Box 30">
            <a:extLst>
              <a:ext uri="{FF2B5EF4-FFF2-40B4-BE49-F238E27FC236}">
                <a16:creationId xmlns:a16="http://schemas.microsoft.com/office/drawing/2014/main" id="{A76CA1E4-04DF-4C8A-937B-23995A061EB4}"/>
              </a:ext>
            </a:extLst>
          </p:cNvPr>
          <p:cNvSpPr txBox="1">
            <a:spLocks noChangeArrowheads="1"/>
          </p:cNvSpPr>
          <p:nvPr/>
        </p:nvSpPr>
        <p:spPr bwMode="auto">
          <a:xfrm>
            <a:off x="624840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11" name="Text Box 31">
            <a:extLst>
              <a:ext uri="{FF2B5EF4-FFF2-40B4-BE49-F238E27FC236}">
                <a16:creationId xmlns:a16="http://schemas.microsoft.com/office/drawing/2014/main" id="{3F819825-C19D-400B-BAB9-F9E6D8BE45CD}"/>
              </a:ext>
            </a:extLst>
          </p:cNvPr>
          <p:cNvSpPr txBox="1">
            <a:spLocks noChangeArrowheads="1"/>
          </p:cNvSpPr>
          <p:nvPr/>
        </p:nvSpPr>
        <p:spPr bwMode="auto">
          <a:xfrm>
            <a:off x="762000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12" name="Text Box 32">
            <a:extLst>
              <a:ext uri="{FF2B5EF4-FFF2-40B4-BE49-F238E27FC236}">
                <a16:creationId xmlns:a16="http://schemas.microsoft.com/office/drawing/2014/main" id="{B10619AE-9978-4328-BF2D-618A3D82ECAD}"/>
              </a:ext>
            </a:extLst>
          </p:cNvPr>
          <p:cNvSpPr txBox="1">
            <a:spLocks noChangeArrowheads="1"/>
          </p:cNvSpPr>
          <p:nvPr/>
        </p:nvSpPr>
        <p:spPr bwMode="auto">
          <a:xfrm>
            <a:off x="6705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13" name="Text Box 33">
            <a:extLst>
              <a:ext uri="{FF2B5EF4-FFF2-40B4-BE49-F238E27FC236}">
                <a16:creationId xmlns:a16="http://schemas.microsoft.com/office/drawing/2014/main" id="{80A4CB96-8BA8-40BC-81FD-F1EA70B59050}"/>
              </a:ext>
            </a:extLst>
          </p:cNvPr>
          <p:cNvSpPr txBox="1">
            <a:spLocks noChangeArrowheads="1"/>
          </p:cNvSpPr>
          <p:nvPr/>
        </p:nvSpPr>
        <p:spPr bwMode="auto">
          <a:xfrm>
            <a:off x="63055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14" name="Text Box 34">
            <a:extLst>
              <a:ext uri="{FF2B5EF4-FFF2-40B4-BE49-F238E27FC236}">
                <a16:creationId xmlns:a16="http://schemas.microsoft.com/office/drawing/2014/main" id="{E35FCBB0-2914-4F63-B399-4DF856716C9C}"/>
              </a:ext>
            </a:extLst>
          </p:cNvPr>
          <p:cNvSpPr txBox="1">
            <a:spLocks noChangeArrowheads="1"/>
          </p:cNvSpPr>
          <p:nvPr/>
        </p:nvSpPr>
        <p:spPr bwMode="auto">
          <a:xfrm>
            <a:off x="4800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15" name="Text Box 35">
            <a:extLst>
              <a:ext uri="{FF2B5EF4-FFF2-40B4-BE49-F238E27FC236}">
                <a16:creationId xmlns:a16="http://schemas.microsoft.com/office/drawing/2014/main" id="{317A0C9E-AD28-4C3D-B4F4-8293142644A6}"/>
              </a:ext>
            </a:extLst>
          </p:cNvPr>
          <p:cNvSpPr txBox="1">
            <a:spLocks noChangeArrowheads="1"/>
          </p:cNvSpPr>
          <p:nvPr/>
        </p:nvSpPr>
        <p:spPr bwMode="auto">
          <a:xfrm>
            <a:off x="546735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7716" name="Rectangle 36" descr="羊皮纸">
            <a:extLst>
              <a:ext uri="{FF2B5EF4-FFF2-40B4-BE49-F238E27FC236}">
                <a16:creationId xmlns:a16="http://schemas.microsoft.com/office/drawing/2014/main" id="{86A04F3D-83B6-4BD7-8C96-780A47235C55}"/>
              </a:ext>
            </a:extLst>
          </p:cNvPr>
          <p:cNvSpPr>
            <a:spLocks noChangeArrowheads="1"/>
          </p:cNvSpPr>
          <p:nvPr/>
        </p:nvSpPr>
        <p:spPr bwMode="auto">
          <a:xfrm>
            <a:off x="533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49  25  21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8886" name="Line 37">
            <a:extLst>
              <a:ext uri="{FF2B5EF4-FFF2-40B4-BE49-F238E27FC236}">
                <a16:creationId xmlns:a16="http://schemas.microsoft.com/office/drawing/2014/main" id="{A4A8B4B8-481B-483D-9111-F6B35B58340F}"/>
              </a:ext>
            </a:extLst>
          </p:cNvPr>
          <p:cNvSpPr>
            <a:spLocks noChangeShapeType="1"/>
          </p:cNvSpPr>
          <p:nvPr/>
        </p:nvSpPr>
        <p:spPr bwMode="auto">
          <a:xfrm>
            <a:off x="1066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7" name="Line 38">
            <a:extLst>
              <a:ext uri="{FF2B5EF4-FFF2-40B4-BE49-F238E27FC236}">
                <a16:creationId xmlns:a16="http://schemas.microsoft.com/office/drawing/2014/main" id="{980FEBBD-DC04-4C7A-A6E1-A54C3473CD67}"/>
              </a:ext>
            </a:extLst>
          </p:cNvPr>
          <p:cNvSpPr>
            <a:spLocks noChangeShapeType="1"/>
          </p:cNvSpPr>
          <p:nvPr/>
        </p:nvSpPr>
        <p:spPr bwMode="auto">
          <a:xfrm>
            <a:off x="1600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8" name="Line 39">
            <a:extLst>
              <a:ext uri="{FF2B5EF4-FFF2-40B4-BE49-F238E27FC236}">
                <a16:creationId xmlns:a16="http://schemas.microsoft.com/office/drawing/2014/main" id="{4B37F227-A67B-4FEE-8099-00B5B3F8A0E1}"/>
              </a:ext>
            </a:extLst>
          </p:cNvPr>
          <p:cNvSpPr>
            <a:spLocks noChangeShapeType="1"/>
          </p:cNvSpPr>
          <p:nvPr/>
        </p:nvSpPr>
        <p:spPr bwMode="auto">
          <a:xfrm>
            <a:off x="2133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9" name="Line 40">
            <a:extLst>
              <a:ext uri="{FF2B5EF4-FFF2-40B4-BE49-F238E27FC236}">
                <a16:creationId xmlns:a16="http://schemas.microsoft.com/office/drawing/2014/main" id="{135B9BE6-226C-4A32-8F43-1189098F3657}"/>
              </a:ext>
            </a:extLst>
          </p:cNvPr>
          <p:cNvSpPr>
            <a:spLocks noChangeShapeType="1"/>
          </p:cNvSpPr>
          <p:nvPr/>
        </p:nvSpPr>
        <p:spPr bwMode="auto">
          <a:xfrm>
            <a:off x="2743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0" name="Line 41">
            <a:extLst>
              <a:ext uri="{FF2B5EF4-FFF2-40B4-BE49-F238E27FC236}">
                <a16:creationId xmlns:a16="http://schemas.microsoft.com/office/drawing/2014/main" id="{9288509A-FFE0-415F-A8CA-2058DF592723}"/>
              </a:ext>
            </a:extLst>
          </p:cNvPr>
          <p:cNvSpPr>
            <a:spLocks noChangeShapeType="1"/>
          </p:cNvSpPr>
          <p:nvPr/>
        </p:nvSpPr>
        <p:spPr bwMode="auto">
          <a:xfrm>
            <a:off x="3276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7722" name="Rectangle 42" descr="羊皮纸">
            <a:extLst>
              <a:ext uri="{FF2B5EF4-FFF2-40B4-BE49-F238E27FC236}">
                <a16:creationId xmlns:a16="http://schemas.microsoft.com/office/drawing/2014/main" id="{888238FE-4861-4D42-8E5B-0CEF33182D11}"/>
              </a:ext>
            </a:extLst>
          </p:cNvPr>
          <p:cNvSpPr>
            <a:spLocks noChangeArrowheads="1"/>
          </p:cNvSpPr>
          <p:nvPr/>
        </p:nvSpPr>
        <p:spPr bwMode="auto">
          <a:xfrm>
            <a:off x="48006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08  25  21  25* 16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8892" name="Line 43">
            <a:extLst>
              <a:ext uri="{FF2B5EF4-FFF2-40B4-BE49-F238E27FC236}">
                <a16:creationId xmlns:a16="http://schemas.microsoft.com/office/drawing/2014/main" id="{5FFB290B-737D-4940-9501-06DA3BE2876E}"/>
              </a:ext>
            </a:extLst>
          </p:cNvPr>
          <p:cNvSpPr>
            <a:spLocks noChangeShapeType="1"/>
          </p:cNvSpPr>
          <p:nvPr/>
        </p:nvSpPr>
        <p:spPr bwMode="auto">
          <a:xfrm>
            <a:off x="5334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3" name="Line 44">
            <a:extLst>
              <a:ext uri="{FF2B5EF4-FFF2-40B4-BE49-F238E27FC236}">
                <a16:creationId xmlns:a16="http://schemas.microsoft.com/office/drawing/2014/main" id="{77E97A0F-546B-4711-AC04-C0156BB67587}"/>
              </a:ext>
            </a:extLst>
          </p:cNvPr>
          <p:cNvSpPr>
            <a:spLocks noChangeShapeType="1"/>
          </p:cNvSpPr>
          <p:nvPr/>
        </p:nvSpPr>
        <p:spPr bwMode="auto">
          <a:xfrm>
            <a:off x="5867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4" name="Line 45">
            <a:extLst>
              <a:ext uri="{FF2B5EF4-FFF2-40B4-BE49-F238E27FC236}">
                <a16:creationId xmlns:a16="http://schemas.microsoft.com/office/drawing/2014/main" id="{9B981BDD-2210-4FDA-9992-6DCDA5597CE9}"/>
              </a:ext>
            </a:extLst>
          </p:cNvPr>
          <p:cNvSpPr>
            <a:spLocks noChangeShapeType="1"/>
          </p:cNvSpPr>
          <p:nvPr/>
        </p:nvSpPr>
        <p:spPr bwMode="auto">
          <a:xfrm>
            <a:off x="6400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5" name="Line 46">
            <a:extLst>
              <a:ext uri="{FF2B5EF4-FFF2-40B4-BE49-F238E27FC236}">
                <a16:creationId xmlns:a16="http://schemas.microsoft.com/office/drawing/2014/main" id="{1C7D97FF-242E-4D00-A8A7-3BFD3FF14BFD}"/>
              </a:ext>
            </a:extLst>
          </p:cNvPr>
          <p:cNvSpPr>
            <a:spLocks noChangeShapeType="1"/>
          </p:cNvSpPr>
          <p:nvPr/>
        </p:nvSpPr>
        <p:spPr bwMode="auto">
          <a:xfrm>
            <a:off x="7010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6" name="Line 47">
            <a:extLst>
              <a:ext uri="{FF2B5EF4-FFF2-40B4-BE49-F238E27FC236}">
                <a16:creationId xmlns:a16="http://schemas.microsoft.com/office/drawing/2014/main" id="{C33C8D2D-7651-408D-B69F-1124B518F58B}"/>
              </a:ext>
            </a:extLst>
          </p:cNvPr>
          <p:cNvSpPr>
            <a:spLocks noChangeShapeType="1"/>
          </p:cNvSpPr>
          <p:nvPr/>
        </p:nvSpPr>
        <p:spPr bwMode="auto">
          <a:xfrm>
            <a:off x="7543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7728" name="Text Box 48">
            <a:extLst>
              <a:ext uri="{FF2B5EF4-FFF2-40B4-BE49-F238E27FC236}">
                <a16:creationId xmlns:a16="http://schemas.microsoft.com/office/drawing/2014/main" id="{2DC3D607-503A-4B90-9A0C-F636DA4B2E91}"/>
              </a:ext>
            </a:extLst>
          </p:cNvPr>
          <p:cNvSpPr txBox="1">
            <a:spLocks noChangeArrowheads="1"/>
          </p:cNvSpPr>
          <p:nvPr/>
        </p:nvSpPr>
        <p:spPr bwMode="auto">
          <a:xfrm>
            <a:off x="47244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latin typeface="Times New Roman" pitchFamily="18" charset="0"/>
                <a:ea typeface="仿宋_GB2312" pitchFamily="49" charset="-122"/>
              </a:rPr>
              <a:t>交换 </a:t>
            </a:r>
            <a:r>
              <a:rPr kumimoji="1" lang="en-US" altLang="en-US" sz="2800" b="1">
                <a:latin typeface="Times New Roman" pitchFamily="18" charset="0"/>
                <a:ea typeface="仿宋_GB2312" pitchFamily="49" charset="-122"/>
              </a:rPr>
              <a:t>0 </a:t>
            </a:r>
            <a:r>
              <a:rPr kumimoji="1" lang="zh-CN" altLang="en-US" sz="2800" b="1">
                <a:latin typeface="Times New Roman" pitchFamily="18" charset="0"/>
                <a:ea typeface="仿宋_GB2312" pitchFamily="49" charset="-122"/>
              </a:rPr>
              <a:t>号与 </a:t>
            </a:r>
            <a:r>
              <a:rPr kumimoji="1" lang="en-US" altLang="zh-CN" sz="2800" b="1">
                <a:latin typeface="Times New Roman" pitchFamily="18" charset="0"/>
                <a:ea typeface="仿宋_GB2312" pitchFamily="49" charset="-122"/>
              </a:rPr>
              <a:t>5 </a:t>
            </a:r>
            <a:r>
              <a:rPr kumimoji="1" lang="zh-CN" altLang="en-US" sz="2800" b="1">
                <a:latin typeface="Times New Roman" pitchFamily="18" charset="0"/>
                <a:ea typeface="仿宋_GB2312" pitchFamily="49" charset="-122"/>
              </a:rPr>
              <a:t>号元素</a:t>
            </a:r>
            <a:r>
              <a:rPr kumimoji="1" lang="en-US" altLang="zh-CN" sz="2800" b="1">
                <a:latin typeface="Times New Roman" pitchFamily="18" charset="0"/>
                <a:ea typeface="仿宋_GB2312" pitchFamily="49" charset="-122"/>
              </a:rPr>
              <a:t>,</a:t>
            </a:r>
          </a:p>
          <a:p>
            <a:pPr eaLnBrk="1" hangingPunct="1">
              <a:defRPr/>
            </a:pPr>
            <a:r>
              <a:rPr kumimoji="1" lang="en-US" altLang="zh-CN" sz="2800" b="1">
                <a:latin typeface="Times New Roman" pitchFamily="18" charset="0"/>
                <a:ea typeface="仿宋_GB2312" pitchFamily="49" charset="-122"/>
              </a:rPr>
              <a:t>5 </a:t>
            </a:r>
            <a:r>
              <a:rPr kumimoji="1" lang="zh-CN" altLang="en-US" sz="2800" b="1">
                <a:latin typeface="Times New Roman" pitchFamily="18" charset="0"/>
                <a:ea typeface="仿宋_GB2312" pitchFamily="49" charset="-122"/>
              </a:rPr>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898" name="Text Box 49">
            <a:extLst>
              <a:ext uri="{FF2B5EF4-FFF2-40B4-BE49-F238E27FC236}">
                <a16:creationId xmlns:a16="http://schemas.microsoft.com/office/drawing/2014/main" id="{42712362-6EBB-41F9-AFA1-2E1500A7E654}"/>
              </a:ext>
            </a:extLst>
          </p:cNvPr>
          <p:cNvSpPr txBox="1">
            <a:spLocks noChangeArrowheads="1"/>
          </p:cNvSpPr>
          <p:nvPr/>
        </p:nvSpPr>
        <p:spPr bwMode="auto">
          <a:xfrm>
            <a:off x="1146175" y="5006975"/>
            <a:ext cx="19700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初始最大堆</a:t>
            </a:r>
          </a:p>
        </p:txBody>
      </p:sp>
      <p:sp>
        <p:nvSpPr>
          <p:cNvPr id="78899" name="Freeform 50">
            <a:extLst>
              <a:ext uri="{FF2B5EF4-FFF2-40B4-BE49-F238E27FC236}">
                <a16:creationId xmlns:a16="http://schemas.microsoft.com/office/drawing/2014/main" id="{ACBC60AB-D4C6-4A56-939C-8B75702BF7B6}"/>
              </a:ext>
            </a:extLst>
          </p:cNvPr>
          <p:cNvSpPr>
            <a:spLocks/>
          </p:cNvSpPr>
          <p:nvPr/>
        </p:nvSpPr>
        <p:spPr bwMode="auto">
          <a:xfrm>
            <a:off x="4533900" y="1028700"/>
            <a:ext cx="3619500" cy="3035300"/>
          </a:xfrm>
          <a:custGeom>
            <a:avLst/>
            <a:gdLst>
              <a:gd name="T0" fmla="*/ 2147483646 w 2280"/>
              <a:gd name="T1" fmla="*/ 2147483646 h 1912"/>
              <a:gd name="T2" fmla="*/ 2147483646 w 2280"/>
              <a:gd name="T3" fmla="*/ 2147483646 h 1912"/>
              <a:gd name="T4" fmla="*/ 2147483646 w 2280"/>
              <a:gd name="T5" fmla="*/ 2147483646 h 1912"/>
              <a:gd name="T6" fmla="*/ 2147483646 w 2280"/>
              <a:gd name="T7" fmla="*/ 2147483646 h 1912"/>
              <a:gd name="T8" fmla="*/ 2147483646 w 2280"/>
              <a:gd name="T9" fmla="*/ 2147483646 h 1912"/>
              <a:gd name="T10" fmla="*/ 2147483646 w 2280"/>
              <a:gd name="T11" fmla="*/ 2147483646 h 1912"/>
              <a:gd name="T12" fmla="*/ 2147483646 w 2280"/>
              <a:gd name="T13" fmla="*/ 2147483646 h 1912"/>
              <a:gd name="T14" fmla="*/ 2147483646 w 2280"/>
              <a:gd name="T15" fmla="*/ 2147483646 h 1912"/>
              <a:gd name="T16" fmla="*/ 2147483646 w 2280"/>
              <a:gd name="T17" fmla="*/ 2147483646 h 1912"/>
              <a:gd name="T18" fmla="*/ 2147483646 w 2280"/>
              <a:gd name="T19" fmla="*/ 2147483646 h 1912"/>
              <a:gd name="T20" fmla="*/ 2147483646 w 2280"/>
              <a:gd name="T21" fmla="*/ 2147483646 h 1912"/>
              <a:gd name="T22" fmla="*/ 2147483646 w 2280"/>
              <a:gd name="T23" fmla="*/ 214748364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67731" name="AutoShape 51">
            <a:extLst>
              <a:ext uri="{FF2B5EF4-FFF2-40B4-BE49-F238E27FC236}">
                <a16:creationId xmlns:a16="http://schemas.microsoft.com/office/drawing/2014/main" id="{CAA39B21-E32C-4EFE-8992-18351FEE7BF1}"/>
              </a:ext>
            </a:extLst>
          </p:cNvPr>
          <p:cNvSpPr>
            <a:spLocks noChangeArrowheads="1"/>
          </p:cNvSpPr>
          <p:nvPr/>
        </p:nvSpPr>
        <p:spPr bwMode="auto">
          <a:xfrm>
            <a:off x="80010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639B9F60-D3B8-41F5-9CBE-08B3DFEE333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7C7BE2-B52C-4EAF-8864-D1844B3BFEF5}" type="slidenum">
              <a:rPr lang="en-US" altLang="zh-CN" sz="1200" smtClean="0">
                <a:latin typeface="Garamond" panose="02020404030301010803" pitchFamily="18" charset="0"/>
              </a:rPr>
              <a:pPr>
                <a:spcBef>
                  <a:spcPct val="0"/>
                </a:spcBef>
                <a:buClrTx/>
                <a:buSzTx/>
                <a:buFontTx/>
                <a:buNone/>
              </a:pPr>
              <a:t>75</a:t>
            </a:fld>
            <a:endParaRPr lang="en-US" altLang="zh-CN" sz="1200">
              <a:latin typeface="Garamond" panose="02020404030301010803" pitchFamily="18" charset="0"/>
            </a:endParaRPr>
          </a:p>
        </p:txBody>
      </p:sp>
      <p:sp>
        <p:nvSpPr>
          <p:cNvPr id="79875" name="Line 2">
            <a:extLst>
              <a:ext uri="{FF2B5EF4-FFF2-40B4-BE49-F238E27FC236}">
                <a16:creationId xmlns:a16="http://schemas.microsoft.com/office/drawing/2014/main" id="{CC7ABB7F-3B0A-45C0-B6F7-16D6636A149C}"/>
              </a:ext>
            </a:extLst>
          </p:cNvPr>
          <p:cNvSpPr>
            <a:spLocks noChangeShapeType="1"/>
          </p:cNvSpPr>
          <p:nvPr/>
        </p:nvSpPr>
        <p:spPr bwMode="auto">
          <a:xfrm flipH="1">
            <a:off x="714375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6" name="Line 3">
            <a:extLst>
              <a:ext uri="{FF2B5EF4-FFF2-40B4-BE49-F238E27FC236}">
                <a16:creationId xmlns:a16="http://schemas.microsoft.com/office/drawing/2014/main" id="{FC4BF645-3EF6-4D85-9500-1577CD1655E5}"/>
              </a:ext>
            </a:extLst>
          </p:cNvPr>
          <p:cNvSpPr>
            <a:spLocks noChangeShapeType="1"/>
          </p:cNvSpPr>
          <p:nvPr/>
        </p:nvSpPr>
        <p:spPr bwMode="auto">
          <a:xfrm>
            <a:off x="676275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7" name="Line 4">
            <a:extLst>
              <a:ext uri="{FF2B5EF4-FFF2-40B4-BE49-F238E27FC236}">
                <a16:creationId xmlns:a16="http://schemas.microsoft.com/office/drawing/2014/main" id="{FBA0C02B-5764-4332-9E14-8DCD4B061287}"/>
              </a:ext>
            </a:extLst>
          </p:cNvPr>
          <p:cNvSpPr>
            <a:spLocks noChangeShapeType="1"/>
          </p:cNvSpPr>
          <p:nvPr/>
        </p:nvSpPr>
        <p:spPr bwMode="auto">
          <a:xfrm>
            <a:off x="607695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8" name="Line 5">
            <a:extLst>
              <a:ext uri="{FF2B5EF4-FFF2-40B4-BE49-F238E27FC236}">
                <a16:creationId xmlns:a16="http://schemas.microsoft.com/office/drawing/2014/main" id="{76566353-A783-410A-9CB0-392BE21873B3}"/>
              </a:ext>
            </a:extLst>
          </p:cNvPr>
          <p:cNvSpPr>
            <a:spLocks noChangeShapeType="1"/>
          </p:cNvSpPr>
          <p:nvPr/>
        </p:nvSpPr>
        <p:spPr bwMode="auto">
          <a:xfrm flipH="1">
            <a:off x="531495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Line 6">
            <a:extLst>
              <a:ext uri="{FF2B5EF4-FFF2-40B4-BE49-F238E27FC236}">
                <a16:creationId xmlns:a16="http://schemas.microsoft.com/office/drawing/2014/main" id="{16807CC1-AA10-406C-B9F3-7EE2FDEE696F}"/>
              </a:ext>
            </a:extLst>
          </p:cNvPr>
          <p:cNvSpPr>
            <a:spLocks noChangeShapeType="1"/>
          </p:cNvSpPr>
          <p:nvPr/>
        </p:nvSpPr>
        <p:spPr bwMode="auto">
          <a:xfrm flipH="1">
            <a:off x="31242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Line 7">
            <a:extLst>
              <a:ext uri="{FF2B5EF4-FFF2-40B4-BE49-F238E27FC236}">
                <a16:creationId xmlns:a16="http://schemas.microsoft.com/office/drawing/2014/main" id="{F14DC5D1-DAE3-46D7-82E8-DC21D8D88979}"/>
              </a:ext>
            </a:extLst>
          </p:cNvPr>
          <p:cNvSpPr>
            <a:spLocks noChangeShapeType="1"/>
          </p:cNvSpPr>
          <p:nvPr/>
        </p:nvSpPr>
        <p:spPr bwMode="auto">
          <a:xfrm>
            <a:off x="20574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1" name="Line 8">
            <a:extLst>
              <a:ext uri="{FF2B5EF4-FFF2-40B4-BE49-F238E27FC236}">
                <a16:creationId xmlns:a16="http://schemas.microsoft.com/office/drawing/2014/main" id="{7528DFC8-B951-4B4E-8470-CA81B769739D}"/>
              </a:ext>
            </a:extLst>
          </p:cNvPr>
          <p:cNvSpPr>
            <a:spLocks noChangeShapeType="1"/>
          </p:cNvSpPr>
          <p:nvPr/>
        </p:nvSpPr>
        <p:spPr bwMode="auto">
          <a:xfrm>
            <a:off x="28956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2" name="Line 9">
            <a:extLst>
              <a:ext uri="{FF2B5EF4-FFF2-40B4-BE49-F238E27FC236}">
                <a16:creationId xmlns:a16="http://schemas.microsoft.com/office/drawing/2014/main" id="{A4C14709-9A3F-4C5D-B0FC-AAFD57226A3E}"/>
              </a:ext>
            </a:extLst>
          </p:cNvPr>
          <p:cNvSpPr>
            <a:spLocks noChangeShapeType="1"/>
          </p:cNvSpPr>
          <p:nvPr/>
        </p:nvSpPr>
        <p:spPr bwMode="auto">
          <a:xfrm flipH="1">
            <a:off x="12954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9883" name="Object 10">
            <a:extLst>
              <a:ext uri="{FF2B5EF4-FFF2-40B4-BE49-F238E27FC236}">
                <a16:creationId xmlns:a16="http://schemas.microsoft.com/office/drawing/2014/main" id="{007F3700-950A-4EBE-9580-225FDD5D3A01}"/>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79941" name="文档" r:id="rId3" imgW="828675" imgH="4448175" progId="Word.Document.8">
                  <p:embed/>
                </p:oleObj>
              </mc:Choice>
              <mc:Fallback>
                <p:oleObj name="文档" r:id="rId3" imgW="828675" imgH="444817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8715" name="Oval 11">
            <a:extLst>
              <a:ext uri="{FF2B5EF4-FFF2-40B4-BE49-F238E27FC236}">
                <a16:creationId xmlns:a16="http://schemas.microsoft.com/office/drawing/2014/main" id="{FC0DADD8-20EA-424A-A9D4-661A28B31AC1}"/>
              </a:ext>
            </a:extLst>
          </p:cNvPr>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79885" name="Oval 12">
            <a:extLst>
              <a:ext uri="{FF2B5EF4-FFF2-40B4-BE49-F238E27FC236}">
                <a16:creationId xmlns:a16="http://schemas.microsoft.com/office/drawing/2014/main" id="{3AEB884A-A972-4582-B06F-8DCD1890A2FD}"/>
              </a:ext>
            </a:extLst>
          </p:cNvPr>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solidFill>
                  <a:schemeClr val="tx2"/>
                </a:solidFill>
                <a:latin typeface="Times New Roman" panose="02020603050405020304" pitchFamily="18" charset="0"/>
              </a:rPr>
              <a:t>25*</a:t>
            </a:r>
          </a:p>
        </p:txBody>
      </p:sp>
      <p:sp>
        <p:nvSpPr>
          <p:cNvPr id="968717" name="Oval 13">
            <a:extLst>
              <a:ext uri="{FF2B5EF4-FFF2-40B4-BE49-F238E27FC236}">
                <a16:creationId xmlns:a16="http://schemas.microsoft.com/office/drawing/2014/main" id="{7978E16E-4DD6-41B3-AB78-0EAF6DE2B6FC}"/>
              </a:ext>
            </a:extLst>
          </p:cNvPr>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18" name="Oval 14">
            <a:extLst>
              <a:ext uri="{FF2B5EF4-FFF2-40B4-BE49-F238E27FC236}">
                <a16:creationId xmlns:a16="http://schemas.microsoft.com/office/drawing/2014/main" id="{EAA9BE5E-A6BE-48CA-BB95-62BECB9D4616}"/>
              </a:ext>
            </a:extLst>
          </p:cNvPr>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19" name="Oval 15">
            <a:extLst>
              <a:ext uri="{FF2B5EF4-FFF2-40B4-BE49-F238E27FC236}">
                <a16:creationId xmlns:a16="http://schemas.microsoft.com/office/drawing/2014/main" id="{8705A185-A9E2-43AA-AC8D-27D0422A1560}"/>
              </a:ext>
            </a:extLst>
          </p:cNvPr>
          <p:cNvSpPr>
            <a:spLocks noChangeArrowheads="1"/>
          </p:cNvSpPr>
          <p:nvPr/>
        </p:nvSpPr>
        <p:spPr bwMode="auto">
          <a:xfrm>
            <a:off x="19812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20" name="Oval 16">
            <a:extLst>
              <a:ext uri="{FF2B5EF4-FFF2-40B4-BE49-F238E27FC236}">
                <a16:creationId xmlns:a16="http://schemas.microsoft.com/office/drawing/2014/main" id="{53437456-16E6-4B97-83CC-3C5C18B0BD84}"/>
              </a:ext>
            </a:extLst>
          </p:cNvPr>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8721" name="Text Box 17">
            <a:extLst>
              <a:ext uri="{FF2B5EF4-FFF2-40B4-BE49-F238E27FC236}">
                <a16:creationId xmlns:a16="http://schemas.microsoft.com/office/drawing/2014/main" id="{CE5C8D5B-7DF6-410D-992E-C23698A44AD1}"/>
              </a:ext>
            </a:extLst>
          </p:cNvPr>
          <p:cNvSpPr txBox="1">
            <a:spLocks noChangeArrowheads="1"/>
          </p:cNvSpPr>
          <p:nvPr/>
        </p:nvSpPr>
        <p:spPr bwMode="auto">
          <a:xfrm>
            <a:off x="22288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22" name="Text Box 18">
            <a:extLst>
              <a:ext uri="{FF2B5EF4-FFF2-40B4-BE49-F238E27FC236}">
                <a16:creationId xmlns:a16="http://schemas.microsoft.com/office/drawing/2014/main" id="{8CF5A2B9-3E14-460B-8F56-D55C4AC9C32E}"/>
              </a:ext>
            </a:extLst>
          </p:cNvPr>
          <p:cNvSpPr txBox="1">
            <a:spLocks noChangeArrowheads="1"/>
          </p:cNvSpPr>
          <p:nvPr/>
        </p:nvSpPr>
        <p:spPr bwMode="auto">
          <a:xfrm>
            <a:off x="15430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23" name="Text Box 19">
            <a:extLst>
              <a:ext uri="{FF2B5EF4-FFF2-40B4-BE49-F238E27FC236}">
                <a16:creationId xmlns:a16="http://schemas.microsoft.com/office/drawing/2014/main" id="{7455BB21-D0E9-450E-B58B-62C3CAE602B7}"/>
              </a:ext>
            </a:extLst>
          </p:cNvPr>
          <p:cNvSpPr txBox="1">
            <a:spLocks noChangeArrowheads="1"/>
          </p:cNvSpPr>
          <p:nvPr/>
        </p:nvSpPr>
        <p:spPr bwMode="auto">
          <a:xfrm>
            <a:off x="36766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24" name="Text Box 20">
            <a:extLst>
              <a:ext uri="{FF2B5EF4-FFF2-40B4-BE49-F238E27FC236}">
                <a16:creationId xmlns:a16="http://schemas.microsoft.com/office/drawing/2014/main" id="{14226DCD-7471-449B-A1E2-CF605484DF5A}"/>
              </a:ext>
            </a:extLst>
          </p:cNvPr>
          <p:cNvSpPr txBox="1">
            <a:spLocks noChangeArrowheads="1"/>
          </p:cNvSpPr>
          <p:nvPr/>
        </p:nvSpPr>
        <p:spPr bwMode="auto">
          <a:xfrm>
            <a:off x="838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25" name="Text Box 21">
            <a:extLst>
              <a:ext uri="{FF2B5EF4-FFF2-40B4-BE49-F238E27FC236}">
                <a16:creationId xmlns:a16="http://schemas.microsoft.com/office/drawing/2014/main" id="{7309DAF3-F037-4B23-A32F-EA119910C47E}"/>
              </a:ext>
            </a:extLst>
          </p:cNvPr>
          <p:cNvSpPr txBox="1">
            <a:spLocks noChangeArrowheads="1"/>
          </p:cNvSpPr>
          <p:nvPr/>
        </p:nvSpPr>
        <p:spPr bwMode="auto">
          <a:xfrm>
            <a:off x="2209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26" name="Text Box 22">
            <a:extLst>
              <a:ext uri="{FF2B5EF4-FFF2-40B4-BE49-F238E27FC236}">
                <a16:creationId xmlns:a16="http://schemas.microsoft.com/office/drawing/2014/main" id="{18B3FB1A-BD98-4023-8FAF-D8E0702A1EBE}"/>
              </a:ext>
            </a:extLst>
          </p:cNvPr>
          <p:cNvSpPr txBox="1">
            <a:spLocks noChangeArrowheads="1"/>
          </p:cNvSpPr>
          <p:nvPr/>
        </p:nvSpPr>
        <p:spPr bwMode="auto">
          <a:xfrm>
            <a:off x="27622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27" name="AutoShape 23">
            <a:extLst>
              <a:ext uri="{FF2B5EF4-FFF2-40B4-BE49-F238E27FC236}">
                <a16:creationId xmlns:a16="http://schemas.microsoft.com/office/drawing/2014/main" id="{75BAE5A2-C879-4704-8B64-89D059A06C5A}"/>
              </a:ext>
            </a:extLst>
          </p:cNvPr>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68728" name="Oval 24">
            <a:extLst>
              <a:ext uri="{FF2B5EF4-FFF2-40B4-BE49-F238E27FC236}">
                <a16:creationId xmlns:a16="http://schemas.microsoft.com/office/drawing/2014/main" id="{777B0AB5-3043-4D2D-9D9B-E23DCB18306E}"/>
              </a:ext>
            </a:extLst>
          </p:cNvPr>
          <p:cNvSpPr>
            <a:spLocks noChangeArrowheads="1"/>
          </p:cNvSpPr>
          <p:nvPr/>
        </p:nvSpPr>
        <p:spPr bwMode="auto">
          <a:xfrm>
            <a:off x="638175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29" name="Oval 25">
            <a:extLst>
              <a:ext uri="{FF2B5EF4-FFF2-40B4-BE49-F238E27FC236}">
                <a16:creationId xmlns:a16="http://schemas.microsoft.com/office/drawing/2014/main" id="{A1ADB30E-3739-44CD-92FB-91253C5F7644}"/>
              </a:ext>
            </a:extLst>
          </p:cNvPr>
          <p:cNvSpPr>
            <a:spLocks noChangeArrowheads="1"/>
          </p:cNvSpPr>
          <p:nvPr/>
        </p:nvSpPr>
        <p:spPr bwMode="auto">
          <a:xfrm>
            <a:off x="569595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4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30" name="Oval 26">
            <a:extLst>
              <a:ext uri="{FF2B5EF4-FFF2-40B4-BE49-F238E27FC236}">
                <a16:creationId xmlns:a16="http://schemas.microsoft.com/office/drawing/2014/main" id="{00D1E202-EE24-4BAC-88B5-728C03E90838}"/>
              </a:ext>
            </a:extLst>
          </p:cNvPr>
          <p:cNvSpPr>
            <a:spLocks noChangeArrowheads="1"/>
          </p:cNvSpPr>
          <p:nvPr/>
        </p:nvSpPr>
        <p:spPr bwMode="auto">
          <a:xfrm>
            <a:off x="493395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8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31" name="Oval 27">
            <a:extLst>
              <a:ext uri="{FF2B5EF4-FFF2-40B4-BE49-F238E27FC236}">
                <a16:creationId xmlns:a16="http://schemas.microsoft.com/office/drawing/2014/main" id="{FD232229-91E5-4E81-80CB-C5C260D37077}"/>
              </a:ext>
            </a:extLst>
          </p:cNvPr>
          <p:cNvSpPr>
            <a:spLocks noChangeArrowheads="1"/>
          </p:cNvSpPr>
          <p:nvPr/>
        </p:nvSpPr>
        <p:spPr bwMode="auto">
          <a:xfrm>
            <a:off x="600075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8732" name="Oval 28">
            <a:extLst>
              <a:ext uri="{FF2B5EF4-FFF2-40B4-BE49-F238E27FC236}">
                <a16:creationId xmlns:a16="http://schemas.microsoft.com/office/drawing/2014/main" id="{0051EB19-2FFE-41D0-A9CC-C1A423A2BE4E}"/>
              </a:ext>
            </a:extLst>
          </p:cNvPr>
          <p:cNvSpPr>
            <a:spLocks noChangeArrowheads="1"/>
          </p:cNvSpPr>
          <p:nvPr/>
        </p:nvSpPr>
        <p:spPr bwMode="auto">
          <a:xfrm>
            <a:off x="714375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8733" name="Oval 29">
            <a:extLst>
              <a:ext uri="{FF2B5EF4-FFF2-40B4-BE49-F238E27FC236}">
                <a16:creationId xmlns:a16="http://schemas.microsoft.com/office/drawing/2014/main" id="{510AF114-02C3-42CF-B1F6-A24626FA03E8}"/>
              </a:ext>
            </a:extLst>
          </p:cNvPr>
          <p:cNvSpPr>
            <a:spLocks noChangeArrowheads="1"/>
          </p:cNvSpPr>
          <p:nvPr/>
        </p:nvSpPr>
        <p:spPr bwMode="auto">
          <a:xfrm>
            <a:off x="683895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8734" name="Text Box 30">
            <a:extLst>
              <a:ext uri="{FF2B5EF4-FFF2-40B4-BE49-F238E27FC236}">
                <a16:creationId xmlns:a16="http://schemas.microsoft.com/office/drawing/2014/main" id="{DB4BDDEC-310F-4671-B2BF-FD1BA519166B}"/>
              </a:ext>
            </a:extLst>
          </p:cNvPr>
          <p:cNvSpPr txBox="1">
            <a:spLocks noChangeArrowheads="1"/>
          </p:cNvSpPr>
          <p:nvPr/>
        </p:nvSpPr>
        <p:spPr bwMode="auto">
          <a:xfrm>
            <a:off x="624840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35" name="Text Box 31">
            <a:extLst>
              <a:ext uri="{FF2B5EF4-FFF2-40B4-BE49-F238E27FC236}">
                <a16:creationId xmlns:a16="http://schemas.microsoft.com/office/drawing/2014/main" id="{611DBA04-CA51-4174-8529-0072A6ABDDF6}"/>
              </a:ext>
            </a:extLst>
          </p:cNvPr>
          <p:cNvSpPr txBox="1">
            <a:spLocks noChangeArrowheads="1"/>
          </p:cNvSpPr>
          <p:nvPr/>
        </p:nvSpPr>
        <p:spPr bwMode="auto">
          <a:xfrm>
            <a:off x="762000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36" name="Text Box 32">
            <a:extLst>
              <a:ext uri="{FF2B5EF4-FFF2-40B4-BE49-F238E27FC236}">
                <a16:creationId xmlns:a16="http://schemas.microsoft.com/office/drawing/2014/main" id="{B89FC01C-1F5F-455F-BF37-431F8026550C}"/>
              </a:ext>
            </a:extLst>
          </p:cNvPr>
          <p:cNvSpPr txBox="1">
            <a:spLocks noChangeArrowheads="1"/>
          </p:cNvSpPr>
          <p:nvPr/>
        </p:nvSpPr>
        <p:spPr bwMode="auto">
          <a:xfrm>
            <a:off x="6705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37" name="Text Box 33">
            <a:extLst>
              <a:ext uri="{FF2B5EF4-FFF2-40B4-BE49-F238E27FC236}">
                <a16:creationId xmlns:a16="http://schemas.microsoft.com/office/drawing/2014/main" id="{4552C063-0F47-4952-96FD-12C8A745AE18}"/>
              </a:ext>
            </a:extLst>
          </p:cNvPr>
          <p:cNvSpPr txBox="1">
            <a:spLocks noChangeArrowheads="1"/>
          </p:cNvSpPr>
          <p:nvPr/>
        </p:nvSpPr>
        <p:spPr bwMode="auto">
          <a:xfrm>
            <a:off x="63055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38" name="Text Box 34">
            <a:extLst>
              <a:ext uri="{FF2B5EF4-FFF2-40B4-BE49-F238E27FC236}">
                <a16:creationId xmlns:a16="http://schemas.microsoft.com/office/drawing/2014/main" id="{659AD997-8095-47AB-B09D-0B32D5FB4E32}"/>
              </a:ext>
            </a:extLst>
          </p:cNvPr>
          <p:cNvSpPr txBox="1">
            <a:spLocks noChangeArrowheads="1"/>
          </p:cNvSpPr>
          <p:nvPr/>
        </p:nvSpPr>
        <p:spPr bwMode="auto">
          <a:xfrm>
            <a:off x="4800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39" name="Text Box 35">
            <a:extLst>
              <a:ext uri="{FF2B5EF4-FFF2-40B4-BE49-F238E27FC236}">
                <a16:creationId xmlns:a16="http://schemas.microsoft.com/office/drawing/2014/main" id="{DFCC6EC0-379D-4471-878B-F66D3CFD94E7}"/>
              </a:ext>
            </a:extLst>
          </p:cNvPr>
          <p:cNvSpPr txBox="1">
            <a:spLocks noChangeArrowheads="1"/>
          </p:cNvSpPr>
          <p:nvPr/>
        </p:nvSpPr>
        <p:spPr bwMode="auto">
          <a:xfrm>
            <a:off x="546735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8740" name="Rectangle 36" descr="羊皮纸">
            <a:extLst>
              <a:ext uri="{FF2B5EF4-FFF2-40B4-BE49-F238E27FC236}">
                <a16:creationId xmlns:a16="http://schemas.microsoft.com/office/drawing/2014/main" id="{33B60CF0-13A3-43A5-93E2-3CA0C55F6AA1}"/>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25  25* 21  08  16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9910" name="Line 37">
            <a:extLst>
              <a:ext uri="{FF2B5EF4-FFF2-40B4-BE49-F238E27FC236}">
                <a16:creationId xmlns:a16="http://schemas.microsoft.com/office/drawing/2014/main" id="{66D3BC2A-ECAA-4DE8-99E1-52E1878F7A7F}"/>
              </a:ext>
            </a:extLst>
          </p:cNvPr>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1" name="Line 38">
            <a:extLst>
              <a:ext uri="{FF2B5EF4-FFF2-40B4-BE49-F238E27FC236}">
                <a16:creationId xmlns:a16="http://schemas.microsoft.com/office/drawing/2014/main" id="{5D0FDD11-1549-43D9-921D-87F4917D4B61}"/>
              </a:ext>
            </a:extLst>
          </p:cNvPr>
          <p:cNvSpPr>
            <a:spLocks noChangeShapeType="1"/>
          </p:cNvSpPr>
          <p:nvPr/>
        </p:nvSpPr>
        <p:spPr bwMode="auto">
          <a:xfrm>
            <a:off x="182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2" name="Line 39">
            <a:extLst>
              <a:ext uri="{FF2B5EF4-FFF2-40B4-BE49-F238E27FC236}">
                <a16:creationId xmlns:a16="http://schemas.microsoft.com/office/drawing/2014/main" id="{E61893C6-39EF-4E40-A70F-DFADAF4234B1}"/>
              </a:ext>
            </a:extLst>
          </p:cNvPr>
          <p:cNvSpPr>
            <a:spLocks noChangeShapeType="1"/>
          </p:cNvSpPr>
          <p:nvPr/>
        </p:nvSpPr>
        <p:spPr bwMode="auto">
          <a:xfrm>
            <a:off x="236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3" name="Line 40">
            <a:extLst>
              <a:ext uri="{FF2B5EF4-FFF2-40B4-BE49-F238E27FC236}">
                <a16:creationId xmlns:a16="http://schemas.microsoft.com/office/drawing/2014/main" id="{BB0D33A8-4A1D-450C-9A1A-87363DE0650A}"/>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4" name="Line 41">
            <a:extLst>
              <a:ext uri="{FF2B5EF4-FFF2-40B4-BE49-F238E27FC236}">
                <a16:creationId xmlns:a16="http://schemas.microsoft.com/office/drawing/2014/main" id="{B43D2789-4E59-4CEA-A305-E74818C35575}"/>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8746" name="Rectangle 42" descr="羊皮纸">
            <a:extLst>
              <a:ext uri="{FF2B5EF4-FFF2-40B4-BE49-F238E27FC236}">
                <a16:creationId xmlns:a16="http://schemas.microsoft.com/office/drawing/2014/main" id="{1341E477-43A3-41D0-BB81-8FB7908FDB86}"/>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16  25* 21  08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79916" name="Line 43">
            <a:extLst>
              <a:ext uri="{FF2B5EF4-FFF2-40B4-BE49-F238E27FC236}">
                <a16:creationId xmlns:a16="http://schemas.microsoft.com/office/drawing/2014/main" id="{4C7A1B67-6154-4742-9E51-648BEADDCAF9}"/>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7" name="Line 44">
            <a:extLst>
              <a:ext uri="{FF2B5EF4-FFF2-40B4-BE49-F238E27FC236}">
                <a16:creationId xmlns:a16="http://schemas.microsoft.com/office/drawing/2014/main" id="{BE813209-22C6-43C3-8933-A478681A40C7}"/>
              </a:ext>
            </a:extLst>
          </p:cNvPr>
          <p:cNvSpPr>
            <a:spLocks noChangeShapeType="1"/>
          </p:cNvSpPr>
          <p:nvPr/>
        </p:nvSpPr>
        <p:spPr bwMode="auto">
          <a:xfrm>
            <a:off x="6248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8" name="Line 45">
            <a:extLst>
              <a:ext uri="{FF2B5EF4-FFF2-40B4-BE49-F238E27FC236}">
                <a16:creationId xmlns:a16="http://schemas.microsoft.com/office/drawing/2014/main" id="{925C0622-E9DB-4DFF-9715-E3076249AD14}"/>
              </a:ext>
            </a:extLst>
          </p:cNvPr>
          <p:cNvSpPr>
            <a:spLocks noChangeShapeType="1"/>
          </p:cNvSpPr>
          <p:nvPr/>
        </p:nvSpPr>
        <p:spPr bwMode="auto">
          <a:xfrm>
            <a:off x="6781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9" name="Line 46">
            <a:extLst>
              <a:ext uri="{FF2B5EF4-FFF2-40B4-BE49-F238E27FC236}">
                <a16:creationId xmlns:a16="http://schemas.microsoft.com/office/drawing/2014/main" id="{5FB071A2-3F0B-456F-BC34-3D93478A178D}"/>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0" name="Line 47">
            <a:extLst>
              <a:ext uri="{FF2B5EF4-FFF2-40B4-BE49-F238E27FC236}">
                <a16:creationId xmlns:a16="http://schemas.microsoft.com/office/drawing/2014/main" id="{99431069-3398-4B97-8791-EAC35D024A16}"/>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8752" name="Text Box 48">
            <a:extLst>
              <a:ext uri="{FF2B5EF4-FFF2-40B4-BE49-F238E27FC236}">
                <a16:creationId xmlns:a16="http://schemas.microsoft.com/office/drawing/2014/main" id="{7841DEDF-1023-40AA-B587-7B0D43F77932}"/>
              </a:ext>
            </a:extLst>
          </p:cNvPr>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latin typeface="Times New Roman" pitchFamily="18" charset="0"/>
                <a:ea typeface="仿宋_GB2312" pitchFamily="49" charset="-122"/>
              </a:rPr>
              <a:t>交换 </a:t>
            </a:r>
            <a:r>
              <a:rPr kumimoji="1" lang="en-US" altLang="en-US" sz="2800" b="1">
                <a:latin typeface="Times New Roman" pitchFamily="18" charset="0"/>
                <a:ea typeface="仿宋_GB2312" pitchFamily="49" charset="-122"/>
              </a:rPr>
              <a:t>0 </a:t>
            </a:r>
            <a:r>
              <a:rPr kumimoji="1" lang="zh-CN" altLang="en-US" sz="2800" b="1">
                <a:latin typeface="Times New Roman" pitchFamily="18" charset="0"/>
                <a:ea typeface="仿宋_GB2312" pitchFamily="49" charset="-122"/>
              </a:rPr>
              <a:t>号与 </a:t>
            </a:r>
            <a:r>
              <a:rPr kumimoji="1" lang="en-US" altLang="zh-CN" sz="2800" b="1">
                <a:latin typeface="Times New Roman" pitchFamily="18" charset="0"/>
                <a:ea typeface="仿宋_GB2312" pitchFamily="49" charset="-122"/>
              </a:rPr>
              <a:t>4 </a:t>
            </a:r>
            <a:r>
              <a:rPr kumimoji="1" lang="zh-CN" altLang="en-US" sz="2800" b="1">
                <a:latin typeface="Times New Roman" pitchFamily="18" charset="0"/>
                <a:ea typeface="仿宋_GB2312" pitchFamily="49" charset="-122"/>
              </a:rPr>
              <a:t>号元素</a:t>
            </a:r>
            <a:r>
              <a:rPr kumimoji="1" lang="en-US" altLang="zh-CN" sz="2800" b="1">
                <a:latin typeface="Times New Roman" pitchFamily="18" charset="0"/>
                <a:ea typeface="仿宋_GB2312" pitchFamily="49" charset="-122"/>
              </a:rPr>
              <a:t>,</a:t>
            </a:r>
          </a:p>
          <a:p>
            <a:pPr eaLnBrk="1" hangingPunct="1">
              <a:defRPr/>
            </a:pPr>
            <a:r>
              <a:rPr kumimoji="1" lang="en-US" altLang="zh-CN" sz="2800" b="1">
                <a:latin typeface="Times New Roman" pitchFamily="18" charset="0"/>
                <a:ea typeface="仿宋_GB2312" pitchFamily="49" charset="-122"/>
              </a:rPr>
              <a:t>4 </a:t>
            </a:r>
            <a:r>
              <a:rPr kumimoji="1" lang="zh-CN" altLang="en-US" sz="2800" b="1">
                <a:latin typeface="Times New Roman" pitchFamily="18" charset="0"/>
                <a:ea typeface="仿宋_GB2312" pitchFamily="49" charset="-122"/>
              </a:rPr>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922" name="Text Box 49">
            <a:extLst>
              <a:ext uri="{FF2B5EF4-FFF2-40B4-BE49-F238E27FC236}">
                <a16:creationId xmlns:a16="http://schemas.microsoft.com/office/drawing/2014/main" id="{E1678B85-D479-4D81-B1CA-F3C810B5E1DB}"/>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从 </a:t>
            </a:r>
            <a:r>
              <a:rPr kumimoji="1" lang="en-US" altLang="zh-CN" sz="2800" b="1">
                <a:latin typeface="Times New Roman" panose="02020603050405020304" pitchFamily="18" charset="0"/>
                <a:ea typeface="仿宋_GB2312" pitchFamily="49" charset="-122"/>
              </a:rPr>
              <a:t>0 </a:t>
            </a:r>
            <a:r>
              <a:rPr kumimoji="1" lang="zh-CN" altLang="en-US" sz="2800" b="1">
                <a:latin typeface="Times New Roman" panose="02020603050405020304" pitchFamily="18" charset="0"/>
                <a:ea typeface="仿宋_GB2312" pitchFamily="49" charset="-122"/>
              </a:rPr>
              <a:t>号到 </a:t>
            </a:r>
            <a:r>
              <a:rPr kumimoji="1" lang="en-US" altLang="zh-CN" sz="2800" b="1">
                <a:latin typeface="Times New Roman" panose="02020603050405020304" pitchFamily="18" charset="0"/>
                <a:ea typeface="仿宋_GB2312" pitchFamily="49" charset="-122"/>
              </a:rPr>
              <a:t>4 </a:t>
            </a:r>
            <a:r>
              <a:rPr kumimoji="1" lang="zh-CN" altLang="en-US" sz="2800" b="1">
                <a:latin typeface="Times New Roman" panose="02020603050405020304" pitchFamily="18" charset="0"/>
                <a:ea typeface="仿宋_GB2312" pitchFamily="49" charset="-122"/>
              </a:rPr>
              <a:t>号 重新</a:t>
            </a:r>
          </a:p>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调整为最大堆</a:t>
            </a:r>
          </a:p>
        </p:txBody>
      </p:sp>
      <p:sp>
        <p:nvSpPr>
          <p:cNvPr id="79923" name="Freeform 50">
            <a:extLst>
              <a:ext uri="{FF2B5EF4-FFF2-40B4-BE49-F238E27FC236}">
                <a16:creationId xmlns:a16="http://schemas.microsoft.com/office/drawing/2014/main" id="{95A6077C-D6E6-4FE3-8942-27A12EED0EDA}"/>
              </a:ext>
            </a:extLst>
          </p:cNvPr>
          <p:cNvSpPr>
            <a:spLocks/>
          </p:cNvSpPr>
          <p:nvPr/>
        </p:nvSpPr>
        <p:spPr bwMode="auto">
          <a:xfrm>
            <a:off x="495300" y="1028700"/>
            <a:ext cx="3619500" cy="3035300"/>
          </a:xfrm>
          <a:custGeom>
            <a:avLst/>
            <a:gdLst>
              <a:gd name="T0" fmla="*/ 2147483646 w 2280"/>
              <a:gd name="T1" fmla="*/ 2147483646 h 1912"/>
              <a:gd name="T2" fmla="*/ 2147483646 w 2280"/>
              <a:gd name="T3" fmla="*/ 2147483646 h 1912"/>
              <a:gd name="T4" fmla="*/ 2147483646 w 2280"/>
              <a:gd name="T5" fmla="*/ 2147483646 h 1912"/>
              <a:gd name="T6" fmla="*/ 2147483646 w 2280"/>
              <a:gd name="T7" fmla="*/ 2147483646 h 1912"/>
              <a:gd name="T8" fmla="*/ 2147483646 w 2280"/>
              <a:gd name="T9" fmla="*/ 2147483646 h 1912"/>
              <a:gd name="T10" fmla="*/ 2147483646 w 2280"/>
              <a:gd name="T11" fmla="*/ 2147483646 h 1912"/>
              <a:gd name="T12" fmla="*/ 2147483646 w 2280"/>
              <a:gd name="T13" fmla="*/ 2147483646 h 1912"/>
              <a:gd name="T14" fmla="*/ 2147483646 w 2280"/>
              <a:gd name="T15" fmla="*/ 2147483646 h 1912"/>
              <a:gd name="T16" fmla="*/ 2147483646 w 2280"/>
              <a:gd name="T17" fmla="*/ 2147483646 h 1912"/>
              <a:gd name="T18" fmla="*/ 2147483646 w 2280"/>
              <a:gd name="T19" fmla="*/ 2147483646 h 1912"/>
              <a:gd name="T20" fmla="*/ 2147483646 w 2280"/>
              <a:gd name="T21" fmla="*/ 2147483646 h 1912"/>
              <a:gd name="T22" fmla="*/ 2147483646 w 2280"/>
              <a:gd name="T23" fmla="*/ 214748364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68755" name="AutoShape 51">
            <a:extLst>
              <a:ext uri="{FF2B5EF4-FFF2-40B4-BE49-F238E27FC236}">
                <a16:creationId xmlns:a16="http://schemas.microsoft.com/office/drawing/2014/main" id="{CDC74F6D-0DD3-4658-9452-426E28456D43}"/>
              </a:ext>
            </a:extLst>
          </p:cNvPr>
          <p:cNvSpPr>
            <a:spLocks noChangeArrowheads="1"/>
          </p:cNvSpPr>
          <p:nvPr/>
        </p:nvSpPr>
        <p:spPr bwMode="auto">
          <a:xfrm>
            <a:off x="76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79925" name="Line 52">
            <a:extLst>
              <a:ext uri="{FF2B5EF4-FFF2-40B4-BE49-F238E27FC236}">
                <a16:creationId xmlns:a16="http://schemas.microsoft.com/office/drawing/2014/main" id="{0BEE7545-098C-482F-A967-EED3B4E181A3}"/>
              </a:ext>
            </a:extLst>
          </p:cNvPr>
          <p:cNvSpPr>
            <a:spLocks noChangeShapeType="1"/>
          </p:cNvSpPr>
          <p:nvPr/>
        </p:nvSpPr>
        <p:spPr bwMode="auto">
          <a:xfrm flipV="1">
            <a:off x="1295400" y="27432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6" name="Line 53">
            <a:extLst>
              <a:ext uri="{FF2B5EF4-FFF2-40B4-BE49-F238E27FC236}">
                <a16:creationId xmlns:a16="http://schemas.microsoft.com/office/drawing/2014/main" id="{55FB375D-FA46-47B6-94B5-90F2F041C573}"/>
              </a:ext>
            </a:extLst>
          </p:cNvPr>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7" name="Line 54">
            <a:extLst>
              <a:ext uri="{FF2B5EF4-FFF2-40B4-BE49-F238E27FC236}">
                <a16:creationId xmlns:a16="http://schemas.microsoft.com/office/drawing/2014/main" id="{232E380F-92B9-4277-A6ED-26E94E014F96}"/>
              </a:ext>
            </a:extLst>
          </p:cNvPr>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8" name="Line 55">
            <a:extLst>
              <a:ext uri="{FF2B5EF4-FFF2-40B4-BE49-F238E27FC236}">
                <a16:creationId xmlns:a16="http://schemas.microsoft.com/office/drawing/2014/main" id="{D4B2FBEF-0AE9-4CEA-96EA-7BF7CB1A98A4}"/>
              </a:ext>
            </a:extLst>
          </p:cNvPr>
          <p:cNvSpPr>
            <a:spLocks noChangeShapeType="1"/>
          </p:cNvSpPr>
          <p:nvPr/>
        </p:nvSpPr>
        <p:spPr bwMode="auto">
          <a:xfrm flipH="1">
            <a:off x="1219200" y="26670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9" name="Freeform 56">
            <a:extLst>
              <a:ext uri="{FF2B5EF4-FFF2-40B4-BE49-F238E27FC236}">
                <a16:creationId xmlns:a16="http://schemas.microsoft.com/office/drawing/2014/main" id="{60EA258D-F1DB-4F5A-A317-A295D2BF97CA}"/>
              </a:ext>
            </a:extLst>
          </p:cNvPr>
          <p:cNvSpPr>
            <a:spLocks/>
          </p:cNvSpPr>
          <p:nvPr/>
        </p:nvSpPr>
        <p:spPr bwMode="auto">
          <a:xfrm>
            <a:off x="4826000" y="1066800"/>
            <a:ext cx="3403600" cy="2933700"/>
          </a:xfrm>
          <a:custGeom>
            <a:avLst/>
            <a:gdLst>
              <a:gd name="T0" fmla="*/ 2147483646 w 2144"/>
              <a:gd name="T1" fmla="*/ 2147483646 h 1848"/>
              <a:gd name="T2" fmla="*/ 2147483646 w 2144"/>
              <a:gd name="T3" fmla="*/ 2147483646 h 1848"/>
              <a:gd name="T4" fmla="*/ 2147483646 w 2144"/>
              <a:gd name="T5" fmla="*/ 2147483646 h 1848"/>
              <a:gd name="T6" fmla="*/ 2147483646 w 2144"/>
              <a:gd name="T7" fmla="*/ 2147483646 h 1848"/>
              <a:gd name="T8" fmla="*/ 2147483646 w 2144"/>
              <a:gd name="T9" fmla="*/ 2147483646 h 1848"/>
              <a:gd name="T10" fmla="*/ 2147483646 w 2144"/>
              <a:gd name="T11" fmla="*/ 2147483646 h 1848"/>
              <a:gd name="T12" fmla="*/ 2147483646 w 2144"/>
              <a:gd name="T13" fmla="*/ 2147483646 h 1848"/>
              <a:gd name="T14" fmla="*/ 2147483646 w 2144"/>
              <a:gd name="T15" fmla="*/ 2147483646 h 1848"/>
              <a:gd name="T16" fmla="*/ 2147483646 w 2144"/>
              <a:gd name="T17" fmla="*/ 2147483646 h 1848"/>
              <a:gd name="T18" fmla="*/ 2147483646 w 2144"/>
              <a:gd name="T19" fmla="*/ 2147483646 h 1848"/>
              <a:gd name="T20" fmla="*/ 2147483646 w 2144"/>
              <a:gd name="T21" fmla="*/ 2147483646 h 1848"/>
              <a:gd name="T22" fmla="*/ 2147483646 w 2144"/>
              <a:gd name="T23" fmla="*/ 2147483646 h 1848"/>
              <a:gd name="T24" fmla="*/ 2147483646 w 2144"/>
              <a:gd name="T25" fmla="*/ 2147483646 h 1848"/>
              <a:gd name="T26" fmla="*/ 2147483646 w 2144"/>
              <a:gd name="T27" fmla="*/ 2147483646 h 1848"/>
              <a:gd name="T28" fmla="*/ 2147483646 w 2144"/>
              <a:gd name="T29" fmla="*/ 2147483646 h 1848"/>
              <a:gd name="T30" fmla="*/ 2147483646 w 2144"/>
              <a:gd name="T31" fmla="*/ 2147483646 h 1848"/>
              <a:gd name="T32" fmla="*/ 2147483646 w 2144"/>
              <a:gd name="T33" fmla="*/ 2147483646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68761" name="AutoShape 57">
            <a:extLst>
              <a:ext uri="{FF2B5EF4-FFF2-40B4-BE49-F238E27FC236}">
                <a16:creationId xmlns:a16="http://schemas.microsoft.com/office/drawing/2014/main" id="{BB0CC3A2-F315-497E-8F25-FA98E5CBA944}"/>
              </a:ext>
            </a:extLst>
          </p:cNvPr>
          <p:cNvSpPr>
            <a:spLocks noChangeArrowheads="1"/>
          </p:cNvSpPr>
          <p:nvPr/>
        </p:nvSpPr>
        <p:spPr bwMode="auto">
          <a:xfrm>
            <a:off x="81534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hlink"/>
                </a:solidFill>
                <a:miter lim="800000"/>
                <a:headEnd/>
                <a:tailEnd/>
              </a14:hiddenLine>
            </a:ext>
          </a:extLst>
        </p:spPr>
        <p:txBody>
          <a:bodyPr wrap="none" anchor="ctr"/>
          <a:lstStyle/>
          <a:p>
            <a:pPr eaLnBrk="1" hangingPunct="1">
              <a:defRPr/>
            </a:pPr>
            <a:endParaRPr lang="zh-CN" altLang="en-US">
              <a:latin typeface="Arial"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AA35CC3E-F48A-45BC-B3E6-14C247CFB24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DDE72D-3028-4113-B19E-B5F5C073968E}" type="slidenum">
              <a:rPr lang="en-US" altLang="zh-CN" sz="1200" smtClean="0">
                <a:latin typeface="Garamond" panose="02020404030301010803" pitchFamily="18" charset="0"/>
              </a:rPr>
              <a:pPr>
                <a:spcBef>
                  <a:spcPct val="0"/>
                </a:spcBef>
                <a:buClrTx/>
                <a:buSzTx/>
                <a:buFontTx/>
                <a:buNone/>
              </a:pPr>
              <a:t>76</a:t>
            </a:fld>
            <a:endParaRPr lang="en-US" altLang="zh-CN" sz="1200">
              <a:latin typeface="Garamond" panose="02020404030301010803" pitchFamily="18" charset="0"/>
            </a:endParaRPr>
          </a:p>
        </p:txBody>
      </p:sp>
      <p:sp>
        <p:nvSpPr>
          <p:cNvPr id="80899" name="Line 2">
            <a:extLst>
              <a:ext uri="{FF2B5EF4-FFF2-40B4-BE49-F238E27FC236}">
                <a16:creationId xmlns:a16="http://schemas.microsoft.com/office/drawing/2014/main" id="{38779AE9-0B3A-40DF-B3F3-71EB485B510F}"/>
              </a:ext>
            </a:extLst>
          </p:cNvPr>
          <p:cNvSpPr>
            <a:spLocks noChangeShapeType="1"/>
          </p:cNvSpPr>
          <p:nvPr/>
        </p:nvSpPr>
        <p:spPr bwMode="auto">
          <a:xfrm flipH="1">
            <a:off x="70739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0" name="Line 3">
            <a:extLst>
              <a:ext uri="{FF2B5EF4-FFF2-40B4-BE49-F238E27FC236}">
                <a16:creationId xmlns:a16="http://schemas.microsoft.com/office/drawing/2014/main" id="{381B4945-1B56-4633-BBB8-BC0BFFD4C56F}"/>
              </a:ext>
            </a:extLst>
          </p:cNvPr>
          <p:cNvSpPr>
            <a:spLocks noChangeShapeType="1"/>
          </p:cNvSpPr>
          <p:nvPr/>
        </p:nvSpPr>
        <p:spPr bwMode="auto">
          <a:xfrm>
            <a:off x="66929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1" name="Line 4">
            <a:extLst>
              <a:ext uri="{FF2B5EF4-FFF2-40B4-BE49-F238E27FC236}">
                <a16:creationId xmlns:a16="http://schemas.microsoft.com/office/drawing/2014/main" id="{8FF981F3-1E72-4232-A121-C15C69776E70}"/>
              </a:ext>
            </a:extLst>
          </p:cNvPr>
          <p:cNvSpPr>
            <a:spLocks noChangeShapeType="1"/>
          </p:cNvSpPr>
          <p:nvPr/>
        </p:nvSpPr>
        <p:spPr bwMode="auto">
          <a:xfrm>
            <a:off x="60071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2" name="Line 5">
            <a:extLst>
              <a:ext uri="{FF2B5EF4-FFF2-40B4-BE49-F238E27FC236}">
                <a16:creationId xmlns:a16="http://schemas.microsoft.com/office/drawing/2014/main" id="{FB4A1D43-1BB1-4390-8D74-932D8B5C179B}"/>
              </a:ext>
            </a:extLst>
          </p:cNvPr>
          <p:cNvSpPr>
            <a:spLocks noChangeShapeType="1"/>
          </p:cNvSpPr>
          <p:nvPr/>
        </p:nvSpPr>
        <p:spPr bwMode="auto">
          <a:xfrm flipH="1">
            <a:off x="52451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3" name="Line 6">
            <a:extLst>
              <a:ext uri="{FF2B5EF4-FFF2-40B4-BE49-F238E27FC236}">
                <a16:creationId xmlns:a16="http://schemas.microsoft.com/office/drawing/2014/main" id="{193D39A6-8D2C-4B22-B304-38DD5F752FAA}"/>
              </a:ext>
            </a:extLst>
          </p:cNvPr>
          <p:cNvSpPr>
            <a:spLocks noChangeShapeType="1"/>
          </p:cNvSpPr>
          <p:nvPr/>
        </p:nvSpPr>
        <p:spPr bwMode="auto">
          <a:xfrm flipH="1">
            <a:off x="31242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7">
            <a:extLst>
              <a:ext uri="{FF2B5EF4-FFF2-40B4-BE49-F238E27FC236}">
                <a16:creationId xmlns:a16="http://schemas.microsoft.com/office/drawing/2014/main" id="{83A1B6DE-AE52-4D2A-B78A-3B5908C7E6EB}"/>
              </a:ext>
            </a:extLst>
          </p:cNvPr>
          <p:cNvSpPr>
            <a:spLocks noChangeShapeType="1"/>
          </p:cNvSpPr>
          <p:nvPr/>
        </p:nvSpPr>
        <p:spPr bwMode="auto">
          <a:xfrm>
            <a:off x="20574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8">
            <a:extLst>
              <a:ext uri="{FF2B5EF4-FFF2-40B4-BE49-F238E27FC236}">
                <a16:creationId xmlns:a16="http://schemas.microsoft.com/office/drawing/2014/main" id="{49FCAE1C-7A82-45F9-9B2A-1F669112B8B8}"/>
              </a:ext>
            </a:extLst>
          </p:cNvPr>
          <p:cNvSpPr>
            <a:spLocks noChangeShapeType="1"/>
          </p:cNvSpPr>
          <p:nvPr/>
        </p:nvSpPr>
        <p:spPr bwMode="auto">
          <a:xfrm>
            <a:off x="28956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9">
            <a:extLst>
              <a:ext uri="{FF2B5EF4-FFF2-40B4-BE49-F238E27FC236}">
                <a16:creationId xmlns:a16="http://schemas.microsoft.com/office/drawing/2014/main" id="{B48F02C2-6611-4CB8-9B36-36776910AD23}"/>
              </a:ext>
            </a:extLst>
          </p:cNvPr>
          <p:cNvSpPr>
            <a:spLocks noChangeShapeType="1"/>
          </p:cNvSpPr>
          <p:nvPr/>
        </p:nvSpPr>
        <p:spPr bwMode="auto">
          <a:xfrm flipH="1">
            <a:off x="12954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0907" name="Object 10">
            <a:extLst>
              <a:ext uri="{FF2B5EF4-FFF2-40B4-BE49-F238E27FC236}">
                <a16:creationId xmlns:a16="http://schemas.microsoft.com/office/drawing/2014/main" id="{78F9235B-82B0-488B-800B-A8EA2447DFB4}"/>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80963" name="文档" r:id="rId3" imgW="828675" imgH="4448175" progId="Word.Document.8">
                  <p:embed/>
                </p:oleObj>
              </mc:Choice>
              <mc:Fallback>
                <p:oleObj name="文档" r:id="rId3" imgW="828675" imgH="444817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9739" name="Oval 11">
            <a:extLst>
              <a:ext uri="{FF2B5EF4-FFF2-40B4-BE49-F238E27FC236}">
                <a16:creationId xmlns:a16="http://schemas.microsoft.com/office/drawing/2014/main" id="{9C3618F3-C119-47FB-BAA0-B13EA992F5CB}"/>
              </a:ext>
            </a:extLst>
          </p:cNvPr>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400" b="1">
                <a:solidFill>
                  <a:schemeClr val="tx2"/>
                </a:solidFill>
                <a:latin typeface="Times New Roman" pitchFamily="18" charset="0"/>
              </a:rPr>
              <a:t>25*</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80909" name="Oval 12">
            <a:extLst>
              <a:ext uri="{FF2B5EF4-FFF2-40B4-BE49-F238E27FC236}">
                <a16:creationId xmlns:a16="http://schemas.microsoft.com/office/drawing/2014/main" id="{98D21969-48DA-4AEB-961C-E13C4D4AA1AA}"/>
              </a:ext>
            </a:extLst>
          </p:cNvPr>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16</a:t>
            </a:r>
            <a:endParaRPr kumimoji="1" lang="en-US" altLang="zh-CN" sz="2400" b="1">
              <a:solidFill>
                <a:schemeClr val="tx2"/>
              </a:solidFill>
              <a:latin typeface="Times New Roman" panose="02020603050405020304" pitchFamily="18" charset="0"/>
            </a:endParaRPr>
          </a:p>
        </p:txBody>
      </p:sp>
      <p:sp>
        <p:nvSpPr>
          <p:cNvPr id="969741" name="Oval 13">
            <a:extLst>
              <a:ext uri="{FF2B5EF4-FFF2-40B4-BE49-F238E27FC236}">
                <a16:creationId xmlns:a16="http://schemas.microsoft.com/office/drawing/2014/main" id="{6A39354F-2A5F-46BF-955E-69D4CFB77DF6}"/>
              </a:ext>
            </a:extLst>
          </p:cNvPr>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9742" name="Oval 14">
            <a:extLst>
              <a:ext uri="{FF2B5EF4-FFF2-40B4-BE49-F238E27FC236}">
                <a16:creationId xmlns:a16="http://schemas.microsoft.com/office/drawing/2014/main" id="{867A81F7-6195-4088-A516-07D0A1C98959}"/>
              </a:ext>
            </a:extLst>
          </p:cNvPr>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9743" name="Oval 15">
            <a:extLst>
              <a:ext uri="{FF2B5EF4-FFF2-40B4-BE49-F238E27FC236}">
                <a16:creationId xmlns:a16="http://schemas.microsoft.com/office/drawing/2014/main" id="{0526C377-9AD8-414A-AB0D-3479577B9BD5}"/>
              </a:ext>
            </a:extLst>
          </p:cNvPr>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9744" name="Oval 16">
            <a:extLst>
              <a:ext uri="{FF2B5EF4-FFF2-40B4-BE49-F238E27FC236}">
                <a16:creationId xmlns:a16="http://schemas.microsoft.com/office/drawing/2014/main" id="{EB39B3FE-E38B-43FF-A4A1-78F5AF89B118}"/>
              </a:ext>
            </a:extLst>
          </p:cNvPr>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9745" name="Text Box 17">
            <a:extLst>
              <a:ext uri="{FF2B5EF4-FFF2-40B4-BE49-F238E27FC236}">
                <a16:creationId xmlns:a16="http://schemas.microsoft.com/office/drawing/2014/main" id="{01300C27-FED8-4099-B1ED-8CEDC5193E29}"/>
              </a:ext>
            </a:extLst>
          </p:cNvPr>
          <p:cNvSpPr txBox="1">
            <a:spLocks noChangeArrowheads="1"/>
          </p:cNvSpPr>
          <p:nvPr/>
        </p:nvSpPr>
        <p:spPr bwMode="auto">
          <a:xfrm>
            <a:off x="22288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46" name="Text Box 18">
            <a:extLst>
              <a:ext uri="{FF2B5EF4-FFF2-40B4-BE49-F238E27FC236}">
                <a16:creationId xmlns:a16="http://schemas.microsoft.com/office/drawing/2014/main" id="{21CBD57F-38FD-4F75-BDE7-28D4E7695C68}"/>
              </a:ext>
            </a:extLst>
          </p:cNvPr>
          <p:cNvSpPr txBox="1">
            <a:spLocks noChangeArrowheads="1"/>
          </p:cNvSpPr>
          <p:nvPr/>
        </p:nvSpPr>
        <p:spPr bwMode="auto">
          <a:xfrm>
            <a:off x="15430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47" name="Text Box 19">
            <a:extLst>
              <a:ext uri="{FF2B5EF4-FFF2-40B4-BE49-F238E27FC236}">
                <a16:creationId xmlns:a16="http://schemas.microsoft.com/office/drawing/2014/main" id="{B101CBD0-4E50-4798-AF36-06EF46DFD874}"/>
              </a:ext>
            </a:extLst>
          </p:cNvPr>
          <p:cNvSpPr txBox="1">
            <a:spLocks noChangeArrowheads="1"/>
          </p:cNvSpPr>
          <p:nvPr/>
        </p:nvSpPr>
        <p:spPr bwMode="auto">
          <a:xfrm>
            <a:off x="36766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48" name="Text Box 20">
            <a:extLst>
              <a:ext uri="{FF2B5EF4-FFF2-40B4-BE49-F238E27FC236}">
                <a16:creationId xmlns:a16="http://schemas.microsoft.com/office/drawing/2014/main" id="{F7E39F41-5C38-4791-A5C1-39DED6EB2DC8}"/>
              </a:ext>
            </a:extLst>
          </p:cNvPr>
          <p:cNvSpPr txBox="1">
            <a:spLocks noChangeArrowheads="1"/>
          </p:cNvSpPr>
          <p:nvPr/>
        </p:nvSpPr>
        <p:spPr bwMode="auto">
          <a:xfrm>
            <a:off x="838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49" name="Text Box 21">
            <a:extLst>
              <a:ext uri="{FF2B5EF4-FFF2-40B4-BE49-F238E27FC236}">
                <a16:creationId xmlns:a16="http://schemas.microsoft.com/office/drawing/2014/main" id="{56772E92-BD08-4FF5-9B51-317F8F60BD3B}"/>
              </a:ext>
            </a:extLst>
          </p:cNvPr>
          <p:cNvSpPr txBox="1">
            <a:spLocks noChangeArrowheads="1"/>
          </p:cNvSpPr>
          <p:nvPr/>
        </p:nvSpPr>
        <p:spPr bwMode="auto">
          <a:xfrm>
            <a:off x="2209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50" name="Text Box 22">
            <a:extLst>
              <a:ext uri="{FF2B5EF4-FFF2-40B4-BE49-F238E27FC236}">
                <a16:creationId xmlns:a16="http://schemas.microsoft.com/office/drawing/2014/main" id="{27C5F8E2-B972-4A34-8CEE-28FAD34F25F0}"/>
              </a:ext>
            </a:extLst>
          </p:cNvPr>
          <p:cNvSpPr txBox="1">
            <a:spLocks noChangeArrowheads="1"/>
          </p:cNvSpPr>
          <p:nvPr/>
        </p:nvSpPr>
        <p:spPr bwMode="auto">
          <a:xfrm>
            <a:off x="27622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51" name="AutoShape 23">
            <a:extLst>
              <a:ext uri="{FF2B5EF4-FFF2-40B4-BE49-F238E27FC236}">
                <a16:creationId xmlns:a16="http://schemas.microsoft.com/office/drawing/2014/main" id="{57FE2A09-E5FC-4947-BEC4-7FABF910DA4A}"/>
              </a:ext>
            </a:extLst>
          </p:cNvPr>
          <p:cNvSpPr>
            <a:spLocks noChangeArrowheads="1"/>
          </p:cNvSpPr>
          <p:nvPr/>
        </p:nvSpPr>
        <p:spPr bwMode="auto">
          <a:xfrm>
            <a:off x="41148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69752" name="Oval 24">
            <a:extLst>
              <a:ext uri="{FF2B5EF4-FFF2-40B4-BE49-F238E27FC236}">
                <a16:creationId xmlns:a16="http://schemas.microsoft.com/office/drawing/2014/main" id="{4393833B-0AB3-49D5-8681-3035E9CC7C2B}"/>
              </a:ext>
            </a:extLst>
          </p:cNvPr>
          <p:cNvSpPr>
            <a:spLocks noChangeArrowheads="1"/>
          </p:cNvSpPr>
          <p:nvPr/>
        </p:nvSpPr>
        <p:spPr bwMode="auto">
          <a:xfrm>
            <a:off x="63119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9753" name="Oval 25">
            <a:extLst>
              <a:ext uri="{FF2B5EF4-FFF2-40B4-BE49-F238E27FC236}">
                <a16:creationId xmlns:a16="http://schemas.microsoft.com/office/drawing/2014/main" id="{E71C47AC-2AEE-4A0F-8361-43ADDDDD44D1}"/>
              </a:ext>
            </a:extLst>
          </p:cNvPr>
          <p:cNvSpPr>
            <a:spLocks noChangeArrowheads="1"/>
          </p:cNvSpPr>
          <p:nvPr/>
        </p:nvSpPr>
        <p:spPr bwMode="auto">
          <a:xfrm>
            <a:off x="56261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9754" name="Oval 26">
            <a:extLst>
              <a:ext uri="{FF2B5EF4-FFF2-40B4-BE49-F238E27FC236}">
                <a16:creationId xmlns:a16="http://schemas.microsoft.com/office/drawing/2014/main" id="{1E5ECAFC-8588-44DD-80DE-A6407EF7F473}"/>
              </a:ext>
            </a:extLst>
          </p:cNvPr>
          <p:cNvSpPr>
            <a:spLocks noChangeArrowheads="1"/>
          </p:cNvSpPr>
          <p:nvPr/>
        </p:nvSpPr>
        <p:spPr bwMode="auto">
          <a:xfrm>
            <a:off x="48641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400" b="1">
                <a:solidFill>
                  <a:schemeClr val="bg2"/>
                </a:solidFill>
                <a:latin typeface="Times New Roman" pitchFamily="18" charset="0"/>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9755" name="Oval 27">
            <a:extLst>
              <a:ext uri="{FF2B5EF4-FFF2-40B4-BE49-F238E27FC236}">
                <a16:creationId xmlns:a16="http://schemas.microsoft.com/office/drawing/2014/main" id="{DBEC5273-9B1D-46D3-8220-EAE0813735D1}"/>
              </a:ext>
            </a:extLst>
          </p:cNvPr>
          <p:cNvSpPr>
            <a:spLocks noChangeArrowheads="1"/>
          </p:cNvSpPr>
          <p:nvPr/>
        </p:nvSpPr>
        <p:spPr bwMode="auto">
          <a:xfrm>
            <a:off x="59309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9756" name="Oval 28">
            <a:extLst>
              <a:ext uri="{FF2B5EF4-FFF2-40B4-BE49-F238E27FC236}">
                <a16:creationId xmlns:a16="http://schemas.microsoft.com/office/drawing/2014/main" id="{31366CC5-0D4E-4063-B535-09C673F2746D}"/>
              </a:ext>
            </a:extLst>
          </p:cNvPr>
          <p:cNvSpPr>
            <a:spLocks noChangeArrowheads="1"/>
          </p:cNvSpPr>
          <p:nvPr/>
        </p:nvSpPr>
        <p:spPr bwMode="auto">
          <a:xfrm>
            <a:off x="70739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69757" name="Oval 29">
            <a:extLst>
              <a:ext uri="{FF2B5EF4-FFF2-40B4-BE49-F238E27FC236}">
                <a16:creationId xmlns:a16="http://schemas.microsoft.com/office/drawing/2014/main" id="{76BE90F0-5271-4633-A790-4F970C3C6EA3}"/>
              </a:ext>
            </a:extLst>
          </p:cNvPr>
          <p:cNvSpPr>
            <a:spLocks noChangeArrowheads="1"/>
          </p:cNvSpPr>
          <p:nvPr/>
        </p:nvSpPr>
        <p:spPr bwMode="auto">
          <a:xfrm>
            <a:off x="67691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69758" name="Text Box 30">
            <a:extLst>
              <a:ext uri="{FF2B5EF4-FFF2-40B4-BE49-F238E27FC236}">
                <a16:creationId xmlns:a16="http://schemas.microsoft.com/office/drawing/2014/main" id="{B21FEC81-86D1-4D6C-96AF-0A14CBCAEAFB}"/>
              </a:ext>
            </a:extLst>
          </p:cNvPr>
          <p:cNvSpPr txBox="1">
            <a:spLocks noChangeArrowheads="1"/>
          </p:cNvSpPr>
          <p:nvPr/>
        </p:nvSpPr>
        <p:spPr bwMode="auto">
          <a:xfrm>
            <a:off x="61785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59" name="Text Box 31">
            <a:extLst>
              <a:ext uri="{FF2B5EF4-FFF2-40B4-BE49-F238E27FC236}">
                <a16:creationId xmlns:a16="http://schemas.microsoft.com/office/drawing/2014/main" id="{F683F4E6-DE9D-4F8E-8DA0-452226146A5B}"/>
              </a:ext>
            </a:extLst>
          </p:cNvPr>
          <p:cNvSpPr txBox="1">
            <a:spLocks noChangeArrowheads="1"/>
          </p:cNvSpPr>
          <p:nvPr/>
        </p:nvSpPr>
        <p:spPr bwMode="auto">
          <a:xfrm>
            <a:off x="75501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60" name="Text Box 32">
            <a:extLst>
              <a:ext uri="{FF2B5EF4-FFF2-40B4-BE49-F238E27FC236}">
                <a16:creationId xmlns:a16="http://schemas.microsoft.com/office/drawing/2014/main" id="{D7FE4847-62BC-4918-AC88-C0802F6F2657}"/>
              </a:ext>
            </a:extLst>
          </p:cNvPr>
          <p:cNvSpPr txBox="1">
            <a:spLocks noChangeArrowheads="1"/>
          </p:cNvSpPr>
          <p:nvPr/>
        </p:nvSpPr>
        <p:spPr bwMode="auto">
          <a:xfrm>
            <a:off x="66357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61" name="Text Box 33">
            <a:extLst>
              <a:ext uri="{FF2B5EF4-FFF2-40B4-BE49-F238E27FC236}">
                <a16:creationId xmlns:a16="http://schemas.microsoft.com/office/drawing/2014/main" id="{448FA7B3-9BA8-4115-83AB-B86C0907315A}"/>
              </a:ext>
            </a:extLst>
          </p:cNvPr>
          <p:cNvSpPr txBox="1">
            <a:spLocks noChangeArrowheads="1"/>
          </p:cNvSpPr>
          <p:nvPr/>
        </p:nvSpPr>
        <p:spPr bwMode="auto">
          <a:xfrm>
            <a:off x="62357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62" name="Text Box 34">
            <a:extLst>
              <a:ext uri="{FF2B5EF4-FFF2-40B4-BE49-F238E27FC236}">
                <a16:creationId xmlns:a16="http://schemas.microsoft.com/office/drawing/2014/main" id="{E1B954D4-6515-4D0B-93C7-3A56370844F5}"/>
              </a:ext>
            </a:extLst>
          </p:cNvPr>
          <p:cNvSpPr txBox="1">
            <a:spLocks noChangeArrowheads="1"/>
          </p:cNvSpPr>
          <p:nvPr/>
        </p:nvSpPr>
        <p:spPr bwMode="auto">
          <a:xfrm>
            <a:off x="47307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63" name="Text Box 35">
            <a:extLst>
              <a:ext uri="{FF2B5EF4-FFF2-40B4-BE49-F238E27FC236}">
                <a16:creationId xmlns:a16="http://schemas.microsoft.com/office/drawing/2014/main" id="{7FA89087-4EC0-4B28-A7DE-C824817F7CB1}"/>
              </a:ext>
            </a:extLst>
          </p:cNvPr>
          <p:cNvSpPr txBox="1">
            <a:spLocks noChangeArrowheads="1"/>
          </p:cNvSpPr>
          <p:nvPr/>
        </p:nvSpPr>
        <p:spPr bwMode="auto">
          <a:xfrm>
            <a:off x="53975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9764" name="Rectangle 36" descr="羊皮纸">
            <a:extLst>
              <a:ext uri="{FF2B5EF4-FFF2-40B4-BE49-F238E27FC236}">
                <a16:creationId xmlns:a16="http://schemas.microsoft.com/office/drawing/2014/main" id="{C92BA130-BAB8-4112-A384-A7B66A1396D5}"/>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25* 16  21  08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0934" name="Line 37">
            <a:extLst>
              <a:ext uri="{FF2B5EF4-FFF2-40B4-BE49-F238E27FC236}">
                <a16:creationId xmlns:a16="http://schemas.microsoft.com/office/drawing/2014/main" id="{7A9C5394-A461-4EC6-862B-05E8E3B61822}"/>
              </a:ext>
            </a:extLst>
          </p:cNvPr>
          <p:cNvSpPr>
            <a:spLocks noChangeShapeType="1"/>
          </p:cNvSpPr>
          <p:nvPr/>
        </p:nvSpPr>
        <p:spPr bwMode="auto">
          <a:xfrm>
            <a:off x="1295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5" name="Line 38">
            <a:extLst>
              <a:ext uri="{FF2B5EF4-FFF2-40B4-BE49-F238E27FC236}">
                <a16:creationId xmlns:a16="http://schemas.microsoft.com/office/drawing/2014/main" id="{707947F5-52CE-4CD4-A812-B62852AFF322}"/>
              </a:ext>
            </a:extLst>
          </p:cNvPr>
          <p:cNvSpPr>
            <a:spLocks noChangeShapeType="1"/>
          </p:cNvSpPr>
          <p:nvPr/>
        </p:nvSpPr>
        <p:spPr bwMode="auto">
          <a:xfrm>
            <a:off x="182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6" name="Line 39">
            <a:extLst>
              <a:ext uri="{FF2B5EF4-FFF2-40B4-BE49-F238E27FC236}">
                <a16:creationId xmlns:a16="http://schemas.microsoft.com/office/drawing/2014/main" id="{8FE9511E-BA6D-4EBE-A5EF-49C204E9320D}"/>
              </a:ext>
            </a:extLst>
          </p:cNvPr>
          <p:cNvSpPr>
            <a:spLocks noChangeShapeType="1"/>
          </p:cNvSpPr>
          <p:nvPr/>
        </p:nvSpPr>
        <p:spPr bwMode="auto">
          <a:xfrm>
            <a:off x="236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7" name="Line 40">
            <a:extLst>
              <a:ext uri="{FF2B5EF4-FFF2-40B4-BE49-F238E27FC236}">
                <a16:creationId xmlns:a16="http://schemas.microsoft.com/office/drawing/2014/main" id="{698AC756-2CBF-4C92-B26A-9C366D876CAD}"/>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41">
            <a:extLst>
              <a:ext uri="{FF2B5EF4-FFF2-40B4-BE49-F238E27FC236}">
                <a16:creationId xmlns:a16="http://schemas.microsoft.com/office/drawing/2014/main" id="{E0CB7F91-E011-4A2F-B0CE-4B867054A351}"/>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9770" name="Rectangle 42" descr="羊皮纸">
            <a:extLst>
              <a:ext uri="{FF2B5EF4-FFF2-40B4-BE49-F238E27FC236}">
                <a16:creationId xmlns:a16="http://schemas.microsoft.com/office/drawing/2014/main" id="{0F58AEF0-870B-4AD2-940B-B2423E715BBA}"/>
              </a:ext>
            </a:extLst>
          </p:cNvPr>
          <p:cNvSpPr>
            <a:spLocks noChangeArrowheads="1"/>
          </p:cNvSpPr>
          <p:nvPr/>
        </p:nvSpPr>
        <p:spPr bwMode="auto">
          <a:xfrm>
            <a:off x="4810125"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08  16  21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0940" name="Line 43">
            <a:extLst>
              <a:ext uri="{FF2B5EF4-FFF2-40B4-BE49-F238E27FC236}">
                <a16:creationId xmlns:a16="http://schemas.microsoft.com/office/drawing/2014/main" id="{077C99CB-138D-42D5-9DBE-64DE92CBAC93}"/>
              </a:ext>
            </a:extLst>
          </p:cNvPr>
          <p:cNvSpPr>
            <a:spLocks noChangeShapeType="1"/>
          </p:cNvSpPr>
          <p:nvPr/>
        </p:nvSpPr>
        <p:spPr bwMode="auto">
          <a:xfrm>
            <a:off x="53435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44">
            <a:extLst>
              <a:ext uri="{FF2B5EF4-FFF2-40B4-BE49-F238E27FC236}">
                <a16:creationId xmlns:a16="http://schemas.microsoft.com/office/drawing/2014/main" id="{F3F067C1-7A48-43C9-B553-0670C4A6FBB3}"/>
              </a:ext>
            </a:extLst>
          </p:cNvPr>
          <p:cNvSpPr>
            <a:spLocks noChangeShapeType="1"/>
          </p:cNvSpPr>
          <p:nvPr/>
        </p:nvSpPr>
        <p:spPr bwMode="auto">
          <a:xfrm>
            <a:off x="58769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2" name="Line 45">
            <a:extLst>
              <a:ext uri="{FF2B5EF4-FFF2-40B4-BE49-F238E27FC236}">
                <a16:creationId xmlns:a16="http://schemas.microsoft.com/office/drawing/2014/main" id="{7E9A80C0-5FC9-43A1-B2DF-C22B1055CF84}"/>
              </a:ext>
            </a:extLst>
          </p:cNvPr>
          <p:cNvSpPr>
            <a:spLocks noChangeShapeType="1"/>
          </p:cNvSpPr>
          <p:nvPr/>
        </p:nvSpPr>
        <p:spPr bwMode="auto">
          <a:xfrm>
            <a:off x="64103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3" name="Line 46">
            <a:extLst>
              <a:ext uri="{FF2B5EF4-FFF2-40B4-BE49-F238E27FC236}">
                <a16:creationId xmlns:a16="http://schemas.microsoft.com/office/drawing/2014/main" id="{905945E5-92A0-4C74-8AB1-75C868A35003}"/>
              </a:ext>
            </a:extLst>
          </p:cNvPr>
          <p:cNvSpPr>
            <a:spLocks noChangeShapeType="1"/>
          </p:cNvSpPr>
          <p:nvPr/>
        </p:nvSpPr>
        <p:spPr bwMode="auto">
          <a:xfrm>
            <a:off x="70199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4" name="Line 47">
            <a:extLst>
              <a:ext uri="{FF2B5EF4-FFF2-40B4-BE49-F238E27FC236}">
                <a16:creationId xmlns:a16="http://schemas.microsoft.com/office/drawing/2014/main" id="{2FAD6D3A-D11C-48A9-8813-C8A2EDC466BE}"/>
              </a:ext>
            </a:extLst>
          </p:cNvPr>
          <p:cNvSpPr>
            <a:spLocks noChangeShapeType="1"/>
          </p:cNvSpPr>
          <p:nvPr/>
        </p:nvSpPr>
        <p:spPr bwMode="auto">
          <a:xfrm>
            <a:off x="75533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9776" name="Text Box 48">
            <a:extLst>
              <a:ext uri="{FF2B5EF4-FFF2-40B4-BE49-F238E27FC236}">
                <a16:creationId xmlns:a16="http://schemas.microsoft.com/office/drawing/2014/main" id="{0E518508-B77C-401B-ADEC-435265766248}"/>
              </a:ext>
            </a:extLst>
          </p:cNvPr>
          <p:cNvSpPr txBox="1">
            <a:spLocks noChangeArrowheads="1"/>
          </p:cNvSpPr>
          <p:nvPr/>
        </p:nvSpPr>
        <p:spPr bwMode="auto">
          <a:xfrm>
            <a:off x="4733925"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latin typeface="Times New Roman" pitchFamily="18" charset="0"/>
                <a:ea typeface="仿宋_GB2312" pitchFamily="49" charset="-122"/>
              </a:rPr>
              <a:t>交换 </a:t>
            </a:r>
            <a:r>
              <a:rPr kumimoji="1" lang="en-US" altLang="en-US" sz="2800" b="1">
                <a:latin typeface="Times New Roman" pitchFamily="18" charset="0"/>
                <a:ea typeface="仿宋_GB2312" pitchFamily="49" charset="-122"/>
              </a:rPr>
              <a:t>0 </a:t>
            </a:r>
            <a:r>
              <a:rPr kumimoji="1" lang="zh-CN" altLang="en-US" sz="2800" b="1">
                <a:latin typeface="Times New Roman" pitchFamily="18" charset="0"/>
                <a:ea typeface="仿宋_GB2312" pitchFamily="49" charset="-122"/>
              </a:rPr>
              <a:t>号与 </a:t>
            </a:r>
            <a:r>
              <a:rPr kumimoji="1" lang="en-US" altLang="zh-CN" sz="2800" b="1">
                <a:latin typeface="Times New Roman" pitchFamily="18" charset="0"/>
                <a:ea typeface="仿宋_GB2312" pitchFamily="49" charset="-122"/>
              </a:rPr>
              <a:t>3 </a:t>
            </a:r>
            <a:r>
              <a:rPr kumimoji="1" lang="zh-CN" altLang="en-US" sz="2800" b="1">
                <a:latin typeface="Times New Roman" pitchFamily="18" charset="0"/>
                <a:ea typeface="仿宋_GB2312" pitchFamily="49" charset="-122"/>
              </a:rPr>
              <a:t>号元素</a:t>
            </a:r>
            <a:r>
              <a:rPr kumimoji="1" lang="en-US" altLang="zh-CN" sz="2800" b="1">
                <a:latin typeface="Times New Roman" pitchFamily="18" charset="0"/>
                <a:ea typeface="仿宋_GB2312" pitchFamily="49" charset="-122"/>
              </a:rPr>
              <a:t>,</a:t>
            </a:r>
          </a:p>
          <a:p>
            <a:pPr eaLnBrk="1" hangingPunct="1">
              <a:defRPr/>
            </a:pPr>
            <a:r>
              <a:rPr kumimoji="1" lang="en-US" altLang="zh-CN" sz="2800" b="1">
                <a:latin typeface="Times New Roman" pitchFamily="18" charset="0"/>
                <a:ea typeface="仿宋_GB2312" pitchFamily="49" charset="-122"/>
              </a:rPr>
              <a:t>3 </a:t>
            </a:r>
            <a:r>
              <a:rPr kumimoji="1" lang="zh-CN" altLang="en-US" sz="2800" b="1">
                <a:latin typeface="Times New Roman" pitchFamily="18" charset="0"/>
                <a:ea typeface="仿宋_GB2312" pitchFamily="49" charset="-122"/>
              </a:rPr>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946" name="Text Box 49">
            <a:extLst>
              <a:ext uri="{FF2B5EF4-FFF2-40B4-BE49-F238E27FC236}">
                <a16:creationId xmlns:a16="http://schemas.microsoft.com/office/drawing/2014/main" id="{FE1373B1-0AB7-4D9F-B73C-619897991C7E}"/>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从 </a:t>
            </a:r>
            <a:r>
              <a:rPr kumimoji="1" lang="en-US" altLang="zh-CN" sz="2800" b="1">
                <a:latin typeface="Times New Roman" panose="02020603050405020304" pitchFamily="18" charset="0"/>
                <a:ea typeface="仿宋_GB2312" pitchFamily="49" charset="-122"/>
              </a:rPr>
              <a:t>0 </a:t>
            </a:r>
            <a:r>
              <a:rPr kumimoji="1" lang="zh-CN" altLang="en-US" sz="2800" b="1">
                <a:latin typeface="Times New Roman" panose="02020603050405020304" pitchFamily="18" charset="0"/>
                <a:ea typeface="仿宋_GB2312" pitchFamily="49" charset="-122"/>
              </a:rPr>
              <a:t>号到 </a:t>
            </a:r>
            <a:r>
              <a:rPr kumimoji="1" lang="en-US" altLang="zh-CN" sz="2800" b="1">
                <a:latin typeface="Times New Roman" panose="02020603050405020304" pitchFamily="18" charset="0"/>
                <a:ea typeface="仿宋_GB2312" pitchFamily="49" charset="-122"/>
              </a:rPr>
              <a:t>3 </a:t>
            </a:r>
            <a:r>
              <a:rPr kumimoji="1" lang="zh-CN" altLang="en-US" sz="2800" b="1">
                <a:latin typeface="Times New Roman" panose="02020603050405020304" pitchFamily="18" charset="0"/>
                <a:ea typeface="仿宋_GB2312" pitchFamily="49" charset="-122"/>
              </a:rPr>
              <a:t>号 重新</a:t>
            </a:r>
          </a:p>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调整为最大堆</a:t>
            </a:r>
          </a:p>
        </p:txBody>
      </p:sp>
      <p:sp>
        <p:nvSpPr>
          <p:cNvPr id="969778" name="AutoShape 50">
            <a:extLst>
              <a:ext uri="{FF2B5EF4-FFF2-40B4-BE49-F238E27FC236}">
                <a16:creationId xmlns:a16="http://schemas.microsoft.com/office/drawing/2014/main" id="{C089FB19-E745-42BB-ADBD-58D95B67D9BE}"/>
              </a:ext>
            </a:extLst>
          </p:cNvPr>
          <p:cNvSpPr>
            <a:spLocks noChangeArrowheads="1"/>
          </p:cNvSpPr>
          <p:nvPr/>
        </p:nvSpPr>
        <p:spPr bwMode="auto">
          <a:xfrm>
            <a:off x="1524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80948" name="Line 51">
            <a:extLst>
              <a:ext uri="{FF2B5EF4-FFF2-40B4-BE49-F238E27FC236}">
                <a16:creationId xmlns:a16="http://schemas.microsoft.com/office/drawing/2014/main" id="{D6D256EE-3A4F-44B3-B182-CA590D917DC7}"/>
              </a:ext>
            </a:extLst>
          </p:cNvPr>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9" name="Line 52">
            <a:extLst>
              <a:ext uri="{FF2B5EF4-FFF2-40B4-BE49-F238E27FC236}">
                <a16:creationId xmlns:a16="http://schemas.microsoft.com/office/drawing/2014/main" id="{D0BB5A8D-4EAB-4FA7-8B19-DB3B1BCA54DC}"/>
              </a:ext>
            </a:extLst>
          </p:cNvPr>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50" name="Freeform 53">
            <a:extLst>
              <a:ext uri="{FF2B5EF4-FFF2-40B4-BE49-F238E27FC236}">
                <a16:creationId xmlns:a16="http://schemas.microsoft.com/office/drawing/2014/main" id="{0FD26B37-99BB-4774-AA35-33641C17925C}"/>
              </a:ext>
            </a:extLst>
          </p:cNvPr>
          <p:cNvSpPr>
            <a:spLocks/>
          </p:cNvSpPr>
          <p:nvPr/>
        </p:nvSpPr>
        <p:spPr bwMode="auto">
          <a:xfrm>
            <a:off x="609600" y="1066800"/>
            <a:ext cx="3403600" cy="2933700"/>
          </a:xfrm>
          <a:custGeom>
            <a:avLst/>
            <a:gdLst>
              <a:gd name="T0" fmla="*/ 2147483646 w 2144"/>
              <a:gd name="T1" fmla="*/ 2147483646 h 1848"/>
              <a:gd name="T2" fmla="*/ 2147483646 w 2144"/>
              <a:gd name="T3" fmla="*/ 2147483646 h 1848"/>
              <a:gd name="T4" fmla="*/ 2147483646 w 2144"/>
              <a:gd name="T5" fmla="*/ 2147483646 h 1848"/>
              <a:gd name="T6" fmla="*/ 2147483646 w 2144"/>
              <a:gd name="T7" fmla="*/ 2147483646 h 1848"/>
              <a:gd name="T8" fmla="*/ 2147483646 w 2144"/>
              <a:gd name="T9" fmla="*/ 2147483646 h 1848"/>
              <a:gd name="T10" fmla="*/ 2147483646 w 2144"/>
              <a:gd name="T11" fmla="*/ 2147483646 h 1848"/>
              <a:gd name="T12" fmla="*/ 2147483646 w 2144"/>
              <a:gd name="T13" fmla="*/ 2147483646 h 1848"/>
              <a:gd name="T14" fmla="*/ 2147483646 w 2144"/>
              <a:gd name="T15" fmla="*/ 2147483646 h 1848"/>
              <a:gd name="T16" fmla="*/ 2147483646 w 2144"/>
              <a:gd name="T17" fmla="*/ 2147483646 h 1848"/>
              <a:gd name="T18" fmla="*/ 2147483646 w 2144"/>
              <a:gd name="T19" fmla="*/ 2147483646 h 1848"/>
              <a:gd name="T20" fmla="*/ 2147483646 w 2144"/>
              <a:gd name="T21" fmla="*/ 2147483646 h 1848"/>
              <a:gd name="T22" fmla="*/ 2147483646 w 2144"/>
              <a:gd name="T23" fmla="*/ 2147483646 h 1848"/>
              <a:gd name="T24" fmla="*/ 2147483646 w 2144"/>
              <a:gd name="T25" fmla="*/ 2147483646 h 1848"/>
              <a:gd name="T26" fmla="*/ 2147483646 w 2144"/>
              <a:gd name="T27" fmla="*/ 2147483646 h 1848"/>
              <a:gd name="T28" fmla="*/ 2147483646 w 2144"/>
              <a:gd name="T29" fmla="*/ 2147483646 h 1848"/>
              <a:gd name="T30" fmla="*/ 2147483646 w 2144"/>
              <a:gd name="T31" fmla="*/ 2147483646 h 1848"/>
              <a:gd name="T32" fmla="*/ 2147483646 w 2144"/>
              <a:gd name="T33" fmla="*/ 2147483646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69782" name="AutoShape 54">
            <a:extLst>
              <a:ext uri="{FF2B5EF4-FFF2-40B4-BE49-F238E27FC236}">
                <a16:creationId xmlns:a16="http://schemas.microsoft.com/office/drawing/2014/main" id="{81C0B679-959D-492C-A09E-E52DA48D7C13}"/>
              </a:ext>
            </a:extLst>
          </p:cNvPr>
          <p:cNvSpPr>
            <a:spLocks noChangeArrowheads="1"/>
          </p:cNvSpPr>
          <p:nvPr/>
        </p:nvSpPr>
        <p:spPr bwMode="auto">
          <a:xfrm>
            <a:off x="807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80952" name="Freeform 55">
            <a:extLst>
              <a:ext uri="{FF2B5EF4-FFF2-40B4-BE49-F238E27FC236}">
                <a16:creationId xmlns:a16="http://schemas.microsoft.com/office/drawing/2014/main" id="{DA543F10-B123-4883-AAC5-EFF0766736D2}"/>
              </a:ext>
            </a:extLst>
          </p:cNvPr>
          <p:cNvSpPr>
            <a:spLocks/>
          </p:cNvSpPr>
          <p:nvPr/>
        </p:nvSpPr>
        <p:spPr bwMode="auto">
          <a:xfrm>
            <a:off x="5219700" y="1028700"/>
            <a:ext cx="2781300" cy="2044700"/>
          </a:xfrm>
          <a:custGeom>
            <a:avLst/>
            <a:gdLst>
              <a:gd name="T0" fmla="*/ 2147483646 w 1752"/>
              <a:gd name="T1" fmla="*/ 2147483646 h 1288"/>
              <a:gd name="T2" fmla="*/ 2147483646 w 1752"/>
              <a:gd name="T3" fmla="*/ 2147483646 h 1288"/>
              <a:gd name="T4" fmla="*/ 2147483646 w 1752"/>
              <a:gd name="T5" fmla="*/ 2147483646 h 1288"/>
              <a:gd name="T6" fmla="*/ 2147483646 w 1752"/>
              <a:gd name="T7" fmla="*/ 2147483646 h 1288"/>
              <a:gd name="T8" fmla="*/ 2147483646 w 1752"/>
              <a:gd name="T9" fmla="*/ 2147483646 h 1288"/>
              <a:gd name="T10" fmla="*/ 2147483646 w 1752"/>
              <a:gd name="T11" fmla="*/ 2147483646 h 1288"/>
              <a:gd name="T12" fmla="*/ 2147483646 w 1752"/>
              <a:gd name="T13" fmla="*/ 2147483646 h 1288"/>
              <a:gd name="T14" fmla="*/ 2147483646 w 1752"/>
              <a:gd name="T15" fmla="*/ 2147483646 h 1288"/>
              <a:gd name="T16" fmla="*/ 2147483646 w 1752"/>
              <a:gd name="T17" fmla="*/ 2147483646 h 1288"/>
              <a:gd name="T18" fmla="*/ 2147483646 w 1752"/>
              <a:gd name="T19" fmla="*/ 214748364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B395C90C-99FC-455D-BBBD-9F37D13A496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8A95DC-2E38-4A30-82D1-559C0F4264FB}" type="slidenum">
              <a:rPr lang="en-US" altLang="zh-CN" sz="1200" smtClean="0">
                <a:latin typeface="Garamond" panose="02020404030301010803" pitchFamily="18" charset="0"/>
              </a:rPr>
              <a:pPr>
                <a:spcBef>
                  <a:spcPct val="0"/>
                </a:spcBef>
                <a:buClrTx/>
                <a:buSzTx/>
                <a:buFontTx/>
                <a:buNone/>
              </a:pPr>
              <a:t>77</a:t>
            </a:fld>
            <a:endParaRPr lang="en-US" altLang="zh-CN" sz="1200">
              <a:latin typeface="Garamond" panose="02020404030301010803" pitchFamily="18" charset="0"/>
            </a:endParaRPr>
          </a:p>
        </p:txBody>
      </p:sp>
      <p:sp>
        <p:nvSpPr>
          <p:cNvPr id="81923" name="Line 2">
            <a:extLst>
              <a:ext uri="{FF2B5EF4-FFF2-40B4-BE49-F238E27FC236}">
                <a16:creationId xmlns:a16="http://schemas.microsoft.com/office/drawing/2014/main" id="{7F59C01D-23C0-45BC-BEBA-04EE96365AB0}"/>
              </a:ext>
            </a:extLst>
          </p:cNvPr>
          <p:cNvSpPr>
            <a:spLocks noChangeShapeType="1"/>
          </p:cNvSpPr>
          <p:nvPr/>
        </p:nvSpPr>
        <p:spPr bwMode="auto">
          <a:xfrm flipH="1">
            <a:off x="691515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4" name="Line 3">
            <a:extLst>
              <a:ext uri="{FF2B5EF4-FFF2-40B4-BE49-F238E27FC236}">
                <a16:creationId xmlns:a16="http://schemas.microsoft.com/office/drawing/2014/main" id="{E6B46963-8600-4989-B9AF-1C0616D77622}"/>
              </a:ext>
            </a:extLst>
          </p:cNvPr>
          <p:cNvSpPr>
            <a:spLocks noChangeShapeType="1"/>
          </p:cNvSpPr>
          <p:nvPr/>
        </p:nvSpPr>
        <p:spPr bwMode="auto">
          <a:xfrm>
            <a:off x="653415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5" name="Line 4">
            <a:extLst>
              <a:ext uri="{FF2B5EF4-FFF2-40B4-BE49-F238E27FC236}">
                <a16:creationId xmlns:a16="http://schemas.microsoft.com/office/drawing/2014/main" id="{4D2AD9B7-DA32-4DB8-8CEB-9E97C86016B7}"/>
              </a:ext>
            </a:extLst>
          </p:cNvPr>
          <p:cNvSpPr>
            <a:spLocks noChangeShapeType="1"/>
          </p:cNvSpPr>
          <p:nvPr/>
        </p:nvSpPr>
        <p:spPr bwMode="auto">
          <a:xfrm>
            <a:off x="584835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6" name="Line 5">
            <a:extLst>
              <a:ext uri="{FF2B5EF4-FFF2-40B4-BE49-F238E27FC236}">
                <a16:creationId xmlns:a16="http://schemas.microsoft.com/office/drawing/2014/main" id="{0DE43D43-F60B-4B63-9A8C-3E3D61D9C54A}"/>
              </a:ext>
            </a:extLst>
          </p:cNvPr>
          <p:cNvSpPr>
            <a:spLocks noChangeShapeType="1"/>
          </p:cNvSpPr>
          <p:nvPr/>
        </p:nvSpPr>
        <p:spPr bwMode="auto">
          <a:xfrm flipH="1">
            <a:off x="508635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7" name="Line 6">
            <a:extLst>
              <a:ext uri="{FF2B5EF4-FFF2-40B4-BE49-F238E27FC236}">
                <a16:creationId xmlns:a16="http://schemas.microsoft.com/office/drawing/2014/main" id="{22845036-9E95-4574-91E6-EEC8EC04F8DA}"/>
              </a:ext>
            </a:extLst>
          </p:cNvPr>
          <p:cNvSpPr>
            <a:spLocks noChangeShapeType="1"/>
          </p:cNvSpPr>
          <p:nvPr/>
        </p:nvSpPr>
        <p:spPr bwMode="auto">
          <a:xfrm flipH="1">
            <a:off x="31242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Line 7">
            <a:extLst>
              <a:ext uri="{FF2B5EF4-FFF2-40B4-BE49-F238E27FC236}">
                <a16:creationId xmlns:a16="http://schemas.microsoft.com/office/drawing/2014/main" id="{E4909F91-3BF3-4FEA-A2CE-2D8F6AD3A10C}"/>
              </a:ext>
            </a:extLst>
          </p:cNvPr>
          <p:cNvSpPr>
            <a:spLocks noChangeShapeType="1"/>
          </p:cNvSpPr>
          <p:nvPr/>
        </p:nvSpPr>
        <p:spPr bwMode="auto">
          <a:xfrm>
            <a:off x="20574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Line 8">
            <a:extLst>
              <a:ext uri="{FF2B5EF4-FFF2-40B4-BE49-F238E27FC236}">
                <a16:creationId xmlns:a16="http://schemas.microsoft.com/office/drawing/2014/main" id="{C3EB7BD4-A19B-4FCE-B26F-4CDB2E471EAA}"/>
              </a:ext>
            </a:extLst>
          </p:cNvPr>
          <p:cNvSpPr>
            <a:spLocks noChangeShapeType="1"/>
          </p:cNvSpPr>
          <p:nvPr/>
        </p:nvSpPr>
        <p:spPr bwMode="auto">
          <a:xfrm>
            <a:off x="28956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0" name="Line 9">
            <a:extLst>
              <a:ext uri="{FF2B5EF4-FFF2-40B4-BE49-F238E27FC236}">
                <a16:creationId xmlns:a16="http://schemas.microsoft.com/office/drawing/2014/main" id="{43D56F2F-7AE0-44DA-919A-EDF60451FE24}"/>
              </a:ext>
            </a:extLst>
          </p:cNvPr>
          <p:cNvSpPr>
            <a:spLocks noChangeShapeType="1"/>
          </p:cNvSpPr>
          <p:nvPr/>
        </p:nvSpPr>
        <p:spPr bwMode="auto">
          <a:xfrm flipH="1">
            <a:off x="12954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1931" name="Object 10">
            <a:extLst>
              <a:ext uri="{FF2B5EF4-FFF2-40B4-BE49-F238E27FC236}">
                <a16:creationId xmlns:a16="http://schemas.microsoft.com/office/drawing/2014/main" id="{764F30FB-BBB7-402F-97A6-90D4D5EA9834}"/>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81987" name="文档" r:id="rId3" imgW="828675" imgH="4448175" progId="Word.Document.8">
                  <p:embed/>
                </p:oleObj>
              </mc:Choice>
              <mc:Fallback>
                <p:oleObj name="文档" r:id="rId3" imgW="828675" imgH="444817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0763" name="Oval 11">
            <a:extLst>
              <a:ext uri="{FF2B5EF4-FFF2-40B4-BE49-F238E27FC236}">
                <a16:creationId xmlns:a16="http://schemas.microsoft.com/office/drawing/2014/main" id="{5805F7D7-D707-4A9F-897A-903BAE25DEA8}"/>
              </a:ext>
            </a:extLst>
          </p:cNvPr>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21</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81933" name="Oval 12">
            <a:extLst>
              <a:ext uri="{FF2B5EF4-FFF2-40B4-BE49-F238E27FC236}">
                <a16:creationId xmlns:a16="http://schemas.microsoft.com/office/drawing/2014/main" id="{6B0C8A61-B43C-45E0-860B-D5E45225C7D0}"/>
              </a:ext>
            </a:extLst>
          </p:cNvPr>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16</a:t>
            </a:r>
            <a:endParaRPr kumimoji="1" lang="en-US" altLang="zh-CN" sz="2400" b="1">
              <a:solidFill>
                <a:schemeClr val="tx2"/>
              </a:solidFill>
              <a:latin typeface="Times New Roman" panose="02020603050405020304" pitchFamily="18" charset="0"/>
            </a:endParaRPr>
          </a:p>
        </p:txBody>
      </p:sp>
      <p:sp>
        <p:nvSpPr>
          <p:cNvPr id="970765" name="Oval 13">
            <a:extLst>
              <a:ext uri="{FF2B5EF4-FFF2-40B4-BE49-F238E27FC236}">
                <a16:creationId xmlns:a16="http://schemas.microsoft.com/office/drawing/2014/main" id="{B8B83CDD-47CC-435D-85B9-A954E4329822}"/>
              </a:ext>
            </a:extLst>
          </p:cNvPr>
          <p:cNvSpPr>
            <a:spLocks noChangeArrowheads="1"/>
          </p:cNvSpPr>
          <p:nvPr/>
        </p:nvSpPr>
        <p:spPr bwMode="auto">
          <a:xfrm>
            <a:off x="9144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4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66" name="Oval 14">
            <a:extLst>
              <a:ext uri="{FF2B5EF4-FFF2-40B4-BE49-F238E27FC236}">
                <a16:creationId xmlns:a16="http://schemas.microsoft.com/office/drawing/2014/main" id="{88FD81D6-31FD-43E4-A0AC-95B03E8E7112}"/>
              </a:ext>
            </a:extLst>
          </p:cNvPr>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70767" name="Oval 15">
            <a:extLst>
              <a:ext uri="{FF2B5EF4-FFF2-40B4-BE49-F238E27FC236}">
                <a16:creationId xmlns:a16="http://schemas.microsoft.com/office/drawing/2014/main" id="{96025E4E-F2A6-4758-BAF3-0E809B9A2AA0}"/>
              </a:ext>
            </a:extLst>
          </p:cNvPr>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68" name="Oval 16">
            <a:extLst>
              <a:ext uri="{FF2B5EF4-FFF2-40B4-BE49-F238E27FC236}">
                <a16:creationId xmlns:a16="http://schemas.microsoft.com/office/drawing/2014/main" id="{6B908EC3-C27E-49C9-B571-FF7B51D3D6C4}"/>
              </a:ext>
            </a:extLst>
          </p:cNvPr>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69" name="Text Box 17">
            <a:extLst>
              <a:ext uri="{FF2B5EF4-FFF2-40B4-BE49-F238E27FC236}">
                <a16:creationId xmlns:a16="http://schemas.microsoft.com/office/drawing/2014/main" id="{AD1D3F54-7893-475B-8807-9F728C23B38C}"/>
              </a:ext>
            </a:extLst>
          </p:cNvPr>
          <p:cNvSpPr txBox="1">
            <a:spLocks noChangeArrowheads="1"/>
          </p:cNvSpPr>
          <p:nvPr/>
        </p:nvSpPr>
        <p:spPr bwMode="auto">
          <a:xfrm>
            <a:off x="22288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70" name="Text Box 18">
            <a:extLst>
              <a:ext uri="{FF2B5EF4-FFF2-40B4-BE49-F238E27FC236}">
                <a16:creationId xmlns:a16="http://schemas.microsoft.com/office/drawing/2014/main" id="{61189E04-098E-4037-8C75-214A1B1EF069}"/>
              </a:ext>
            </a:extLst>
          </p:cNvPr>
          <p:cNvSpPr txBox="1">
            <a:spLocks noChangeArrowheads="1"/>
          </p:cNvSpPr>
          <p:nvPr/>
        </p:nvSpPr>
        <p:spPr bwMode="auto">
          <a:xfrm>
            <a:off x="15430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71" name="Text Box 19">
            <a:extLst>
              <a:ext uri="{FF2B5EF4-FFF2-40B4-BE49-F238E27FC236}">
                <a16:creationId xmlns:a16="http://schemas.microsoft.com/office/drawing/2014/main" id="{174C833E-5BF2-4252-8B2D-8E6329CCA278}"/>
              </a:ext>
            </a:extLst>
          </p:cNvPr>
          <p:cNvSpPr txBox="1">
            <a:spLocks noChangeArrowheads="1"/>
          </p:cNvSpPr>
          <p:nvPr/>
        </p:nvSpPr>
        <p:spPr bwMode="auto">
          <a:xfrm>
            <a:off x="36766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72" name="Text Box 20">
            <a:extLst>
              <a:ext uri="{FF2B5EF4-FFF2-40B4-BE49-F238E27FC236}">
                <a16:creationId xmlns:a16="http://schemas.microsoft.com/office/drawing/2014/main" id="{87A0F97F-A809-4296-8323-86AE7E213164}"/>
              </a:ext>
            </a:extLst>
          </p:cNvPr>
          <p:cNvSpPr txBox="1">
            <a:spLocks noChangeArrowheads="1"/>
          </p:cNvSpPr>
          <p:nvPr/>
        </p:nvSpPr>
        <p:spPr bwMode="auto">
          <a:xfrm>
            <a:off x="838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73" name="Text Box 21">
            <a:extLst>
              <a:ext uri="{FF2B5EF4-FFF2-40B4-BE49-F238E27FC236}">
                <a16:creationId xmlns:a16="http://schemas.microsoft.com/office/drawing/2014/main" id="{E2835719-D87F-4A76-835C-5A4925921267}"/>
              </a:ext>
            </a:extLst>
          </p:cNvPr>
          <p:cNvSpPr txBox="1">
            <a:spLocks noChangeArrowheads="1"/>
          </p:cNvSpPr>
          <p:nvPr/>
        </p:nvSpPr>
        <p:spPr bwMode="auto">
          <a:xfrm>
            <a:off x="2209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74" name="Text Box 22">
            <a:extLst>
              <a:ext uri="{FF2B5EF4-FFF2-40B4-BE49-F238E27FC236}">
                <a16:creationId xmlns:a16="http://schemas.microsoft.com/office/drawing/2014/main" id="{81989D4B-5906-4487-9BB3-0AD8075CDC02}"/>
              </a:ext>
            </a:extLst>
          </p:cNvPr>
          <p:cNvSpPr txBox="1">
            <a:spLocks noChangeArrowheads="1"/>
          </p:cNvSpPr>
          <p:nvPr/>
        </p:nvSpPr>
        <p:spPr bwMode="auto">
          <a:xfrm>
            <a:off x="27622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75" name="AutoShape 23">
            <a:extLst>
              <a:ext uri="{FF2B5EF4-FFF2-40B4-BE49-F238E27FC236}">
                <a16:creationId xmlns:a16="http://schemas.microsoft.com/office/drawing/2014/main" id="{B2AEFAEF-F5A6-4B8B-B70A-5B8EC58A6805}"/>
              </a:ext>
            </a:extLst>
          </p:cNvPr>
          <p:cNvSpPr>
            <a:spLocks noChangeArrowheads="1"/>
          </p:cNvSpPr>
          <p:nvPr/>
        </p:nvSpPr>
        <p:spPr bwMode="auto">
          <a:xfrm>
            <a:off x="40386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70776" name="Oval 24">
            <a:extLst>
              <a:ext uri="{FF2B5EF4-FFF2-40B4-BE49-F238E27FC236}">
                <a16:creationId xmlns:a16="http://schemas.microsoft.com/office/drawing/2014/main" id="{8B493AAC-171C-487A-8062-E6D9E8764DA6}"/>
              </a:ext>
            </a:extLst>
          </p:cNvPr>
          <p:cNvSpPr>
            <a:spLocks noChangeArrowheads="1"/>
          </p:cNvSpPr>
          <p:nvPr/>
        </p:nvSpPr>
        <p:spPr bwMode="auto">
          <a:xfrm>
            <a:off x="615315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70777" name="Oval 25">
            <a:extLst>
              <a:ext uri="{FF2B5EF4-FFF2-40B4-BE49-F238E27FC236}">
                <a16:creationId xmlns:a16="http://schemas.microsoft.com/office/drawing/2014/main" id="{6E542CA2-36E2-4AC2-9A34-61D2A64003A7}"/>
              </a:ext>
            </a:extLst>
          </p:cNvPr>
          <p:cNvSpPr>
            <a:spLocks noChangeArrowheads="1"/>
          </p:cNvSpPr>
          <p:nvPr/>
        </p:nvSpPr>
        <p:spPr bwMode="auto">
          <a:xfrm>
            <a:off x="5467350" y="22860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70778" name="Oval 26">
            <a:extLst>
              <a:ext uri="{FF2B5EF4-FFF2-40B4-BE49-F238E27FC236}">
                <a16:creationId xmlns:a16="http://schemas.microsoft.com/office/drawing/2014/main" id="{DEEBA700-2F63-472B-A703-16BA6056A4F6}"/>
              </a:ext>
            </a:extLst>
          </p:cNvPr>
          <p:cNvSpPr>
            <a:spLocks noChangeArrowheads="1"/>
          </p:cNvSpPr>
          <p:nvPr/>
        </p:nvSpPr>
        <p:spPr bwMode="auto">
          <a:xfrm>
            <a:off x="470535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400" b="1">
                <a:solidFill>
                  <a:schemeClr val="bg2"/>
                </a:solidFill>
                <a:latin typeface="Times New Roman" pitchFamily="18" charset="0"/>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79" name="Oval 27">
            <a:extLst>
              <a:ext uri="{FF2B5EF4-FFF2-40B4-BE49-F238E27FC236}">
                <a16:creationId xmlns:a16="http://schemas.microsoft.com/office/drawing/2014/main" id="{ECECBB16-8BFE-48B2-9070-E297D95F2130}"/>
              </a:ext>
            </a:extLst>
          </p:cNvPr>
          <p:cNvSpPr>
            <a:spLocks noChangeArrowheads="1"/>
          </p:cNvSpPr>
          <p:nvPr/>
        </p:nvSpPr>
        <p:spPr bwMode="auto">
          <a:xfrm>
            <a:off x="577215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80" name="Oval 28">
            <a:extLst>
              <a:ext uri="{FF2B5EF4-FFF2-40B4-BE49-F238E27FC236}">
                <a16:creationId xmlns:a16="http://schemas.microsoft.com/office/drawing/2014/main" id="{EF8769E2-A65A-4EF7-8B06-0D44C4D7C38F}"/>
              </a:ext>
            </a:extLst>
          </p:cNvPr>
          <p:cNvSpPr>
            <a:spLocks noChangeArrowheads="1"/>
          </p:cNvSpPr>
          <p:nvPr/>
        </p:nvSpPr>
        <p:spPr bwMode="auto">
          <a:xfrm>
            <a:off x="6915150" y="22860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81" name="Oval 29">
            <a:extLst>
              <a:ext uri="{FF2B5EF4-FFF2-40B4-BE49-F238E27FC236}">
                <a16:creationId xmlns:a16="http://schemas.microsoft.com/office/drawing/2014/main" id="{752C0262-8BA1-4242-B7B7-DBEACD1608E9}"/>
              </a:ext>
            </a:extLst>
          </p:cNvPr>
          <p:cNvSpPr>
            <a:spLocks noChangeArrowheads="1"/>
          </p:cNvSpPr>
          <p:nvPr/>
        </p:nvSpPr>
        <p:spPr bwMode="auto">
          <a:xfrm>
            <a:off x="661035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0782" name="Text Box 30">
            <a:extLst>
              <a:ext uri="{FF2B5EF4-FFF2-40B4-BE49-F238E27FC236}">
                <a16:creationId xmlns:a16="http://schemas.microsoft.com/office/drawing/2014/main" id="{A4EDBEF7-4C4B-4124-92F1-3CE7B36A8135}"/>
              </a:ext>
            </a:extLst>
          </p:cNvPr>
          <p:cNvSpPr txBox="1">
            <a:spLocks noChangeArrowheads="1"/>
          </p:cNvSpPr>
          <p:nvPr/>
        </p:nvSpPr>
        <p:spPr bwMode="auto">
          <a:xfrm>
            <a:off x="601980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83" name="Text Box 31">
            <a:extLst>
              <a:ext uri="{FF2B5EF4-FFF2-40B4-BE49-F238E27FC236}">
                <a16:creationId xmlns:a16="http://schemas.microsoft.com/office/drawing/2014/main" id="{43B20FA1-45F2-435D-925C-D0825E1208BC}"/>
              </a:ext>
            </a:extLst>
          </p:cNvPr>
          <p:cNvSpPr txBox="1">
            <a:spLocks noChangeArrowheads="1"/>
          </p:cNvSpPr>
          <p:nvPr/>
        </p:nvSpPr>
        <p:spPr bwMode="auto">
          <a:xfrm>
            <a:off x="739140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84" name="Text Box 32">
            <a:extLst>
              <a:ext uri="{FF2B5EF4-FFF2-40B4-BE49-F238E27FC236}">
                <a16:creationId xmlns:a16="http://schemas.microsoft.com/office/drawing/2014/main" id="{C158B695-990F-4AF4-BAE3-FF539A06C9FD}"/>
              </a:ext>
            </a:extLst>
          </p:cNvPr>
          <p:cNvSpPr txBox="1">
            <a:spLocks noChangeArrowheads="1"/>
          </p:cNvSpPr>
          <p:nvPr/>
        </p:nvSpPr>
        <p:spPr bwMode="auto">
          <a:xfrm>
            <a:off x="64770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85" name="Text Box 33">
            <a:extLst>
              <a:ext uri="{FF2B5EF4-FFF2-40B4-BE49-F238E27FC236}">
                <a16:creationId xmlns:a16="http://schemas.microsoft.com/office/drawing/2014/main" id="{A59F6DD9-4C0D-4F10-873D-567A03688575}"/>
              </a:ext>
            </a:extLst>
          </p:cNvPr>
          <p:cNvSpPr txBox="1">
            <a:spLocks noChangeArrowheads="1"/>
          </p:cNvSpPr>
          <p:nvPr/>
        </p:nvSpPr>
        <p:spPr bwMode="auto">
          <a:xfrm>
            <a:off x="60769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86" name="Text Box 34">
            <a:extLst>
              <a:ext uri="{FF2B5EF4-FFF2-40B4-BE49-F238E27FC236}">
                <a16:creationId xmlns:a16="http://schemas.microsoft.com/office/drawing/2014/main" id="{34ACE28F-23A6-4364-8D28-A39A77A9D99E}"/>
              </a:ext>
            </a:extLst>
          </p:cNvPr>
          <p:cNvSpPr txBox="1">
            <a:spLocks noChangeArrowheads="1"/>
          </p:cNvSpPr>
          <p:nvPr/>
        </p:nvSpPr>
        <p:spPr bwMode="auto">
          <a:xfrm>
            <a:off x="45720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87" name="Text Box 35">
            <a:extLst>
              <a:ext uri="{FF2B5EF4-FFF2-40B4-BE49-F238E27FC236}">
                <a16:creationId xmlns:a16="http://schemas.microsoft.com/office/drawing/2014/main" id="{72D76F7D-AE08-42F6-AA92-9AD637720E4B}"/>
              </a:ext>
            </a:extLst>
          </p:cNvPr>
          <p:cNvSpPr txBox="1">
            <a:spLocks noChangeArrowheads="1"/>
          </p:cNvSpPr>
          <p:nvPr/>
        </p:nvSpPr>
        <p:spPr bwMode="auto">
          <a:xfrm>
            <a:off x="523875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0788" name="Rectangle 36" descr="羊皮纸">
            <a:extLst>
              <a:ext uri="{FF2B5EF4-FFF2-40B4-BE49-F238E27FC236}">
                <a16:creationId xmlns:a16="http://schemas.microsoft.com/office/drawing/2014/main" id="{09155421-CCDC-4A8E-8DF4-9307148CFBCA}"/>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21  16  08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1958" name="Line 37">
            <a:extLst>
              <a:ext uri="{FF2B5EF4-FFF2-40B4-BE49-F238E27FC236}">
                <a16:creationId xmlns:a16="http://schemas.microsoft.com/office/drawing/2014/main" id="{CAB0840E-4608-4A73-8722-67E78B2730CA}"/>
              </a:ext>
            </a:extLst>
          </p:cNvPr>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59" name="Line 38">
            <a:extLst>
              <a:ext uri="{FF2B5EF4-FFF2-40B4-BE49-F238E27FC236}">
                <a16:creationId xmlns:a16="http://schemas.microsoft.com/office/drawing/2014/main" id="{E0F2D4E6-3C71-4500-82CF-9CF6F60462F8}"/>
              </a:ext>
            </a:extLst>
          </p:cNvPr>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0" name="Line 39">
            <a:extLst>
              <a:ext uri="{FF2B5EF4-FFF2-40B4-BE49-F238E27FC236}">
                <a16:creationId xmlns:a16="http://schemas.microsoft.com/office/drawing/2014/main" id="{767F000C-1A87-4E9F-8AD2-AA66EC62C9B9}"/>
              </a:ext>
            </a:extLst>
          </p:cNvPr>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1" name="Line 40">
            <a:extLst>
              <a:ext uri="{FF2B5EF4-FFF2-40B4-BE49-F238E27FC236}">
                <a16:creationId xmlns:a16="http://schemas.microsoft.com/office/drawing/2014/main" id="{B2B28773-A5C7-4C32-A964-90342B96FD1E}"/>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41">
            <a:extLst>
              <a:ext uri="{FF2B5EF4-FFF2-40B4-BE49-F238E27FC236}">
                <a16:creationId xmlns:a16="http://schemas.microsoft.com/office/drawing/2014/main" id="{2AF22E25-ACCD-4EE0-BE7D-6971332CEC03}"/>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0794" name="Rectangle 42" descr="羊皮纸">
            <a:extLst>
              <a:ext uri="{FF2B5EF4-FFF2-40B4-BE49-F238E27FC236}">
                <a16:creationId xmlns:a16="http://schemas.microsoft.com/office/drawing/2014/main" id="{0FEECD0A-3E33-4128-AB4D-48DB905030EC}"/>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08  16  </a:t>
            </a:r>
            <a:r>
              <a:rPr kumimoji="1" lang="en-US" altLang="zh-CN" sz="2800" b="1">
                <a:solidFill>
                  <a:schemeClr val="bg2"/>
                </a:solidFill>
                <a:latin typeface="Times New Roman" pitchFamily="18" charset="0"/>
              </a:rPr>
              <a:t>21</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1964" name="Line 43">
            <a:extLst>
              <a:ext uri="{FF2B5EF4-FFF2-40B4-BE49-F238E27FC236}">
                <a16:creationId xmlns:a16="http://schemas.microsoft.com/office/drawing/2014/main" id="{ADD2B184-0632-4919-9849-B522C1F85D4D}"/>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44">
            <a:extLst>
              <a:ext uri="{FF2B5EF4-FFF2-40B4-BE49-F238E27FC236}">
                <a16:creationId xmlns:a16="http://schemas.microsoft.com/office/drawing/2014/main" id="{D53DCD03-5ED6-4B5C-9DFB-807D727696A8}"/>
              </a:ext>
            </a:extLst>
          </p:cNvPr>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6" name="Line 45">
            <a:extLst>
              <a:ext uri="{FF2B5EF4-FFF2-40B4-BE49-F238E27FC236}">
                <a16:creationId xmlns:a16="http://schemas.microsoft.com/office/drawing/2014/main" id="{CA636EA6-F4FA-480E-B99B-3667AF7D1AA7}"/>
              </a:ext>
            </a:extLst>
          </p:cNvPr>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7" name="Line 46">
            <a:extLst>
              <a:ext uri="{FF2B5EF4-FFF2-40B4-BE49-F238E27FC236}">
                <a16:creationId xmlns:a16="http://schemas.microsoft.com/office/drawing/2014/main" id="{9676587A-0CAA-400F-9707-2C334820AB42}"/>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8" name="Line 47">
            <a:extLst>
              <a:ext uri="{FF2B5EF4-FFF2-40B4-BE49-F238E27FC236}">
                <a16:creationId xmlns:a16="http://schemas.microsoft.com/office/drawing/2014/main" id="{ADD9A144-F681-4F00-8477-926D6C226D55}"/>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0800" name="Text Box 48">
            <a:extLst>
              <a:ext uri="{FF2B5EF4-FFF2-40B4-BE49-F238E27FC236}">
                <a16:creationId xmlns:a16="http://schemas.microsoft.com/office/drawing/2014/main" id="{BEC2E7E1-2F8C-454C-8C03-0AAE9A2FE333}"/>
              </a:ext>
            </a:extLst>
          </p:cNvPr>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latin typeface="Times New Roman" pitchFamily="18" charset="0"/>
                <a:ea typeface="仿宋_GB2312" pitchFamily="49" charset="-122"/>
              </a:rPr>
              <a:t>交换 </a:t>
            </a:r>
            <a:r>
              <a:rPr kumimoji="1" lang="en-US" altLang="en-US" sz="2800" b="1">
                <a:latin typeface="Times New Roman" pitchFamily="18" charset="0"/>
                <a:ea typeface="仿宋_GB2312" pitchFamily="49" charset="-122"/>
              </a:rPr>
              <a:t>0 </a:t>
            </a:r>
            <a:r>
              <a:rPr kumimoji="1" lang="zh-CN" altLang="en-US" sz="2800" b="1">
                <a:latin typeface="Times New Roman" pitchFamily="18" charset="0"/>
                <a:ea typeface="仿宋_GB2312" pitchFamily="49" charset="-122"/>
              </a:rPr>
              <a:t>号与 </a:t>
            </a:r>
            <a:r>
              <a:rPr kumimoji="1" lang="en-US" altLang="zh-CN" sz="2800" b="1">
                <a:latin typeface="Times New Roman" pitchFamily="18" charset="0"/>
                <a:ea typeface="仿宋_GB2312" pitchFamily="49" charset="-122"/>
              </a:rPr>
              <a:t>2 </a:t>
            </a:r>
            <a:r>
              <a:rPr kumimoji="1" lang="zh-CN" altLang="en-US" sz="2800" b="1">
                <a:latin typeface="Times New Roman" pitchFamily="18" charset="0"/>
                <a:ea typeface="仿宋_GB2312" pitchFamily="49" charset="-122"/>
              </a:rPr>
              <a:t>号元素</a:t>
            </a:r>
            <a:r>
              <a:rPr kumimoji="1" lang="en-US" altLang="zh-CN" sz="2800" b="1">
                <a:latin typeface="Times New Roman" pitchFamily="18" charset="0"/>
                <a:ea typeface="仿宋_GB2312" pitchFamily="49" charset="-122"/>
              </a:rPr>
              <a:t>,</a:t>
            </a:r>
          </a:p>
          <a:p>
            <a:pPr eaLnBrk="1" hangingPunct="1">
              <a:defRPr/>
            </a:pPr>
            <a:r>
              <a:rPr kumimoji="1" lang="en-US" altLang="zh-CN" sz="2800" b="1">
                <a:latin typeface="Times New Roman" pitchFamily="18" charset="0"/>
                <a:ea typeface="仿宋_GB2312" pitchFamily="49" charset="-122"/>
              </a:rPr>
              <a:t>2 </a:t>
            </a:r>
            <a:r>
              <a:rPr kumimoji="1" lang="zh-CN" altLang="en-US" sz="2800" b="1">
                <a:latin typeface="Times New Roman" pitchFamily="18" charset="0"/>
                <a:ea typeface="仿宋_GB2312" pitchFamily="49" charset="-122"/>
              </a:rPr>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1970" name="Text Box 49">
            <a:extLst>
              <a:ext uri="{FF2B5EF4-FFF2-40B4-BE49-F238E27FC236}">
                <a16:creationId xmlns:a16="http://schemas.microsoft.com/office/drawing/2014/main" id="{79BC0DE2-2A3A-42A7-B107-DFA2D0542BD3}"/>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从 </a:t>
            </a:r>
            <a:r>
              <a:rPr kumimoji="1" lang="en-US" altLang="zh-CN" sz="2800" b="1">
                <a:latin typeface="Times New Roman" panose="02020603050405020304" pitchFamily="18" charset="0"/>
                <a:ea typeface="仿宋_GB2312" pitchFamily="49" charset="-122"/>
              </a:rPr>
              <a:t>0 </a:t>
            </a:r>
            <a:r>
              <a:rPr kumimoji="1" lang="zh-CN" altLang="en-US" sz="2800" b="1">
                <a:latin typeface="Times New Roman" panose="02020603050405020304" pitchFamily="18" charset="0"/>
                <a:ea typeface="仿宋_GB2312" pitchFamily="49" charset="-122"/>
              </a:rPr>
              <a:t>号到 </a:t>
            </a:r>
            <a:r>
              <a:rPr kumimoji="1" lang="en-US" altLang="zh-CN" sz="2800" b="1">
                <a:latin typeface="Times New Roman" panose="02020603050405020304" pitchFamily="18" charset="0"/>
                <a:ea typeface="仿宋_GB2312" pitchFamily="49" charset="-122"/>
              </a:rPr>
              <a:t>2 </a:t>
            </a:r>
            <a:r>
              <a:rPr kumimoji="1" lang="zh-CN" altLang="en-US" sz="2800" b="1">
                <a:latin typeface="Times New Roman" panose="02020603050405020304" pitchFamily="18" charset="0"/>
                <a:ea typeface="仿宋_GB2312" pitchFamily="49" charset="-122"/>
              </a:rPr>
              <a:t>号 重新</a:t>
            </a:r>
          </a:p>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调整为最大堆</a:t>
            </a:r>
          </a:p>
        </p:txBody>
      </p:sp>
      <p:sp>
        <p:nvSpPr>
          <p:cNvPr id="970802" name="AutoShape 50">
            <a:extLst>
              <a:ext uri="{FF2B5EF4-FFF2-40B4-BE49-F238E27FC236}">
                <a16:creationId xmlns:a16="http://schemas.microsoft.com/office/drawing/2014/main" id="{6E603B60-B6B8-4CF5-A516-9B9CBA1A4A98}"/>
              </a:ext>
            </a:extLst>
          </p:cNvPr>
          <p:cNvSpPr>
            <a:spLocks noChangeArrowheads="1"/>
          </p:cNvSpPr>
          <p:nvPr/>
        </p:nvSpPr>
        <p:spPr bwMode="auto">
          <a:xfrm>
            <a:off x="2286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81972" name="Line 51">
            <a:extLst>
              <a:ext uri="{FF2B5EF4-FFF2-40B4-BE49-F238E27FC236}">
                <a16:creationId xmlns:a16="http://schemas.microsoft.com/office/drawing/2014/main" id="{3F414CE1-140C-429E-B503-2B391621167A}"/>
              </a:ext>
            </a:extLst>
          </p:cNvPr>
          <p:cNvSpPr>
            <a:spLocks noChangeShapeType="1"/>
          </p:cNvSpPr>
          <p:nvPr/>
        </p:nvSpPr>
        <p:spPr bwMode="auto">
          <a:xfrm flipH="1" flipV="1">
            <a:off x="3124200" y="1828800"/>
            <a:ext cx="228600" cy="3048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3" name="Line 52">
            <a:extLst>
              <a:ext uri="{FF2B5EF4-FFF2-40B4-BE49-F238E27FC236}">
                <a16:creationId xmlns:a16="http://schemas.microsoft.com/office/drawing/2014/main" id="{1269FA73-FEC9-4C0E-B50D-7BD1975D6728}"/>
              </a:ext>
            </a:extLst>
          </p:cNvPr>
          <p:cNvSpPr>
            <a:spLocks noChangeShapeType="1"/>
          </p:cNvSpPr>
          <p:nvPr/>
        </p:nvSpPr>
        <p:spPr bwMode="auto">
          <a:xfrm>
            <a:off x="3276600" y="1752600"/>
            <a:ext cx="228600" cy="3048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0805" name="AutoShape 53">
            <a:extLst>
              <a:ext uri="{FF2B5EF4-FFF2-40B4-BE49-F238E27FC236}">
                <a16:creationId xmlns:a16="http://schemas.microsoft.com/office/drawing/2014/main" id="{B401CCB7-C563-48BF-8A9F-4F824F20470A}"/>
              </a:ext>
            </a:extLst>
          </p:cNvPr>
          <p:cNvSpPr>
            <a:spLocks noChangeArrowheads="1"/>
          </p:cNvSpPr>
          <p:nvPr/>
        </p:nvSpPr>
        <p:spPr bwMode="auto">
          <a:xfrm>
            <a:off x="79248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81975" name="Freeform 54">
            <a:extLst>
              <a:ext uri="{FF2B5EF4-FFF2-40B4-BE49-F238E27FC236}">
                <a16:creationId xmlns:a16="http://schemas.microsoft.com/office/drawing/2014/main" id="{855BC4A4-0C7B-461A-8C1E-A3E42B021011}"/>
              </a:ext>
            </a:extLst>
          </p:cNvPr>
          <p:cNvSpPr>
            <a:spLocks/>
          </p:cNvSpPr>
          <p:nvPr/>
        </p:nvSpPr>
        <p:spPr bwMode="auto">
          <a:xfrm>
            <a:off x="1333500" y="1028700"/>
            <a:ext cx="2781300" cy="2044700"/>
          </a:xfrm>
          <a:custGeom>
            <a:avLst/>
            <a:gdLst>
              <a:gd name="T0" fmla="*/ 2147483646 w 1752"/>
              <a:gd name="T1" fmla="*/ 2147483646 h 1288"/>
              <a:gd name="T2" fmla="*/ 2147483646 w 1752"/>
              <a:gd name="T3" fmla="*/ 2147483646 h 1288"/>
              <a:gd name="T4" fmla="*/ 2147483646 w 1752"/>
              <a:gd name="T5" fmla="*/ 2147483646 h 1288"/>
              <a:gd name="T6" fmla="*/ 2147483646 w 1752"/>
              <a:gd name="T7" fmla="*/ 2147483646 h 1288"/>
              <a:gd name="T8" fmla="*/ 2147483646 w 1752"/>
              <a:gd name="T9" fmla="*/ 2147483646 h 1288"/>
              <a:gd name="T10" fmla="*/ 2147483646 w 1752"/>
              <a:gd name="T11" fmla="*/ 2147483646 h 1288"/>
              <a:gd name="T12" fmla="*/ 2147483646 w 1752"/>
              <a:gd name="T13" fmla="*/ 2147483646 h 1288"/>
              <a:gd name="T14" fmla="*/ 2147483646 w 1752"/>
              <a:gd name="T15" fmla="*/ 2147483646 h 1288"/>
              <a:gd name="T16" fmla="*/ 2147483646 w 1752"/>
              <a:gd name="T17" fmla="*/ 2147483646 h 1288"/>
              <a:gd name="T18" fmla="*/ 2147483646 w 1752"/>
              <a:gd name="T19" fmla="*/ 214748364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1976" name="Freeform 55">
            <a:extLst>
              <a:ext uri="{FF2B5EF4-FFF2-40B4-BE49-F238E27FC236}">
                <a16:creationId xmlns:a16="http://schemas.microsoft.com/office/drawing/2014/main" id="{2858933D-D972-45AC-A03E-A841769A459E}"/>
              </a:ext>
            </a:extLst>
          </p:cNvPr>
          <p:cNvSpPr>
            <a:spLocks/>
          </p:cNvSpPr>
          <p:nvPr/>
        </p:nvSpPr>
        <p:spPr bwMode="auto">
          <a:xfrm>
            <a:off x="4984750" y="1003300"/>
            <a:ext cx="1981200" cy="2222500"/>
          </a:xfrm>
          <a:custGeom>
            <a:avLst/>
            <a:gdLst>
              <a:gd name="T0" fmla="*/ 2147483646 w 1248"/>
              <a:gd name="T1" fmla="*/ 2147483646 h 1400"/>
              <a:gd name="T2" fmla="*/ 2147483646 w 1248"/>
              <a:gd name="T3" fmla="*/ 2147483646 h 1400"/>
              <a:gd name="T4" fmla="*/ 2147483646 w 1248"/>
              <a:gd name="T5" fmla="*/ 2147483646 h 1400"/>
              <a:gd name="T6" fmla="*/ 2147483646 w 1248"/>
              <a:gd name="T7" fmla="*/ 2147483646 h 1400"/>
              <a:gd name="T8" fmla="*/ 2147483646 w 1248"/>
              <a:gd name="T9" fmla="*/ 2147483646 h 1400"/>
              <a:gd name="T10" fmla="*/ 2147483646 w 1248"/>
              <a:gd name="T11" fmla="*/ 2147483646 h 1400"/>
              <a:gd name="T12" fmla="*/ 2147483646 w 1248"/>
              <a:gd name="T13" fmla="*/ 2147483646 h 1400"/>
              <a:gd name="T14" fmla="*/ 2147483646 w 1248"/>
              <a:gd name="T15" fmla="*/ 2147483646 h 1400"/>
              <a:gd name="T16" fmla="*/ 2147483646 w 1248"/>
              <a:gd name="T17" fmla="*/ 2147483646 h 1400"/>
              <a:gd name="T18" fmla="*/ 2147483646 w 1248"/>
              <a:gd name="T19" fmla="*/ 2147483646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9A43095E-2A0A-4BCA-81D7-A2A9ADE86C2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AF9E86-5490-4F16-9EB8-5D993C2AE6E4}" type="slidenum">
              <a:rPr lang="en-US" altLang="zh-CN" sz="1200" smtClean="0">
                <a:latin typeface="Garamond" panose="02020404030301010803" pitchFamily="18" charset="0"/>
              </a:rPr>
              <a:pPr>
                <a:spcBef>
                  <a:spcPct val="0"/>
                </a:spcBef>
                <a:buClrTx/>
                <a:buSzTx/>
                <a:buFontTx/>
                <a:buNone/>
              </a:pPr>
              <a:t>78</a:t>
            </a:fld>
            <a:endParaRPr lang="en-US" altLang="zh-CN" sz="1200">
              <a:latin typeface="Garamond" panose="02020404030301010803" pitchFamily="18" charset="0"/>
            </a:endParaRPr>
          </a:p>
        </p:txBody>
      </p:sp>
      <p:sp>
        <p:nvSpPr>
          <p:cNvPr id="82947" name="Line 2">
            <a:extLst>
              <a:ext uri="{FF2B5EF4-FFF2-40B4-BE49-F238E27FC236}">
                <a16:creationId xmlns:a16="http://schemas.microsoft.com/office/drawing/2014/main" id="{24696C37-3EDA-49FD-8795-F8C453C709E0}"/>
              </a:ext>
            </a:extLst>
          </p:cNvPr>
          <p:cNvSpPr>
            <a:spLocks noChangeShapeType="1"/>
          </p:cNvSpPr>
          <p:nvPr/>
        </p:nvSpPr>
        <p:spPr bwMode="auto">
          <a:xfrm flipH="1">
            <a:off x="73914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48" name="Line 3">
            <a:extLst>
              <a:ext uri="{FF2B5EF4-FFF2-40B4-BE49-F238E27FC236}">
                <a16:creationId xmlns:a16="http://schemas.microsoft.com/office/drawing/2014/main" id="{65F4BA35-6F79-4360-9F48-C315238BE383}"/>
              </a:ext>
            </a:extLst>
          </p:cNvPr>
          <p:cNvSpPr>
            <a:spLocks noChangeShapeType="1"/>
          </p:cNvSpPr>
          <p:nvPr/>
        </p:nvSpPr>
        <p:spPr bwMode="auto">
          <a:xfrm>
            <a:off x="70104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49" name="Line 4">
            <a:extLst>
              <a:ext uri="{FF2B5EF4-FFF2-40B4-BE49-F238E27FC236}">
                <a16:creationId xmlns:a16="http://schemas.microsoft.com/office/drawing/2014/main" id="{AD2468FA-7DD4-4760-9A73-0CF544FAFCC8}"/>
              </a:ext>
            </a:extLst>
          </p:cNvPr>
          <p:cNvSpPr>
            <a:spLocks noChangeShapeType="1"/>
          </p:cNvSpPr>
          <p:nvPr/>
        </p:nvSpPr>
        <p:spPr bwMode="auto">
          <a:xfrm>
            <a:off x="63246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0" name="Line 5">
            <a:extLst>
              <a:ext uri="{FF2B5EF4-FFF2-40B4-BE49-F238E27FC236}">
                <a16:creationId xmlns:a16="http://schemas.microsoft.com/office/drawing/2014/main" id="{FD92CDE1-15B8-4739-8ED4-2DA61D258E13}"/>
              </a:ext>
            </a:extLst>
          </p:cNvPr>
          <p:cNvSpPr>
            <a:spLocks noChangeShapeType="1"/>
          </p:cNvSpPr>
          <p:nvPr/>
        </p:nvSpPr>
        <p:spPr bwMode="auto">
          <a:xfrm flipH="1">
            <a:off x="55626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1" name="Line 6">
            <a:extLst>
              <a:ext uri="{FF2B5EF4-FFF2-40B4-BE49-F238E27FC236}">
                <a16:creationId xmlns:a16="http://schemas.microsoft.com/office/drawing/2014/main" id="{1D1C9900-0F12-4B67-AFCF-0F56BB4921A3}"/>
              </a:ext>
            </a:extLst>
          </p:cNvPr>
          <p:cNvSpPr>
            <a:spLocks noChangeShapeType="1"/>
          </p:cNvSpPr>
          <p:nvPr/>
        </p:nvSpPr>
        <p:spPr bwMode="auto">
          <a:xfrm flipH="1">
            <a:off x="32004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7">
            <a:extLst>
              <a:ext uri="{FF2B5EF4-FFF2-40B4-BE49-F238E27FC236}">
                <a16:creationId xmlns:a16="http://schemas.microsoft.com/office/drawing/2014/main" id="{7683070C-E399-49A5-BCF9-4652B19E4B7E}"/>
              </a:ext>
            </a:extLst>
          </p:cNvPr>
          <p:cNvSpPr>
            <a:spLocks noChangeShapeType="1"/>
          </p:cNvSpPr>
          <p:nvPr/>
        </p:nvSpPr>
        <p:spPr bwMode="auto">
          <a:xfrm>
            <a:off x="21336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8">
            <a:extLst>
              <a:ext uri="{FF2B5EF4-FFF2-40B4-BE49-F238E27FC236}">
                <a16:creationId xmlns:a16="http://schemas.microsoft.com/office/drawing/2014/main" id="{53B0E453-9E7D-4C5E-BBF0-EC5C8BBC3E91}"/>
              </a:ext>
            </a:extLst>
          </p:cNvPr>
          <p:cNvSpPr>
            <a:spLocks noChangeShapeType="1"/>
          </p:cNvSpPr>
          <p:nvPr/>
        </p:nvSpPr>
        <p:spPr bwMode="auto">
          <a:xfrm>
            <a:off x="29718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9">
            <a:extLst>
              <a:ext uri="{FF2B5EF4-FFF2-40B4-BE49-F238E27FC236}">
                <a16:creationId xmlns:a16="http://schemas.microsoft.com/office/drawing/2014/main" id="{4C9A2AE5-7EF9-4C58-8115-3BFCD6F92AEB}"/>
              </a:ext>
            </a:extLst>
          </p:cNvPr>
          <p:cNvSpPr>
            <a:spLocks noChangeShapeType="1"/>
          </p:cNvSpPr>
          <p:nvPr/>
        </p:nvSpPr>
        <p:spPr bwMode="auto">
          <a:xfrm flipH="1">
            <a:off x="13716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955" name="Object 10">
            <a:extLst>
              <a:ext uri="{FF2B5EF4-FFF2-40B4-BE49-F238E27FC236}">
                <a16:creationId xmlns:a16="http://schemas.microsoft.com/office/drawing/2014/main" id="{15661401-165B-409B-8F1B-FC7699FB3B0A}"/>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83010" name="文档" r:id="rId3" imgW="828675" imgH="4448175" progId="Word.Document.8">
                  <p:embed/>
                </p:oleObj>
              </mc:Choice>
              <mc:Fallback>
                <p:oleObj name="文档" r:id="rId3" imgW="828675" imgH="444817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1787" name="Oval 11">
            <a:extLst>
              <a:ext uri="{FF2B5EF4-FFF2-40B4-BE49-F238E27FC236}">
                <a16:creationId xmlns:a16="http://schemas.microsoft.com/office/drawing/2014/main" id="{7E388267-C890-4042-BD8E-FAA13B2CEA17}"/>
              </a:ext>
            </a:extLst>
          </p:cNvPr>
          <p:cNvSpPr>
            <a:spLocks noChangeArrowheads="1"/>
          </p:cNvSpPr>
          <p:nvPr/>
        </p:nvSpPr>
        <p:spPr bwMode="auto">
          <a:xfrm>
            <a:off x="25146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16</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82957" name="Oval 12">
            <a:extLst>
              <a:ext uri="{FF2B5EF4-FFF2-40B4-BE49-F238E27FC236}">
                <a16:creationId xmlns:a16="http://schemas.microsoft.com/office/drawing/2014/main" id="{328C4878-84A8-487C-B684-635D9C70CD2C}"/>
              </a:ext>
            </a:extLst>
          </p:cNvPr>
          <p:cNvSpPr>
            <a:spLocks noChangeArrowheads="1"/>
          </p:cNvSpPr>
          <p:nvPr/>
        </p:nvSpPr>
        <p:spPr bwMode="auto">
          <a:xfrm>
            <a:off x="1752600" y="2286000"/>
            <a:ext cx="533400" cy="533400"/>
          </a:xfrm>
          <a:prstGeom prst="ellipse">
            <a:avLst/>
          </a:prstGeom>
          <a:solidFill>
            <a:srgbClr val="CCFF99"/>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08</a:t>
            </a:r>
            <a:endParaRPr kumimoji="1" lang="en-US" altLang="zh-CN" sz="2400" b="1">
              <a:solidFill>
                <a:schemeClr val="tx2"/>
              </a:solidFill>
              <a:latin typeface="Times New Roman" panose="02020603050405020304" pitchFamily="18" charset="0"/>
            </a:endParaRPr>
          </a:p>
        </p:txBody>
      </p:sp>
      <p:sp>
        <p:nvSpPr>
          <p:cNvPr id="971789" name="Oval 13">
            <a:extLst>
              <a:ext uri="{FF2B5EF4-FFF2-40B4-BE49-F238E27FC236}">
                <a16:creationId xmlns:a16="http://schemas.microsoft.com/office/drawing/2014/main" id="{EFBA0441-569A-4F3A-AD32-ECF16F1CDDF7}"/>
              </a:ext>
            </a:extLst>
          </p:cNvPr>
          <p:cNvSpPr>
            <a:spLocks noChangeArrowheads="1"/>
          </p:cNvSpPr>
          <p:nvPr/>
        </p:nvSpPr>
        <p:spPr bwMode="auto">
          <a:xfrm>
            <a:off x="9906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4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790" name="Oval 14">
            <a:extLst>
              <a:ext uri="{FF2B5EF4-FFF2-40B4-BE49-F238E27FC236}">
                <a16:creationId xmlns:a16="http://schemas.microsoft.com/office/drawing/2014/main" id="{F25C9369-C3E0-4CE2-A775-293BF24047BB}"/>
              </a:ext>
            </a:extLst>
          </p:cNvPr>
          <p:cNvSpPr>
            <a:spLocks noChangeArrowheads="1"/>
          </p:cNvSpPr>
          <p:nvPr/>
        </p:nvSpPr>
        <p:spPr bwMode="auto">
          <a:xfrm>
            <a:off x="3276600" y="22860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791" name="Oval 15">
            <a:extLst>
              <a:ext uri="{FF2B5EF4-FFF2-40B4-BE49-F238E27FC236}">
                <a16:creationId xmlns:a16="http://schemas.microsoft.com/office/drawing/2014/main" id="{C2E70B82-631F-47D7-9F43-3C3A71A4CDDD}"/>
              </a:ext>
            </a:extLst>
          </p:cNvPr>
          <p:cNvSpPr>
            <a:spLocks noChangeArrowheads="1"/>
          </p:cNvSpPr>
          <p:nvPr/>
        </p:nvSpPr>
        <p:spPr bwMode="auto">
          <a:xfrm>
            <a:off x="20574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792" name="Oval 16">
            <a:extLst>
              <a:ext uri="{FF2B5EF4-FFF2-40B4-BE49-F238E27FC236}">
                <a16:creationId xmlns:a16="http://schemas.microsoft.com/office/drawing/2014/main" id="{93DDA48C-2AB6-489A-8C29-933B9D6B460E}"/>
              </a:ext>
            </a:extLst>
          </p:cNvPr>
          <p:cNvSpPr>
            <a:spLocks noChangeArrowheads="1"/>
          </p:cNvSpPr>
          <p:nvPr/>
        </p:nvSpPr>
        <p:spPr bwMode="auto">
          <a:xfrm>
            <a:off x="28956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793" name="Text Box 17">
            <a:extLst>
              <a:ext uri="{FF2B5EF4-FFF2-40B4-BE49-F238E27FC236}">
                <a16:creationId xmlns:a16="http://schemas.microsoft.com/office/drawing/2014/main" id="{C06B1AA9-4883-449B-A15C-7036E7F17927}"/>
              </a:ext>
            </a:extLst>
          </p:cNvPr>
          <p:cNvSpPr txBox="1">
            <a:spLocks noChangeArrowheads="1"/>
          </p:cNvSpPr>
          <p:nvPr/>
        </p:nvSpPr>
        <p:spPr bwMode="auto">
          <a:xfrm>
            <a:off x="23050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794" name="Text Box 18">
            <a:extLst>
              <a:ext uri="{FF2B5EF4-FFF2-40B4-BE49-F238E27FC236}">
                <a16:creationId xmlns:a16="http://schemas.microsoft.com/office/drawing/2014/main" id="{1E909BD6-1019-49D4-B0D8-562F066558B0}"/>
              </a:ext>
            </a:extLst>
          </p:cNvPr>
          <p:cNvSpPr txBox="1">
            <a:spLocks noChangeArrowheads="1"/>
          </p:cNvSpPr>
          <p:nvPr/>
        </p:nvSpPr>
        <p:spPr bwMode="auto">
          <a:xfrm>
            <a:off x="16192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795" name="Text Box 19">
            <a:extLst>
              <a:ext uri="{FF2B5EF4-FFF2-40B4-BE49-F238E27FC236}">
                <a16:creationId xmlns:a16="http://schemas.microsoft.com/office/drawing/2014/main" id="{8DE3CEBF-8581-4186-8CB2-8AB4324DB84B}"/>
              </a:ext>
            </a:extLst>
          </p:cNvPr>
          <p:cNvSpPr txBox="1">
            <a:spLocks noChangeArrowheads="1"/>
          </p:cNvSpPr>
          <p:nvPr/>
        </p:nvSpPr>
        <p:spPr bwMode="auto">
          <a:xfrm>
            <a:off x="37528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796" name="Text Box 20">
            <a:extLst>
              <a:ext uri="{FF2B5EF4-FFF2-40B4-BE49-F238E27FC236}">
                <a16:creationId xmlns:a16="http://schemas.microsoft.com/office/drawing/2014/main" id="{DA149B22-FF3D-4F49-8263-F015D921CF40}"/>
              </a:ext>
            </a:extLst>
          </p:cNvPr>
          <p:cNvSpPr txBox="1">
            <a:spLocks noChangeArrowheads="1"/>
          </p:cNvSpPr>
          <p:nvPr/>
        </p:nvSpPr>
        <p:spPr bwMode="auto">
          <a:xfrm>
            <a:off x="9144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797" name="Text Box 21">
            <a:extLst>
              <a:ext uri="{FF2B5EF4-FFF2-40B4-BE49-F238E27FC236}">
                <a16:creationId xmlns:a16="http://schemas.microsoft.com/office/drawing/2014/main" id="{37253882-E9BC-4B8F-A8DA-E65C691CA9D3}"/>
              </a:ext>
            </a:extLst>
          </p:cNvPr>
          <p:cNvSpPr txBox="1">
            <a:spLocks noChangeArrowheads="1"/>
          </p:cNvSpPr>
          <p:nvPr/>
        </p:nvSpPr>
        <p:spPr bwMode="auto">
          <a:xfrm>
            <a:off x="22860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798" name="Text Box 22">
            <a:extLst>
              <a:ext uri="{FF2B5EF4-FFF2-40B4-BE49-F238E27FC236}">
                <a16:creationId xmlns:a16="http://schemas.microsoft.com/office/drawing/2014/main" id="{5449F2C7-D77D-44A0-90D5-A5FF9358671B}"/>
              </a:ext>
            </a:extLst>
          </p:cNvPr>
          <p:cNvSpPr txBox="1">
            <a:spLocks noChangeArrowheads="1"/>
          </p:cNvSpPr>
          <p:nvPr/>
        </p:nvSpPr>
        <p:spPr bwMode="auto">
          <a:xfrm>
            <a:off x="28384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799" name="AutoShape 23">
            <a:extLst>
              <a:ext uri="{FF2B5EF4-FFF2-40B4-BE49-F238E27FC236}">
                <a16:creationId xmlns:a16="http://schemas.microsoft.com/office/drawing/2014/main" id="{1C5C3DD3-2B55-43E7-AEA1-406D468F0E92}"/>
              </a:ext>
            </a:extLst>
          </p:cNvPr>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971800" name="Oval 24">
            <a:extLst>
              <a:ext uri="{FF2B5EF4-FFF2-40B4-BE49-F238E27FC236}">
                <a16:creationId xmlns:a16="http://schemas.microsoft.com/office/drawing/2014/main" id="{0DFA7A46-820C-4769-AB88-46F3621C983D}"/>
              </a:ext>
            </a:extLst>
          </p:cNvPr>
          <p:cNvSpPr>
            <a:spLocks noChangeArrowheads="1"/>
          </p:cNvSpPr>
          <p:nvPr/>
        </p:nvSpPr>
        <p:spPr bwMode="auto">
          <a:xfrm>
            <a:off x="6629400" y="1447800"/>
            <a:ext cx="533400" cy="533400"/>
          </a:xfrm>
          <a:prstGeom prst="ellipse">
            <a:avLst/>
          </a:prstGeom>
          <a:solidFill>
            <a:srgbClr val="CCFF99"/>
          </a:solidFill>
          <a:ln w="28575">
            <a:solidFill>
              <a:schemeClr val="tx1"/>
            </a:solidFill>
            <a:round/>
            <a:headEnd/>
            <a:tailEnd/>
          </a:ln>
        </p:spPr>
        <p:txBody>
          <a:bodyPr wrap="none" anchor="ctr"/>
          <a:lstStyle/>
          <a:p>
            <a:pPr algn="ctr" eaLnBrk="1" hangingPunct="1">
              <a:defRPr/>
            </a:pPr>
            <a:r>
              <a:rPr kumimoji="1" lang="en-US" altLang="zh-CN" sz="2800" b="1">
                <a:solidFill>
                  <a:schemeClr val="tx2"/>
                </a:solidFill>
                <a:latin typeface="Times New Roman" pitchFamily="18" charset="0"/>
              </a:rPr>
              <a:t>08</a:t>
            </a:r>
            <a:endParaRPr kumimoji="1" lang="en-US" altLang="zh-CN" sz="240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ndParaRPr>
          </a:p>
        </p:txBody>
      </p:sp>
      <p:sp>
        <p:nvSpPr>
          <p:cNvPr id="971801" name="Oval 25">
            <a:extLst>
              <a:ext uri="{FF2B5EF4-FFF2-40B4-BE49-F238E27FC236}">
                <a16:creationId xmlns:a16="http://schemas.microsoft.com/office/drawing/2014/main" id="{0FA1910C-B652-4D0F-BC39-346A482BD899}"/>
              </a:ext>
            </a:extLst>
          </p:cNvPr>
          <p:cNvSpPr>
            <a:spLocks noChangeArrowheads="1"/>
          </p:cNvSpPr>
          <p:nvPr/>
        </p:nvSpPr>
        <p:spPr bwMode="auto">
          <a:xfrm>
            <a:off x="5943600" y="22860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802" name="Oval 26">
            <a:extLst>
              <a:ext uri="{FF2B5EF4-FFF2-40B4-BE49-F238E27FC236}">
                <a16:creationId xmlns:a16="http://schemas.microsoft.com/office/drawing/2014/main" id="{D44421D9-DD07-4665-B0CC-F1117F3E6841}"/>
              </a:ext>
            </a:extLst>
          </p:cNvPr>
          <p:cNvSpPr>
            <a:spLocks noChangeArrowheads="1"/>
          </p:cNvSpPr>
          <p:nvPr/>
        </p:nvSpPr>
        <p:spPr bwMode="auto">
          <a:xfrm>
            <a:off x="51816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400" b="1">
                <a:solidFill>
                  <a:schemeClr val="bg2"/>
                </a:solidFill>
                <a:latin typeface="Times New Roman" pitchFamily="18" charset="0"/>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803" name="Oval 27">
            <a:extLst>
              <a:ext uri="{FF2B5EF4-FFF2-40B4-BE49-F238E27FC236}">
                <a16:creationId xmlns:a16="http://schemas.microsoft.com/office/drawing/2014/main" id="{92BBEC2C-55EB-4891-8B56-369E279C17E5}"/>
              </a:ext>
            </a:extLst>
          </p:cNvPr>
          <p:cNvSpPr>
            <a:spLocks noChangeArrowheads="1"/>
          </p:cNvSpPr>
          <p:nvPr/>
        </p:nvSpPr>
        <p:spPr bwMode="auto">
          <a:xfrm>
            <a:off x="62484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804" name="Oval 28">
            <a:extLst>
              <a:ext uri="{FF2B5EF4-FFF2-40B4-BE49-F238E27FC236}">
                <a16:creationId xmlns:a16="http://schemas.microsoft.com/office/drawing/2014/main" id="{5762ACB9-8A3D-4C0E-8308-7899CC159999}"/>
              </a:ext>
            </a:extLst>
          </p:cNvPr>
          <p:cNvSpPr>
            <a:spLocks noChangeArrowheads="1"/>
          </p:cNvSpPr>
          <p:nvPr/>
        </p:nvSpPr>
        <p:spPr bwMode="auto">
          <a:xfrm>
            <a:off x="7391400" y="22860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805" name="Oval 29">
            <a:extLst>
              <a:ext uri="{FF2B5EF4-FFF2-40B4-BE49-F238E27FC236}">
                <a16:creationId xmlns:a16="http://schemas.microsoft.com/office/drawing/2014/main" id="{9FC3A0A3-B76B-4D3C-AC9A-8B4B90B45A7E}"/>
              </a:ext>
            </a:extLst>
          </p:cNvPr>
          <p:cNvSpPr>
            <a:spLocks noChangeArrowheads="1"/>
          </p:cNvSpPr>
          <p:nvPr/>
        </p:nvSpPr>
        <p:spPr bwMode="auto">
          <a:xfrm>
            <a:off x="7086600" y="3200400"/>
            <a:ext cx="533400" cy="533400"/>
          </a:xfrm>
          <a:prstGeom prst="ellipse">
            <a:avLst/>
          </a:prstGeom>
          <a:solidFill>
            <a:srgbClr val="FFFF99"/>
          </a:solidFill>
          <a:ln w="28575">
            <a:solidFill>
              <a:schemeClr val="tx1"/>
            </a:solidFill>
            <a:round/>
            <a:headEnd/>
            <a:tailEnd/>
          </a:ln>
        </p:spPr>
        <p:txBody>
          <a:bodyPr wrap="none" anchor="ctr"/>
          <a:lstStyle/>
          <a:p>
            <a:pPr algn="ctr" eaLnBrk="1" hangingPunct="1">
              <a:defRPr/>
            </a:pPr>
            <a:r>
              <a:rPr kumimoji="1" lang="en-US" altLang="zh-CN" sz="2800" b="1">
                <a:solidFill>
                  <a:schemeClr val="bg2"/>
                </a:solidFill>
                <a:latin typeface="Times New Roman" pitchFamily="18" charset="0"/>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ndParaRPr>
          </a:p>
        </p:txBody>
      </p:sp>
      <p:sp>
        <p:nvSpPr>
          <p:cNvPr id="971806" name="Text Box 30">
            <a:extLst>
              <a:ext uri="{FF2B5EF4-FFF2-40B4-BE49-F238E27FC236}">
                <a16:creationId xmlns:a16="http://schemas.microsoft.com/office/drawing/2014/main" id="{49150471-2B8C-4027-924F-8DA11353C294}"/>
              </a:ext>
            </a:extLst>
          </p:cNvPr>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807" name="Text Box 31">
            <a:extLst>
              <a:ext uri="{FF2B5EF4-FFF2-40B4-BE49-F238E27FC236}">
                <a16:creationId xmlns:a16="http://schemas.microsoft.com/office/drawing/2014/main" id="{B17E7614-4BF0-455E-AE80-B860873680A9}"/>
              </a:ext>
            </a:extLst>
          </p:cNvPr>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808" name="Text Box 32">
            <a:extLst>
              <a:ext uri="{FF2B5EF4-FFF2-40B4-BE49-F238E27FC236}">
                <a16:creationId xmlns:a16="http://schemas.microsoft.com/office/drawing/2014/main" id="{052950D1-9B79-4007-AE4E-78B056BC05B6}"/>
              </a:ext>
            </a:extLst>
          </p:cNvPr>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809" name="Text Box 33">
            <a:extLst>
              <a:ext uri="{FF2B5EF4-FFF2-40B4-BE49-F238E27FC236}">
                <a16:creationId xmlns:a16="http://schemas.microsoft.com/office/drawing/2014/main" id="{8F24540A-6A0A-4F12-8692-884ED33D2243}"/>
              </a:ext>
            </a:extLst>
          </p:cNvPr>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810" name="Text Box 34">
            <a:extLst>
              <a:ext uri="{FF2B5EF4-FFF2-40B4-BE49-F238E27FC236}">
                <a16:creationId xmlns:a16="http://schemas.microsoft.com/office/drawing/2014/main" id="{B1347638-A348-4ABF-9035-0FD9A79683A5}"/>
              </a:ext>
            </a:extLst>
          </p:cNvPr>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811" name="Text Box 35">
            <a:extLst>
              <a:ext uri="{FF2B5EF4-FFF2-40B4-BE49-F238E27FC236}">
                <a16:creationId xmlns:a16="http://schemas.microsoft.com/office/drawing/2014/main" id="{43CC9AC4-1615-49B1-9798-3A9946C55630}"/>
              </a:ext>
            </a:extLst>
          </p:cNvPr>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a:latin typeface="Times New Roman" pitchFamily="18" charset="0"/>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1812" name="Rectangle 36" descr="羊皮纸">
            <a:extLst>
              <a:ext uri="{FF2B5EF4-FFF2-40B4-BE49-F238E27FC236}">
                <a16:creationId xmlns:a16="http://schemas.microsoft.com/office/drawing/2014/main" id="{57A9A002-B5F8-4E51-A7E1-409782CBFC0E}"/>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16  08  21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2982" name="Line 37">
            <a:extLst>
              <a:ext uri="{FF2B5EF4-FFF2-40B4-BE49-F238E27FC236}">
                <a16:creationId xmlns:a16="http://schemas.microsoft.com/office/drawing/2014/main" id="{807ADFB8-58B7-40D9-8A2D-DC1623DA359F}"/>
              </a:ext>
            </a:extLst>
          </p:cNvPr>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3" name="Line 38">
            <a:extLst>
              <a:ext uri="{FF2B5EF4-FFF2-40B4-BE49-F238E27FC236}">
                <a16:creationId xmlns:a16="http://schemas.microsoft.com/office/drawing/2014/main" id="{293E0615-024D-4FE5-8BD5-8FFFCB513521}"/>
              </a:ext>
            </a:extLst>
          </p:cNvPr>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4" name="Line 39">
            <a:extLst>
              <a:ext uri="{FF2B5EF4-FFF2-40B4-BE49-F238E27FC236}">
                <a16:creationId xmlns:a16="http://schemas.microsoft.com/office/drawing/2014/main" id="{75E8ECCC-DBA3-4BB8-8457-E51A0FBB11CD}"/>
              </a:ext>
            </a:extLst>
          </p:cNvPr>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5" name="Line 40">
            <a:extLst>
              <a:ext uri="{FF2B5EF4-FFF2-40B4-BE49-F238E27FC236}">
                <a16:creationId xmlns:a16="http://schemas.microsoft.com/office/drawing/2014/main" id="{7B687B83-FC9A-4E84-B31F-F95272F4FC8B}"/>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41">
            <a:extLst>
              <a:ext uri="{FF2B5EF4-FFF2-40B4-BE49-F238E27FC236}">
                <a16:creationId xmlns:a16="http://schemas.microsoft.com/office/drawing/2014/main" id="{312CF648-322F-4094-892F-163A41D2A446}"/>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1818" name="Rectangle 42" descr="羊皮纸">
            <a:extLst>
              <a:ext uri="{FF2B5EF4-FFF2-40B4-BE49-F238E27FC236}">
                <a16:creationId xmlns:a16="http://schemas.microsoft.com/office/drawing/2014/main" id="{4DE5C609-5C2E-4931-A646-12768A74EBEA}"/>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pPr algn="ctr" eaLnBrk="1" hangingPunct="1">
              <a:defRPr/>
            </a:pPr>
            <a:r>
              <a:rPr kumimoji="1" lang="en-US" altLang="zh-CN" sz="2800" b="1">
                <a:solidFill>
                  <a:schemeClr val="tx2"/>
                </a:solidFill>
                <a:latin typeface="Times New Roman" pitchFamily="18" charset="0"/>
              </a:rPr>
              <a:t>08  </a:t>
            </a:r>
            <a:r>
              <a:rPr kumimoji="1" lang="en-US" altLang="zh-CN" sz="2800" b="1">
                <a:solidFill>
                  <a:schemeClr val="bg2"/>
                </a:solidFill>
                <a:latin typeface="Times New Roman" pitchFamily="18" charset="0"/>
              </a:rPr>
              <a:t>16 </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21</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25</a:t>
            </a:r>
            <a:r>
              <a:rPr kumimoji="1" lang="en-US" altLang="zh-CN" sz="2800" b="1">
                <a:solidFill>
                  <a:schemeClr val="tx2"/>
                </a:solidFill>
                <a:latin typeface="Times New Roman" pitchFamily="18" charset="0"/>
              </a:rPr>
              <a:t>  </a:t>
            </a:r>
            <a:r>
              <a:rPr kumimoji="1" lang="en-US" altLang="zh-CN" sz="2800" b="1">
                <a:solidFill>
                  <a:schemeClr val="bg2"/>
                </a:solidFill>
                <a:latin typeface="Times New Roman" pitchFamily="18" charset="0"/>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2988" name="Line 43">
            <a:extLst>
              <a:ext uri="{FF2B5EF4-FFF2-40B4-BE49-F238E27FC236}">
                <a16:creationId xmlns:a16="http://schemas.microsoft.com/office/drawing/2014/main" id="{7E82E50A-D2B3-45C0-B28A-C755762929EC}"/>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9" name="Line 44">
            <a:extLst>
              <a:ext uri="{FF2B5EF4-FFF2-40B4-BE49-F238E27FC236}">
                <a16:creationId xmlns:a16="http://schemas.microsoft.com/office/drawing/2014/main" id="{A2ACB53F-4151-4C76-9502-23131E62D059}"/>
              </a:ext>
            </a:extLst>
          </p:cNvPr>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0" name="Line 45">
            <a:extLst>
              <a:ext uri="{FF2B5EF4-FFF2-40B4-BE49-F238E27FC236}">
                <a16:creationId xmlns:a16="http://schemas.microsoft.com/office/drawing/2014/main" id="{18F93FE9-FB8E-412D-A0C7-B83B9E5C01EB}"/>
              </a:ext>
            </a:extLst>
          </p:cNvPr>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1" name="Line 46">
            <a:extLst>
              <a:ext uri="{FF2B5EF4-FFF2-40B4-BE49-F238E27FC236}">
                <a16:creationId xmlns:a16="http://schemas.microsoft.com/office/drawing/2014/main" id="{0B10B13C-AF7D-4639-B93E-598FA7CEFCFC}"/>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47">
            <a:extLst>
              <a:ext uri="{FF2B5EF4-FFF2-40B4-BE49-F238E27FC236}">
                <a16:creationId xmlns:a16="http://schemas.microsoft.com/office/drawing/2014/main" id="{5FCD1EA7-D600-41EE-8623-EB05F9A326B3}"/>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1824" name="Text Box 48">
            <a:extLst>
              <a:ext uri="{FF2B5EF4-FFF2-40B4-BE49-F238E27FC236}">
                <a16:creationId xmlns:a16="http://schemas.microsoft.com/office/drawing/2014/main" id="{4AECC362-CF24-4F54-834E-F21E05930AE4}"/>
              </a:ext>
            </a:extLst>
          </p:cNvPr>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zh-CN" altLang="en-US" sz="2800" b="1">
                <a:latin typeface="Times New Roman" pitchFamily="18" charset="0"/>
                <a:ea typeface="仿宋_GB2312" pitchFamily="49" charset="-122"/>
              </a:rPr>
              <a:t>交换 </a:t>
            </a:r>
            <a:r>
              <a:rPr kumimoji="1" lang="en-US" altLang="en-US" sz="2800" b="1">
                <a:latin typeface="Times New Roman" pitchFamily="18" charset="0"/>
                <a:ea typeface="仿宋_GB2312" pitchFamily="49" charset="-122"/>
              </a:rPr>
              <a:t>0 </a:t>
            </a:r>
            <a:r>
              <a:rPr kumimoji="1" lang="zh-CN" altLang="en-US" sz="2800" b="1">
                <a:latin typeface="Times New Roman" pitchFamily="18" charset="0"/>
                <a:ea typeface="仿宋_GB2312" pitchFamily="49" charset="-122"/>
              </a:rPr>
              <a:t>号与 </a:t>
            </a:r>
            <a:r>
              <a:rPr kumimoji="1" lang="en-US" altLang="zh-CN" sz="2800" b="1">
                <a:latin typeface="Times New Roman" pitchFamily="18" charset="0"/>
                <a:ea typeface="仿宋_GB2312" pitchFamily="49" charset="-122"/>
              </a:rPr>
              <a:t>1 </a:t>
            </a:r>
            <a:r>
              <a:rPr kumimoji="1" lang="zh-CN" altLang="en-US" sz="2800" b="1">
                <a:latin typeface="Times New Roman" pitchFamily="18" charset="0"/>
                <a:ea typeface="仿宋_GB2312" pitchFamily="49" charset="-122"/>
              </a:rPr>
              <a:t>号元素</a:t>
            </a:r>
            <a:r>
              <a:rPr kumimoji="1" lang="en-US" altLang="zh-CN" sz="2800" b="1">
                <a:latin typeface="Times New Roman" pitchFamily="18" charset="0"/>
                <a:ea typeface="仿宋_GB2312" pitchFamily="49" charset="-122"/>
              </a:rPr>
              <a:t>,</a:t>
            </a:r>
          </a:p>
          <a:p>
            <a:pPr eaLnBrk="1" hangingPunct="1">
              <a:defRPr/>
            </a:pPr>
            <a:r>
              <a:rPr kumimoji="1" lang="en-US" altLang="zh-CN" sz="2800" b="1">
                <a:latin typeface="Times New Roman" pitchFamily="18" charset="0"/>
                <a:ea typeface="仿宋_GB2312" pitchFamily="49" charset="-122"/>
              </a:rPr>
              <a:t>1 </a:t>
            </a:r>
            <a:r>
              <a:rPr kumimoji="1" lang="zh-CN" altLang="en-US" sz="2800" b="1">
                <a:latin typeface="Times New Roman" pitchFamily="18" charset="0"/>
                <a:ea typeface="仿宋_GB2312" pitchFamily="49" charset="-122"/>
              </a:rPr>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2994" name="Text Box 49">
            <a:extLst>
              <a:ext uri="{FF2B5EF4-FFF2-40B4-BE49-F238E27FC236}">
                <a16:creationId xmlns:a16="http://schemas.microsoft.com/office/drawing/2014/main" id="{A444C5D7-A20D-4642-980B-3FFB6F3E0206}"/>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从 </a:t>
            </a:r>
            <a:r>
              <a:rPr kumimoji="1" lang="en-US" altLang="zh-CN" sz="2800" b="1">
                <a:latin typeface="Times New Roman" panose="02020603050405020304" pitchFamily="18" charset="0"/>
                <a:ea typeface="仿宋_GB2312" pitchFamily="49" charset="-122"/>
              </a:rPr>
              <a:t>0 </a:t>
            </a:r>
            <a:r>
              <a:rPr kumimoji="1" lang="zh-CN" altLang="en-US" sz="2800" b="1">
                <a:latin typeface="Times New Roman" panose="02020603050405020304" pitchFamily="18" charset="0"/>
                <a:ea typeface="仿宋_GB2312" pitchFamily="49" charset="-122"/>
              </a:rPr>
              <a:t>号到 </a:t>
            </a:r>
            <a:r>
              <a:rPr kumimoji="1" lang="en-US" altLang="zh-CN" sz="2800" b="1">
                <a:latin typeface="Times New Roman" panose="02020603050405020304" pitchFamily="18" charset="0"/>
                <a:ea typeface="仿宋_GB2312" pitchFamily="49" charset="-122"/>
              </a:rPr>
              <a:t>1 </a:t>
            </a:r>
            <a:r>
              <a:rPr kumimoji="1" lang="zh-CN" altLang="en-US" sz="2800" b="1">
                <a:latin typeface="Times New Roman" panose="02020603050405020304" pitchFamily="18" charset="0"/>
                <a:ea typeface="仿宋_GB2312" pitchFamily="49" charset="-122"/>
              </a:rPr>
              <a:t>号 重新</a:t>
            </a:r>
          </a:p>
          <a:p>
            <a:pPr eaLnBrk="1" hangingPunct="1">
              <a:spcBef>
                <a:spcPct val="0"/>
              </a:spcBef>
              <a:buClrTx/>
              <a:buSzTx/>
              <a:buFontTx/>
              <a:buNone/>
            </a:pPr>
            <a:r>
              <a:rPr kumimoji="1" lang="zh-CN" altLang="en-US" sz="2800" b="1">
                <a:latin typeface="Times New Roman" panose="02020603050405020304" pitchFamily="18" charset="0"/>
                <a:ea typeface="仿宋_GB2312" pitchFamily="49" charset="-122"/>
              </a:rPr>
              <a:t>调整为最大堆</a:t>
            </a:r>
          </a:p>
        </p:txBody>
      </p:sp>
      <p:sp>
        <p:nvSpPr>
          <p:cNvPr id="971826" name="AutoShape 50">
            <a:extLst>
              <a:ext uri="{FF2B5EF4-FFF2-40B4-BE49-F238E27FC236}">
                <a16:creationId xmlns:a16="http://schemas.microsoft.com/office/drawing/2014/main" id="{7FECF7DB-0504-4B83-A944-4BDB5988AC69}"/>
              </a:ext>
            </a:extLst>
          </p:cNvPr>
          <p:cNvSpPr>
            <a:spLocks noChangeArrowheads="1"/>
          </p:cNvSpPr>
          <p:nvPr/>
        </p:nvSpPr>
        <p:spPr bwMode="auto">
          <a:xfrm>
            <a:off x="2286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1" hangingPunct="1">
              <a:defRPr/>
            </a:pPr>
            <a:endParaRPr lang="zh-CN" altLang="en-US">
              <a:latin typeface="Arial" charset="0"/>
            </a:endParaRPr>
          </a:p>
        </p:txBody>
      </p:sp>
      <p:sp>
        <p:nvSpPr>
          <p:cNvPr id="82996" name="Line 51">
            <a:extLst>
              <a:ext uri="{FF2B5EF4-FFF2-40B4-BE49-F238E27FC236}">
                <a16:creationId xmlns:a16="http://schemas.microsoft.com/office/drawing/2014/main" id="{BEE5DD41-B54A-4526-8A9C-828A1F2B4434}"/>
              </a:ext>
            </a:extLst>
          </p:cNvPr>
          <p:cNvSpPr>
            <a:spLocks noChangeShapeType="1"/>
          </p:cNvSpPr>
          <p:nvPr/>
        </p:nvSpPr>
        <p:spPr bwMode="auto">
          <a:xfrm flipV="1">
            <a:off x="21336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7" name="Line 52">
            <a:extLst>
              <a:ext uri="{FF2B5EF4-FFF2-40B4-BE49-F238E27FC236}">
                <a16:creationId xmlns:a16="http://schemas.microsoft.com/office/drawing/2014/main" id="{1F34F3BF-4947-48E7-83D0-EE6FF644184D}"/>
              </a:ext>
            </a:extLst>
          </p:cNvPr>
          <p:cNvSpPr>
            <a:spLocks noChangeShapeType="1"/>
          </p:cNvSpPr>
          <p:nvPr/>
        </p:nvSpPr>
        <p:spPr bwMode="auto">
          <a:xfrm flipH="1">
            <a:off x="2057400" y="17526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8" name="Freeform 53">
            <a:extLst>
              <a:ext uri="{FF2B5EF4-FFF2-40B4-BE49-F238E27FC236}">
                <a16:creationId xmlns:a16="http://schemas.microsoft.com/office/drawing/2014/main" id="{E1E0E549-1A17-4861-9268-C55883999E94}"/>
              </a:ext>
            </a:extLst>
          </p:cNvPr>
          <p:cNvSpPr>
            <a:spLocks/>
          </p:cNvSpPr>
          <p:nvPr/>
        </p:nvSpPr>
        <p:spPr bwMode="auto">
          <a:xfrm>
            <a:off x="1295400" y="1003300"/>
            <a:ext cx="1981200" cy="2222500"/>
          </a:xfrm>
          <a:custGeom>
            <a:avLst/>
            <a:gdLst>
              <a:gd name="T0" fmla="*/ 2147483646 w 1248"/>
              <a:gd name="T1" fmla="*/ 2147483646 h 1400"/>
              <a:gd name="T2" fmla="*/ 2147483646 w 1248"/>
              <a:gd name="T3" fmla="*/ 2147483646 h 1400"/>
              <a:gd name="T4" fmla="*/ 2147483646 w 1248"/>
              <a:gd name="T5" fmla="*/ 2147483646 h 1400"/>
              <a:gd name="T6" fmla="*/ 2147483646 w 1248"/>
              <a:gd name="T7" fmla="*/ 2147483646 h 1400"/>
              <a:gd name="T8" fmla="*/ 2147483646 w 1248"/>
              <a:gd name="T9" fmla="*/ 2147483646 h 1400"/>
              <a:gd name="T10" fmla="*/ 2147483646 w 1248"/>
              <a:gd name="T11" fmla="*/ 2147483646 h 1400"/>
              <a:gd name="T12" fmla="*/ 2147483646 w 1248"/>
              <a:gd name="T13" fmla="*/ 2147483646 h 1400"/>
              <a:gd name="T14" fmla="*/ 2147483646 w 1248"/>
              <a:gd name="T15" fmla="*/ 2147483646 h 1400"/>
              <a:gd name="T16" fmla="*/ 2147483646 w 1248"/>
              <a:gd name="T17" fmla="*/ 2147483646 h 1400"/>
              <a:gd name="T18" fmla="*/ 2147483646 w 1248"/>
              <a:gd name="T19" fmla="*/ 2147483646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2999" name="Freeform 54">
            <a:extLst>
              <a:ext uri="{FF2B5EF4-FFF2-40B4-BE49-F238E27FC236}">
                <a16:creationId xmlns:a16="http://schemas.microsoft.com/office/drawing/2014/main" id="{57E807F4-E00B-4171-B17C-6FE54F5DFB46}"/>
              </a:ext>
            </a:extLst>
          </p:cNvPr>
          <p:cNvSpPr>
            <a:spLocks/>
          </p:cNvSpPr>
          <p:nvPr/>
        </p:nvSpPr>
        <p:spPr bwMode="auto">
          <a:xfrm>
            <a:off x="6311900" y="1066800"/>
            <a:ext cx="1168400" cy="1168400"/>
          </a:xfrm>
          <a:custGeom>
            <a:avLst/>
            <a:gdLst>
              <a:gd name="T0" fmla="*/ 2147483646 w 736"/>
              <a:gd name="T1" fmla="*/ 2147483646 h 736"/>
              <a:gd name="T2" fmla="*/ 2147483646 w 736"/>
              <a:gd name="T3" fmla="*/ 2147483646 h 736"/>
              <a:gd name="T4" fmla="*/ 2147483646 w 736"/>
              <a:gd name="T5" fmla="*/ 2147483646 h 736"/>
              <a:gd name="T6" fmla="*/ 2147483646 w 736"/>
              <a:gd name="T7" fmla="*/ 2147483646 h 736"/>
              <a:gd name="T8" fmla="*/ 2147483646 w 736"/>
              <a:gd name="T9" fmla="*/ 2147483646 h 736"/>
              <a:gd name="T10" fmla="*/ 2147483646 w 736"/>
              <a:gd name="T11" fmla="*/ 2147483646 h 736"/>
              <a:gd name="T12" fmla="*/ 2147483646 w 736"/>
              <a:gd name="T13" fmla="*/ 0 h 736"/>
              <a:gd name="T14" fmla="*/ 2147483646 w 736"/>
              <a:gd name="T15" fmla="*/ 2147483646 h 7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440C38C3-E133-4415-B5A7-B626436B1C3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E7029C-40AA-4733-9DD1-E5B968009E33}" type="slidenum">
              <a:rPr lang="en-US" altLang="zh-CN" sz="1200" smtClean="0">
                <a:latin typeface="Garamond" panose="02020404030301010803" pitchFamily="18" charset="0"/>
              </a:rPr>
              <a:pPr>
                <a:spcBef>
                  <a:spcPct val="0"/>
                </a:spcBef>
                <a:buClrTx/>
                <a:buSzTx/>
                <a:buFontTx/>
                <a:buNone/>
              </a:pPr>
              <a:t>79</a:t>
            </a:fld>
            <a:endParaRPr lang="en-US" altLang="zh-CN" sz="1200">
              <a:latin typeface="Garamond" panose="02020404030301010803" pitchFamily="18" charset="0"/>
            </a:endParaRPr>
          </a:p>
        </p:txBody>
      </p:sp>
      <p:sp>
        <p:nvSpPr>
          <p:cNvPr id="83971" name="Rectangle 3">
            <a:extLst>
              <a:ext uri="{FF2B5EF4-FFF2-40B4-BE49-F238E27FC236}">
                <a16:creationId xmlns:a16="http://schemas.microsoft.com/office/drawing/2014/main" id="{AF5F2060-8736-49B0-9971-A7DD3C155F05}"/>
              </a:ext>
            </a:extLst>
          </p:cNvPr>
          <p:cNvSpPr>
            <a:spLocks noGrp="1" noChangeArrowheads="1"/>
          </p:cNvSpPr>
          <p:nvPr>
            <p:ph type="title"/>
          </p:nvPr>
        </p:nvSpPr>
        <p:spPr>
          <a:xfrm>
            <a:off x="620713" y="525463"/>
            <a:ext cx="7927975" cy="862012"/>
          </a:xfrm>
        </p:spPr>
        <p:txBody>
          <a:bodyPr/>
          <a:lstStyle/>
          <a:p>
            <a:pPr algn="ctr" eaLnBrk="1" hangingPunct="1"/>
            <a:r>
              <a:rPr kumimoji="1" lang="zh-CN" altLang="en-US" sz="3800" b="1">
                <a:ea typeface="华文新魏" panose="02010800040101010101" pitchFamily="2" charset="-122"/>
              </a:rPr>
              <a:t>堆排序的算法</a:t>
            </a:r>
          </a:p>
        </p:txBody>
      </p:sp>
      <p:sp>
        <p:nvSpPr>
          <p:cNvPr id="83972" name="Rectangle 4">
            <a:extLst>
              <a:ext uri="{FF2B5EF4-FFF2-40B4-BE49-F238E27FC236}">
                <a16:creationId xmlns:a16="http://schemas.microsoft.com/office/drawing/2014/main" id="{527E3389-7D02-4CCC-AEE9-1BCCC7AD2AB9}"/>
              </a:ext>
            </a:extLst>
          </p:cNvPr>
          <p:cNvSpPr>
            <a:spLocks noGrp="1" noChangeArrowheads="1"/>
          </p:cNvSpPr>
          <p:nvPr>
            <p:ph type="body" idx="1"/>
          </p:nvPr>
        </p:nvSpPr>
        <p:spPr>
          <a:xfrm>
            <a:off x="457200" y="1341438"/>
            <a:ext cx="8229600" cy="5148262"/>
          </a:xfrm>
        </p:spPr>
        <p:txBody>
          <a:bodyPr/>
          <a:lstStyle/>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void </a:t>
            </a:r>
            <a:r>
              <a:rPr lang="en-US" altLang="zh-CN" sz="2600">
                <a:latin typeface="Times New Roman" panose="02020603050405020304" pitchFamily="18" charset="0"/>
                <a:ea typeface="隶书" panose="02010509060101010101" pitchFamily="49" charset="-122"/>
              </a:rPr>
              <a:t>HeapSort (dataList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对表</a:t>
            </a:r>
            <a:r>
              <a:rPr lang="en-US" altLang="zh-CN" sz="2600" b="1">
                <a:solidFill>
                  <a:schemeClr val="tx2"/>
                </a:solidFill>
                <a:latin typeface="Times New Roman" panose="02020603050405020304" pitchFamily="18" charset="0"/>
                <a:ea typeface="隶书" panose="02010509060101010101" pitchFamily="49" charset="-122"/>
              </a:rPr>
              <a:t>L.Vector[0]</a:t>
            </a:r>
            <a:r>
              <a:rPr lang="zh-CN" altLang="en-US" sz="2600">
                <a:solidFill>
                  <a:schemeClr val="tx2"/>
                </a:solidFill>
                <a:latin typeface="Times New Roman" panose="02020603050405020304" pitchFamily="18" charset="0"/>
                <a:ea typeface="隶书" panose="02010509060101010101" pitchFamily="49" charset="-122"/>
              </a:rPr>
              <a:t>到</a:t>
            </a:r>
            <a:r>
              <a:rPr lang="en-US" altLang="zh-CN" sz="2600" b="1">
                <a:solidFill>
                  <a:schemeClr val="tx2"/>
                </a:solidFill>
                <a:latin typeface="Times New Roman" panose="02020603050405020304" pitchFamily="18" charset="0"/>
                <a:ea typeface="隶书" panose="02010509060101010101" pitchFamily="49" charset="-122"/>
              </a:rPr>
              <a:t>L.Vector[n</a:t>
            </a:r>
            <a:r>
              <a:rPr lang="en-US" altLang="zh-CN" sz="2600" b="1">
                <a:solidFill>
                  <a:schemeClr val="tx2"/>
                </a:solidFill>
                <a:latin typeface="Courier New" panose="02070309020205020404" pitchFamily="49" charset="0"/>
                <a:ea typeface="隶书" panose="02010509060101010101" pitchFamily="49" charset="-122"/>
              </a:rPr>
              <a:t>-</a:t>
            </a:r>
            <a:r>
              <a:rPr lang="en-US" altLang="zh-CN" sz="2600" b="1">
                <a:solidFill>
                  <a:schemeClr val="tx2"/>
                </a:solidFill>
                <a:latin typeface="Times New Roman" panose="02020603050405020304" pitchFamily="18" charset="0"/>
                <a:ea typeface="隶书" panose="02010509060101010101" pitchFamily="49" charset="-122"/>
              </a:rPr>
              <a:t>1]</a:t>
            </a:r>
            <a:r>
              <a:rPr lang="zh-CN" altLang="en-US" sz="2600">
                <a:solidFill>
                  <a:schemeClr val="tx2"/>
                </a:solidFill>
                <a:latin typeface="Times New Roman" panose="02020603050405020304" pitchFamily="18" charset="0"/>
                <a:ea typeface="隶书" panose="02010509060101010101" pitchFamily="49" charset="-122"/>
              </a:rPr>
              <a:t>进行排序</a:t>
            </a:r>
            <a:r>
              <a:rPr lang="en-US" altLang="zh-CN" sz="2600">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使得表</a:t>
            </a:r>
          </a:p>
          <a:p>
            <a:pPr eaLnBrk="1" hangingPunct="1">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中各个元素按其排序码非递减有序</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n</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L.length()</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for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(n</a:t>
            </a:r>
            <a:r>
              <a:rPr lang="en-US" altLang="zh-CN" sz="2600" b="1">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2)/2</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&gt;= </a:t>
            </a:r>
            <a:r>
              <a:rPr lang="en-US" altLang="zh-CN" sz="2600">
                <a:latin typeface="Times New Roman" panose="02020603050405020304" pitchFamily="18" charset="0"/>
                <a:ea typeface="隶书" panose="02010509060101010101" pitchFamily="49" charset="-122"/>
              </a:rPr>
              <a:t>0</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将表转换为堆</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siftDown (L</a:t>
            </a:r>
            <a:r>
              <a:rPr lang="en-US" altLang="zh-CN" sz="2600" b="1">
                <a:latin typeface="Times New Roman" panose="02020603050405020304" pitchFamily="18"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 i</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n</a:t>
            </a:r>
            <a:r>
              <a:rPr lang="en-US" altLang="zh-CN" sz="2600">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for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n</a:t>
            </a:r>
            <a:r>
              <a:rPr lang="en-US" altLang="zh-CN" sz="2600" b="1">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 </a:t>
            </a:r>
            <a:r>
              <a:rPr lang="en-US" altLang="zh-CN" sz="2600" b="1">
                <a:latin typeface="Times New Roman" panose="02020603050405020304" pitchFamily="18" charset="0"/>
                <a:ea typeface="隶书" panose="02010509060101010101" pitchFamily="49" charset="-122"/>
              </a:rPr>
              <a:t>&gt;= </a:t>
            </a:r>
            <a:r>
              <a:rPr lang="en-US" altLang="zh-CN" sz="2600">
                <a:latin typeface="Times New Roman" panose="02020603050405020304" pitchFamily="18" charset="0"/>
                <a:ea typeface="隶书" panose="02010509060101010101" pitchFamily="49" charset="-122"/>
              </a:rPr>
              <a:t>0</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Courier New" panose="02070309020205020404" pitchFamily="49" charset="0"/>
                <a:ea typeface="隶书" panose="02010509060101010101" pitchFamily="49" charset="-122"/>
              </a:rPr>
              <a:t>--</a:t>
            </a:r>
            <a:r>
              <a:rPr lang="en-US" altLang="zh-CN" sz="2600" b="1">
                <a:latin typeface="Times New Roman" panose="02020603050405020304" pitchFamily="18" charset="0"/>
                <a:ea typeface="隶书" panose="02010509060101010101" pitchFamily="49" charset="-122"/>
              </a:rPr>
              <a:t>) {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对表排序</a:t>
            </a:r>
          </a:p>
          <a:p>
            <a:pPr eaLnBrk="1" hangingPunct="1">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L.Swap(0</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siftDown (L, 0</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Courier New" panose="02070309020205020404" pitchFamily="49" charset="0"/>
                <a:ea typeface="隶书" panose="02010509060101010101"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3A44C607-F056-4154-9469-D5E6F64E0F4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725255-1C7B-4BDB-89AC-14DE7367ADF3}" type="slidenum">
              <a:rPr lang="en-US" altLang="zh-CN" sz="1200" smtClean="0">
                <a:latin typeface="Garamond" panose="02020404030301010803" pitchFamily="18" charset="0"/>
              </a:rPr>
              <a:pPr>
                <a:spcBef>
                  <a:spcPct val="0"/>
                </a:spcBef>
                <a:buClrTx/>
                <a:buSzTx/>
                <a:buFontTx/>
                <a:buNone/>
              </a:pPr>
              <a:t>8</a:t>
            </a:fld>
            <a:endParaRPr lang="en-US" altLang="zh-CN" sz="1200">
              <a:latin typeface="Garamond" panose="02020404030301010803" pitchFamily="18" charset="0"/>
            </a:endParaRPr>
          </a:p>
        </p:txBody>
      </p:sp>
      <p:sp>
        <p:nvSpPr>
          <p:cNvPr id="11267" name="Rectangle 2">
            <a:extLst>
              <a:ext uri="{FF2B5EF4-FFF2-40B4-BE49-F238E27FC236}">
                <a16:creationId xmlns:a16="http://schemas.microsoft.com/office/drawing/2014/main" id="{E8CDE7D5-47D0-400D-A0E7-F1387E7B4603}"/>
              </a:ext>
            </a:extLst>
          </p:cNvPr>
          <p:cNvSpPr>
            <a:spLocks noGrp="1" noChangeArrowheads="1"/>
          </p:cNvSpPr>
          <p:nvPr>
            <p:ph type="body" idx="1"/>
          </p:nvPr>
        </p:nvSpPr>
        <p:spPr>
          <a:xfrm>
            <a:off x="457200" y="765175"/>
            <a:ext cx="8399463" cy="5724525"/>
          </a:xfrm>
        </p:spPr>
        <p:txBody>
          <a:bodyPr/>
          <a:lstStyle/>
          <a:p>
            <a:pPr eaLnBrk="1" hangingPunct="1">
              <a:lnSpc>
                <a:spcPct val="105000"/>
              </a:lnSpc>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void </a:t>
            </a:r>
            <a:r>
              <a:rPr lang="en-US" altLang="zh-CN" sz="2600">
                <a:latin typeface="Times New Roman" panose="02020603050405020304" pitchFamily="18" charset="0"/>
                <a:ea typeface="隶书" panose="02010509060101010101" pitchFamily="49" charset="-122"/>
              </a:rPr>
              <a:t>Swap (Element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y</a:t>
            </a:r>
            <a:r>
              <a:rPr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 </a:t>
            </a:r>
            <a:r>
              <a:rPr lang="en-US" altLang="zh-CN" sz="2600">
                <a:latin typeface="Times New Roman" panose="02020603050405020304" pitchFamily="18" charset="0"/>
                <a:ea typeface="隶书" panose="02010509060101010101" pitchFamily="49" charset="-122"/>
              </a:rPr>
              <a:t>temp</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y</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y</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temp</a:t>
            </a:r>
            <a:r>
              <a:rPr lang="en-US" altLang="zh-CN" sz="26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Element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operator </a:t>
            </a:r>
            <a:r>
              <a:rPr lang="en-US" altLang="zh-CN" sz="2600">
                <a:latin typeface="Times New Roman" panose="02020603050405020304" pitchFamily="18" charset="0"/>
                <a:ea typeface="隶书" panose="02010509060101010101" pitchFamily="49" charset="-122"/>
              </a:rPr>
              <a:t>[](</a:t>
            </a:r>
            <a:r>
              <a:rPr lang="en-US" altLang="zh-CN" sz="2600" b="1">
                <a:latin typeface="Times New Roman" panose="02020603050405020304" pitchFamily="18" charset="0"/>
                <a:ea typeface="隶书" panose="02010509060101010101" pitchFamily="49" charset="-122"/>
              </a:rPr>
              <a:t>int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取第</a:t>
            </a:r>
            <a:r>
              <a:rPr lang="en-US" altLang="zh-CN" sz="2600" b="1">
                <a:solidFill>
                  <a:schemeClr val="tx2"/>
                </a:solidFill>
                <a:latin typeface="Times New Roman" panose="02020603050405020304" pitchFamily="18" charset="0"/>
                <a:ea typeface="隶书" panose="02010509060101010101" pitchFamily="49" charset="-122"/>
              </a:rPr>
              <a:t>i</a:t>
            </a:r>
            <a:r>
              <a:rPr lang="zh-CN" altLang="en-US" sz="2600">
                <a:solidFill>
                  <a:schemeClr val="tx2"/>
                </a:solidFill>
                <a:latin typeface="Times New Roman" panose="02020603050405020304" pitchFamily="18" charset="0"/>
                <a:ea typeface="隶书" panose="02010509060101010101" pitchFamily="49" charset="-122"/>
              </a:rPr>
              <a:t>个元素</a:t>
            </a:r>
            <a:endParaRPr lang="zh-CN" altLang="en-US" sz="26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 return</a:t>
            </a:r>
            <a:r>
              <a:rPr lang="en-US" altLang="zh-CN" sz="2600">
                <a:latin typeface="Times New Roman" panose="02020603050405020304" pitchFamily="18" charset="0"/>
                <a:ea typeface="隶书" panose="02010509060101010101" pitchFamily="49" charset="-122"/>
              </a:rPr>
              <a:t> Vector[i]</a:t>
            </a:r>
            <a:r>
              <a:rPr lang="en-US" altLang="zh-CN" sz="2600" b="1">
                <a:latin typeface="Times New Roman" panose="02020603050405020304" pitchFamily="18" charset="0"/>
                <a:ea typeface="隶书" panose="02010509060101010101" pitchFamily="49" charset="-122"/>
              </a:rPr>
              <a:t>; } 		</a:t>
            </a:r>
            <a:endParaRPr lang="en-US" altLang="zh-CN" sz="260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Partition (</a:t>
            </a:r>
            <a:r>
              <a:rPr lang="en-US" altLang="zh-CN" sz="2600" b="1">
                <a:latin typeface="Times New Roman" panose="02020603050405020304" pitchFamily="18" charset="0"/>
                <a:ea typeface="隶书" panose="02010509060101010101" pitchFamily="49" charset="-122"/>
              </a:rPr>
              <a:t>const int </a:t>
            </a:r>
            <a:r>
              <a:rPr lang="en-US" altLang="zh-CN" sz="2600">
                <a:latin typeface="Times New Roman" panose="02020603050405020304" pitchFamily="18" charset="0"/>
                <a:ea typeface="隶书" panose="02010509060101010101" pitchFamily="49" charset="-122"/>
              </a:rPr>
              <a:t>low</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high)</a:t>
            </a:r>
            <a:r>
              <a:rPr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快速排序划分</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endParaRPr lang="en-US" altLang="zh-CN" sz="260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endParaRPr lang="en-US" altLang="zh-CN" sz="2600" b="1">
              <a:latin typeface="Times New Roman" panose="02020603050405020304" pitchFamily="18" charset="0"/>
              <a:ea typeface="隶书" panose="02010509060101010101" pitchFamily="49" charset="-122"/>
            </a:endParaRPr>
          </a:p>
        </p:txBody>
      </p:sp>
      <p:sp>
        <p:nvSpPr>
          <p:cNvPr id="11268" name="AutoShape 3">
            <a:hlinkClick r:id="rId2" action="ppaction://hlinksldjump" highlightClick="1"/>
            <a:extLst>
              <a:ext uri="{FF2B5EF4-FFF2-40B4-BE49-F238E27FC236}">
                <a16:creationId xmlns:a16="http://schemas.microsoft.com/office/drawing/2014/main" id="{DA3DDF9D-320E-4950-9C8A-B0FB15F93667}"/>
              </a:ext>
            </a:extLst>
          </p:cNvPr>
          <p:cNvSpPr>
            <a:spLocks noChangeArrowheads="1"/>
          </p:cNvSpPr>
          <p:nvPr/>
        </p:nvSpPr>
        <p:spPr bwMode="auto">
          <a:xfrm>
            <a:off x="8243888" y="6237288"/>
            <a:ext cx="504825" cy="357187"/>
          </a:xfrm>
          <a:prstGeom prst="actionButtonBackPrevious">
            <a:avLst/>
          </a:prstGeom>
          <a:solidFill>
            <a:srgbClr val="C0C0C0"/>
          </a:solidFill>
          <a:ln w="9525">
            <a:solidFill>
              <a:srgbClr val="FFFFFF"/>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54E3AF79-A314-4FA9-A5CB-A3A0C6AE5CE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24EBC6-1964-4F17-A52B-8BEE8321710B}" type="slidenum">
              <a:rPr lang="en-US" altLang="zh-CN" sz="1200" smtClean="0">
                <a:latin typeface="Garamond" panose="02020404030301010803" pitchFamily="18" charset="0"/>
              </a:rPr>
              <a:pPr>
                <a:spcBef>
                  <a:spcPct val="0"/>
                </a:spcBef>
                <a:buClrTx/>
                <a:buSzTx/>
                <a:buFontTx/>
                <a:buNone/>
              </a:pPr>
              <a:t>80</a:t>
            </a:fld>
            <a:endParaRPr lang="en-US" altLang="zh-CN" sz="1200">
              <a:latin typeface="Garamond" panose="02020404030301010803" pitchFamily="18" charset="0"/>
            </a:endParaRPr>
          </a:p>
        </p:txBody>
      </p:sp>
      <p:sp>
        <p:nvSpPr>
          <p:cNvPr id="84995" name="Rectangle 2">
            <a:extLst>
              <a:ext uri="{FF2B5EF4-FFF2-40B4-BE49-F238E27FC236}">
                <a16:creationId xmlns:a16="http://schemas.microsoft.com/office/drawing/2014/main" id="{C7853356-C571-4219-AFCC-277F0B0DEC1B}"/>
              </a:ext>
            </a:extLst>
          </p:cNvPr>
          <p:cNvSpPr>
            <a:spLocks noGrp="1" noChangeArrowheads="1"/>
          </p:cNvSpPr>
          <p:nvPr>
            <p:ph type="title"/>
          </p:nvPr>
        </p:nvSpPr>
        <p:spPr/>
        <p:txBody>
          <a:bodyPr/>
          <a:lstStyle/>
          <a:p>
            <a:pPr eaLnBrk="1" hangingPunct="1"/>
            <a:endParaRPr lang="zh-CN" altLang="zh-CN"/>
          </a:p>
        </p:txBody>
      </p:sp>
      <p:sp>
        <p:nvSpPr>
          <p:cNvPr id="84996" name="Rectangle 3">
            <a:extLst>
              <a:ext uri="{FF2B5EF4-FFF2-40B4-BE49-F238E27FC236}">
                <a16:creationId xmlns:a16="http://schemas.microsoft.com/office/drawing/2014/main" id="{80485133-9A94-4649-897E-39F1645C1442}"/>
              </a:ext>
            </a:extLst>
          </p:cNvPr>
          <p:cNvSpPr>
            <a:spLocks noGrp="1" noChangeArrowheads="1"/>
          </p:cNvSpPr>
          <p:nvPr>
            <p:ph type="body" idx="1"/>
          </p:nvPr>
        </p:nvSpPr>
        <p:spPr/>
        <p:txBody>
          <a:bodyPr/>
          <a:lstStyle/>
          <a:p>
            <a:pPr eaLnBrk="1" hangingPunct="1">
              <a:spcBef>
                <a:spcPct val="10000"/>
              </a:spcBef>
              <a:buClr>
                <a:srgbClr val="800080"/>
              </a:buClr>
              <a:buSzPct val="50000"/>
            </a:pPr>
            <a:r>
              <a:rPr lang="zh-CN" altLang="en-US" sz="3200" b="1">
                <a:latin typeface="Times New Roman" panose="02020603050405020304" pitchFamily="18" charset="0"/>
                <a:ea typeface="仿宋_GB2312" pitchFamily="49" charset="-122"/>
              </a:rPr>
              <a:t>第二个 </a:t>
            </a:r>
            <a:r>
              <a:rPr lang="en-US" altLang="zh-CN" sz="3200" b="1">
                <a:latin typeface="Times New Roman" panose="02020603050405020304" pitchFamily="18" charset="0"/>
                <a:ea typeface="仿宋_GB2312" pitchFamily="49" charset="-122"/>
              </a:rPr>
              <a:t>for </a:t>
            </a:r>
            <a:r>
              <a:rPr lang="zh-CN" altLang="en-US" sz="3200" b="1">
                <a:latin typeface="Times New Roman" panose="02020603050405020304" pitchFamily="18" charset="0"/>
                <a:ea typeface="仿宋_GB2312" pitchFamily="49" charset="-122"/>
              </a:rPr>
              <a:t>循环中调用了</a:t>
            </a:r>
            <a:r>
              <a:rPr lang="en-US" altLang="zh-CN" sz="3200" b="1" i="1">
                <a:latin typeface="Times New Roman" panose="02020603050405020304" pitchFamily="18" charset="0"/>
                <a:ea typeface="仿宋_GB2312" pitchFamily="49" charset="-122"/>
              </a:rPr>
              <a:t>n</a:t>
            </a:r>
            <a:r>
              <a:rPr lang="en-US" altLang="zh-CN" sz="3200" b="1">
                <a:latin typeface="Courier New" panose="02070309020205020404" pitchFamily="49" charset="0"/>
                <a:ea typeface="仿宋_GB2312" pitchFamily="49" charset="-122"/>
              </a:rPr>
              <a:t>-</a:t>
            </a:r>
            <a:r>
              <a:rPr lang="en-US" altLang="zh-CN" sz="3200" b="1">
                <a:latin typeface="Times New Roman" panose="02020603050405020304" pitchFamily="18" charset="0"/>
                <a:ea typeface="仿宋_GB2312" pitchFamily="49" charset="-122"/>
              </a:rPr>
              <a:t>1</a:t>
            </a:r>
            <a:r>
              <a:rPr lang="zh-CN" altLang="en-US" sz="3200" b="1">
                <a:latin typeface="Times New Roman" panose="02020603050405020304" pitchFamily="18" charset="0"/>
                <a:ea typeface="仿宋_GB2312" pitchFamily="49" charset="-122"/>
              </a:rPr>
              <a:t>次</a:t>
            </a:r>
            <a:r>
              <a:rPr lang="en-US" altLang="zh-CN" sz="3200" b="1">
                <a:solidFill>
                  <a:srgbClr val="0000FF"/>
                </a:solidFill>
                <a:latin typeface="Times New Roman" panose="02020603050405020304" pitchFamily="18" charset="0"/>
                <a:ea typeface="仿宋_GB2312" pitchFamily="49" charset="-122"/>
              </a:rPr>
              <a:t>siftDown( )</a:t>
            </a:r>
            <a:r>
              <a:rPr lang="zh-CN" altLang="en-US" sz="3200" b="1">
                <a:latin typeface="Times New Roman" panose="02020603050405020304" pitchFamily="18" charset="0"/>
                <a:ea typeface="仿宋_GB2312" pitchFamily="49" charset="-122"/>
              </a:rPr>
              <a:t>算法</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该循环的计算时间为</a:t>
            </a:r>
            <a:r>
              <a:rPr lang="en-US" altLang="zh-CN" sz="3200" b="1">
                <a:solidFill>
                  <a:srgbClr val="0000FF"/>
                </a:solidFill>
                <a:latin typeface="Times New Roman" panose="02020603050405020304" pitchFamily="18" charset="0"/>
                <a:ea typeface="仿宋_GB2312" pitchFamily="49" charset="-122"/>
              </a:rPr>
              <a:t>O(</a:t>
            </a:r>
            <a:r>
              <a:rPr lang="en-US" altLang="zh-CN" sz="3200" b="1" i="1">
                <a:solidFill>
                  <a:srgbClr val="0000FF"/>
                </a:solidFill>
                <a:latin typeface="Times New Roman" panose="02020603050405020304" pitchFamily="18" charset="0"/>
                <a:ea typeface="仿宋_GB2312" pitchFamily="49" charset="-122"/>
              </a:rPr>
              <a:t>n</a:t>
            </a:r>
            <a:r>
              <a:rPr lang="en-US" altLang="zh-CN" sz="3200" b="1">
                <a:solidFill>
                  <a:srgbClr val="0000FF"/>
                </a:solidFill>
                <a:latin typeface="Times New Roman" panose="02020603050405020304" pitchFamily="18" charset="0"/>
                <a:ea typeface="仿宋_GB2312" pitchFamily="49" charset="-122"/>
              </a:rPr>
              <a:t>log</a:t>
            </a:r>
            <a:r>
              <a:rPr lang="en-US" altLang="zh-CN" sz="3200" b="1" baseline="-25000">
                <a:solidFill>
                  <a:srgbClr val="0000FF"/>
                </a:solidFill>
                <a:latin typeface="Times New Roman" panose="02020603050405020304" pitchFamily="18" charset="0"/>
                <a:ea typeface="仿宋_GB2312" pitchFamily="49" charset="-122"/>
              </a:rPr>
              <a:t>2</a:t>
            </a:r>
            <a:r>
              <a:rPr lang="en-US" altLang="zh-CN" sz="3200" b="1" i="1">
                <a:solidFill>
                  <a:srgbClr val="0000FF"/>
                </a:solidFill>
                <a:latin typeface="Times New Roman" panose="02020603050405020304" pitchFamily="18" charset="0"/>
                <a:ea typeface="仿宋_GB2312" pitchFamily="49" charset="-122"/>
              </a:rPr>
              <a:t>n</a:t>
            </a:r>
            <a:r>
              <a:rPr lang="en-US" altLang="zh-CN" sz="3200" b="1">
                <a:solidFill>
                  <a:srgbClr val="0000FF"/>
                </a:solidFill>
                <a:latin typeface="Times New Roman" panose="02020603050405020304" pitchFamily="18" charset="0"/>
                <a:ea typeface="仿宋_GB2312" pitchFamily="49" charset="-122"/>
              </a:rPr>
              <a:t>)</a:t>
            </a:r>
            <a:r>
              <a:rPr lang="zh-CN" altLang="en-US" sz="3200" b="1">
                <a:latin typeface="Times New Roman" panose="02020603050405020304" pitchFamily="18" charset="0"/>
                <a:ea typeface="仿宋_GB2312" pitchFamily="49" charset="-122"/>
              </a:rPr>
              <a:t>。因此</a:t>
            </a:r>
            <a:r>
              <a:rPr lang="en-US" altLang="zh-CN" sz="3200" b="1">
                <a:latin typeface="Times New Roman" panose="02020603050405020304" pitchFamily="18" charset="0"/>
                <a:ea typeface="仿宋_GB2312" pitchFamily="49" charset="-122"/>
              </a:rPr>
              <a:t>, </a:t>
            </a:r>
            <a:r>
              <a:rPr lang="zh-CN" altLang="en-US" sz="3200" b="1">
                <a:latin typeface="Times New Roman" panose="02020603050405020304" pitchFamily="18" charset="0"/>
                <a:ea typeface="仿宋_GB2312" pitchFamily="49" charset="-122"/>
              </a:rPr>
              <a:t>堆排序的</a:t>
            </a:r>
            <a:r>
              <a:rPr lang="zh-CN" altLang="en-US" sz="3200" b="1">
                <a:solidFill>
                  <a:srgbClr val="FF0000"/>
                </a:solidFill>
                <a:latin typeface="Times New Roman" panose="02020603050405020304" pitchFamily="18" charset="0"/>
                <a:ea typeface="仿宋_GB2312" pitchFamily="49" charset="-122"/>
              </a:rPr>
              <a:t>时间复杂性</a:t>
            </a:r>
            <a:r>
              <a:rPr lang="zh-CN" altLang="en-US" sz="3200" b="1">
                <a:latin typeface="Times New Roman" panose="02020603050405020304" pitchFamily="18" charset="0"/>
                <a:ea typeface="仿宋_GB2312" pitchFamily="49" charset="-122"/>
              </a:rPr>
              <a:t>为</a:t>
            </a:r>
            <a:r>
              <a:rPr lang="en-US" altLang="zh-CN" sz="3200" b="1">
                <a:solidFill>
                  <a:srgbClr val="0000FF"/>
                </a:solidFill>
                <a:latin typeface="Times New Roman" panose="02020603050405020304" pitchFamily="18" charset="0"/>
                <a:ea typeface="仿宋_GB2312" pitchFamily="49" charset="-122"/>
              </a:rPr>
              <a:t>O(</a:t>
            </a:r>
            <a:r>
              <a:rPr lang="en-US" altLang="zh-CN" sz="3200" b="1" i="1">
                <a:solidFill>
                  <a:srgbClr val="0000FF"/>
                </a:solidFill>
                <a:latin typeface="Times New Roman" panose="02020603050405020304" pitchFamily="18" charset="0"/>
                <a:ea typeface="仿宋_GB2312" pitchFamily="49" charset="-122"/>
              </a:rPr>
              <a:t>n</a:t>
            </a:r>
            <a:r>
              <a:rPr lang="en-US" altLang="zh-CN" sz="3200" b="1">
                <a:solidFill>
                  <a:srgbClr val="0000FF"/>
                </a:solidFill>
                <a:latin typeface="Times New Roman" panose="02020603050405020304" pitchFamily="18" charset="0"/>
                <a:ea typeface="仿宋_GB2312" pitchFamily="49" charset="-122"/>
              </a:rPr>
              <a:t>log</a:t>
            </a:r>
            <a:r>
              <a:rPr lang="en-US" altLang="zh-CN" sz="3200" b="1" baseline="-25000">
                <a:solidFill>
                  <a:srgbClr val="0000FF"/>
                </a:solidFill>
                <a:latin typeface="Times New Roman" panose="02020603050405020304" pitchFamily="18" charset="0"/>
                <a:ea typeface="仿宋_GB2312" pitchFamily="49" charset="-122"/>
              </a:rPr>
              <a:t>2</a:t>
            </a:r>
            <a:r>
              <a:rPr lang="en-US" altLang="zh-CN" sz="3200" b="1" i="1">
                <a:solidFill>
                  <a:srgbClr val="0000FF"/>
                </a:solidFill>
                <a:latin typeface="Times New Roman" panose="02020603050405020304" pitchFamily="18" charset="0"/>
                <a:ea typeface="仿宋_GB2312" pitchFamily="49" charset="-122"/>
              </a:rPr>
              <a:t>n</a:t>
            </a:r>
            <a:r>
              <a:rPr lang="en-US" altLang="zh-CN" sz="3200" b="1">
                <a:solidFill>
                  <a:srgbClr val="0000FF"/>
                </a:solidFill>
                <a:latin typeface="Times New Roman" panose="02020603050405020304" pitchFamily="18" charset="0"/>
                <a:ea typeface="仿宋_GB2312" pitchFamily="49" charset="-122"/>
              </a:rPr>
              <a:t>)</a:t>
            </a:r>
            <a:r>
              <a:rPr lang="zh-CN" altLang="en-US" sz="3200" b="1">
                <a:latin typeface="Times New Roman" panose="02020603050405020304" pitchFamily="18" charset="0"/>
                <a:ea typeface="仿宋_GB2312" pitchFamily="49" charset="-122"/>
              </a:rPr>
              <a:t>。</a:t>
            </a:r>
          </a:p>
          <a:p>
            <a:pPr eaLnBrk="1" hangingPunct="1">
              <a:spcBef>
                <a:spcPct val="10000"/>
              </a:spcBef>
              <a:buClr>
                <a:srgbClr val="800080"/>
              </a:buClr>
              <a:buSzPct val="50000"/>
            </a:pPr>
            <a:r>
              <a:rPr lang="zh-CN" altLang="en-US" sz="3200" b="1">
                <a:latin typeface="Times New Roman" panose="02020603050405020304" pitchFamily="18" charset="0"/>
                <a:ea typeface="仿宋_GB2312" pitchFamily="49" charset="-122"/>
              </a:rPr>
              <a:t>该算法的附加存储主要是在第二个 </a:t>
            </a:r>
            <a:r>
              <a:rPr lang="en-US" altLang="zh-CN" sz="3200" b="1">
                <a:latin typeface="Times New Roman" panose="02020603050405020304" pitchFamily="18" charset="0"/>
                <a:ea typeface="仿宋_GB2312" pitchFamily="49" charset="-122"/>
              </a:rPr>
              <a:t>for </a:t>
            </a:r>
            <a:r>
              <a:rPr lang="zh-CN" altLang="en-US" sz="3200" b="1">
                <a:latin typeface="Times New Roman" panose="02020603050405020304" pitchFamily="18" charset="0"/>
                <a:ea typeface="仿宋_GB2312" pitchFamily="49" charset="-122"/>
              </a:rPr>
              <a:t>循环中用来执行元素交换时所用的一个临时元素。因此，该算法的</a:t>
            </a:r>
            <a:r>
              <a:rPr lang="zh-CN" altLang="en-US" sz="3200" b="1">
                <a:solidFill>
                  <a:srgbClr val="FF0000"/>
                </a:solidFill>
                <a:latin typeface="Times New Roman" panose="02020603050405020304" pitchFamily="18" charset="0"/>
                <a:ea typeface="仿宋_GB2312" pitchFamily="49" charset="-122"/>
              </a:rPr>
              <a:t>空间复杂性</a:t>
            </a:r>
            <a:r>
              <a:rPr lang="zh-CN" altLang="en-US" sz="3200" b="1">
                <a:latin typeface="Times New Roman" panose="02020603050405020304" pitchFamily="18" charset="0"/>
                <a:ea typeface="仿宋_GB2312" pitchFamily="49" charset="-122"/>
              </a:rPr>
              <a:t>为</a:t>
            </a:r>
            <a:r>
              <a:rPr lang="en-US" altLang="zh-CN" sz="3200" b="1">
                <a:solidFill>
                  <a:srgbClr val="0000FF"/>
                </a:solidFill>
                <a:latin typeface="Times New Roman" panose="02020603050405020304" pitchFamily="18" charset="0"/>
                <a:ea typeface="仿宋_GB2312" pitchFamily="49" charset="-122"/>
              </a:rPr>
              <a:t>O(1)</a:t>
            </a:r>
            <a:r>
              <a:rPr lang="zh-CN" altLang="en-US" sz="3200" b="1">
                <a:latin typeface="Times New Roman" panose="02020603050405020304" pitchFamily="18" charset="0"/>
                <a:ea typeface="仿宋_GB2312" pitchFamily="49" charset="-122"/>
              </a:rPr>
              <a:t>。</a:t>
            </a:r>
          </a:p>
          <a:p>
            <a:pPr eaLnBrk="1" hangingPunct="1">
              <a:spcBef>
                <a:spcPct val="10000"/>
              </a:spcBef>
              <a:buClr>
                <a:srgbClr val="800080"/>
              </a:buClr>
              <a:buSzPct val="50000"/>
            </a:pPr>
            <a:r>
              <a:rPr lang="zh-CN" altLang="en-US" sz="3200" b="1">
                <a:latin typeface="Times New Roman" panose="02020603050405020304" pitchFamily="18" charset="0"/>
                <a:ea typeface="仿宋_GB2312" pitchFamily="49" charset="-122"/>
              </a:rPr>
              <a:t>堆排序是一个</a:t>
            </a:r>
            <a:r>
              <a:rPr lang="zh-CN" altLang="en-US" sz="3200" b="1">
                <a:solidFill>
                  <a:srgbClr val="FF0000"/>
                </a:solidFill>
                <a:latin typeface="Times New Roman" panose="02020603050405020304" pitchFamily="18" charset="0"/>
                <a:ea typeface="仿宋_GB2312" pitchFamily="49" charset="-122"/>
              </a:rPr>
              <a:t>不稳定</a:t>
            </a:r>
            <a:r>
              <a:rPr lang="zh-CN" altLang="en-US" sz="3200" b="1">
                <a:latin typeface="Times New Roman" panose="02020603050405020304" pitchFamily="18" charset="0"/>
                <a:ea typeface="仿宋_GB2312" pitchFamily="49" charset="-122"/>
              </a:rPr>
              <a:t>的排序方法。</a:t>
            </a:r>
            <a:endParaRPr lang="zh-CN" altLang="en-US" sz="3200">
              <a:latin typeface="Times New Roman" panose="02020603050405020304" pitchFamily="18" charset="0"/>
              <a:ea typeface="仿宋_GB2312" pitchFamily="49" charset="-122"/>
            </a:endParaRPr>
          </a:p>
          <a:p>
            <a:pPr eaLnBrk="1" hangingPunct="1"/>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DCEFC8CF-4EA8-47E5-8F1C-5F3CA35DE20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D90E15-8F78-498E-A6CE-6FEB035FB55F}" type="slidenum">
              <a:rPr lang="en-US" altLang="zh-CN" sz="1200" smtClean="0">
                <a:latin typeface="Garamond" panose="02020404030301010803" pitchFamily="18" charset="0"/>
              </a:rPr>
              <a:pPr>
                <a:spcBef>
                  <a:spcPct val="0"/>
                </a:spcBef>
                <a:buClrTx/>
                <a:buSzTx/>
                <a:buFontTx/>
                <a:buNone/>
              </a:pPr>
              <a:t>81</a:t>
            </a:fld>
            <a:endParaRPr lang="en-US" altLang="zh-CN" sz="1200">
              <a:latin typeface="Garamond" panose="02020404030301010803" pitchFamily="18" charset="0"/>
            </a:endParaRPr>
          </a:p>
        </p:txBody>
      </p:sp>
      <p:sp>
        <p:nvSpPr>
          <p:cNvPr id="86019" name="Rectangle 2">
            <a:extLst>
              <a:ext uri="{FF2B5EF4-FFF2-40B4-BE49-F238E27FC236}">
                <a16:creationId xmlns:a16="http://schemas.microsoft.com/office/drawing/2014/main" id="{4E17B9F9-F482-44FF-965C-2A8579C685F5}"/>
              </a:ext>
            </a:extLst>
          </p:cNvPr>
          <p:cNvSpPr>
            <a:spLocks noGrp="1" noChangeArrowheads="1"/>
          </p:cNvSpPr>
          <p:nvPr>
            <p:ph type="title"/>
          </p:nvPr>
        </p:nvSpPr>
        <p:spPr>
          <a:xfrm>
            <a:off x="1765300" y="323850"/>
            <a:ext cx="6094413" cy="747713"/>
          </a:xfrm>
        </p:spPr>
        <p:txBody>
          <a:bodyPr/>
          <a:lstStyle/>
          <a:p>
            <a:pPr algn="ctr" eaLnBrk="1" hangingPunct="1"/>
            <a:r>
              <a:rPr lang="zh-CN" altLang="en-US" sz="3800" b="1">
                <a:latin typeface="华文新魏" panose="02010800040101010101" pitchFamily="2" charset="-122"/>
                <a:ea typeface="华文新魏" panose="02010800040101010101" pitchFamily="2" charset="-122"/>
              </a:rPr>
              <a:t>归并排序 </a:t>
            </a:r>
            <a:r>
              <a:rPr lang="en-US" altLang="zh-CN" sz="3800" b="1">
                <a:latin typeface="华文新魏" panose="02010800040101010101" pitchFamily="2" charset="-122"/>
                <a:ea typeface="华文新魏" panose="02010800040101010101" pitchFamily="2" charset="-122"/>
              </a:rPr>
              <a:t>(Merge Sort)</a:t>
            </a:r>
            <a:endParaRPr lang="en-US" altLang="zh-CN" sz="3800">
              <a:latin typeface="华文新魏" panose="02010800040101010101" pitchFamily="2" charset="-122"/>
              <a:ea typeface="华文新魏" panose="02010800040101010101" pitchFamily="2" charset="-122"/>
            </a:endParaRPr>
          </a:p>
        </p:txBody>
      </p:sp>
      <p:sp>
        <p:nvSpPr>
          <p:cNvPr id="86020" name="Rectangle 3">
            <a:extLst>
              <a:ext uri="{FF2B5EF4-FFF2-40B4-BE49-F238E27FC236}">
                <a16:creationId xmlns:a16="http://schemas.microsoft.com/office/drawing/2014/main" id="{70DA4603-B2CB-4500-ABDD-0905692CC4A5}"/>
              </a:ext>
            </a:extLst>
          </p:cNvPr>
          <p:cNvSpPr>
            <a:spLocks noGrp="1" noChangeArrowheads="1"/>
          </p:cNvSpPr>
          <p:nvPr>
            <p:ph type="body" idx="1"/>
          </p:nvPr>
        </p:nvSpPr>
        <p:spPr>
          <a:xfrm>
            <a:off x="530225" y="1381125"/>
            <a:ext cx="8255000" cy="5143500"/>
          </a:xfrm>
        </p:spPr>
        <p:txBody>
          <a:bodyPr/>
          <a:lstStyle/>
          <a:p>
            <a:pPr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归并，是将两个或两个以上的有序表合并成一个新的有序表。</a:t>
            </a:r>
          </a:p>
          <a:p>
            <a:pPr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元素序列</a:t>
            </a:r>
            <a:r>
              <a:rPr lang="en-US" altLang="zh-CN" sz="2800" b="1">
                <a:solidFill>
                  <a:schemeClr val="tx2"/>
                </a:solidFill>
                <a:latin typeface="Times New Roman" panose="02020603050405020304" pitchFamily="18" charset="0"/>
                <a:ea typeface="仿宋_GB2312" pitchFamily="49" charset="-122"/>
              </a:rPr>
              <a:t>L1</a:t>
            </a:r>
            <a:r>
              <a:rPr lang="zh-CN" altLang="en-US" sz="2800" b="1">
                <a:latin typeface="Times New Roman" panose="02020603050405020304" pitchFamily="18" charset="0"/>
                <a:ea typeface="仿宋_GB2312" pitchFamily="49" charset="-122"/>
              </a:rPr>
              <a:t>中有两个有序表</a:t>
            </a:r>
            <a:r>
              <a:rPr lang="en-US" altLang="zh-CN" sz="2800" b="1">
                <a:solidFill>
                  <a:srgbClr val="0000FF"/>
                </a:solidFill>
                <a:latin typeface="Times New Roman" panose="02020603050405020304" pitchFamily="18" charset="0"/>
                <a:ea typeface="仿宋_GB2312" pitchFamily="49" charset="-122"/>
              </a:rPr>
              <a:t>Vector[left..mid]</a:t>
            </a:r>
            <a:r>
              <a:rPr lang="zh-CN" altLang="en-US" sz="2800" b="1">
                <a:latin typeface="Times New Roman" panose="02020603050405020304" pitchFamily="18" charset="0"/>
                <a:ea typeface="仿宋_GB2312" pitchFamily="49" charset="-122"/>
              </a:rPr>
              <a:t>和</a:t>
            </a:r>
            <a:r>
              <a:rPr lang="en-US" altLang="zh-CN" sz="2800" b="1">
                <a:solidFill>
                  <a:srgbClr val="0000FF"/>
                </a:solidFill>
                <a:latin typeface="Times New Roman" panose="02020603050405020304" pitchFamily="18" charset="0"/>
                <a:ea typeface="仿宋_GB2312" pitchFamily="49" charset="-122"/>
              </a:rPr>
              <a:t>Vector[mid+1..right]</a:t>
            </a:r>
            <a:r>
              <a:rPr lang="zh-CN" altLang="en-US" sz="2800" b="1">
                <a:latin typeface="Times New Roman" panose="02020603050405020304" pitchFamily="18" charset="0"/>
                <a:ea typeface="仿宋_GB2312" pitchFamily="49" charset="-122"/>
              </a:rPr>
              <a:t>。它们可归并成一个有序表</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存于另一元素序列</a:t>
            </a:r>
            <a:r>
              <a:rPr lang="en-US" altLang="zh-CN" sz="2800" b="1">
                <a:solidFill>
                  <a:schemeClr val="tx2"/>
                </a:solidFill>
                <a:latin typeface="Times New Roman" panose="02020603050405020304" pitchFamily="18" charset="0"/>
                <a:ea typeface="仿宋_GB2312" pitchFamily="49" charset="-122"/>
              </a:rPr>
              <a:t>L2</a:t>
            </a:r>
            <a:r>
              <a:rPr lang="zh-CN" altLang="en-US" sz="2800" b="1">
                <a:latin typeface="Times New Roman" panose="02020603050405020304" pitchFamily="18" charset="0"/>
                <a:ea typeface="仿宋_GB2312" pitchFamily="49" charset="-122"/>
              </a:rPr>
              <a:t>的</a:t>
            </a:r>
            <a:r>
              <a:rPr lang="en-US" altLang="zh-CN" sz="2800" b="1">
                <a:solidFill>
                  <a:srgbClr val="0000FF"/>
                </a:solidFill>
                <a:latin typeface="Times New Roman" panose="02020603050405020304" pitchFamily="18" charset="0"/>
                <a:ea typeface="仿宋_GB2312" pitchFamily="49" charset="-122"/>
              </a:rPr>
              <a:t>Vector[left..right] </a:t>
            </a:r>
            <a:r>
              <a:rPr lang="zh-CN" altLang="en-US" sz="2800" b="1">
                <a:latin typeface="Times New Roman" panose="02020603050405020304" pitchFamily="18" charset="0"/>
                <a:ea typeface="仿宋_GB2312" pitchFamily="49" charset="-122"/>
              </a:rPr>
              <a:t>中。</a:t>
            </a:r>
          </a:p>
          <a:p>
            <a:pPr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这种方法称为</a:t>
            </a:r>
            <a:r>
              <a:rPr lang="zh-CN" altLang="en-US" sz="2800" b="1" u="sng">
                <a:solidFill>
                  <a:schemeClr val="tx2"/>
                </a:solidFill>
                <a:latin typeface="Times New Roman" panose="02020603050405020304" pitchFamily="18" charset="0"/>
                <a:ea typeface="仿宋_GB2312" pitchFamily="49" charset="-122"/>
              </a:rPr>
              <a:t>两路归并</a:t>
            </a:r>
            <a:r>
              <a:rPr lang="zh-CN" altLang="en-US" sz="2800" b="1" u="sng">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(2-way merging)</a:t>
            </a:r>
            <a:r>
              <a:rPr lang="zh-CN" altLang="en-US" sz="2800" b="1">
                <a:latin typeface="Times New Roman" panose="02020603050405020304" pitchFamily="18" charset="0"/>
                <a:ea typeface="仿宋_GB2312" pitchFamily="49" charset="-122"/>
              </a:rPr>
              <a:t>。</a:t>
            </a:r>
          </a:p>
          <a:p>
            <a:pPr eaLnBrk="1" hangingPunct="1">
              <a:lnSpc>
                <a:spcPct val="110000"/>
              </a:lnSpc>
              <a:buClr>
                <a:srgbClr val="800080"/>
              </a:buClr>
              <a:buSzPct val="50000"/>
            </a:pPr>
            <a:r>
              <a:rPr lang="zh-CN" altLang="en-US" sz="2800" b="1">
                <a:latin typeface="Times New Roman" panose="02020603050405020304" pitchFamily="18" charset="0"/>
                <a:ea typeface="仿宋_GB2312" pitchFamily="49" charset="-122"/>
              </a:rPr>
              <a:t>变量</a:t>
            </a:r>
            <a:r>
              <a:rPr lang="zh-CN" altLang="en-US" sz="2800" b="1">
                <a:solidFill>
                  <a:srgbClr val="0000FF"/>
                </a:solidFill>
                <a:latin typeface="Times New Roman" panose="02020603050405020304" pitchFamily="18" charset="0"/>
                <a:ea typeface="仿宋_GB2312" pitchFamily="49" charset="-122"/>
              </a:rPr>
              <a:t> </a:t>
            </a:r>
            <a:r>
              <a:rPr lang="en-US" altLang="zh-CN" sz="2800" b="1">
                <a:solidFill>
                  <a:srgbClr val="0000FF"/>
                </a:solidFill>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和 </a:t>
            </a:r>
            <a:r>
              <a:rPr lang="en-US" altLang="zh-CN" sz="2800" b="1">
                <a:solidFill>
                  <a:srgbClr val="0000FF"/>
                </a:solidFill>
                <a:latin typeface="Times New Roman" panose="02020603050405020304" pitchFamily="18" charset="0"/>
                <a:ea typeface="仿宋_GB2312" pitchFamily="49" charset="-122"/>
              </a:rPr>
              <a:t>j </a:t>
            </a:r>
            <a:r>
              <a:rPr lang="zh-CN" altLang="en-US" sz="2800" b="1">
                <a:latin typeface="Times New Roman" panose="02020603050405020304" pitchFamily="18" charset="0"/>
                <a:ea typeface="仿宋_GB2312" pitchFamily="49" charset="-122"/>
              </a:rPr>
              <a:t>分别是表</a:t>
            </a:r>
            <a:r>
              <a:rPr lang="en-US" altLang="zh-CN" sz="2800" b="1">
                <a:solidFill>
                  <a:srgbClr val="0000FF"/>
                </a:solidFill>
                <a:latin typeface="Times New Roman" panose="02020603050405020304" pitchFamily="18" charset="0"/>
                <a:ea typeface="仿宋_GB2312" pitchFamily="49" charset="-122"/>
              </a:rPr>
              <a:t>Vector[left..mid]</a:t>
            </a:r>
            <a:r>
              <a:rPr lang="zh-CN" altLang="en-US" sz="2800" b="1">
                <a:latin typeface="Times New Roman" panose="02020603050405020304" pitchFamily="18" charset="0"/>
                <a:ea typeface="仿宋_GB2312" pitchFamily="49" charset="-122"/>
              </a:rPr>
              <a:t>和</a:t>
            </a:r>
            <a:r>
              <a:rPr lang="en-US" altLang="zh-CN" sz="2800" b="1">
                <a:solidFill>
                  <a:srgbClr val="0000FF"/>
                </a:solidFill>
                <a:latin typeface="Times New Roman" panose="02020603050405020304" pitchFamily="18" charset="0"/>
                <a:ea typeface="仿宋_GB2312" pitchFamily="49" charset="-122"/>
              </a:rPr>
              <a:t>Vector [mid+1..right]</a:t>
            </a:r>
            <a:r>
              <a:rPr lang="zh-CN" altLang="en-US" sz="2800" b="1">
                <a:latin typeface="Times New Roman" panose="02020603050405020304" pitchFamily="18" charset="0"/>
                <a:ea typeface="仿宋_GB2312" pitchFamily="49" charset="-122"/>
              </a:rPr>
              <a:t>的检测指针。</a:t>
            </a:r>
            <a:r>
              <a:rPr lang="en-US" altLang="zh-CN" sz="2800" b="1">
                <a:solidFill>
                  <a:srgbClr val="0000FF"/>
                </a:solidFill>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是存放指针。</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506B68FD-EFE8-4B0E-8674-563D891398E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9A30F4-6473-4FD3-815A-5016BA5CBB49}" type="slidenum">
              <a:rPr lang="en-US" altLang="zh-CN" sz="1200" smtClean="0">
                <a:latin typeface="Garamond" panose="02020404030301010803" pitchFamily="18" charset="0"/>
              </a:rPr>
              <a:pPr>
                <a:spcBef>
                  <a:spcPct val="0"/>
                </a:spcBef>
                <a:buClrTx/>
                <a:buSzTx/>
                <a:buFontTx/>
                <a:buNone/>
              </a:pPr>
              <a:t>82</a:t>
            </a:fld>
            <a:endParaRPr lang="en-US" altLang="zh-CN" sz="1200">
              <a:latin typeface="Garamond" panose="02020404030301010803" pitchFamily="18" charset="0"/>
            </a:endParaRPr>
          </a:p>
        </p:txBody>
      </p:sp>
      <p:grpSp>
        <p:nvGrpSpPr>
          <p:cNvPr id="87043" name="Group 16">
            <a:extLst>
              <a:ext uri="{FF2B5EF4-FFF2-40B4-BE49-F238E27FC236}">
                <a16:creationId xmlns:a16="http://schemas.microsoft.com/office/drawing/2014/main" id="{A805D2A3-A4A6-482C-83BB-F1373CCC7686}"/>
              </a:ext>
            </a:extLst>
          </p:cNvPr>
          <p:cNvGrpSpPr>
            <a:grpSpLocks/>
          </p:cNvGrpSpPr>
          <p:nvPr/>
        </p:nvGrpSpPr>
        <p:grpSpPr bwMode="auto">
          <a:xfrm>
            <a:off x="76200" y="764704"/>
            <a:ext cx="8705850" cy="3224684"/>
            <a:chOff x="48" y="303"/>
            <a:chExt cx="5484" cy="2210"/>
          </a:xfrm>
        </p:grpSpPr>
        <p:sp>
          <p:nvSpPr>
            <p:cNvPr id="976898" name="Rectangle 2">
              <a:extLst>
                <a:ext uri="{FF2B5EF4-FFF2-40B4-BE49-F238E27FC236}">
                  <a16:creationId xmlns:a16="http://schemas.microsoft.com/office/drawing/2014/main" id="{AAAFEAED-F961-4739-AECE-365CA521B923}"/>
                </a:ext>
              </a:extLst>
            </p:cNvPr>
            <p:cNvSpPr>
              <a:spLocks noChangeArrowheads="1"/>
            </p:cNvSpPr>
            <p:nvPr/>
          </p:nvSpPr>
          <p:spPr bwMode="auto">
            <a:xfrm>
              <a:off x="1104" y="735"/>
              <a:ext cx="2887"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600" b="1">
                  <a:effectLst>
                    <a:outerShdw blurRad="38100" dist="38100" dir="2700000" algn="tl">
                      <a:srgbClr val="C0C0C0"/>
                    </a:outerShdw>
                  </a:effectLst>
                  <a:latin typeface="Arial" charset="0"/>
                  <a:ea typeface="仿宋_GB2312" pitchFamily="49" charset="-122"/>
                </a:rPr>
                <a:t>08  21  25  25* 49  62  72  93</a:t>
              </a:r>
              <a:r>
                <a:rPr kumimoji="1" lang="en-US" altLang="zh-CN" sz="2800" b="1">
                  <a:effectLst>
                    <a:outerShdw blurRad="38100" dist="38100" dir="2700000" algn="tl">
                      <a:srgbClr val="C0C0C0"/>
                    </a:outerShdw>
                  </a:effectLst>
                  <a:latin typeface="Arial" charset="0"/>
                  <a:ea typeface="仿宋_GB2312" pitchFamily="49" charset="-122"/>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76899" name="Rectangle 3">
              <a:extLst>
                <a:ext uri="{FF2B5EF4-FFF2-40B4-BE49-F238E27FC236}">
                  <a16:creationId xmlns:a16="http://schemas.microsoft.com/office/drawing/2014/main" id="{080EE21A-724F-4930-BF2E-CE28B27C0C45}"/>
                </a:ext>
              </a:extLst>
            </p:cNvPr>
            <p:cNvSpPr>
              <a:spLocks noChangeArrowheads="1"/>
            </p:cNvSpPr>
            <p:nvPr/>
          </p:nvSpPr>
          <p:spPr bwMode="auto">
            <a:xfrm>
              <a:off x="4218" y="735"/>
              <a:ext cx="1066"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eaLnBrk="1" hangingPunct="1">
                <a:defRPr/>
              </a:pPr>
              <a:r>
                <a:rPr kumimoji="1" lang="en-US" altLang="zh-CN" sz="2600" b="1">
                  <a:effectLst>
                    <a:outerShdw blurRad="38100" dist="38100" dir="2700000" algn="tl">
                      <a:srgbClr val="C0C0C0"/>
                    </a:outerShdw>
                  </a:effectLst>
                  <a:latin typeface="Arial" charset="0"/>
                  <a:ea typeface="仿宋_GB2312" pitchFamily="49" charset="-122"/>
                </a:rPr>
                <a:t>16  37  54  </a:t>
              </a:r>
              <a:endParaRPr kumimoji="1"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7047" name="Text Box 4">
              <a:extLst>
                <a:ext uri="{FF2B5EF4-FFF2-40B4-BE49-F238E27FC236}">
                  <a16:creationId xmlns:a16="http://schemas.microsoft.com/office/drawing/2014/main" id="{4162C60B-D60B-464A-AD28-0E6C9E7DD620}"/>
                </a:ext>
              </a:extLst>
            </p:cNvPr>
            <p:cNvSpPr txBox="1">
              <a:spLocks noChangeArrowheads="1"/>
            </p:cNvSpPr>
            <p:nvPr/>
          </p:nvSpPr>
          <p:spPr bwMode="auto">
            <a:xfrm>
              <a:off x="1104" y="303"/>
              <a:ext cx="44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latin typeface="Times New Roman" panose="02020603050405020304" pitchFamily="18" charset="0"/>
                </a:rPr>
                <a:t>left                                       mid   mid+1   right</a:t>
              </a:r>
              <a:endParaRPr kumimoji="1" lang="en-US" altLang="zh-CN" sz="2800" b="1" i="1" dirty="0">
                <a:latin typeface="Times New Roman" panose="02020603050405020304" pitchFamily="18" charset="0"/>
              </a:endParaRPr>
            </a:p>
          </p:txBody>
        </p:sp>
        <p:sp>
          <p:nvSpPr>
            <p:cNvPr id="87048" name="Text Box 5">
              <a:extLst>
                <a:ext uri="{FF2B5EF4-FFF2-40B4-BE49-F238E27FC236}">
                  <a16:creationId xmlns:a16="http://schemas.microsoft.com/office/drawing/2014/main" id="{FFFF63E3-BE21-477E-847D-9F7D8A9721FB}"/>
                </a:ext>
              </a:extLst>
            </p:cNvPr>
            <p:cNvSpPr txBox="1">
              <a:spLocks noChangeArrowheads="1"/>
            </p:cNvSpPr>
            <p:nvPr/>
          </p:nvSpPr>
          <p:spPr bwMode="auto">
            <a:xfrm>
              <a:off x="281" y="687"/>
              <a:ext cx="8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initList</a:t>
              </a:r>
            </a:p>
          </p:txBody>
        </p:sp>
        <p:sp>
          <p:nvSpPr>
            <p:cNvPr id="87049" name="Line 6">
              <a:extLst>
                <a:ext uri="{FF2B5EF4-FFF2-40B4-BE49-F238E27FC236}">
                  <a16:creationId xmlns:a16="http://schemas.microsoft.com/office/drawing/2014/main" id="{C8D9C9FB-AAFB-45BD-815B-28C611890E2D}"/>
                </a:ext>
              </a:extLst>
            </p:cNvPr>
            <p:cNvSpPr>
              <a:spLocks noChangeShapeType="1"/>
            </p:cNvSpPr>
            <p:nvPr/>
          </p:nvSpPr>
          <p:spPr bwMode="auto">
            <a:xfrm flipV="1">
              <a:off x="2670" y="1071"/>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0" name="Line 7">
              <a:extLst>
                <a:ext uri="{FF2B5EF4-FFF2-40B4-BE49-F238E27FC236}">
                  <a16:creationId xmlns:a16="http://schemas.microsoft.com/office/drawing/2014/main" id="{5EC84578-4CDE-4D5D-B5C3-8F1D2144583F}"/>
                </a:ext>
              </a:extLst>
            </p:cNvPr>
            <p:cNvSpPr>
              <a:spLocks noChangeShapeType="1"/>
            </p:cNvSpPr>
            <p:nvPr/>
          </p:nvSpPr>
          <p:spPr bwMode="auto">
            <a:xfrm flipV="1">
              <a:off x="4734" y="1071"/>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1" name="Text Box 8">
              <a:extLst>
                <a:ext uri="{FF2B5EF4-FFF2-40B4-BE49-F238E27FC236}">
                  <a16:creationId xmlns:a16="http://schemas.microsoft.com/office/drawing/2014/main" id="{190563A4-1684-4ED9-9903-375D58FCF77A}"/>
                </a:ext>
              </a:extLst>
            </p:cNvPr>
            <p:cNvSpPr txBox="1">
              <a:spLocks noChangeArrowheads="1"/>
            </p:cNvSpPr>
            <p:nvPr/>
          </p:nvSpPr>
          <p:spPr bwMode="auto">
            <a:xfrm>
              <a:off x="2688" y="1094"/>
              <a:ext cx="22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i                                    j</a:t>
              </a:r>
              <a:endParaRPr kumimoji="1" lang="en-US" altLang="zh-CN" sz="2400" b="1" i="1">
                <a:solidFill>
                  <a:schemeClr val="tx2"/>
                </a:solidFill>
                <a:latin typeface="Times New Roman" panose="02020603050405020304" pitchFamily="18" charset="0"/>
              </a:endParaRPr>
            </a:p>
          </p:txBody>
        </p:sp>
        <p:sp>
          <p:nvSpPr>
            <p:cNvPr id="976905" name="Rectangle 9">
              <a:extLst>
                <a:ext uri="{FF2B5EF4-FFF2-40B4-BE49-F238E27FC236}">
                  <a16:creationId xmlns:a16="http://schemas.microsoft.com/office/drawing/2014/main" id="{81658B8F-90AD-4F2E-BDBE-96A753C7D5AB}"/>
                </a:ext>
              </a:extLst>
            </p:cNvPr>
            <p:cNvSpPr>
              <a:spLocks noChangeArrowheads="1"/>
            </p:cNvSpPr>
            <p:nvPr/>
          </p:nvSpPr>
          <p:spPr bwMode="auto">
            <a:xfrm>
              <a:off x="1104" y="1824"/>
              <a:ext cx="4180"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600" b="1">
                  <a:effectLst>
                    <a:outerShdw blurRad="38100" dist="38100" dir="2700000" algn="tl">
                      <a:srgbClr val="C0C0C0"/>
                    </a:outerShdw>
                  </a:effectLst>
                  <a:latin typeface="Arial" charset="0"/>
                  <a:ea typeface="仿宋_GB2312" pitchFamily="49" charset="-122"/>
                </a:rPr>
                <a:t>08  16  21  25  25* 37  49  54  62  72  93 </a:t>
              </a:r>
              <a:endParaRPr kumimoji="1"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7053" name="Text Box 10">
              <a:extLst>
                <a:ext uri="{FF2B5EF4-FFF2-40B4-BE49-F238E27FC236}">
                  <a16:creationId xmlns:a16="http://schemas.microsoft.com/office/drawing/2014/main" id="{F3DC0173-61C9-4349-B684-BFE1671C092F}"/>
                </a:ext>
              </a:extLst>
            </p:cNvPr>
            <p:cNvSpPr txBox="1">
              <a:spLocks noChangeArrowheads="1"/>
            </p:cNvSpPr>
            <p:nvPr/>
          </p:nvSpPr>
          <p:spPr bwMode="auto">
            <a:xfrm>
              <a:off x="1104" y="1392"/>
              <a:ext cx="44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left                                                               right</a:t>
              </a:r>
            </a:p>
          </p:txBody>
        </p:sp>
        <p:sp>
          <p:nvSpPr>
            <p:cNvPr id="87054" name="Line 11">
              <a:extLst>
                <a:ext uri="{FF2B5EF4-FFF2-40B4-BE49-F238E27FC236}">
                  <a16:creationId xmlns:a16="http://schemas.microsoft.com/office/drawing/2014/main" id="{68D8D261-F3AC-4E5C-8E1E-0984EB23938D}"/>
                </a:ext>
              </a:extLst>
            </p:cNvPr>
            <p:cNvSpPr>
              <a:spLocks noChangeShapeType="1"/>
            </p:cNvSpPr>
            <p:nvPr/>
          </p:nvSpPr>
          <p:spPr bwMode="auto">
            <a:xfrm flipV="1">
              <a:off x="3148" y="2163"/>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6908" name="Text Box 12">
              <a:extLst>
                <a:ext uri="{FF2B5EF4-FFF2-40B4-BE49-F238E27FC236}">
                  <a16:creationId xmlns:a16="http://schemas.microsoft.com/office/drawing/2014/main" id="{F13B0659-4466-4C06-BBF1-8E5A74DAD8EF}"/>
                </a:ext>
              </a:extLst>
            </p:cNvPr>
            <p:cNvSpPr txBox="1">
              <a:spLocks noChangeArrowheads="1"/>
            </p:cNvSpPr>
            <p:nvPr/>
          </p:nvSpPr>
          <p:spPr bwMode="auto">
            <a:xfrm>
              <a:off x="3130" y="218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solidFill>
                    <a:schemeClr val="tx2"/>
                  </a:solidFill>
                  <a:latin typeface="Times New Roman" pitchFamily="18" charset="0"/>
                </a:rPr>
                <a:t>k</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7056" name="Text Box 13">
              <a:extLst>
                <a:ext uri="{FF2B5EF4-FFF2-40B4-BE49-F238E27FC236}">
                  <a16:creationId xmlns:a16="http://schemas.microsoft.com/office/drawing/2014/main" id="{FA5A125B-68F9-40EF-ADF2-3F9A1E044E87}"/>
                </a:ext>
              </a:extLst>
            </p:cNvPr>
            <p:cNvSpPr txBox="1">
              <a:spLocks noChangeArrowheads="1"/>
            </p:cNvSpPr>
            <p:nvPr/>
          </p:nvSpPr>
          <p:spPr bwMode="auto">
            <a:xfrm>
              <a:off x="48" y="1776"/>
              <a:ext cx="108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mergeList</a:t>
              </a:r>
            </a:p>
          </p:txBody>
        </p:sp>
      </p:grpSp>
      <p:sp>
        <p:nvSpPr>
          <p:cNvPr id="87044" name="Rectangle 14">
            <a:extLst>
              <a:ext uri="{FF2B5EF4-FFF2-40B4-BE49-F238E27FC236}">
                <a16:creationId xmlns:a16="http://schemas.microsoft.com/office/drawing/2014/main" id="{CB2980EF-1A2B-4058-9D8C-89C4B33B0CE2}"/>
              </a:ext>
            </a:extLst>
          </p:cNvPr>
          <p:cNvSpPr>
            <a:spLocks noGrp="1" noChangeArrowheads="1"/>
          </p:cNvSpPr>
          <p:nvPr>
            <p:ph type="body" idx="1"/>
          </p:nvPr>
        </p:nvSpPr>
        <p:spPr>
          <a:xfrm>
            <a:off x="454025" y="3968750"/>
            <a:ext cx="8366125" cy="2667000"/>
          </a:xfrm>
          <a:noFill/>
        </p:spPr>
        <p:txBody>
          <a:bodyPr lIns="92075" tIns="46038" rIns="92075" bIns="46038"/>
          <a:lstStyle/>
          <a:p>
            <a:pPr eaLnBrk="1" hangingPunct="1">
              <a:spcBef>
                <a:spcPct val="5000"/>
              </a:spcBef>
              <a:buClr>
                <a:srgbClr val="800080"/>
              </a:buClr>
              <a:buSzPct val="50000"/>
            </a:pPr>
            <a:r>
              <a:rPr lang="zh-CN" altLang="en-US" sz="2800" b="1" dirty="0">
                <a:latin typeface="Times New Roman" panose="02020603050405020304" pitchFamily="18" charset="0"/>
                <a:ea typeface="仿宋_GB2312" pitchFamily="49" charset="-122"/>
              </a:rPr>
              <a:t>当 </a:t>
            </a:r>
            <a:r>
              <a:rPr lang="en-US" altLang="zh-CN" sz="2800" b="1" i="1" dirty="0" err="1">
                <a:latin typeface="Times New Roman" panose="02020603050405020304" pitchFamily="18" charset="0"/>
                <a:ea typeface="仿宋_GB2312" pitchFamily="49" charset="-122"/>
              </a:rPr>
              <a:t>i</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和 </a:t>
            </a:r>
            <a:r>
              <a:rPr lang="en-US" altLang="zh-CN" sz="2800" b="1" i="1" dirty="0">
                <a:latin typeface="Times New Roman" panose="02020603050405020304" pitchFamily="18" charset="0"/>
                <a:ea typeface="仿宋_GB2312" pitchFamily="49" charset="-122"/>
              </a:rPr>
              <a:t>j</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都在两个表的表长内变化时</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根据对应项的排序码的大小</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依次把排序码小的元素排放到新表 </a:t>
            </a:r>
            <a:r>
              <a:rPr lang="en-US" altLang="zh-CN" sz="2800" b="1" i="1" dirty="0">
                <a:latin typeface="Times New Roman" panose="02020603050405020304" pitchFamily="18" charset="0"/>
                <a:ea typeface="仿宋_GB2312" pitchFamily="49" charset="-122"/>
              </a:rPr>
              <a:t>k </a:t>
            </a:r>
            <a:r>
              <a:rPr lang="zh-CN" altLang="zh-CN" sz="2800" b="1" dirty="0">
                <a:latin typeface="Times New Roman" panose="02020603050405020304" pitchFamily="18" charset="0"/>
                <a:ea typeface="仿宋_GB2312" pitchFamily="49" charset="-122"/>
              </a:rPr>
              <a:t>所指位置</a:t>
            </a:r>
            <a:r>
              <a:rPr lang="zh-CN" altLang="en-US" sz="2800" b="1" dirty="0">
                <a:latin typeface="Times New Roman" panose="02020603050405020304" pitchFamily="18" charset="0"/>
                <a:ea typeface="仿宋_GB2312" pitchFamily="49" charset="-122"/>
              </a:rPr>
              <a:t>中；</a:t>
            </a:r>
          </a:p>
          <a:p>
            <a:pPr eaLnBrk="1" hangingPunct="1">
              <a:spcBef>
                <a:spcPct val="5000"/>
              </a:spcBef>
              <a:buClr>
                <a:srgbClr val="800080"/>
              </a:buClr>
              <a:buSzPct val="50000"/>
            </a:pPr>
            <a:r>
              <a:rPr lang="zh-CN" altLang="en-US" sz="2800" b="1" dirty="0">
                <a:latin typeface="Times New Roman" panose="02020603050405020304" pitchFamily="18" charset="0"/>
                <a:ea typeface="仿宋_GB2312" pitchFamily="49" charset="-122"/>
              </a:rPr>
              <a:t>当 </a:t>
            </a:r>
            <a:r>
              <a:rPr lang="en-US" altLang="zh-CN" sz="2800" b="1" i="1" dirty="0" err="1">
                <a:latin typeface="Times New Roman" panose="02020603050405020304" pitchFamily="18" charset="0"/>
                <a:ea typeface="仿宋_GB2312" pitchFamily="49" charset="-122"/>
              </a:rPr>
              <a:t>i</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与 </a:t>
            </a:r>
            <a:r>
              <a:rPr lang="en-US" altLang="zh-CN" sz="2800" b="1" i="1" dirty="0">
                <a:latin typeface="Times New Roman" panose="02020603050405020304" pitchFamily="18" charset="0"/>
                <a:ea typeface="仿宋_GB2312" pitchFamily="49" charset="-122"/>
              </a:rPr>
              <a:t>j </a:t>
            </a:r>
            <a:r>
              <a:rPr lang="zh-CN" altLang="en-US" sz="2800" b="1" dirty="0">
                <a:latin typeface="Times New Roman" panose="02020603050405020304" pitchFamily="18" charset="0"/>
                <a:ea typeface="仿宋_GB2312" pitchFamily="49" charset="-122"/>
              </a:rPr>
              <a:t>中有一个已经超出表长时，将另一 个表中的剩余部分照抄到新表中。</a:t>
            </a:r>
          </a:p>
        </p:txBody>
      </p:sp>
      <p:sp>
        <p:nvSpPr>
          <p:cNvPr id="2" name="文本框 1">
            <a:extLst>
              <a:ext uri="{FF2B5EF4-FFF2-40B4-BE49-F238E27FC236}">
                <a16:creationId xmlns:a16="http://schemas.microsoft.com/office/drawing/2014/main" id="{FA6D8EE7-C32D-4057-A017-65582E4A5D34}"/>
              </a:ext>
            </a:extLst>
          </p:cNvPr>
          <p:cNvSpPr txBox="1"/>
          <p:nvPr/>
        </p:nvSpPr>
        <p:spPr>
          <a:xfrm>
            <a:off x="395536" y="226812"/>
            <a:ext cx="3180731" cy="52322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2800" b="1" dirty="0">
                <a:ln/>
                <a:solidFill>
                  <a:srgbClr val="008000"/>
                </a:solidFill>
                <a:effectLst>
                  <a:outerShdw blurRad="38100" dist="19050" dir="2700000" algn="tl" rotWithShape="0">
                    <a:schemeClr val="dk1">
                      <a:lumMod val="50000"/>
                      <a:alpha val="40000"/>
                    </a:schemeClr>
                  </a:outerShdw>
                </a:effectLst>
                <a:latin typeface="黑体" panose="02010609060101010101" pitchFamily="49" charset="-122"/>
                <a:ea typeface="黑体" panose="02010609060101010101" pitchFamily="49" charset="-122"/>
              </a:rPr>
              <a:t>两个有序表的合并</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2A8A4009-CDC3-4755-BD59-AEA0D00B2E9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103968-0805-4CEE-A23E-974C14EBAF11}" type="slidenum">
              <a:rPr lang="en-US" altLang="zh-CN" sz="1200" smtClean="0">
                <a:latin typeface="Garamond" panose="02020404030301010803" pitchFamily="18" charset="0"/>
              </a:rPr>
              <a:pPr>
                <a:spcBef>
                  <a:spcPct val="0"/>
                </a:spcBef>
                <a:buClrTx/>
                <a:buSzTx/>
                <a:buFontTx/>
                <a:buNone/>
              </a:pPr>
              <a:t>83</a:t>
            </a:fld>
            <a:endParaRPr lang="en-US" altLang="zh-CN" sz="1200">
              <a:latin typeface="Garamond" panose="02020404030301010803" pitchFamily="18" charset="0"/>
            </a:endParaRPr>
          </a:p>
        </p:txBody>
      </p:sp>
      <p:sp>
        <p:nvSpPr>
          <p:cNvPr id="88067" name="Rectangle 2">
            <a:extLst>
              <a:ext uri="{FF2B5EF4-FFF2-40B4-BE49-F238E27FC236}">
                <a16:creationId xmlns:a16="http://schemas.microsoft.com/office/drawing/2014/main" id="{F3A2CD94-8DC0-4A34-B1D3-20651C9C8AFC}"/>
              </a:ext>
            </a:extLst>
          </p:cNvPr>
          <p:cNvSpPr>
            <a:spLocks noGrp="1" noChangeArrowheads="1"/>
          </p:cNvSpPr>
          <p:nvPr>
            <p:ph type="title"/>
          </p:nvPr>
        </p:nvSpPr>
        <p:spPr>
          <a:xfrm>
            <a:off x="444500" y="296863"/>
            <a:ext cx="6096000" cy="893762"/>
          </a:xfrm>
        </p:spPr>
        <p:txBody>
          <a:bodyPr/>
          <a:lstStyle/>
          <a:p>
            <a:pPr algn="ctr" eaLnBrk="1" hangingPunct="1"/>
            <a:r>
              <a:rPr lang="en-US" altLang="zh-CN" sz="3800" b="1">
                <a:ea typeface="华文新魏" panose="02010800040101010101" pitchFamily="2" charset="-122"/>
              </a:rPr>
              <a:t>1.</a:t>
            </a:r>
            <a:r>
              <a:rPr lang="zh-CN" altLang="en-US" sz="3800" b="1">
                <a:ea typeface="华文新魏" panose="02010800040101010101" pitchFamily="2" charset="-122"/>
              </a:rPr>
              <a:t>迭代的归并排序算法</a:t>
            </a:r>
            <a:endParaRPr lang="zh-CN" altLang="en-US" sz="3800">
              <a:ea typeface="华文新魏" panose="02010800040101010101" pitchFamily="2" charset="-122"/>
            </a:endParaRPr>
          </a:p>
        </p:txBody>
      </p:sp>
      <p:sp>
        <p:nvSpPr>
          <p:cNvPr id="88068" name="Rectangle 3">
            <a:extLst>
              <a:ext uri="{FF2B5EF4-FFF2-40B4-BE49-F238E27FC236}">
                <a16:creationId xmlns:a16="http://schemas.microsoft.com/office/drawing/2014/main" id="{75522799-19C7-4C8E-9713-177ACC6C0E61}"/>
              </a:ext>
            </a:extLst>
          </p:cNvPr>
          <p:cNvSpPr>
            <a:spLocks noGrp="1" noChangeArrowheads="1"/>
          </p:cNvSpPr>
          <p:nvPr>
            <p:ph type="body" idx="1"/>
          </p:nvPr>
        </p:nvSpPr>
        <p:spPr>
          <a:xfrm>
            <a:off x="469900" y="1341438"/>
            <a:ext cx="8242300" cy="5327650"/>
          </a:xfrm>
        </p:spPr>
        <p:txBody>
          <a:bodyPr/>
          <a:lstStyle/>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迭代的归并排序算法就是利用两路归并过程进行排序。其基本思想是：</a:t>
            </a:r>
          </a:p>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设初始元素序列有 </a:t>
            </a:r>
            <a:r>
              <a:rPr lang="en-US" altLang="zh-CN" sz="2800" b="1" i="1" dirty="0">
                <a:latin typeface="Times New Roman" panose="02020603050405020304" pitchFamily="18" charset="0"/>
                <a:ea typeface="仿宋_GB2312" pitchFamily="49" charset="-122"/>
              </a:rPr>
              <a:t>n </a:t>
            </a:r>
            <a:r>
              <a:rPr lang="zh-CN" altLang="en-US" sz="2800" b="1" dirty="0">
                <a:latin typeface="Times New Roman" panose="02020603050405020304" pitchFamily="18" charset="0"/>
                <a:ea typeface="仿宋_GB2312" pitchFamily="49" charset="-122"/>
              </a:rPr>
              <a:t>个元素，首先把它看成是 </a:t>
            </a:r>
            <a:r>
              <a:rPr lang="en-US" altLang="zh-CN" sz="2800" b="1" i="1" dirty="0">
                <a:latin typeface="Times New Roman" panose="02020603050405020304" pitchFamily="18" charset="0"/>
                <a:ea typeface="仿宋_GB2312" pitchFamily="49" charset="-122"/>
              </a:rPr>
              <a:t>n </a:t>
            </a:r>
            <a:r>
              <a:rPr lang="zh-CN" altLang="en-US" sz="2800" b="1" dirty="0">
                <a:latin typeface="Times New Roman" panose="02020603050405020304" pitchFamily="18" charset="0"/>
                <a:ea typeface="仿宋_GB2312" pitchFamily="49" charset="-122"/>
              </a:rPr>
              <a:t>个</a:t>
            </a:r>
            <a:r>
              <a:rPr lang="zh-CN" altLang="en-US" sz="2800" b="1" dirty="0">
                <a:solidFill>
                  <a:srgbClr val="0000FF"/>
                </a:solidFill>
                <a:latin typeface="Times New Roman" panose="02020603050405020304" pitchFamily="18" charset="0"/>
                <a:ea typeface="仿宋_GB2312" pitchFamily="49" charset="-122"/>
              </a:rPr>
              <a:t>长度为 </a:t>
            </a:r>
            <a:r>
              <a:rPr lang="en-US" altLang="zh-CN" sz="2800" b="1" dirty="0">
                <a:solidFill>
                  <a:srgbClr val="0000FF"/>
                </a:solidFill>
                <a:latin typeface="Times New Roman" panose="02020603050405020304" pitchFamily="18" charset="0"/>
                <a:ea typeface="仿宋_GB2312" pitchFamily="49" charset="-122"/>
              </a:rPr>
              <a:t>1 </a:t>
            </a:r>
            <a:r>
              <a:rPr lang="zh-CN" altLang="en-US" sz="2800" b="1" dirty="0">
                <a:latin typeface="Times New Roman" panose="02020603050405020304" pitchFamily="18" charset="0"/>
                <a:ea typeface="仿宋_GB2312" pitchFamily="49" charset="-122"/>
              </a:rPr>
              <a:t>的有序子序列（归并项），做两两归并，得到 </a:t>
            </a:r>
            <a:r>
              <a:rPr lang="zh-CN" altLang="en-US" sz="28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i="1" dirty="0">
                <a:solidFill>
                  <a:schemeClr val="tx2"/>
                </a:solidFill>
                <a:latin typeface="Times New Roman" panose="02020603050405020304" pitchFamily="18" charset="0"/>
                <a:ea typeface="仿宋_GB2312" pitchFamily="49" charset="-122"/>
              </a:rPr>
              <a:t>n</a:t>
            </a:r>
            <a:r>
              <a:rPr lang="en-US" altLang="zh-CN" sz="2800" b="1" dirty="0">
                <a:solidFill>
                  <a:schemeClr val="tx2"/>
                </a:solidFill>
                <a:latin typeface="Times New Roman" panose="02020603050405020304" pitchFamily="18" charset="0"/>
                <a:ea typeface="仿宋_GB2312" pitchFamily="49" charset="-122"/>
              </a:rPr>
              <a:t>/2</a:t>
            </a:r>
            <a:r>
              <a:rPr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dirty="0">
                <a:latin typeface="Times New Roman" panose="02020603050405020304" pitchFamily="18" charset="0"/>
                <a:ea typeface="仿宋_GB2312" pitchFamily="49" charset="-122"/>
                <a:sym typeface="Symbol" panose="05050102010706020507" pitchFamily="18" charset="2"/>
              </a:rPr>
              <a:t> </a:t>
            </a:r>
            <a:r>
              <a:rPr lang="zh-CN" altLang="en-US" sz="2800" b="1" dirty="0">
                <a:latin typeface="Times New Roman" panose="02020603050405020304" pitchFamily="18" charset="0"/>
                <a:ea typeface="仿宋_GB2312" pitchFamily="49" charset="-122"/>
              </a:rPr>
              <a:t>个</a:t>
            </a:r>
            <a:r>
              <a:rPr lang="zh-CN" altLang="en-US" sz="2800" b="1" dirty="0">
                <a:solidFill>
                  <a:srgbClr val="0000FF"/>
                </a:solidFill>
                <a:latin typeface="Times New Roman" panose="02020603050405020304" pitchFamily="18" charset="0"/>
                <a:ea typeface="仿宋_GB2312" pitchFamily="49" charset="-122"/>
              </a:rPr>
              <a:t>长度为 </a:t>
            </a:r>
            <a:r>
              <a:rPr lang="en-US" altLang="zh-CN" sz="2800" b="1" dirty="0">
                <a:solidFill>
                  <a:srgbClr val="0000FF"/>
                </a:solidFill>
                <a:latin typeface="Times New Roman" panose="02020603050405020304" pitchFamily="18" charset="0"/>
                <a:ea typeface="仿宋_GB2312" pitchFamily="49" charset="-122"/>
              </a:rPr>
              <a:t>2 </a:t>
            </a:r>
            <a:r>
              <a:rPr lang="zh-CN" altLang="en-US" sz="2800" b="1" dirty="0">
                <a:latin typeface="Times New Roman" panose="02020603050405020304" pitchFamily="18" charset="0"/>
                <a:ea typeface="仿宋_GB2312" pitchFamily="49" charset="-122"/>
              </a:rPr>
              <a:t>的归并项（最后一个归并项的长度为</a:t>
            </a:r>
            <a:r>
              <a:rPr lang="en-US" altLang="zh-CN" sz="2800" b="1" dirty="0">
                <a:latin typeface="Times New Roman" panose="02020603050405020304" pitchFamily="18" charset="0"/>
                <a:ea typeface="仿宋_GB2312" pitchFamily="49" charset="-122"/>
              </a:rPr>
              <a:t>1</a:t>
            </a:r>
            <a:r>
              <a:rPr lang="zh-CN" altLang="en-US" sz="2800" b="1" dirty="0">
                <a:latin typeface="Times New Roman" panose="02020603050405020304" pitchFamily="18" charset="0"/>
                <a:ea typeface="仿宋_GB2312" pitchFamily="49" charset="-122"/>
              </a:rPr>
              <a:t>）；再做两两归并，得到 </a:t>
            </a:r>
            <a:r>
              <a:rPr lang="zh-CN" altLang="en-US" sz="28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i="1" dirty="0">
                <a:solidFill>
                  <a:schemeClr val="tx2"/>
                </a:solidFill>
                <a:latin typeface="Times New Roman" panose="02020603050405020304" pitchFamily="18" charset="0"/>
                <a:ea typeface="仿宋_GB2312" pitchFamily="49" charset="-122"/>
              </a:rPr>
              <a:t>n</a:t>
            </a:r>
            <a:r>
              <a:rPr lang="en-US" altLang="zh-CN" sz="2800" b="1" dirty="0">
                <a:solidFill>
                  <a:schemeClr val="tx2"/>
                </a:solidFill>
                <a:latin typeface="Times New Roman" panose="02020603050405020304" pitchFamily="18" charset="0"/>
                <a:ea typeface="仿宋_GB2312" pitchFamily="49" charset="-122"/>
              </a:rPr>
              <a:t>/4</a:t>
            </a:r>
            <a:r>
              <a:rPr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dirty="0">
                <a:latin typeface="Times New Roman" panose="02020603050405020304" pitchFamily="18" charset="0"/>
                <a:ea typeface="仿宋_GB2312" pitchFamily="49" charset="-122"/>
                <a:sym typeface="Symbol" panose="05050102010706020507" pitchFamily="18" charset="2"/>
              </a:rPr>
              <a:t> </a:t>
            </a:r>
            <a:r>
              <a:rPr lang="zh-CN" altLang="en-US" sz="2800" b="1" dirty="0">
                <a:latin typeface="Times New Roman" panose="02020603050405020304" pitchFamily="18" charset="0"/>
                <a:ea typeface="仿宋_GB2312" pitchFamily="49" charset="-122"/>
              </a:rPr>
              <a:t>个</a:t>
            </a:r>
            <a:r>
              <a:rPr lang="zh-CN" altLang="en-US" sz="2800" b="1" dirty="0">
                <a:solidFill>
                  <a:srgbClr val="0000FF"/>
                </a:solidFill>
                <a:latin typeface="Times New Roman" panose="02020603050405020304" pitchFamily="18" charset="0"/>
                <a:ea typeface="仿宋_GB2312" pitchFamily="49" charset="-122"/>
              </a:rPr>
              <a:t>长度为 </a:t>
            </a:r>
            <a:r>
              <a:rPr lang="en-US" altLang="zh-CN" sz="2800" b="1" dirty="0">
                <a:solidFill>
                  <a:srgbClr val="0000FF"/>
                </a:solidFill>
                <a:latin typeface="Times New Roman" panose="02020603050405020304" pitchFamily="18" charset="0"/>
                <a:ea typeface="仿宋_GB2312" pitchFamily="49" charset="-122"/>
              </a:rPr>
              <a:t>4 </a:t>
            </a:r>
            <a:r>
              <a:rPr lang="zh-CN" altLang="en-US" sz="2800" b="1" dirty="0">
                <a:latin typeface="Times New Roman" panose="02020603050405020304" pitchFamily="18" charset="0"/>
                <a:ea typeface="仿宋_GB2312" pitchFamily="49" charset="-122"/>
              </a:rPr>
              <a:t>的归并项（最后一个归并项长度可以短些）</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，如此重复，最后得到一个长度为 </a:t>
            </a:r>
            <a:r>
              <a:rPr lang="en-US" altLang="zh-CN" sz="2800" b="1" i="1" dirty="0">
                <a:latin typeface="Times New Roman" panose="02020603050405020304" pitchFamily="18" charset="0"/>
                <a:ea typeface="仿宋_GB2312" pitchFamily="49" charset="-122"/>
              </a:rPr>
              <a:t>n </a:t>
            </a:r>
            <a:r>
              <a:rPr lang="zh-CN" altLang="en-US" sz="2800" b="1" dirty="0">
                <a:latin typeface="Times New Roman" panose="02020603050405020304" pitchFamily="18" charset="0"/>
                <a:ea typeface="仿宋_GB2312" pitchFamily="49" charset="-122"/>
              </a:rPr>
              <a:t>的有序序列。</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9F68AB9C-6383-49EE-9239-3730B055C1E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0607D66-CC3F-48D4-97CF-63D21CF3F753}" type="slidenum">
              <a:rPr lang="en-US" altLang="zh-CN" sz="1200" smtClean="0">
                <a:latin typeface="Garamond" panose="02020404030301010803" pitchFamily="18" charset="0"/>
              </a:rPr>
              <a:pPr>
                <a:spcBef>
                  <a:spcPct val="0"/>
                </a:spcBef>
                <a:buClrTx/>
                <a:buSzTx/>
                <a:buFontTx/>
                <a:buNone/>
              </a:pPr>
              <a:t>84</a:t>
            </a:fld>
            <a:endParaRPr lang="en-US" altLang="zh-CN" sz="1200">
              <a:latin typeface="Garamond" panose="02020404030301010803" pitchFamily="18" charset="0"/>
            </a:endParaRPr>
          </a:p>
        </p:txBody>
      </p:sp>
      <p:sp>
        <p:nvSpPr>
          <p:cNvPr id="89091" name="Rectangle 2">
            <a:extLst>
              <a:ext uri="{FF2B5EF4-FFF2-40B4-BE49-F238E27FC236}">
                <a16:creationId xmlns:a16="http://schemas.microsoft.com/office/drawing/2014/main" id="{43C8F454-8462-4B5C-8412-51194CDFD303}"/>
              </a:ext>
            </a:extLst>
          </p:cNvPr>
          <p:cNvSpPr>
            <a:spLocks noChangeArrowheads="1"/>
          </p:cNvSpPr>
          <p:nvPr/>
        </p:nvSpPr>
        <p:spPr bwMode="auto">
          <a:xfrm>
            <a:off x="152400" y="125413"/>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3200" b="1">
              <a:solidFill>
                <a:schemeClr val="tx2"/>
              </a:solidFill>
              <a:latin typeface="Times New Roman" panose="02020603050405020304" pitchFamily="18" charset="0"/>
            </a:endParaRPr>
          </a:p>
        </p:txBody>
      </p:sp>
      <p:sp>
        <p:nvSpPr>
          <p:cNvPr id="89092" name="Rectangle 3">
            <a:extLst>
              <a:ext uri="{FF2B5EF4-FFF2-40B4-BE49-F238E27FC236}">
                <a16:creationId xmlns:a16="http://schemas.microsoft.com/office/drawing/2014/main" id="{3FFE2834-3D94-4D95-BBC1-3F4A325DAFCC}"/>
              </a:ext>
            </a:extLst>
          </p:cNvPr>
          <p:cNvSpPr>
            <a:spLocks noChangeArrowheads="1"/>
          </p:cNvSpPr>
          <p:nvPr/>
        </p:nvSpPr>
        <p:spPr bwMode="auto">
          <a:xfrm>
            <a:off x="2447925" y="293688"/>
            <a:ext cx="3856038" cy="579437"/>
          </a:xfrm>
          <a:prstGeom prst="rect">
            <a:avLst/>
          </a:prstGeom>
          <a:solidFill>
            <a:srgbClr val="CCE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200" b="1">
                <a:solidFill>
                  <a:schemeClr val="tx2"/>
                </a:solidFill>
                <a:latin typeface="Times New Roman" panose="02020603050405020304" pitchFamily="18" charset="0"/>
                <a:ea typeface="仿宋_GB2312" pitchFamily="49" charset="-122"/>
              </a:rPr>
              <a:t>迭代的归并排序算法</a:t>
            </a:r>
            <a:endParaRPr kumimoji="1" lang="zh-CN" altLang="en-US" sz="2000">
              <a:solidFill>
                <a:schemeClr val="tx2"/>
              </a:solidFill>
              <a:latin typeface="Times New Roman" panose="02020603050405020304" pitchFamily="18" charset="0"/>
              <a:ea typeface="黑体" panose="02010609060101010101" pitchFamily="49" charset="-122"/>
            </a:endParaRPr>
          </a:p>
        </p:txBody>
      </p:sp>
      <p:sp>
        <p:nvSpPr>
          <p:cNvPr id="983044" name="Rectangle 4" descr="白色大理石">
            <a:extLst>
              <a:ext uri="{FF2B5EF4-FFF2-40B4-BE49-F238E27FC236}">
                <a16:creationId xmlns:a16="http://schemas.microsoft.com/office/drawing/2014/main" id="{5B43D0EB-FFF1-48A1-95FB-6FAD138C6005}"/>
              </a:ext>
            </a:extLst>
          </p:cNvPr>
          <p:cNvSpPr>
            <a:spLocks noChangeArrowheads="1"/>
          </p:cNvSpPr>
          <p:nvPr/>
        </p:nvSpPr>
        <p:spPr bwMode="auto">
          <a:xfrm>
            <a:off x="228600" y="1143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45" name="Rectangle 5" descr="白色大理石">
            <a:extLst>
              <a:ext uri="{FF2B5EF4-FFF2-40B4-BE49-F238E27FC236}">
                <a16:creationId xmlns:a16="http://schemas.microsoft.com/office/drawing/2014/main" id="{3C42A42B-26B9-47AB-AC14-9046E54F831E}"/>
              </a:ext>
            </a:extLst>
          </p:cNvPr>
          <p:cNvSpPr>
            <a:spLocks noChangeArrowheads="1"/>
          </p:cNvSpPr>
          <p:nvPr/>
        </p:nvSpPr>
        <p:spPr bwMode="auto">
          <a:xfrm>
            <a:off x="9906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46" name="Rectangle 6" descr="白色大理石">
            <a:extLst>
              <a:ext uri="{FF2B5EF4-FFF2-40B4-BE49-F238E27FC236}">
                <a16:creationId xmlns:a16="http://schemas.microsoft.com/office/drawing/2014/main" id="{E39E50BD-FCE5-49D1-BB3C-0653ED70B7D3}"/>
              </a:ext>
            </a:extLst>
          </p:cNvPr>
          <p:cNvSpPr>
            <a:spLocks noChangeArrowheads="1"/>
          </p:cNvSpPr>
          <p:nvPr/>
        </p:nvSpPr>
        <p:spPr bwMode="auto">
          <a:xfrm>
            <a:off x="1676400" y="2286000"/>
            <a:ext cx="7620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47" name="Rectangle 7" descr="白色大理石">
            <a:extLst>
              <a:ext uri="{FF2B5EF4-FFF2-40B4-BE49-F238E27FC236}">
                <a16:creationId xmlns:a16="http://schemas.microsoft.com/office/drawing/2014/main" id="{A4D5598C-1C6D-4F93-B2C5-8AC1E14AB39A}"/>
              </a:ext>
            </a:extLst>
          </p:cNvPr>
          <p:cNvSpPr>
            <a:spLocks noChangeArrowheads="1"/>
          </p:cNvSpPr>
          <p:nvPr/>
        </p:nvSpPr>
        <p:spPr bwMode="auto">
          <a:xfrm>
            <a:off x="24384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48" name="Rectangle 8" descr="白色大理石">
            <a:extLst>
              <a:ext uri="{FF2B5EF4-FFF2-40B4-BE49-F238E27FC236}">
                <a16:creationId xmlns:a16="http://schemas.microsoft.com/office/drawing/2014/main" id="{25C89837-7304-4B43-A919-A9D7B7B11C97}"/>
              </a:ext>
            </a:extLst>
          </p:cNvPr>
          <p:cNvSpPr>
            <a:spLocks noChangeArrowheads="1"/>
          </p:cNvSpPr>
          <p:nvPr/>
        </p:nvSpPr>
        <p:spPr bwMode="auto">
          <a:xfrm>
            <a:off x="31242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49" name="Rectangle 9" descr="白色大理石">
            <a:extLst>
              <a:ext uri="{FF2B5EF4-FFF2-40B4-BE49-F238E27FC236}">
                <a16:creationId xmlns:a16="http://schemas.microsoft.com/office/drawing/2014/main" id="{6FA6252C-D15F-426C-9071-7A7442DD0AB9}"/>
              </a:ext>
            </a:extLst>
          </p:cNvPr>
          <p:cNvSpPr>
            <a:spLocks noChangeArrowheads="1"/>
          </p:cNvSpPr>
          <p:nvPr/>
        </p:nvSpPr>
        <p:spPr bwMode="auto">
          <a:xfrm>
            <a:off x="38100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0" name="Rectangle 10" descr="白色大理石">
            <a:extLst>
              <a:ext uri="{FF2B5EF4-FFF2-40B4-BE49-F238E27FC236}">
                <a16:creationId xmlns:a16="http://schemas.microsoft.com/office/drawing/2014/main" id="{D2BF9994-3307-426C-8AAC-63925E0FA471}"/>
              </a:ext>
            </a:extLst>
          </p:cNvPr>
          <p:cNvSpPr>
            <a:spLocks noChangeArrowheads="1"/>
          </p:cNvSpPr>
          <p:nvPr/>
        </p:nvSpPr>
        <p:spPr bwMode="auto">
          <a:xfrm>
            <a:off x="44958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1" name="Rectangle 11" descr="白色大理石">
            <a:extLst>
              <a:ext uri="{FF2B5EF4-FFF2-40B4-BE49-F238E27FC236}">
                <a16:creationId xmlns:a16="http://schemas.microsoft.com/office/drawing/2014/main" id="{1903AA2D-5A5A-42FD-9889-AB1AAB19AF6B}"/>
              </a:ext>
            </a:extLst>
          </p:cNvPr>
          <p:cNvSpPr>
            <a:spLocks noChangeArrowheads="1"/>
          </p:cNvSpPr>
          <p:nvPr/>
        </p:nvSpPr>
        <p:spPr bwMode="auto">
          <a:xfrm>
            <a:off x="51816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2" name="Rectangle 12" descr="白色大理石">
            <a:extLst>
              <a:ext uri="{FF2B5EF4-FFF2-40B4-BE49-F238E27FC236}">
                <a16:creationId xmlns:a16="http://schemas.microsoft.com/office/drawing/2014/main" id="{A28B442C-9204-4A3F-AF8D-D1FCC8C035AD}"/>
              </a:ext>
            </a:extLst>
          </p:cNvPr>
          <p:cNvSpPr>
            <a:spLocks noChangeArrowheads="1"/>
          </p:cNvSpPr>
          <p:nvPr/>
        </p:nvSpPr>
        <p:spPr bwMode="auto">
          <a:xfrm>
            <a:off x="58674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3" name="Rectangle 13" descr="白色大理石">
            <a:extLst>
              <a:ext uri="{FF2B5EF4-FFF2-40B4-BE49-F238E27FC236}">
                <a16:creationId xmlns:a16="http://schemas.microsoft.com/office/drawing/2014/main" id="{D3A65ABC-8BFE-4578-8E95-4379A34816E4}"/>
              </a:ext>
            </a:extLst>
          </p:cNvPr>
          <p:cNvSpPr>
            <a:spLocks noChangeArrowheads="1"/>
          </p:cNvSpPr>
          <p:nvPr/>
        </p:nvSpPr>
        <p:spPr bwMode="auto">
          <a:xfrm>
            <a:off x="65532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4" name="Rectangle 14" descr="白色大理石">
            <a:extLst>
              <a:ext uri="{FF2B5EF4-FFF2-40B4-BE49-F238E27FC236}">
                <a16:creationId xmlns:a16="http://schemas.microsoft.com/office/drawing/2014/main" id="{7BE584EE-EBE1-4FAD-B894-B611B972208F}"/>
              </a:ext>
            </a:extLst>
          </p:cNvPr>
          <p:cNvSpPr>
            <a:spLocks noChangeArrowheads="1"/>
          </p:cNvSpPr>
          <p:nvPr/>
        </p:nvSpPr>
        <p:spPr bwMode="auto">
          <a:xfrm>
            <a:off x="72390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5" name="Rectangle 15" descr="白色大理石">
            <a:extLst>
              <a:ext uri="{FF2B5EF4-FFF2-40B4-BE49-F238E27FC236}">
                <a16:creationId xmlns:a16="http://schemas.microsoft.com/office/drawing/2014/main" id="{EFE447C9-2552-47A9-81D6-490D648AF7EE}"/>
              </a:ext>
            </a:extLst>
          </p:cNvPr>
          <p:cNvSpPr>
            <a:spLocks noChangeArrowheads="1"/>
          </p:cNvSpPr>
          <p:nvPr/>
        </p:nvSpPr>
        <p:spPr bwMode="auto">
          <a:xfrm>
            <a:off x="1676400" y="1143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6" name="Rectangle 16" descr="白色大理石">
            <a:extLst>
              <a:ext uri="{FF2B5EF4-FFF2-40B4-BE49-F238E27FC236}">
                <a16:creationId xmlns:a16="http://schemas.microsoft.com/office/drawing/2014/main" id="{DFF84AB0-1356-4361-BD67-A256D30B989F}"/>
              </a:ext>
            </a:extLst>
          </p:cNvPr>
          <p:cNvSpPr>
            <a:spLocks noChangeArrowheads="1"/>
          </p:cNvSpPr>
          <p:nvPr/>
        </p:nvSpPr>
        <p:spPr bwMode="auto">
          <a:xfrm>
            <a:off x="2286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7" name="Rectangle 17" descr="白色大理石">
            <a:extLst>
              <a:ext uri="{FF2B5EF4-FFF2-40B4-BE49-F238E27FC236}">
                <a16:creationId xmlns:a16="http://schemas.microsoft.com/office/drawing/2014/main" id="{50E5C9A3-25CC-4A35-AF41-FDB9C9C84E30}"/>
              </a:ext>
            </a:extLst>
          </p:cNvPr>
          <p:cNvSpPr>
            <a:spLocks noChangeArrowheads="1"/>
          </p:cNvSpPr>
          <p:nvPr/>
        </p:nvSpPr>
        <p:spPr bwMode="auto">
          <a:xfrm>
            <a:off x="8382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8" name="Rectangle 18" descr="白色大理石">
            <a:extLst>
              <a:ext uri="{FF2B5EF4-FFF2-40B4-BE49-F238E27FC236}">
                <a16:creationId xmlns:a16="http://schemas.microsoft.com/office/drawing/2014/main" id="{6298F903-3C92-483E-96DA-C73A1BF473DC}"/>
              </a:ext>
            </a:extLst>
          </p:cNvPr>
          <p:cNvSpPr>
            <a:spLocks noChangeArrowheads="1"/>
          </p:cNvSpPr>
          <p:nvPr/>
        </p:nvSpPr>
        <p:spPr bwMode="auto">
          <a:xfrm>
            <a:off x="22860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59" name="Rectangle 19" descr="白色大理石">
            <a:extLst>
              <a:ext uri="{FF2B5EF4-FFF2-40B4-BE49-F238E27FC236}">
                <a16:creationId xmlns:a16="http://schemas.microsoft.com/office/drawing/2014/main" id="{CA5F4D72-E416-4E97-97B6-1ACFCB31C701}"/>
              </a:ext>
            </a:extLst>
          </p:cNvPr>
          <p:cNvSpPr>
            <a:spLocks noChangeArrowheads="1"/>
          </p:cNvSpPr>
          <p:nvPr/>
        </p:nvSpPr>
        <p:spPr bwMode="auto">
          <a:xfrm>
            <a:off x="31242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0" name="Rectangle 20" descr="白色大理石">
            <a:extLst>
              <a:ext uri="{FF2B5EF4-FFF2-40B4-BE49-F238E27FC236}">
                <a16:creationId xmlns:a16="http://schemas.microsoft.com/office/drawing/2014/main" id="{6B73771B-6721-4569-8B1F-096BCD194F7F}"/>
              </a:ext>
            </a:extLst>
          </p:cNvPr>
          <p:cNvSpPr>
            <a:spLocks noChangeArrowheads="1"/>
          </p:cNvSpPr>
          <p:nvPr/>
        </p:nvSpPr>
        <p:spPr bwMode="auto">
          <a:xfrm>
            <a:off x="37338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1" name="Rectangle 21" descr="白色大理石">
            <a:extLst>
              <a:ext uri="{FF2B5EF4-FFF2-40B4-BE49-F238E27FC236}">
                <a16:creationId xmlns:a16="http://schemas.microsoft.com/office/drawing/2014/main" id="{F7E32C70-9040-44D5-A67B-82CAC58A3258}"/>
              </a:ext>
            </a:extLst>
          </p:cNvPr>
          <p:cNvSpPr>
            <a:spLocks noChangeArrowheads="1"/>
          </p:cNvSpPr>
          <p:nvPr/>
        </p:nvSpPr>
        <p:spPr bwMode="auto">
          <a:xfrm>
            <a:off x="44958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2" name="Rectangle 22" descr="白色大理石">
            <a:extLst>
              <a:ext uri="{FF2B5EF4-FFF2-40B4-BE49-F238E27FC236}">
                <a16:creationId xmlns:a16="http://schemas.microsoft.com/office/drawing/2014/main" id="{5D4102FB-6D26-40F6-94E3-77D82AA4F781}"/>
              </a:ext>
            </a:extLst>
          </p:cNvPr>
          <p:cNvSpPr>
            <a:spLocks noChangeArrowheads="1"/>
          </p:cNvSpPr>
          <p:nvPr/>
        </p:nvSpPr>
        <p:spPr bwMode="auto">
          <a:xfrm>
            <a:off x="51054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3" name="Rectangle 23" descr="白色大理石">
            <a:extLst>
              <a:ext uri="{FF2B5EF4-FFF2-40B4-BE49-F238E27FC236}">
                <a16:creationId xmlns:a16="http://schemas.microsoft.com/office/drawing/2014/main" id="{8C27A25F-8C14-4BA9-A6F6-BE09E61EF2C7}"/>
              </a:ext>
            </a:extLst>
          </p:cNvPr>
          <p:cNvSpPr>
            <a:spLocks noChangeArrowheads="1"/>
          </p:cNvSpPr>
          <p:nvPr/>
        </p:nvSpPr>
        <p:spPr bwMode="auto">
          <a:xfrm>
            <a:off x="58674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4" name="Rectangle 24" descr="白色大理石">
            <a:extLst>
              <a:ext uri="{FF2B5EF4-FFF2-40B4-BE49-F238E27FC236}">
                <a16:creationId xmlns:a16="http://schemas.microsoft.com/office/drawing/2014/main" id="{9A498091-79B2-4ACF-81BD-C2A58FB9F474}"/>
              </a:ext>
            </a:extLst>
          </p:cNvPr>
          <p:cNvSpPr>
            <a:spLocks noChangeArrowheads="1"/>
          </p:cNvSpPr>
          <p:nvPr/>
        </p:nvSpPr>
        <p:spPr bwMode="auto">
          <a:xfrm>
            <a:off x="64008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5" name="Rectangle 25" descr="白色大理石">
            <a:extLst>
              <a:ext uri="{FF2B5EF4-FFF2-40B4-BE49-F238E27FC236}">
                <a16:creationId xmlns:a16="http://schemas.microsoft.com/office/drawing/2014/main" id="{F87E7DC4-56C8-4C45-B155-C0A75AD7471F}"/>
              </a:ext>
            </a:extLst>
          </p:cNvPr>
          <p:cNvSpPr>
            <a:spLocks noChangeArrowheads="1"/>
          </p:cNvSpPr>
          <p:nvPr/>
        </p:nvSpPr>
        <p:spPr bwMode="auto">
          <a:xfrm>
            <a:off x="7239000" y="2286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6" name="Rectangle 26" descr="白色大理石">
            <a:extLst>
              <a:ext uri="{FF2B5EF4-FFF2-40B4-BE49-F238E27FC236}">
                <a16:creationId xmlns:a16="http://schemas.microsoft.com/office/drawing/2014/main" id="{97522A6F-8FEC-4F11-9A9A-F34BD99DB7C8}"/>
              </a:ext>
            </a:extLst>
          </p:cNvPr>
          <p:cNvSpPr>
            <a:spLocks noChangeArrowheads="1"/>
          </p:cNvSpPr>
          <p:nvPr/>
        </p:nvSpPr>
        <p:spPr bwMode="auto">
          <a:xfrm>
            <a:off x="2286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7" name="Rectangle 27" descr="白色大理石">
            <a:extLst>
              <a:ext uri="{FF2B5EF4-FFF2-40B4-BE49-F238E27FC236}">
                <a16:creationId xmlns:a16="http://schemas.microsoft.com/office/drawing/2014/main" id="{0F638F70-9F37-4A61-84C3-553322B85A38}"/>
              </a:ext>
            </a:extLst>
          </p:cNvPr>
          <p:cNvSpPr>
            <a:spLocks noChangeArrowheads="1"/>
          </p:cNvSpPr>
          <p:nvPr/>
        </p:nvSpPr>
        <p:spPr bwMode="auto">
          <a:xfrm>
            <a:off x="8382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8" name="Rectangle 28" descr="白色大理石">
            <a:extLst>
              <a:ext uri="{FF2B5EF4-FFF2-40B4-BE49-F238E27FC236}">
                <a16:creationId xmlns:a16="http://schemas.microsoft.com/office/drawing/2014/main" id="{FE3490F4-8E91-4F22-B2D2-27BECD4CDFD2}"/>
              </a:ext>
            </a:extLst>
          </p:cNvPr>
          <p:cNvSpPr>
            <a:spLocks noChangeArrowheads="1"/>
          </p:cNvSpPr>
          <p:nvPr/>
        </p:nvSpPr>
        <p:spPr bwMode="auto">
          <a:xfrm>
            <a:off x="13716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69" name="Rectangle 29" descr="白色大理石">
            <a:extLst>
              <a:ext uri="{FF2B5EF4-FFF2-40B4-BE49-F238E27FC236}">
                <a16:creationId xmlns:a16="http://schemas.microsoft.com/office/drawing/2014/main" id="{440C1F5D-9F3A-4863-93B5-BE07886C4605}"/>
              </a:ext>
            </a:extLst>
          </p:cNvPr>
          <p:cNvSpPr>
            <a:spLocks noChangeArrowheads="1"/>
          </p:cNvSpPr>
          <p:nvPr/>
        </p:nvSpPr>
        <p:spPr bwMode="auto">
          <a:xfrm>
            <a:off x="1981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0" name="Rectangle 30" descr="白色大理石">
            <a:extLst>
              <a:ext uri="{FF2B5EF4-FFF2-40B4-BE49-F238E27FC236}">
                <a16:creationId xmlns:a16="http://schemas.microsoft.com/office/drawing/2014/main" id="{3D5CE1F4-47AF-40C8-BC60-78FB92D2843F}"/>
              </a:ext>
            </a:extLst>
          </p:cNvPr>
          <p:cNvSpPr>
            <a:spLocks noChangeArrowheads="1"/>
          </p:cNvSpPr>
          <p:nvPr/>
        </p:nvSpPr>
        <p:spPr bwMode="auto">
          <a:xfrm>
            <a:off x="3124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1" name="Rectangle 31" descr="白色大理石">
            <a:extLst>
              <a:ext uri="{FF2B5EF4-FFF2-40B4-BE49-F238E27FC236}">
                <a16:creationId xmlns:a16="http://schemas.microsoft.com/office/drawing/2014/main" id="{D4445844-EDB2-4109-8EB3-28AE6E221D7C}"/>
              </a:ext>
            </a:extLst>
          </p:cNvPr>
          <p:cNvSpPr>
            <a:spLocks noChangeArrowheads="1"/>
          </p:cNvSpPr>
          <p:nvPr/>
        </p:nvSpPr>
        <p:spPr bwMode="auto">
          <a:xfrm>
            <a:off x="37338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2" name="Rectangle 32" descr="白色大理石">
            <a:extLst>
              <a:ext uri="{FF2B5EF4-FFF2-40B4-BE49-F238E27FC236}">
                <a16:creationId xmlns:a16="http://schemas.microsoft.com/office/drawing/2014/main" id="{4301808F-B404-48F9-A6F0-3CAB930F3C37}"/>
              </a:ext>
            </a:extLst>
          </p:cNvPr>
          <p:cNvSpPr>
            <a:spLocks noChangeArrowheads="1"/>
          </p:cNvSpPr>
          <p:nvPr/>
        </p:nvSpPr>
        <p:spPr bwMode="auto">
          <a:xfrm>
            <a:off x="4267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3" name="Rectangle 33" descr="白色大理石">
            <a:extLst>
              <a:ext uri="{FF2B5EF4-FFF2-40B4-BE49-F238E27FC236}">
                <a16:creationId xmlns:a16="http://schemas.microsoft.com/office/drawing/2014/main" id="{8C5E6810-30E5-495D-969D-72FD0D8A4459}"/>
              </a:ext>
            </a:extLst>
          </p:cNvPr>
          <p:cNvSpPr>
            <a:spLocks noChangeArrowheads="1"/>
          </p:cNvSpPr>
          <p:nvPr/>
        </p:nvSpPr>
        <p:spPr bwMode="auto">
          <a:xfrm>
            <a:off x="48768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4" name="Rectangle 34" descr="白色大理石">
            <a:extLst>
              <a:ext uri="{FF2B5EF4-FFF2-40B4-BE49-F238E27FC236}">
                <a16:creationId xmlns:a16="http://schemas.microsoft.com/office/drawing/2014/main" id="{97B5FCD8-8F2A-4B5A-B6A1-B3AEB617EACE}"/>
              </a:ext>
            </a:extLst>
          </p:cNvPr>
          <p:cNvSpPr>
            <a:spLocks noChangeArrowheads="1"/>
          </p:cNvSpPr>
          <p:nvPr/>
        </p:nvSpPr>
        <p:spPr bwMode="auto">
          <a:xfrm>
            <a:off x="58674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5" name="Rectangle 35" descr="白色大理石">
            <a:extLst>
              <a:ext uri="{FF2B5EF4-FFF2-40B4-BE49-F238E27FC236}">
                <a16:creationId xmlns:a16="http://schemas.microsoft.com/office/drawing/2014/main" id="{07F5BEC7-E3AA-457A-9AF0-FB147974781A}"/>
              </a:ext>
            </a:extLst>
          </p:cNvPr>
          <p:cNvSpPr>
            <a:spLocks noChangeArrowheads="1"/>
          </p:cNvSpPr>
          <p:nvPr/>
        </p:nvSpPr>
        <p:spPr bwMode="auto">
          <a:xfrm>
            <a:off x="64008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6" name="Rectangle 36" descr="白色大理石">
            <a:extLst>
              <a:ext uri="{FF2B5EF4-FFF2-40B4-BE49-F238E27FC236}">
                <a16:creationId xmlns:a16="http://schemas.microsoft.com/office/drawing/2014/main" id="{3460C4EB-B37E-4C27-8C12-B15FA53DA831}"/>
              </a:ext>
            </a:extLst>
          </p:cNvPr>
          <p:cNvSpPr>
            <a:spLocks noChangeArrowheads="1"/>
          </p:cNvSpPr>
          <p:nvPr/>
        </p:nvSpPr>
        <p:spPr bwMode="auto">
          <a:xfrm>
            <a:off x="70104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7" name="Rectangle 37" descr="白色大理石">
            <a:extLst>
              <a:ext uri="{FF2B5EF4-FFF2-40B4-BE49-F238E27FC236}">
                <a16:creationId xmlns:a16="http://schemas.microsoft.com/office/drawing/2014/main" id="{5B44EB1A-6A0B-4461-A10F-203E374FCC38}"/>
              </a:ext>
            </a:extLst>
          </p:cNvPr>
          <p:cNvSpPr>
            <a:spLocks noChangeArrowheads="1"/>
          </p:cNvSpPr>
          <p:nvPr/>
        </p:nvSpPr>
        <p:spPr bwMode="auto">
          <a:xfrm>
            <a:off x="2286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8" name="Rectangle 38" descr="白色大理石">
            <a:extLst>
              <a:ext uri="{FF2B5EF4-FFF2-40B4-BE49-F238E27FC236}">
                <a16:creationId xmlns:a16="http://schemas.microsoft.com/office/drawing/2014/main" id="{55A8764A-69A4-42C6-871B-ECC942EC7F68}"/>
              </a:ext>
            </a:extLst>
          </p:cNvPr>
          <p:cNvSpPr>
            <a:spLocks noChangeArrowheads="1"/>
          </p:cNvSpPr>
          <p:nvPr/>
        </p:nvSpPr>
        <p:spPr bwMode="auto">
          <a:xfrm>
            <a:off x="2286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79" name="Rectangle 39" descr="白色大理石">
            <a:extLst>
              <a:ext uri="{FF2B5EF4-FFF2-40B4-BE49-F238E27FC236}">
                <a16:creationId xmlns:a16="http://schemas.microsoft.com/office/drawing/2014/main" id="{FFB5EB67-C182-458C-A7D4-33A939183471}"/>
              </a:ext>
            </a:extLst>
          </p:cNvPr>
          <p:cNvSpPr>
            <a:spLocks noChangeArrowheads="1"/>
          </p:cNvSpPr>
          <p:nvPr/>
        </p:nvSpPr>
        <p:spPr bwMode="auto">
          <a:xfrm>
            <a:off x="8382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0" name="Rectangle 40" descr="白色大理石">
            <a:extLst>
              <a:ext uri="{FF2B5EF4-FFF2-40B4-BE49-F238E27FC236}">
                <a16:creationId xmlns:a16="http://schemas.microsoft.com/office/drawing/2014/main" id="{4F9AAA61-00DE-4B98-8E8E-EB51F0BABCB8}"/>
              </a:ext>
            </a:extLst>
          </p:cNvPr>
          <p:cNvSpPr>
            <a:spLocks noChangeArrowheads="1"/>
          </p:cNvSpPr>
          <p:nvPr/>
        </p:nvSpPr>
        <p:spPr bwMode="auto">
          <a:xfrm>
            <a:off x="8382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1" name="Rectangle 41" descr="白色大理石">
            <a:extLst>
              <a:ext uri="{FF2B5EF4-FFF2-40B4-BE49-F238E27FC236}">
                <a16:creationId xmlns:a16="http://schemas.microsoft.com/office/drawing/2014/main" id="{92E2A206-6481-4C48-B931-B9707FE0D55D}"/>
              </a:ext>
            </a:extLst>
          </p:cNvPr>
          <p:cNvSpPr>
            <a:spLocks noChangeArrowheads="1"/>
          </p:cNvSpPr>
          <p:nvPr/>
        </p:nvSpPr>
        <p:spPr bwMode="auto">
          <a:xfrm>
            <a:off x="13716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2" name="Rectangle 42" descr="白色大理石">
            <a:extLst>
              <a:ext uri="{FF2B5EF4-FFF2-40B4-BE49-F238E27FC236}">
                <a16:creationId xmlns:a16="http://schemas.microsoft.com/office/drawing/2014/main" id="{B99F0E7C-CC97-4992-8C21-80A0C47F860C}"/>
              </a:ext>
            </a:extLst>
          </p:cNvPr>
          <p:cNvSpPr>
            <a:spLocks noChangeArrowheads="1"/>
          </p:cNvSpPr>
          <p:nvPr/>
        </p:nvSpPr>
        <p:spPr bwMode="auto">
          <a:xfrm>
            <a:off x="13716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3" name="Rectangle 43" descr="白色大理石">
            <a:extLst>
              <a:ext uri="{FF2B5EF4-FFF2-40B4-BE49-F238E27FC236}">
                <a16:creationId xmlns:a16="http://schemas.microsoft.com/office/drawing/2014/main" id="{DDD13773-AA78-4D76-8FD6-1F2E58080A64}"/>
              </a:ext>
            </a:extLst>
          </p:cNvPr>
          <p:cNvSpPr>
            <a:spLocks noChangeArrowheads="1"/>
          </p:cNvSpPr>
          <p:nvPr/>
        </p:nvSpPr>
        <p:spPr bwMode="auto">
          <a:xfrm>
            <a:off x="19812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4" name="Rectangle 44" descr="白色大理石">
            <a:extLst>
              <a:ext uri="{FF2B5EF4-FFF2-40B4-BE49-F238E27FC236}">
                <a16:creationId xmlns:a16="http://schemas.microsoft.com/office/drawing/2014/main" id="{940EC578-4334-4459-9395-A5130EB7E1F1}"/>
              </a:ext>
            </a:extLst>
          </p:cNvPr>
          <p:cNvSpPr>
            <a:spLocks noChangeArrowheads="1"/>
          </p:cNvSpPr>
          <p:nvPr/>
        </p:nvSpPr>
        <p:spPr bwMode="auto">
          <a:xfrm>
            <a:off x="19812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5" name="Rectangle 45" descr="白色大理石">
            <a:extLst>
              <a:ext uri="{FF2B5EF4-FFF2-40B4-BE49-F238E27FC236}">
                <a16:creationId xmlns:a16="http://schemas.microsoft.com/office/drawing/2014/main" id="{21DBC1F2-CB5C-40F8-A076-75E9DA654575}"/>
              </a:ext>
            </a:extLst>
          </p:cNvPr>
          <p:cNvSpPr>
            <a:spLocks noChangeArrowheads="1"/>
          </p:cNvSpPr>
          <p:nvPr/>
        </p:nvSpPr>
        <p:spPr bwMode="auto">
          <a:xfrm>
            <a:off x="2590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6" name="Rectangle 46" descr="白色大理石">
            <a:extLst>
              <a:ext uri="{FF2B5EF4-FFF2-40B4-BE49-F238E27FC236}">
                <a16:creationId xmlns:a16="http://schemas.microsoft.com/office/drawing/2014/main" id="{78585910-4EAC-4BC9-B00E-B2608A4C5F2F}"/>
              </a:ext>
            </a:extLst>
          </p:cNvPr>
          <p:cNvSpPr>
            <a:spLocks noChangeArrowheads="1"/>
          </p:cNvSpPr>
          <p:nvPr/>
        </p:nvSpPr>
        <p:spPr bwMode="auto">
          <a:xfrm>
            <a:off x="25908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7" name="Rectangle 47" descr="白色大理石">
            <a:extLst>
              <a:ext uri="{FF2B5EF4-FFF2-40B4-BE49-F238E27FC236}">
                <a16:creationId xmlns:a16="http://schemas.microsoft.com/office/drawing/2014/main" id="{2456BED3-62C3-410B-A3E0-1BE530CE27F3}"/>
              </a:ext>
            </a:extLst>
          </p:cNvPr>
          <p:cNvSpPr>
            <a:spLocks noChangeArrowheads="1"/>
          </p:cNvSpPr>
          <p:nvPr/>
        </p:nvSpPr>
        <p:spPr bwMode="auto">
          <a:xfrm>
            <a:off x="3200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8" name="Rectangle 48" descr="白色大理石">
            <a:extLst>
              <a:ext uri="{FF2B5EF4-FFF2-40B4-BE49-F238E27FC236}">
                <a16:creationId xmlns:a16="http://schemas.microsoft.com/office/drawing/2014/main" id="{CD6EE716-E8FB-4D2C-AE35-680A10245867}"/>
              </a:ext>
            </a:extLst>
          </p:cNvPr>
          <p:cNvSpPr>
            <a:spLocks noChangeArrowheads="1"/>
          </p:cNvSpPr>
          <p:nvPr/>
        </p:nvSpPr>
        <p:spPr bwMode="auto">
          <a:xfrm>
            <a:off x="32004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89" name="Rectangle 49" descr="白色大理石">
            <a:extLst>
              <a:ext uri="{FF2B5EF4-FFF2-40B4-BE49-F238E27FC236}">
                <a16:creationId xmlns:a16="http://schemas.microsoft.com/office/drawing/2014/main" id="{D9399354-1984-423F-9BA3-BBAF029AEF42}"/>
              </a:ext>
            </a:extLst>
          </p:cNvPr>
          <p:cNvSpPr>
            <a:spLocks noChangeArrowheads="1"/>
          </p:cNvSpPr>
          <p:nvPr/>
        </p:nvSpPr>
        <p:spPr bwMode="auto">
          <a:xfrm>
            <a:off x="3733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0" name="Rectangle 50" descr="白色大理石">
            <a:extLst>
              <a:ext uri="{FF2B5EF4-FFF2-40B4-BE49-F238E27FC236}">
                <a16:creationId xmlns:a16="http://schemas.microsoft.com/office/drawing/2014/main" id="{0F1A75B9-34E2-43E4-B63C-3FFC1A2E4E8D}"/>
              </a:ext>
            </a:extLst>
          </p:cNvPr>
          <p:cNvSpPr>
            <a:spLocks noChangeArrowheads="1"/>
          </p:cNvSpPr>
          <p:nvPr/>
        </p:nvSpPr>
        <p:spPr bwMode="auto">
          <a:xfrm>
            <a:off x="37338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1" name="Rectangle 51" descr="白色大理石">
            <a:extLst>
              <a:ext uri="{FF2B5EF4-FFF2-40B4-BE49-F238E27FC236}">
                <a16:creationId xmlns:a16="http://schemas.microsoft.com/office/drawing/2014/main" id="{F54BB026-8121-427B-9069-170F30CA6939}"/>
              </a:ext>
            </a:extLst>
          </p:cNvPr>
          <p:cNvSpPr>
            <a:spLocks noChangeArrowheads="1"/>
          </p:cNvSpPr>
          <p:nvPr/>
        </p:nvSpPr>
        <p:spPr bwMode="auto">
          <a:xfrm>
            <a:off x="4343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2" name="Rectangle 52" descr="白色大理石">
            <a:extLst>
              <a:ext uri="{FF2B5EF4-FFF2-40B4-BE49-F238E27FC236}">
                <a16:creationId xmlns:a16="http://schemas.microsoft.com/office/drawing/2014/main" id="{EBAD9EEC-A6A3-4E27-9AE5-990280F1D799}"/>
              </a:ext>
            </a:extLst>
          </p:cNvPr>
          <p:cNvSpPr>
            <a:spLocks noChangeArrowheads="1"/>
          </p:cNvSpPr>
          <p:nvPr/>
        </p:nvSpPr>
        <p:spPr bwMode="auto">
          <a:xfrm>
            <a:off x="43434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54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3" name="Rectangle 53" descr="白色大理石">
            <a:extLst>
              <a:ext uri="{FF2B5EF4-FFF2-40B4-BE49-F238E27FC236}">
                <a16:creationId xmlns:a16="http://schemas.microsoft.com/office/drawing/2014/main" id="{F2811D96-6D9E-4858-8370-17FD577AF34C}"/>
              </a:ext>
            </a:extLst>
          </p:cNvPr>
          <p:cNvSpPr>
            <a:spLocks noChangeArrowheads="1"/>
          </p:cNvSpPr>
          <p:nvPr/>
        </p:nvSpPr>
        <p:spPr bwMode="auto">
          <a:xfrm>
            <a:off x="5867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4" name="Rectangle 54" descr="白色大理石">
            <a:extLst>
              <a:ext uri="{FF2B5EF4-FFF2-40B4-BE49-F238E27FC236}">
                <a16:creationId xmlns:a16="http://schemas.microsoft.com/office/drawing/2014/main" id="{DB133CEC-AAD5-405B-B117-E0A178B69BA9}"/>
              </a:ext>
            </a:extLst>
          </p:cNvPr>
          <p:cNvSpPr>
            <a:spLocks noChangeArrowheads="1"/>
          </p:cNvSpPr>
          <p:nvPr/>
        </p:nvSpPr>
        <p:spPr bwMode="auto">
          <a:xfrm>
            <a:off x="6400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5" name="Rectangle 55" descr="白色大理石">
            <a:extLst>
              <a:ext uri="{FF2B5EF4-FFF2-40B4-BE49-F238E27FC236}">
                <a16:creationId xmlns:a16="http://schemas.microsoft.com/office/drawing/2014/main" id="{CF9F7D5E-AF50-4573-BAA1-A049A8B29B5D}"/>
              </a:ext>
            </a:extLst>
          </p:cNvPr>
          <p:cNvSpPr>
            <a:spLocks noChangeArrowheads="1"/>
          </p:cNvSpPr>
          <p:nvPr/>
        </p:nvSpPr>
        <p:spPr bwMode="auto">
          <a:xfrm>
            <a:off x="7010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6" name="Rectangle 56" descr="白色大理石">
            <a:extLst>
              <a:ext uri="{FF2B5EF4-FFF2-40B4-BE49-F238E27FC236}">
                <a16:creationId xmlns:a16="http://schemas.microsoft.com/office/drawing/2014/main" id="{3E5D7EF2-BE69-45BF-B306-EAF030AA86BA}"/>
              </a:ext>
            </a:extLst>
          </p:cNvPr>
          <p:cNvSpPr>
            <a:spLocks noChangeArrowheads="1"/>
          </p:cNvSpPr>
          <p:nvPr/>
        </p:nvSpPr>
        <p:spPr bwMode="auto">
          <a:xfrm>
            <a:off x="48768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7" name="Rectangle 57" descr="白色大理石">
            <a:extLst>
              <a:ext uri="{FF2B5EF4-FFF2-40B4-BE49-F238E27FC236}">
                <a16:creationId xmlns:a16="http://schemas.microsoft.com/office/drawing/2014/main" id="{FA9A49B3-190C-47CB-B33A-D10E9DADBE25}"/>
              </a:ext>
            </a:extLst>
          </p:cNvPr>
          <p:cNvSpPr>
            <a:spLocks noChangeArrowheads="1"/>
          </p:cNvSpPr>
          <p:nvPr/>
        </p:nvSpPr>
        <p:spPr bwMode="auto">
          <a:xfrm>
            <a:off x="54102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83098" name="Rectangle 58" descr="白色大理石">
            <a:extLst>
              <a:ext uri="{FF2B5EF4-FFF2-40B4-BE49-F238E27FC236}">
                <a16:creationId xmlns:a16="http://schemas.microsoft.com/office/drawing/2014/main" id="{A4D9B6CE-B840-4263-A3FC-0E46A41A37A6}"/>
              </a:ext>
            </a:extLst>
          </p:cNvPr>
          <p:cNvSpPr>
            <a:spLocks noChangeArrowheads="1"/>
          </p:cNvSpPr>
          <p:nvPr/>
        </p:nvSpPr>
        <p:spPr bwMode="auto">
          <a:xfrm>
            <a:off x="60198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ea typeface="仿宋_GB2312" pitchFamily="49" charset="-122"/>
              </a:rPr>
              <a:t>93</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9148" name="Line 59">
            <a:extLst>
              <a:ext uri="{FF2B5EF4-FFF2-40B4-BE49-F238E27FC236}">
                <a16:creationId xmlns:a16="http://schemas.microsoft.com/office/drawing/2014/main" id="{2AA440C0-F3B2-4EF4-9B35-706E7B16984E}"/>
              </a:ext>
            </a:extLst>
          </p:cNvPr>
          <p:cNvSpPr>
            <a:spLocks noChangeShapeType="1"/>
          </p:cNvSpPr>
          <p:nvPr/>
        </p:nvSpPr>
        <p:spPr bwMode="auto">
          <a:xfrm>
            <a:off x="228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49" name="Line 60">
            <a:extLst>
              <a:ext uri="{FF2B5EF4-FFF2-40B4-BE49-F238E27FC236}">
                <a16:creationId xmlns:a16="http://schemas.microsoft.com/office/drawing/2014/main" id="{662D3BD9-E646-4203-98D4-0F7708ADF614}"/>
              </a:ext>
            </a:extLst>
          </p:cNvPr>
          <p:cNvSpPr>
            <a:spLocks noChangeShapeType="1"/>
          </p:cNvSpPr>
          <p:nvPr/>
        </p:nvSpPr>
        <p:spPr bwMode="auto">
          <a:xfrm>
            <a:off x="2286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0" name="Line 61">
            <a:extLst>
              <a:ext uri="{FF2B5EF4-FFF2-40B4-BE49-F238E27FC236}">
                <a16:creationId xmlns:a16="http://schemas.microsoft.com/office/drawing/2014/main" id="{785FD453-8D2F-441B-9110-CAD76507055D}"/>
              </a:ext>
            </a:extLst>
          </p:cNvPr>
          <p:cNvSpPr>
            <a:spLocks noChangeShapeType="1"/>
          </p:cNvSpPr>
          <p:nvPr/>
        </p:nvSpPr>
        <p:spPr bwMode="auto">
          <a:xfrm>
            <a:off x="2286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1" name="Line 62">
            <a:extLst>
              <a:ext uri="{FF2B5EF4-FFF2-40B4-BE49-F238E27FC236}">
                <a16:creationId xmlns:a16="http://schemas.microsoft.com/office/drawing/2014/main" id="{7D7C5B68-0DA9-49B6-BC1D-AC9548A34D43}"/>
              </a:ext>
            </a:extLst>
          </p:cNvPr>
          <p:cNvSpPr>
            <a:spLocks noChangeShapeType="1"/>
          </p:cNvSpPr>
          <p:nvPr/>
        </p:nvSpPr>
        <p:spPr bwMode="auto">
          <a:xfrm>
            <a:off x="228600" y="5105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2" name="Line 63">
            <a:extLst>
              <a:ext uri="{FF2B5EF4-FFF2-40B4-BE49-F238E27FC236}">
                <a16:creationId xmlns:a16="http://schemas.microsoft.com/office/drawing/2014/main" id="{0DB21180-A7AF-4E91-B23C-A54F4BFFCAE2}"/>
              </a:ext>
            </a:extLst>
          </p:cNvPr>
          <p:cNvSpPr>
            <a:spLocks noChangeShapeType="1"/>
          </p:cNvSpPr>
          <p:nvPr/>
        </p:nvSpPr>
        <p:spPr bwMode="auto">
          <a:xfrm>
            <a:off x="1676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3" name="Line 64">
            <a:extLst>
              <a:ext uri="{FF2B5EF4-FFF2-40B4-BE49-F238E27FC236}">
                <a16:creationId xmlns:a16="http://schemas.microsoft.com/office/drawing/2014/main" id="{43A3D8B4-9D0D-4EE5-927D-2F31946706CE}"/>
              </a:ext>
            </a:extLst>
          </p:cNvPr>
          <p:cNvSpPr>
            <a:spLocks noChangeShapeType="1"/>
          </p:cNvSpPr>
          <p:nvPr/>
        </p:nvSpPr>
        <p:spPr bwMode="auto">
          <a:xfrm>
            <a:off x="1524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4" name="Line 65">
            <a:extLst>
              <a:ext uri="{FF2B5EF4-FFF2-40B4-BE49-F238E27FC236}">
                <a16:creationId xmlns:a16="http://schemas.microsoft.com/office/drawing/2014/main" id="{6B1A6A45-4659-4C9E-9FE9-A326358370B0}"/>
              </a:ext>
            </a:extLst>
          </p:cNvPr>
          <p:cNvSpPr>
            <a:spLocks noChangeShapeType="1"/>
          </p:cNvSpPr>
          <p:nvPr/>
        </p:nvSpPr>
        <p:spPr bwMode="auto">
          <a:xfrm>
            <a:off x="2971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5" name="Line 66">
            <a:extLst>
              <a:ext uri="{FF2B5EF4-FFF2-40B4-BE49-F238E27FC236}">
                <a16:creationId xmlns:a16="http://schemas.microsoft.com/office/drawing/2014/main" id="{DEB91F90-DB35-48AB-A39E-A9EC46CE49BE}"/>
              </a:ext>
            </a:extLst>
          </p:cNvPr>
          <p:cNvSpPr>
            <a:spLocks noChangeShapeType="1"/>
          </p:cNvSpPr>
          <p:nvPr/>
        </p:nvSpPr>
        <p:spPr bwMode="auto">
          <a:xfrm>
            <a:off x="31242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6" name="Line 67">
            <a:extLst>
              <a:ext uri="{FF2B5EF4-FFF2-40B4-BE49-F238E27FC236}">
                <a16:creationId xmlns:a16="http://schemas.microsoft.com/office/drawing/2014/main" id="{0934A370-137B-4508-A005-BCD34377E5A8}"/>
              </a:ext>
            </a:extLst>
          </p:cNvPr>
          <p:cNvSpPr>
            <a:spLocks noChangeShapeType="1"/>
          </p:cNvSpPr>
          <p:nvPr/>
        </p:nvSpPr>
        <p:spPr bwMode="auto">
          <a:xfrm>
            <a:off x="4343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7" name="Line 68">
            <a:extLst>
              <a:ext uri="{FF2B5EF4-FFF2-40B4-BE49-F238E27FC236}">
                <a16:creationId xmlns:a16="http://schemas.microsoft.com/office/drawing/2014/main" id="{6646DE8C-E817-425A-89DA-2870AB960E63}"/>
              </a:ext>
            </a:extLst>
          </p:cNvPr>
          <p:cNvSpPr>
            <a:spLocks noChangeShapeType="1"/>
          </p:cNvSpPr>
          <p:nvPr/>
        </p:nvSpPr>
        <p:spPr bwMode="auto">
          <a:xfrm>
            <a:off x="4495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8" name="Line 69">
            <a:extLst>
              <a:ext uri="{FF2B5EF4-FFF2-40B4-BE49-F238E27FC236}">
                <a16:creationId xmlns:a16="http://schemas.microsoft.com/office/drawing/2014/main" id="{B6F75866-6A61-4738-8902-F12955D108FE}"/>
              </a:ext>
            </a:extLst>
          </p:cNvPr>
          <p:cNvSpPr>
            <a:spLocks noChangeShapeType="1"/>
          </p:cNvSpPr>
          <p:nvPr/>
        </p:nvSpPr>
        <p:spPr bwMode="auto">
          <a:xfrm>
            <a:off x="5715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9" name="Line 70">
            <a:extLst>
              <a:ext uri="{FF2B5EF4-FFF2-40B4-BE49-F238E27FC236}">
                <a16:creationId xmlns:a16="http://schemas.microsoft.com/office/drawing/2014/main" id="{7F1AF769-84B6-4E7E-A0C5-C4916C34FAE9}"/>
              </a:ext>
            </a:extLst>
          </p:cNvPr>
          <p:cNvSpPr>
            <a:spLocks noChangeShapeType="1"/>
          </p:cNvSpPr>
          <p:nvPr/>
        </p:nvSpPr>
        <p:spPr bwMode="auto">
          <a:xfrm>
            <a:off x="31242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0" name="Line 71">
            <a:extLst>
              <a:ext uri="{FF2B5EF4-FFF2-40B4-BE49-F238E27FC236}">
                <a16:creationId xmlns:a16="http://schemas.microsoft.com/office/drawing/2014/main" id="{77840DE9-E9FC-410F-8274-61690A31B54B}"/>
              </a:ext>
            </a:extLst>
          </p:cNvPr>
          <p:cNvSpPr>
            <a:spLocks noChangeShapeType="1"/>
          </p:cNvSpPr>
          <p:nvPr/>
        </p:nvSpPr>
        <p:spPr bwMode="auto">
          <a:xfrm>
            <a:off x="5867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1" name="Line 72">
            <a:extLst>
              <a:ext uri="{FF2B5EF4-FFF2-40B4-BE49-F238E27FC236}">
                <a16:creationId xmlns:a16="http://schemas.microsoft.com/office/drawing/2014/main" id="{010630CC-9702-4951-9606-97C5CF64832E}"/>
              </a:ext>
            </a:extLst>
          </p:cNvPr>
          <p:cNvSpPr>
            <a:spLocks noChangeShapeType="1"/>
          </p:cNvSpPr>
          <p:nvPr/>
        </p:nvSpPr>
        <p:spPr bwMode="auto">
          <a:xfrm>
            <a:off x="58674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2" name="Line 73">
            <a:extLst>
              <a:ext uri="{FF2B5EF4-FFF2-40B4-BE49-F238E27FC236}">
                <a16:creationId xmlns:a16="http://schemas.microsoft.com/office/drawing/2014/main" id="{F4985DF2-19E3-40AC-A648-2BF87723D98D}"/>
              </a:ext>
            </a:extLst>
          </p:cNvPr>
          <p:cNvSpPr>
            <a:spLocks noChangeShapeType="1"/>
          </p:cNvSpPr>
          <p:nvPr/>
        </p:nvSpPr>
        <p:spPr bwMode="auto">
          <a:xfrm>
            <a:off x="58674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3" name="Line 74">
            <a:extLst>
              <a:ext uri="{FF2B5EF4-FFF2-40B4-BE49-F238E27FC236}">
                <a16:creationId xmlns:a16="http://schemas.microsoft.com/office/drawing/2014/main" id="{B0B5D832-ACB1-4EB0-96AD-900C03A542B5}"/>
              </a:ext>
            </a:extLst>
          </p:cNvPr>
          <p:cNvSpPr>
            <a:spLocks noChangeShapeType="1"/>
          </p:cNvSpPr>
          <p:nvPr/>
        </p:nvSpPr>
        <p:spPr bwMode="auto">
          <a:xfrm>
            <a:off x="7086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4" name="Line 75">
            <a:extLst>
              <a:ext uri="{FF2B5EF4-FFF2-40B4-BE49-F238E27FC236}">
                <a16:creationId xmlns:a16="http://schemas.microsoft.com/office/drawing/2014/main" id="{B81A7473-D793-4F9D-BFC9-B859BAD19FD2}"/>
              </a:ext>
            </a:extLst>
          </p:cNvPr>
          <p:cNvSpPr>
            <a:spLocks noChangeShapeType="1"/>
          </p:cNvSpPr>
          <p:nvPr/>
        </p:nvSpPr>
        <p:spPr bwMode="auto">
          <a:xfrm>
            <a:off x="7239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5" name="Line 76">
            <a:extLst>
              <a:ext uri="{FF2B5EF4-FFF2-40B4-BE49-F238E27FC236}">
                <a16:creationId xmlns:a16="http://schemas.microsoft.com/office/drawing/2014/main" id="{42A27763-4680-4536-B00D-C1189F62AFE9}"/>
              </a:ext>
            </a:extLst>
          </p:cNvPr>
          <p:cNvSpPr>
            <a:spLocks noChangeShapeType="1"/>
          </p:cNvSpPr>
          <p:nvPr/>
        </p:nvSpPr>
        <p:spPr bwMode="auto">
          <a:xfrm>
            <a:off x="7772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6" name="Line 77">
            <a:extLst>
              <a:ext uri="{FF2B5EF4-FFF2-40B4-BE49-F238E27FC236}">
                <a16:creationId xmlns:a16="http://schemas.microsoft.com/office/drawing/2014/main" id="{DBE8129C-0516-4B88-9D78-7E30545E9322}"/>
              </a:ext>
            </a:extLst>
          </p:cNvPr>
          <p:cNvSpPr>
            <a:spLocks noChangeShapeType="1"/>
          </p:cNvSpPr>
          <p:nvPr/>
        </p:nvSpPr>
        <p:spPr bwMode="auto">
          <a:xfrm>
            <a:off x="76200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7" name="Line 78">
            <a:extLst>
              <a:ext uri="{FF2B5EF4-FFF2-40B4-BE49-F238E27FC236}">
                <a16:creationId xmlns:a16="http://schemas.microsoft.com/office/drawing/2014/main" id="{774B7DA6-F6B7-4911-9EF2-29CAA528EF06}"/>
              </a:ext>
            </a:extLst>
          </p:cNvPr>
          <p:cNvSpPr>
            <a:spLocks noChangeShapeType="1"/>
          </p:cNvSpPr>
          <p:nvPr/>
        </p:nvSpPr>
        <p:spPr bwMode="auto">
          <a:xfrm flipH="1">
            <a:off x="2743200" y="2819400"/>
            <a:ext cx="2286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8" name="Line 79">
            <a:extLst>
              <a:ext uri="{FF2B5EF4-FFF2-40B4-BE49-F238E27FC236}">
                <a16:creationId xmlns:a16="http://schemas.microsoft.com/office/drawing/2014/main" id="{A5D73F4C-1A49-4C57-AB6B-FF60F9493388}"/>
              </a:ext>
            </a:extLst>
          </p:cNvPr>
          <p:cNvSpPr>
            <a:spLocks noChangeShapeType="1"/>
          </p:cNvSpPr>
          <p:nvPr/>
        </p:nvSpPr>
        <p:spPr bwMode="auto">
          <a:xfrm flipH="1">
            <a:off x="5562600" y="2819400"/>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9" name="Line 80">
            <a:extLst>
              <a:ext uri="{FF2B5EF4-FFF2-40B4-BE49-F238E27FC236}">
                <a16:creationId xmlns:a16="http://schemas.microsoft.com/office/drawing/2014/main" id="{6BF5C099-4F75-4277-B9DD-18604083F935}"/>
              </a:ext>
            </a:extLst>
          </p:cNvPr>
          <p:cNvSpPr>
            <a:spLocks noChangeShapeType="1"/>
          </p:cNvSpPr>
          <p:nvPr/>
        </p:nvSpPr>
        <p:spPr bwMode="auto">
          <a:xfrm flipH="1">
            <a:off x="5105400" y="3962400"/>
            <a:ext cx="3810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70" name="Line 81">
            <a:extLst>
              <a:ext uri="{FF2B5EF4-FFF2-40B4-BE49-F238E27FC236}">
                <a16:creationId xmlns:a16="http://schemas.microsoft.com/office/drawing/2014/main" id="{902BE5BA-BAB9-46CC-A864-5915FF5FBAA1}"/>
              </a:ext>
            </a:extLst>
          </p:cNvPr>
          <p:cNvSpPr>
            <a:spLocks noChangeShapeType="1"/>
          </p:cNvSpPr>
          <p:nvPr/>
        </p:nvSpPr>
        <p:spPr bwMode="auto">
          <a:xfrm flipH="1">
            <a:off x="6705600" y="5105400"/>
            <a:ext cx="91440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22" name="Text Box 82">
            <a:extLst>
              <a:ext uri="{FF2B5EF4-FFF2-40B4-BE49-F238E27FC236}">
                <a16:creationId xmlns:a16="http://schemas.microsoft.com/office/drawing/2014/main" id="{2471C0FB-EB9C-44A8-A3F1-5DDE01C035F4}"/>
              </a:ext>
            </a:extLst>
          </p:cNvPr>
          <p:cNvSpPr txBox="1">
            <a:spLocks noChangeArrowheads="1"/>
          </p:cNvSpPr>
          <p:nvPr/>
        </p:nvSpPr>
        <p:spPr bwMode="auto">
          <a:xfrm>
            <a:off x="7908925" y="1092200"/>
            <a:ext cx="10191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=1</a:t>
            </a:r>
          </a:p>
        </p:txBody>
      </p:sp>
      <p:sp>
        <p:nvSpPr>
          <p:cNvPr id="983123" name="Rectangle 83">
            <a:extLst>
              <a:ext uri="{FF2B5EF4-FFF2-40B4-BE49-F238E27FC236}">
                <a16:creationId xmlns:a16="http://schemas.microsoft.com/office/drawing/2014/main" id="{2AA13A96-2DA8-40E2-B25B-B347819A17FD}"/>
              </a:ext>
            </a:extLst>
          </p:cNvPr>
          <p:cNvSpPr>
            <a:spLocks noChangeArrowheads="1"/>
          </p:cNvSpPr>
          <p:nvPr/>
        </p:nvSpPr>
        <p:spPr bwMode="auto">
          <a:xfrm>
            <a:off x="7896225" y="2224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=2</a:t>
            </a:r>
          </a:p>
        </p:txBody>
      </p:sp>
      <p:sp>
        <p:nvSpPr>
          <p:cNvPr id="983124" name="Rectangle 84">
            <a:extLst>
              <a:ext uri="{FF2B5EF4-FFF2-40B4-BE49-F238E27FC236}">
                <a16:creationId xmlns:a16="http://schemas.microsoft.com/office/drawing/2014/main" id="{FC3DC3E8-D701-464F-8671-EE819EC011C9}"/>
              </a:ext>
            </a:extLst>
          </p:cNvPr>
          <p:cNvSpPr>
            <a:spLocks noChangeArrowheads="1"/>
          </p:cNvSpPr>
          <p:nvPr/>
        </p:nvSpPr>
        <p:spPr bwMode="auto">
          <a:xfrm>
            <a:off x="7924800" y="3367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=4</a:t>
            </a:r>
          </a:p>
        </p:txBody>
      </p:sp>
      <p:sp>
        <p:nvSpPr>
          <p:cNvPr id="983125" name="Rectangle 85">
            <a:extLst>
              <a:ext uri="{FF2B5EF4-FFF2-40B4-BE49-F238E27FC236}">
                <a16:creationId xmlns:a16="http://schemas.microsoft.com/office/drawing/2014/main" id="{65553B6D-D4EE-4331-8DA0-E4DA660C1090}"/>
              </a:ext>
            </a:extLst>
          </p:cNvPr>
          <p:cNvSpPr>
            <a:spLocks noChangeArrowheads="1"/>
          </p:cNvSpPr>
          <p:nvPr/>
        </p:nvSpPr>
        <p:spPr bwMode="auto">
          <a:xfrm>
            <a:off x="7924800" y="4510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=8</a:t>
            </a:r>
          </a:p>
        </p:txBody>
      </p:sp>
      <p:sp>
        <p:nvSpPr>
          <p:cNvPr id="983126" name="Rectangle 86">
            <a:extLst>
              <a:ext uri="{FF2B5EF4-FFF2-40B4-BE49-F238E27FC236}">
                <a16:creationId xmlns:a16="http://schemas.microsoft.com/office/drawing/2014/main" id="{CC91EA09-EA92-4084-9022-6B6120AB7643}"/>
              </a:ext>
            </a:extLst>
          </p:cNvPr>
          <p:cNvSpPr>
            <a:spLocks noChangeArrowheads="1"/>
          </p:cNvSpPr>
          <p:nvPr/>
        </p:nvSpPr>
        <p:spPr bwMode="auto">
          <a:xfrm>
            <a:off x="7848600" y="5653088"/>
            <a:ext cx="11969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=16</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DEBABE55-BAD1-4D5B-8209-781CD725E42A}"/>
              </a:ext>
            </a:extLst>
          </p:cNvPr>
          <p:cNvGraphicFramePr>
            <a:graphicFrameLocks noGrp="1"/>
          </p:cNvGraphicFramePr>
          <p:nvPr>
            <p:ph idx="1"/>
          </p:nvPr>
        </p:nvGraphicFramePr>
        <p:xfrm>
          <a:off x="550863" y="2564904"/>
          <a:ext cx="8229600" cy="2334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0115" name="灯片编号占位符 3">
            <a:extLst>
              <a:ext uri="{FF2B5EF4-FFF2-40B4-BE49-F238E27FC236}">
                <a16:creationId xmlns:a16="http://schemas.microsoft.com/office/drawing/2014/main" id="{FFCF31E3-E388-444D-BD34-EA574FFE4D9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241182-0B0B-4A77-8023-CD2699EF120D}" type="slidenum">
              <a:rPr lang="en-US" altLang="zh-CN" smtClean="0">
                <a:latin typeface="Garamond" panose="02020404030301010803" pitchFamily="18" charset="0"/>
              </a:rPr>
              <a:pPr/>
              <a:t>85</a:t>
            </a:fld>
            <a:endParaRPr lang="en-US" altLang="zh-CN">
              <a:latin typeface="Garamond" panose="02020404030301010803" pitchFamily="18" charset="0"/>
            </a:endParaRPr>
          </a:p>
        </p:txBody>
      </p:sp>
      <p:sp>
        <p:nvSpPr>
          <p:cNvPr id="5" name="Rectangle 3">
            <a:extLst>
              <a:ext uri="{FF2B5EF4-FFF2-40B4-BE49-F238E27FC236}">
                <a16:creationId xmlns:a16="http://schemas.microsoft.com/office/drawing/2014/main" id="{BE2B17CF-940D-492F-9588-3E2AC595970F}"/>
              </a:ext>
            </a:extLst>
          </p:cNvPr>
          <p:cNvSpPr txBox="1">
            <a:spLocks noChangeArrowheads="1"/>
          </p:cNvSpPr>
          <p:nvPr/>
        </p:nvSpPr>
        <p:spPr bwMode="auto">
          <a:xfrm>
            <a:off x="550863" y="490538"/>
            <a:ext cx="7931150"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algn="ctr" eaLnBrk="1" hangingPunct="1">
              <a:defRPr/>
            </a:pPr>
            <a:r>
              <a:rPr kumimoji="1" lang="zh-CN" altLang="en-US" sz="3800" b="1" kern="0" dirty="0">
                <a:ea typeface="华文新魏" panose="02010800040101010101" pitchFamily="2" charset="-122"/>
              </a:rPr>
              <a:t>迭代的两路归并算法的调用流程</a:t>
            </a:r>
          </a:p>
        </p:txBody>
      </p:sp>
      <p:sp>
        <p:nvSpPr>
          <p:cNvPr id="2" name="矩形 1">
            <a:extLst>
              <a:ext uri="{FF2B5EF4-FFF2-40B4-BE49-F238E27FC236}">
                <a16:creationId xmlns:a16="http://schemas.microsoft.com/office/drawing/2014/main" id="{0E2A90DD-2D7B-43D9-B2AA-630DF1ACA656}"/>
              </a:ext>
            </a:extLst>
          </p:cNvPr>
          <p:cNvSpPr/>
          <p:nvPr/>
        </p:nvSpPr>
        <p:spPr>
          <a:xfrm>
            <a:off x="2159732" y="2208130"/>
            <a:ext cx="1620180" cy="369332"/>
          </a:xfrm>
          <a:prstGeom prst="rect">
            <a:avLst/>
          </a:prstGeom>
        </p:spPr>
        <p:txBody>
          <a:bodyPr wrap="square">
            <a:spAutoFit/>
          </a:bodyPr>
          <a:lstStyle/>
          <a:p>
            <a:r>
              <a:rPr lang="zh-CN" altLang="en-US"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b="1" dirty="0">
                <a:solidFill>
                  <a:srgbClr val="008000"/>
                </a:solidFill>
                <a:latin typeface="Times New Roman" panose="02020603050405020304" pitchFamily="18" charset="0"/>
                <a:ea typeface="仿宋_GB2312" pitchFamily="49" charset="-122"/>
              </a:rPr>
              <a:t>log</a:t>
            </a:r>
            <a:r>
              <a:rPr lang="en-US" altLang="zh-CN" b="1" baseline="-25000" dirty="0">
                <a:solidFill>
                  <a:srgbClr val="008000"/>
                </a:solidFill>
                <a:latin typeface="Times New Roman" panose="02020603050405020304" pitchFamily="18" charset="0"/>
                <a:ea typeface="仿宋_GB2312" pitchFamily="49" charset="-122"/>
              </a:rPr>
              <a:t>2</a:t>
            </a:r>
            <a:r>
              <a:rPr lang="en-US" altLang="zh-CN" b="1" dirty="0">
                <a:solidFill>
                  <a:srgbClr val="008000"/>
                </a:solidFill>
                <a:latin typeface="Times New Roman" panose="02020603050405020304" pitchFamily="18" charset="0"/>
                <a:ea typeface="仿宋_GB2312" pitchFamily="49" charset="-122"/>
              </a:rPr>
              <a:t>n</a:t>
            </a:r>
            <a:r>
              <a:rPr lang="en-US" altLang="zh-CN" b="1" dirty="0">
                <a:solidFill>
                  <a:srgbClr val="008000"/>
                </a:solidFill>
                <a:latin typeface="Times New Roman" panose="02020603050405020304" pitchFamily="18" charset="0"/>
                <a:ea typeface="仿宋_GB2312" pitchFamily="49" charset="-122"/>
                <a:sym typeface="Symbol" panose="05050102010706020507" pitchFamily="18" charset="2"/>
              </a:rPr>
              <a:t></a:t>
            </a:r>
            <a:r>
              <a:rPr lang="zh-CN" altLang="en-US" b="1" dirty="0">
                <a:solidFill>
                  <a:srgbClr val="008000"/>
                </a:solidFill>
                <a:latin typeface="Times New Roman" panose="02020603050405020304" pitchFamily="18" charset="0"/>
                <a:ea typeface="仿宋_GB2312" pitchFamily="49" charset="-122"/>
                <a:sym typeface="Symbol" panose="05050102010706020507" pitchFamily="18" charset="2"/>
              </a:rPr>
              <a:t>次调用</a:t>
            </a:r>
            <a:endParaRPr lang="zh-CN" altLang="en-US" dirty="0"/>
          </a:p>
        </p:txBody>
      </p:sp>
      <p:sp>
        <p:nvSpPr>
          <p:cNvPr id="3" name="矩形 2">
            <a:extLst>
              <a:ext uri="{FF2B5EF4-FFF2-40B4-BE49-F238E27FC236}">
                <a16:creationId xmlns:a16="http://schemas.microsoft.com/office/drawing/2014/main" id="{8A604A97-63B6-4923-A9E4-9F15636ACCF9}"/>
              </a:ext>
            </a:extLst>
          </p:cNvPr>
          <p:cNvSpPr/>
          <p:nvPr/>
        </p:nvSpPr>
        <p:spPr>
          <a:xfrm>
            <a:off x="5148064" y="2184482"/>
            <a:ext cx="1983235" cy="369332"/>
          </a:xfrm>
          <a:prstGeom prst="rect">
            <a:avLst/>
          </a:prstGeom>
        </p:spPr>
        <p:txBody>
          <a:bodyPr wrap="none">
            <a:spAutoFit/>
          </a:bodyPr>
          <a:lstStyle/>
          <a:p>
            <a:r>
              <a:rPr lang="zh-CN" altLang="en-US"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b="1" dirty="0">
                <a:solidFill>
                  <a:srgbClr val="008000"/>
                </a:solidFill>
                <a:latin typeface="Times New Roman" panose="02020603050405020304" pitchFamily="18" charset="0"/>
                <a:ea typeface="仿宋_GB2312" pitchFamily="49" charset="-122"/>
              </a:rPr>
              <a:t>n/(2*</a:t>
            </a:r>
            <a:r>
              <a:rPr lang="en-US" altLang="zh-CN" b="1" dirty="0" err="1">
                <a:solidFill>
                  <a:srgbClr val="008000"/>
                </a:solidFill>
                <a:latin typeface="Times New Roman" panose="02020603050405020304" pitchFamily="18" charset="0"/>
                <a:ea typeface="仿宋_GB2312" pitchFamily="49" charset="-122"/>
              </a:rPr>
              <a:t>len</a:t>
            </a:r>
            <a:r>
              <a:rPr lang="en-US" altLang="zh-CN" b="1" dirty="0">
                <a:solidFill>
                  <a:srgbClr val="008000"/>
                </a:solidFill>
                <a:latin typeface="Times New Roman" panose="02020603050405020304" pitchFamily="18" charset="0"/>
                <a:ea typeface="仿宋_GB2312" pitchFamily="49" charset="-122"/>
              </a:rPr>
              <a:t>)</a:t>
            </a:r>
            <a:r>
              <a:rPr lang="en-US" altLang="zh-CN"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b="1" dirty="0">
                <a:solidFill>
                  <a:srgbClr val="008000"/>
                </a:solidFill>
                <a:latin typeface="Times New Roman" panose="02020603050405020304" pitchFamily="18" charset="0"/>
                <a:ea typeface="仿宋_GB2312" pitchFamily="49" charset="-122"/>
              </a:rPr>
              <a:t> </a:t>
            </a:r>
            <a:r>
              <a:rPr lang="zh-CN" altLang="en-US" b="1" dirty="0">
                <a:solidFill>
                  <a:srgbClr val="008000"/>
                </a:solidFill>
                <a:latin typeface="Times New Roman" panose="02020603050405020304" pitchFamily="18" charset="0"/>
                <a:ea typeface="仿宋_GB2312" pitchFamily="49" charset="-122"/>
              </a:rPr>
              <a:t>次调用</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D8E1A8AC-0BE4-43A6-83A7-538E06FF9CF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9E0037-7418-4512-A707-99BA76803D6F}" type="slidenum">
              <a:rPr lang="en-US" altLang="zh-CN" sz="1200" smtClean="0">
                <a:latin typeface="Garamond" panose="02020404030301010803" pitchFamily="18" charset="0"/>
              </a:rPr>
              <a:pPr>
                <a:spcBef>
                  <a:spcPct val="0"/>
                </a:spcBef>
                <a:buClrTx/>
                <a:buSzTx/>
                <a:buFontTx/>
                <a:buNone/>
              </a:pPr>
              <a:t>86</a:t>
            </a:fld>
            <a:endParaRPr lang="en-US" altLang="zh-CN" sz="1200">
              <a:latin typeface="Garamond" panose="02020404030301010803" pitchFamily="18" charset="0"/>
            </a:endParaRPr>
          </a:p>
        </p:txBody>
      </p:sp>
      <p:sp>
        <p:nvSpPr>
          <p:cNvPr id="91139" name="Rectangle 3">
            <a:extLst>
              <a:ext uri="{FF2B5EF4-FFF2-40B4-BE49-F238E27FC236}">
                <a16:creationId xmlns:a16="http://schemas.microsoft.com/office/drawing/2014/main" id="{ACD8FFFC-85F5-44CF-B5B3-9A99DB863799}"/>
              </a:ext>
            </a:extLst>
          </p:cNvPr>
          <p:cNvSpPr>
            <a:spLocks noGrp="1" noChangeArrowheads="1"/>
          </p:cNvSpPr>
          <p:nvPr>
            <p:ph type="title"/>
          </p:nvPr>
        </p:nvSpPr>
        <p:spPr>
          <a:xfrm>
            <a:off x="550863" y="490538"/>
            <a:ext cx="7931150" cy="896937"/>
          </a:xfrm>
        </p:spPr>
        <p:txBody>
          <a:bodyPr/>
          <a:lstStyle/>
          <a:p>
            <a:pPr algn="ctr" eaLnBrk="1" hangingPunct="1"/>
            <a:r>
              <a:rPr kumimoji="1" lang="zh-CN" altLang="en-US" sz="3800" b="1">
                <a:ea typeface="华文新魏" panose="02010800040101010101" pitchFamily="2" charset="-122"/>
              </a:rPr>
              <a:t>两路归并的算法</a:t>
            </a:r>
            <a:r>
              <a:rPr kumimoji="1" lang="en-US" altLang="zh-CN" sz="3800" b="1">
                <a:ea typeface="华文新魏" panose="02010800040101010101" pitchFamily="2" charset="-122"/>
              </a:rPr>
              <a:t>(</a:t>
            </a:r>
            <a:r>
              <a:rPr kumimoji="1" lang="zh-CN" altLang="en-US" sz="3800" b="1">
                <a:ea typeface="华文新魏" panose="02010800040101010101" pitchFamily="2" charset="-122"/>
              </a:rPr>
              <a:t>两个有序表的归并</a:t>
            </a:r>
            <a:r>
              <a:rPr kumimoji="1" lang="en-US" altLang="zh-CN" sz="3800" b="1">
                <a:ea typeface="华文新魏" panose="02010800040101010101" pitchFamily="2" charset="-122"/>
              </a:rPr>
              <a:t>)</a:t>
            </a:r>
            <a:endParaRPr kumimoji="1" lang="zh-CN" altLang="en-US" sz="3800" b="1">
              <a:ea typeface="华文新魏" panose="02010800040101010101" pitchFamily="2" charset="-122"/>
            </a:endParaRPr>
          </a:p>
        </p:txBody>
      </p:sp>
      <p:sp>
        <p:nvSpPr>
          <p:cNvPr id="91140" name="Rectangle 4">
            <a:extLst>
              <a:ext uri="{FF2B5EF4-FFF2-40B4-BE49-F238E27FC236}">
                <a16:creationId xmlns:a16="http://schemas.microsoft.com/office/drawing/2014/main" id="{7AD201C0-4725-4166-88DD-AE6C113CB9AC}"/>
              </a:ext>
            </a:extLst>
          </p:cNvPr>
          <p:cNvSpPr>
            <a:spLocks noGrp="1" noChangeArrowheads="1"/>
          </p:cNvSpPr>
          <p:nvPr>
            <p:ph type="body" idx="1"/>
          </p:nvPr>
        </p:nvSpPr>
        <p:spPr>
          <a:xfrm>
            <a:off x="468313" y="1271588"/>
            <a:ext cx="8229600" cy="5110162"/>
          </a:xfrm>
        </p:spPr>
        <p:txBody>
          <a:bodyPr/>
          <a:lstStyle/>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#include </a:t>
            </a:r>
            <a:r>
              <a:rPr lang="en-US" altLang="zh-CN" sz="2600">
                <a:latin typeface="Times New Roman" panose="02020603050405020304" pitchFamily="18" charset="0"/>
                <a:ea typeface="隶书" panose="02010509060101010101" pitchFamily="49" charset="-122"/>
              </a:rPr>
              <a:t>"dataList.h"</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void </a:t>
            </a:r>
            <a:r>
              <a:rPr lang="en-US" altLang="zh-CN" sz="2600">
                <a:latin typeface="Times New Roman" panose="02020603050405020304" pitchFamily="18" charset="0"/>
                <a:ea typeface="隶书" panose="02010509060101010101" pitchFamily="49" charset="-122"/>
              </a:rPr>
              <a:t>merge (dataList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L1</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dataList</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&gt;&amp; </a:t>
            </a:r>
            <a:r>
              <a:rPr lang="en-US" altLang="zh-CN" sz="2600">
                <a:latin typeface="Times New Roman" panose="02020603050405020304" pitchFamily="18" charset="0"/>
                <a:ea typeface="隶书" panose="02010509060101010101" pitchFamily="49" charset="-122"/>
              </a:rPr>
              <a:t>L2</a:t>
            </a:r>
            <a:r>
              <a:rPr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mid</a:t>
            </a:r>
            <a:r>
              <a:rPr lang="en-US" altLang="zh-CN" sz="2600" b="1">
                <a:latin typeface="Times New Roman" panose="02020603050405020304" pitchFamily="18" charset="0"/>
                <a:ea typeface="隶书" panose="02010509060101010101" pitchFamily="49" charset="-122"/>
              </a:rPr>
              <a:t>, const int </a:t>
            </a:r>
            <a:r>
              <a:rPr lang="en-US" altLang="zh-CN" sz="2600">
                <a:latin typeface="Times New Roman" panose="02020603050405020304" pitchFamily="18" charset="0"/>
                <a:ea typeface="隶书" panose="02010509060101010101" pitchFamily="49" charset="-122"/>
              </a:rPr>
              <a:t>right)</a:t>
            </a:r>
            <a:r>
              <a:rPr lang="en-US" altLang="zh-CN" sz="26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en-US" altLang="zh-CN" sz="2600">
                <a:solidFill>
                  <a:schemeClr val="tx2"/>
                </a:solidFill>
                <a:latin typeface="Times New Roman" panose="02020603050405020304" pitchFamily="18" charset="0"/>
                <a:ea typeface="隶书" panose="02010509060101010101" pitchFamily="49" charset="-122"/>
              </a:rPr>
              <a:t>L1.Vector[</a:t>
            </a:r>
            <a:r>
              <a:rPr lang="en-US" altLang="zh-CN" sz="2600">
                <a:solidFill>
                  <a:srgbClr val="008000"/>
                </a:solidFill>
                <a:latin typeface="Times New Roman" panose="02020603050405020304" pitchFamily="18" charset="0"/>
                <a:ea typeface="隶书" panose="02010509060101010101" pitchFamily="49" charset="-122"/>
              </a:rPr>
              <a:t>left</a:t>
            </a:r>
            <a:r>
              <a:rPr lang="en-US" altLang="zh-CN" sz="2600" b="1">
                <a:solidFill>
                  <a:schemeClr val="tx2"/>
                </a:solidFill>
                <a:latin typeface="Times New Roman" panose="02020603050405020304" pitchFamily="18" charset="0"/>
                <a:ea typeface="隶书" panose="02010509060101010101" pitchFamily="49" charset="-122"/>
              </a:rPr>
              <a:t>..</a:t>
            </a:r>
            <a:r>
              <a:rPr lang="en-US" altLang="zh-CN" sz="2600">
                <a:solidFill>
                  <a:srgbClr val="008000"/>
                </a:solidFill>
                <a:latin typeface="Times New Roman" panose="02020603050405020304" pitchFamily="18" charset="0"/>
                <a:ea typeface="隶书" panose="02010509060101010101" pitchFamily="49" charset="-122"/>
              </a:rPr>
              <a:t>mid</a:t>
            </a:r>
            <a:r>
              <a:rPr lang="en-US" altLang="zh-CN" sz="2600">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与</a:t>
            </a:r>
            <a:r>
              <a:rPr lang="en-US" altLang="zh-CN" sz="2600">
                <a:solidFill>
                  <a:schemeClr val="tx2"/>
                </a:solidFill>
                <a:latin typeface="Times New Roman" panose="02020603050405020304" pitchFamily="18" charset="0"/>
                <a:ea typeface="隶书" panose="02010509060101010101" pitchFamily="49" charset="-122"/>
              </a:rPr>
              <a:t>L1.Vector[</a:t>
            </a:r>
            <a:r>
              <a:rPr lang="en-US" altLang="zh-CN" sz="2600">
                <a:solidFill>
                  <a:srgbClr val="008000"/>
                </a:solidFill>
                <a:latin typeface="Times New Roman" panose="02020603050405020304" pitchFamily="18" charset="0"/>
                <a:ea typeface="隶书" panose="02010509060101010101" pitchFamily="49" charset="-122"/>
              </a:rPr>
              <a:t>mid+1</a:t>
            </a:r>
            <a:r>
              <a:rPr lang="en-US" altLang="zh-CN" sz="2600" b="1">
                <a:solidFill>
                  <a:schemeClr val="tx2"/>
                </a:solidFill>
                <a:latin typeface="Times New Roman" panose="02020603050405020304" pitchFamily="18" charset="0"/>
                <a:ea typeface="隶书" panose="02010509060101010101" pitchFamily="49" charset="-122"/>
              </a:rPr>
              <a:t>..</a:t>
            </a:r>
            <a:r>
              <a:rPr lang="en-US" altLang="zh-CN" sz="2600">
                <a:solidFill>
                  <a:srgbClr val="008000"/>
                </a:solidFill>
                <a:latin typeface="Times New Roman" panose="02020603050405020304" pitchFamily="18" charset="0"/>
                <a:ea typeface="隶书" panose="02010509060101010101" pitchFamily="49" charset="-122"/>
              </a:rPr>
              <a:t>right</a:t>
            </a:r>
            <a:r>
              <a:rPr lang="en-US" altLang="zh-CN" sz="2600">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是两</a:t>
            </a:r>
          </a:p>
          <a:p>
            <a:pPr eaLnBrk="1" hangingPunct="1">
              <a:lnSpc>
                <a:spcPct val="105000"/>
              </a:lnSpc>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zh-CN" altLang="en-US" sz="2600">
                <a:solidFill>
                  <a:schemeClr val="tx2"/>
                </a:solidFill>
                <a:latin typeface="Times New Roman" panose="02020603050405020304" pitchFamily="18" charset="0"/>
                <a:ea typeface="隶书" panose="02010509060101010101" pitchFamily="49" charset="-122"/>
              </a:rPr>
              <a:t>个有序表</a:t>
            </a:r>
            <a:r>
              <a:rPr lang="en-US" altLang="zh-CN" sz="2600">
                <a:solidFill>
                  <a:schemeClr val="tx2"/>
                </a:solidFill>
                <a:latin typeface="Times New Roman" panose="02020603050405020304" pitchFamily="18" charset="0"/>
                <a:ea typeface="隶书" panose="02010509060101010101" pitchFamily="49" charset="-122"/>
              </a:rPr>
              <a:t>, </a:t>
            </a:r>
            <a:r>
              <a:rPr lang="zh-CN" altLang="en-US" sz="2600">
                <a:solidFill>
                  <a:schemeClr val="tx2"/>
                </a:solidFill>
                <a:latin typeface="Times New Roman" panose="02020603050405020304" pitchFamily="18" charset="0"/>
                <a:ea typeface="隶书" panose="02010509060101010101" pitchFamily="49" charset="-122"/>
              </a:rPr>
              <a:t>将这</a:t>
            </a:r>
            <a:r>
              <a:rPr lang="zh-CN" altLang="en-US" sz="2600">
                <a:solidFill>
                  <a:srgbClr val="FF0000"/>
                </a:solidFill>
                <a:latin typeface="Times New Roman" panose="02020603050405020304" pitchFamily="18" charset="0"/>
                <a:ea typeface="隶书" panose="02010509060101010101" pitchFamily="49" charset="-122"/>
              </a:rPr>
              <a:t>两个有序表归并成一个有序表</a:t>
            </a:r>
          </a:p>
          <a:p>
            <a:pPr eaLnBrk="1" hangingPunct="1">
              <a:lnSpc>
                <a:spcPct val="105000"/>
              </a:lnSpc>
              <a:spcBef>
                <a:spcPct val="5000"/>
              </a:spcBef>
              <a:buFont typeface="Wingdings" panose="05000000000000000000" pitchFamily="2" charset="2"/>
              <a:buNone/>
            </a:pPr>
            <a:r>
              <a:rPr lang="en-US" altLang="zh-CN" sz="2600" b="1">
                <a:solidFill>
                  <a:schemeClr val="tx2"/>
                </a:solidFill>
                <a:latin typeface="Times New Roman" panose="02020603050405020304" pitchFamily="18" charset="0"/>
                <a:ea typeface="隶书" panose="02010509060101010101" pitchFamily="49" charset="-122"/>
              </a:rPr>
              <a:t>//</a:t>
            </a:r>
            <a:r>
              <a:rPr lang="en-US" altLang="zh-CN" sz="2600">
                <a:solidFill>
                  <a:schemeClr val="tx2"/>
                </a:solidFill>
                <a:latin typeface="Times New Roman" panose="02020603050405020304" pitchFamily="18" charset="0"/>
                <a:ea typeface="隶书" panose="02010509060101010101" pitchFamily="49" charset="-122"/>
              </a:rPr>
              <a:t>L2.Vector[left</a:t>
            </a:r>
            <a:r>
              <a:rPr lang="en-US" altLang="zh-CN" sz="2600" b="1">
                <a:solidFill>
                  <a:schemeClr val="tx2"/>
                </a:solidFill>
                <a:latin typeface="Times New Roman" panose="02020603050405020304" pitchFamily="18" charset="0"/>
                <a:ea typeface="隶书" panose="02010509060101010101" pitchFamily="49" charset="-122"/>
              </a:rPr>
              <a:t>..</a:t>
            </a:r>
            <a:r>
              <a:rPr lang="en-US" altLang="zh-CN" sz="2600">
                <a:solidFill>
                  <a:schemeClr val="tx2"/>
                </a:solidFill>
                <a:latin typeface="Times New Roman" panose="02020603050405020304" pitchFamily="18" charset="0"/>
                <a:ea typeface="隶书" panose="02010509060101010101" pitchFamily="49" charset="-122"/>
              </a:rPr>
              <a:t>right]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int </a:t>
            </a:r>
            <a:r>
              <a:rPr lang="en-US" altLang="zh-CN" sz="2600">
                <a:latin typeface="Times New Roman" panose="02020603050405020304" pitchFamily="18" charset="0"/>
                <a:ea typeface="隶书" panose="02010509060101010101" pitchFamily="49" charset="-122"/>
              </a:rPr>
              <a:t>k</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i</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a:latin typeface="Times New Roman" panose="02020603050405020304" pitchFamily="18" charset="0"/>
                <a:ea typeface="隶书" panose="02010509060101010101" pitchFamily="49" charset="-122"/>
              </a:rPr>
              <a:t>    i</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j</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mid+1</a:t>
            </a: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k</a:t>
            </a:r>
            <a:r>
              <a:rPr lang="en-US" altLang="zh-CN" sz="2600" b="1">
                <a:latin typeface="Times New Roman" panose="02020603050405020304" pitchFamily="18" charset="0"/>
                <a:ea typeface="隶书" panose="02010509060101010101" pitchFamily="49" charset="-122"/>
              </a:rPr>
              <a:t> = </a:t>
            </a:r>
            <a:r>
              <a:rPr lang="en-US" altLang="zh-CN" sz="2600">
                <a:latin typeface="Times New Roman" panose="02020603050405020304" pitchFamily="18" charset="0"/>
                <a:ea typeface="隶书" panose="02010509060101010101" pitchFamily="49" charset="-122"/>
              </a:rPr>
              <a:t>left</a:t>
            </a:r>
            <a:r>
              <a:rPr lang="en-US" altLang="zh-CN" sz="26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b="1">
                <a:solidFill>
                  <a:schemeClr val="tx2"/>
                </a:solidFill>
                <a:latin typeface="Times New Roman" panose="02020603050405020304" pitchFamily="18" charset="0"/>
                <a:ea typeface="隶书" panose="02010509060101010101" pitchFamily="49" charset="-122"/>
              </a:rPr>
              <a:t>//</a:t>
            </a:r>
            <a:r>
              <a:rPr lang="en-US" altLang="zh-CN" sz="2600">
                <a:solidFill>
                  <a:schemeClr val="tx2"/>
                </a:solidFill>
                <a:latin typeface="Times New Roman" panose="02020603050405020304" pitchFamily="18" charset="0"/>
                <a:ea typeface="隶书" panose="02010509060101010101" pitchFamily="49" charset="-122"/>
              </a:rPr>
              <a:t>s1</a:t>
            </a:r>
            <a:r>
              <a:rPr lang="en-US" altLang="zh-CN" sz="2600" b="1">
                <a:solidFill>
                  <a:schemeClr val="tx2"/>
                </a:solidFill>
                <a:latin typeface="Times New Roman" panose="02020603050405020304" pitchFamily="18" charset="0"/>
                <a:ea typeface="隶书" panose="02010509060101010101" pitchFamily="49" charset="-122"/>
              </a:rPr>
              <a:t>, </a:t>
            </a:r>
            <a:r>
              <a:rPr lang="en-US" altLang="zh-CN" sz="2600">
                <a:solidFill>
                  <a:schemeClr val="tx2"/>
                </a:solidFill>
                <a:latin typeface="Times New Roman" panose="02020603050405020304" pitchFamily="18" charset="0"/>
                <a:ea typeface="隶书" panose="02010509060101010101" pitchFamily="49" charset="-122"/>
              </a:rPr>
              <a:t>s2</a:t>
            </a:r>
            <a:r>
              <a:rPr lang="zh-CN" altLang="en-US" sz="2600">
                <a:solidFill>
                  <a:schemeClr val="tx2"/>
                </a:solidFill>
                <a:latin typeface="Times New Roman" panose="02020603050405020304" pitchFamily="18" charset="0"/>
                <a:ea typeface="隶书" panose="02010509060101010101" pitchFamily="49" charset="-122"/>
              </a:rPr>
              <a:t>是检测指针</a:t>
            </a:r>
            <a:r>
              <a:rPr lang="en-US" altLang="zh-CN" sz="2600" b="1">
                <a:solidFill>
                  <a:schemeClr val="tx2"/>
                </a:solidFill>
                <a:latin typeface="Times New Roman" panose="02020603050405020304" pitchFamily="18" charset="0"/>
                <a:ea typeface="隶书" panose="02010509060101010101" pitchFamily="49" charset="-122"/>
              </a:rPr>
              <a:t>, t</a:t>
            </a:r>
            <a:r>
              <a:rPr lang="zh-CN" altLang="en-US" sz="2600">
                <a:solidFill>
                  <a:schemeClr val="tx2"/>
                </a:solidFill>
                <a:latin typeface="Times New Roman" panose="02020603050405020304" pitchFamily="18" charset="0"/>
                <a:ea typeface="隶书" panose="02010509060101010101" pitchFamily="49" charset="-122"/>
              </a:rPr>
              <a:t>是存放指针</a:t>
            </a:r>
            <a:r>
              <a:rPr lang="zh-CN" altLang="en-US" sz="2600" b="1">
                <a:latin typeface="Times New Roman" panose="02020603050405020304" pitchFamily="18" charset="0"/>
                <a:ea typeface="隶书" panose="02010509060101010101" pitchFamily="49" charset="-122"/>
              </a:rPr>
              <a:t>   </a:t>
            </a:r>
            <a:endParaRPr lang="zh-CN" altLang="en-US" sz="26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89586CBB-2BEF-4394-A503-8C1A7526BDB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C57123-307D-4E9B-9E16-C9301603175E}" type="slidenum">
              <a:rPr lang="en-US" altLang="zh-CN" sz="1200" smtClean="0">
                <a:latin typeface="Garamond" panose="02020404030301010803" pitchFamily="18" charset="0"/>
              </a:rPr>
              <a:pPr>
                <a:spcBef>
                  <a:spcPct val="0"/>
                </a:spcBef>
                <a:buClrTx/>
                <a:buSzTx/>
                <a:buFontTx/>
                <a:buNone/>
              </a:pPr>
              <a:t>87</a:t>
            </a:fld>
            <a:endParaRPr lang="en-US" altLang="zh-CN" sz="1200">
              <a:latin typeface="Garamond" panose="02020404030301010803" pitchFamily="18" charset="0"/>
            </a:endParaRPr>
          </a:p>
        </p:txBody>
      </p:sp>
      <p:sp>
        <p:nvSpPr>
          <p:cNvPr id="92163" name="Rectangle 3">
            <a:extLst>
              <a:ext uri="{FF2B5EF4-FFF2-40B4-BE49-F238E27FC236}">
                <a16:creationId xmlns:a16="http://schemas.microsoft.com/office/drawing/2014/main" id="{358E110E-DD42-4BB9-888C-F323C5909A0E}"/>
              </a:ext>
            </a:extLst>
          </p:cNvPr>
          <p:cNvSpPr>
            <a:spLocks noGrp="1" noChangeArrowheads="1"/>
          </p:cNvSpPr>
          <p:nvPr>
            <p:ph type="body" idx="1"/>
          </p:nvPr>
        </p:nvSpPr>
        <p:spPr>
          <a:xfrm>
            <a:off x="457200" y="731838"/>
            <a:ext cx="8229600" cy="5684837"/>
          </a:xfrm>
        </p:spPr>
        <p:txBody>
          <a:bodyPr/>
          <a:lstStyle/>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while </a:t>
            </a:r>
            <a:r>
              <a:rPr lang="en-US" altLang="zh-CN" sz="2600" dirty="0">
                <a:latin typeface="Times New Roman" panose="02020603050405020304" pitchFamily="18" charset="0"/>
                <a:ea typeface="隶书" panose="02010509060101010101" pitchFamily="49" charset="-122"/>
              </a:rPr>
              <a:t>(</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mid</a:t>
            </a:r>
            <a:r>
              <a:rPr lang="en-US" altLang="zh-CN" sz="2600" b="1" dirty="0">
                <a:latin typeface="Times New Roman" panose="02020603050405020304" pitchFamily="18" charset="0"/>
                <a:ea typeface="隶书" panose="02010509060101010101" pitchFamily="49" charset="-122"/>
              </a:rPr>
              <a:t> &amp;&amp; </a:t>
            </a:r>
            <a:r>
              <a:rPr lang="en-US" altLang="zh-CN" sz="2600" dirty="0">
                <a:latin typeface="Times New Roman" panose="02020603050405020304" pitchFamily="18" charset="0"/>
                <a:ea typeface="隶书" panose="02010509060101010101" pitchFamily="49" charset="-122"/>
              </a:rPr>
              <a:t>j</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right)</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两两比较</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if </a:t>
            </a:r>
            <a:r>
              <a:rPr lang="en-US" altLang="zh-CN" sz="2600" dirty="0">
                <a:latin typeface="Times New Roman" panose="02020603050405020304" pitchFamily="18" charset="0"/>
                <a:ea typeface="隶书" panose="02010509060101010101" pitchFamily="49" charset="-122"/>
              </a:rPr>
              <a:t>(L1[</a:t>
            </a:r>
            <a:r>
              <a:rPr lang="en-US" altLang="zh-CN" sz="2600" dirty="0" err="1">
                <a:latin typeface="Times New Roman" panose="02020603050405020304" pitchFamily="18" charset="0"/>
                <a:ea typeface="隶书" panose="02010509060101010101" pitchFamily="49" charset="-122"/>
              </a:rPr>
              <a:t>i</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L1[j])</a:t>
            </a:r>
            <a:r>
              <a:rPr lang="en-US" altLang="zh-CN" sz="26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L2[k</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L1[</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else </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L2[k</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L1[</a:t>
            </a:r>
            <a:r>
              <a:rPr lang="en-US" altLang="zh-CN" sz="2600" dirty="0" err="1">
                <a:latin typeface="Times New Roman" panose="02020603050405020304" pitchFamily="18" charset="0"/>
                <a:ea typeface="隶书" panose="02010509060101010101" pitchFamily="49" charset="-122"/>
              </a:rPr>
              <a:t>j</a:t>
            </a:r>
            <a:r>
              <a:rPr lang="en-US" altLang="zh-CN" sz="2600" b="1" dirty="0" err="1">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while </a:t>
            </a:r>
            <a:r>
              <a:rPr lang="en-US" altLang="zh-CN" sz="2600" dirty="0">
                <a:latin typeface="Times New Roman" panose="02020603050405020304" pitchFamily="18" charset="0"/>
                <a:ea typeface="隶书" panose="02010509060101010101" pitchFamily="49" charset="-122"/>
              </a:rPr>
              <a:t>(</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mid)</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L2[k</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 </a:t>
            </a:r>
            <a:r>
              <a:rPr lang="en-US" altLang="zh-CN" sz="2600" dirty="0">
                <a:latin typeface="Times New Roman" panose="02020603050405020304" pitchFamily="18" charset="0"/>
                <a:ea typeface="隶书" panose="02010509060101010101" pitchFamily="49" charset="-122"/>
              </a:rPr>
              <a:t>L1[</a:t>
            </a:r>
            <a:r>
              <a:rPr lang="en-US" altLang="zh-CN" sz="2600" dirty="0" err="1">
                <a:latin typeface="Times New Roman" panose="02020603050405020304" pitchFamily="18" charset="0"/>
                <a:ea typeface="隶书" panose="02010509060101010101" pitchFamily="49" charset="-122"/>
              </a:rPr>
              <a:t>i</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若第一个表未检测完</a:t>
            </a:r>
            <a:r>
              <a:rPr lang="en-US" altLang="zh-CN" sz="2600"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复制</a:t>
            </a:r>
          </a:p>
          <a:p>
            <a:pPr eaLnBrk="1" hangingPunct="1">
              <a:lnSpc>
                <a:spcPct val="105000"/>
              </a:lnSpc>
              <a:spcBef>
                <a:spcPct val="5000"/>
              </a:spcBef>
              <a:buFont typeface="Wingdings" panose="05000000000000000000" pitchFamily="2" charset="2"/>
              <a:buNone/>
            </a:pPr>
            <a:r>
              <a:rPr lang="zh-CN" altLang="en-US" sz="2600" b="1" dirty="0">
                <a:latin typeface="Times New Roman" panose="02020603050405020304" pitchFamily="18" charset="0"/>
                <a:ea typeface="隶书" panose="02010509060101010101" pitchFamily="49" charset="-122"/>
              </a:rPr>
              <a:t>    </a:t>
            </a:r>
            <a:r>
              <a:rPr lang="en-US" altLang="zh-CN" sz="2600" b="1" dirty="0">
                <a:latin typeface="Times New Roman" panose="02020603050405020304" pitchFamily="18" charset="0"/>
                <a:ea typeface="隶书" panose="02010509060101010101" pitchFamily="49" charset="-122"/>
              </a:rPr>
              <a:t>while </a:t>
            </a:r>
            <a:r>
              <a:rPr lang="en-US" altLang="zh-CN" sz="2600" dirty="0">
                <a:latin typeface="Times New Roman" panose="02020603050405020304" pitchFamily="18" charset="0"/>
                <a:ea typeface="隶书" panose="02010509060101010101" pitchFamily="49" charset="-122"/>
              </a:rPr>
              <a:t>(j</a:t>
            </a:r>
            <a:r>
              <a:rPr lang="en-US" altLang="zh-CN" sz="2600" b="1" dirty="0">
                <a:latin typeface="Times New Roman" panose="02020603050405020304" pitchFamily="18" charset="0"/>
                <a:ea typeface="隶书" panose="02010509060101010101" pitchFamily="49" charset="-122"/>
              </a:rPr>
              <a:t> &lt;= </a:t>
            </a:r>
            <a:r>
              <a:rPr lang="en-US" altLang="zh-CN" sz="2600" dirty="0">
                <a:latin typeface="Times New Roman" panose="02020603050405020304" pitchFamily="18" charset="0"/>
                <a:ea typeface="隶书" panose="02010509060101010101" pitchFamily="49" charset="-122"/>
              </a:rPr>
              <a:t>right) L2[k</a:t>
            </a:r>
            <a:r>
              <a:rPr lang="en-US" altLang="zh-CN" sz="2600" b="1" dirty="0">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 </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		 </a:t>
            </a:r>
            <a:r>
              <a:rPr lang="en-US" altLang="zh-CN" sz="2600" dirty="0">
                <a:latin typeface="Times New Roman" panose="02020603050405020304" pitchFamily="18" charset="0"/>
                <a:ea typeface="隶书" panose="02010509060101010101" pitchFamily="49" charset="-122"/>
              </a:rPr>
              <a:t>L1[</a:t>
            </a:r>
            <a:r>
              <a:rPr lang="en-US" altLang="zh-CN" sz="2600" dirty="0" err="1">
                <a:latin typeface="Times New Roman" panose="02020603050405020304" pitchFamily="18" charset="0"/>
                <a:ea typeface="隶书" panose="02010509060101010101" pitchFamily="49" charset="-122"/>
              </a:rPr>
              <a:t>j</a:t>
            </a:r>
            <a:r>
              <a:rPr lang="en-US" altLang="zh-CN" sz="2600" b="1" dirty="0" err="1">
                <a:latin typeface="Times New Roman" panose="02020603050405020304" pitchFamily="18" charset="0"/>
                <a:ea typeface="隶书" panose="02010509060101010101" pitchFamily="49" charset="-122"/>
              </a:rPr>
              <a:t>++</a:t>
            </a:r>
            <a:r>
              <a:rPr lang="en-US" altLang="zh-CN" sz="2600" dirty="0">
                <a:latin typeface="Times New Roman" panose="02020603050405020304" pitchFamily="18" charset="0"/>
                <a:ea typeface="隶书" panose="02010509060101010101" pitchFamily="49" charset="-122"/>
              </a:rPr>
              <a:t>]</a:t>
            </a:r>
            <a:r>
              <a:rPr lang="en-US" altLang="zh-CN" sz="2600" b="1" dirty="0">
                <a:latin typeface="Times New Roman" panose="02020603050405020304" pitchFamily="18" charset="0"/>
                <a:ea typeface="隶书" panose="02010509060101010101" pitchFamily="49" charset="-122"/>
              </a:rPr>
              <a:t>; </a:t>
            </a:r>
            <a:r>
              <a:rPr lang="en-US" altLang="zh-CN" sz="2600" b="1"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若第二个表未检测完</a:t>
            </a:r>
            <a:r>
              <a:rPr lang="en-US" altLang="zh-CN" sz="2600" dirty="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复制</a:t>
            </a:r>
          </a:p>
          <a:p>
            <a:pPr eaLnBrk="1" hangingPunct="1">
              <a:lnSpc>
                <a:spcPct val="105000"/>
              </a:lnSpc>
              <a:spcBef>
                <a:spcPct val="5000"/>
              </a:spcBef>
              <a:buFont typeface="Wingdings" panose="05000000000000000000" pitchFamily="2" charset="2"/>
              <a:buNone/>
            </a:pPr>
            <a:r>
              <a:rPr lang="en-US" altLang="zh-CN" sz="2600"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6" end="6"/>
                                            </p:txEl>
                                          </p:spTgt>
                                        </p:tgtEl>
                                        <p:attrNameLst>
                                          <p:attrName>style.visibility</p:attrName>
                                        </p:attrNameLst>
                                      </p:cBhvr>
                                      <p:to>
                                        <p:strVal val="visible"/>
                                      </p:to>
                                    </p:set>
                                    <p:animEffect transition="in" filter="fade">
                                      <p:cBhvr>
                                        <p:cTn id="7" dur="500"/>
                                        <p:tgtEl>
                                          <p:spTgt spid="9216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63">
                                            <p:txEl>
                                              <p:pRg st="8" end="8"/>
                                            </p:txEl>
                                          </p:spTgt>
                                        </p:tgtEl>
                                        <p:attrNameLst>
                                          <p:attrName>style.visibility</p:attrName>
                                        </p:attrNameLst>
                                      </p:cBhvr>
                                      <p:to>
                                        <p:strVal val="visible"/>
                                      </p:to>
                                    </p:set>
                                    <p:animEffect transition="in" filter="fade">
                                      <p:cBhvr>
                                        <p:cTn id="12" dur="500"/>
                                        <p:tgtEl>
                                          <p:spTgt spid="9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E7B39572-75EF-4CA4-B6E4-AD49C4EB095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0472CB-53FA-412E-ABFA-18E2B1550CBB}" type="slidenum">
              <a:rPr lang="en-US" altLang="zh-CN" sz="1200" smtClean="0">
                <a:latin typeface="Garamond" panose="02020404030301010803" pitchFamily="18" charset="0"/>
              </a:rPr>
              <a:pPr>
                <a:spcBef>
                  <a:spcPct val="0"/>
                </a:spcBef>
                <a:buClrTx/>
                <a:buSzTx/>
                <a:buFontTx/>
                <a:buNone/>
              </a:pPr>
              <a:t>88</a:t>
            </a:fld>
            <a:endParaRPr lang="en-US" altLang="zh-CN" sz="1200">
              <a:latin typeface="Garamond" panose="02020404030301010803" pitchFamily="18" charset="0"/>
            </a:endParaRPr>
          </a:p>
        </p:txBody>
      </p:sp>
      <p:sp>
        <p:nvSpPr>
          <p:cNvPr id="93187" name="Rectangle 2">
            <a:extLst>
              <a:ext uri="{FF2B5EF4-FFF2-40B4-BE49-F238E27FC236}">
                <a16:creationId xmlns:a16="http://schemas.microsoft.com/office/drawing/2014/main" id="{5D15FE13-7ABD-4B14-8BFF-4D15F686E517}"/>
              </a:ext>
            </a:extLst>
          </p:cNvPr>
          <p:cNvSpPr>
            <a:spLocks noGrp="1" noChangeArrowheads="1"/>
          </p:cNvSpPr>
          <p:nvPr>
            <p:ph type="title"/>
          </p:nvPr>
        </p:nvSpPr>
        <p:spPr>
          <a:xfrm>
            <a:off x="1727200" y="441325"/>
            <a:ext cx="5678488" cy="935038"/>
          </a:xfrm>
        </p:spPr>
        <p:txBody>
          <a:bodyPr/>
          <a:lstStyle/>
          <a:p>
            <a:pPr algn="ctr" eaLnBrk="1" hangingPunct="1"/>
            <a:r>
              <a:rPr lang="zh-CN" altLang="en-US" sz="3800" b="1">
                <a:ea typeface="华文新魏" panose="02010800040101010101" pitchFamily="2" charset="-122"/>
              </a:rPr>
              <a:t>一趟归并排序的算法</a:t>
            </a:r>
          </a:p>
        </p:txBody>
      </p:sp>
      <p:sp>
        <p:nvSpPr>
          <p:cNvPr id="93188" name="Rectangle 3">
            <a:extLst>
              <a:ext uri="{FF2B5EF4-FFF2-40B4-BE49-F238E27FC236}">
                <a16:creationId xmlns:a16="http://schemas.microsoft.com/office/drawing/2014/main" id="{7A03C983-45EE-41C6-8937-F8DEE3499237}"/>
              </a:ext>
            </a:extLst>
          </p:cNvPr>
          <p:cNvSpPr>
            <a:spLocks noGrp="1" noChangeArrowheads="1"/>
          </p:cNvSpPr>
          <p:nvPr>
            <p:ph type="body" idx="1"/>
          </p:nvPr>
        </p:nvSpPr>
        <p:spPr>
          <a:xfrm>
            <a:off x="511175" y="1268413"/>
            <a:ext cx="8164513" cy="5791200"/>
          </a:xfrm>
        </p:spPr>
        <p:txBody>
          <a:bodyPr/>
          <a:lstStyle/>
          <a:p>
            <a:pPr eaLnBrk="1" hangingPunct="1">
              <a:lnSpc>
                <a:spcPct val="105000"/>
              </a:lnSpc>
              <a:spcBef>
                <a:spcPct val="15000"/>
              </a:spcBef>
              <a:buClr>
                <a:srgbClr val="800080"/>
              </a:buClr>
              <a:buSzPct val="50000"/>
            </a:pPr>
            <a:r>
              <a:rPr lang="zh-CN" altLang="en-US" sz="2800" b="1">
                <a:latin typeface="Times New Roman" panose="02020603050405020304" pitchFamily="18" charset="0"/>
                <a:ea typeface="仿宋_GB2312" pitchFamily="49" charset="-122"/>
              </a:rPr>
              <a:t>设</a:t>
            </a:r>
            <a:r>
              <a:rPr lang="en-US" altLang="zh-CN" sz="2800" b="1">
                <a:latin typeface="Times New Roman" panose="02020603050405020304" pitchFamily="18" charset="0"/>
                <a:ea typeface="仿宋_GB2312" pitchFamily="49" charset="-122"/>
              </a:rPr>
              <a:t>L1.Vector[0..n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中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个记录已经分为一些长度为 </a:t>
            </a:r>
            <a:r>
              <a:rPr lang="en-US" altLang="zh-CN" sz="2800" b="1">
                <a:latin typeface="Times New Roman" panose="02020603050405020304" pitchFamily="18" charset="0"/>
                <a:ea typeface="仿宋_GB2312" pitchFamily="49" charset="-122"/>
              </a:rPr>
              <a:t>len </a:t>
            </a:r>
            <a:r>
              <a:rPr lang="zh-CN" altLang="en-US" sz="2800" b="1">
                <a:latin typeface="Times New Roman" panose="02020603050405020304" pitchFamily="18" charset="0"/>
                <a:ea typeface="仿宋_GB2312" pitchFamily="49" charset="-122"/>
              </a:rPr>
              <a:t>的归并项，将这些归并项两两归并成长度为</a:t>
            </a:r>
            <a:r>
              <a:rPr lang="en-US" altLang="zh-CN" sz="2800" b="1">
                <a:latin typeface="Times New Roman" panose="02020603050405020304" pitchFamily="18" charset="0"/>
                <a:ea typeface="仿宋_GB2312" pitchFamily="49" charset="-122"/>
              </a:rPr>
              <a:t>2len</a:t>
            </a:r>
            <a:r>
              <a:rPr lang="zh-CN" altLang="en-US" sz="2800" b="1">
                <a:latin typeface="Times New Roman" panose="02020603050405020304" pitchFamily="18" charset="0"/>
                <a:ea typeface="仿宋_GB2312" pitchFamily="49" charset="-122"/>
              </a:rPr>
              <a:t>的归并项</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结果放到</a:t>
            </a:r>
            <a:r>
              <a:rPr lang="en-US" altLang="zh-CN" sz="2800" b="1">
                <a:latin typeface="Times New Roman" panose="02020603050405020304" pitchFamily="18" charset="0"/>
                <a:ea typeface="仿宋_GB2312" pitchFamily="49" charset="-122"/>
              </a:rPr>
              <a:t>L2[ ]</a:t>
            </a:r>
            <a:r>
              <a:rPr lang="zh-CN" altLang="en-US" sz="2800" b="1">
                <a:latin typeface="Times New Roman" panose="02020603050405020304" pitchFamily="18" charset="0"/>
                <a:ea typeface="仿宋_GB2312" pitchFamily="49" charset="-122"/>
              </a:rPr>
              <a:t>中。</a:t>
            </a:r>
          </a:p>
          <a:p>
            <a:pPr eaLnBrk="1" hangingPunct="1">
              <a:lnSpc>
                <a:spcPct val="105000"/>
              </a:lnSpc>
              <a:spcBef>
                <a:spcPct val="15000"/>
              </a:spcBef>
              <a:buClr>
                <a:srgbClr val="800080"/>
              </a:buClr>
              <a:buSzPct val="50000"/>
            </a:pPr>
            <a:r>
              <a:rPr lang="zh-CN" altLang="en-US" sz="2800" b="1">
                <a:latin typeface="Times New Roman" panose="02020603050405020304" pitchFamily="18" charset="0"/>
                <a:ea typeface="仿宋_GB2312" pitchFamily="49" charset="-122"/>
              </a:rPr>
              <a:t>如果</a:t>
            </a:r>
            <a:r>
              <a:rPr lang="en-US" altLang="zh-CN" sz="2800" b="1">
                <a:latin typeface="Times New Roman" panose="02020603050405020304" pitchFamily="18" charset="0"/>
                <a:ea typeface="仿宋_GB2312" pitchFamily="49" charset="-122"/>
              </a:rPr>
              <a:t>n</a:t>
            </a:r>
            <a:r>
              <a:rPr lang="zh-CN" altLang="en-US" sz="2800" b="1">
                <a:latin typeface="Times New Roman" panose="02020603050405020304" pitchFamily="18" charset="0"/>
                <a:ea typeface="仿宋_GB2312" pitchFamily="49" charset="-122"/>
              </a:rPr>
              <a:t>不是</a:t>
            </a:r>
            <a:r>
              <a:rPr lang="en-US" altLang="zh-CN" sz="2800" b="1">
                <a:latin typeface="Times New Roman" panose="02020603050405020304" pitchFamily="18" charset="0"/>
                <a:ea typeface="仿宋_GB2312" pitchFamily="49" charset="-122"/>
              </a:rPr>
              <a:t>2len</a:t>
            </a:r>
            <a:r>
              <a:rPr lang="zh-CN" altLang="en-US" sz="2800" b="1">
                <a:latin typeface="Times New Roman" panose="02020603050405020304" pitchFamily="18" charset="0"/>
                <a:ea typeface="仿宋_GB2312" pitchFamily="49" charset="-122"/>
              </a:rPr>
              <a:t>的整数倍，则一趟归并到最后，可能遇到两种情形：</a:t>
            </a:r>
          </a:p>
          <a:p>
            <a:pPr lvl="1" eaLnBrk="1" hangingPunct="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剩下一个</a:t>
            </a:r>
            <a:r>
              <a:rPr lang="zh-CN" altLang="en-US" sz="3000" b="1">
                <a:solidFill>
                  <a:schemeClr val="tx2"/>
                </a:solidFill>
                <a:latin typeface="Times New Roman" panose="02020603050405020304" pitchFamily="18" charset="0"/>
                <a:ea typeface="仿宋_GB2312" pitchFamily="49" charset="-122"/>
              </a:rPr>
              <a:t>长度为</a:t>
            </a:r>
            <a:r>
              <a:rPr lang="en-US" altLang="zh-CN" sz="3000" b="1">
                <a:solidFill>
                  <a:schemeClr val="tx2"/>
                </a:solidFill>
                <a:latin typeface="Times New Roman" panose="02020603050405020304" pitchFamily="18" charset="0"/>
                <a:ea typeface="仿宋_GB2312" pitchFamily="49" charset="-122"/>
              </a:rPr>
              <a:t>len</a:t>
            </a:r>
            <a:r>
              <a:rPr lang="zh-CN" altLang="en-US" sz="3000" b="1">
                <a:latin typeface="Times New Roman" panose="02020603050405020304" pitchFamily="18" charset="0"/>
                <a:ea typeface="仿宋_GB2312" pitchFamily="49" charset="-122"/>
              </a:rPr>
              <a:t>的归并项和另一个</a:t>
            </a:r>
            <a:r>
              <a:rPr lang="zh-CN" altLang="en-US" sz="3000" b="1">
                <a:solidFill>
                  <a:schemeClr val="tx2"/>
                </a:solidFill>
                <a:latin typeface="Times New Roman" panose="02020603050405020304" pitchFamily="18" charset="0"/>
                <a:ea typeface="仿宋_GB2312" pitchFamily="49" charset="-122"/>
              </a:rPr>
              <a:t>长度不足</a:t>
            </a:r>
            <a:r>
              <a:rPr lang="en-US" altLang="zh-CN" sz="3000" b="1">
                <a:solidFill>
                  <a:schemeClr val="tx2"/>
                </a:solidFill>
                <a:latin typeface="Times New Roman" panose="02020603050405020304" pitchFamily="18" charset="0"/>
                <a:ea typeface="仿宋_GB2312" pitchFamily="49" charset="-122"/>
              </a:rPr>
              <a:t>len</a:t>
            </a:r>
            <a:r>
              <a:rPr lang="zh-CN" altLang="en-US" sz="3000" b="1">
                <a:latin typeface="Times New Roman" panose="02020603050405020304" pitchFamily="18" charset="0"/>
                <a:ea typeface="仿宋_GB2312" pitchFamily="49" charset="-122"/>
              </a:rPr>
              <a:t>的归并项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可用</a:t>
            </a:r>
            <a:r>
              <a:rPr lang="en-US" altLang="zh-CN" sz="3000" b="1">
                <a:solidFill>
                  <a:schemeClr val="tx2"/>
                </a:solidFill>
                <a:latin typeface="Times New Roman" panose="02020603050405020304" pitchFamily="18" charset="0"/>
                <a:ea typeface="仿宋_GB2312" pitchFamily="49" charset="-122"/>
              </a:rPr>
              <a:t>merge</a:t>
            </a:r>
            <a:r>
              <a:rPr lang="zh-CN" altLang="en-US" sz="3000" b="1">
                <a:solidFill>
                  <a:schemeClr val="tx2"/>
                </a:solidFill>
                <a:latin typeface="Times New Roman" panose="02020603050405020304" pitchFamily="18" charset="0"/>
                <a:ea typeface="仿宋_GB2312" pitchFamily="49" charset="-122"/>
              </a:rPr>
              <a:t>算法</a:t>
            </a:r>
            <a:r>
              <a:rPr lang="zh-CN" altLang="en-US" sz="3000" b="1">
                <a:latin typeface="Times New Roman" panose="02020603050405020304" pitchFamily="18" charset="0"/>
                <a:ea typeface="仿宋_GB2312" pitchFamily="49" charset="-122"/>
              </a:rPr>
              <a:t>将它们归并成一个长度小于 </a:t>
            </a:r>
            <a:r>
              <a:rPr lang="en-US" altLang="zh-CN" sz="3000" b="1">
                <a:latin typeface="Times New Roman" panose="02020603050405020304" pitchFamily="18" charset="0"/>
                <a:ea typeface="仿宋_GB2312" pitchFamily="49" charset="-122"/>
              </a:rPr>
              <a:t>2len</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的归并项。 </a:t>
            </a:r>
          </a:p>
          <a:p>
            <a:pPr lvl="1" eaLnBrk="1" hangingPunct="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只剩下一个归并项，其长度</a:t>
            </a:r>
            <a:r>
              <a:rPr lang="zh-CN" altLang="en-US" sz="3000" b="1">
                <a:solidFill>
                  <a:schemeClr val="tx2"/>
                </a:solidFill>
                <a:latin typeface="Times New Roman" panose="02020603050405020304" pitchFamily="18" charset="0"/>
                <a:ea typeface="仿宋_GB2312" pitchFamily="49" charset="-122"/>
              </a:rPr>
              <a:t>小于或等于 </a:t>
            </a:r>
            <a:r>
              <a:rPr lang="en-US" altLang="zh-CN" sz="3000" b="1">
                <a:solidFill>
                  <a:schemeClr val="tx2"/>
                </a:solidFill>
                <a:latin typeface="Times New Roman" panose="02020603050405020304" pitchFamily="18" charset="0"/>
                <a:ea typeface="仿宋_GB2312" pitchFamily="49" charset="-122"/>
              </a:rPr>
              <a:t>len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将它直接复制到结果表中。</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0089C4DF-950C-4B80-AB27-12FFDD04710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0203AE-21EB-4774-99A0-23F398A799F2}" type="slidenum">
              <a:rPr lang="en-US" altLang="zh-CN" sz="1200" smtClean="0">
                <a:latin typeface="Garamond" panose="02020404030301010803" pitchFamily="18" charset="0"/>
              </a:rPr>
              <a:pPr>
                <a:spcBef>
                  <a:spcPct val="0"/>
                </a:spcBef>
                <a:buClrTx/>
                <a:buSzTx/>
                <a:buFontTx/>
                <a:buNone/>
              </a:pPr>
              <a:t>89</a:t>
            </a:fld>
            <a:endParaRPr lang="en-US" altLang="zh-CN" sz="1200">
              <a:latin typeface="Garamond" panose="02020404030301010803" pitchFamily="18" charset="0"/>
            </a:endParaRPr>
          </a:p>
        </p:txBody>
      </p:sp>
      <p:sp>
        <p:nvSpPr>
          <p:cNvPr id="94211" name="Rectangle 4">
            <a:extLst>
              <a:ext uri="{FF2B5EF4-FFF2-40B4-BE49-F238E27FC236}">
                <a16:creationId xmlns:a16="http://schemas.microsoft.com/office/drawing/2014/main" id="{EE4A20D1-B25E-456C-87BC-1C2E6D4BD1CA}"/>
              </a:ext>
            </a:extLst>
          </p:cNvPr>
          <p:cNvSpPr>
            <a:spLocks noGrp="1" noChangeArrowheads="1"/>
          </p:cNvSpPr>
          <p:nvPr>
            <p:ph type="body" idx="1"/>
          </p:nvPr>
        </p:nvSpPr>
        <p:spPr>
          <a:xfrm>
            <a:off x="395536" y="784225"/>
            <a:ext cx="8841928" cy="5688013"/>
          </a:xfrm>
        </p:spPr>
        <p:txBody>
          <a:bodyPr/>
          <a:lstStyle/>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template &lt;class </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void </a:t>
            </a:r>
            <a:r>
              <a:rPr kumimoji="1" lang="en-US" altLang="zh-CN" sz="2600" dirty="0" err="1">
                <a:latin typeface="Times New Roman" panose="02020603050405020304" pitchFamily="18" charset="0"/>
                <a:ea typeface="隶书" panose="02010509060101010101" pitchFamily="49" charset="-122"/>
              </a:rPr>
              <a:t>MergePass</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dataList</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&gt;&amp; </a:t>
            </a:r>
            <a:r>
              <a:rPr kumimoji="1" lang="en-US" altLang="zh-CN" sz="2600" dirty="0">
                <a:latin typeface="Times New Roman" panose="02020603050405020304" pitchFamily="18" charset="0"/>
                <a:ea typeface="隶书" panose="02010509060101010101" pitchFamily="49" charset="-122"/>
              </a:rPr>
              <a:t>L1</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datalist</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&gt;&amp; </a:t>
            </a:r>
            <a:r>
              <a:rPr kumimoji="1" lang="en-US" altLang="zh-CN" sz="2600" dirty="0">
                <a:latin typeface="Times New Roman" panose="02020603050405020304" pitchFamily="18" charset="0"/>
                <a:ea typeface="隶书" panose="02010509060101010101" pitchFamily="49" charset="-122"/>
              </a:rPr>
              <a:t>L2</a:t>
            </a:r>
            <a:r>
              <a:rPr kumimoji="1" lang="en-US" altLang="zh-CN" sz="2600" b="1" dirty="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const int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dirty="0">
                <a:latin typeface="Times New Roman" panose="02020603050405020304" pitchFamily="18" charset="0"/>
                <a:ea typeface="隶书" panose="02010509060101010101" pitchFamily="49" charset="-122"/>
              </a:rPr>
              <a:t>) </a:t>
            </a:r>
            <a:r>
              <a:rPr kumimoji="1" lang="en-US" altLang="zh-CN" sz="2600" dirty="0">
                <a:solidFill>
                  <a:srgbClr val="FF0000"/>
                </a:solidFill>
                <a:latin typeface="Times New Roman" panose="02020603050405020304" pitchFamily="18" charset="0"/>
                <a:ea typeface="隶书" panose="02010509060101010101" pitchFamily="49" charset="-122"/>
              </a:rPr>
              <a:t>//</a:t>
            </a:r>
            <a:r>
              <a:rPr kumimoji="1" lang="zh-CN" altLang="en-US" sz="2600" dirty="0">
                <a:solidFill>
                  <a:srgbClr val="FF0000"/>
                </a:solidFill>
                <a:latin typeface="Times New Roman" panose="02020603050405020304" pitchFamily="18" charset="0"/>
                <a:ea typeface="隶书" panose="02010509060101010101" pitchFamily="49" charset="-122"/>
              </a:rPr>
              <a:t>一趟对数据表的完整的归并</a:t>
            </a:r>
            <a:endParaRPr kumimoji="1" lang="en-US" altLang="zh-CN" sz="2600" b="1" dirty="0">
              <a:solidFill>
                <a:srgbClr val="FF0000"/>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int </a:t>
            </a:r>
            <a:r>
              <a:rPr kumimoji="1" lang="en-US" altLang="zh-CN" sz="2600" dirty="0" err="1">
                <a:latin typeface="Times New Roman" panose="02020603050405020304" pitchFamily="18" charset="0"/>
                <a:ea typeface="隶书" panose="02010509060101010101" pitchFamily="49" charset="-122"/>
              </a:rPr>
              <a:t>i</a:t>
            </a:r>
            <a:r>
              <a:rPr kumimoji="1" lang="en-US" altLang="zh-CN" sz="2600" b="1" dirty="0">
                <a:latin typeface="Times New Roman" panose="02020603050405020304" pitchFamily="18" charset="0"/>
                <a:ea typeface="隶书" panose="02010509060101010101" pitchFamily="49" charset="-122"/>
              </a:rPr>
              <a:t> = </a:t>
            </a:r>
            <a:r>
              <a:rPr kumimoji="1" lang="en-US" altLang="zh-CN" sz="2600" dirty="0">
                <a:latin typeface="Times New Roman" panose="02020603050405020304" pitchFamily="18" charset="0"/>
                <a:ea typeface="隶书" panose="02010509060101010101" pitchFamily="49" charset="-122"/>
              </a:rPr>
              <a:t>0</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j</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n = L1.Length()</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while </a:t>
            </a:r>
            <a:r>
              <a:rPr kumimoji="1" lang="en-US" altLang="zh-CN" sz="2600" dirty="0">
                <a:latin typeface="Times New Roman" panose="02020603050405020304" pitchFamily="18" charset="0"/>
                <a:ea typeface="隶书" panose="02010509060101010101" pitchFamily="49" charset="-122"/>
              </a:rPr>
              <a:t>(i+2*</a:t>
            </a:r>
            <a:r>
              <a:rPr kumimoji="1" lang="en-US" altLang="zh-CN" sz="2600" dirty="0" err="1">
                <a:latin typeface="Times New Roman" panose="02020603050405020304" pitchFamily="18" charset="0"/>
                <a:ea typeface="隶书" panose="02010509060101010101" pitchFamily="49" charset="-122"/>
              </a:rPr>
              <a:t>len</a:t>
            </a:r>
            <a:r>
              <a:rPr kumimoji="1" lang="en-US" altLang="zh-CN" sz="2600" b="1" dirty="0">
                <a:latin typeface="Times New Roman" panose="02020603050405020304" pitchFamily="18" charset="0"/>
                <a:ea typeface="隶书" panose="02010509060101010101" pitchFamily="49" charset="-122"/>
              </a:rPr>
              <a:t> &lt;= </a:t>
            </a:r>
            <a:r>
              <a:rPr kumimoji="1" lang="en-US" altLang="zh-CN" sz="2600" dirty="0">
                <a:latin typeface="Times New Roman" panose="02020603050405020304" pitchFamily="18" charset="0"/>
                <a:ea typeface="隶书" panose="02010509060101010101" pitchFamily="49" charset="-122"/>
              </a:rPr>
              <a:t>n</a:t>
            </a:r>
            <a:r>
              <a:rPr kumimoji="1" lang="en-US" altLang="zh-CN" sz="2600" b="1"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r>
              <a:rPr kumimoji="1" lang="en-US" altLang="zh-CN" sz="2600" b="1" dirty="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merge (L1</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L2</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i</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i+len</a:t>
            </a:r>
            <a:r>
              <a:rPr kumimoji="1" lang="en-US" altLang="zh-CN" sz="2600" b="1"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i+2*len</a:t>
            </a:r>
            <a:r>
              <a:rPr kumimoji="1" lang="en-US" altLang="zh-CN" sz="2600" b="1"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i</a:t>
            </a: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2</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b="1" dirty="0">
                <a:latin typeface="Times New Roman" panose="02020603050405020304" pitchFamily="18" charset="0"/>
                <a:ea typeface="隶书" panose="02010509060101010101" pitchFamily="49" charset="-122"/>
              </a:rPr>
              <a:t>;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zh-CN" sz="2600" dirty="0">
                <a:solidFill>
                  <a:schemeClr val="tx2"/>
                </a:solidFill>
                <a:latin typeface="Times New Roman" panose="02020603050405020304" pitchFamily="18" charset="0"/>
                <a:ea typeface="隶书" panose="02010509060101010101" pitchFamily="49" charset="-122"/>
              </a:rPr>
              <a:t>循环两两归并</a:t>
            </a:r>
            <a:endParaRPr kumimoji="1" lang="zh-CN" altLang="en-US" sz="2600"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zh-CN" altLang="en-US" sz="2600" b="1"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if </a:t>
            </a:r>
            <a:r>
              <a:rPr kumimoji="1" lang="en-US" altLang="zh-CN" sz="2600" dirty="0">
                <a:latin typeface="Times New Roman" panose="02020603050405020304" pitchFamily="18" charset="0"/>
                <a:ea typeface="隶书" panose="02010509060101010101" pitchFamily="49" charset="-122"/>
              </a:rPr>
              <a:t>(</a:t>
            </a:r>
            <a:r>
              <a:rPr kumimoji="1" lang="en-US" altLang="zh-CN" sz="2600" dirty="0" err="1">
                <a:latin typeface="Times New Roman" panose="02020603050405020304" pitchFamily="18" charset="0"/>
                <a:ea typeface="隶书" panose="02010509060101010101" pitchFamily="49" charset="-122"/>
              </a:rPr>
              <a:t>i+len</a:t>
            </a:r>
            <a:r>
              <a:rPr kumimoji="1" lang="en-US" altLang="zh-CN" sz="2600" b="1" dirty="0">
                <a:latin typeface="Times New Roman" panose="02020603050405020304" pitchFamily="18" charset="0"/>
                <a:ea typeface="隶书" panose="02010509060101010101" pitchFamily="49" charset="-122"/>
              </a:rPr>
              <a:t> &lt;= </a:t>
            </a:r>
            <a:r>
              <a:rPr kumimoji="1" lang="en-US" altLang="zh-CN" sz="2600" dirty="0">
                <a:latin typeface="Times New Roman" panose="02020603050405020304" pitchFamily="18" charset="0"/>
                <a:ea typeface="隶书" panose="02010509060101010101" pitchFamily="49" charset="-122"/>
              </a:rPr>
              <a:t>n</a:t>
            </a:r>
            <a:r>
              <a:rPr kumimoji="1" lang="en-US" altLang="zh-CN" sz="2600" b="1"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p>
          <a:p>
            <a:pPr eaLnBrk="1" hangingPunct="1">
              <a:spcBef>
                <a:spcPct val="5000"/>
              </a:spcBef>
              <a:buNone/>
            </a:pP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merge (L1</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L2</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i</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i+len</a:t>
            </a:r>
            <a:r>
              <a:rPr kumimoji="1" lang="en-US" altLang="zh-CN" sz="2600" b="1"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n</a:t>
            </a:r>
            <a:r>
              <a:rPr kumimoji="1" lang="en-US" altLang="zh-CN" sz="2600"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r>
              <a:rPr kumimoji="1" lang="en-US" altLang="zh-CN" sz="2600" b="1" dirty="0">
                <a:latin typeface="Times New Roman" panose="02020603050405020304" pitchFamily="18" charset="0"/>
                <a:ea typeface="隶书" panose="02010509060101010101" pitchFamily="49" charset="-122"/>
              </a:rPr>
              <a:t>;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剩余</a:t>
            </a:r>
            <a:r>
              <a:rPr kumimoji="1" lang="en-US" altLang="zh-CN" sz="2600" dirty="0">
                <a:solidFill>
                  <a:schemeClr val="tx2"/>
                </a:solidFill>
                <a:latin typeface="Times New Roman" panose="02020603050405020304" pitchFamily="18" charset="0"/>
                <a:ea typeface="隶书" panose="02010509060101010101" pitchFamily="49" charset="-122"/>
              </a:rPr>
              <a:t>1</a:t>
            </a:r>
            <a:r>
              <a:rPr kumimoji="1" lang="zh-CN" altLang="en-US" sz="2600" dirty="0">
                <a:solidFill>
                  <a:schemeClr val="tx2"/>
                </a:solidFill>
                <a:latin typeface="Times New Roman" panose="02020603050405020304" pitchFamily="18" charset="0"/>
                <a:ea typeface="隶书" panose="02010509060101010101" pitchFamily="49" charset="-122"/>
              </a:rPr>
              <a:t>大</a:t>
            </a:r>
            <a:r>
              <a:rPr kumimoji="1" lang="en-US" altLang="zh-CN" sz="2600" dirty="0">
                <a:solidFill>
                  <a:schemeClr val="tx2"/>
                </a:solidFill>
                <a:latin typeface="Times New Roman" panose="02020603050405020304" pitchFamily="18" charset="0"/>
                <a:ea typeface="隶书" panose="02010509060101010101" pitchFamily="49" charset="-122"/>
              </a:rPr>
              <a:t>1</a:t>
            </a:r>
            <a:r>
              <a:rPr kumimoji="1" lang="zh-CN" altLang="en-US" sz="2600" dirty="0">
                <a:solidFill>
                  <a:schemeClr val="tx2"/>
                </a:solidFill>
                <a:latin typeface="Times New Roman" panose="02020603050405020304" pitchFamily="18" charset="0"/>
                <a:ea typeface="隶书" panose="02010509060101010101" pitchFamily="49" charset="-122"/>
              </a:rPr>
              <a:t>小的</a:t>
            </a:r>
            <a:r>
              <a:rPr kumimoji="1" lang="zh-CN" altLang="zh-CN" sz="2600" dirty="0">
                <a:solidFill>
                  <a:schemeClr val="tx2"/>
                </a:solidFill>
                <a:latin typeface="Times New Roman" panose="02020603050405020304" pitchFamily="18" charset="0"/>
                <a:ea typeface="隶书" panose="02010509060101010101" pitchFamily="49" charset="-122"/>
              </a:rPr>
              <a:t>归并</a:t>
            </a:r>
            <a:endParaRPr kumimoji="1" lang="en-US" altLang="zh-CN" sz="2600" b="1"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    else </a:t>
            </a:r>
          </a:p>
          <a:p>
            <a:pPr eaLnBrk="1" hangingPunct="1">
              <a:spcBef>
                <a:spcPct val="5000"/>
              </a:spcBef>
              <a:buNone/>
            </a:pPr>
            <a:r>
              <a:rPr kumimoji="1" lang="en-US" altLang="zh-CN" sz="2600" b="1" dirty="0">
                <a:latin typeface="Times New Roman" panose="02020603050405020304" pitchFamily="18" charset="0"/>
                <a:ea typeface="隶书" panose="02010509060101010101" pitchFamily="49" charset="-122"/>
              </a:rPr>
              <a:t>	    for </a:t>
            </a:r>
            <a:r>
              <a:rPr kumimoji="1" lang="en-US" altLang="zh-CN" sz="2600" dirty="0">
                <a:latin typeface="Times New Roman" panose="02020603050405020304" pitchFamily="18" charset="0"/>
                <a:ea typeface="隶书" panose="02010509060101010101" pitchFamily="49" charset="-122"/>
              </a:rPr>
              <a:t>(j</a:t>
            </a:r>
            <a:r>
              <a:rPr kumimoji="1" lang="en-US" altLang="zh-CN" sz="2600" b="1" dirty="0">
                <a:latin typeface="Times New Roman" panose="02020603050405020304" pitchFamily="18" charset="0"/>
                <a:ea typeface="隶书" panose="02010509060101010101" pitchFamily="49" charset="-122"/>
              </a:rPr>
              <a:t> = </a:t>
            </a:r>
            <a:r>
              <a:rPr kumimoji="1" lang="en-US" altLang="zh-CN" sz="2600" dirty="0" err="1">
                <a:latin typeface="Times New Roman" panose="02020603050405020304" pitchFamily="18" charset="0"/>
                <a:ea typeface="隶书" panose="02010509060101010101" pitchFamily="49" charset="-122"/>
              </a:rPr>
              <a:t>i</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a:latin typeface="Times New Roman" panose="02020603050405020304" pitchFamily="18" charset="0"/>
                <a:ea typeface="隶书" panose="02010509060101010101" pitchFamily="49" charset="-122"/>
              </a:rPr>
              <a:t>j</a:t>
            </a:r>
            <a:r>
              <a:rPr kumimoji="1" lang="en-US" altLang="zh-CN" sz="2600" b="1" dirty="0">
                <a:latin typeface="Times New Roman" panose="02020603050405020304" pitchFamily="18" charset="0"/>
                <a:ea typeface="隶书" panose="02010509060101010101" pitchFamily="49" charset="-122"/>
              </a:rPr>
              <a:t> &lt;= </a:t>
            </a:r>
            <a:r>
              <a:rPr kumimoji="1" lang="en-US" altLang="zh-CN" sz="2600" dirty="0">
                <a:latin typeface="Times New Roman" panose="02020603050405020304" pitchFamily="18" charset="0"/>
                <a:ea typeface="隶书" panose="02010509060101010101" pitchFamily="49" charset="-122"/>
              </a:rPr>
              <a:t>n</a:t>
            </a:r>
            <a:r>
              <a:rPr kumimoji="1" lang="en-US" altLang="zh-CN" sz="2600" b="1" dirty="0">
                <a:latin typeface="Courier New" panose="02070309020205020404" pitchFamily="49"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1</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j</a:t>
            </a:r>
            <a:r>
              <a:rPr kumimoji="1" lang="en-US" altLang="zh-CN" sz="2600" b="1" dirty="0" err="1">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L2[j]</a:t>
            </a:r>
            <a:r>
              <a:rPr kumimoji="1" lang="en-US" altLang="zh-CN" sz="2600" b="1" dirty="0">
                <a:latin typeface="Times New Roman" panose="02020603050405020304" pitchFamily="18" charset="0"/>
                <a:ea typeface="隶书" panose="02010509060101010101" pitchFamily="49" charset="-122"/>
              </a:rPr>
              <a:t> = </a:t>
            </a:r>
            <a:r>
              <a:rPr kumimoji="1" lang="en-US" altLang="zh-CN" sz="2600" dirty="0">
                <a:latin typeface="Times New Roman" panose="02020603050405020304" pitchFamily="18" charset="0"/>
                <a:ea typeface="隶书" panose="02010509060101010101" pitchFamily="49" charset="-122"/>
              </a:rPr>
              <a:t>L1[j]</a:t>
            </a:r>
            <a:r>
              <a:rPr kumimoji="1" lang="en-US" altLang="zh-CN" sz="2600" b="1" dirty="0">
                <a:latin typeface="Times New Roman" panose="02020603050405020304" pitchFamily="18" charset="0"/>
                <a:ea typeface="隶书" panose="02010509060101010101" pitchFamily="49" charset="-122"/>
              </a:rPr>
              <a:t>;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剩余</a:t>
            </a:r>
            <a:r>
              <a:rPr kumimoji="1" lang="en-US" altLang="zh-CN" sz="2600" dirty="0">
                <a:solidFill>
                  <a:schemeClr val="tx2"/>
                </a:solidFill>
                <a:latin typeface="Times New Roman" panose="02020603050405020304" pitchFamily="18" charset="0"/>
                <a:ea typeface="隶书" panose="02010509060101010101" pitchFamily="49" charset="-122"/>
              </a:rPr>
              <a:t>1</a:t>
            </a:r>
            <a:r>
              <a:rPr kumimoji="1" lang="zh-CN" altLang="en-US" sz="2600" dirty="0">
                <a:solidFill>
                  <a:schemeClr val="tx2"/>
                </a:solidFill>
                <a:latin typeface="Times New Roman" panose="02020603050405020304" pitchFamily="18" charset="0"/>
                <a:ea typeface="隶书" panose="02010509060101010101" pitchFamily="49" charset="-122"/>
              </a:rPr>
              <a:t>个项的归并</a:t>
            </a:r>
            <a:endParaRPr kumimoji="1" lang="en-US" altLang="zh-CN" sz="2600" b="1"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5" end="5"/>
                                            </p:txEl>
                                          </p:spTgt>
                                        </p:tgtEl>
                                        <p:attrNameLst>
                                          <p:attrName>style.visibility</p:attrName>
                                        </p:attrNameLst>
                                      </p:cBhvr>
                                      <p:to>
                                        <p:strVal val="visible"/>
                                      </p:to>
                                    </p:set>
                                    <p:animEffect transition="in" filter="fade">
                                      <p:cBhvr>
                                        <p:cTn id="7" dur="500"/>
                                        <p:tgtEl>
                                          <p:spTgt spid="942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6" end="6"/>
                                            </p:txEl>
                                          </p:spTgt>
                                        </p:tgtEl>
                                        <p:attrNameLst>
                                          <p:attrName>style.visibility</p:attrName>
                                        </p:attrNameLst>
                                      </p:cBhvr>
                                      <p:to>
                                        <p:strVal val="visible"/>
                                      </p:to>
                                    </p:set>
                                    <p:animEffect transition="in" filter="fade">
                                      <p:cBhvr>
                                        <p:cTn id="12" dur="500"/>
                                        <p:tgtEl>
                                          <p:spTgt spid="9421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9" end="9"/>
                                            </p:txEl>
                                          </p:spTgt>
                                        </p:tgtEl>
                                        <p:attrNameLst>
                                          <p:attrName>style.visibility</p:attrName>
                                        </p:attrNameLst>
                                      </p:cBhvr>
                                      <p:to>
                                        <p:strVal val="visible"/>
                                      </p:to>
                                    </p:set>
                                    <p:animEffect transition="in" filter="fade">
                                      <p:cBhvr>
                                        <p:cTn id="17" dur="500"/>
                                        <p:tgtEl>
                                          <p:spTgt spid="94211">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11" end="11"/>
                                            </p:txEl>
                                          </p:spTgt>
                                        </p:tgtEl>
                                        <p:attrNameLst>
                                          <p:attrName>style.visibility</p:attrName>
                                        </p:attrNameLst>
                                      </p:cBhvr>
                                      <p:to>
                                        <p:strVal val="visible"/>
                                      </p:to>
                                    </p:set>
                                    <p:animEffect transition="in" filter="fade">
                                      <p:cBhvr>
                                        <p:cTn id="22" dur="500"/>
                                        <p:tgtEl>
                                          <p:spTgt spid="942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88995B98-E54C-4BC3-BCB0-0E28B0CCEAD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CD6C35-3E35-4741-A8E6-AF65D513675B}" type="slidenum">
              <a:rPr lang="en-US" altLang="zh-CN" sz="1200" smtClean="0">
                <a:latin typeface="Garamond" panose="02020404030301010803" pitchFamily="18" charset="0"/>
              </a:rPr>
              <a:pPr>
                <a:spcBef>
                  <a:spcPct val="0"/>
                </a:spcBef>
                <a:buClrTx/>
                <a:buSzTx/>
                <a:buFontTx/>
                <a:buNone/>
              </a:pPr>
              <a:t>9</a:t>
            </a:fld>
            <a:endParaRPr lang="en-US" altLang="zh-CN" sz="1200">
              <a:latin typeface="Garamond" panose="02020404030301010803" pitchFamily="18" charset="0"/>
            </a:endParaRPr>
          </a:p>
        </p:txBody>
      </p:sp>
      <p:sp>
        <p:nvSpPr>
          <p:cNvPr id="12291" name="Rectangle 2">
            <a:extLst>
              <a:ext uri="{FF2B5EF4-FFF2-40B4-BE49-F238E27FC236}">
                <a16:creationId xmlns:a16="http://schemas.microsoft.com/office/drawing/2014/main" id="{807AD10F-64F2-410A-9770-11A5AAD4F3D8}"/>
              </a:ext>
            </a:extLst>
          </p:cNvPr>
          <p:cNvSpPr>
            <a:spLocks noGrp="1" noChangeArrowheads="1"/>
          </p:cNvSpPr>
          <p:nvPr>
            <p:ph type="title"/>
          </p:nvPr>
        </p:nvSpPr>
        <p:spPr>
          <a:xfrm>
            <a:off x="1366838" y="441325"/>
            <a:ext cx="6249987" cy="900113"/>
          </a:xfrm>
        </p:spPr>
        <p:txBody>
          <a:bodyPr/>
          <a:lstStyle/>
          <a:p>
            <a:pPr algn="ctr" eaLnBrk="1" hangingPunct="1"/>
            <a:r>
              <a:rPr lang="zh-CN" altLang="en-US" sz="3800" b="1">
                <a:latin typeface="华文新魏" panose="02010800040101010101" pitchFamily="2" charset="-122"/>
                <a:ea typeface="华文新魏" panose="02010800040101010101" pitchFamily="2" charset="-122"/>
              </a:rPr>
              <a:t>插入排序 </a:t>
            </a:r>
            <a:r>
              <a:rPr lang="en-US" altLang="zh-CN" sz="3800" b="1">
                <a:latin typeface="华文新魏" panose="02010800040101010101" pitchFamily="2" charset="-122"/>
                <a:ea typeface="华文新魏" panose="02010800040101010101" pitchFamily="2" charset="-122"/>
              </a:rPr>
              <a:t>(Insert Sorting)</a:t>
            </a:r>
            <a:endParaRPr lang="en-US" altLang="zh-CN" sz="3800">
              <a:latin typeface="华文新魏" panose="02010800040101010101" pitchFamily="2" charset="-122"/>
              <a:ea typeface="华文新魏" panose="02010800040101010101" pitchFamily="2" charset="-122"/>
            </a:endParaRPr>
          </a:p>
        </p:txBody>
      </p:sp>
      <p:sp>
        <p:nvSpPr>
          <p:cNvPr id="12292" name="Rectangle 3">
            <a:extLst>
              <a:ext uri="{FF2B5EF4-FFF2-40B4-BE49-F238E27FC236}">
                <a16:creationId xmlns:a16="http://schemas.microsoft.com/office/drawing/2014/main" id="{2A9C23B0-62D7-4D43-9174-2114300BC45A}"/>
              </a:ext>
            </a:extLst>
          </p:cNvPr>
          <p:cNvSpPr>
            <a:spLocks noGrp="1" noChangeArrowheads="1"/>
          </p:cNvSpPr>
          <p:nvPr>
            <p:ph type="body" idx="1"/>
          </p:nvPr>
        </p:nvSpPr>
        <p:spPr>
          <a:xfrm>
            <a:off x="474663" y="1304925"/>
            <a:ext cx="8382000" cy="5184775"/>
          </a:xfrm>
        </p:spPr>
        <p:txBody>
          <a:bodyPr/>
          <a:lstStyle/>
          <a:p>
            <a:pPr eaLnBrk="1" hangingPunct="1">
              <a:lnSpc>
                <a:spcPct val="105000"/>
              </a:lnSpc>
              <a:buClr>
                <a:srgbClr val="800080"/>
              </a:buClr>
              <a:buSzPct val="50000"/>
            </a:pPr>
            <a:r>
              <a:rPr kumimoji="1" lang="zh-CN" altLang="en-US" sz="2800" b="1">
                <a:latin typeface="Times New Roman" panose="02020603050405020304" pitchFamily="18" charset="0"/>
                <a:ea typeface="仿宋_GB2312" pitchFamily="49" charset="-122"/>
              </a:rPr>
              <a:t>基本方法是：每步将一个待排序的元素，按其排序码大小，插入到前面已经排好序的一组元素的适当位置上</a:t>
            </a: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直到元素全部插入为止。</a:t>
            </a:r>
          </a:p>
          <a:p>
            <a:pPr eaLnBrk="1" hangingPunct="1">
              <a:lnSpc>
                <a:spcPct val="105000"/>
              </a:lnSpc>
              <a:buClr>
                <a:srgbClr val="800080"/>
              </a:buClr>
              <a:buSzPct val="50000"/>
            </a:pPr>
            <a:endParaRPr kumimoji="1" lang="zh-CN" altLang="en-US" sz="22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kumimoji="1" lang="zh-CN" altLang="en-US" sz="2200" b="1">
              <a:latin typeface="Times New Roman" panose="02020603050405020304" pitchFamily="18" charset="0"/>
              <a:ea typeface="仿宋_GB2312" pitchFamily="49" charset="-122"/>
            </a:endParaRPr>
          </a:p>
          <a:p>
            <a:pPr eaLnBrk="1" hangingPunct="1">
              <a:lnSpc>
                <a:spcPct val="105000"/>
              </a:lnSpc>
              <a:buClr>
                <a:srgbClr val="800080"/>
              </a:buClr>
              <a:buSzPct val="50000"/>
            </a:pPr>
            <a:r>
              <a:rPr lang="zh-CN" altLang="en-US" sz="2800" b="1">
                <a:latin typeface="Times New Roman" panose="02020603050405020304" pitchFamily="18" charset="0"/>
                <a:ea typeface="仿宋_GB2312" pitchFamily="49" charset="-122"/>
              </a:rPr>
              <a:t>基本思想是 </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当插入第</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i</a:t>
            </a:r>
            <a:r>
              <a:rPr lang="en-US" altLang="zh-CN" sz="2800" b="1">
                <a:latin typeface="仿宋_GB2312" pitchFamily="49" charset="-122"/>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rPr>
              <a:t>1) </a:t>
            </a:r>
            <a:r>
              <a:rPr lang="zh-CN" altLang="en-US" sz="2800" b="1">
                <a:latin typeface="Times New Roman" panose="02020603050405020304" pitchFamily="18" charset="0"/>
                <a:ea typeface="仿宋_GB2312" pitchFamily="49" charset="-122"/>
              </a:rPr>
              <a:t>个元素时，前面的</a:t>
            </a:r>
            <a:r>
              <a:rPr lang="en-US" altLang="zh-CN" sz="2800" b="1">
                <a:latin typeface="Times New Roman" panose="02020603050405020304" pitchFamily="18" charset="0"/>
                <a:ea typeface="仿宋_GB2312" pitchFamily="49" charset="-122"/>
              </a:rPr>
              <a:t>V[0], V[1], …, V[</a:t>
            </a:r>
            <a:r>
              <a:rPr lang="en-US" altLang="zh-CN" sz="2800" b="1" i="1">
                <a:latin typeface="Times New Roman" panose="02020603050405020304" pitchFamily="18" charset="0"/>
                <a:ea typeface="仿宋_GB2312" pitchFamily="49" charset="-122"/>
              </a:rPr>
              <a:t>i</a:t>
            </a:r>
            <a:r>
              <a:rPr lang="en-US" altLang="zh-CN" sz="2800">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已经排好序。这时，用</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的排序码与</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V[</a:t>
            </a:r>
            <a:r>
              <a:rPr lang="en-US" altLang="zh-CN" sz="2800" b="1" i="1">
                <a:latin typeface="Times New Roman" panose="02020603050405020304" pitchFamily="18" charset="0"/>
                <a:ea typeface="仿宋_GB2312" pitchFamily="49" charset="-122"/>
              </a:rPr>
              <a:t>i</a:t>
            </a:r>
            <a:r>
              <a:rPr lang="en-US" altLang="zh-CN" sz="2800">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2], …</a:t>
            </a:r>
            <a:r>
              <a:rPr lang="zh-CN" altLang="en-US" sz="2800" b="1">
                <a:latin typeface="Times New Roman" panose="02020603050405020304" pitchFamily="18" charset="0"/>
                <a:ea typeface="仿宋_GB2312" pitchFamily="49" charset="-122"/>
              </a:rPr>
              <a:t>的排序码顺序进行比较，插入位置即将</a:t>
            </a:r>
            <a:r>
              <a:rPr lang="en-US" altLang="zh-CN" sz="2800" b="1">
                <a:latin typeface="Times New Roman" panose="02020603050405020304" pitchFamily="18" charset="0"/>
                <a:ea typeface="仿宋_GB2312" pitchFamily="49" charset="-122"/>
              </a:rPr>
              <a:t>V[</a:t>
            </a:r>
            <a:r>
              <a:rPr lang="en-US" altLang="zh-CN" sz="2800" b="1" i="1">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插入，原来位置上的元素向后顺移。</a:t>
            </a:r>
          </a:p>
        </p:txBody>
      </p:sp>
      <p:sp>
        <p:nvSpPr>
          <p:cNvPr id="12293" name="Rectangle 5">
            <a:extLst>
              <a:ext uri="{FF2B5EF4-FFF2-40B4-BE49-F238E27FC236}">
                <a16:creationId xmlns:a16="http://schemas.microsoft.com/office/drawing/2014/main" id="{098DDE82-EB4E-483E-ACD6-425B25917BE7}"/>
              </a:ext>
            </a:extLst>
          </p:cNvPr>
          <p:cNvSpPr>
            <a:spLocks noChangeArrowheads="1"/>
          </p:cNvSpPr>
          <p:nvPr/>
        </p:nvSpPr>
        <p:spPr bwMode="auto">
          <a:xfrm>
            <a:off x="1619250" y="2936875"/>
            <a:ext cx="5926138"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4000" b="1">
                <a:solidFill>
                  <a:schemeClr val="tx2"/>
                </a:solidFill>
                <a:latin typeface="华文新魏" panose="02010800040101010101" pitchFamily="2" charset="-122"/>
                <a:ea typeface="华文新魏" panose="02010800040101010101" pitchFamily="2" charset="-122"/>
              </a:rPr>
              <a:t>直接插入排序 </a:t>
            </a:r>
            <a:r>
              <a:rPr kumimoji="1" lang="en-US" altLang="zh-CN" sz="4000" b="1">
                <a:solidFill>
                  <a:schemeClr val="tx2"/>
                </a:solidFill>
                <a:latin typeface="华文新魏" panose="02010800040101010101" pitchFamily="2" charset="-122"/>
                <a:ea typeface="华文新魏" panose="02010800040101010101" pitchFamily="2" charset="-122"/>
              </a:rPr>
              <a:t>(Insert Sort)</a:t>
            </a:r>
            <a:endParaRPr kumimoji="1" lang="en-US" altLang="zh-CN" sz="4000" b="1">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3B591F85-8F35-4FCF-946D-DC56481AB9C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FCE985-7FD9-427A-920F-357673CB2AD6}" type="slidenum">
              <a:rPr lang="en-US" altLang="zh-CN" sz="1200" smtClean="0">
                <a:latin typeface="Garamond" panose="02020404030301010803" pitchFamily="18" charset="0"/>
              </a:rPr>
              <a:pPr>
                <a:spcBef>
                  <a:spcPct val="0"/>
                </a:spcBef>
                <a:buClrTx/>
                <a:buSzTx/>
                <a:buFontTx/>
                <a:buNone/>
              </a:pPr>
              <a:t>90</a:t>
            </a:fld>
            <a:endParaRPr lang="en-US" altLang="zh-CN" sz="1200">
              <a:latin typeface="Garamond" panose="02020404030301010803" pitchFamily="18" charset="0"/>
            </a:endParaRPr>
          </a:p>
        </p:txBody>
      </p:sp>
      <p:sp>
        <p:nvSpPr>
          <p:cNvPr id="95235" name="Rectangle 3">
            <a:extLst>
              <a:ext uri="{FF2B5EF4-FFF2-40B4-BE49-F238E27FC236}">
                <a16:creationId xmlns:a16="http://schemas.microsoft.com/office/drawing/2014/main" id="{5F9962D3-7ABD-4D88-A78E-1D97FC361A2F}"/>
              </a:ext>
            </a:extLst>
          </p:cNvPr>
          <p:cNvSpPr>
            <a:spLocks noGrp="1" noChangeArrowheads="1"/>
          </p:cNvSpPr>
          <p:nvPr>
            <p:ph type="title"/>
          </p:nvPr>
        </p:nvSpPr>
        <p:spPr>
          <a:xfrm>
            <a:off x="457200" y="441325"/>
            <a:ext cx="8229600" cy="827088"/>
          </a:xfrm>
        </p:spPr>
        <p:txBody>
          <a:bodyPr/>
          <a:lstStyle/>
          <a:p>
            <a:pPr algn="ctr" eaLnBrk="1" hangingPunct="1"/>
            <a:r>
              <a:rPr kumimoji="1" lang="en-US" altLang="zh-CN" sz="3800" b="1">
                <a:latin typeface="华文新魏" panose="02010800040101010101" pitchFamily="2" charset="-122"/>
                <a:ea typeface="华文新魏" panose="02010800040101010101" pitchFamily="2" charset="-122"/>
              </a:rPr>
              <a:t>(</a:t>
            </a:r>
            <a:r>
              <a:rPr kumimoji="1" lang="zh-CN" altLang="en-US" sz="3800" b="1">
                <a:latin typeface="华文新魏" panose="02010800040101010101" pitchFamily="2" charset="-122"/>
                <a:ea typeface="华文新魏" panose="02010800040101010101" pitchFamily="2" charset="-122"/>
              </a:rPr>
              <a:t>两路</a:t>
            </a:r>
            <a:r>
              <a:rPr kumimoji="1" lang="en-US" altLang="zh-CN" sz="3800" b="1">
                <a:latin typeface="华文新魏" panose="02010800040101010101" pitchFamily="2" charset="-122"/>
                <a:ea typeface="华文新魏" panose="02010800040101010101" pitchFamily="2" charset="-122"/>
              </a:rPr>
              <a:t>)</a:t>
            </a:r>
            <a:r>
              <a:rPr kumimoji="1" lang="zh-CN" altLang="en-US" sz="3800" b="1">
                <a:latin typeface="华文新魏" panose="02010800040101010101" pitchFamily="2" charset="-122"/>
                <a:ea typeface="华文新魏" panose="02010800040101010101" pitchFamily="2" charset="-122"/>
              </a:rPr>
              <a:t>归并排序的主算法</a:t>
            </a:r>
          </a:p>
        </p:txBody>
      </p:sp>
      <p:sp>
        <p:nvSpPr>
          <p:cNvPr id="95236" name="Rectangle 4">
            <a:extLst>
              <a:ext uri="{FF2B5EF4-FFF2-40B4-BE49-F238E27FC236}">
                <a16:creationId xmlns:a16="http://schemas.microsoft.com/office/drawing/2014/main" id="{D8434E33-83A1-47B6-A21C-8F02582FC5F8}"/>
              </a:ext>
            </a:extLst>
          </p:cNvPr>
          <p:cNvSpPr>
            <a:spLocks noGrp="1" noChangeArrowheads="1"/>
          </p:cNvSpPr>
          <p:nvPr>
            <p:ph type="body" idx="1"/>
          </p:nvPr>
        </p:nvSpPr>
        <p:spPr>
          <a:xfrm>
            <a:off x="457200" y="1279525"/>
            <a:ext cx="8578850" cy="5210175"/>
          </a:xfrm>
        </p:spPr>
        <p:txBody>
          <a:bodyPr/>
          <a:lstStyle/>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template &lt;class </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 </a:t>
            </a: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void</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MergeSort</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dataList</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&gt;&amp; </a:t>
            </a:r>
            <a:r>
              <a:rPr kumimoji="1" lang="en-US" altLang="zh-CN" sz="2600" dirty="0">
                <a:latin typeface="Times New Roman" panose="02020603050405020304" pitchFamily="18" charset="0"/>
                <a:ea typeface="隶书" panose="02010509060101010101" pitchFamily="49" charset="-122"/>
              </a:rPr>
              <a:t>L) </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b="1" dirty="0">
                <a:solidFill>
                  <a:srgbClr val="FF0000"/>
                </a:solidFill>
                <a:latin typeface="Times New Roman" panose="02020603050405020304" pitchFamily="18" charset="0"/>
                <a:ea typeface="隶书" panose="02010509060101010101" pitchFamily="49" charset="-122"/>
              </a:rPr>
              <a:t>//</a:t>
            </a:r>
            <a:r>
              <a:rPr kumimoji="1" lang="zh-CN" altLang="en-US" sz="2600" b="1" dirty="0">
                <a:solidFill>
                  <a:srgbClr val="FF0000"/>
                </a:solidFill>
                <a:latin typeface="Times New Roman" panose="02020603050405020304" pitchFamily="18" charset="0"/>
                <a:ea typeface="隶书" panose="02010509060101010101" pitchFamily="49" charset="-122"/>
              </a:rPr>
              <a:t>归并排序</a:t>
            </a:r>
            <a:r>
              <a:rPr kumimoji="1" lang="en-US" altLang="zh-CN" sz="2600" b="1" dirty="0">
                <a:solidFill>
                  <a:srgbClr val="FF0000"/>
                </a:solidFill>
                <a:latin typeface="Times New Roman" panose="02020603050405020304" pitchFamily="18" charset="0"/>
                <a:ea typeface="隶书" panose="02010509060101010101" pitchFamily="49" charset="-122"/>
              </a:rPr>
              <a:t>,</a:t>
            </a:r>
            <a:r>
              <a:rPr kumimoji="1" lang="zh-CN" altLang="en-US" sz="2600" dirty="0">
                <a:solidFill>
                  <a:srgbClr val="FF0000"/>
                </a:solidFill>
                <a:latin typeface="Times New Roman" panose="02020603050405020304" pitchFamily="18" charset="0"/>
                <a:ea typeface="隶书" panose="02010509060101010101" pitchFamily="49" charset="-122"/>
              </a:rPr>
              <a:t>按元素排序码非递减的顺序对表</a:t>
            </a:r>
            <a:r>
              <a:rPr kumimoji="1" lang="en-US" altLang="zh-CN" sz="2600" dirty="0">
                <a:solidFill>
                  <a:srgbClr val="FF0000"/>
                </a:solidFill>
                <a:latin typeface="Times New Roman" panose="02020603050405020304" pitchFamily="18" charset="0"/>
                <a:ea typeface="隶书" panose="02010509060101010101" pitchFamily="49" charset="-122"/>
              </a:rPr>
              <a:t>L</a:t>
            </a:r>
            <a:r>
              <a:rPr kumimoji="1" lang="zh-CN" altLang="en-US" sz="2600" dirty="0">
                <a:solidFill>
                  <a:srgbClr val="FF0000"/>
                </a:solidFill>
                <a:latin typeface="Times New Roman" panose="02020603050405020304" pitchFamily="18" charset="0"/>
                <a:ea typeface="隶书" panose="02010509060101010101" pitchFamily="49" charset="-122"/>
              </a:rPr>
              <a:t>中元素排序</a:t>
            </a:r>
          </a:p>
          <a:p>
            <a:pPr eaLnBrk="1" hangingPunct="1">
              <a:spcBef>
                <a:spcPct val="5000"/>
              </a:spcBef>
              <a:buFont typeface="Wingdings" panose="05000000000000000000" pitchFamily="2" charset="2"/>
              <a:buNone/>
            </a:pPr>
            <a:r>
              <a:rPr kumimoji="1" lang="zh-CN" altLang="en-US"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int </a:t>
            </a:r>
            <a:r>
              <a:rPr kumimoji="1" lang="en-US" altLang="zh-CN" sz="2600" dirty="0">
                <a:latin typeface="Times New Roman" panose="02020603050405020304" pitchFamily="18" charset="0"/>
                <a:ea typeface="隶书" panose="02010509060101010101" pitchFamily="49" charset="-122"/>
              </a:rPr>
              <a:t>n = </a:t>
            </a:r>
            <a:r>
              <a:rPr kumimoji="1" lang="en-US" altLang="zh-CN" sz="2600" dirty="0" err="1">
                <a:latin typeface="Times New Roman" panose="02020603050405020304" pitchFamily="18" charset="0"/>
                <a:ea typeface="隶书" panose="02010509060101010101" pitchFamily="49" charset="-122"/>
              </a:rPr>
              <a:t>L.Length</a:t>
            </a:r>
            <a:r>
              <a:rPr kumimoji="1" lang="en-US" altLang="zh-CN" sz="2600" dirty="0">
                <a:latin typeface="Times New Roman" panose="02020603050405020304" pitchFamily="18" charset="0"/>
                <a:ea typeface="隶书" panose="02010509060101010101" pitchFamily="49" charset="-122"/>
              </a:rPr>
              <a:t>()</a:t>
            </a:r>
            <a:r>
              <a:rPr kumimoji="1" lang="en-US" altLang="zh-CN" sz="2600" b="1" dirty="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dataList</a:t>
            </a:r>
            <a:r>
              <a:rPr kumimoji="1" lang="en-US" altLang="zh-CN" sz="2600" b="1" dirty="0">
                <a:latin typeface="Times New Roman" panose="02020603050405020304" pitchFamily="18" charset="0"/>
                <a:ea typeface="隶书" panose="02010509060101010101" pitchFamily="49" charset="-122"/>
              </a:rPr>
              <a:t>&lt;</a:t>
            </a:r>
            <a:r>
              <a:rPr kumimoji="1" lang="en-US" altLang="zh-CN" sz="2600" dirty="0">
                <a:latin typeface="Times New Roman" panose="02020603050405020304" pitchFamily="18" charset="0"/>
                <a:ea typeface="隶书" panose="02010509060101010101" pitchFamily="49" charset="-122"/>
              </a:rPr>
              <a:t>T</a:t>
            </a:r>
            <a:r>
              <a:rPr kumimoji="1" lang="en-US" altLang="zh-CN" sz="2600" b="1" dirty="0">
                <a:latin typeface="Times New Roman" panose="02020603050405020304" pitchFamily="18" charset="0"/>
                <a:ea typeface="隶书" panose="02010509060101010101" pitchFamily="49" charset="-122"/>
              </a:rPr>
              <a:t>&gt; &amp; </a:t>
            </a:r>
            <a:r>
              <a:rPr kumimoji="1" lang="en-US" altLang="zh-CN" sz="2600" dirty="0" err="1">
                <a:latin typeface="Times New Roman" panose="02020603050405020304" pitchFamily="18" charset="0"/>
                <a:ea typeface="隶书" panose="02010509060101010101" pitchFamily="49" charset="-122"/>
              </a:rPr>
              <a:t>tempList</a:t>
            </a:r>
            <a:r>
              <a:rPr kumimoji="1" lang="en-US" altLang="zh-CN" sz="2600" dirty="0">
                <a:latin typeface="Times New Roman" panose="02020603050405020304" pitchFamily="18" charset="0"/>
                <a:ea typeface="隶书" panose="02010509060101010101" pitchFamily="49" charset="-122"/>
              </a:rPr>
              <a:t> (n)</a:t>
            </a:r>
            <a:r>
              <a:rPr kumimoji="1" lang="en-US" altLang="zh-CN" sz="2600" b="1" dirty="0">
                <a:latin typeface="Times New Roman" panose="02020603050405020304" pitchFamily="18" charset="0"/>
                <a:ea typeface="隶书" panose="02010509060101010101" pitchFamily="49" charset="-122"/>
              </a:rPr>
              <a:t>;		</a:t>
            </a:r>
            <a:r>
              <a:rPr kumimoji="1" lang="en-US" altLang="zh-CN" sz="2600" b="1" dirty="0">
                <a:solidFill>
                  <a:schemeClr val="tx2"/>
                </a:solidFill>
                <a:latin typeface="Times New Roman" panose="02020603050405020304" pitchFamily="18" charset="0"/>
                <a:ea typeface="隶书" panose="02010509060101010101" pitchFamily="49" charset="-122"/>
              </a:rPr>
              <a:t>//</a:t>
            </a:r>
            <a:r>
              <a:rPr kumimoji="1" lang="zh-CN" altLang="en-US" sz="2600" dirty="0">
                <a:solidFill>
                  <a:schemeClr val="tx2"/>
                </a:solidFill>
                <a:latin typeface="Times New Roman" panose="02020603050405020304" pitchFamily="18" charset="0"/>
                <a:ea typeface="隶书" panose="02010509060101010101" pitchFamily="49" charset="-122"/>
              </a:rPr>
              <a:t>创建临时表</a:t>
            </a:r>
          </a:p>
          <a:p>
            <a:pPr eaLnBrk="1" hangingPunct="1">
              <a:spcBef>
                <a:spcPct val="5000"/>
              </a:spcBef>
              <a:buFont typeface="Wingdings" panose="05000000000000000000" pitchFamily="2" charset="2"/>
              <a:buNone/>
            </a:pPr>
            <a:r>
              <a:rPr kumimoji="1" lang="zh-CN" altLang="en-US"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int</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dirty="0">
                <a:latin typeface="Times New Roman" panose="02020603050405020304" pitchFamily="18" charset="0"/>
                <a:ea typeface="隶书" panose="02010509060101010101" pitchFamily="49" charset="-122"/>
              </a:rPr>
              <a:t> = 1</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while</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solidFill>
                  <a:srgbClr val="0000FF"/>
                </a:solidFill>
                <a:latin typeface="Times New Roman" panose="02020603050405020304" pitchFamily="18" charset="0"/>
                <a:ea typeface="隶书" panose="02010509060101010101" pitchFamily="49" charset="-122"/>
              </a:rPr>
              <a:t>len</a:t>
            </a:r>
            <a:r>
              <a:rPr kumimoji="1" lang="en-US" altLang="zh-CN" sz="2600" dirty="0">
                <a:solidFill>
                  <a:srgbClr val="0000FF"/>
                </a:solidFill>
                <a:latin typeface="Times New Roman" panose="02020603050405020304" pitchFamily="18" charset="0"/>
                <a:ea typeface="隶书" panose="02010509060101010101" pitchFamily="49" charset="-122"/>
              </a:rPr>
              <a:t> </a:t>
            </a:r>
            <a:r>
              <a:rPr kumimoji="1" lang="en-US" altLang="zh-CN" sz="2600" b="1" dirty="0">
                <a:solidFill>
                  <a:srgbClr val="0000FF"/>
                </a:solidFill>
                <a:latin typeface="Times New Roman" panose="02020603050405020304" pitchFamily="18" charset="0"/>
                <a:ea typeface="隶书" panose="02010509060101010101" pitchFamily="49" charset="-122"/>
              </a:rPr>
              <a:t>&lt; </a:t>
            </a:r>
            <a:r>
              <a:rPr kumimoji="1" lang="en-US" altLang="zh-CN" sz="2600" dirty="0">
                <a:solidFill>
                  <a:srgbClr val="0000FF"/>
                </a:solidFill>
                <a:latin typeface="Times New Roman" panose="02020603050405020304" pitchFamily="18" charset="0"/>
                <a:ea typeface="隶书" panose="02010509060101010101" pitchFamily="49" charset="-122"/>
              </a:rPr>
              <a:t>n</a:t>
            </a: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MergePass</a:t>
            </a:r>
            <a:r>
              <a:rPr kumimoji="1" lang="en-US" altLang="zh-CN" sz="2600" dirty="0">
                <a:latin typeface="Times New Roman" panose="02020603050405020304" pitchFamily="18" charset="0"/>
                <a:ea typeface="隶书" panose="02010509060101010101" pitchFamily="49" charset="-122"/>
              </a:rPr>
              <a:t> (L</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tempList</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dirty="0">
                <a:latin typeface="Times New Roman" panose="02020603050405020304" pitchFamily="18" charset="0"/>
                <a:ea typeface="隶书" panose="02010509060101010101" pitchFamily="49" charset="-122"/>
              </a:rPr>
              <a:t>)</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dirty="0">
                <a:latin typeface="Times New Roman" panose="02020603050405020304" pitchFamily="18" charset="0"/>
                <a:ea typeface="隶书" panose="02010509060101010101" pitchFamily="49" charset="-122"/>
              </a:rPr>
              <a:t> *= 2</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MergePass</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tempList</a:t>
            </a:r>
            <a:r>
              <a:rPr kumimoji="1" lang="en-US" altLang="zh-CN" sz="2600" dirty="0">
                <a:latin typeface="Times New Roman" panose="02020603050405020304" pitchFamily="18" charset="0"/>
                <a:ea typeface="隶书" panose="02010509060101010101" pitchFamily="49" charset="-122"/>
              </a:rPr>
              <a:t>, L</a:t>
            </a:r>
            <a:r>
              <a:rPr kumimoji="1" lang="en-US" altLang="zh-CN" sz="2600" b="1" dirty="0">
                <a:latin typeface="Times New Roman" panose="02020603050405020304" pitchFamily="18" charset="0"/>
                <a:ea typeface="隶书" panose="02010509060101010101" pitchFamily="49" charset="-122"/>
              </a:rPr>
              <a:t>,</a:t>
            </a:r>
            <a:r>
              <a:rPr kumimoji="1" lang="en-US" altLang="zh-CN" sz="2600"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dirty="0">
                <a:latin typeface="Times New Roman" panose="02020603050405020304" pitchFamily="18" charset="0"/>
                <a:ea typeface="隶书" panose="02010509060101010101" pitchFamily="49" charset="-122"/>
              </a:rPr>
              <a:t>)</a:t>
            </a:r>
            <a:r>
              <a:rPr kumimoji="1" lang="en-US" altLang="zh-CN" sz="2600" b="1" dirty="0">
                <a:latin typeface="Times New Roman" panose="02020603050405020304" pitchFamily="18" charset="0"/>
                <a:ea typeface="隶书" panose="02010509060101010101" pitchFamily="49" charset="-122"/>
              </a:rPr>
              <a:t>;   </a:t>
            </a:r>
            <a:r>
              <a:rPr kumimoji="1" lang="en-US" altLang="zh-CN" sz="2600" dirty="0" err="1">
                <a:latin typeface="Times New Roman" panose="02020603050405020304" pitchFamily="18" charset="0"/>
                <a:ea typeface="隶书" panose="02010509060101010101" pitchFamily="49" charset="-122"/>
              </a:rPr>
              <a:t>len</a:t>
            </a:r>
            <a:r>
              <a:rPr kumimoji="1" lang="en-US" altLang="zh-CN" sz="2600" dirty="0">
                <a:latin typeface="Times New Roman" panose="02020603050405020304" pitchFamily="18" charset="0"/>
                <a:ea typeface="隶书" panose="02010509060101010101" pitchFamily="49" charset="-122"/>
              </a:rPr>
              <a:t> *= 2</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dirty="0">
                <a:latin typeface="Times New Roman" panose="02020603050405020304" pitchFamily="18" charset="0"/>
                <a:ea typeface="隶书" panose="02010509060101010101" pitchFamily="49" charset="-122"/>
              </a:rPr>
              <a:t>    </a:t>
            </a:r>
            <a:r>
              <a:rPr kumimoji="1" lang="en-US" altLang="zh-CN" sz="2600" b="1" dirty="0">
                <a:latin typeface="Times New Roman" panose="02020603050405020304" pitchFamily="18" charset="0"/>
                <a:ea typeface="隶书" panose="02010509060101010101" pitchFamily="49" charset="-122"/>
              </a:rPr>
              <a:t>}</a:t>
            </a:r>
            <a:endParaRPr kumimoji="1" lang="en-US" altLang="zh-CN" sz="2600" dirty="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en-US" altLang="zh-CN" sz="2600" b="1" dirty="0">
                <a:latin typeface="Times New Roman" panose="02020603050405020304" pitchFamily="18" charset="0"/>
                <a:ea typeface="隶书" panose="02010509060101010101" pitchFamily="49" charset="-122"/>
              </a:rPr>
              <a:t>};</a:t>
            </a:r>
            <a:endParaRPr lang="en-US" altLang="zh-CN" sz="2600"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43C48C60-C514-4B6D-A03D-2D0412B593C7}"/>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D8087A-C563-425F-BED9-7769082C6E25}" type="slidenum">
              <a:rPr lang="en-US" altLang="zh-CN" sz="1200" smtClean="0">
                <a:latin typeface="Garamond" panose="02020404030301010803" pitchFamily="18" charset="0"/>
              </a:rPr>
              <a:pPr>
                <a:spcBef>
                  <a:spcPct val="0"/>
                </a:spcBef>
                <a:buClrTx/>
                <a:buSzTx/>
                <a:buFontTx/>
                <a:buNone/>
              </a:pPr>
              <a:t>91</a:t>
            </a:fld>
            <a:endParaRPr lang="en-US" altLang="zh-CN" sz="1200">
              <a:latin typeface="Garamond" panose="02020404030301010803" pitchFamily="18" charset="0"/>
            </a:endParaRPr>
          </a:p>
        </p:txBody>
      </p:sp>
      <p:sp>
        <p:nvSpPr>
          <p:cNvPr id="96259" name="Rectangle 2">
            <a:extLst>
              <a:ext uri="{FF2B5EF4-FFF2-40B4-BE49-F238E27FC236}">
                <a16:creationId xmlns:a16="http://schemas.microsoft.com/office/drawing/2014/main" id="{E4936D2F-EB04-4A81-87DB-8789CA24B571}"/>
              </a:ext>
            </a:extLst>
          </p:cNvPr>
          <p:cNvSpPr>
            <a:spLocks noGrp="1" noChangeArrowheads="1"/>
          </p:cNvSpPr>
          <p:nvPr>
            <p:ph type="body" idx="1"/>
          </p:nvPr>
        </p:nvSpPr>
        <p:spPr>
          <a:xfrm>
            <a:off x="501650" y="708025"/>
            <a:ext cx="8066088" cy="5816600"/>
          </a:xfrm>
        </p:spPr>
        <p:txBody>
          <a:bodyPr/>
          <a:lstStyle/>
          <a:p>
            <a:pPr algn="just"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在迭代的归并排序算法中</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函数</a:t>
            </a:r>
            <a:r>
              <a:rPr lang="en-US" altLang="zh-CN" sz="2800" b="1" dirty="0" err="1">
                <a:solidFill>
                  <a:schemeClr val="tx2"/>
                </a:solidFill>
                <a:latin typeface="Times New Roman" panose="02020603050405020304" pitchFamily="18" charset="0"/>
                <a:ea typeface="仿宋_GB2312" pitchFamily="49" charset="-122"/>
              </a:rPr>
              <a:t>MergePass</a:t>
            </a:r>
            <a:r>
              <a:rPr lang="en-US" altLang="zh-CN" sz="2800" b="1" dirty="0">
                <a:solidFill>
                  <a:schemeClr val="tx2"/>
                </a:solidFill>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做一趟两路归并排序</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要调用</a:t>
            </a:r>
            <a:r>
              <a:rPr lang="en-US" altLang="zh-CN" sz="2800" b="1" dirty="0">
                <a:solidFill>
                  <a:schemeClr val="tx2"/>
                </a:solidFill>
                <a:latin typeface="Times New Roman" panose="02020603050405020304" pitchFamily="18" charset="0"/>
                <a:ea typeface="仿宋_GB2312" pitchFamily="49" charset="-122"/>
              </a:rPr>
              <a:t>merge()</a:t>
            </a:r>
            <a:r>
              <a:rPr lang="zh-CN" altLang="en-US" sz="2800" b="1" dirty="0">
                <a:latin typeface="Times New Roman" panose="02020603050405020304" pitchFamily="18" charset="0"/>
                <a:ea typeface="仿宋_GB2312" pitchFamily="49" charset="-122"/>
              </a:rPr>
              <a:t>函数    </a:t>
            </a:r>
            <a:r>
              <a:rPr lang="zh-CN" altLang="en-US" sz="2800"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2800" b="1" dirty="0">
                <a:solidFill>
                  <a:srgbClr val="008000"/>
                </a:solidFill>
                <a:latin typeface="Times New Roman" panose="02020603050405020304" pitchFamily="18" charset="0"/>
                <a:ea typeface="仿宋_GB2312" pitchFamily="49" charset="-122"/>
              </a:rPr>
              <a:t>n/(2*</a:t>
            </a:r>
            <a:r>
              <a:rPr lang="en-US" altLang="zh-CN" sz="2800" b="1" dirty="0" err="1">
                <a:solidFill>
                  <a:srgbClr val="008000"/>
                </a:solidFill>
                <a:latin typeface="Times New Roman" panose="02020603050405020304" pitchFamily="18" charset="0"/>
                <a:ea typeface="仿宋_GB2312" pitchFamily="49" charset="-122"/>
              </a:rPr>
              <a:t>len</a:t>
            </a:r>
            <a:r>
              <a:rPr lang="en-US" altLang="zh-CN" sz="2800" b="1" dirty="0">
                <a:solidFill>
                  <a:srgbClr val="008000"/>
                </a:solidFill>
                <a:latin typeface="Times New Roman" panose="02020603050405020304" pitchFamily="18" charset="0"/>
                <a:ea typeface="仿宋_GB2312" pitchFamily="49" charset="-122"/>
              </a:rPr>
              <a:t>)</a:t>
            </a:r>
            <a:r>
              <a:rPr lang="en-US" altLang="zh-CN" sz="2800"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2800" b="1" dirty="0">
                <a:solidFill>
                  <a:srgbClr val="008000"/>
                </a:solidFill>
                <a:latin typeface="Times New Roman" panose="02020603050405020304" pitchFamily="18" charset="0"/>
                <a:ea typeface="仿宋_GB2312" pitchFamily="49" charset="-122"/>
              </a:rPr>
              <a:t> </a:t>
            </a:r>
            <a:r>
              <a:rPr lang="en-US" altLang="zh-CN" sz="2800"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2800" b="1" dirty="0">
                <a:solidFill>
                  <a:srgbClr val="008000"/>
                </a:solidFill>
                <a:latin typeface="Times New Roman" panose="02020603050405020304" pitchFamily="18" charset="0"/>
                <a:ea typeface="仿宋_GB2312" pitchFamily="49" charset="-122"/>
              </a:rPr>
              <a:t> O(n/</a:t>
            </a:r>
            <a:r>
              <a:rPr lang="en-US" altLang="zh-CN" sz="2800" b="1" dirty="0" err="1">
                <a:solidFill>
                  <a:srgbClr val="008000"/>
                </a:solidFill>
                <a:latin typeface="Times New Roman" panose="02020603050405020304" pitchFamily="18" charset="0"/>
                <a:ea typeface="仿宋_GB2312" pitchFamily="49" charset="-122"/>
              </a:rPr>
              <a:t>len</a:t>
            </a:r>
            <a:r>
              <a:rPr lang="en-US" altLang="zh-CN" sz="2800" b="1" dirty="0">
                <a:solidFill>
                  <a:srgbClr val="008000"/>
                </a:solidFill>
                <a:latin typeface="Times New Roman" panose="02020603050405020304" pitchFamily="18" charset="0"/>
                <a:ea typeface="仿宋_GB2312" pitchFamily="49" charset="-122"/>
              </a:rPr>
              <a:t>)</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次</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函数</a:t>
            </a:r>
            <a:r>
              <a:rPr lang="en-US" altLang="zh-CN" sz="2800" b="1" dirty="0" err="1">
                <a:solidFill>
                  <a:schemeClr val="tx2"/>
                </a:solidFill>
                <a:latin typeface="Times New Roman" panose="02020603050405020304" pitchFamily="18" charset="0"/>
                <a:ea typeface="仿宋_GB2312" pitchFamily="49" charset="-122"/>
              </a:rPr>
              <a:t>MergeSort</a:t>
            </a:r>
            <a:r>
              <a:rPr lang="en-US" altLang="zh-CN" sz="2800" b="1" dirty="0">
                <a:solidFill>
                  <a:schemeClr val="tx2"/>
                </a:solidFill>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调用</a:t>
            </a:r>
            <a:r>
              <a:rPr lang="en-US" altLang="zh-CN" sz="2800" b="1" dirty="0" err="1">
                <a:solidFill>
                  <a:schemeClr val="tx2"/>
                </a:solidFill>
                <a:latin typeface="Times New Roman" panose="02020603050405020304" pitchFamily="18" charset="0"/>
                <a:ea typeface="仿宋_GB2312" pitchFamily="49" charset="-122"/>
              </a:rPr>
              <a:t>MergePass</a:t>
            </a:r>
            <a:r>
              <a:rPr lang="en-US" altLang="zh-CN" sz="2800" b="1" dirty="0">
                <a:solidFill>
                  <a:schemeClr val="tx2"/>
                </a:solidFill>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正好</a:t>
            </a:r>
            <a:r>
              <a:rPr lang="zh-CN" altLang="en-US" sz="2800" b="1" dirty="0">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2800" b="1" dirty="0">
                <a:solidFill>
                  <a:srgbClr val="008000"/>
                </a:solidFill>
                <a:latin typeface="Times New Roman" panose="02020603050405020304" pitchFamily="18" charset="0"/>
                <a:ea typeface="仿宋_GB2312" pitchFamily="49" charset="-122"/>
              </a:rPr>
              <a:t>log</a:t>
            </a:r>
            <a:r>
              <a:rPr lang="en-US" altLang="zh-CN" sz="2800" b="1" baseline="-25000" dirty="0">
                <a:solidFill>
                  <a:srgbClr val="008000"/>
                </a:solidFill>
                <a:latin typeface="Times New Roman" panose="02020603050405020304" pitchFamily="18" charset="0"/>
                <a:ea typeface="仿宋_GB2312" pitchFamily="49" charset="-122"/>
              </a:rPr>
              <a:t>2</a:t>
            </a:r>
            <a:r>
              <a:rPr lang="en-US" altLang="zh-CN" sz="2800" b="1" dirty="0">
                <a:solidFill>
                  <a:srgbClr val="008000"/>
                </a:solidFill>
                <a:latin typeface="Times New Roman" panose="02020603050405020304" pitchFamily="18" charset="0"/>
                <a:ea typeface="仿宋_GB2312" pitchFamily="49" charset="-122"/>
              </a:rPr>
              <a:t>n</a:t>
            </a:r>
            <a:r>
              <a:rPr lang="en-US" altLang="zh-CN" sz="2800" b="1" dirty="0">
                <a:solidFill>
                  <a:srgbClr val="008000"/>
                </a:solidFill>
                <a:latin typeface="Times New Roman" panose="02020603050405020304" pitchFamily="18" charset="0"/>
                <a:ea typeface="仿宋_GB2312" pitchFamily="49" charset="-122"/>
                <a:sym typeface="Symbol" panose="05050102010706020507" pitchFamily="18" charset="2"/>
              </a:rPr>
              <a:t></a:t>
            </a:r>
            <a:r>
              <a:rPr lang="zh-CN" altLang="en-US" sz="2800" b="1" dirty="0">
                <a:latin typeface="Times New Roman" panose="02020603050405020304" pitchFamily="18" charset="0"/>
                <a:ea typeface="仿宋_GB2312" pitchFamily="49" charset="-122"/>
              </a:rPr>
              <a:t>次，而每次</a:t>
            </a:r>
            <a:r>
              <a:rPr lang="en-US" altLang="zh-CN" sz="2800" b="1" dirty="0">
                <a:solidFill>
                  <a:schemeClr val="tx2"/>
                </a:solidFill>
                <a:latin typeface="Times New Roman" panose="02020603050405020304" pitchFamily="18" charset="0"/>
                <a:ea typeface="仿宋_GB2312" pitchFamily="49" charset="-122"/>
              </a:rPr>
              <a:t>merge()</a:t>
            </a:r>
            <a:r>
              <a:rPr lang="zh-CN" altLang="en-US" sz="2800" b="1" dirty="0">
                <a:latin typeface="Times New Roman" panose="02020603050405020304" pitchFamily="18" charset="0"/>
                <a:ea typeface="仿宋_GB2312" pitchFamily="49" charset="-122"/>
              </a:rPr>
              <a:t>要执行比较</a:t>
            </a:r>
            <a:r>
              <a:rPr lang="en-US" altLang="zh-CN" sz="2800" b="1" dirty="0">
                <a:solidFill>
                  <a:srgbClr val="008000"/>
                </a:solidFill>
                <a:latin typeface="Times New Roman" panose="02020603050405020304" pitchFamily="18" charset="0"/>
                <a:ea typeface="仿宋_GB2312" pitchFamily="49" charset="-122"/>
              </a:rPr>
              <a:t>O(</a:t>
            </a:r>
            <a:r>
              <a:rPr lang="en-US" altLang="zh-CN" sz="2800" b="1" dirty="0" err="1">
                <a:solidFill>
                  <a:srgbClr val="008000"/>
                </a:solidFill>
                <a:latin typeface="Times New Roman" panose="02020603050405020304" pitchFamily="18" charset="0"/>
                <a:ea typeface="仿宋_GB2312" pitchFamily="49" charset="-122"/>
              </a:rPr>
              <a:t>len</a:t>
            </a:r>
            <a:r>
              <a:rPr lang="en-US" altLang="zh-CN" sz="2800" b="1" dirty="0">
                <a:solidFill>
                  <a:srgbClr val="008000"/>
                </a:solidFill>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次</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所以算法总的时间复杂度为</a:t>
            </a:r>
            <a:r>
              <a:rPr lang="en-US" altLang="zh-CN" sz="2800" b="1" dirty="0">
                <a:solidFill>
                  <a:srgbClr val="008000"/>
                </a:solidFill>
                <a:latin typeface="Times New Roman" panose="02020603050405020304" pitchFamily="18" charset="0"/>
                <a:ea typeface="仿宋_GB2312" pitchFamily="49" charset="-122"/>
              </a:rPr>
              <a:t>O(nlog</a:t>
            </a:r>
            <a:r>
              <a:rPr lang="en-US" altLang="zh-CN" sz="2800" b="1" baseline="-25000" dirty="0">
                <a:solidFill>
                  <a:srgbClr val="008000"/>
                </a:solidFill>
                <a:latin typeface="Times New Roman" panose="02020603050405020304" pitchFamily="18" charset="0"/>
                <a:ea typeface="仿宋_GB2312" pitchFamily="49" charset="-122"/>
              </a:rPr>
              <a:t>2</a:t>
            </a:r>
            <a:r>
              <a:rPr lang="en-US" altLang="zh-CN" sz="2800" b="1" dirty="0">
                <a:solidFill>
                  <a:srgbClr val="008000"/>
                </a:solidFill>
                <a:latin typeface="Times New Roman" panose="02020603050405020304" pitchFamily="18" charset="0"/>
                <a:ea typeface="仿宋_GB2312" pitchFamily="49" charset="-122"/>
              </a:rPr>
              <a:t>n)</a:t>
            </a:r>
            <a:r>
              <a:rPr lang="zh-CN" altLang="en-US" sz="2800" b="1" dirty="0">
                <a:latin typeface="Times New Roman" panose="02020603050405020304" pitchFamily="18" charset="0"/>
                <a:ea typeface="仿宋_GB2312" pitchFamily="49" charset="-122"/>
              </a:rPr>
              <a:t>。</a:t>
            </a:r>
          </a:p>
          <a:p>
            <a:pPr algn="just"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归并排序占用附加存储较多</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需要另外一个与原待排序元素数组同样大小的辅助数组。这是这个算法的缺点。</a:t>
            </a:r>
          </a:p>
          <a:p>
            <a:pPr algn="just"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归并排序是一个稳定的排序方法。</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A54696E-DA6B-4241-AF12-6CB175EC79A6}"/>
              </a:ext>
            </a:extLst>
          </p:cNvPr>
          <p:cNvSpPr>
            <a:spLocks noGrp="1" noChangeArrowheads="1"/>
          </p:cNvSpPr>
          <p:nvPr>
            <p:ph type="title"/>
          </p:nvPr>
        </p:nvSpPr>
        <p:spPr>
          <a:xfrm>
            <a:off x="304800" y="228600"/>
            <a:ext cx="6096000" cy="762000"/>
          </a:xfrm>
        </p:spPr>
        <p:txBody>
          <a:bodyPr/>
          <a:lstStyle/>
          <a:p>
            <a:pPr algn="just"/>
            <a:r>
              <a:rPr lang="zh-CN" altLang="en-US" sz="4000">
                <a:ea typeface="仿宋_GB2312" pitchFamily="49" charset="-122"/>
              </a:rPr>
              <a:t>2.递归的表归并排序</a:t>
            </a:r>
            <a:endParaRPr lang="zh-CN" altLang="en-US" sz="4500">
              <a:ea typeface="仿宋_GB2312" pitchFamily="49" charset="-122"/>
            </a:endParaRPr>
          </a:p>
        </p:txBody>
      </p:sp>
      <p:sp>
        <p:nvSpPr>
          <p:cNvPr id="1500163" name="Rectangle 3">
            <a:extLst>
              <a:ext uri="{FF2B5EF4-FFF2-40B4-BE49-F238E27FC236}">
                <a16:creationId xmlns:a16="http://schemas.microsoft.com/office/drawing/2014/main" id="{39EBAA79-DF6A-4D1B-9193-7CFC6D48EB6C}"/>
              </a:ext>
            </a:extLst>
          </p:cNvPr>
          <p:cNvSpPr>
            <a:spLocks noGrp="1" noChangeArrowheads="1"/>
          </p:cNvSpPr>
          <p:nvPr>
            <p:ph type="body" idx="1"/>
          </p:nvPr>
        </p:nvSpPr>
        <p:spPr>
          <a:xfrm>
            <a:off x="381000" y="1447800"/>
            <a:ext cx="8458200" cy="5334000"/>
          </a:xfrm>
        </p:spPr>
        <p:txBody>
          <a:bodyPr/>
          <a:lstStyle/>
          <a:p>
            <a:pPr>
              <a:buClr>
                <a:srgbClr val="FF7C80"/>
              </a:buClr>
              <a:buSzPct val="50000"/>
              <a:defRPr/>
            </a:pPr>
            <a:r>
              <a:rPr lang="zh-CN" altLang="en-US" sz="3600" b="1">
                <a:effectLst>
                  <a:outerShdw blurRad="38100" dist="38100" dir="2700000" algn="tl">
                    <a:srgbClr val="C0C0C0"/>
                  </a:outerShdw>
                </a:effectLst>
                <a:ea typeface="仿宋_GB2312" pitchFamily="49" charset="-122"/>
              </a:rPr>
              <a:t>与快速排序类似，归并排序也可以利用划分为子序列的方法递归实现。</a:t>
            </a:r>
          </a:p>
          <a:p>
            <a:pPr>
              <a:buClr>
                <a:srgbClr val="FF7C80"/>
              </a:buClr>
              <a:buSzPct val="50000"/>
              <a:defRPr/>
            </a:pPr>
            <a:r>
              <a:rPr lang="zh-CN" altLang="en-US" sz="3600" b="1">
                <a:effectLst>
                  <a:outerShdw blurRad="38100" dist="38100" dir="2700000" algn="tl">
                    <a:srgbClr val="C0C0C0"/>
                  </a:outerShdw>
                </a:effectLst>
                <a:ea typeface="仿宋_GB2312" pitchFamily="49" charset="-122"/>
              </a:rPr>
              <a:t>递归的归并排序方法: </a:t>
            </a:r>
          </a:p>
          <a:p>
            <a:pPr lvl="1">
              <a:buClr>
                <a:srgbClr val="FF7C80"/>
              </a:buClr>
              <a:buSzPct val="50000"/>
              <a:buFont typeface="Wingdings" panose="05000000000000000000" pitchFamily="2" charset="2"/>
              <a:buNone/>
              <a:defRPr/>
            </a:pPr>
            <a:r>
              <a:rPr lang="zh-CN" altLang="en-US" sz="3200" b="1">
                <a:solidFill>
                  <a:srgbClr val="660066"/>
                </a:solidFill>
                <a:effectLst>
                  <a:outerShdw blurRad="38100" dist="38100" dir="2700000" algn="tl">
                    <a:srgbClr val="C0C0C0"/>
                  </a:outerShdw>
                </a:effectLst>
                <a:ea typeface="仿宋_GB2312" pitchFamily="49" charset="-122"/>
              </a:rPr>
              <a:t>1）首先, 要把整个待排序序列划分为两个长度大致相等的部分，分别称之为左子表和右子表。</a:t>
            </a:r>
          </a:p>
          <a:p>
            <a:pPr lvl="1">
              <a:buClr>
                <a:srgbClr val="FF7C80"/>
              </a:buClr>
              <a:buSzPct val="50000"/>
              <a:buFont typeface="Wingdings" panose="05000000000000000000" pitchFamily="2" charset="2"/>
              <a:buNone/>
              <a:defRPr/>
            </a:pPr>
            <a:r>
              <a:rPr lang="zh-CN" altLang="en-US" sz="3200" b="1">
                <a:solidFill>
                  <a:srgbClr val="660066"/>
                </a:solidFill>
                <a:effectLst>
                  <a:outerShdw blurRad="38100" dist="38100" dir="2700000" algn="tl">
                    <a:srgbClr val="C0C0C0"/>
                  </a:outerShdw>
                </a:effectLst>
                <a:ea typeface="仿宋_GB2312" pitchFamily="49" charset="-122"/>
              </a:rPr>
              <a:t>2）对左、右子表分别递归地进行排序</a:t>
            </a:r>
          </a:p>
          <a:p>
            <a:pPr lvl="1">
              <a:buClr>
                <a:srgbClr val="FF7C80"/>
              </a:buClr>
              <a:buSzPct val="50000"/>
              <a:buFont typeface="Wingdings" panose="05000000000000000000" pitchFamily="2" charset="2"/>
              <a:buNone/>
              <a:defRPr/>
            </a:pPr>
            <a:r>
              <a:rPr lang="zh-CN" altLang="en-US" sz="3200" b="1">
                <a:solidFill>
                  <a:srgbClr val="660066"/>
                </a:solidFill>
                <a:effectLst>
                  <a:outerShdw blurRad="38100" dist="38100" dir="2700000" algn="tl">
                    <a:srgbClr val="C0C0C0"/>
                  </a:outerShdw>
                </a:effectLst>
                <a:ea typeface="仿宋_GB2312" pitchFamily="49" charset="-122"/>
              </a:rPr>
              <a:t>3）把排好序的左右两个子表进行归并。</a:t>
            </a:r>
          </a:p>
        </p:txBody>
      </p:sp>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descr="蓝色砂纸">
            <a:extLst>
              <a:ext uri="{FF2B5EF4-FFF2-40B4-BE49-F238E27FC236}">
                <a16:creationId xmlns:a16="http://schemas.microsoft.com/office/drawing/2014/main" id="{E5D63F9F-4434-4D11-A2AA-91DB636E0DBF}"/>
              </a:ext>
            </a:extLst>
          </p:cNvPr>
          <p:cNvSpPr>
            <a:spLocks noChangeArrowheads="1"/>
          </p:cNvSpPr>
          <p:nvPr/>
        </p:nvSpPr>
        <p:spPr bwMode="auto">
          <a:xfrm>
            <a:off x="1371600" y="304800"/>
            <a:ext cx="5791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21     25     49     25*   16     08</a:t>
            </a:r>
            <a:endParaRPr kumimoji="1" lang="zh-CN" altLang="en-US" sz="2400">
              <a:latin typeface="Times New Roman" panose="02020603050405020304" pitchFamily="18" charset="0"/>
            </a:endParaRPr>
          </a:p>
        </p:txBody>
      </p:sp>
      <p:sp>
        <p:nvSpPr>
          <p:cNvPr id="98307" name="Rectangle 3" descr="蓝色砂纸">
            <a:extLst>
              <a:ext uri="{FF2B5EF4-FFF2-40B4-BE49-F238E27FC236}">
                <a16:creationId xmlns:a16="http://schemas.microsoft.com/office/drawing/2014/main" id="{BB1AF730-4E6B-4756-80A6-76261AC05FF8}"/>
              </a:ext>
            </a:extLst>
          </p:cNvPr>
          <p:cNvSpPr>
            <a:spLocks noChangeArrowheads="1"/>
          </p:cNvSpPr>
          <p:nvPr/>
        </p:nvSpPr>
        <p:spPr bwMode="auto">
          <a:xfrm>
            <a:off x="1371600" y="838200"/>
            <a:ext cx="28194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21     25     49</a:t>
            </a:r>
            <a:r>
              <a:rPr kumimoji="1" lang="zh-CN" altLang="en-US" sz="2800" b="1">
                <a:latin typeface="Times New Roman" panose="02020603050405020304" pitchFamily="18" charset="0"/>
              </a:rPr>
              <a:t>  </a:t>
            </a:r>
            <a:endParaRPr kumimoji="1" lang="zh-CN" altLang="en-US" sz="2400">
              <a:latin typeface="Times New Roman" panose="02020603050405020304" pitchFamily="18" charset="0"/>
            </a:endParaRPr>
          </a:p>
        </p:txBody>
      </p:sp>
      <p:sp>
        <p:nvSpPr>
          <p:cNvPr id="98308" name="Rectangle 4" descr="蓝色砂纸">
            <a:extLst>
              <a:ext uri="{FF2B5EF4-FFF2-40B4-BE49-F238E27FC236}">
                <a16:creationId xmlns:a16="http://schemas.microsoft.com/office/drawing/2014/main" id="{85B3F1C3-D7B8-4885-A5C8-7F41CC6DC578}"/>
              </a:ext>
            </a:extLst>
          </p:cNvPr>
          <p:cNvSpPr>
            <a:spLocks noChangeArrowheads="1"/>
          </p:cNvSpPr>
          <p:nvPr/>
        </p:nvSpPr>
        <p:spPr bwMode="auto">
          <a:xfrm>
            <a:off x="4343400" y="838200"/>
            <a:ext cx="28194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latin typeface="Times New Roman" panose="02020603050405020304" pitchFamily="18" charset="0"/>
              </a:rPr>
              <a:t> </a:t>
            </a:r>
            <a:r>
              <a:rPr kumimoji="1" lang="zh-CN" altLang="en-US" sz="3200" b="1">
                <a:latin typeface="Times New Roman" panose="02020603050405020304" pitchFamily="18" charset="0"/>
              </a:rPr>
              <a:t>25*   16     08</a:t>
            </a:r>
            <a:endParaRPr kumimoji="1" lang="zh-CN" altLang="en-US" sz="2400">
              <a:latin typeface="Times New Roman" panose="02020603050405020304" pitchFamily="18" charset="0"/>
            </a:endParaRPr>
          </a:p>
        </p:txBody>
      </p:sp>
      <p:sp>
        <p:nvSpPr>
          <p:cNvPr id="98309" name="Rectangle 5" descr="蓝色砂纸">
            <a:extLst>
              <a:ext uri="{FF2B5EF4-FFF2-40B4-BE49-F238E27FC236}">
                <a16:creationId xmlns:a16="http://schemas.microsoft.com/office/drawing/2014/main" id="{F1CF3CAF-22C8-4D9B-8F67-F9A8D982E3C2}"/>
              </a:ext>
            </a:extLst>
          </p:cNvPr>
          <p:cNvSpPr>
            <a:spLocks noChangeArrowheads="1"/>
          </p:cNvSpPr>
          <p:nvPr/>
        </p:nvSpPr>
        <p:spPr bwMode="auto">
          <a:xfrm>
            <a:off x="1371600" y="13716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21  </a:t>
            </a:r>
            <a:endParaRPr kumimoji="1" lang="zh-CN" altLang="en-US" sz="2400">
              <a:latin typeface="Times New Roman" panose="02020603050405020304" pitchFamily="18" charset="0"/>
            </a:endParaRPr>
          </a:p>
        </p:txBody>
      </p:sp>
      <p:sp>
        <p:nvSpPr>
          <p:cNvPr id="98310" name="Rectangle 6" descr="蓝色砂纸">
            <a:extLst>
              <a:ext uri="{FF2B5EF4-FFF2-40B4-BE49-F238E27FC236}">
                <a16:creationId xmlns:a16="http://schemas.microsoft.com/office/drawing/2014/main" id="{D98D6DEF-3BAB-4C79-AA2E-A4A10A9156D1}"/>
              </a:ext>
            </a:extLst>
          </p:cNvPr>
          <p:cNvSpPr>
            <a:spLocks noChangeArrowheads="1"/>
          </p:cNvSpPr>
          <p:nvPr/>
        </p:nvSpPr>
        <p:spPr bwMode="auto">
          <a:xfrm>
            <a:off x="2362200" y="19050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25  </a:t>
            </a:r>
            <a:endParaRPr kumimoji="1" lang="zh-CN" altLang="en-US" sz="2400">
              <a:latin typeface="Times New Roman" panose="02020603050405020304" pitchFamily="18" charset="0"/>
            </a:endParaRPr>
          </a:p>
        </p:txBody>
      </p:sp>
      <p:sp>
        <p:nvSpPr>
          <p:cNvPr id="98311" name="Rectangle 7" descr="蓝色砂纸">
            <a:extLst>
              <a:ext uri="{FF2B5EF4-FFF2-40B4-BE49-F238E27FC236}">
                <a16:creationId xmlns:a16="http://schemas.microsoft.com/office/drawing/2014/main" id="{FD385BF4-F946-4F01-B756-345A70D5F7F2}"/>
              </a:ext>
            </a:extLst>
          </p:cNvPr>
          <p:cNvSpPr>
            <a:spLocks noChangeArrowheads="1"/>
          </p:cNvSpPr>
          <p:nvPr/>
        </p:nvSpPr>
        <p:spPr bwMode="auto">
          <a:xfrm>
            <a:off x="3352800" y="19050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49  </a:t>
            </a:r>
            <a:endParaRPr kumimoji="1" lang="zh-CN" altLang="en-US" sz="2400">
              <a:latin typeface="Times New Roman" panose="02020603050405020304" pitchFamily="18" charset="0"/>
            </a:endParaRPr>
          </a:p>
        </p:txBody>
      </p:sp>
      <p:sp>
        <p:nvSpPr>
          <p:cNvPr id="98312" name="Rectangle 8" descr="蓝色砂纸">
            <a:extLst>
              <a:ext uri="{FF2B5EF4-FFF2-40B4-BE49-F238E27FC236}">
                <a16:creationId xmlns:a16="http://schemas.microsoft.com/office/drawing/2014/main" id="{02B496B4-6F84-4C29-9466-D4B470796F37}"/>
              </a:ext>
            </a:extLst>
          </p:cNvPr>
          <p:cNvSpPr>
            <a:spLocks noChangeArrowheads="1"/>
          </p:cNvSpPr>
          <p:nvPr/>
        </p:nvSpPr>
        <p:spPr bwMode="auto">
          <a:xfrm>
            <a:off x="2362200" y="1371600"/>
            <a:ext cx="18288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25    49</a:t>
            </a:r>
            <a:r>
              <a:rPr kumimoji="1" lang="zh-CN" altLang="en-US" sz="2800" b="1">
                <a:latin typeface="Times New Roman" panose="02020603050405020304" pitchFamily="18" charset="0"/>
              </a:rPr>
              <a:t>  </a:t>
            </a:r>
            <a:endParaRPr kumimoji="1" lang="zh-CN" altLang="en-US" sz="2400">
              <a:latin typeface="Times New Roman" panose="02020603050405020304" pitchFamily="18" charset="0"/>
            </a:endParaRPr>
          </a:p>
        </p:txBody>
      </p:sp>
      <p:sp>
        <p:nvSpPr>
          <p:cNvPr id="98313" name="Rectangle 9" descr="蓝色砂纸">
            <a:extLst>
              <a:ext uri="{FF2B5EF4-FFF2-40B4-BE49-F238E27FC236}">
                <a16:creationId xmlns:a16="http://schemas.microsoft.com/office/drawing/2014/main" id="{D3D896EB-C720-4BCA-8F92-7CEE529D5CAD}"/>
              </a:ext>
            </a:extLst>
          </p:cNvPr>
          <p:cNvSpPr>
            <a:spLocks noChangeArrowheads="1"/>
          </p:cNvSpPr>
          <p:nvPr/>
        </p:nvSpPr>
        <p:spPr bwMode="auto">
          <a:xfrm>
            <a:off x="1371600" y="19050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21  </a:t>
            </a:r>
            <a:endParaRPr kumimoji="1" lang="zh-CN" altLang="en-US" sz="2400">
              <a:latin typeface="Times New Roman" panose="02020603050405020304" pitchFamily="18" charset="0"/>
            </a:endParaRPr>
          </a:p>
        </p:txBody>
      </p:sp>
      <p:sp>
        <p:nvSpPr>
          <p:cNvPr id="98314" name="Rectangle 10" descr="蓝色砂纸">
            <a:extLst>
              <a:ext uri="{FF2B5EF4-FFF2-40B4-BE49-F238E27FC236}">
                <a16:creationId xmlns:a16="http://schemas.microsoft.com/office/drawing/2014/main" id="{F8C49340-D8CF-4A16-A1A0-AC7BDF989317}"/>
              </a:ext>
            </a:extLst>
          </p:cNvPr>
          <p:cNvSpPr>
            <a:spLocks noChangeArrowheads="1"/>
          </p:cNvSpPr>
          <p:nvPr/>
        </p:nvSpPr>
        <p:spPr bwMode="auto">
          <a:xfrm>
            <a:off x="4343400" y="13716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25*  </a:t>
            </a:r>
            <a:endParaRPr kumimoji="1" lang="zh-CN" altLang="en-US" sz="2400">
              <a:latin typeface="Times New Roman" panose="02020603050405020304" pitchFamily="18" charset="0"/>
            </a:endParaRPr>
          </a:p>
        </p:txBody>
      </p:sp>
      <p:sp>
        <p:nvSpPr>
          <p:cNvPr id="98315" name="Rectangle 11" descr="蓝色砂纸">
            <a:extLst>
              <a:ext uri="{FF2B5EF4-FFF2-40B4-BE49-F238E27FC236}">
                <a16:creationId xmlns:a16="http://schemas.microsoft.com/office/drawing/2014/main" id="{18DF280C-1F04-45CC-BA45-9CC71C9A5CB0}"/>
              </a:ext>
            </a:extLst>
          </p:cNvPr>
          <p:cNvSpPr>
            <a:spLocks noChangeArrowheads="1"/>
          </p:cNvSpPr>
          <p:nvPr/>
        </p:nvSpPr>
        <p:spPr bwMode="auto">
          <a:xfrm>
            <a:off x="5334000" y="1371600"/>
            <a:ext cx="18288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16     08</a:t>
            </a:r>
            <a:r>
              <a:rPr kumimoji="1" lang="zh-CN" altLang="en-US" sz="2800" b="1">
                <a:latin typeface="Times New Roman" panose="02020603050405020304" pitchFamily="18" charset="0"/>
              </a:rPr>
              <a:t>  </a:t>
            </a:r>
            <a:endParaRPr kumimoji="1" lang="zh-CN" altLang="en-US" sz="2400">
              <a:latin typeface="Times New Roman" panose="02020603050405020304" pitchFamily="18" charset="0"/>
            </a:endParaRPr>
          </a:p>
        </p:txBody>
      </p:sp>
      <p:sp>
        <p:nvSpPr>
          <p:cNvPr id="98316" name="Rectangle 12" descr="蓝色砂纸">
            <a:extLst>
              <a:ext uri="{FF2B5EF4-FFF2-40B4-BE49-F238E27FC236}">
                <a16:creationId xmlns:a16="http://schemas.microsoft.com/office/drawing/2014/main" id="{C8CBA41C-5567-47E8-BCDE-14059C41A165}"/>
              </a:ext>
            </a:extLst>
          </p:cNvPr>
          <p:cNvSpPr>
            <a:spLocks noChangeArrowheads="1"/>
          </p:cNvSpPr>
          <p:nvPr/>
        </p:nvSpPr>
        <p:spPr bwMode="auto">
          <a:xfrm>
            <a:off x="4343400" y="19050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25*  </a:t>
            </a:r>
            <a:endParaRPr kumimoji="1" lang="zh-CN" altLang="en-US" sz="2400">
              <a:latin typeface="Times New Roman" panose="02020603050405020304" pitchFamily="18" charset="0"/>
            </a:endParaRPr>
          </a:p>
        </p:txBody>
      </p:sp>
      <p:sp>
        <p:nvSpPr>
          <p:cNvPr id="98317" name="Rectangle 13" descr="蓝色砂纸">
            <a:extLst>
              <a:ext uri="{FF2B5EF4-FFF2-40B4-BE49-F238E27FC236}">
                <a16:creationId xmlns:a16="http://schemas.microsoft.com/office/drawing/2014/main" id="{C1DAE195-63BC-4FFA-B0AE-256F01600297}"/>
              </a:ext>
            </a:extLst>
          </p:cNvPr>
          <p:cNvSpPr>
            <a:spLocks noChangeArrowheads="1"/>
          </p:cNvSpPr>
          <p:nvPr/>
        </p:nvSpPr>
        <p:spPr bwMode="auto">
          <a:xfrm>
            <a:off x="5334000" y="19050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16  </a:t>
            </a:r>
            <a:endParaRPr kumimoji="1" lang="zh-CN" altLang="en-US" sz="2400">
              <a:latin typeface="Times New Roman" panose="02020603050405020304" pitchFamily="18" charset="0"/>
            </a:endParaRPr>
          </a:p>
        </p:txBody>
      </p:sp>
      <p:sp>
        <p:nvSpPr>
          <p:cNvPr id="98318" name="Rectangle 14" descr="蓝色砂纸">
            <a:extLst>
              <a:ext uri="{FF2B5EF4-FFF2-40B4-BE49-F238E27FC236}">
                <a16:creationId xmlns:a16="http://schemas.microsoft.com/office/drawing/2014/main" id="{74B12C11-F3FE-4C16-9817-01A8BFF1FB4F}"/>
              </a:ext>
            </a:extLst>
          </p:cNvPr>
          <p:cNvSpPr>
            <a:spLocks noChangeArrowheads="1"/>
          </p:cNvSpPr>
          <p:nvPr/>
        </p:nvSpPr>
        <p:spPr bwMode="auto">
          <a:xfrm>
            <a:off x="6324600" y="1905000"/>
            <a:ext cx="838200" cy="457200"/>
          </a:xfrm>
          <a:prstGeom prst="rect">
            <a:avLst/>
          </a:prstGeom>
          <a:blipFill dpi="0" rotWithShape="0">
            <a:blip r:embed="rId2"/>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CCECFF"/>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  08  </a:t>
            </a:r>
            <a:endParaRPr kumimoji="1" lang="zh-CN" altLang="en-US" sz="2400">
              <a:latin typeface="Times New Roman" panose="02020603050405020304" pitchFamily="18" charset="0"/>
            </a:endParaRPr>
          </a:p>
        </p:txBody>
      </p:sp>
      <p:sp>
        <p:nvSpPr>
          <p:cNvPr id="98319" name="Rectangle 15" descr="粉色砂纸">
            <a:extLst>
              <a:ext uri="{FF2B5EF4-FFF2-40B4-BE49-F238E27FC236}">
                <a16:creationId xmlns:a16="http://schemas.microsoft.com/office/drawing/2014/main" id="{6B176BB3-770C-4A98-BD4B-506F0B0ECA10}"/>
              </a:ext>
            </a:extLst>
          </p:cNvPr>
          <p:cNvSpPr>
            <a:spLocks noChangeArrowheads="1"/>
          </p:cNvSpPr>
          <p:nvPr/>
        </p:nvSpPr>
        <p:spPr bwMode="auto">
          <a:xfrm>
            <a:off x="1371600" y="5638800"/>
            <a:ext cx="5791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21     25     49     25*   16     08</a:t>
            </a:r>
            <a:endParaRPr kumimoji="1" lang="zh-CN" altLang="en-US" sz="2400">
              <a:solidFill>
                <a:srgbClr val="FF3300"/>
              </a:solidFill>
              <a:latin typeface="Times New Roman" panose="02020603050405020304" pitchFamily="18" charset="0"/>
            </a:endParaRPr>
          </a:p>
        </p:txBody>
      </p:sp>
      <p:sp>
        <p:nvSpPr>
          <p:cNvPr id="98320" name="Line 16">
            <a:extLst>
              <a:ext uri="{FF2B5EF4-FFF2-40B4-BE49-F238E27FC236}">
                <a16:creationId xmlns:a16="http://schemas.microsoft.com/office/drawing/2014/main" id="{A4750A9F-C431-4101-90BE-697D39BA5868}"/>
              </a:ext>
            </a:extLst>
          </p:cNvPr>
          <p:cNvSpPr>
            <a:spLocks noChangeShapeType="1"/>
          </p:cNvSpPr>
          <p:nvPr/>
        </p:nvSpPr>
        <p:spPr bwMode="auto">
          <a:xfrm flipV="1">
            <a:off x="2743200" y="6096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1" name="Line 17">
            <a:extLst>
              <a:ext uri="{FF2B5EF4-FFF2-40B4-BE49-F238E27FC236}">
                <a16:creationId xmlns:a16="http://schemas.microsoft.com/office/drawing/2014/main" id="{0BFE0CC9-65C0-4E6B-8397-B078DB093783}"/>
              </a:ext>
            </a:extLst>
          </p:cNvPr>
          <p:cNvSpPr>
            <a:spLocks noChangeShapeType="1"/>
          </p:cNvSpPr>
          <p:nvPr/>
        </p:nvSpPr>
        <p:spPr bwMode="auto">
          <a:xfrm flipH="1">
            <a:off x="2133600" y="6324600"/>
            <a:ext cx="609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2" name="Line 18">
            <a:extLst>
              <a:ext uri="{FF2B5EF4-FFF2-40B4-BE49-F238E27FC236}">
                <a16:creationId xmlns:a16="http://schemas.microsoft.com/office/drawing/2014/main" id="{B849D9D9-1383-4193-AB2B-C69DED01C701}"/>
              </a:ext>
            </a:extLst>
          </p:cNvPr>
          <p:cNvSpPr>
            <a:spLocks noChangeShapeType="1"/>
          </p:cNvSpPr>
          <p:nvPr/>
        </p:nvSpPr>
        <p:spPr bwMode="auto">
          <a:xfrm flipV="1">
            <a:off x="2133600" y="6096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3" name="Line 19">
            <a:extLst>
              <a:ext uri="{FF2B5EF4-FFF2-40B4-BE49-F238E27FC236}">
                <a16:creationId xmlns:a16="http://schemas.microsoft.com/office/drawing/2014/main" id="{B75BA90E-588E-4847-A0CC-78E4298644C7}"/>
              </a:ext>
            </a:extLst>
          </p:cNvPr>
          <p:cNvSpPr>
            <a:spLocks noChangeShapeType="1"/>
          </p:cNvSpPr>
          <p:nvPr/>
        </p:nvSpPr>
        <p:spPr bwMode="auto">
          <a:xfrm flipV="1">
            <a:off x="4648200" y="6096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4" name="Line 20">
            <a:extLst>
              <a:ext uri="{FF2B5EF4-FFF2-40B4-BE49-F238E27FC236}">
                <a16:creationId xmlns:a16="http://schemas.microsoft.com/office/drawing/2014/main" id="{EDB4B451-C555-45A6-986C-0A1B75B55917}"/>
              </a:ext>
            </a:extLst>
          </p:cNvPr>
          <p:cNvSpPr>
            <a:spLocks noChangeShapeType="1"/>
          </p:cNvSpPr>
          <p:nvPr/>
        </p:nvSpPr>
        <p:spPr bwMode="auto">
          <a:xfrm flipV="1">
            <a:off x="3048000" y="6096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5" name="Line 21">
            <a:extLst>
              <a:ext uri="{FF2B5EF4-FFF2-40B4-BE49-F238E27FC236}">
                <a16:creationId xmlns:a16="http://schemas.microsoft.com/office/drawing/2014/main" id="{26979292-0CCA-45BC-82C0-1A0F93C94AFE}"/>
              </a:ext>
            </a:extLst>
          </p:cNvPr>
          <p:cNvSpPr>
            <a:spLocks noChangeShapeType="1"/>
          </p:cNvSpPr>
          <p:nvPr/>
        </p:nvSpPr>
        <p:spPr bwMode="auto">
          <a:xfrm flipH="1">
            <a:off x="3048000" y="6324600"/>
            <a:ext cx="1600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6" name="Line 22">
            <a:extLst>
              <a:ext uri="{FF2B5EF4-FFF2-40B4-BE49-F238E27FC236}">
                <a16:creationId xmlns:a16="http://schemas.microsoft.com/office/drawing/2014/main" id="{E30C861B-8A97-4FE8-8CDB-0C8C8A23A607}"/>
              </a:ext>
            </a:extLst>
          </p:cNvPr>
          <p:cNvSpPr>
            <a:spLocks noChangeShapeType="1"/>
          </p:cNvSpPr>
          <p:nvPr/>
        </p:nvSpPr>
        <p:spPr bwMode="auto">
          <a:xfrm flipV="1">
            <a:off x="6705600" y="6096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7" name="Line 23">
            <a:extLst>
              <a:ext uri="{FF2B5EF4-FFF2-40B4-BE49-F238E27FC236}">
                <a16:creationId xmlns:a16="http://schemas.microsoft.com/office/drawing/2014/main" id="{3795AC5B-7972-4E36-9AA7-6E11D2D547DE}"/>
              </a:ext>
            </a:extLst>
          </p:cNvPr>
          <p:cNvSpPr>
            <a:spLocks noChangeShapeType="1"/>
          </p:cNvSpPr>
          <p:nvPr/>
        </p:nvSpPr>
        <p:spPr bwMode="auto">
          <a:xfrm flipV="1">
            <a:off x="5562600" y="6096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8" name="Line 24">
            <a:extLst>
              <a:ext uri="{FF2B5EF4-FFF2-40B4-BE49-F238E27FC236}">
                <a16:creationId xmlns:a16="http://schemas.microsoft.com/office/drawing/2014/main" id="{060F502B-A89D-4CD9-87E3-D9AE596D1DCD}"/>
              </a:ext>
            </a:extLst>
          </p:cNvPr>
          <p:cNvSpPr>
            <a:spLocks noChangeShapeType="1"/>
          </p:cNvSpPr>
          <p:nvPr/>
        </p:nvSpPr>
        <p:spPr bwMode="auto">
          <a:xfrm flipH="1">
            <a:off x="5562600" y="63246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9" name="Line 25">
            <a:extLst>
              <a:ext uri="{FF2B5EF4-FFF2-40B4-BE49-F238E27FC236}">
                <a16:creationId xmlns:a16="http://schemas.microsoft.com/office/drawing/2014/main" id="{EC0F6D4F-5E7F-4E2E-B3D9-1B7DCBEF32C5}"/>
              </a:ext>
            </a:extLst>
          </p:cNvPr>
          <p:cNvSpPr>
            <a:spLocks noChangeShapeType="1"/>
          </p:cNvSpPr>
          <p:nvPr/>
        </p:nvSpPr>
        <p:spPr bwMode="auto">
          <a:xfrm flipV="1">
            <a:off x="5791200" y="60960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0" name="Line 26">
            <a:extLst>
              <a:ext uri="{FF2B5EF4-FFF2-40B4-BE49-F238E27FC236}">
                <a16:creationId xmlns:a16="http://schemas.microsoft.com/office/drawing/2014/main" id="{81C5D0A4-F7A4-4F2E-B3AC-5D4C1BB803E3}"/>
              </a:ext>
            </a:extLst>
          </p:cNvPr>
          <p:cNvSpPr>
            <a:spLocks noChangeShapeType="1"/>
          </p:cNvSpPr>
          <p:nvPr/>
        </p:nvSpPr>
        <p:spPr bwMode="auto">
          <a:xfrm flipH="1">
            <a:off x="1828800" y="6400800"/>
            <a:ext cx="39624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1" name="Line 27">
            <a:extLst>
              <a:ext uri="{FF2B5EF4-FFF2-40B4-BE49-F238E27FC236}">
                <a16:creationId xmlns:a16="http://schemas.microsoft.com/office/drawing/2014/main" id="{8A6DC819-72F4-4A1C-9FB8-2310C0EF0FDE}"/>
              </a:ext>
            </a:extLst>
          </p:cNvPr>
          <p:cNvSpPr>
            <a:spLocks noChangeShapeType="1"/>
          </p:cNvSpPr>
          <p:nvPr/>
        </p:nvSpPr>
        <p:spPr bwMode="auto">
          <a:xfrm flipV="1">
            <a:off x="1828800" y="60960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2" name="Line 28">
            <a:extLst>
              <a:ext uri="{FF2B5EF4-FFF2-40B4-BE49-F238E27FC236}">
                <a16:creationId xmlns:a16="http://schemas.microsoft.com/office/drawing/2014/main" id="{EC39A1E1-51DA-4988-8165-ADA347F1F5ED}"/>
              </a:ext>
            </a:extLst>
          </p:cNvPr>
          <p:cNvSpPr>
            <a:spLocks noChangeShapeType="1"/>
          </p:cNvSpPr>
          <p:nvPr/>
        </p:nvSpPr>
        <p:spPr bwMode="auto">
          <a:xfrm flipV="1">
            <a:off x="3733800" y="60960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3" name="Line 29">
            <a:extLst>
              <a:ext uri="{FF2B5EF4-FFF2-40B4-BE49-F238E27FC236}">
                <a16:creationId xmlns:a16="http://schemas.microsoft.com/office/drawing/2014/main" id="{9DD9FB47-FD09-4971-A670-49485F22F9C8}"/>
              </a:ext>
            </a:extLst>
          </p:cNvPr>
          <p:cNvSpPr>
            <a:spLocks noChangeShapeType="1"/>
          </p:cNvSpPr>
          <p:nvPr/>
        </p:nvSpPr>
        <p:spPr bwMode="auto">
          <a:xfrm flipV="1">
            <a:off x="4876800" y="60960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4" name="Line 30">
            <a:extLst>
              <a:ext uri="{FF2B5EF4-FFF2-40B4-BE49-F238E27FC236}">
                <a16:creationId xmlns:a16="http://schemas.microsoft.com/office/drawing/2014/main" id="{9DFFFA9A-26AD-45BB-AED7-5B0A7CE9D361}"/>
              </a:ext>
            </a:extLst>
          </p:cNvPr>
          <p:cNvSpPr>
            <a:spLocks noChangeShapeType="1"/>
          </p:cNvSpPr>
          <p:nvPr/>
        </p:nvSpPr>
        <p:spPr bwMode="auto">
          <a:xfrm>
            <a:off x="3733800" y="64770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5" name="Line 31">
            <a:extLst>
              <a:ext uri="{FF2B5EF4-FFF2-40B4-BE49-F238E27FC236}">
                <a16:creationId xmlns:a16="http://schemas.microsoft.com/office/drawing/2014/main" id="{BAE5F554-A900-41F9-8782-EC9F24F3CDA8}"/>
              </a:ext>
            </a:extLst>
          </p:cNvPr>
          <p:cNvSpPr>
            <a:spLocks noChangeShapeType="1"/>
          </p:cNvSpPr>
          <p:nvPr/>
        </p:nvSpPr>
        <p:spPr bwMode="auto">
          <a:xfrm flipV="1">
            <a:off x="6477000" y="60960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6" name="Rectangle 32" descr="粉色砂纸">
            <a:extLst>
              <a:ext uri="{FF2B5EF4-FFF2-40B4-BE49-F238E27FC236}">
                <a16:creationId xmlns:a16="http://schemas.microsoft.com/office/drawing/2014/main" id="{340963C3-64C8-49ED-80BA-6F563F366C4E}"/>
              </a:ext>
            </a:extLst>
          </p:cNvPr>
          <p:cNvSpPr>
            <a:spLocks noChangeArrowheads="1"/>
          </p:cNvSpPr>
          <p:nvPr/>
        </p:nvSpPr>
        <p:spPr bwMode="auto">
          <a:xfrm>
            <a:off x="5334000" y="3581400"/>
            <a:ext cx="18288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16     08</a:t>
            </a:r>
            <a:r>
              <a:rPr kumimoji="1" lang="zh-CN" altLang="en-US" sz="2800" b="1">
                <a:solidFill>
                  <a:srgbClr val="990033"/>
                </a:solidFill>
                <a:latin typeface="Times New Roman" panose="02020603050405020304" pitchFamily="18" charset="0"/>
              </a:rPr>
              <a:t>  </a:t>
            </a:r>
            <a:endParaRPr kumimoji="1" lang="zh-CN" altLang="en-US" sz="2400">
              <a:solidFill>
                <a:srgbClr val="990033"/>
              </a:solidFill>
              <a:latin typeface="Times New Roman" panose="02020603050405020304" pitchFamily="18" charset="0"/>
            </a:endParaRPr>
          </a:p>
        </p:txBody>
      </p:sp>
      <p:sp>
        <p:nvSpPr>
          <p:cNvPr id="98337" name="Rectangle 33" descr="粉色砂纸">
            <a:extLst>
              <a:ext uri="{FF2B5EF4-FFF2-40B4-BE49-F238E27FC236}">
                <a16:creationId xmlns:a16="http://schemas.microsoft.com/office/drawing/2014/main" id="{A5698286-FDE9-416E-8DEF-CFD49658C795}"/>
              </a:ext>
            </a:extLst>
          </p:cNvPr>
          <p:cNvSpPr>
            <a:spLocks noChangeArrowheads="1"/>
          </p:cNvSpPr>
          <p:nvPr/>
        </p:nvSpPr>
        <p:spPr bwMode="auto">
          <a:xfrm>
            <a:off x="4343400" y="35814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25*  </a:t>
            </a:r>
            <a:endParaRPr kumimoji="1" lang="zh-CN" altLang="en-US" sz="2400">
              <a:solidFill>
                <a:srgbClr val="990033"/>
              </a:solidFill>
              <a:latin typeface="Times New Roman" panose="02020603050405020304" pitchFamily="18" charset="0"/>
            </a:endParaRPr>
          </a:p>
        </p:txBody>
      </p:sp>
      <p:sp>
        <p:nvSpPr>
          <p:cNvPr id="98338" name="Rectangle 34" descr="粉色砂纸">
            <a:extLst>
              <a:ext uri="{FF2B5EF4-FFF2-40B4-BE49-F238E27FC236}">
                <a16:creationId xmlns:a16="http://schemas.microsoft.com/office/drawing/2014/main" id="{325B5EA3-21E5-47A2-8E95-EA4AC44C6639}"/>
              </a:ext>
            </a:extLst>
          </p:cNvPr>
          <p:cNvSpPr>
            <a:spLocks noChangeArrowheads="1"/>
          </p:cNvSpPr>
          <p:nvPr/>
        </p:nvSpPr>
        <p:spPr bwMode="auto">
          <a:xfrm>
            <a:off x="2362200" y="3581400"/>
            <a:ext cx="18288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25    49</a:t>
            </a:r>
            <a:r>
              <a:rPr kumimoji="1" lang="zh-CN" altLang="en-US" sz="2800" b="1">
                <a:solidFill>
                  <a:srgbClr val="990033"/>
                </a:solidFill>
                <a:latin typeface="Times New Roman" panose="02020603050405020304" pitchFamily="18" charset="0"/>
              </a:rPr>
              <a:t>  </a:t>
            </a:r>
            <a:endParaRPr kumimoji="1" lang="zh-CN" altLang="en-US" sz="2400">
              <a:solidFill>
                <a:srgbClr val="990033"/>
              </a:solidFill>
              <a:latin typeface="Times New Roman" panose="02020603050405020304" pitchFamily="18" charset="0"/>
            </a:endParaRPr>
          </a:p>
        </p:txBody>
      </p:sp>
      <p:sp>
        <p:nvSpPr>
          <p:cNvPr id="98339" name="Rectangle 35" descr="粉色砂纸">
            <a:extLst>
              <a:ext uri="{FF2B5EF4-FFF2-40B4-BE49-F238E27FC236}">
                <a16:creationId xmlns:a16="http://schemas.microsoft.com/office/drawing/2014/main" id="{776A167B-3142-428E-ABF1-C3DBDED520D6}"/>
              </a:ext>
            </a:extLst>
          </p:cNvPr>
          <p:cNvSpPr>
            <a:spLocks noChangeArrowheads="1"/>
          </p:cNvSpPr>
          <p:nvPr/>
        </p:nvSpPr>
        <p:spPr bwMode="auto">
          <a:xfrm>
            <a:off x="1371600" y="35814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21  </a:t>
            </a:r>
            <a:endParaRPr kumimoji="1" lang="zh-CN" altLang="en-US" sz="2400">
              <a:solidFill>
                <a:srgbClr val="990033"/>
              </a:solidFill>
              <a:latin typeface="Times New Roman" panose="02020603050405020304" pitchFamily="18" charset="0"/>
            </a:endParaRPr>
          </a:p>
        </p:txBody>
      </p:sp>
      <p:sp>
        <p:nvSpPr>
          <p:cNvPr id="98340" name="Line 36">
            <a:extLst>
              <a:ext uri="{FF2B5EF4-FFF2-40B4-BE49-F238E27FC236}">
                <a16:creationId xmlns:a16="http://schemas.microsoft.com/office/drawing/2014/main" id="{A49523FC-28D6-4048-ABE2-527A2860000A}"/>
              </a:ext>
            </a:extLst>
          </p:cNvPr>
          <p:cNvSpPr>
            <a:spLocks noChangeShapeType="1"/>
          </p:cNvSpPr>
          <p:nvPr/>
        </p:nvSpPr>
        <p:spPr bwMode="auto">
          <a:xfrm flipV="1">
            <a:off x="5715000" y="40386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1" name="Line 37">
            <a:extLst>
              <a:ext uri="{FF2B5EF4-FFF2-40B4-BE49-F238E27FC236}">
                <a16:creationId xmlns:a16="http://schemas.microsoft.com/office/drawing/2014/main" id="{FB650B9F-1921-4910-8AAF-79CD9012150B}"/>
              </a:ext>
            </a:extLst>
          </p:cNvPr>
          <p:cNvSpPr>
            <a:spLocks noChangeShapeType="1"/>
          </p:cNvSpPr>
          <p:nvPr/>
        </p:nvSpPr>
        <p:spPr bwMode="auto">
          <a:xfrm flipH="1">
            <a:off x="5715000" y="4267200"/>
            <a:ext cx="1066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2" name="Line 38">
            <a:extLst>
              <a:ext uri="{FF2B5EF4-FFF2-40B4-BE49-F238E27FC236}">
                <a16:creationId xmlns:a16="http://schemas.microsoft.com/office/drawing/2014/main" id="{77248E8A-F644-40DB-AF82-4BDA744E2E4F}"/>
              </a:ext>
            </a:extLst>
          </p:cNvPr>
          <p:cNvSpPr>
            <a:spLocks noChangeShapeType="1"/>
          </p:cNvSpPr>
          <p:nvPr/>
        </p:nvSpPr>
        <p:spPr bwMode="auto">
          <a:xfrm flipV="1">
            <a:off x="6781800" y="40386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3" name="Line 39">
            <a:extLst>
              <a:ext uri="{FF2B5EF4-FFF2-40B4-BE49-F238E27FC236}">
                <a16:creationId xmlns:a16="http://schemas.microsoft.com/office/drawing/2014/main" id="{2414D092-89A0-497D-9987-EE691EA35B1A}"/>
              </a:ext>
            </a:extLst>
          </p:cNvPr>
          <p:cNvSpPr>
            <a:spLocks noChangeShapeType="1"/>
          </p:cNvSpPr>
          <p:nvPr/>
        </p:nvSpPr>
        <p:spPr bwMode="auto">
          <a:xfrm flipV="1">
            <a:off x="5943600" y="40386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4" name="Line 40">
            <a:extLst>
              <a:ext uri="{FF2B5EF4-FFF2-40B4-BE49-F238E27FC236}">
                <a16:creationId xmlns:a16="http://schemas.microsoft.com/office/drawing/2014/main" id="{5DF1FF09-2D9E-43CF-A9DE-7B50439E05C4}"/>
              </a:ext>
            </a:extLst>
          </p:cNvPr>
          <p:cNvSpPr>
            <a:spLocks noChangeShapeType="1"/>
          </p:cNvSpPr>
          <p:nvPr/>
        </p:nvSpPr>
        <p:spPr bwMode="auto">
          <a:xfrm flipV="1">
            <a:off x="4572000" y="40386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5" name="Line 41">
            <a:extLst>
              <a:ext uri="{FF2B5EF4-FFF2-40B4-BE49-F238E27FC236}">
                <a16:creationId xmlns:a16="http://schemas.microsoft.com/office/drawing/2014/main" id="{871CEE54-DFCA-4A5D-9A64-9169FB31CCD0}"/>
              </a:ext>
            </a:extLst>
          </p:cNvPr>
          <p:cNvSpPr>
            <a:spLocks noChangeShapeType="1"/>
          </p:cNvSpPr>
          <p:nvPr/>
        </p:nvSpPr>
        <p:spPr bwMode="auto">
          <a:xfrm flipH="1">
            <a:off x="4572000" y="43434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6" name="Line 42">
            <a:extLst>
              <a:ext uri="{FF2B5EF4-FFF2-40B4-BE49-F238E27FC236}">
                <a16:creationId xmlns:a16="http://schemas.microsoft.com/office/drawing/2014/main" id="{26F47235-45FD-416C-95CD-2DE3BA3A7FA0}"/>
              </a:ext>
            </a:extLst>
          </p:cNvPr>
          <p:cNvSpPr>
            <a:spLocks noChangeShapeType="1"/>
          </p:cNvSpPr>
          <p:nvPr/>
        </p:nvSpPr>
        <p:spPr bwMode="auto">
          <a:xfrm flipV="1">
            <a:off x="2667000" y="40386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7" name="Line 43">
            <a:extLst>
              <a:ext uri="{FF2B5EF4-FFF2-40B4-BE49-F238E27FC236}">
                <a16:creationId xmlns:a16="http://schemas.microsoft.com/office/drawing/2014/main" id="{9AE0AD5E-1D50-44F3-A077-3D27051A60B7}"/>
              </a:ext>
            </a:extLst>
          </p:cNvPr>
          <p:cNvSpPr>
            <a:spLocks noChangeShapeType="1"/>
          </p:cNvSpPr>
          <p:nvPr/>
        </p:nvSpPr>
        <p:spPr bwMode="auto">
          <a:xfrm flipV="1">
            <a:off x="1905000" y="40386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8" name="Line 44">
            <a:extLst>
              <a:ext uri="{FF2B5EF4-FFF2-40B4-BE49-F238E27FC236}">
                <a16:creationId xmlns:a16="http://schemas.microsoft.com/office/drawing/2014/main" id="{CAF2E36F-479B-4813-A2E4-D83F541AF150}"/>
              </a:ext>
            </a:extLst>
          </p:cNvPr>
          <p:cNvSpPr>
            <a:spLocks noChangeShapeType="1"/>
          </p:cNvSpPr>
          <p:nvPr/>
        </p:nvSpPr>
        <p:spPr bwMode="auto">
          <a:xfrm flipH="1">
            <a:off x="1905000" y="4267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49" name="Line 45">
            <a:extLst>
              <a:ext uri="{FF2B5EF4-FFF2-40B4-BE49-F238E27FC236}">
                <a16:creationId xmlns:a16="http://schemas.microsoft.com/office/drawing/2014/main" id="{66840FD3-D6FF-4AF4-B65B-EF8BE4658B5C}"/>
              </a:ext>
            </a:extLst>
          </p:cNvPr>
          <p:cNvSpPr>
            <a:spLocks noChangeShapeType="1"/>
          </p:cNvSpPr>
          <p:nvPr/>
        </p:nvSpPr>
        <p:spPr bwMode="auto">
          <a:xfrm flipV="1">
            <a:off x="2971800" y="40386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0" name="Line 46">
            <a:extLst>
              <a:ext uri="{FF2B5EF4-FFF2-40B4-BE49-F238E27FC236}">
                <a16:creationId xmlns:a16="http://schemas.microsoft.com/office/drawing/2014/main" id="{88605D1E-99D3-42CA-A528-2D6AB041AC74}"/>
              </a:ext>
            </a:extLst>
          </p:cNvPr>
          <p:cNvSpPr>
            <a:spLocks noChangeShapeType="1"/>
          </p:cNvSpPr>
          <p:nvPr/>
        </p:nvSpPr>
        <p:spPr bwMode="auto">
          <a:xfrm flipH="1">
            <a:off x="2971800" y="4267200"/>
            <a:ext cx="609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1" name="Line 47">
            <a:extLst>
              <a:ext uri="{FF2B5EF4-FFF2-40B4-BE49-F238E27FC236}">
                <a16:creationId xmlns:a16="http://schemas.microsoft.com/office/drawing/2014/main" id="{3A59E2F7-1551-4937-985B-99800934A3F2}"/>
              </a:ext>
            </a:extLst>
          </p:cNvPr>
          <p:cNvSpPr>
            <a:spLocks noChangeShapeType="1"/>
          </p:cNvSpPr>
          <p:nvPr/>
        </p:nvSpPr>
        <p:spPr bwMode="auto">
          <a:xfrm flipV="1">
            <a:off x="3581400" y="40386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1232" name="AutoShape 48">
            <a:extLst>
              <a:ext uri="{FF2B5EF4-FFF2-40B4-BE49-F238E27FC236}">
                <a16:creationId xmlns:a16="http://schemas.microsoft.com/office/drawing/2014/main" id="{86FA7BCD-5A17-4EED-B97F-950121A45BC9}"/>
              </a:ext>
            </a:extLst>
          </p:cNvPr>
          <p:cNvSpPr>
            <a:spLocks noChangeArrowheads="1"/>
          </p:cNvSpPr>
          <p:nvPr/>
        </p:nvSpPr>
        <p:spPr bwMode="auto">
          <a:xfrm>
            <a:off x="228600" y="381000"/>
            <a:ext cx="990600" cy="2057400"/>
          </a:xfrm>
          <a:prstGeom prst="downArrow">
            <a:avLst>
              <a:gd name="adj1" fmla="val 50000"/>
              <a:gd name="adj2" fmla="val 51923"/>
            </a:avLst>
          </a:prstGeom>
          <a:gradFill rotWithShape="0">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vert="eaVert" wrap="none" anchor="ctr"/>
          <a:lstStyle/>
          <a:p>
            <a:pPr>
              <a:defRPr/>
            </a:pPr>
            <a:endParaRPr lang="zh-CN" altLang="en-US"/>
          </a:p>
        </p:txBody>
      </p:sp>
      <p:sp>
        <p:nvSpPr>
          <p:cNvPr id="98353" name="Text Box 49">
            <a:extLst>
              <a:ext uri="{FF2B5EF4-FFF2-40B4-BE49-F238E27FC236}">
                <a16:creationId xmlns:a16="http://schemas.microsoft.com/office/drawing/2014/main" id="{7B94AF14-A1CE-4D43-91B1-C8BD63D10B94}"/>
              </a:ext>
            </a:extLst>
          </p:cNvPr>
          <p:cNvSpPr txBox="1">
            <a:spLocks noChangeArrowheads="1"/>
          </p:cNvSpPr>
          <p:nvPr/>
        </p:nvSpPr>
        <p:spPr bwMode="auto">
          <a:xfrm>
            <a:off x="457200" y="708025"/>
            <a:ext cx="68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ea typeface="仿宋_GB2312" pitchFamily="49" charset="-122"/>
              </a:rPr>
              <a:t>递</a:t>
            </a:r>
          </a:p>
          <a:p>
            <a:pPr eaLnBrk="1" hangingPunct="1"/>
            <a:r>
              <a:rPr kumimoji="1" lang="zh-CN" altLang="en-US" sz="2800" b="1">
                <a:solidFill>
                  <a:schemeClr val="bg1"/>
                </a:solidFill>
                <a:latin typeface="Times New Roman" panose="02020603050405020304" pitchFamily="18" charset="0"/>
                <a:ea typeface="仿宋_GB2312" pitchFamily="49" charset="-122"/>
              </a:rPr>
              <a:t>归</a:t>
            </a:r>
            <a:endParaRPr kumimoji="1" lang="zh-CN" altLang="en-US" sz="2400">
              <a:solidFill>
                <a:schemeClr val="bg1"/>
              </a:solidFill>
              <a:latin typeface="Times New Roman" panose="02020603050405020304" pitchFamily="18" charset="0"/>
            </a:endParaRPr>
          </a:p>
        </p:txBody>
      </p:sp>
      <p:sp>
        <p:nvSpPr>
          <p:cNvPr id="98354" name="Rectangle 50" descr="粉色砂纸">
            <a:extLst>
              <a:ext uri="{FF2B5EF4-FFF2-40B4-BE49-F238E27FC236}">
                <a16:creationId xmlns:a16="http://schemas.microsoft.com/office/drawing/2014/main" id="{F8ACF79C-4DD3-4F96-9033-410C09DB4BBA}"/>
              </a:ext>
            </a:extLst>
          </p:cNvPr>
          <p:cNvSpPr>
            <a:spLocks noChangeArrowheads="1"/>
          </p:cNvSpPr>
          <p:nvPr/>
        </p:nvSpPr>
        <p:spPr bwMode="auto">
          <a:xfrm>
            <a:off x="1371600" y="26670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21  </a:t>
            </a:r>
            <a:endParaRPr kumimoji="1" lang="zh-CN" altLang="en-US" sz="2400">
              <a:solidFill>
                <a:srgbClr val="990033"/>
              </a:solidFill>
              <a:latin typeface="Times New Roman" panose="02020603050405020304" pitchFamily="18" charset="0"/>
            </a:endParaRPr>
          </a:p>
        </p:txBody>
      </p:sp>
      <p:sp>
        <p:nvSpPr>
          <p:cNvPr id="98355" name="Rectangle 51" descr="粉色砂纸">
            <a:extLst>
              <a:ext uri="{FF2B5EF4-FFF2-40B4-BE49-F238E27FC236}">
                <a16:creationId xmlns:a16="http://schemas.microsoft.com/office/drawing/2014/main" id="{DBA49C80-54E5-48A2-A9B1-A4DEC67521CE}"/>
              </a:ext>
            </a:extLst>
          </p:cNvPr>
          <p:cNvSpPr>
            <a:spLocks noChangeArrowheads="1"/>
          </p:cNvSpPr>
          <p:nvPr/>
        </p:nvSpPr>
        <p:spPr bwMode="auto">
          <a:xfrm>
            <a:off x="4343400" y="26670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25*  </a:t>
            </a:r>
            <a:endParaRPr kumimoji="1" lang="zh-CN" altLang="en-US" sz="2400">
              <a:solidFill>
                <a:srgbClr val="990033"/>
              </a:solidFill>
              <a:latin typeface="Times New Roman" panose="02020603050405020304" pitchFamily="18" charset="0"/>
            </a:endParaRPr>
          </a:p>
        </p:txBody>
      </p:sp>
      <p:sp>
        <p:nvSpPr>
          <p:cNvPr id="98356" name="Rectangle 52" descr="粉色砂纸">
            <a:extLst>
              <a:ext uri="{FF2B5EF4-FFF2-40B4-BE49-F238E27FC236}">
                <a16:creationId xmlns:a16="http://schemas.microsoft.com/office/drawing/2014/main" id="{02784EB5-22B2-40CA-BEF0-CE5F53961991}"/>
              </a:ext>
            </a:extLst>
          </p:cNvPr>
          <p:cNvSpPr>
            <a:spLocks noChangeArrowheads="1"/>
          </p:cNvSpPr>
          <p:nvPr/>
        </p:nvSpPr>
        <p:spPr bwMode="auto">
          <a:xfrm>
            <a:off x="5334000" y="26670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16  </a:t>
            </a:r>
            <a:endParaRPr kumimoji="1" lang="zh-CN" altLang="en-US" sz="2400">
              <a:solidFill>
                <a:srgbClr val="990033"/>
              </a:solidFill>
              <a:latin typeface="Times New Roman" panose="02020603050405020304" pitchFamily="18" charset="0"/>
            </a:endParaRPr>
          </a:p>
        </p:txBody>
      </p:sp>
      <p:sp>
        <p:nvSpPr>
          <p:cNvPr id="98357" name="Rectangle 53" descr="粉色砂纸">
            <a:extLst>
              <a:ext uri="{FF2B5EF4-FFF2-40B4-BE49-F238E27FC236}">
                <a16:creationId xmlns:a16="http://schemas.microsoft.com/office/drawing/2014/main" id="{9F39E041-EE38-4D6D-BAF2-3DDD6EB09C2E}"/>
              </a:ext>
            </a:extLst>
          </p:cNvPr>
          <p:cNvSpPr>
            <a:spLocks noChangeArrowheads="1"/>
          </p:cNvSpPr>
          <p:nvPr/>
        </p:nvSpPr>
        <p:spPr bwMode="auto">
          <a:xfrm>
            <a:off x="6324600" y="26670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08  </a:t>
            </a:r>
            <a:endParaRPr kumimoji="1" lang="zh-CN" altLang="en-US" sz="2400">
              <a:solidFill>
                <a:srgbClr val="990033"/>
              </a:solidFill>
              <a:latin typeface="Times New Roman" panose="02020603050405020304" pitchFamily="18" charset="0"/>
            </a:endParaRPr>
          </a:p>
        </p:txBody>
      </p:sp>
      <p:sp>
        <p:nvSpPr>
          <p:cNvPr id="98358" name="Line 54">
            <a:extLst>
              <a:ext uri="{FF2B5EF4-FFF2-40B4-BE49-F238E27FC236}">
                <a16:creationId xmlns:a16="http://schemas.microsoft.com/office/drawing/2014/main" id="{F4721614-DAC4-448C-9CE9-459C77538BF5}"/>
              </a:ext>
            </a:extLst>
          </p:cNvPr>
          <p:cNvSpPr>
            <a:spLocks noChangeShapeType="1"/>
          </p:cNvSpPr>
          <p:nvPr/>
        </p:nvSpPr>
        <p:spPr bwMode="auto">
          <a:xfrm flipV="1">
            <a:off x="68580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59" name="Line 55">
            <a:extLst>
              <a:ext uri="{FF2B5EF4-FFF2-40B4-BE49-F238E27FC236}">
                <a16:creationId xmlns:a16="http://schemas.microsoft.com/office/drawing/2014/main" id="{9BFB790C-CFD0-4F5F-BE87-2A05A43B0320}"/>
              </a:ext>
            </a:extLst>
          </p:cNvPr>
          <p:cNvSpPr>
            <a:spLocks noChangeShapeType="1"/>
          </p:cNvSpPr>
          <p:nvPr/>
        </p:nvSpPr>
        <p:spPr bwMode="auto">
          <a:xfrm flipV="1">
            <a:off x="56388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0" name="Line 56">
            <a:extLst>
              <a:ext uri="{FF2B5EF4-FFF2-40B4-BE49-F238E27FC236}">
                <a16:creationId xmlns:a16="http://schemas.microsoft.com/office/drawing/2014/main" id="{31B0E742-951B-411E-9644-1A0289786F32}"/>
              </a:ext>
            </a:extLst>
          </p:cNvPr>
          <p:cNvSpPr>
            <a:spLocks noChangeShapeType="1"/>
          </p:cNvSpPr>
          <p:nvPr/>
        </p:nvSpPr>
        <p:spPr bwMode="auto">
          <a:xfrm flipH="1">
            <a:off x="5638800" y="3352800"/>
            <a:ext cx="1219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1" name="Rectangle 57" descr="粉色砂纸">
            <a:extLst>
              <a:ext uri="{FF2B5EF4-FFF2-40B4-BE49-F238E27FC236}">
                <a16:creationId xmlns:a16="http://schemas.microsoft.com/office/drawing/2014/main" id="{5EF995A0-681F-43F6-BDBE-E943512638C6}"/>
              </a:ext>
            </a:extLst>
          </p:cNvPr>
          <p:cNvSpPr>
            <a:spLocks noChangeArrowheads="1"/>
          </p:cNvSpPr>
          <p:nvPr/>
        </p:nvSpPr>
        <p:spPr bwMode="auto">
          <a:xfrm>
            <a:off x="3352800" y="26670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49  </a:t>
            </a:r>
            <a:endParaRPr kumimoji="1" lang="zh-CN" altLang="en-US" sz="2400">
              <a:solidFill>
                <a:srgbClr val="990033"/>
              </a:solidFill>
              <a:latin typeface="Times New Roman" panose="02020603050405020304" pitchFamily="18" charset="0"/>
            </a:endParaRPr>
          </a:p>
        </p:txBody>
      </p:sp>
      <p:sp>
        <p:nvSpPr>
          <p:cNvPr id="98362" name="Rectangle 58" descr="粉色砂纸">
            <a:extLst>
              <a:ext uri="{FF2B5EF4-FFF2-40B4-BE49-F238E27FC236}">
                <a16:creationId xmlns:a16="http://schemas.microsoft.com/office/drawing/2014/main" id="{36BA9B56-076B-435F-8D3A-8F0D3CDB9E29}"/>
              </a:ext>
            </a:extLst>
          </p:cNvPr>
          <p:cNvSpPr>
            <a:spLocks noChangeArrowheads="1"/>
          </p:cNvSpPr>
          <p:nvPr/>
        </p:nvSpPr>
        <p:spPr bwMode="auto">
          <a:xfrm>
            <a:off x="2362200" y="2667000"/>
            <a:ext cx="8382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25  </a:t>
            </a:r>
            <a:endParaRPr kumimoji="1" lang="zh-CN" altLang="en-US" sz="2400">
              <a:solidFill>
                <a:srgbClr val="990033"/>
              </a:solidFill>
              <a:latin typeface="Times New Roman" panose="02020603050405020304" pitchFamily="18" charset="0"/>
            </a:endParaRPr>
          </a:p>
        </p:txBody>
      </p:sp>
      <p:sp>
        <p:nvSpPr>
          <p:cNvPr id="98363" name="Line 59">
            <a:extLst>
              <a:ext uri="{FF2B5EF4-FFF2-40B4-BE49-F238E27FC236}">
                <a16:creationId xmlns:a16="http://schemas.microsoft.com/office/drawing/2014/main" id="{CCC163D4-5847-496E-9CF2-ED9859B1016F}"/>
              </a:ext>
            </a:extLst>
          </p:cNvPr>
          <p:cNvSpPr>
            <a:spLocks noChangeShapeType="1"/>
          </p:cNvSpPr>
          <p:nvPr/>
        </p:nvSpPr>
        <p:spPr bwMode="auto">
          <a:xfrm flipV="1">
            <a:off x="36576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4" name="Line 60">
            <a:extLst>
              <a:ext uri="{FF2B5EF4-FFF2-40B4-BE49-F238E27FC236}">
                <a16:creationId xmlns:a16="http://schemas.microsoft.com/office/drawing/2014/main" id="{D2645221-7C65-4B42-8E25-422E6DC55625}"/>
              </a:ext>
            </a:extLst>
          </p:cNvPr>
          <p:cNvSpPr>
            <a:spLocks noChangeShapeType="1"/>
          </p:cNvSpPr>
          <p:nvPr/>
        </p:nvSpPr>
        <p:spPr bwMode="auto">
          <a:xfrm flipV="1">
            <a:off x="28956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5" name="Line 61">
            <a:extLst>
              <a:ext uri="{FF2B5EF4-FFF2-40B4-BE49-F238E27FC236}">
                <a16:creationId xmlns:a16="http://schemas.microsoft.com/office/drawing/2014/main" id="{088899CE-0BAF-4E20-B5A5-ECFF29D31CF9}"/>
              </a:ext>
            </a:extLst>
          </p:cNvPr>
          <p:cNvSpPr>
            <a:spLocks noChangeShapeType="1"/>
          </p:cNvSpPr>
          <p:nvPr/>
        </p:nvSpPr>
        <p:spPr bwMode="auto">
          <a:xfrm flipH="1">
            <a:off x="2895600" y="33528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6" name="Rectangle 62" descr="粉色砂纸">
            <a:extLst>
              <a:ext uri="{FF2B5EF4-FFF2-40B4-BE49-F238E27FC236}">
                <a16:creationId xmlns:a16="http://schemas.microsoft.com/office/drawing/2014/main" id="{75FF7CB4-BBD2-4072-838A-62A5C3D1EE75}"/>
              </a:ext>
            </a:extLst>
          </p:cNvPr>
          <p:cNvSpPr>
            <a:spLocks noChangeArrowheads="1"/>
          </p:cNvSpPr>
          <p:nvPr/>
        </p:nvSpPr>
        <p:spPr bwMode="auto">
          <a:xfrm>
            <a:off x="4343400" y="4572000"/>
            <a:ext cx="28194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0033"/>
                </a:solidFill>
                <a:latin typeface="Times New Roman" panose="02020603050405020304" pitchFamily="18" charset="0"/>
              </a:rPr>
              <a:t> </a:t>
            </a:r>
            <a:r>
              <a:rPr kumimoji="1" lang="zh-CN" altLang="en-US" sz="3200" b="1">
                <a:solidFill>
                  <a:srgbClr val="990033"/>
                </a:solidFill>
                <a:latin typeface="Times New Roman" panose="02020603050405020304" pitchFamily="18" charset="0"/>
              </a:rPr>
              <a:t>25*   16     08</a:t>
            </a:r>
            <a:endParaRPr kumimoji="1" lang="zh-CN" altLang="en-US" sz="2400">
              <a:solidFill>
                <a:srgbClr val="990033"/>
              </a:solidFill>
              <a:latin typeface="Times New Roman" panose="02020603050405020304" pitchFamily="18" charset="0"/>
            </a:endParaRPr>
          </a:p>
        </p:txBody>
      </p:sp>
      <p:sp>
        <p:nvSpPr>
          <p:cNvPr id="98367" name="Rectangle 63" descr="粉色砂纸">
            <a:extLst>
              <a:ext uri="{FF2B5EF4-FFF2-40B4-BE49-F238E27FC236}">
                <a16:creationId xmlns:a16="http://schemas.microsoft.com/office/drawing/2014/main" id="{27893194-72A1-4C7A-81AC-46004F9677B0}"/>
              </a:ext>
            </a:extLst>
          </p:cNvPr>
          <p:cNvSpPr>
            <a:spLocks noChangeArrowheads="1"/>
          </p:cNvSpPr>
          <p:nvPr/>
        </p:nvSpPr>
        <p:spPr bwMode="auto">
          <a:xfrm>
            <a:off x="1371600" y="4572000"/>
            <a:ext cx="2819400" cy="457200"/>
          </a:xfrm>
          <a:prstGeom prst="rect">
            <a:avLst/>
          </a:prstGeom>
          <a:blipFill dpi="0" rotWithShape="0">
            <a:blip r:embed="rId3"/>
            <a:srcRect/>
            <a:tile tx="0" ty="0" sx="100000" sy="100000" flip="none" algn="tl"/>
          </a:blipFill>
          <a:ln w="9525">
            <a:miter lim="800000"/>
            <a:headEnd/>
            <a:tailEnd/>
          </a:ln>
          <a:scene3d>
            <a:camera prst="legacyPerspectiveTopRight"/>
            <a:lightRig rig="legacyFlat3" dir="b"/>
          </a:scene3d>
          <a:sp3d extrusionH="887400" prstMaterial="legacyMatte">
            <a:bevelT w="13500" h="13500" prst="angle"/>
            <a:bevelB w="13500" h="13500" prst="angle"/>
            <a:extrusionClr>
              <a:srgbClr val="FFCCCC"/>
            </a:extrusionClr>
            <a:contourClr>
              <a:srgbClr val="FFFF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990033"/>
                </a:solidFill>
                <a:latin typeface="Times New Roman" panose="02020603050405020304" pitchFamily="18" charset="0"/>
              </a:rPr>
              <a:t> 21     25     49</a:t>
            </a:r>
            <a:r>
              <a:rPr kumimoji="1" lang="zh-CN" altLang="en-US" sz="2800" b="1">
                <a:solidFill>
                  <a:srgbClr val="990033"/>
                </a:solidFill>
                <a:latin typeface="Times New Roman" panose="02020603050405020304" pitchFamily="18" charset="0"/>
              </a:rPr>
              <a:t>  </a:t>
            </a:r>
            <a:endParaRPr kumimoji="1" lang="zh-CN" altLang="en-US" sz="2400">
              <a:solidFill>
                <a:srgbClr val="990033"/>
              </a:solidFill>
              <a:latin typeface="Times New Roman" panose="02020603050405020304" pitchFamily="18" charset="0"/>
            </a:endParaRPr>
          </a:p>
        </p:txBody>
      </p:sp>
      <p:sp>
        <p:nvSpPr>
          <p:cNvPr id="98368" name="Line 64">
            <a:extLst>
              <a:ext uri="{FF2B5EF4-FFF2-40B4-BE49-F238E27FC236}">
                <a16:creationId xmlns:a16="http://schemas.microsoft.com/office/drawing/2014/main" id="{25DB41FE-F8FA-44A8-A208-BB442C197F6F}"/>
              </a:ext>
            </a:extLst>
          </p:cNvPr>
          <p:cNvSpPr>
            <a:spLocks noChangeShapeType="1"/>
          </p:cNvSpPr>
          <p:nvPr/>
        </p:nvSpPr>
        <p:spPr bwMode="auto">
          <a:xfrm flipV="1">
            <a:off x="1905000" y="5029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69" name="Line 65">
            <a:extLst>
              <a:ext uri="{FF2B5EF4-FFF2-40B4-BE49-F238E27FC236}">
                <a16:creationId xmlns:a16="http://schemas.microsoft.com/office/drawing/2014/main" id="{975B51E6-A456-498A-8293-D8CFC3D9A45F}"/>
              </a:ext>
            </a:extLst>
          </p:cNvPr>
          <p:cNvSpPr>
            <a:spLocks noChangeShapeType="1"/>
          </p:cNvSpPr>
          <p:nvPr/>
        </p:nvSpPr>
        <p:spPr bwMode="auto">
          <a:xfrm flipV="1">
            <a:off x="2590800" y="5029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0" name="Line 66">
            <a:extLst>
              <a:ext uri="{FF2B5EF4-FFF2-40B4-BE49-F238E27FC236}">
                <a16:creationId xmlns:a16="http://schemas.microsoft.com/office/drawing/2014/main" id="{ECA0C465-FC33-4C6D-8E26-CA921F533D9E}"/>
              </a:ext>
            </a:extLst>
          </p:cNvPr>
          <p:cNvSpPr>
            <a:spLocks noChangeShapeType="1"/>
          </p:cNvSpPr>
          <p:nvPr/>
        </p:nvSpPr>
        <p:spPr bwMode="auto">
          <a:xfrm flipH="1">
            <a:off x="1905000" y="5257800"/>
            <a:ext cx="685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1" name="Line 67">
            <a:extLst>
              <a:ext uri="{FF2B5EF4-FFF2-40B4-BE49-F238E27FC236}">
                <a16:creationId xmlns:a16="http://schemas.microsoft.com/office/drawing/2014/main" id="{1D60CC5D-FBB4-4E7E-BA31-1671401F47E8}"/>
              </a:ext>
            </a:extLst>
          </p:cNvPr>
          <p:cNvSpPr>
            <a:spLocks noChangeShapeType="1"/>
          </p:cNvSpPr>
          <p:nvPr/>
        </p:nvSpPr>
        <p:spPr bwMode="auto">
          <a:xfrm flipH="1">
            <a:off x="2895600" y="5257800"/>
            <a:ext cx="1828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2" name="Line 68">
            <a:extLst>
              <a:ext uri="{FF2B5EF4-FFF2-40B4-BE49-F238E27FC236}">
                <a16:creationId xmlns:a16="http://schemas.microsoft.com/office/drawing/2014/main" id="{B99BFD4F-7E43-4EFF-A2A8-57E7B0E49709}"/>
              </a:ext>
            </a:extLst>
          </p:cNvPr>
          <p:cNvSpPr>
            <a:spLocks noChangeShapeType="1"/>
          </p:cNvSpPr>
          <p:nvPr/>
        </p:nvSpPr>
        <p:spPr bwMode="auto">
          <a:xfrm flipV="1">
            <a:off x="2895600" y="5029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3" name="Line 69">
            <a:extLst>
              <a:ext uri="{FF2B5EF4-FFF2-40B4-BE49-F238E27FC236}">
                <a16:creationId xmlns:a16="http://schemas.microsoft.com/office/drawing/2014/main" id="{DF212186-E859-4DE2-B176-009FEC4993AB}"/>
              </a:ext>
            </a:extLst>
          </p:cNvPr>
          <p:cNvSpPr>
            <a:spLocks noChangeShapeType="1"/>
          </p:cNvSpPr>
          <p:nvPr/>
        </p:nvSpPr>
        <p:spPr bwMode="auto">
          <a:xfrm flipV="1">
            <a:off x="4724400" y="5029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4" name="Line 70">
            <a:extLst>
              <a:ext uri="{FF2B5EF4-FFF2-40B4-BE49-F238E27FC236}">
                <a16:creationId xmlns:a16="http://schemas.microsoft.com/office/drawing/2014/main" id="{1A315696-146C-4DAA-96EB-4BED267A30E8}"/>
              </a:ext>
            </a:extLst>
          </p:cNvPr>
          <p:cNvSpPr>
            <a:spLocks noChangeShapeType="1"/>
          </p:cNvSpPr>
          <p:nvPr/>
        </p:nvSpPr>
        <p:spPr bwMode="auto">
          <a:xfrm flipV="1">
            <a:off x="5715000" y="5029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5" name="Line 71">
            <a:extLst>
              <a:ext uri="{FF2B5EF4-FFF2-40B4-BE49-F238E27FC236}">
                <a16:creationId xmlns:a16="http://schemas.microsoft.com/office/drawing/2014/main" id="{E0F4163B-0D7C-4E0B-B207-D75910CF4290}"/>
              </a:ext>
            </a:extLst>
          </p:cNvPr>
          <p:cNvSpPr>
            <a:spLocks noChangeShapeType="1"/>
          </p:cNvSpPr>
          <p:nvPr/>
        </p:nvSpPr>
        <p:spPr bwMode="auto">
          <a:xfrm flipV="1">
            <a:off x="6781800" y="5029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6" name="Line 72">
            <a:extLst>
              <a:ext uri="{FF2B5EF4-FFF2-40B4-BE49-F238E27FC236}">
                <a16:creationId xmlns:a16="http://schemas.microsoft.com/office/drawing/2014/main" id="{B4B7E845-09CF-44B1-9DC0-500D095C9290}"/>
              </a:ext>
            </a:extLst>
          </p:cNvPr>
          <p:cNvSpPr>
            <a:spLocks noChangeShapeType="1"/>
          </p:cNvSpPr>
          <p:nvPr/>
        </p:nvSpPr>
        <p:spPr bwMode="auto">
          <a:xfrm flipH="1">
            <a:off x="5715000" y="5257800"/>
            <a:ext cx="1066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7" name="Line 73">
            <a:extLst>
              <a:ext uri="{FF2B5EF4-FFF2-40B4-BE49-F238E27FC236}">
                <a16:creationId xmlns:a16="http://schemas.microsoft.com/office/drawing/2014/main" id="{178305D1-C3AF-4594-9369-E2C05A1BD8F6}"/>
              </a:ext>
            </a:extLst>
          </p:cNvPr>
          <p:cNvSpPr>
            <a:spLocks noChangeShapeType="1"/>
          </p:cNvSpPr>
          <p:nvPr/>
        </p:nvSpPr>
        <p:spPr bwMode="auto">
          <a:xfrm flipV="1">
            <a:off x="5943600" y="50292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8" name="Line 74">
            <a:extLst>
              <a:ext uri="{FF2B5EF4-FFF2-40B4-BE49-F238E27FC236}">
                <a16:creationId xmlns:a16="http://schemas.microsoft.com/office/drawing/2014/main" id="{3B179FF3-35A5-4938-AD7E-F0EB056EC9E4}"/>
              </a:ext>
            </a:extLst>
          </p:cNvPr>
          <p:cNvSpPr>
            <a:spLocks noChangeShapeType="1"/>
          </p:cNvSpPr>
          <p:nvPr/>
        </p:nvSpPr>
        <p:spPr bwMode="auto">
          <a:xfrm flipH="1">
            <a:off x="1676400" y="5334000"/>
            <a:ext cx="4267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79" name="Line 75">
            <a:extLst>
              <a:ext uri="{FF2B5EF4-FFF2-40B4-BE49-F238E27FC236}">
                <a16:creationId xmlns:a16="http://schemas.microsoft.com/office/drawing/2014/main" id="{7CAA672C-C497-4671-A1F8-22E9AE385F88}"/>
              </a:ext>
            </a:extLst>
          </p:cNvPr>
          <p:cNvSpPr>
            <a:spLocks noChangeShapeType="1"/>
          </p:cNvSpPr>
          <p:nvPr/>
        </p:nvSpPr>
        <p:spPr bwMode="auto">
          <a:xfrm flipV="1">
            <a:off x="1676400" y="50292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80" name="Line 76">
            <a:extLst>
              <a:ext uri="{FF2B5EF4-FFF2-40B4-BE49-F238E27FC236}">
                <a16:creationId xmlns:a16="http://schemas.microsoft.com/office/drawing/2014/main" id="{4C7A4ED6-040D-408E-B4EE-F4BCFB080163}"/>
              </a:ext>
            </a:extLst>
          </p:cNvPr>
          <p:cNvSpPr>
            <a:spLocks noChangeShapeType="1"/>
          </p:cNvSpPr>
          <p:nvPr/>
        </p:nvSpPr>
        <p:spPr bwMode="auto">
          <a:xfrm flipV="1">
            <a:off x="3581400" y="50292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81" name="Line 77">
            <a:extLst>
              <a:ext uri="{FF2B5EF4-FFF2-40B4-BE49-F238E27FC236}">
                <a16:creationId xmlns:a16="http://schemas.microsoft.com/office/drawing/2014/main" id="{1FC3A202-8F99-487E-8D60-210D94A68C8A}"/>
              </a:ext>
            </a:extLst>
          </p:cNvPr>
          <p:cNvSpPr>
            <a:spLocks noChangeShapeType="1"/>
          </p:cNvSpPr>
          <p:nvPr/>
        </p:nvSpPr>
        <p:spPr bwMode="auto">
          <a:xfrm flipH="1">
            <a:off x="3581400" y="54102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82" name="Line 78">
            <a:extLst>
              <a:ext uri="{FF2B5EF4-FFF2-40B4-BE49-F238E27FC236}">
                <a16:creationId xmlns:a16="http://schemas.microsoft.com/office/drawing/2014/main" id="{01A5DA70-32BA-40F5-BBF8-01C8892ED45B}"/>
              </a:ext>
            </a:extLst>
          </p:cNvPr>
          <p:cNvSpPr>
            <a:spLocks noChangeShapeType="1"/>
          </p:cNvSpPr>
          <p:nvPr/>
        </p:nvSpPr>
        <p:spPr bwMode="auto">
          <a:xfrm flipV="1">
            <a:off x="4953000" y="50292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83" name="AutoShape 79">
            <a:extLst>
              <a:ext uri="{FF2B5EF4-FFF2-40B4-BE49-F238E27FC236}">
                <a16:creationId xmlns:a16="http://schemas.microsoft.com/office/drawing/2014/main" id="{5165BC63-6E6D-48B1-BA74-5710C3A2AC6B}"/>
              </a:ext>
            </a:extLst>
          </p:cNvPr>
          <p:cNvSpPr>
            <a:spLocks noChangeArrowheads="1"/>
          </p:cNvSpPr>
          <p:nvPr/>
        </p:nvSpPr>
        <p:spPr bwMode="auto">
          <a:xfrm>
            <a:off x="7543800" y="2743200"/>
            <a:ext cx="990600" cy="3048000"/>
          </a:xfrm>
          <a:prstGeom prst="downArrow">
            <a:avLst>
              <a:gd name="adj1" fmla="val 50000"/>
              <a:gd name="adj2" fmla="val 76923"/>
            </a:avLst>
          </a:prstGeom>
          <a:gradFill rotWithShape="0">
            <a:gsLst>
              <a:gs pos="0">
                <a:srgbClr val="CC3300"/>
              </a:gs>
              <a:gs pos="100000">
                <a:srgbClr val="5E1800"/>
              </a:gs>
            </a:gsLst>
            <a:lin ang="0" scaled="1"/>
          </a:gradFill>
          <a:ln w="9525">
            <a:solidFill>
              <a:schemeClr val="bg1"/>
            </a:solidFill>
            <a:miter lim="800000"/>
            <a:headEnd/>
            <a:tailEnd/>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chemeClr val="bg1"/>
                </a:solidFill>
                <a:latin typeface="Times New Roman" panose="02020603050405020304" pitchFamily="18" charset="0"/>
                <a:ea typeface="仿宋_GB2312" pitchFamily="49" charset="-122"/>
              </a:rPr>
              <a:t>返回</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a:extLst>
              <a:ext uri="{FF2B5EF4-FFF2-40B4-BE49-F238E27FC236}">
                <a16:creationId xmlns:a16="http://schemas.microsoft.com/office/drawing/2014/main" id="{4F8A98D0-6427-4CA1-87C5-89BE834CC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824913"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Text Box 2">
            <a:extLst>
              <a:ext uri="{FF2B5EF4-FFF2-40B4-BE49-F238E27FC236}">
                <a16:creationId xmlns:a16="http://schemas.microsoft.com/office/drawing/2014/main" id="{16F61028-358E-450D-9A3A-9293D6933C26}"/>
              </a:ext>
            </a:extLst>
          </p:cNvPr>
          <p:cNvSpPr txBox="1">
            <a:spLocks noChangeArrowheads="1"/>
          </p:cNvSpPr>
          <p:nvPr/>
        </p:nvSpPr>
        <p:spPr bwMode="auto">
          <a:xfrm>
            <a:off x="425450" y="379413"/>
            <a:ext cx="8108950" cy="6119812"/>
          </a:xfrm>
          <a:prstGeom prst="rect">
            <a:avLst/>
          </a:prstGeom>
          <a:noFill/>
          <a:ln w="9525">
            <a:noFill/>
            <a:miter lim="800000"/>
            <a:headEnd/>
            <a:tailEnd/>
          </a:ln>
        </p:spPr>
        <p:txBody>
          <a:bodyPr>
            <a:spAutoFit/>
          </a:bodyPr>
          <a:lstStyle/>
          <a:p>
            <a:pPr eaLnBrk="1" hangingPunct="1">
              <a:lnSpc>
                <a:spcPct val="95000"/>
              </a:lnSpc>
              <a:defRPr/>
            </a:pPr>
            <a:r>
              <a:rPr kumimoji="1" lang="zh-CN" altLang="en-US" sz="3600" b="1">
                <a:effectLst>
                  <a:outerShdw blurRad="38100" dist="38100" dir="2700000" algn="tl">
                    <a:srgbClr val="C0C0C0"/>
                  </a:outerShdw>
                </a:effectLst>
                <a:latin typeface="Times New Roman" pitchFamily="18" charset="0"/>
              </a:rPr>
              <a:t>静态链表的两路归并算法</a:t>
            </a:r>
            <a:endParaRPr kumimoji="1" lang="zh-CN" altLang="en-US" sz="3600">
              <a:latin typeface="Times New Roman" pitchFamily="18" charset="0"/>
            </a:endParaRPr>
          </a:p>
          <a:p>
            <a:pPr eaLnBrk="1" hangingPunct="1">
              <a:lnSpc>
                <a:spcPct val="95000"/>
              </a:lnSpc>
              <a:defRPr/>
            </a:pPr>
            <a:endParaRPr kumimoji="1" lang="zh-CN" altLang="en-US" sz="1000">
              <a:latin typeface="Times New Roman" pitchFamily="18" charset="0"/>
            </a:endParaRPr>
          </a:p>
          <a:p>
            <a:pPr eaLnBrk="1" hangingPunct="1">
              <a:defRPr/>
            </a:pPr>
            <a:r>
              <a:rPr kumimoji="1" lang="en-US" altLang="zh-CN" sz="3200" b="1">
                <a:latin typeface="Times New Roman" pitchFamily="18" charset="0"/>
              </a:rPr>
              <a:t>template &lt;class Type&gt; </a:t>
            </a:r>
          </a:p>
          <a:p>
            <a:pPr eaLnBrk="1" hangingPunct="1">
              <a:defRPr/>
            </a:pPr>
            <a:r>
              <a:rPr kumimoji="1" lang="en-US" altLang="zh-CN" sz="3200" b="1">
                <a:latin typeface="Times New Roman" pitchFamily="18" charset="0"/>
              </a:rPr>
              <a:t>int</a:t>
            </a:r>
            <a:r>
              <a:rPr kumimoji="1" lang="en-US" altLang="zh-CN" sz="3200">
                <a:latin typeface="Times New Roman" pitchFamily="18" charset="0"/>
              </a:rPr>
              <a:t> staticlinkList</a:t>
            </a:r>
            <a:r>
              <a:rPr kumimoji="1" lang="en-US" altLang="zh-CN" sz="3200" b="1">
                <a:latin typeface="Times New Roman" pitchFamily="18" charset="0"/>
              </a:rPr>
              <a:t>&lt;Type&gt; :: </a:t>
            </a:r>
            <a:r>
              <a:rPr kumimoji="1" lang="en-US" altLang="zh-CN" sz="3200">
                <a:latin typeface="Times New Roman" pitchFamily="18" charset="0"/>
              </a:rPr>
              <a:t>ListMerge ( </a:t>
            </a:r>
          </a:p>
          <a:p>
            <a:pPr eaLnBrk="1" hangingPunct="1">
              <a:defRPr/>
            </a:pPr>
            <a:r>
              <a:rPr kumimoji="1" lang="en-US" altLang="zh-CN" sz="3200" b="1">
                <a:latin typeface="Times New Roman" pitchFamily="18" charset="0"/>
              </a:rPr>
              <a:t>                  const int</a:t>
            </a:r>
            <a:r>
              <a:rPr kumimoji="1" lang="en-US" altLang="zh-CN" sz="3200">
                <a:latin typeface="Times New Roman" pitchFamily="18" charset="0"/>
              </a:rPr>
              <a:t> start1,  </a:t>
            </a:r>
            <a:r>
              <a:rPr kumimoji="1" lang="en-US" altLang="zh-CN" sz="3200" b="1">
                <a:latin typeface="Times New Roman" pitchFamily="18" charset="0"/>
              </a:rPr>
              <a:t>const int</a:t>
            </a:r>
            <a:r>
              <a:rPr kumimoji="1" lang="en-US" altLang="zh-CN" sz="3200">
                <a:latin typeface="Times New Roman" pitchFamily="18" charset="0"/>
              </a:rPr>
              <a:t> start2 ) </a:t>
            </a:r>
            <a:r>
              <a:rPr kumimoji="1" lang="en-US" altLang="zh-CN" sz="3200" b="1">
                <a:latin typeface="Times New Roman" pitchFamily="18" charset="0"/>
              </a:rPr>
              <a:t>{</a:t>
            </a:r>
            <a:endParaRPr kumimoji="1" lang="en-US" altLang="zh-CN" sz="3200">
              <a:latin typeface="Times New Roman" pitchFamily="18" charset="0"/>
            </a:endParaRPr>
          </a:p>
          <a:p>
            <a:pPr eaLnBrk="1" hangingPunct="1">
              <a:defRPr/>
            </a:pPr>
            <a:r>
              <a:rPr kumimoji="1" lang="en-US" altLang="zh-CN" sz="3200">
                <a:latin typeface="Times New Roman" pitchFamily="18" charset="0"/>
              </a:rPr>
              <a:t>    </a:t>
            </a:r>
            <a:r>
              <a:rPr kumimoji="1" lang="en-US" altLang="zh-CN" sz="3200" b="1">
                <a:latin typeface="Times New Roman" pitchFamily="18" charset="0"/>
              </a:rPr>
              <a:t>int</a:t>
            </a:r>
            <a:r>
              <a:rPr kumimoji="1" lang="en-US" altLang="zh-CN" sz="3200">
                <a:latin typeface="Times New Roman" pitchFamily="18" charset="0"/>
              </a:rPr>
              <a:t> k = 0,  i = start1,  j = start2</a:t>
            </a:r>
            <a:r>
              <a:rPr kumimoji="1" lang="en-US" altLang="zh-CN" sz="3200" b="1">
                <a:latin typeface="Times New Roman" pitchFamily="18" charset="0"/>
              </a:rPr>
              <a:t>;</a:t>
            </a:r>
            <a:r>
              <a:rPr kumimoji="1" lang="en-US" altLang="zh-CN" sz="3200">
                <a:latin typeface="Times New Roman" pitchFamily="18" charset="0"/>
              </a:rPr>
              <a:t> </a:t>
            </a:r>
          </a:p>
          <a:p>
            <a:pPr eaLnBrk="1" hangingPunct="1">
              <a:defRPr/>
            </a:pPr>
            <a:r>
              <a:rPr kumimoji="1" lang="en-US" altLang="zh-CN" sz="3200">
                <a:latin typeface="Times New Roman" pitchFamily="18" charset="0"/>
              </a:rPr>
              <a:t>    </a:t>
            </a:r>
            <a:r>
              <a:rPr kumimoji="1" lang="en-US" altLang="zh-CN" sz="3200" b="1">
                <a:latin typeface="Times New Roman" pitchFamily="18" charset="0"/>
              </a:rPr>
              <a:t>while</a:t>
            </a:r>
            <a:r>
              <a:rPr kumimoji="1" lang="en-US" altLang="zh-CN" sz="3200">
                <a:latin typeface="Times New Roman" pitchFamily="18" charset="0"/>
              </a:rPr>
              <a:t> ( i </a:t>
            </a:r>
            <a:r>
              <a:rPr kumimoji="1" lang="en-US" altLang="zh-CN" sz="3200" b="1">
                <a:latin typeface="Times New Roman" pitchFamily="18" charset="0"/>
              </a:rPr>
              <a:t>&amp;&amp;</a:t>
            </a:r>
            <a:r>
              <a:rPr kumimoji="1" lang="en-US" altLang="zh-CN" sz="3200">
                <a:latin typeface="Times New Roman" pitchFamily="18" charset="0"/>
              </a:rPr>
              <a:t> j )			</a:t>
            </a:r>
          </a:p>
          <a:p>
            <a:pPr eaLnBrk="1" hangingPunct="1">
              <a:defRPr/>
            </a:pPr>
            <a:r>
              <a:rPr kumimoji="1" lang="en-US" altLang="zh-CN" sz="3200" b="1">
                <a:latin typeface="Times New Roman" pitchFamily="18" charset="0"/>
              </a:rPr>
              <a:t>        if</a:t>
            </a:r>
            <a:r>
              <a:rPr kumimoji="1" lang="en-US" altLang="zh-CN" sz="3200">
                <a:latin typeface="Times New Roman" pitchFamily="18" charset="0"/>
              </a:rPr>
              <a:t> ( Vector[i].key &lt;= Vector[j].key ) </a:t>
            </a:r>
            <a:r>
              <a:rPr kumimoji="1" lang="en-US" altLang="zh-CN" sz="3200" b="1">
                <a:latin typeface="Times New Roman" pitchFamily="18" charset="0"/>
              </a:rPr>
              <a:t>{</a:t>
            </a:r>
          </a:p>
          <a:p>
            <a:pPr eaLnBrk="1" hangingPunct="1">
              <a:defRPr/>
            </a:pPr>
            <a:r>
              <a:rPr kumimoji="1" lang="en-US" altLang="zh-CN" sz="3200" b="1">
                <a:latin typeface="Times New Roman" pitchFamily="18" charset="0"/>
              </a:rPr>
              <a:t>            </a:t>
            </a:r>
            <a:r>
              <a:rPr kumimoji="1" lang="en-US" altLang="zh-CN" sz="3200">
                <a:latin typeface="Times New Roman" pitchFamily="18" charset="0"/>
              </a:rPr>
              <a:t>Vector[k].link = i</a:t>
            </a:r>
            <a:r>
              <a:rPr kumimoji="1" lang="en-US" altLang="zh-CN" sz="3200" b="1">
                <a:latin typeface="Times New Roman" pitchFamily="18" charset="0"/>
              </a:rPr>
              <a:t>;</a:t>
            </a:r>
            <a:r>
              <a:rPr kumimoji="1" lang="en-US" altLang="zh-CN" sz="3200">
                <a:latin typeface="Times New Roman" pitchFamily="18" charset="0"/>
              </a:rPr>
              <a:t>  k = i</a:t>
            </a:r>
            <a:r>
              <a:rPr kumimoji="1" lang="en-US" altLang="zh-CN" sz="3200" b="1">
                <a:latin typeface="Times New Roman" pitchFamily="18" charset="0"/>
              </a:rPr>
              <a:t>;</a:t>
            </a:r>
            <a:r>
              <a:rPr kumimoji="1" lang="en-US" altLang="zh-CN" sz="3200">
                <a:latin typeface="Times New Roman" pitchFamily="18" charset="0"/>
              </a:rPr>
              <a:t> </a:t>
            </a:r>
          </a:p>
          <a:p>
            <a:pPr eaLnBrk="1" hangingPunct="1">
              <a:defRPr/>
            </a:pPr>
            <a:r>
              <a:rPr kumimoji="1" lang="en-US" altLang="zh-CN" sz="3200">
                <a:latin typeface="Times New Roman" pitchFamily="18" charset="0"/>
              </a:rPr>
              <a:t>	   i = Vector[i].link</a:t>
            </a:r>
            <a:r>
              <a:rPr kumimoji="1" lang="en-US" altLang="zh-CN" sz="3200" b="1">
                <a:latin typeface="Times New Roman" pitchFamily="18" charset="0"/>
              </a:rPr>
              <a:t>;</a:t>
            </a:r>
          </a:p>
          <a:p>
            <a:pPr eaLnBrk="1" hangingPunct="1">
              <a:defRPr/>
            </a:pPr>
            <a:r>
              <a:rPr kumimoji="1" lang="en-US" altLang="zh-CN" sz="3200" b="1">
                <a:latin typeface="Times New Roman" pitchFamily="18" charset="0"/>
              </a:rPr>
              <a:t>       </a:t>
            </a:r>
            <a:r>
              <a:rPr kumimoji="1" lang="en-US" altLang="zh-CN" sz="3200">
                <a:latin typeface="Times New Roman" pitchFamily="18" charset="0"/>
              </a:rPr>
              <a:t> </a:t>
            </a:r>
            <a:r>
              <a:rPr kumimoji="1" lang="en-US" altLang="zh-CN" sz="3200" b="1">
                <a:latin typeface="Times New Roman" pitchFamily="18" charset="0"/>
              </a:rPr>
              <a:t>}</a:t>
            </a:r>
            <a:r>
              <a:rPr kumimoji="1" lang="en-US" altLang="zh-CN" sz="3200">
                <a:latin typeface="Times New Roman" pitchFamily="18" charset="0"/>
              </a:rPr>
              <a:t> </a:t>
            </a:r>
          </a:p>
          <a:p>
            <a:pPr eaLnBrk="1" hangingPunct="1">
              <a:defRPr/>
            </a:pPr>
            <a:r>
              <a:rPr kumimoji="1" lang="en-US" altLang="zh-CN" sz="3200">
                <a:latin typeface="Times New Roman" pitchFamily="18" charset="0"/>
              </a:rPr>
              <a:t>        </a:t>
            </a:r>
            <a:r>
              <a:rPr kumimoji="1" lang="en-US" altLang="zh-CN" sz="3200" b="1">
                <a:latin typeface="Times New Roman" pitchFamily="18" charset="0"/>
              </a:rPr>
              <a:t>else {</a:t>
            </a:r>
          </a:p>
          <a:p>
            <a:pPr eaLnBrk="1" hangingPunct="1">
              <a:defRPr/>
            </a:pPr>
            <a:r>
              <a:rPr kumimoji="1" lang="en-US" altLang="zh-CN" sz="3200" b="1">
                <a:latin typeface="Times New Roman" pitchFamily="18" charset="0"/>
              </a:rPr>
              <a:t>           </a:t>
            </a:r>
            <a:r>
              <a:rPr kumimoji="1" lang="en-US" altLang="zh-CN" sz="3200">
                <a:latin typeface="Times New Roman" pitchFamily="18" charset="0"/>
              </a:rPr>
              <a:t> Vector[k].link = j</a:t>
            </a:r>
            <a:r>
              <a:rPr kumimoji="1" lang="en-US" altLang="zh-CN" sz="3200" b="1">
                <a:latin typeface="Times New Roman" pitchFamily="18" charset="0"/>
              </a:rPr>
              <a:t>;</a:t>
            </a:r>
            <a:r>
              <a:rPr kumimoji="1" lang="en-US" altLang="zh-CN" sz="3200">
                <a:latin typeface="Times New Roman" pitchFamily="18" charset="0"/>
              </a:rPr>
              <a:t>  k = j</a:t>
            </a:r>
            <a:r>
              <a:rPr kumimoji="1" lang="en-US" altLang="zh-CN" sz="3200" b="1">
                <a:latin typeface="Times New Roman" pitchFamily="18" charset="0"/>
              </a:rPr>
              <a:t>;</a:t>
            </a:r>
            <a:r>
              <a:rPr kumimoji="1" lang="en-US" altLang="zh-CN" sz="3200">
                <a:latin typeface="Times New Roman" pitchFamily="18" charset="0"/>
              </a:rPr>
              <a:t> </a:t>
            </a:r>
          </a:p>
        </p:txBody>
      </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Text Box 2">
            <a:extLst>
              <a:ext uri="{FF2B5EF4-FFF2-40B4-BE49-F238E27FC236}">
                <a16:creationId xmlns:a16="http://schemas.microsoft.com/office/drawing/2014/main" id="{8A25FAAA-0D4B-40FB-9E5C-14C545C5BC54}"/>
              </a:ext>
            </a:extLst>
          </p:cNvPr>
          <p:cNvSpPr txBox="1">
            <a:spLocks noChangeArrowheads="1"/>
          </p:cNvSpPr>
          <p:nvPr/>
        </p:nvSpPr>
        <p:spPr bwMode="auto">
          <a:xfrm>
            <a:off x="425450" y="293688"/>
            <a:ext cx="7804150" cy="6030912"/>
          </a:xfrm>
          <a:prstGeom prst="rect">
            <a:avLst/>
          </a:prstGeom>
          <a:noFill/>
          <a:ln w="9525">
            <a:noFill/>
            <a:miter lim="800000"/>
            <a:headEnd/>
            <a:tailEnd/>
          </a:ln>
        </p:spPr>
        <p:txBody>
          <a:bodyPr>
            <a:spAutoFit/>
          </a:bodyPr>
          <a:lstStyle/>
          <a:p>
            <a:pPr eaLnBrk="1" hangingPunct="1">
              <a:defRPr/>
            </a:pPr>
            <a:r>
              <a:rPr kumimoji="1" lang="zh-CN" altLang="en-US" sz="3200" b="1">
                <a:latin typeface="Times New Roman" pitchFamily="18" charset="0"/>
              </a:rPr>
              <a:t>        </a:t>
            </a:r>
            <a:r>
              <a:rPr kumimoji="1" lang="zh-CN" altLang="en-US" sz="3200">
                <a:latin typeface="Times New Roman" pitchFamily="18" charset="0"/>
              </a:rPr>
              <a:t>	   </a:t>
            </a:r>
            <a:r>
              <a:rPr kumimoji="1" lang="en-US" altLang="zh-CN" sz="3200">
                <a:latin typeface="Times New Roman" pitchFamily="18" charset="0"/>
              </a:rPr>
              <a:t>j = Vector[j].link</a:t>
            </a:r>
            <a:r>
              <a:rPr kumimoji="1" lang="en-US" altLang="zh-CN" sz="3200" b="1">
                <a:latin typeface="Times New Roman" pitchFamily="18" charset="0"/>
              </a:rPr>
              <a:t>;</a:t>
            </a:r>
          </a:p>
          <a:p>
            <a:pPr eaLnBrk="1" hangingPunct="1">
              <a:defRPr/>
            </a:pPr>
            <a:r>
              <a:rPr kumimoji="1" lang="en-US" altLang="zh-CN" sz="3200" b="1">
                <a:latin typeface="Times New Roman" pitchFamily="18" charset="0"/>
              </a:rPr>
              <a:t>       </a:t>
            </a:r>
            <a:r>
              <a:rPr kumimoji="1" lang="en-US" altLang="zh-CN" sz="3200">
                <a:latin typeface="Times New Roman" pitchFamily="18" charset="0"/>
              </a:rPr>
              <a:t> </a:t>
            </a:r>
            <a:r>
              <a:rPr kumimoji="1" lang="en-US" altLang="zh-CN" sz="3200" b="1">
                <a:latin typeface="Times New Roman" pitchFamily="18" charset="0"/>
              </a:rPr>
              <a:t>}</a:t>
            </a:r>
            <a:endParaRPr kumimoji="1" lang="en-US" altLang="zh-CN" sz="3200">
              <a:latin typeface="Times New Roman" pitchFamily="18" charset="0"/>
            </a:endParaRPr>
          </a:p>
          <a:p>
            <a:pPr eaLnBrk="1" hangingPunct="1">
              <a:defRPr/>
            </a:pPr>
            <a:r>
              <a:rPr kumimoji="1" lang="en-US" altLang="zh-CN" sz="3200">
                <a:latin typeface="Times New Roman" pitchFamily="18" charset="0"/>
              </a:rPr>
              <a:t>        </a:t>
            </a:r>
            <a:r>
              <a:rPr kumimoji="1" lang="en-US" altLang="zh-CN" sz="3200" b="1">
                <a:latin typeface="Times New Roman" pitchFamily="18" charset="0"/>
              </a:rPr>
              <a:t>if </a:t>
            </a:r>
            <a:r>
              <a:rPr kumimoji="1" lang="en-US" altLang="zh-CN" sz="3200">
                <a:latin typeface="Times New Roman" pitchFamily="18" charset="0"/>
              </a:rPr>
              <a:t>( i </a:t>
            </a:r>
            <a:r>
              <a:rPr kumimoji="1" lang="en-US" altLang="zh-CN" sz="3200" i="1">
                <a:latin typeface="Times New Roman" pitchFamily="18" charset="0"/>
              </a:rPr>
              <a:t>==</a:t>
            </a:r>
            <a:r>
              <a:rPr kumimoji="1" lang="en-US" altLang="zh-CN" sz="3200">
                <a:latin typeface="Times New Roman" pitchFamily="18" charset="0"/>
              </a:rPr>
              <a:t> 0 ) Vector[k].link = j</a:t>
            </a:r>
            <a:r>
              <a:rPr kumimoji="1" lang="en-US" altLang="zh-CN" sz="3200" b="1">
                <a:latin typeface="Times New Roman" pitchFamily="18" charset="0"/>
              </a:rPr>
              <a:t>;</a:t>
            </a:r>
            <a:r>
              <a:rPr kumimoji="1" lang="en-US" altLang="zh-CN" sz="3200">
                <a:latin typeface="Times New Roman" pitchFamily="18" charset="0"/>
              </a:rPr>
              <a:t> </a:t>
            </a:r>
          </a:p>
          <a:p>
            <a:pPr eaLnBrk="1" hangingPunct="1">
              <a:defRPr/>
            </a:pPr>
            <a:r>
              <a:rPr kumimoji="1" lang="en-US" altLang="zh-CN" sz="3200">
                <a:latin typeface="Times New Roman" pitchFamily="18" charset="0"/>
              </a:rPr>
              <a:t>        </a:t>
            </a:r>
            <a:r>
              <a:rPr kumimoji="1" lang="en-US" altLang="zh-CN" sz="3200" b="1">
                <a:latin typeface="Times New Roman" pitchFamily="18" charset="0"/>
              </a:rPr>
              <a:t>else </a:t>
            </a:r>
            <a:r>
              <a:rPr kumimoji="1" lang="en-US" altLang="zh-CN" sz="3200">
                <a:latin typeface="Times New Roman" pitchFamily="18" charset="0"/>
              </a:rPr>
              <a:t> Vector[k].link = i</a:t>
            </a:r>
            <a:r>
              <a:rPr kumimoji="1" lang="en-US" altLang="zh-CN" sz="3200" b="1">
                <a:latin typeface="Times New Roman" pitchFamily="18" charset="0"/>
              </a:rPr>
              <a:t>;</a:t>
            </a:r>
            <a:r>
              <a:rPr kumimoji="1" lang="en-US" altLang="zh-CN" sz="3200">
                <a:latin typeface="Times New Roman" pitchFamily="18" charset="0"/>
              </a:rPr>
              <a:t>			</a:t>
            </a:r>
          </a:p>
          <a:p>
            <a:pPr eaLnBrk="1" hangingPunct="1">
              <a:defRPr/>
            </a:pPr>
            <a:r>
              <a:rPr kumimoji="1" lang="en-US" altLang="zh-CN" sz="3200">
                <a:latin typeface="Times New Roman" pitchFamily="18" charset="0"/>
              </a:rPr>
              <a:t>        </a:t>
            </a:r>
            <a:r>
              <a:rPr kumimoji="1" lang="en-US" altLang="zh-CN" sz="3200" b="1">
                <a:latin typeface="Times New Roman" pitchFamily="18" charset="0"/>
              </a:rPr>
              <a:t>return</a:t>
            </a:r>
            <a:r>
              <a:rPr kumimoji="1" lang="en-US" altLang="zh-CN" sz="3200">
                <a:latin typeface="Times New Roman" pitchFamily="18" charset="0"/>
              </a:rPr>
              <a:t> Vector[0].link</a:t>
            </a:r>
            <a:r>
              <a:rPr kumimoji="1" lang="en-US" altLang="zh-CN" sz="3200" b="1">
                <a:latin typeface="Times New Roman" pitchFamily="18" charset="0"/>
              </a:rPr>
              <a:t>;</a:t>
            </a:r>
          </a:p>
          <a:p>
            <a:pPr eaLnBrk="1" hangingPunct="1">
              <a:defRPr/>
            </a:pPr>
            <a:r>
              <a:rPr kumimoji="1" lang="en-US" altLang="zh-CN" sz="3200" b="1">
                <a:latin typeface="Times New Roman" pitchFamily="18" charset="0"/>
              </a:rPr>
              <a:t>}</a:t>
            </a:r>
          </a:p>
          <a:p>
            <a:pPr eaLnBrk="1" hangingPunct="1">
              <a:defRPr/>
            </a:pPr>
            <a:endParaRPr kumimoji="1" lang="en-US" altLang="zh-CN" sz="2400" b="1">
              <a:latin typeface="Times New Roman" pitchFamily="18" charset="0"/>
            </a:endParaRPr>
          </a:p>
          <a:p>
            <a:pPr eaLnBrk="1" hangingPunct="1">
              <a:defRPr/>
            </a:pPr>
            <a:r>
              <a:rPr kumimoji="1" lang="zh-CN" altLang="en-US" sz="3200" b="1">
                <a:effectLst>
                  <a:outerShdw blurRad="38100" dist="38100" dir="2700000" algn="tl">
                    <a:srgbClr val="C0C0C0"/>
                  </a:outerShdw>
                </a:effectLst>
                <a:latin typeface="Times New Roman" pitchFamily="18" charset="0"/>
              </a:rPr>
              <a:t>递归的归并排序算法</a:t>
            </a:r>
            <a:endParaRPr kumimoji="1" lang="zh-CN" altLang="en-US" sz="2400">
              <a:latin typeface="Times New Roman" pitchFamily="18" charset="0"/>
            </a:endParaRPr>
          </a:p>
          <a:p>
            <a:pPr eaLnBrk="1" hangingPunct="1">
              <a:defRPr/>
            </a:pPr>
            <a:endParaRPr kumimoji="1" lang="zh-CN" altLang="en-US" sz="1400" b="1">
              <a:latin typeface="Times New Roman" pitchFamily="18" charset="0"/>
            </a:endParaRPr>
          </a:p>
          <a:p>
            <a:pPr eaLnBrk="1" hangingPunct="1">
              <a:defRPr/>
            </a:pPr>
            <a:r>
              <a:rPr kumimoji="1" lang="en-US" altLang="zh-CN" sz="3200" b="1">
                <a:latin typeface="Times New Roman" pitchFamily="18" charset="0"/>
              </a:rPr>
              <a:t>template &lt;class Type&gt; </a:t>
            </a:r>
          </a:p>
          <a:p>
            <a:pPr eaLnBrk="1" hangingPunct="1">
              <a:defRPr/>
            </a:pPr>
            <a:r>
              <a:rPr kumimoji="1" lang="en-US" altLang="zh-CN" sz="3200" b="1">
                <a:latin typeface="Times New Roman" pitchFamily="18" charset="0"/>
              </a:rPr>
              <a:t>int</a:t>
            </a:r>
            <a:r>
              <a:rPr kumimoji="1" lang="en-US" altLang="zh-CN" sz="3200">
                <a:latin typeface="Times New Roman" pitchFamily="18" charset="0"/>
              </a:rPr>
              <a:t> staticlinkList</a:t>
            </a:r>
            <a:r>
              <a:rPr kumimoji="1" lang="en-US" altLang="zh-CN" sz="3200" b="1">
                <a:latin typeface="Times New Roman" pitchFamily="18" charset="0"/>
              </a:rPr>
              <a:t>&lt;Type&gt; :: </a:t>
            </a:r>
            <a:r>
              <a:rPr kumimoji="1" lang="en-US" altLang="zh-CN" sz="3200">
                <a:latin typeface="Times New Roman" pitchFamily="18" charset="0"/>
              </a:rPr>
              <a:t>MergeSort ( </a:t>
            </a:r>
          </a:p>
          <a:p>
            <a:pPr eaLnBrk="1" hangingPunct="1">
              <a:defRPr/>
            </a:pPr>
            <a:r>
              <a:rPr kumimoji="1" lang="en-US" altLang="zh-CN" sz="3200">
                <a:latin typeface="Times New Roman" pitchFamily="18" charset="0"/>
              </a:rPr>
              <a:t>             </a:t>
            </a:r>
            <a:r>
              <a:rPr kumimoji="1" lang="en-US" altLang="zh-CN" sz="3200" b="1">
                <a:latin typeface="Times New Roman" pitchFamily="18" charset="0"/>
              </a:rPr>
              <a:t>const int</a:t>
            </a:r>
            <a:r>
              <a:rPr kumimoji="1" lang="en-US" altLang="zh-CN" sz="3200">
                <a:latin typeface="Times New Roman" pitchFamily="18" charset="0"/>
              </a:rPr>
              <a:t> left,  </a:t>
            </a:r>
            <a:r>
              <a:rPr kumimoji="1" lang="en-US" altLang="zh-CN" sz="3200" b="1">
                <a:latin typeface="Times New Roman" pitchFamily="18" charset="0"/>
              </a:rPr>
              <a:t>const int</a:t>
            </a:r>
            <a:r>
              <a:rPr kumimoji="1" lang="en-US" altLang="zh-CN" sz="3200">
                <a:latin typeface="Times New Roman" pitchFamily="18" charset="0"/>
              </a:rPr>
              <a:t> right ) </a:t>
            </a:r>
            <a:r>
              <a:rPr kumimoji="1" lang="en-US" altLang="zh-CN" sz="3200" b="1">
                <a:latin typeface="Times New Roman" pitchFamily="18" charset="0"/>
              </a:rPr>
              <a:t>{</a:t>
            </a:r>
          </a:p>
          <a:p>
            <a:pPr eaLnBrk="1" hangingPunct="1">
              <a:defRPr/>
            </a:pPr>
            <a:r>
              <a:rPr kumimoji="1" lang="en-US" altLang="zh-CN" sz="3200" b="1">
                <a:latin typeface="Times New Roman" pitchFamily="18" charset="0"/>
              </a:rPr>
              <a:t>    if</a:t>
            </a:r>
            <a:r>
              <a:rPr kumimoji="1" lang="en-US" altLang="zh-CN" sz="3200">
                <a:latin typeface="Times New Roman" pitchFamily="18" charset="0"/>
              </a:rPr>
              <a:t> ( left &gt;= right ) </a:t>
            </a:r>
            <a:r>
              <a:rPr kumimoji="1" lang="en-US" altLang="zh-CN" sz="3200" b="1">
                <a:latin typeface="Times New Roman" pitchFamily="18" charset="0"/>
              </a:rPr>
              <a:t>return</a:t>
            </a:r>
            <a:r>
              <a:rPr kumimoji="1" lang="en-US" altLang="zh-CN" sz="3200">
                <a:latin typeface="Times New Roman" pitchFamily="18" charset="0"/>
              </a:rPr>
              <a:t> left</a:t>
            </a:r>
            <a:r>
              <a:rPr kumimoji="1" lang="en-US" altLang="zh-CN" sz="3200" b="1">
                <a:latin typeface="Times New Roman" pitchFamily="18" charset="0"/>
              </a:rPr>
              <a:t>;</a:t>
            </a:r>
          </a:p>
        </p:txBody>
      </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534D37E5-3CE3-47B4-BC1A-D02161461379}"/>
              </a:ext>
            </a:extLst>
          </p:cNvPr>
          <p:cNvSpPr txBox="1">
            <a:spLocks noChangeArrowheads="1"/>
          </p:cNvSpPr>
          <p:nvPr/>
        </p:nvSpPr>
        <p:spPr bwMode="auto">
          <a:xfrm>
            <a:off x="381000" y="292100"/>
            <a:ext cx="853440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rPr>
              <a:t>    </a:t>
            </a:r>
            <a:r>
              <a:rPr kumimoji="1" lang="en-US" altLang="zh-CN" sz="3200" b="1">
                <a:latin typeface="Times New Roman" panose="02020603050405020304" pitchFamily="18" charset="0"/>
              </a:rPr>
              <a:t>int </a:t>
            </a:r>
            <a:r>
              <a:rPr kumimoji="1" lang="en-US" altLang="zh-CN" sz="3200">
                <a:latin typeface="Times New Roman" panose="02020603050405020304" pitchFamily="18" charset="0"/>
              </a:rPr>
              <a:t>mid = ( left + right ) / 2</a:t>
            </a:r>
            <a:r>
              <a:rPr kumimoji="1" lang="en-US" altLang="zh-CN" sz="3200" b="1">
                <a:latin typeface="Times New Roman" panose="02020603050405020304" pitchFamily="18" charset="0"/>
              </a:rPr>
              <a:t>;</a:t>
            </a:r>
            <a:endParaRPr kumimoji="1" lang="en-US" altLang="zh-CN" sz="3200">
              <a:latin typeface="Times New Roman" panose="02020603050405020304" pitchFamily="18" charset="0"/>
            </a:endParaRPr>
          </a:p>
          <a:p>
            <a:pPr eaLnBrk="1" hangingPunct="1"/>
            <a:r>
              <a:rPr kumimoji="1" lang="en-US" altLang="zh-CN" sz="3200">
                <a:latin typeface="Times New Roman" panose="02020603050405020304" pitchFamily="18" charset="0"/>
              </a:rPr>
              <a:t>    </a:t>
            </a:r>
            <a:r>
              <a:rPr kumimoji="1" lang="en-US" altLang="zh-CN" sz="3200" b="1">
                <a:latin typeface="Times New Roman" panose="02020603050405020304" pitchFamily="18" charset="0"/>
              </a:rPr>
              <a:t>return</a:t>
            </a:r>
            <a:r>
              <a:rPr kumimoji="1" lang="en-US" altLang="zh-CN" sz="3200">
                <a:latin typeface="Times New Roman" panose="02020603050405020304" pitchFamily="18" charset="0"/>
              </a:rPr>
              <a:t> ListMerge ( </a:t>
            </a:r>
          </a:p>
          <a:p>
            <a:pPr eaLnBrk="1" hangingPunct="1"/>
            <a:r>
              <a:rPr kumimoji="1" lang="en-US" altLang="zh-CN" sz="3200">
                <a:latin typeface="Times New Roman" panose="02020603050405020304" pitchFamily="18" charset="0"/>
              </a:rPr>
              <a:t>                   MergeSort ( left, mid ), </a:t>
            </a:r>
          </a:p>
          <a:p>
            <a:pPr eaLnBrk="1" hangingPunct="1"/>
            <a:r>
              <a:rPr kumimoji="1" lang="en-US" altLang="zh-CN" sz="3200">
                <a:latin typeface="Times New Roman" panose="02020603050405020304" pitchFamily="18" charset="0"/>
              </a:rPr>
              <a:t>		 MegerSort ( mid+1, right ) )</a:t>
            </a:r>
            <a:r>
              <a:rPr kumimoji="1" lang="en-US" altLang="zh-CN" sz="3200" b="1">
                <a:latin typeface="Times New Roman" panose="02020603050405020304" pitchFamily="18" charset="0"/>
              </a:rPr>
              <a:t>;</a:t>
            </a:r>
            <a:endParaRPr kumimoji="1" lang="en-US" altLang="zh-CN" sz="3200">
              <a:latin typeface="Times New Roman" panose="02020603050405020304" pitchFamily="18" charset="0"/>
            </a:endParaRPr>
          </a:p>
          <a:p>
            <a:pPr eaLnBrk="1" hangingPunct="1"/>
            <a:r>
              <a:rPr kumimoji="1" lang="en-US" altLang="zh-CN" sz="3200">
                <a:latin typeface="Times New Roman" panose="02020603050405020304" pitchFamily="18" charset="0"/>
              </a:rPr>
              <a:t>    </a:t>
            </a:r>
            <a:r>
              <a:rPr kumimoji="1" lang="en-US" altLang="zh-CN" sz="3200" b="1">
                <a:solidFill>
                  <a:srgbClr val="0000CC"/>
                </a:solidFill>
                <a:latin typeface="Times New Roman" panose="02020603050405020304" pitchFamily="18" charset="0"/>
                <a:ea typeface="隶书" panose="02010509060101010101" pitchFamily="49" charset="-122"/>
              </a:rPr>
              <a:t>//</a:t>
            </a:r>
            <a:r>
              <a:rPr kumimoji="1" lang="zh-CN" altLang="en-US" sz="3200">
                <a:solidFill>
                  <a:srgbClr val="0000CC"/>
                </a:solidFill>
                <a:latin typeface="Times New Roman" panose="02020603050405020304" pitchFamily="18" charset="0"/>
                <a:ea typeface="隶书" panose="02010509060101010101" pitchFamily="49" charset="-122"/>
              </a:rPr>
              <a:t>以中点</a:t>
            </a:r>
            <a:r>
              <a:rPr kumimoji="1" lang="en-US" altLang="zh-CN" sz="3200" b="1">
                <a:solidFill>
                  <a:srgbClr val="0000CC"/>
                </a:solidFill>
                <a:latin typeface="Times New Roman" panose="02020603050405020304" pitchFamily="18" charset="0"/>
                <a:ea typeface="隶书" panose="02010509060101010101" pitchFamily="49" charset="-122"/>
              </a:rPr>
              <a:t>mid</a:t>
            </a:r>
            <a:r>
              <a:rPr kumimoji="1" lang="zh-CN" altLang="en-US" sz="3200">
                <a:solidFill>
                  <a:srgbClr val="0000CC"/>
                </a:solidFill>
                <a:latin typeface="Times New Roman" panose="02020603050405020304" pitchFamily="18" charset="0"/>
                <a:ea typeface="隶书" panose="02010509060101010101" pitchFamily="49" charset="-122"/>
              </a:rPr>
              <a:t>为界, 分别对左半部和右半部进</a:t>
            </a:r>
            <a:endParaRPr kumimoji="1" lang="zh-CN" altLang="en-US" sz="3200" b="1">
              <a:solidFill>
                <a:srgbClr val="0000CC"/>
              </a:solidFill>
              <a:latin typeface="Times New Roman" panose="02020603050405020304" pitchFamily="18" charset="0"/>
              <a:ea typeface="仿宋_GB2312" pitchFamily="49" charset="-122"/>
            </a:endParaRPr>
          </a:p>
          <a:p>
            <a:pPr eaLnBrk="1" hangingPunct="1"/>
            <a:r>
              <a:rPr kumimoji="1" lang="zh-CN" altLang="en-US" sz="3200" b="1">
                <a:solidFill>
                  <a:srgbClr val="0000CC"/>
                </a:solidFill>
                <a:latin typeface="Times New Roman" panose="02020603050405020304" pitchFamily="18" charset="0"/>
                <a:ea typeface="仿宋_GB2312" pitchFamily="49" charset="-122"/>
              </a:rPr>
              <a:t>    //</a:t>
            </a:r>
            <a:r>
              <a:rPr kumimoji="1" lang="zh-CN" altLang="en-US" sz="3200">
                <a:solidFill>
                  <a:srgbClr val="0000CC"/>
                </a:solidFill>
                <a:latin typeface="Times New Roman" panose="02020603050405020304" pitchFamily="18" charset="0"/>
                <a:ea typeface="隶书" panose="02010509060101010101" pitchFamily="49" charset="-122"/>
              </a:rPr>
              <a:t>行表归并排序</a:t>
            </a:r>
            <a:endParaRPr kumimoji="1" lang="zh-CN" altLang="en-US" sz="3200">
              <a:solidFill>
                <a:srgbClr val="0000CC"/>
              </a:solidFill>
              <a:latin typeface="Times New Roman" panose="02020603050405020304" pitchFamily="18" charset="0"/>
            </a:endParaRPr>
          </a:p>
          <a:p>
            <a:pPr eaLnBrk="1" hangingPunct="1"/>
            <a:r>
              <a:rPr kumimoji="1" lang="zh-CN" altLang="en-US" sz="3200" b="1">
                <a:latin typeface="Times New Roman" panose="02020603050405020304" pitchFamily="18" charset="0"/>
              </a:rPr>
              <a:t>}</a:t>
            </a:r>
          </a:p>
          <a:p>
            <a:pPr eaLnBrk="1" hangingPunct="1"/>
            <a:endParaRPr kumimoji="1" lang="zh-CN" altLang="en-US" sz="2400">
              <a:latin typeface="Times New Roman" panose="02020603050405020304" pitchFamily="18" charset="0"/>
            </a:endParaRPr>
          </a:p>
        </p:txBody>
      </p:sp>
      <p:sp>
        <p:nvSpPr>
          <p:cNvPr id="1505283" name="Rectangle 3">
            <a:extLst>
              <a:ext uri="{FF2B5EF4-FFF2-40B4-BE49-F238E27FC236}">
                <a16:creationId xmlns:a16="http://schemas.microsoft.com/office/drawing/2014/main" id="{0F3A9377-711C-4436-A5C9-22B51DA81E21}"/>
              </a:ext>
            </a:extLst>
          </p:cNvPr>
          <p:cNvSpPr>
            <a:spLocks noChangeArrowheads="1"/>
          </p:cNvSpPr>
          <p:nvPr/>
        </p:nvSpPr>
        <p:spPr bwMode="auto">
          <a:xfrm>
            <a:off x="107950" y="4419600"/>
            <a:ext cx="8915400" cy="1676400"/>
          </a:xfrm>
          <a:prstGeom prst="rect">
            <a:avLst/>
          </a:prstGeom>
          <a:noFill/>
          <a:ln w="9525">
            <a:noFill/>
            <a:miter lim="800000"/>
            <a:headEnd/>
            <a:tailEnd/>
          </a:ln>
          <a:effectLst/>
        </p:spPr>
        <p:txBody>
          <a:bodyPr lIns="92075" tIns="46038" rIns="92075" bIns="46038"/>
          <a:lstStyle/>
          <a:p>
            <a:pPr marL="342900" indent="-342900" defTabSz="915988">
              <a:buClr>
                <a:srgbClr val="FF7C80"/>
              </a:buClr>
              <a:buSzPct val="50000"/>
              <a:buFont typeface="Wingdings" pitchFamily="2" charset="2"/>
              <a:buChar char="n"/>
              <a:defRPr/>
            </a:pPr>
            <a:r>
              <a:rPr lang="zh-CN" altLang="en-US" sz="3200" b="1">
                <a:effectLst>
                  <a:outerShdw blurRad="38100" dist="38100" dir="2700000" algn="tl">
                    <a:srgbClr val="C0C0C0"/>
                  </a:outerShdw>
                </a:effectLst>
                <a:latin typeface="Times New Roman" pitchFamily="18" charset="0"/>
              </a:rPr>
              <a:t>链表的归并排序方法的</a:t>
            </a:r>
            <a:r>
              <a:rPr lang="zh-CN" altLang="en-US" sz="3200" b="1">
                <a:solidFill>
                  <a:schemeClr val="tx2"/>
                </a:solidFill>
                <a:effectLst>
                  <a:outerShdw blurRad="38100" dist="38100" dir="2700000" algn="tl">
                    <a:srgbClr val="C0C0C0"/>
                  </a:outerShdw>
                </a:effectLst>
                <a:latin typeface="Times New Roman" pitchFamily="18" charset="0"/>
              </a:rPr>
              <a:t>递归深度</a:t>
            </a:r>
            <a:r>
              <a:rPr lang="zh-CN" altLang="en-US" sz="3200" b="1">
                <a:effectLst>
                  <a:outerShdw blurRad="38100" dist="38100" dir="2700000" algn="tl">
                    <a:srgbClr val="C0C0C0"/>
                  </a:outerShdw>
                </a:effectLst>
                <a:latin typeface="Times New Roman" pitchFamily="18" charset="0"/>
              </a:rPr>
              <a:t>为</a:t>
            </a:r>
            <a:r>
              <a:rPr lang="en-US" altLang="zh-CN" sz="3200" b="1">
                <a:solidFill>
                  <a:schemeClr val="tx2"/>
                </a:solidFill>
                <a:effectLst>
                  <a:outerShdw blurRad="38100" dist="38100" dir="2700000" algn="tl">
                    <a:srgbClr val="C0C0C0"/>
                  </a:outerShdw>
                </a:effectLst>
                <a:latin typeface="Times New Roman" pitchFamily="18" charset="0"/>
              </a:rPr>
              <a:t>O(log</a:t>
            </a:r>
            <a:r>
              <a:rPr lang="en-US" altLang="zh-CN" sz="3200" b="1" baseline="-25000">
                <a:solidFill>
                  <a:schemeClr val="tx2"/>
                </a:solidFill>
                <a:effectLst>
                  <a:outerShdw blurRad="38100" dist="38100" dir="2700000" algn="tl">
                    <a:srgbClr val="C0C0C0"/>
                  </a:outerShdw>
                </a:effectLst>
                <a:latin typeface="Times New Roman" pitchFamily="18" charset="0"/>
              </a:rPr>
              <a:t>2</a:t>
            </a:r>
            <a:r>
              <a:rPr lang="en-US" altLang="zh-CN" sz="3200" b="1" i="1">
                <a:solidFill>
                  <a:schemeClr val="tx2"/>
                </a:solidFill>
                <a:effectLst>
                  <a:outerShdw blurRad="38100" dist="38100" dir="2700000" algn="tl">
                    <a:srgbClr val="C0C0C0"/>
                  </a:outerShdw>
                </a:effectLst>
                <a:latin typeface="Times New Roman" pitchFamily="18" charset="0"/>
              </a:rPr>
              <a:t>n</a:t>
            </a:r>
            <a:r>
              <a:rPr lang="en-US" altLang="zh-CN" sz="3200" b="1">
                <a:solidFill>
                  <a:schemeClr val="tx2"/>
                </a:solidFill>
                <a:effectLst>
                  <a:outerShdw blurRad="38100" dist="38100" dir="2700000" algn="tl">
                    <a:srgbClr val="C0C0C0"/>
                  </a:outerShdw>
                </a:effectLst>
                <a:latin typeface="Times New Roman" pitchFamily="18" charset="0"/>
              </a:rPr>
              <a:t>)</a:t>
            </a:r>
            <a:r>
              <a:rPr lang="en-US" altLang="zh-CN" sz="3200" b="1">
                <a:effectLst>
                  <a:outerShdw blurRad="38100" dist="38100" dir="2700000" algn="tl">
                    <a:srgbClr val="C0C0C0"/>
                  </a:outerShdw>
                </a:effectLst>
                <a:latin typeface="Times New Roman" pitchFamily="18" charset="0"/>
              </a:rPr>
              <a:t>，</a:t>
            </a:r>
            <a:r>
              <a:rPr lang="zh-CN" altLang="en-US" sz="3200" b="1">
                <a:effectLst>
                  <a:outerShdw blurRad="38100" dist="38100" dir="2700000" algn="tl">
                    <a:srgbClr val="C0C0C0"/>
                  </a:outerShdw>
                </a:effectLst>
                <a:latin typeface="Times New Roman" pitchFamily="18" charset="0"/>
              </a:rPr>
              <a:t>对象排序码的</a:t>
            </a:r>
            <a:r>
              <a:rPr lang="zh-CN" altLang="en-US" sz="3200" b="1">
                <a:solidFill>
                  <a:srgbClr val="FF0000"/>
                </a:solidFill>
                <a:effectLst>
                  <a:outerShdw blurRad="38100" dist="38100" dir="2700000" algn="tl">
                    <a:srgbClr val="C0C0C0"/>
                  </a:outerShdw>
                </a:effectLst>
                <a:latin typeface="Times New Roman" pitchFamily="18" charset="0"/>
              </a:rPr>
              <a:t>比较次数</a:t>
            </a:r>
            <a:r>
              <a:rPr lang="zh-CN" altLang="en-US" sz="3200" b="1">
                <a:effectLst>
                  <a:outerShdw blurRad="38100" dist="38100" dir="2700000" algn="tl">
                    <a:srgbClr val="C0C0C0"/>
                  </a:outerShdw>
                </a:effectLst>
                <a:latin typeface="Times New Roman" pitchFamily="18" charset="0"/>
              </a:rPr>
              <a:t>为</a:t>
            </a:r>
            <a:r>
              <a:rPr lang="en-US" altLang="zh-CN" sz="3200" b="1">
                <a:effectLst>
                  <a:outerShdw blurRad="38100" dist="38100" dir="2700000" algn="tl">
                    <a:srgbClr val="C0C0C0"/>
                  </a:outerShdw>
                </a:effectLst>
                <a:latin typeface="Times New Roman" pitchFamily="18" charset="0"/>
              </a:rPr>
              <a:t>O(</a:t>
            </a:r>
            <a:r>
              <a:rPr lang="en-US" altLang="zh-CN" sz="3200" b="1" i="1">
                <a:effectLst>
                  <a:outerShdw blurRad="38100" dist="38100" dir="2700000" algn="tl">
                    <a:srgbClr val="C0C0C0"/>
                  </a:outerShdw>
                </a:effectLst>
                <a:latin typeface="Times New Roman" pitchFamily="18" charset="0"/>
              </a:rPr>
              <a:t>n</a:t>
            </a:r>
            <a:r>
              <a:rPr lang="en-US" altLang="zh-CN" sz="3200" b="1">
                <a:effectLst>
                  <a:outerShdw blurRad="38100" dist="38100" dir="2700000" algn="tl">
                    <a:srgbClr val="C0C0C0"/>
                  </a:outerShdw>
                </a:effectLst>
                <a:latin typeface="Times New Roman" pitchFamily="18" charset="0"/>
              </a:rPr>
              <a:t>log</a:t>
            </a:r>
            <a:r>
              <a:rPr lang="en-US" altLang="zh-CN" sz="3200" b="1" baseline="-25000">
                <a:effectLst>
                  <a:outerShdw blurRad="38100" dist="38100" dir="2700000" algn="tl">
                    <a:srgbClr val="C0C0C0"/>
                  </a:outerShdw>
                </a:effectLst>
                <a:latin typeface="Times New Roman" pitchFamily="18" charset="0"/>
              </a:rPr>
              <a:t>2</a:t>
            </a:r>
            <a:r>
              <a:rPr lang="en-US" altLang="zh-CN" sz="3200" b="1" i="1">
                <a:effectLst>
                  <a:outerShdw blurRad="38100" dist="38100" dir="2700000" algn="tl">
                    <a:srgbClr val="C0C0C0"/>
                  </a:outerShdw>
                </a:effectLst>
                <a:latin typeface="Times New Roman" pitchFamily="18" charset="0"/>
              </a:rPr>
              <a:t>n</a:t>
            </a:r>
            <a:r>
              <a:rPr lang="en-US" altLang="zh-CN" sz="3200" b="1">
                <a:effectLst>
                  <a:outerShdw blurRad="38100" dist="38100" dir="2700000" algn="tl">
                    <a:srgbClr val="C0C0C0"/>
                  </a:outerShdw>
                </a:effectLst>
                <a:latin typeface="Times New Roman" pitchFamily="18" charset="0"/>
              </a:rPr>
              <a:t>)。</a:t>
            </a:r>
          </a:p>
          <a:p>
            <a:pPr marL="342900" indent="-342900" defTabSz="915988">
              <a:buClr>
                <a:srgbClr val="FF7C80"/>
              </a:buClr>
              <a:buSzPct val="50000"/>
              <a:buFont typeface="Wingdings" pitchFamily="2" charset="2"/>
              <a:buChar char="n"/>
              <a:defRPr/>
            </a:pPr>
            <a:r>
              <a:rPr lang="zh-CN" altLang="en-US" sz="3200" b="1">
                <a:effectLst>
                  <a:outerShdw blurRad="38100" dist="38100" dir="2700000" algn="tl">
                    <a:srgbClr val="C0C0C0"/>
                  </a:outerShdw>
                </a:effectLst>
                <a:latin typeface="Times New Roman" pitchFamily="18" charset="0"/>
              </a:rPr>
              <a:t>链表的归并排序方法是一种</a:t>
            </a:r>
            <a:r>
              <a:rPr lang="zh-CN" altLang="en-US" sz="3200" b="1">
                <a:solidFill>
                  <a:srgbClr val="FF0000"/>
                </a:solidFill>
                <a:effectLst>
                  <a:outerShdw blurRad="38100" dist="38100" dir="2700000" algn="tl">
                    <a:srgbClr val="C0C0C0"/>
                  </a:outerShdw>
                </a:effectLst>
                <a:latin typeface="Times New Roman" pitchFamily="18" charset="0"/>
              </a:rPr>
              <a:t>稳定</a:t>
            </a:r>
            <a:r>
              <a:rPr lang="zh-CN" altLang="en-US" sz="3200" b="1">
                <a:effectLst>
                  <a:outerShdw blurRad="38100" dist="38100" dir="2700000" algn="tl">
                    <a:srgbClr val="C0C0C0"/>
                  </a:outerShdw>
                </a:effectLst>
                <a:latin typeface="Times New Roman" pitchFamily="18" charset="0"/>
              </a:rPr>
              <a:t>的排序方法。</a:t>
            </a:r>
            <a:endParaRPr lang="zh-CN" altLang="en-US" sz="3200" b="1">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1281792-E1FD-46C7-BF64-F37BBAA1F776}"/>
              </a:ext>
            </a:extLst>
          </p:cNvPr>
          <p:cNvSpPr>
            <a:spLocks noChangeArrowheads="1"/>
          </p:cNvSpPr>
          <p:nvPr/>
        </p:nvSpPr>
        <p:spPr bwMode="auto">
          <a:xfrm>
            <a:off x="1371600" y="381000"/>
            <a:ext cx="39798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23" tIns="44517" rIns="90623" bIns="44517">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
            </a:pPr>
            <a:r>
              <a:rPr lang="zh-CN" altLang="en-US" sz="4000" b="1">
                <a:solidFill>
                  <a:srgbClr val="006666"/>
                </a:solidFill>
                <a:latin typeface="Times New Roman" panose="02020603050405020304" pitchFamily="18" charset="0"/>
                <a:ea typeface="仿宋_GB2312" pitchFamily="49" charset="-122"/>
              </a:rPr>
              <a:t>排序的性能分析</a:t>
            </a:r>
          </a:p>
        </p:txBody>
      </p:sp>
      <p:graphicFrame>
        <p:nvGraphicFramePr>
          <p:cNvPr id="103427" name="Object 3">
            <a:extLst>
              <a:ext uri="{FF2B5EF4-FFF2-40B4-BE49-F238E27FC236}">
                <a16:creationId xmlns:a16="http://schemas.microsoft.com/office/drawing/2014/main" id="{5A5790D6-05BD-4645-9E42-60DE7FBFB61A}"/>
              </a:ext>
            </a:extLst>
          </p:cNvPr>
          <p:cNvGraphicFramePr>
            <a:graphicFrameLocks noChangeAspect="1"/>
          </p:cNvGraphicFramePr>
          <p:nvPr/>
        </p:nvGraphicFramePr>
        <p:xfrm>
          <a:off x="431800" y="1346200"/>
          <a:ext cx="8483600" cy="5664200"/>
        </p:xfrm>
        <a:graphic>
          <a:graphicData uri="http://schemas.openxmlformats.org/presentationml/2006/ole">
            <mc:AlternateContent xmlns:mc="http://schemas.openxmlformats.org/markup-compatibility/2006">
              <mc:Choice xmlns:v="urn:schemas-microsoft-com:vml" Requires="v">
                <p:oleObj spid="_x0000_s103438" name="Document" r:id="rId3" imgW="8471647" imgH="5660909" progId="Word.Document.8">
                  <p:embed/>
                </p:oleObj>
              </mc:Choice>
              <mc:Fallback>
                <p:oleObj name="Document" r:id="rId3" imgW="8471647" imgH="566090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346200"/>
                        <a:ext cx="8483600"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D66FDF-8FDD-4255-B2D2-ABA7E0973AC5}"/>
              </a:ext>
            </a:extLst>
          </p:cNvPr>
          <p:cNvSpPr>
            <a:spLocks noGrp="1"/>
          </p:cNvSpPr>
          <p:nvPr>
            <p:ph type="sldNum" sz="quarter" idx="12"/>
          </p:nvPr>
        </p:nvSpPr>
        <p:spPr/>
        <p:txBody>
          <a:bodyPr/>
          <a:lstStyle/>
          <a:p>
            <a:pPr>
              <a:defRPr/>
            </a:pPr>
            <a:fld id="{E4F373BA-C97E-479C-A891-78928027D064}" type="slidenum">
              <a:rPr lang="en-US" altLang="zh-CN" smtClean="0"/>
              <a:pPr>
                <a:defRPr/>
              </a:pPr>
              <a:t>99</a:t>
            </a:fld>
            <a:endParaRPr lang="en-US" altLang="zh-CN"/>
          </a:p>
        </p:txBody>
      </p:sp>
      <p:sp>
        <p:nvSpPr>
          <p:cNvPr id="3" name="矩形 2">
            <a:extLst>
              <a:ext uri="{FF2B5EF4-FFF2-40B4-BE49-F238E27FC236}">
                <a16:creationId xmlns:a16="http://schemas.microsoft.com/office/drawing/2014/main" id="{62F95538-B359-433F-9BAD-523D3DD03138}"/>
              </a:ext>
            </a:extLst>
          </p:cNvPr>
          <p:cNvSpPr/>
          <p:nvPr/>
        </p:nvSpPr>
        <p:spPr>
          <a:xfrm>
            <a:off x="539552" y="1124744"/>
            <a:ext cx="7524836" cy="1300356"/>
          </a:xfrm>
          <a:prstGeom prst="rect">
            <a:avLst/>
          </a:prstGeom>
        </p:spPr>
        <p:txBody>
          <a:bodyPr wrap="square">
            <a:spAutoFit/>
          </a:bodyPr>
          <a:lstStyle/>
          <a:p>
            <a:pPr marL="76200" algn="ctr">
              <a:lnSpc>
                <a:spcPts val="2075"/>
              </a:lnSpc>
              <a:spcAft>
                <a:spcPts val="0"/>
              </a:spcAft>
            </a:pPr>
            <a:r>
              <a:rPr lang="zh-CN" altLang="zh-CN" sz="3600" dirty="0">
                <a:latin typeface="黑体" panose="02010609060101010101" pitchFamily="49" charset="-122"/>
                <a:ea typeface="黑体" panose="02010609060101010101" pitchFamily="49" charset="-122"/>
                <a:cs typeface="宋体" panose="02010600030101010101" pitchFamily="2" charset="-122"/>
              </a:rPr>
              <a:t>第</a:t>
            </a:r>
            <a:r>
              <a:rPr lang="zh-CN" altLang="zh-CN" sz="3600" spc="-380" dirty="0">
                <a:latin typeface="黑体" panose="02010609060101010101" pitchFamily="49" charset="-122"/>
                <a:ea typeface="黑体" panose="02010609060101010101" pitchFamily="49" charset="-122"/>
                <a:cs typeface="宋体" panose="02010600030101010101" pitchFamily="2" charset="-122"/>
              </a:rPr>
              <a:t> </a:t>
            </a:r>
            <a:r>
              <a:rPr lang="en-US" altLang="zh-CN" sz="3600" dirty="0">
                <a:latin typeface="黑体" panose="02010609060101010101" pitchFamily="49" charset="-122"/>
                <a:ea typeface="黑体" panose="02010609060101010101" pitchFamily="49" charset="-122"/>
              </a:rPr>
              <a:t>9</a:t>
            </a:r>
            <a:r>
              <a:rPr lang="en-US" altLang="zh-CN" sz="3600" spc="10" dirty="0">
                <a:latin typeface="黑体" panose="02010609060101010101" pitchFamily="49" charset="-122"/>
                <a:ea typeface="黑体" panose="02010609060101010101" pitchFamily="49" charset="-122"/>
              </a:rPr>
              <a:t> </a:t>
            </a:r>
            <a:r>
              <a:rPr lang="zh-CN" altLang="zh-CN" sz="3600" dirty="0">
                <a:latin typeface="黑体" panose="02010609060101010101" pitchFamily="49" charset="-122"/>
                <a:ea typeface="黑体" panose="02010609060101010101" pitchFamily="49" charset="-122"/>
                <a:cs typeface="宋体" panose="02010600030101010101" pitchFamily="2" charset="-122"/>
              </a:rPr>
              <a:t>章</a:t>
            </a:r>
            <a:r>
              <a:rPr lang="en-US" altLang="zh-CN" sz="3600" dirty="0">
                <a:latin typeface="黑体" panose="02010609060101010101" pitchFamily="49" charset="-122"/>
                <a:ea typeface="黑体" panose="02010609060101010101" pitchFamily="49" charset="-122"/>
                <a:cs typeface="宋体" panose="02010600030101010101" pitchFamily="2" charset="-122"/>
              </a:rPr>
              <a:t> </a:t>
            </a:r>
            <a:r>
              <a:rPr lang="zh-CN" altLang="en-US" sz="3600" dirty="0">
                <a:latin typeface="黑体" panose="02010609060101010101" pitchFamily="49" charset="-122"/>
                <a:ea typeface="黑体" panose="02010609060101010101" pitchFamily="49" charset="-122"/>
                <a:cs typeface="宋体" panose="02010600030101010101" pitchFamily="2" charset="-122"/>
              </a:rPr>
              <a:t>作业</a:t>
            </a:r>
            <a:endParaRPr lang="en-US" altLang="zh-CN" sz="3600" dirty="0">
              <a:latin typeface="黑体" panose="02010609060101010101" pitchFamily="49" charset="-122"/>
              <a:ea typeface="黑体" panose="02010609060101010101" pitchFamily="49" charset="-122"/>
              <a:cs typeface="宋体" panose="02010600030101010101" pitchFamily="2" charset="-122"/>
            </a:endParaRPr>
          </a:p>
          <a:p>
            <a:pPr marL="76200" algn="ctr">
              <a:lnSpc>
                <a:spcPts val="2075"/>
              </a:lnSpc>
              <a:spcAft>
                <a:spcPts val="0"/>
              </a:spcAft>
            </a:pPr>
            <a:endParaRPr lang="zh-CN" altLang="zh-CN" sz="3600" dirty="0">
              <a:latin typeface="黑体" panose="02010609060101010101" pitchFamily="49" charset="-122"/>
              <a:ea typeface="黑体" panose="02010609060101010101" pitchFamily="49" charset="-122"/>
            </a:endParaRPr>
          </a:p>
          <a:p>
            <a:pPr>
              <a:lnSpc>
                <a:spcPts val="850"/>
              </a:lnSpc>
              <a:spcBef>
                <a:spcPts val="25"/>
              </a:spcBef>
              <a:spcAft>
                <a:spcPts val="0"/>
              </a:spcAft>
            </a:pPr>
            <a:r>
              <a:rPr lang="en-US" altLang="zh-CN" dirty="0">
                <a:latin typeface="Times New Roman" panose="02020603050405020304" pitchFamily="18" charset="0"/>
                <a:ea typeface="等线" panose="02010600030101010101" pitchFamily="2" charset="-122"/>
              </a:rPr>
              <a:t> </a:t>
            </a:r>
            <a:endParaRPr lang="zh-CN" altLang="zh-CN" sz="3200" dirty="0">
              <a:latin typeface="Times New Roman" panose="02020603050405020304" pitchFamily="18" charset="0"/>
              <a:ea typeface="等线" panose="02010600030101010101" pitchFamily="2" charset="-122"/>
            </a:endParaRPr>
          </a:p>
          <a:p>
            <a:pPr marL="76200">
              <a:spcAft>
                <a:spcPts val="0"/>
              </a:spcAft>
            </a:pPr>
            <a:r>
              <a:rPr lang="en-US" altLang="zh-CN" sz="3600" dirty="0">
                <a:latin typeface="Calibri" panose="020F0502020204030204" pitchFamily="34" charset="0"/>
                <a:ea typeface="等线" panose="02010600030101010101" pitchFamily="2" charset="-122"/>
              </a:rPr>
              <a:t>(1) </a:t>
            </a:r>
            <a:r>
              <a:rPr lang="en-US" altLang="zh-CN" sz="3600" spc="10" dirty="0">
                <a:latin typeface="Calibri" panose="020F0502020204030204" pitchFamily="34" charset="0"/>
                <a:ea typeface="等线" panose="02010600030101010101" pitchFamily="2" charset="-122"/>
              </a:rPr>
              <a:t> </a:t>
            </a:r>
            <a:r>
              <a:rPr lang="zh-CN" altLang="zh-CN" sz="3600" dirty="0">
                <a:latin typeface="Calibri" panose="020F0502020204030204" pitchFamily="34" charset="0"/>
                <a:cs typeface="宋体" panose="02010600030101010101" pitchFamily="2" charset="-122"/>
              </a:rPr>
              <a:t>第</a:t>
            </a:r>
            <a:r>
              <a:rPr lang="zh-CN" altLang="zh-CN" sz="3600" spc="-380" dirty="0">
                <a:latin typeface="Calibri" panose="020F0502020204030204" pitchFamily="34" charset="0"/>
                <a:cs typeface="宋体" panose="02010600030101010101" pitchFamily="2" charset="-122"/>
              </a:rPr>
              <a:t> </a:t>
            </a:r>
            <a:r>
              <a:rPr lang="en-US" altLang="zh-CN" sz="3600" dirty="0">
                <a:latin typeface="Calibri" panose="020F0502020204030204" pitchFamily="34" charset="0"/>
              </a:rPr>
              <a:t>440 </a:t>
            </a:r>
            <a:r>
              <a:rPr lang="zh-CN" altLang="zh-CN" sz="3600" dirty="0">
                <a:latin typeface="Calibri" panose="020F0502020204030204" pitchFamily="34" charset="0"/>
                <a:cs typeface="宋体" panose="02010600030101010101" pitchFamily="2" charset="-122"/>
              </a:rPr>
              <a:t>页，</a:t>
            </a:r>
            <a:r>
              <a:rPr lang="en-US" altLang="zh-CN" sz="3600" spc="-5" dirty="0">
                <a:latin typeface="Calibri" panose="020F0502020204030204" pitchFamily="34" charset="0"/>
              </a:rPr>
              <a:t>9</a:t>
            </a:r>
            <a:r>
              <a:rPr lang="en-US" altLang="zh-CN" sz="3600" spc="5" dirty="0">
                <a:latin typeface="Calibri" panose="020F0502020204030204" pitchFamily="34" charset="0"/>
              </a:rPr>
              <a:t>.2</a:t>
            </a:r>
            <a:r>
              <a:rPr lang="zh-CN" altLang="zh-CN" sz="3600" dirty="0">
                <a:latin typeface="Calibri" panose="020F0502020204030204" pitchFamily="34" charset="0"/>
                <a:cs typeface="宋体" panose="02010600030101010101" pitchFamily="2" charset="-122"/>
              </a:rPr>
              <a:t>：第</a:t>
            </a:r>
            <a:r>
              <a:rPr lang="en-US" altLang="zh-CN" sz="3600" dirty="0">
                <a:latin typeface="Calibri" panose="020F0502020204030204" pitchFamily="34" charset="0"/>
              </a:rPr>
              <a:t>(1)</a:t>
            </a:r>
            <a:r>
              <a:rPr lang="en-US" altLang="zh-CN" sz="3600" spc="-25" dirty="0">
                <a:latin typeface="Calibri" panose="020F0502020204030204" pitchFamily="34" charset="0"/>
              </a:rPr>
              <a:t> </a:t>
            </a:r>
            <a:r>
              <a:rPr lang="en-US" altLang="zh-CN" sz="3600" dirty="0">
                <a:latin typeface="Calibri" panose="020F0502020204030204" pitchFamily="34" charset="0"/>
              </a:rPr>
              <a:t>–</a:t>
            </a:r>
            <a:r>
              <a:rPr lang="en-US" altLang="zh-CN" sz="3600" spc="-25" dirty="0">
                <a:latin typeface="Calibri" panose="020F0502020204030204" pitchFamily="34" charset="0"/>
              </a:rPr>
              <a:t> </a:t>
            </a:r>
            <a:r>
              <a:rPr lang="en-US" altLang="zh-CN" sz="3600" dirty="0">
                <a:latin typeface="Calibri" panose="020F0502020204030204" pitchFamily="34" charset="0"/>
              </a:rPr>
              <a:t>(8)</a:t>
            </a:r>
            <a:endParaRPr lang="zh-CN" altLang="zh-CN" sz="3600" dirty="0">
              <a:effectLst/>
              <a:latin typeface="Calibri" panose="020F0502020204030204" pitchFamily="34" charset="0"/>
              <a:ea typeface="等线" panose="02010600030101010101" pitchFamily="2" charset="-122"/>
            </a:endParaRPr>
          </a:p>
        </p:txBody>
      </p:sp>
    </p:spTree>
    <p:extLst>
      <p:ext uri="{BB962C8B-B14F-4D97-AF65-F5344CB8AC3E}">
        <p14:creationId xmlns:p14="http://schemas.microsoft.com/office/powerpoint/2010/main" val="2182806892"/>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5948</TotalTime>
  <Words>7102</Words>
  <Application>Microsoft Office PowerPoint</Application>
  <PresentationFormat>全屏显示(4:3)</PresentationFormat>
  <Paragraphs>1541</Paragraphs>
  <Slides>99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99</vt:i4>
      </vt:variant>
    </vt:vector>
  </HeadingPairs>
  <TitlesOfParts>
    <vt:vector size="118" baseType="lpstr">
      <vt:lpstr>等线</vt:lpstr>
      <vt:lpstr>仿宋_GB2312</vt:lpstr>
      <vt:lpstr>黑体</vt:lpstr>
      <vt:lpstr>华文新魏</vt:lpstr>
      <vt:lpstr>楷体_GB2312</vt:lpstr>
      <vt:lpstr>隶书</vt:lpstr>
      <vt:lpstr>宋体</vt:lpstr>
      <vt:lpstr>Arial</vt:lpstr>
      <vt:lpstr>Arial Narrow</vt:lpstr>
      <vt:lpstr>Calibri</vt:lpstr>
      <vt:lpstr>Courier New</vt:lpstr>
      <vt:lpstr>Garamond</vt:lpstr>
      <vt:lpstr>Symbol</vt:lpstr>
      <vt:lpstr>Times New Roman</vt:lpstr>
      <vt:lpstr>Wingdings</vt:lpstr>
      <vt:lpstr>Edge</vt:lpstr>
      <vt:lpstr>Document</vt:lpstr>
      <vt:lpstr>公式</vt:lpstr>
      <vt:lpstr>文档</vt:lpstr>
      <vt:lpstr>第九章  排序</vt:lpstr>
      <vt:lpstr>概述</vt:lpstr>
      <vt:lpstr>PowerPoint 演示文稿</vt:lpstr>
      <vt:lpstr>PowerPoint 演示文稿</vt:lpstr>
      <vt:lpstr>待排序数据表的类定义</vt:lpstr>
      <vt:lpstr>PowerPoint 演示文稿</vt:lpstr>
      <vt:lpstr>PowerPoint 演示文稿</vt:lpstr>
      <vt:lpstr>PowerPoint 演示文稿</vt:lpstr>
      <vt:lpstr>插入排序 (Insert Sorting)</vt:lpstr>
      <vt:lpstr>PowerPoint 演示文稿</vt:lpstr>
      <vt:lpstr>PowerPoint 演示文稿</vt:lpstr>
      <vt:lpstr>PowerPoint 演示文稿</vt:lpstr>
      <vt:lpstr>PowerPoint 演示文稿</vt:lpstr>
      <vt:lpstr>直接插入排序的算法</vt:lpstr>
      <vt:lpstr>PowerPoint 演示文稿</vt:lpstr>
      <vt:lpstr>PowerPoint 演示文稿</vt:lpstr>
      <vt:lpstr>折半插入排序 (Binary Insertsort)</vt:lpstr>
      <vt:lpstr>PowerPoint 演示文稿</vt:lpstr>
      <vt:lpstr>PowerPoint 演示文稿</vt:lpstr>
      <vt:lpstr>PowerPoint 演示文稿</vt:lpstr>
      <vt:lpstr>PowerPoint 演示文稿</vt:lpstr>
      <vt:lpstr>希尔排序 (Shell Sort)</vt:lpstr>
      <vt:lpstr>PowerPoint 演示文稿</vt:lpstr>
      <vt:lpstr>PowerPoint 演示文稿</vt:lpstr>
      <vt:lpstr>PowerPoint 演示文稿</vt:lpstr>
      <vt:lpstr>希尔排序的算法</vt:lpstr>
      <vt:lpstr>PowerPoint 演示文稿</vt:lpstr>
      <vt:lpstr>PowerPoint 演示文稿</vt:lpstr>
      <vt:lpstr>PowerPoint 演示文稿</vt:lpstr>
      <vt:lpstr>交换排序 ( Exchange Sort )</vt:lpstr>
      <vt:lpstr>PowerPoint 演示文稿</vt:lpstr>
      <vt:lpstr>起泡排序的算法</vt:lpstr>
      <vt:lpstr>起泡排序的算法</vt:lpstr>
      <vt:lpstr>PowerPoint 演示文稿</vt:lpstr>
      <vt:lpstr>PowerPoint 演示文稿</vt:lpstr>
      <vt:lpstr>快速排序 (Quick Sort)</vt:lpstr>
      <vt:lpstr>PowerPoint 演示文稿</vt:lpstr>
      <vt:lpstr>PowerPoint 演示文稿</vt:lpstr>
      <vt:lpstr>PowerPoint 演示文稿</vt:lpstr>
      <vt:lpstr>PowerPoint 演示文稿</vt:lpstr>
      <vt:lpstr>快速排序的算法</vt:lpstr>
      <vt:lpstr>PowerPoint 演示文稿</vt:lpstr>
      <vt:lpstr>PowerPoint 演示文稿</vt:lpstr>
      <vt:lpstr>Partition补充算法</vt:lpstr>
      <vt:lpstr>    </vt:lpstr>
      <vt:lpstr>PowerPoint 演示文稿</vt:lpstr>
      <vt:lpstr>PowerPoint 演示文稿</vt:lpstr>
      <vt:lpstr>PowerPoint 演示文稿</vt:lpstr>
      <vt:lpstr>选择排序</vt:lpstr>
      <vt:lpstr>直接选择排序 (Select Sort)</vt:lpstr>
      <vt:lpstr>PowerPoint 演示文稿</vt:lpstr>
      <vt:lpstr>PowerPoint 演示文稿</vt:lpstr>
      <vt:lpstr>直接选择排序的算法</vt:lpstr>
      <vt:lpstr>PowerPoint 演示文稿</vt:lpstr>
      <vt:lpstr>PowerPoint 演示文稿</vt:lpstr>
      <vt:lpstr>PowerPoint 演示文稿</vt:lpstr>
      <vt:lpstr>锦标赛排序 (Tournament Tree 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 (Heap Sort)</vt:lpstr>
      <vt:lpstr>PowerPoint 演示文稿</vt:lpstr>
      <vt:lpstr>PowerPoint 演示文稿</vt:lpstr>
      <vt:lpstr>最大堆的向下调整算法</vt:lpstr>
      <vt:lpstr>基于初始堆进行堆排序</vt:lpstr>
      <vt:lpstr>PowerPoint 演示文稿</vt:lpstr>
      <vt:lpstr>PowerPoint 演示文稿</vt:lpstr>
      <vt:lpstr>PowerPoint 演示文稿</vt:lpstr>
      <vt:lpstr>PowerPoint 演示文稿</vt:lpstr>
      <vt:lpstr>PowerPoint 演示文稿</vt:lpstr>
      <vt:lpstr>PowerPoint 演示文稿</vt:lpstr>
      <vt:lpstr>堆排序的算法</vt:lpstr>
      <vt:lpstr>PowerPoint 演示文稿</vt:lpstr>
      <vt:lpstr>归并排序 (Merge Sort)</vt:lpstr>
      <vt:lpstr>PowerPoint 演示文稿</vt:lpstr>
      <vt:lpstr>1.迭代的归并排序算法</vt:lpstr>
      <vt:lpstr>PowerPoint 演示文稿</vt:lpstr>
      <vt:lpstr>PowerPoint 演示文稿</vt:lpstr>
      <vt:lpstr>两路归并的算法(两个有序表的归并)</vt:lpstr>
      <vt:lpstr>PowerPoint 演示文稿</vt:lpstr>
      <vt:lpstr>一趟归并排序的算法</vt:lpstr>
      <vt:lpstr>PowerPoint 演示文稿</vt:lpstr>
      <vt:lpstr>(两路)归并排序的主算法</vt:lpstr>
      <vt:lpstr>PowerPoint 演示文稿</vt:lpstr>
      <vt:lpstr>2.递归的表归并排序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姜远</dc:creator>
  <cp:lastModifiedBy>Lamda</cp:lastModifiedBy>
  <cp:revision>105</cp:revision>
  <dcterms:created xsi:type="dcterms:W3CDTF">2006-02-16T14:22:17Z</dcterms:created>
  <dcterms:modified xsi:type="dcterms:W3CDTF">2020-12-23T17:37:17Z</dcterms:modified>
</cp:coreProperties>
</file>