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305" r:id="rId2"/>
    <p:sldId id="3235" r:id="rId3"/>
    <p:sldId id="3220" r:id="rId4"/>
    <p:sldId id="3223" r:id="rId5"/>
    <p:sldId id="3225" r:id="rId6"/>
    <p:sldId id="3219" r:id="rId7"/>
    <p:sldId id="3224" r:id="rId8"/>
    <p:sldId id="3227" r:id="rId9"/>
    <p:sldId id="3228" r:id="rId10"/>
    <p:sldId id="3229" r:id="rId11"/>
    <p:sldId id="3230" r:id="rId12"/>
    <p:sldId id="3231" r:id="rId13"/>
    <p:sldId id="3233" r:id="rId14"/>
    <p:sldId id="3232" r:id="rId15"/>
    <p:sldId id="275" r:id="rId16"/>
    <p:sldId id="3234" r:id="rId17"/>
    <p:sldId id="3222" r:id="rId18"/>
    <p:sldId id="264" r:id="rId19"/>
    <p:sldId id="265" r:id="rId20"/>
    <p:sldId id="3261" r:id="rId21"/>
    <p:sldId id="3243" r:id="rId22"/>
    <p:sldId id="3263" r:id="rId23"/>
    <p:sldId id="3262" r:id="rId24"/>
    <p:sldId id="3236" r:id="rId25"/>
    <p:sldId id="3237" r:id="rId26"/>
    <p:sldId id="3238" r:id="rId27"/>
    <p:sldId id="3239" r:id="rId28"/>
    <p:sldId id="3240" r:id="rId29"/>
    <p:sldId id="3241" r:id="rId30"/>
    <p:sldId id="3246" r:id="rId31"/>
    <p:sldId id="270" r:id="rId32"/>
    <p:sldId id="3247" r:id="rId33"/>
    <p:sldId id="3248" r:id="rId34"/>
    <p:sldId id="3249" r:id="rId35"/>
    <p:sldId id="3251" r:id="rId36"/>
    <p:sldId id="3250" r:id="rId37"/>
    <p:sldId id="278" r:id="rId38"/>
    <p:sldId id="3253" r:id="rId39"/>
    <p:sldId id="3252" r:id="rId40"/>
    <p:sldId id="3255" r:id="rId41"/>
    <p:sldId id="3256" r:id="rId42"/>
    <p:sldId id="3257" r:id="rId43"/>
    <p:sldId id="3254" r:id="rId44"/>
    <p:sldId id="3259" r:id="rId45"/>
    <p:sldId id="3264" r:id="rId46"/>
    <p:sldId id="3265" r:id="rId47"/>
    <p:sldId id="3258" r:id="rId48"/>
    <p:sldId id="3260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liu" initials="jl" lastIdx="1" clrIdx="0">
    <p:extLst>
      <p:ext uri="{19B8F6BF-5375-455C-9EA6-DF929625EA0E}">
        <p15:presenceInfo xmlns:p15="http://schemas.microsoft.com/office/powerpoint/2012/main" userId="e8852e60e5ac19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AE"/>
    <a:srgbClr val="64C448"/>
    <a:srgbClr val="E87071"/>
    <a:srgbClr val="EB8A51"/>
    <a:srgbClr val="01ACBE"/>
    <a:srgbClr val="FFC000"/>
    <a:srgbClr val="F08E35"/>
    <a:srgbClr val="FFFFFF"/>
    <a:srgbClr val="074279"/>
    <a:srgbClr val="0A5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65226" autoAdjust="0"/>
  </p:normalViewPr>
  <p:slideViewPr>
    <p:cSldViewPr snapToGrid="0">
      <p:cViewPr varScale="1">
        <p:scale>
          <a:sx n="44" d="100"/>
          <a:sy n="44" d="100"/>
        </p:scale>
        <p:origin x="1833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51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70AC-C6AB-4C1A-8E31-4356B1F45459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1DAF1F-3341-4677-9648-AF30C2F40C97}">
      <dgm:prSet custT="1"/>
      <dgm:spPr/>
      <dgm:t>
        <a:bodyPr/>
        <a:lstStyle/>
        <a:p>
          <a:r>
            <a:rPr lang="zh-CN" altLang="en-US" sz="4400" dirty="0">
              <a:solidFill>
                <a:srgbClr val="00B050"/>
              </a:solidFill>
            </a:rPr>
            <a:t>优点</a:t>
          </a:r>
          <a:endParaRPr lang="zh-CN" altLang="en-US" sz="5500" dirty="0">
            <a:solidFill>
              <a:srgbClr val="00B050"/>
            </a:solidFill>
          </a:endParaRPr>
        </a:p>
      </dgm:t>
    </dgm:pt>
    <dgm:pt modelId="{FDFB1838-8F51-40A1-892C-A03C96897EA7}" type="parTrans" cxnId="{953478FA-0537-493E-A94D-1EBA4E61972B}">
      <dgm:prSet/>
      <dgm:spPr/>
      <dgm:t>
        <a:bodyPr/>
        <a:lstStyle/>
        <a:p>
          <a:endParaRPr lang="zh-CN" altLang="en-US"/>
        </a:p>
      </dgm:t>
    </dgm:pt>
    <dgm:pt modelId="{26B6018E-A3AC-49EE-AC0E-207DC2735536}" type="sibTrans" cxnId="{953478FA-0537-493E-A94D-1EBA4E61972B}">
      <dgm:prSet/>
      <dgm:spPr/>
      <dgm:t>
        <a:bodyPr/>
        <a:lstStyle/>
        <a:p>
          <a:endParaRPr lang="zh-CN" altLang="en-US"/>
        </a:p>
      </dgm:t>
    </dgm:pt>
    <dgm:pt modelId="{ED6B9F27-5D5B-4CFC-AE57-85B1A6C787E5}">
      <dgm:prSet/>
      <dgm:spPr/>
      <dgm:t>
        <a:bodyPr/>
        <a:lstStyle/>
        <a:p>
          <a:r>
            <a:rPr lang="zh-CN" dirty="0"/>
            <a:t>插入效率高：</a:t>
          </a:r>
          <a:r>
            <a:rPr lang="en-US" dirty="0"/>
            <a:t>O(1)</a:t>
          </a:r>
          <a:endParaRPr lang="zh-CN" dirty="0"/>
        </a:p>
      </dgm:t>
    </dgm:pt>
    <dgm:pt modelId="{7138A0A4-8E67-455B-AA98-B9C61BF57A39}" type="parTrans" cxnId="{C3096278-C23A-4263-BF92-868625168A07}">
      <dgm:prSet/>
      <dgm:spPr/>
      <dgm:t>
        <a:bodyPr/>
        <a:lstStyle/>
        <a:p>
          <a:endParaRPr lang="zh-CN" altLang="en-US"/>
        </a:p>
      </dgm:t>
    </dgm:pt>
    <dgm:pt modelId="{C4E791A1-AE2A-4EE6-8025-4D4A25D2A0C6}" type="sibTrans" cxnId="{C3096278-C23A-4263-BF92-868625168A07}">
      <dgm:prSet/>
      <dgm:spPr/>
      <dgm:t>
        <a:bodyPr/>
        <a:lstStyle/>
        <a:p>
          <a:endParaRPr lang="zh-CN" altLang="en-US"/>
        </a:p>
      </dgm:t>
    </dgm:pt>
    <dgm:pt modelId="{D652110F-D5D5-4757-8CB8-A21DDFAB2349}">
      <dgm:prSet/>
      <dgm:spPr/>
      <dgm:t>
        <a:bodyPr/>
        <a:lstStyle/>
        <a:p>
          <a:r>
            <a:rPr lang="zh-CN" dirty="0"/>
            <a:t>查询效率高：</a:t>
          </a:r>
          <a:r>
            <a:rPr lang="en-US" dirty="0"/>
            <a:t>O(1)</a:t>
          </a:r>
          <a:endParaRPr lang="zh-CN" dirty="0"/>
        </a:p>
      </dgm:t>
    </dgm:pt>
    <dgm:pt modelId="{4BEE2749-17F2-4C72-ABCA-205FF75192C1}" type="parTrans" cxnId="{86475C4D-A511-465B-B194-716FA63FE1D6}">
      <dgm:prSet/>
      <dgm:spPr/>
      <dgm:t>
        <a:bodyPr/>
        <a:lstStyle/>
        <a:p>
          <a:endParaRPr lang="zh-CN" altLang="en-US"/>
        </a:p>
      </dgm:t>
    </dgm:pt>
    <dgm:pt modelId="{64975E6A-70BC-451C-B60B-A0F08FB7C4AB}" type="sibTrans" cxnId="{86475C4D-A511-465B-B194-716FA63FE1D6}">
      <dgm:prSet/>
      <dgm:spPr/>
      <dgm:t>
        <a:bodyPr/>
        <a:lstStyle/>
        <a:p>
          <a:endParaRPr lang="zh-CN" altLang="en-US"/>
        </a:p>
      </dgm:t>
    </dgm:pt>
    <dgm:pt modelId="{DCCD3604-0ED8-4CD5-A918-E7B09C890202}">
      <dgm:prSet/>
      <dgm:spPr/>
      <dgm:t>
        <a:bodyPr/>
        <a:lstStyle/>
        <a:p>
          <a:r>
            <a:rPr lang="zh-CN"/>
            <a:t>存储节省空间</a:t>
          </a:r>
        </a:p>
      </dgm:t>
    </dgm:pt>
    <dgm:pt modelId="{EAE43FF7-F39D-466B-8F49-E9762E70A6B9}" type="parTrans" cxnId="{BD6BE92E-5117-4D23-BCF6-26B6C490DF89}">
      <dgm:prSet/>
      <dgm:spPr/>
      <dgm:t>
        <a:bodyPr/>
        <a:lstStyle/>
        <a:p>
          <a:endParaRPr lang="zh-CN" altLang="en-US"/>
        </a:p>
      </dgm:t>
    </dgm:pt>
    <dgm:pt modelId="{AA34FC6F-7353-4A08-98C2-FB3BDB8808F9}" type="sibTrans" cxnId="{BD6BE92E-5117-4D23-BCF6-26B6C490DF89}">
      <dgm:prSet/>
      <dgm:spPr/>
      <dgm:t>
        <a:bodyPr/>
        <a:lstStyle/>
        <a:p>
          <a:endParaRPr lang="zh-CN" altLang="en-US"/>
        </a:p>
      </dgm:t>
    </dgm:pt>
    <dgm:pt modelId="{A1820969-A11D-4CBF-93F0-61D80DAECB85}">
      <dgm:prSet/>
      <dgm:spPr/>
      <dgm:t>
        <a:bodyPr/>
        <a:lstStyle/>
        <a:p>
          <a:r>
            <a:rPr lang="zh-CN" dirty="0"/>
            <a:t>与插入元素大小无关</a:t>
          </a:r>
        </a:p>
      </dgm:t>
    </dgm:pt>
    <dgm:pt modelId="{4DC7B8CC-C778-4CA9-B8DE-3DF3175A6038}" type="parTrans" cxnId="{AACE45D9-AF16-4DAA-9EC9-7083000CE9AE}">
      <dgm:prSet/>
      <dgm:spPr/>
      <dgm:t>
        <a:bodyPr/>
        <a:lstStyle/>
        <a:p>
          <a:endParaRPr lang="zh-CN" altLang="en-US"/>
        </a:p>
      </dgm:t>
    </dgm:pt>
    <dgm:pt modelId="{2E235DC8-5996-484F-B8F5-409637A046A1}" type="sibTrans" cxnId="{AACE45D9-AF16-4DAA-9EC9-7083000CE9AE}">
      <dgm:prSet/>
      <dgm:spPr/>
      <dgm:t>
        <a:bodyPr/>
        <a:lstStyle/>
        <a:p>
          <a:endParaRPr lang="zh-CN" altLang="en-US"/>
        </a:p>
      </dgm:t>
    </dgm:pt>
    <dgm:pt modelId="{2C49A7D9-87FC-45F5-ABD4-41547AE50747}">
      <dgm:prSet custT="1"/>
      <dgm:spPr/>
      <dgm:t>
        <a:bodyPr/>
        <a:lstStyle/>
        <a:p>
          <a:r>
            <a:rPr lang="zh-CN" altLang="en-US" sz="4400" dirty="0">
              <a:solidFill>
                <a:srgbClr val="C00000"/>
              </a:solidFill>
            </a:rPr>
            <a:t>缺点</a:t>
          </a:r>
        </a:p>
      </dgm:t>
    </dgm:pt>
    <dgm:pt modelId="{CD2DAE63-5CF1-49A9-BDC1-D995E62487D2}" type="parTrans" cxnId="{D3F51013-E481-49AE-8032-8F96D8AE5C93}">
      <dgm:prSet/>
      <dgm:spPr/>
      <dgm:t>
        <a:bodyPr/>
        <a:lstStyle/>
        <a:p>
          <a:endParaRPr lang="zh-CN" altLang="en-US"/>
        </a:p>
      </dgm:t>
    </dgm:pt>
    <dgm:pt modelId="{2BBD7F11-4CF9-4D69-96E1-7A61C14B2E11}" type="sibTrans" cxnId="{D3F51013-E481-49AE-8032-8F96D8AE5C93}">
      <dgm:prSet/>
      <dgm:spPr/>
      <dgm:t>
        <a:bodyPr/>
        <a:lstStyle/>
        <a:p>
          <a:endParaRPr lang="zh-CN" altLang="en-US"/>
        </a:p>
      </dgm:t>
    </dgm:pt>
    <dgm:pt modelId="{20534594-AB25-4467-AFE3-97FD7D7C20CE}">
      <dgm:prSet/>
      <dgm:spPr/>
      <dgm:t>
        <a:bodyPr/>
        <a:lstStyle/>
        <a:p>
          <a:r>
            <a:rPr lang="zh-CN"/>
            <a:t>假阳性问题</a:t>
          </a:r>
        </a:p>
      </dgm:t>
    </dgm:pt>
    <dgm:pt modelId="{0837F574-D730-40FB-8EDC-B5BEEEF69F3F}" type="parTrans" cxnId="{20EFB0EF-ECD4-40F5-98C0-47A64DC0AC93}">
      <dgm:prSet/>
      <dgm:spPr/>
      <dgm:t>
        <a:bodyPr/>
        <a:lstStyle/>
        <a:p>
          <a:endParaRPr lang="zh-CN" altLang="en-US"/>
        </a:p>
      </dgm:t>
    </dgm:pt>
    <dgm:pt modelId="{19297AB3-2E3A-4F3C-B69A-C01E81E3734D}" type="sibTrans" cxnId="{20EFB0EF-ECD4-40F5-98C0-47A64DC0AC93}">
      <dgm:prSet/>
      <dgm:spPr/>
      <dgm:t>
        <a:bodyPr/>
        <a:lstStyle/>
        <a:p>
          <a:endParaRPr lang="zh-CN" altLang="en-US"/>
        </a:p>
      </dgm:t>
    </dgm:pt>
    <dgm:pt modelId="{908029A7-42F2-4141-BCBD-31DDF36D5236}">
      <dgm:prSet/>
      <dgm:spPr/>
      <dgm:t>
        <a:bodyPr/>
        <a:lstStyle/>
        <a:p>
          <a:r>
            <a:rPr lang="zh-CN"/>
            <a:t>无法删除</a:t>
          </a:r>
        </a:p>
      </dgm:t>
    </dgm:pt>
    <dgm:pt modelId="{4CC02747-1FC0-4837-9B6F-CE7370CBD67F}" type="parTrans" cxnId="{12C08D3D-525A-44A6-84E3-21CB965F0A27}">
      <dgm:prSet/>
      <dgm:spPr/>
      <dgm:t>
        <a:bodyPr/>
        <a:lstStyle/>
        <a:p>
          <a:endParaRPr lang="zh-CN" altLang="en-US"/>
        </a:p>
      </dgm:t>
    </dgm:pt>
    <dgm:pt modelId="{DCDEE50D-91F8-426F-99A6-39DC17870FB9}" type="sibTrans" cxnId="{12C08D3D-525A-44A6-84E3-21CB965F0A27}">
      <dgm:prSet/>
      <dgm:spPr/>
      <dgm:t>
        <a:bodyPr/>
        <a:lstStyle/>
        <a:p>
          <a:endParaRPr lang="zh-CN" altLang="en-US"/>
        </a:p>
      </dgm:t>
    </dgm:pt>
    <dgm:pt modelId="{CBFA26F3-9DA1-4493-B78A-C9826B340187}">
      <dgm:prSet/>
      <dgm:spPr/>
      <dgm:t>
        <a:bodyPr/>
        <a:lstStyle/>
        <a:p>
          <a:r>
            <a:rPr lang="zh-CN"/>
            <a:t>长度固定</a:t>
          </a:r>
        </a:p>
      </dgm:t>
    </dgm:pt>
    <dgm:pt modelId="{66D9C48C-1BDF-4F6B-A4A3-F76C4381927B}" type="parTrans" cxnId="{4F470853-E3DD-4ADA-9362-3DC912926128}">
      <dgm:prSet/>
      <dgm:spPr/>
      <dgm:t>
        <a:bodyPr/>
        <a:lstStyle/>
        <a:p>
          <a:endParaRPr lang="zh-CN" altLang="en-US"/>
        </a:p>
      </dgm:t>
    </dgm:pt>
    <dgm:pt modelId="{9EAE3E5A-E924-4D27-99B8-847884EF95A2}" type="sibTrans" cxnId="{4F470853-E3DD-4ADA-9362-3DC912926128}">
      <dgm:prSet/>
      <dgm:spPr/>
      <dgm:t>
        <a:bodyPr/>
        <a:lstStyle/>
        <a:p>
          <a:endParaRPr lang="zh-CN" altLang="en-US"/>
        </a:p>
      </dgm:t>
    </dgm:pt>
    <dgm:pt modelId="{2E464168-5FEE-4D1F-ADE7-17C75EA8DB99}">
      <dgm:prSet custT="1"/>
      <dgm:spPr/>
      <dgm:t>
        <a:bodyPr/>
        <a:lstStyle/>
        <a:p>
          <a:r>
            <a:rPr lang="zh-CN" altLang="en-US" sz="4400" dirty="0">
              <a:solidFill>
                <a:schemeClr val="accent1">
                  <a:lumMod val="50000"/>
                </a:schemeClr>
              </a:solidFill>
            </a:rPr>
            <a:t>应用</a:t>
          </a:r>
        </a:p>
      </dgm:t>
    </dgm:pt>
    <dgm:pt modelId="{51556807-9EFC-4C4F-8D62-D31A61CC1A5A}" type="parTrans" cxnId="{FDE04638-316C-4F85-B060-E35D669EF867}">
      <dgm:prSet/>
      <dgm:spPr/>
      <dgm:t>
        <a:bodyPr/>
        <a:lstStyle/>
        <a:p>
          <a:endParaRPr lang="zh-CN" altLang="en-US"/>
        </a:p>
      </dgm:t>
    </dgm:pt>
    <dgm:pt modelId="{5352520E-6142-4327-8450-A2406FB14000}" type="sibTrans" cxnId="{FDE04638-316C-4F85-B060-E35D669EF867}">
      <dgm:prSet/>
      <dgm:spPr/>
      <dgm:t>
        <a:bodyPr/>
        <a:lstStyle/>
        <a:p>
          <a:endParaRPr lang="zh-CN" altLang="en-US"/>
        </a:p>
      </dgm:t>
    </dgm:pt>
    <dgm:pt modelId="{A9A26747-37EC-40F1-B063-C55BCA47C400}">
      <dgm:prSet/>
      <dgm:spPr/>
      <dgm:t>
        <a:bodyPr/>
        <a:lstStyle/>
        <a:p>
          <a:r>
            <a:rPr lang="zh-CN"/>
            <a:t>网络爬虫，</a:t>
          </a:r>
          <a:r>
            <a:rPr lang="en-US"/>
            <a:t>url </a:t>
          </a:r>
          <a:r>
            <a:rPr lang="zh-CN"/>
            <a:t>去重</a:t>
          </a:r>
        </a:p>
      </dgm:t>
    </dgm:pt>
    <dgm:pt modelId="{415CCFBD-A590-4599-88D2-DD4C8761626C}" type="parTrans" cxnId="{64EA3660-FFDB-4A24-94C8-BC7E8FBD29B9}">
      <dgm:prSet/>
      <dgm:spPr/>
      <dgm:t>
        <a:bodyPr/>
        <a:lstStyle/>
        <a:p>
          <a:endParaRPr lang="zh-CN" altLang="en-US"/>
        </a:p>
      </dgm:t>
    </dgm:pt>
    <dgm:pt modelId="{1DC4967B-93E5-4E1F-8AA2-0F755D8A315B}" type="sibTrans" cxnId="{64EA3660-FFDB-4A24-94C8-BC7E8FBD29B9}">
      <dgm:prSet/>
      <dgm:spPr/>
      <dgm:t>
        <a:bodyPr/>
        <a:lstStyle/>
        <a:p>
          <a:endParaRPr lang="zh-CN" altLang="en-US"/>
        </a:p>
      </dgm:t>
    </dgm:pt>
    <dgm:pt modelId="{097C6992-9EED-4772-B297-32EF57C98DDE}">
      <dgm:prSet/>
      <dgm:spPr/>
      <dgm:t>
        <a:bodyPr/>
        <a:lstStyle/>
        <a:p>
          <a:r>
            <a:rPr lang="zh-CN"/>
            <a:t>垃圾邮件地址过滤</a:t>
          </a:r>
        </a:p>
      </dgm:t>
    </dgm:pt>
    <dgm:pt modelId="{9D67B33B-0B2A-423F-85F0-5BD174C5EF10}" type="parTrans" cxnId="{2500D2BE-6E6A-4781-9B42-D5A6614D960B}">
      <dgm:prSet/>
      <dgm:spPr/>
      <dgm:t>
        <a:bodyPr/>
        <a:lstStyle/>
        <a:p>
          <a:endParaRPr lang="zh-CN" altLang="en-US"/>
        </a:p>
      </dgm:t>
    </dgm:pt>
    <dgm:pt modelId="{74E66A25-F7D6-4203-968D-D1154C38E637}" type="sibTrans" cxnId="{2500D2BE-6E6A-4781-9B42-D5A6614D960B}">
      <dgm:prSet/>
      <dgm:spPr/>
      <dgm:t>
        <a:bodyPr/>
        <a:lstStyle/>
        <a:p>
          <a:endParaRPr lang="zh-CN" altLang="en-US"/>
        </a:p>
      </dgm:t>
    </dgm:pt>
    <dgm:pt modelId="{5F38E398-A942-4EF8-BFAD-FB4C9756494B}">
      <dgm:prSet/>
      <dgm:spPr/>
      <dgm:t>
        <a:bodyPr/>
        <a:lstStyle/>
        <a:p>
          <a:r>
            <a:rPr lang="zh-CN" altLang="en-US" dirty="0"/>
            <a:t>网络通信协议设计</a:t>
          </a:r>
          <a:endParaRPr lang="zh-CN" dirty="0"/>
        </a:p>
      </dgm:t>
    </dgm:pt>
    <dgm:pt modelId="{FEBAB577-538F-4971-98D5-0101EC286A0B}" type="parTrans" cxnId="{277FC490-C826-4BCD-97B5-958674140DA5}">
      <dgm:prSet/>
      <dgm:spPr/>
      <dgm:t>
        <a:bodyPr/>
        <a:lstStyle/>
        <a:p>
          <a:endParaRPr lang="zh-CN" altLang="en-US"/>
        </a:p>
      </dgm:t>
    </dgm:pt>
    <dgm:pt modelId="{6011D6DB-92AE-4336-880E-E09ECB1ABDAD}" type="sibTrans" cxnId="{277FC490-C826-4BCD-97B5-958674140DA5}">
      <dgm:prSet/>
      <dgm:spPr/>
      <dgm:t>
        <a:bodyPr/>
        <a:lstStyle/>
        <a:p>
          <a:endParaRPr lang="zh-CN" altLang="en-US"/>
        </a:p>
      </dgm:t>
    </dgm:pt>
    <dgm:pt modelId="{3A1F7361-9E87-46A5-93C6-8D2E054DCE85}" type="pres">
      <dgm:prSet presAssocID="{D64D70AC-C6AB-4C1A-8E31-4356B1F45459}" presName="theList" presStyleCnt="0">
        <dgm:presLayoutVars>
          <dgm:dir/>
          <dgm:animLvl val="lvl"/>
          <dgm:resizeHandles val="exact"/>
        </dgm:presLayoutVars>
      </dgm:prSet>
      <dgm:spPr/>
    </dgm:pt>
    <dgm:pt modelId="{43AFBEAF-D984-4FDA-9CF2-93F7DEF01B76}" type="pres">
      <dgm:prSet presAssocID="{0C1DAF1F-3341-4677-9648-AF30C2F40C97}" presName="compNode" presStyleCnt="0"/>
      <dgm:spPr/>
    </dgm:pt>
    <dgm:pt modelId="{F489010C-14BC-43FC-97C8-E6ADE120081A}" type="pres">
      <dgm:prSet presAssocID="{0C1DAF1F-3341-4677-9648-AF30C2F40C97}" presName="aNode" presStyleLbl="bgShp" presStyleIdx="0" presStyleCnt="3"/>
      <dgm:spPr/>
    </dgm:pt>
    <dgm:pt modelId="{7DF63A47-E27C-40C2-BC8B-A51245B2ACD1}" type="pres">
      <dgm:prSet presAssocID="{0C1DAF1F-3341-4677-9648-AF30C2F40C97}" presName="textNode" presStyleLbl="bgShp" presStyleIdx="0" presStyleCnt="3"/>
      <dgm:spPr/>
    </dgm:pt>
    <dgm:pt modelId="{1D30F12A-38C1-47FF-B5D8-DD500F853AFA}" type="pres">
      <dgm:prSet presAssocID="{0C1DAF1F-3341-4677-9648-AF30C2F40C97}" presName="compChildNode" presStyleCnt="0"/>
      <dgm:spPr/>
    </dgm:pt>
    <dgm:pt modelId="{0D35D192-4240-46F8-8B32-7464A949BA28}" type="pres">
      <dgm:prSet presAssocID="{0C1DAF1F-3341-4677-9648-AF30C2F40C97}" presName="theInnerList" presStyleCnt="0"/>
      <dgm:spPr/>
    </dgm:pt>
    <dgm:pt modelId="{A5EE8583-3D22-419D-94F0-F804F95DFD56}" type="pres">
      <dgm:prSet presAssocID="{ED6B9F27-5D5B-4CFC-AE57-85B1A6C787E5}" presName="childNode" presStyleLbl="node1" presStyleIdx="0" presStyleCnt="10">
        <dgm:presLayoutVars>
          <dgm:bulletEnabled val="1"/>
        </dgm:presLayoutVars>
      </dgm:prSet>
      <dgm:spPr/>
    </dgm:pt>
    <dgm:pt modelId="{7D629843-3485-4A86-AF7E-E4206227B10C}" type="pres">
      <dgm:prSet presAssocID="{ED6B9F27-5D5B-4CFC-AE57-85B1A6C787E5}" presName="aSpace2" presStyleCnt="0"/>
      <dgm:spPr/>
    </dgm:pt>
    <dgm:pt modelId="{E29D8A64-DF6D-48D6-A5CE-6B3A875AF0D8}" type="pres">
      <dgm:prSet presAssocID="{D652110F-D5D5-4757-8CB8-A21DDFAB2349}" presName="childNode" presStyleLbl="node1" presStyleIdx="1" presStyleCnt="10">
        <dgm:presLayoutVars>
          <dgm:bulletEnabled val="1"/>
        </dgm:presLayoutVars>
      </dgm:prSet>
      <dgm:spPr/>
    </dgm:pt>
    <dgm:pt modelId="{6612A30B-F9D7-4E5E-BCB4-8B4DF198466E}" type="pres">
      <dgm:prSet presAssocID="{D652110F-D5D5-4757-8CB8-A21DDFAB2349}" presName="aSpace2" presStyleCnt="0"/>
      <dgm:spPr/>
    </dgm:pt>
    <dgm:pt modelId="{2E639292-D1D6-4324-9B0C-B71F0D4A6D68}" type="pres">
      <dgm:prSet presAssocID="{DCCD3604-0ED8-4CD5-A918-E7B09C890202}" presName="childNode" presStyleLbl="node1" presStyleIdx="2" presStyleCnt="10">
        <dgm:presLayoutVars>
          <dgm:bulletEnabled val="1"/>
        </dgm:presLayoutVars>
      </dgm:prSet>
      <dgm:spPr/>
    </dgm:pt>
    <dgm:pt modelId="{7FF7AB9F-C5BF-4277-B708-6710D78A7424}" type="pres">
      <dgm:prSet presAssocID="{DCCD3604-0ED8-4CD5-A918-E7B09C890202}" presName="aSpace2" presStyleCnt="0"/>
      <dgm:spPr/>
    </dgm:pt>
    <dgm:pt modelId="{BF32FBB4-E367-4527-AA22-452BE533054D}" type="pres">
      <dgm:prSet presAssocID="{A1820969-A11D-4CBF-93F0-61D80DAECB85}" presName="childNode" presStyleLbl="node1" presStyleIdx="3" presStyleCnt="10">
        <dgm:presLayoutVars>
          <dgm:bulletEnabled val="1"/>
        </dgm:presLayoutVars>
      </dgm:prSet>
      <dgm:spPr/>
    </dgm:pt>
    <dgm:pt modelId="{2B93B069-BDDD-42C7-B09B-6E1C3DB4A4EF}" type="pres">
      <dgm:prSet presAssocID="{0C1DAF1F-3341-4677-9648-AF30C2F40C97}" presName="aSpace" presStyleCnt="0"/>
      <dgm:spPr/>
    </dgm:pt>
    <dgm:pt modelId="{9FA58B61-3D7E-4042-A779-6B6CA3A0CE3F}" type="pres">
      <dgm:prSet presAssocID="{2C49A7D9-87FC-45F5-ABD4-41547AE50747}" presName="compNode" presStyleCnt="0"/>
      <dgm:spPr/>
    </dgm:pt>
    <dgm:pt modelId="{A13C36EC-1C17-477C-B7A1-67AE8C7E929C}" type="pres">
      <dgm:prSet presAssocID="{2C49A7D9-87FC-45F5-ABD4-41547AE50747}" presName="aNode" presStyleLbl="bgShp" presStyleIdx="1" presStyleCnt="3"/>
      <dgm:spPr/>
    </dgm:pt>
    <dgm:pt modelId="{E9A3E9FF-9979-4721-8563-9D3923AA8163}" type="pres">
      <dgm:prSet presAssocID="{2C49A7D9-87FC-45F5-ABD4-41547AE50747}" presName="textNode" presStyleLbl="bgShp" presStyleIdx="1" presStyleCnt="3"/>
      <dgm:spPr/>
    </dgm:pt>
    <dgm:pt modelId="{3EE1CCB5-210D-4777-9C9F-09F0B99E3E40}" type="pres">
      <dgm:prSet presAssocID="{2C49A7D9-87FC-45F5-ABD4-41547AE50747}" presName="compChildNode" presStyleCnt="0"/>
      <dgm:spPr/>
    </dgm:pt>
    <dgm:pt modelId="{A96F125C-FFD8-4020-8BD7-8C0D618AA039}" type="pres">
      <dgm:prSet presAssocID="{2C49A7D9-87FC-45F5-ABD4-41547AE50747}" presName="theInnerList" presStyleCnt="0"/>
      <dgm:spPr/>
    </dgm:pt>
    <dgm:pt modelId="{B139B589-DDDF-404D-A6C8-24C4B2D1DA27}" type="pres">
      <dgm:prSet presAssocID="{20534594-AB25-4467-AFE3-97FD7D7C20CE}" presName="childNode" presStyleLbl="node1" presStyleIdx="4" presStyleCnt="10">
        <dgm:presLayoutVars>
          <dgm:bulletEnabled val="1"/>
        </dgm:presLayoutVars>
      </dgm:prSet>
      <dgm:spPr/>
    </dgm:pt>
    <dgm:pt modelId="{FB371A48-5254-41B4-A188-6369AC22C7A2}" type="pres">
      <dgm:prSet presAssocID="{20534594-AB25-4467-AFE3-97FD7D7C20CE}" presName="aSpace2" presStyleCnt="0"/>
      <dgm:spPr/>
    </dgm:pt>
    <dgm:pt modelId="{2F6AF7BD-EB6B-4EA5-AD83-F9400F327A0B}" type="pres">
      <dgm:prSet presAssocID="{908029A7-42F2-4141-BCBD-31DDF36D5236}" presName="childNode" presStyleLbl="node1" presStyleIdx="5" presStyleCnt="10">
        <dgm:presLayoutVars>
          <dgm:bulletEnabled val="1"/>
        </dgm:presLayoutVars>
      </dgm:prSet>
      <dgm:spPr/>
    </dgm:pt>
    <dgm:pt modelId="{4E97D2BF-5BE3-4168-BAE8-96FC02202A1D}" type="pres">
      <dgm:prSet presAssocID="{908029A7-42F2-4141-BCBD-31DDF36D5236}" presName="aSpace2" presStyleCnt="0"/>
      <dgm:spPr/>
    </dgm:pt>
    <dgm:pt modelId="{190CFCA8-F6B6-4797-9272-85A4308F4EE3}" type="pres">
      <dgm:prSet presAssocID="{CBFA26F3-9DA1-4493-B78A-C9826B340187}" presName="childNode" presStyleLbl="node1" presStyleIdx="6" presStyleCnt="10">
        <dgm:presLayoutVars>
          <dgm:bulletEnabled val="1"/>
        </dgm:presLayoutVars>
      </dgm:prSet>
      <dgm:spPr/>
    </dgm:pt>
    <dgm:pt modelId="{29E7CE19-1082-4DDE-8DA0-7F3E481A6E24}" type="pres">
      <dgm:prSet presAssocID="{2C49A7D9-87FC-45F5-ABD4-41547AE50747}" presName="aSpace" presStyleCnt="0"/>
      <dgm:spPr/>
    </dgm:pt>
    <dgm:pt modelId="{A7F7EE5F-1418-40C4-9105-91D59E298D1A}" type="pres">
      <dgm:prSet presAssocID="{2E464168-5FEE-4D1F-ADE7-17C75EA8DB99}" presName="compNode" presStyleCnt="0"/>
      <dgm:spPr/>
    </dgm:pt>
    <dgm:pt modelId="{D7E61AFB-EFC9-4843-A47F-F7CB59A58746}" type="pres">
      <dgm:prSet presAssocID="{2E464168-5FEE-4D1F-ADE7-17C75EA8DB99}" presName="aNode" presStyleLbl="bgShp" presStyleIdx="2" presStyleCnt="3"/>
      <dgm:spPr/>
    </dgm:pt>
    <dgm:pt modelId="{1C5BDEE0-4CCF-4386-8A0D-839FE9B2D53A}" type="pres">
      <dgm:prSet presAssocID="{2E464168-5FEE-4D1F-ADE7-17C75EA8DB99}" presName="textNode" presStyleLbl="bgShp" presStyleIdx="2" presStyleCnt="3"/>
      <dgm:spPr/>
    </dgm:pt>
    <dgm:pt modelId="{2B792B97-FEA5-404A-8C10-FDF9ADCDA5DF}" type="pres">
      <dgm:prSet presAssocID="{2E464168-5FEE-4D1F-ADE7-17C75EA8DB99}" presName="compChildNode" presStyleCnt="0"/>
      <dgm:spPr/>
    </dgm:pt>
    <dgm:pt modelId="{54348580-DB2C-438F-8DD1-747B41C46924}" type="pres">
      <dgm:prSet presAssocID="{2E464168-5FEE-4D1F-ADE7-17C75EA8DB99}" presName="theInnerList" presStyleCnt="0"/>
      <dgm:spPr/>
    </dgm:pt>
    <dgm:pt modelId="{0389A020-AEA5-41E9-8D92-716186324506}" type="pres">
      <dgm:prSet presAssocID="{A9A26747-37EC-40F1-B063-C55BCA47C400}" presName="childNode" presStyleLbl="node1" presStyleIdx="7" presStyleCnt="10">
        <dgm:presLayoutVars>
          <dgm:bulletEnabled val="1"/>
        </dgm:presLayoutVars>
      </dgm:prSet>
      <dgm:spPr/>
    </dgm:pt>
    <dgm:pt modelId="{25377E24-EDDD-4304-AD88-CD0F8EB6CED8}" type="pres">
      <dgm:prSet presAssocID="{A9A26747-37EC-40F1-B063-C55BCA47C400}" presName="aSpace2" presStyleCnt="0"/>
      <dgm:spPr/>
    </dgm:pt>
    <dgm:pt modelId="{E0204116-D520-4239-87FD-444F01C61E88}" type="pres">
      <dgm:prSet presAssocID="{097C6992-9EED-4772-B297-32EF57C98DDE}" presName="childNode" presStyleLbl="node1" presStyleIdx="8" presStyleCnt="10">
        <dgm:presLayoutVars>
          <dgm:bulletEnabled val="1"/>
        </dgm:presLayoutVars>
      </dgm:prSet>
      <dgm:spPr/>
    </dgm:pt>
    <dgm:pt modelId="{FF2D5B2E-7C29-48F5-A792-E62BDF098017}" type="pres">
      <dgm:prSet presAssocID="{097C6992-9EED-4772-B297-32EF57C98DDE}" presName="aSpace2" presStyleCnt="0"/>
      <dgm:spPr/>
    </dgm:pt>
    <dgm:pt modelId="{43188FA0-40FC-4216-AAD0-2616B29F1A5B}" type="pres">
      <dgm:prSet presAssocID="{5F38E398-A942-4EF8-BFAD-FB4C9756494B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3B86EE06-4423-4588-AE15-3FDF5D256DF7}" type="presOf" srcId="{2C49A7D9-87FC-45F5-ABD4-41547AE50747}" destId="{E9A3E9FF-9979-4721-8563-9D3923AA8163}" srcOrd="1" destOrd="0" presId="urn:microsoft.com/office/officeart/2005/8/layout/lProcess2"/>
    <dgm:cxn modelId="{D3F51013-E481-49AE-8032-8F96D8AE5C93}" srcId="{D64D70AC-C6AB-4C1A-8E31-4356B1F45459}" destId="{2C49A7D9-87FC-45F5-ABD4-41547AE50747}" srcOrd="1" destOrd="0" parTransId="{CD2DAE63-5CF1-49A9-BDC1-D995E62487D2}" sibTransId="{2BBD7F11-4CF9-4D69-96E1-7A61C14B2E11}"/>
    <dgm:cxn modelId="{1167F929-3B7F-4684-ADE0-11A2F135D93D}" type="presOf" srcId="{ED6B9F27-5D5B-4CFC-AE57-85B1A6C787E5}" destId="{A5EE8583-3D22-419D-94F0-F804F95DFD56}" srcOrd="0" destOrd="0" presId="urn:microsoft.com/office/officeart/2005/8/layout/lProcess2"/>
    <dgm:cxn modelId="{BD6BE92E-5117-4D23-BCF6-26B6C490DF89}" srcId="{0C1DAF1F-3341-4677-9648-AF30C2F40C97}" destId="{DCCD3604-0ED8-4CD5-A918-E7B09C890202}" srcOrd="2" destOrd="0" parTransId="{EAE43FF7-F39D-466B-8F49-E9762E70A6B9}" sibTransId="{AA34FC6F-7353-4A08-98C2-FB3BDB8808F9}"/>
    <dgm:cxn modelId="{504E0936-24CD-4A9F-B2DD-29D384589972}" type="presOf" srcId="{D652110F-D5D5-4757-8CB8-A21DDFAB2349}" destId="{E29D8A64-DF6D-48D6-A5CE-6B3A875AF0D8}" srcOrd="0" destOrd="0" presId="urn:microsoft.com/office/officeart/2005/8/layout/lProcess2"/>
    <dgm:cxn modelId="{FDE04638-316C-4F85-B060-E35D669EF867}" srcId="{D64D70AC-C6AB-4C1A-8E31-4356B1F45459}" destId="{2E464168-5FEE-4D1F-ADE7-17C75EA8DB99}" srcOrd="2" destOrd="0" parTransId="{51556807-9EFC-4C4F-8D62-D31A61CC1A5A}" sibTransId="{5352520E-6142-4327-8450-A2406FB14000}"/>
    <dgm:cxn modelId="{6561933A-F118-4493-AE14-AC1F8CE2E097}" type="presOf" srcId="{5F38E398-A942-4EF8-BFAD-FB4C9756494B}" destId="{43188FA0-40FC-4216-AAD0-2616B29F1A5B}" srcOrd="0" destOrd="0" presId="urn:microsoft.com/office/officeart/2005/8/layout/lProcess2"/>
    <dgm:cxn modelId="{12C08D3D-525A-44A6-84E3-21CB965F0A27}" srcId="{2C49A7D9-87FC-45F5-ABD4-41547AE50747}" destId="{908029A7-42F2-4141-BCBD-31DDF36D5236}" srcOrd="1" destOrd="0" parTransId="{4CC02747-1FC0-4837-9B6F-CE7370CBD67F}" sibTransId="{DCDEE50D-91F8-426F-99A6-39DC17870FB9}"/>
    <dgm:cxn modelId="{64EA3660-FFDB-4A24-94C8-BC7E8FBD29B9}" srcId="{2E464168-5FEE-4D1F-ADE7-17C75EA8DB99}" destId="{A9A26747-37EC-40F1-B063-C55BCA47C400}" srcOrd="0" destOrd="0" parTransId="{415CCFBD-A590-4599-88D2-DD4C8761626C}" sibTransId="{1DC4967B-93E5-4E1F-8AA2-0F755D8A315B}"/>
    <dgm:cxn modelId="{B5CF214D-711B-41D9-8033-CEA9C3383D65}" type="presOf" srcId="{0C1DAF1F-3341-4677-9648-AF30C2F40C97}" destId="{F489010C-14BC-43FC-97C8-E6ADE120081A}" srcOrd="0" destOrd="0" presId="urn:microsoft.com/office/officeart/2005/8/layout/lProcess2"/>
    <dgm:cxn modelId="{86475C4D-A511-465B-B194-716FA63FE1D6}" srcId="{0C1DAF1F-3341-4677-9648-AF30C2F40C97}" destId="{D652110F-D5D5-4757-8CB8-A21DDFAB2349}" srcOrd="1" destOrd="0" parTransId="{4BEE2749-17F2-4C72-ABCA-205FF75192C1}" sibTransId="{64975E6A-70BC-451C-B60B-A0F08FB7C4AB}"/>
    <dgm:cxn modelId="{2A4CEB4F-1661-4D3D-AAF3-1FA0C440022E}" type="presOf" srcId="{0C1DAF1F-3341-4677-9648-AF30C2F40C97}" destId="{7DF63A47-E27C-40C2-BC8B-A51245B2ACD1}" srcOrd="1" destOrd="0" presId="urn:microsoft.com/office/officeart/2005/8/layout/lProcess2"/>
    <dgm:cxn modelId="{4F470853-E3DD-4ADA-9362-3DC912926128}" srcId="{2C49A7D9-87FC-45F5-ABD4-41547AE50747}" destId="{CBFA26F3-9DA1-4493-B78A-C9826B340187}" srcOrd="2" destOrd="0" parTransId="{66D9C48C-1BDF-4F6B-A4A3-F76C4381927B}" sibTransId="{9EAE3E5A-E924-4D27-99B8-847884EF95A2}"/>
    <dgm:cxn modelId="{01792855-E7F4-4A67-B3B1-541825852838}" type="presOf" srcId="{A1820969-A11D-4CBF-93F0-61D80DAECB85}" destId="{BF32FBB4-E367-4527-AA22-452BE533054D}" srcOrd="0" destOrd="0" presId="urn:microsoft.com/office/officeart/2005/8/layout/lProcess2"/>
    <dgm:cxn modelId="{C3096278-C23A-4263-BF92-868625168A07}" srcId="{0C1DAF1F-3341-4677-9648-AF30C2F40C97}" destId="{ED6B9F27-5D5B-4CFC-AE57-85B1A6C787E5}" srcOrd="0" destOrd="0" parTransId="{7138A0A4-8E67-455B-AA98-B9C61BF57A39}" sibTransId="{C4E791A1-AE2A-4EE6-8025-4D4A25D2A0C6}"/>
    <dgm:cxn modelId="{387E227D-4000-4E45-B918-358396BA4F9B}" type="presOf" srcId="{2E464168-5FEE-4D1F-ADE7-17C75EA8DB99}" destId="{D7E61AFB-EFC9-4843-A47F-F7CB59A58746}" srcOrd="0" destOrd="0" presId="urn:microsoft.com/office/officeart/2005/8/layout/lProcess2"/>
    <dgm:cxn modelId="{277FC490-C826-4BCD-97B5-958674140DA5}" srcId="{2E464168-5FEE-4D1F-ADE7-17C75EA8DB99}" destId="{5F38E398-A942-4EF8-BFAD-FB4C9756494B}" srcOrd="2" destOrd="0" parTransId="{FEBAB577-538F-4971-98D5-0101EC286A0B}" sibTransId="{6011D6DB-92AE-4336-880E-E09ECB1ABDAD}"/>
    <dgm:cxn modelId="{5175FD96-13F8-456C-ADD2-5BB8DEA55697}" type="presOf" srcId="{A9A26747-37EC-40F1-B063-C55BCA47C400}" destId="{0389A020-AEA5-41E9-8D92-716186324506}" srcOrd="0" destOrd="0" presId="urn:microsoft.com/office/officeart/2005/8/layout/lProcess2"/>
    <dgm:cxn modelId="{1911F19B-96B6-4E39-8502-3CB8F469940D}" type="presOf" srcId="{DCCD3604-0ED8-4CD5-A918-E7B09C890202}" destId="{2E639292-D1D6-4324-9B0C-B71F0D4A6D68}" srcOrd="0" destOrd="0" presId="urn:microsoft.com/office/officeart/2005/8/layout/lProcess2"/>
    <dgm:cxn modelId="{DD6DBBA7-0856-4FBF-A005-92B445EF17C4}" type="presOf" srcId="{2C49A7D9-87FC-45F5-ABD4-41547AE50747}" destId="{A13C36EC-1C17-477C-B7A1-67AE8C7E929C}" srcOrd="0" destOrd="0" presId="urn:microsoft.com/office/officeart/2005/8/layout/lProcess2"/>
    <dgm:cxn modelId="{BBAB76BE-D8EE-426D-B7C8-34161A115BB6}" type="presOf" srcId="{20534594-AB25-4467-AFE3-97FD7D7C20CE}" destId="{B139B589-DDDF-404D-A6C8-24C4B2D1DA27}" srcOrd="0" destOrd="0" presId="urn:microsoft.com/office/officeart/2005/8/layout/lProcess2"/>
    <dgm:cxn modelId="{2500D2BE-6E6A-4781-9B42-D5A6614D960B}" srcId="{2E464168-5FEE-4D1F-ADE7-17C75EA8DB99}" destId="{097C6992-9EED-4772-B297-32EF57C98DDE}" srcOrd="1" destOrd="0" parTransId="{9D67B33B-0B2A-423F-85F0-5BD174C5EF10}" sibTransId="{74E66A25-F7D6-4203-968D-D1154C38E637}"/>
    <dgm:cxn modelId="{D628A5C9-0946-4E9F-8CCE-BF344FCEFBC1}" type="presOf" srcId="{2E464168-5FEE-4D1F-ADE7-17C75EA8DB99}" destId="{1C5BDEE0-4CCF-4386-8A0D-839FE9B2D53A}" srcOrd="1" destOrd="0" presId="urn:microsoft.com/office/officeart/2005/8/layout/lProcess2"/>
    <dgm:cxn modelId="{B93326CC-7BBA-4488-A208-0D130584D2F8}" type="presOf" srcId="{097C6992-9EED-4772-B297-32EF57C98DDE}" destId="{E0204116-D520-4239-87FD-444F01C61E88}" srcOrd="0" destOrd="0" presId="urn:microsoft.com/office/officeart/2005/8/layout/lProcess2"/>
    <dgm:cxn modelId="{BFB59CD1-0310-4844-894C-57F7FEA2E075}" type="presOf" srcId="{D64D70AC-C6AB-4C1A-8E31-4356B1F45459}" destId="{3A1F7361-9E87-46A5-93C6-8D2E054DCE85}" srcOrd="0" destOrd="0" presId="urn:microsoft.com/office/officeart/2005/8/layout/lProcess2"/>
    <dgm:cxn modelId="{46DA44D4-7BA0-41B2-A1D1-B2580B56E4B0}" type="presOf" srcId="{908029A7-42F2-4141-BCBD-31DDF36D5236}" destId="{2F6AF7BD-EB6B-4EA5-AD83-F9400F327A0B}" srcOrd="0" destOrd="0" presId="urn:microsoft.com/office/officeart/2005/8/layout/lProcess2"/>
    <dgm:cxn modelId="{AACE45D9-AF16-4DAA-9EC9-7083000CE9AE}" srcId="{0C1DAF1F-3341-4677-9648-AF30C2F40C97}" destId="{A1820969-A11D-4CBF-93F0-61D80DAECB85}" srcOrd="3" destOrd="0" parTransId="{4DC7B8CC-C778-4CA9-B8DE-3DF3175A6038}" sibTransId="{2E235DC8-5996-484F-B8F5-409637A046A1}"/>
    <dgm:cxn modelId="{9F587AEC-2A6D-4F1B-81B1-0AE6186BA6E8}" type="presOf" srcId="{CBFA26F3-9DA1-4493-B78A-C9826B340187}" destId="{190CFCA8-F6B6-4797-9272-85A4308F4EE3}" srcOrd="0" destOrd="0" presId="urn:microsoft.com/office/officeart/2005/8/layout/lProcess2"/>
    <dgm:cxn modelId="{20EFB0EF-ECD4-40F5-98C0-47A64DC0AC93}" srcId="{2C49A7D9-87FC-45F5-ABD4-41547AE50747}" destId="{20534594-AB25-4467-AFE3-97FD7D7C20CE}" srcOrd="0" destOrd="0" parTransId="{0837F574-D730-40FB-8EDC-B5BEEEF69F3F}" sibTransId="{19297AB3-2E3A-4F3C-B69A-C01E81E3734D}"/>
    <dgm:cxn modelId="{953478FA-0537-493E-A94D-1EBA4E61972B}" srcId="{D64D70AC-C6AB-4C1A-8E31-4356B1F45459}" destId="{0C1DAF1F-3341-4677-9648-AF30C2F40C97}" srcOrd="0" destOrd="0" parTransId="{FDFB1838-8F51-40A1-892C-A03C96897EA7}" sibTransId="{26B6018E-A3AC-49EE-AC0E-207DC2735536}"/>
    <dgm:cxn modelId="{DE561A66-D783-427F-B733-5828B03B4B2E}" type="presParOf" srcId="{3A1F7361-9E87-46A5-93C6-8D2E054DCE85}" destId="{43AFBEAF-D984-4FDA-9CF2-93F7DEF01B76}" srcOrd="0" destOrd="0" presId="urn:microsoft.com/office/officeart/2005/8/layout/lProcess2"/>
    <dgm:cxn modelId="{040A725C-34DE-4848-A670-3FE218B5EF1F}" type="presParOf" srcId="{43AFBEAF-D984-4FDA-9CF2-93F7DEF01B76}" destId="{F489010C-14BC-43FC-97C8-E6ADE120081A}" srcOrd="0" destOrd="0" presId="urn:microsoft.com/office/officeart/2005/8/layout/lProcess2"/>
    <dgm:cxn modelId="{0BEDC377-6730-4720-9622-F4E1A7D8F981}" type="presParOf" srcId="{43AFBEAF-D984-4FDA-9CF2-93F7DEF01B76}" destId="{7DF63A47-E27C-40C2-BC8B-A51245B2ACD1}" srcOrd="1" destOrd="0" presId="urn:microsoft.com/office/officeart/2005/8/layout/lProcess2"/>
    <dgm:cxn modelId="{0D33EFC7-DF9D-44A8-9CFD-DBCBE8B58208}" type="presParOf" srcId="{43AFBEAF-D984-4FDA-9CF2-93F7DEF01B76}" destId="{1D30F12A-38C1-47FF-B5D8-DD500F853AFA}" srcOrd="2" destOrd="0" presId="urn:microsoft.com/office/officeart/2005/8/layout/lProcess2"/>
    <dgm:cxn modelId="{C7CCEF31-7E55-45E0-A924-1864A36F618B}" type="presParOf" srcId="{1D30F12A-38C1-47FF-B5D8-DD500F853AFA}" destId="{0D35D192-4240-46F8-8B32-7464A949BA28}" srcOrd="0" destOrd="0" presId="urn:microsoft.com/office/officeart/2005/8/layout/lProcess2"/>
    <dgm:cxn modelId="{8F24B571-565C-4B20-A0E3-FDE8561D9C2E}" type="presParOf" srcId="{0D35D192-4240-46F8-8B32-7464A949BA28}" destId="{A5EE8583-3D22-419D-94F0-F804F95DFD56}" srcOrd="0" destOrd="0" presId="urn:microsoft.com/office/officeart/2005/8/layout/lProcess2"/>
    <dgm:cxn modelId="{A99D0CF5-3292-4DAD-9BCC-94675B8FA9F3}" type="presParOf" srcId="{0D35D192-4240-46F8-8B32-7464A949BA28}" destId="{7D629843-3485-4A86-AF7E-E4206227B10C}" srcOrd="1" destOrd="0" presId="urn:microsoft.com/office/officeart/2005/8/layout/lProcess2"/>
    <dgm:cxn modelId="{54CA39F9-10C8-48B0-8681-0281A1697CC4}" type="presParOf" srcId="{0D35D192-4240-46F8-8B32-7464A949BA28}" destId="{E29D8A64-DF6D-48D6-A5CE-6B3A875AF0D8}" srcOrd="2" destOrd="0" presId="urn:microsoft.com/office/officeart/2005/8/layout/lProcess2"/>
    <dgm:cxn modelId="{27899D33-CD0D-4B61-BD4F-DB298C74BB06}" type="presParOf" srcId="{0D35D192-4240-46F8-8B32-7464A949BA28}" destId="{6612A30B-F9D7-4E5E-BCB4-8B4DF198466E}" srcOrd="3" destOrd="0" presId="urn:microsoft.com/office/officeart/2005/8/layout/lProcess2"/>
    <dgm:cxn modelId="{9EC41CD5-CB9D-4F79-B91B-8AFD3B3B1570}" type="presParOf" srcId="{0D35D192-4240-46F8-8B32-7464A949BA28}" destId="{2E639292-D1D6-4324-9B0C-B71F0D4A6D68}" srcOrd="4" destOrd="0" presId="urn:microsoft.com/office/officeart/2005/8/layout/lProcess2"/>
    <dgm:cxn modelId="{16A14E8B-C751-4E40-9207-AF8243A81CA3}" type="presParOf" srcId="{0D35D192-4240-46F8-8B32-7464A949BA28}" destId="{7FF7AB9F-C5BF-4277-B708-6710D78A7424}" srcOrd="5" destOrd="0" presId="urn:microsoft.com/office/officeart/2005/8/layout/lProcess2"/>
    <dgm:cxn modelId="{75D0E12E-4969-4732-B202-6B46FB97EEED}" type="presParOf" srcId="{0D35D192-4240-46F8-8B32-7464A949BA28}" destId="{BF32FBB4-E367-4527-AA22-452BE533054D}" srcOrd="6" destOrd="0" presId="urn:microsoft.com/office/officeart/2005/8/layout/lProcess2"/>
    <dgm:cxn modelId="{E3BE087D-785E-4398-8AA3-53F371AD49A4}" type="presParOf" srcId="{3A1F7361-9E87-46A5-93C6-8D2E054DCE85}" destId="{2B93B069-BDDD-42C7-B09B-6E1C3DB4A4EF}" srcOrd="1" destOrd="0" presId="urn:microsoft.com/office/officeart/2005/8/layout/lProcess2"/>
    <dgm:cxn modelId="{835A599A-78C2-41D7-97E9-5DE7C1D1DCD2}" type="presParOf" srcId="{3A1F7361-9E87-46A5-93C6-8D2E054DCE85}" destId="{9FA58B61-3D7E-4042-A779-6B6CA3A0CE3F}" srcOrd="2" destOrd="0" presId="urn:microsoft.com/office/officeart/2005/8/layout/lProcess2"/>
    <dgm:cxn modelId="{4D31FE3A-2B66-4CC0-B03F-7C07BB043C02}" type="presParOf" srcId="{9FA58B61-3D7E-4042-A779-6B6CA3A0CE3F}" destId="{A13C36EC-1C17-477C-B7A1-67AE8C7E929C}" srcOrd="0" destOrd="0" presId="urn:microsoft.com/office/officeart/2005/8/layout/lProcess2"/>
    <dgm:cxn modelId="{3E7BA619-B983-49E2-8864-7F6E07B55E24}" type="presParOf" srcId="{9FA58B61-3D7E-4042-A779-6B6CA3A0CE3F}" destId="{E9A3E9FF-9979-4721-8563-9D3923AA8163}" srcOrd="1" destOrd="0" presId="urn:microsoft.com/office/officeart/2005/8/layout/lProcess2"/>
    <dgm:cxn modelId="{8C93AD16-DEED-4685-8BE9-923B60B5FF57}" type="presParOf" srcId="{9FA58B61-3D7E-4042-A779-6B6CA3A0CE3F}" destId="{3EE1CCB5-210D-4777-9C9F-09F0B99E3E40}" srcOrd="2" destOrd="0" presId="urn:microsoft.com/office/officeart/2005/8/layout/lProcess2"/>
    <dgm:cxn modelId="{7DDBA0D1-447E-4283-96E8-D5C2C11D271F}" type="presParOf" srcId="{3EE1CCB5-210D-4777-9C9F-09F0B99E3E40}" destId="{A96F125C-FFD8-4020-8BD7-8C0D618AA039}" srcOrd="0" destOrd="0" presId="urn:microsoft.com/office/officeart/2005/8/layout/lProcess2"/>
    <dgm:cxn modelId="{55278598-E54D-4E51-9CAF-46B577A1EAEB}" type="presParOf" srcId="{A96F125C-FFD8-4020-8BD7-8C0D618AA039}" destId="{B139B589-DDDF-404D-A6C8-24C4B2D1DA27}" srcOrd="0" destOrd="0" presId="urn:microsoft.com/office/officeart/2005/8/layout/lProcess2"/>
    <dgm:cxn modelId="{5F8EED05-F287-409E-A379-BA5FCA0A8211}" type="presParOf" srcId="{A96F125C-FFD8-4020-8BD7-8C0D618AA039}" destId="{FB371A48-5254-41B4-A188-6369AC22C7A2}" srcOrd="1" destOrd="0" presId="urn:microsoft.com/office/officeart/2005/8/layout/lProcess2"/>
    <dgm:cxn modelId="{36615323-7150-4FF3-93DF-845887A68A0A}" type="presParOf" srcId="{A96F125C-FFD8-4020-8BD7-8C0D618AA039}" destId="{2F6AF7BD-EB6B-4EA5-AD83-F9400F327A0B}" srcOrd="2" destOrd="0" presId="urn:microsoft.com/office/officeart/2005/8/layout/lProcess2"/>
    <dgm:cxn modelId="{77B89ED9-81C7-4002-89DC-B9D81598F8D6}" type="presParOf" srcId="{A96F125C-FFD8-4020-8BD7-8C0D618AA039}" destId="{4E97D2BF-5BE3-4168-BAE8-96FC02202A1D}" srcOrd="3" destOrd="0" presId="urn:microsoft.com/office/officeart/2005/8/layout/lProcess2"/>
    <dgm:cxn modelId="{D0E1A332-06BE-443B-8C6B-E13F3E6EA3C1}" type="presParOf" srcId="{A96F125C-FFD8-4020-8BD7-8C0D618AA039}" destId="{190CFCA8-F6B6-4797-9272-85A4308F4EE3}" srcOrd="4" destOrd="0" presId="urn:microsoft.com/office/officeart/2005/8/layout/lProcess2"/>
    <dgm:cxn modelId="{4707AE5F-0C5A-4404-885C-B5427466F9B3}" type="presParOf" srcId="{3A1F7361-9E87-46A5-93C6-8D2E054DCE85}" destId="{29E7CE19-1082-4DDE-8DA0-7F3E481A6E24}" srcOrd="3" destOrd="0" presId="urn:microsoft.com/office/officeart/2005/8/layout/lProcess2"/>
    <dgm:cxn modelId="{FA3B836A-7F2D-47C2-98DC-08F32E9B15C5}" type="presParOf" srcId="{3A1F7361-9E87-46A5-93C6-8D2E054DCE85}" destId="{A7F7EE5F-1418-40C4-9105-91D59E298D1A}" srcOrd="4" destOrd="0" presId="urn:microsoft.com/office/officeart/2005/8/layout/lProcess2"/>
    <dgm:cxn modelId="{E5C795ED-A48C-491A-A86C-20615E26DDC7}" type="presParOf" srcId="{A7F7EE5F-1418-40C4-9105-91D59E298D1A}" destId="{D7E61AFB-EFC9-4843-A47F-F7CB59A58746}" srcOrd="0" destOrd="0" presId="urn:microsoft.com/office/officeart/2005/8/layout/lProcess2"/>
    <dgm:cxn modelId="{91FABB6C-CC60-4206-B663-F8611507D2B4}" type="presParOf" srcId="{A7F7EE5F-1418-40C4-9105-91D59E298D1A}" destId="{1C5BDEE0-4CCF-4386-8A0D-839FE9B2D53A}" srcOrd="1" destOrd="0" presId="urn:microsoft.com/office/officeart/2005/8/layout/lProcess2"/>
    <dgm:cxn modelId="{664836CE-88AB-4EEA-AB61-06F597B4B962}" type="presParOf" srcId="{A7F7EE5F-1418-40C4-9105-91D59E298D1A}" destId="{2B792B97-FEA5-404A-8C10-FDF9ADCDA5DF}" srcOrd="2" destOrd="0" presId="urn:microsoft.com/office/officeart/2005/8/layout/lProcess2"/>
    <dgm:cxn modelId="{F0DA95D9-DCB5-4E71-97BE-5A47393F7A88}" type="presParOf" srcId="{2B792B97-FEA5-404A-8C10-FDF9ADCDA5DF}" destId="{54348580-DB2C-438F-8DD1-747B41C46924}" srcOrd="0" destOrd="0" presId="urn:microsoft.com/office/officeart/2005/8/layout/lProcess2"/>
    <dgm:cxn modelId="{0F1267C9-A1F2-4805-800F-883D4E94558D}" type="presParOf" srcId="{54348580-DB2C-438F-8DD1-747B41C46924}" destId="{0389A020-AEA5-41E9-8D92-716186324506}" srcOrd="0" destOrd="0" presId="urn:microsoft.com/office/officeart/2005/8/layout/lProcess2"/>
    <dgm:cxn modelId="{CABA4A72-12B9-4D41-AA8F-F9A6B4847DA0}" type="presParOf" srcId="{54348580-DB2C-438F-8DD1-747B41C46924}" destId="{25377E24-EDDD-4304-AD88-CD0F8EB6CED8}" srcOrd="1" destOrd="0" presId="urn:microsoft.com/office/officeart/2005/8/layout/lProcess2"/>
    <dgm:cxn modelId="{DB4F5B4A-2DCF-4584-8BEC-B922CE6B13AE}" type="presParOf" srcId="{54348580-DB2C-438F-8DD1-747B41C46924}" destId="{E0204116-D520-4239-87FD-444F01C61E88}" srcOrd="2" destOrd="0" presId="urn:microsoft.com/office/officeart/2005/8/layout/lProcess2"/>
    <dgm:cxn modelId="{ABE66D17-91D6-4EBB-882F-27BBA3712C6E}" type="presParOf" srcId="{54348580-DB2C-438F-8DD1-747B41C46924}" destId="{FF2D5B2E-7C29-48F5-A792-E62BDF098017}" srcOrd="3" destOrd="0" presId="urn:microsoft.com/office/officeart/2005/8/layout/lProcess2"/>
    <dgm:cxn modelId="{7E686ECB-63E7-441C-8889-CC0A5CCAE19F}" type="presParOf" srcId="{54348580-DB2C-438F-8DD1-747B41C46924}" destId="{43188FA0-40FC-4216-AAD0-2616B29F1A5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9010C-14BC-43FC-97C8-E6ADE120081A}">
      <dsp:nvSpPr>
        <dsp:cNvPr id="0" name=""/>
        <dsp:cNvSpPr/>
      </dsp:nvSpPr>
      <dsp:spPr>
        <a:xfrm>
          <a:off x="962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rgbClr val="00B050"/>
              </a:solidFill>
            </a:rPr>
            <a:t>优点</a:t>
          </a:r>
          <a:endParaRPr lang="zh-CN" altLang="en-US" sz="5500" kern="1200" dirty="0">
            <a:solidFill>
              <a:srgbClr val="00B050"/>
            </a:solidFill>
          </a:endParaRPr>
        </a:p>
      </dsp:txBody>
      <dsp:txXfrm>
        <a:off x="962" y="0"/>
        <a:ext cx="2503103" cy="1305401"/>
      </dsp:txXfrm>
    </dsp:sp>
    <dsp:sp modelId="{A5EE8583-3D22-419D-94F0-F804F95DFD56}">
      <dsp:nvSpPr>
        <dsp:cNvPr id="0" name=""/>
        <dsp:cNvSpPr/>
      </dsp:nvSpPr>
      <dsp:spPr>
        <a:xfrm>
          <a:off x="251273" y="1305507"/>
          <a:ext cx="2002482" cy="633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插入效率高：</a:t>
          </a:r>
          <a:r>
            <a:rPr lang="en-US" sz="1600" kern="1200" dirty="0"/>
            <a:t>O(1)</a:t>
          </a:r>
          <a:endParaRPr lang="zh-CN" sz="1600" kern="1200" dirty="0"/>
        </a:p>
      </dsp:txBody>
      <dsp:txXfrm>
        <a:off x="269839" y="1324073"/>
        <a:ext cx="1965350" cy="596765"/>
      </dsp:txXfrm>
    </dsp:sp>
    <dsp:sp modelId="{E29D8A64-DF6D-48D6-A5CE-6B3A875AF0D8}">
      <dsp:nvSpPr>
        <dsp:cNvPr id="0" name=""/>
        <dsp:cNvSpPr/>
      </dsp:nvSpPr>
      <dsp:spPr>
        <a:xfrm>
          <a:off x="251273" y="2036927"/>
          <a:ext cx="2002482" cy="633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查询效率高：</a:t>
          </a:r>
          <a:r>
            <a:rPr lang="en-US" sz="1600" kern="1200" dirty="0"/>
            <a:t>O(1)</a:t>
          </a:r>
          <a:endParaRPr lang="zh-CN" sz="1600" kern="1200" dirty="0"/>
        </a:p>
      </dsp:txBody>
      <dsp:txXfrm>
        <a:off x="269839" y="2055493"/>
        <a:ext cx="1965350" cy="596765"/>
      </dsp:txXfrm>
    </dsp:sp>
    <dsp:sp modelId="{2E639292-D1D6-4324-9B0C-B71F0D4A6D68}">
      <dsp:nvSpPr>
        <dsp:cNvPr id="0" name=""/>
        <dsp:cNvSpPr/>
      </dsp:nvSpPr>
      <dsp:spPr>
        <a:xfrm>
          <a:off x="251273" y="2768347"/>
          <a:ext cx="2002482" cy="633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存储节省空间</a:t>
          </a:r>
        </a:p>
      </dsp:txBody>
      <dsp:txXfrm>
        <a:off x="269839" y="2786913"/>
        <a:ext cx="1965350" cy="596765"/>
      </dsp:txXfrm>
    </dsp:sp>
    <dsp:sp modelId="{BF32FBB4-E367-4527-AA22-452BE533054D}">
      <dsp:nvSpPr>
        <dsp:cNvPr id="0" name=""/>
        <dsp:cNvSpPr/>
      </dsp:nvSpPr>
      <dsp:spPr>
        <a:xfrm>
          <a:off x="251273" y="3499767"/>
          <a:ext cx="2002482" cy="633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与插入元素大小无关</a:t>
          </a:r>
        </a:p>
      </dsp:txBody>
      <dsp:txXfrm>
        <a:off x="269839" y="3518333"/>
        <a:ext cx="1965350" cy="596765"/>
      </dsp:txXfrm>
    </dsp:sp>
    <dsp:sp modelId="{A13C36EC-1C17-477C-B7A1-67AE8C7E929C}">
      <dsp:nvSpPr>
        <dsp:cNvPr id="0" name=""/>
        <dsp:cNvSpPr/>
      </dsp:nvSpPr>
      <dsp:spPr>
        <a:xfrm>
          <a:off x="2691798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rgbClr val="C00000"/>
              </a:solidFill>
            </a:rPr>
            <a:t>缺点</a:t>
          </a:r>
        </a:p>
      </dsp:txBody>
      <dsp:txXfrm>
        <a:off x="2691798" y="0"/>
        <a:ext cx="2503103" cy="1305401"/>
      </dsp:txXfrm>
    </dsp:sp>
    <dsp:sp modelId="{B139B589-DDDF-404D-A6C8-24C4B2D1DA27}">
      <dsp:nvSpPr>
        <dsp:cNvPr id="0" name=""/>
        <dsp:cNvSpPr/>
      </dsp:nvSpPr>
      <dsp:spPr>
        <a:xfrm>
          <a:off x="2942108" y="1305773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假阳性问题</a:t>
          </a:r>
        </a:p>
      </dsp:txBody>
      <dsp:txXfrm>
        <a:off x="2967146" y="1330811"/>
        <a:ext cx="1952406" cy="804787"/>
      </dsp:txXfrm>
    </dsp:sp>
    <dsp:sp modelId="{2F6AF7BD-EB6B-4EA5-AD83-F9400F327A0B}">
      <dsp:nvSpPr>
        <dsp:cNvPr id="0" name=""/>
        <dsp:cNvSpPr/>
      </dsp:nvSpPr>
      <dsp:spPr>
        <a:xfrm>
          <a:off x="2942108" y="2292154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无法删除</a:t>
          </a:r>
        </a:p>
      </dsp:txBody>
      <dsp:txXfrm>
        <a:off x="2967146" y="2317192"/>
        <a:ext cx="1952406" cy="804787"/>
      </dsp:txXfrm>
    </dsp:sp>
    <dsp:sp modelId="{190CFCA8-F6B6-4797-9272-85A4308F4EE3}">
      <dsp:nvSpPr>
        <dsp:cNvPr id="0" name=""/>
        <dsp:cNvSpPr/>
      </dsp:nvSpPr>
      <dsp:spPr>
        <a:xfrm>
          <a:off x="2942108" y="3278535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长度固定</a:t>
          </a:r>
        </a:p>
      </dsp:txBody>
      <dsp:txXfrm>
        <a:off x="2967146" y="3303573"/>
        <a:ext cx="1952406" cy="804787"/>
      </dsp:txXfrm>
    </dsp:sp>
    <dsp:sp modelId="{D7E61AFB-EFC9-4843-A47F-F7CB59A58746}">
      <dsp:nvSpPr>
        <dsp:cNvPr id="0" name=""/>
        <dsp:cNvSpPr/>
      </dsp:nvSpPr>
      <dsp:spPr>
        <a:xfrm>
          <a:off x="5382634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chemeClr val="accent1">
                  <a:lumMod val="50000"/>
                </a:schemeClr>
              </a:solidFill>
            </a:rPr>
            <a:t>应用</a:t>
          </a:r>
        </a:p>
      </dsp:txBody>
      <dsp:txXfrm>
        <a:off x="5382634" y="0"/>
        <a:ext cx="2503103" cy="1305401"/>
      </dsp:txXfrm>
    </dsp:sp>
    <dsp:sp modelId="{0389A020-AEA5-41E9-8D92-716186324506}">
      <dsp:nvSpPr>
        <dsp:cNvPr id="0" name=""/>
        <dsp:cNvSpPr/>
      </dsp:nvSpPr>
      <dsp:spPr>
        <a:xfrm>
          <a:off x="5632944" y="1305773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网络爬虫，</a:t>
          </a:r>
          <a:r>
            <a:rPr lang="en-US" sz="1600" kern="1200"/>
            <a:t>url </a:t>
          </a:r>
          <a:r>
            <a:rPr lang="zh-CN" sz="1600" kern="1200"/>
            <a:t>去重</a:t>
          </a:r>
        </a:p>
      </dsp:txBody>
      <dsp:txXfrm>
        <a:off x="5657982" y="1330811"/>
        <a:ext cx="1952406" cy="804787"/>
      </dsp:txXfrm>
    </dsp:sp>
    <dsp:sp modelId="{E0204116-D520-4239-87FD-444F01C61E88}">
      <dsp:nvSpPr>
        <dsp:cNvPr id="0" name=""/>
        <dsp:cNvSpPr/>
      </dsp:nvSpPr>
      <dsp:spPr>
        <a:xfrm>
          <a:off x="5632944" y="2292154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垃圾邮件地址过滤</a:t>
          </a:r>
        </a:p>
      </dsp:txBody>
      <dsp:txXfrm>
        <a:off x="5657982" y="2317192"/>
        <a:ext cx="1952406" cy="804787"/>
      </dsp:txXfrm>
    </dsp:sp>
    <dsp:sp modelId="{43188FA0-40FC-4216-AAD0-2616B29F1A5B}">
      <dsp:nvSpPr>
        <dsp:cNvPr id="0" name=""/>
        <dsp:cNvSpPr/>
      </dsp:nvSpPr>
      <dsp:spPr>
        <a:xfrm>
          <a:off x="5632944" y="3278535"/>
          <a:ext cx="2002482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网络通信协议设计</a:t>
          </a:r>
        </a:p>
      </dsp:txBody>
      <dsp:txXfrm>
        <a:off x="5657982" y="3303573"/>
        <a:ext cx="1952406" cy="80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F2E8D-E042-418F-88A3-777F79C04CA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7351-DD4A-4F53-B68C-04C9E8CB1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6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B88958-336E-45F3-B8AE-D0C5230223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9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9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0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1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CDCFCE41-14F5-4DF8-A94B-FE5542C4E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1C916EF-129A-428E-BE8F-018A2C8EC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解释</a:t>
            </a:r>
            <a:r>
              <a:rPr lang="en-US" altLang="zh-CN"/>
              <a:t>hash</a:t>
            </a:r>
            <a:r>
              <a:rPr lang="zh-CN" altLang="en-US"/>
              <a:t>函数如何操作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9D47406-A640-427B-9EB4-4463E670B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E74C91-544F-43D2-A003-5977ACD0F4FF}" type="slidenum">
              <a:rPr lang="zh-CN" alt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F6B739F-D692-4F9E-A1AE-36C13BCDE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89A7C6-D01F-49AF-9B83-E973C5768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5807BC3-59EF-49B1-AF1B-1E5934561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7CCDDC-52FE-42B1-9BDD-329648A185EB}" type="slidenum">
              <a:rPr lang="zh-CN" alt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5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3E7BAC3-260C-49E5-A0A2-0490132D4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A18C17-1872-4D59-A4BF-69C257C0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497B367E-04A6-4ECB-8EF2-158DC9E40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D727BC-A076-496C-8961-C4D788792519}" type="slidenum">
              <a:rPr lang="zh-CN" altLang="en-US" smtClean="0">
                <a:solidFill>
                  <a:srgbClr val="000000"/>
                </a:solidFill>
              </a:rPr>
              <a:pPr eaLnBrk="1" hangingPunct="1"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A725559E-472F-4FAF-9A62-A39AFEBBE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74348F26-5DCA-418C-8771-668819981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419023A1-C615-4A14-B5DF-CB88EB6B9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49A511-3487-4DD6-9C75-E9F54A5E6C91}" type="slidenum">
              <a:rPr lang="zh-CN" alt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B88958-336E-45F3-B8AE-D0C52302235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2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B88958-336E-45F3-B8AE-D0C52302235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0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1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C7351-DD4A-4F53-B68C-04C9E8CB18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335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47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736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862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279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05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442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06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89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327047" y="387447"/>
            <a:ext cx="915300" cy="627162"/>
            <a:chOff x="1495515" y="2322031"/>
            <a:chExt cx="566993" cy="388503"/>
          </a:xfrm>
        </p:grpSpPr>
        <p:sp>
          <p:nvSpPr>
            <p:cNvPr id="17" name="任意多边形 16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gradFill>
              <a:gsLst>
                <a:gs pos="0">
                  <a:srgbClr val="AFDBF6"/>
                </a:gs>
                <a:gs pos="90000">
                  <a:srgbClr val="2174AE"/>
                </a:gs>
              </a:gsLst>
              <a:lin ang="10200000" scaled="0"/>
            </a:gradFill>
            <a:ln>
              <a:noFill/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/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495515" y="2375091"/>
              <a:ext cx="566993" cy="28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07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52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1BC1-C51D-41B0-8983-AEC8B6D0E993}" type="datetime1">
              <a:rPr lang="zh-CN" altLang="en-US" smtClean="0"/>
              <a:t>2020/10/20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刘佳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4FE2-F769-4AC5-B68E-0FCF9505F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7" r:id="rId3"/>
    <p:sldLayoutId id="2147483678" r:id="rId4"/>
    <p:sldLayoutId id="2147483679" r:id="rId5"/>
    <p:sldLayoutId id="2147483681" r:id="rId6"/>
    <p:sldLayoutId id="2147483682" r:id="rId7"/>
    <p:sldLayoutId id="2147483683" r:id="rId8"/>
    <p:sldLayoutId id="214748366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8" b="100000" l="0" r="100000">
                        <a14:foregroundMark x1="56250" y1="98365" x2="57909" y2="73410"/>
                        <a14:foregroundMark x1="63503" y1="91581" x2="63503" y2="91581"/>
                        <a14:foregroundMark x1="62114" y1="90067" x2="63079" y2="90067"/>
                        <a14:foregroundMark x1="77160" y1="93156" x2="77160" y2="93156"/>
                        <a14:foregroundMark x1="76196" y1="90309" x2="76196" y2="90309"/>
                        <a14:foregroundMark x1="78704" y1="96850" x2="78704" y2="96850"/>
                        <a14:foregroundMark x1="76620" y1="99031" x2="76620" y2="99031"/>
                        <a14:foregroundMark x1="91127" y1="93156" x2="91127" y2="93156"/>
                        <a14:foregroundMark x1="86535" y1="90733" x2="86535" y2="90733"/>
                        <a14:foregroundMark x1="95718" y1="95094" x2="95718" y2="95094"/>
                        <a14:foregroundMark x1="13850" y1="97517" x2="13850" y2="97517"/>
                        <a14:foregroundMark x1="6327" y1="94004" x2="6327" y2="94004"/>
                        <a14:foregroundMark x1="9259" y1="91399" x2="9259" y2="91399"/>
                        <a14:foregroundMark x1="2546" y1="91157" x2="2546" y2="91157"/>
                        <a14:foregroundMark x1="12731" y1="95094" x2="13002" y2="95760"/>
                        <a14:foregroundMark x1="3395" y1="98183" x2="3395" y2="98183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5" y="4685328"/>
            <a:ext cx="4411134" cy="2438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timgsa.baidu.com/timg?image&amp;quality=80&amp;size=b9999_10000&amp;sec=1515835023&amp;di=a6ac3e1cb6330c5f788f6eaac687733c&amp;imgtype=jpg&amp;er=1&amp;src=http%3A%2F%2Ffile1.zuiku.com%2F2015%2F05%2F10%2F21%2F30928_d0dcc6cdb7dc66428f5c83fa70fa5e35.jp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9"/>
          <a:stretch/>
        </p:blipFill>
        <p:spPr bwMode="auto">
          <a:xfrm>
            <a:off x="1056823" y="-11283"/>
            <a:ext cx="1335314" cy="1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BF7AC379-B229-4335-A11B-4D3E451945F2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557338"/>
            <a:ext cx="8183562" cy="1050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ea typeface="黑体" pitchFamily="2" charset="-122"/>
              </a:rPr>
              <a:t>数据结构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7B43C8B-56DA-4CE1-A355-42D4CE3865DC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455069"/>
            <a:ext cx="8497887" cy="344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anose="05020102010507070707" pitchFamily="18" charset="2"/>
              <a:buNone/>
              <a:defRPr/>
            </a:pPr>
            <a:endParaRPr lang="en-US" altLang="zh-CN" sz="900" dirty="0">
              <a:latin typeface="楷体_GB2312" pitchFamily="49" charset="-122"/>
              <a:ea typeface="楷体_GB2312" pitchFamily="49" charset="-122"/>
            </a:endParaRPr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计算机科学与技术系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教师：刘佳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1475AE"/>
                </a:solidFill>
                <a:latin typeface="楷体_GB2312" pitchFamily="49" charset="-122"/>
                <a:ea typeface="楷体_GB2312" pitchFamily="49" charset="-122"/>
              </a:rPr>
              <a:t>Email: jialiu@nju.edu.cn</a:t>
            </a:r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1475AE"/>
                </a:solidFill>
                <a:latin typeface="楷体_GB2312" pitchFamily="49" charset="-122"/>
                <a:ea typeface="楷体_GB2312" pitchFamily="49" charset="-122"/>
              </a:rPr>
              <a:t>Office: </a:t>
            </a:r>
            <a:r>
              <a:rPr lang="zh-CN" altLang="en-US" sz="2400" dirty="0">
                <a:solidFill>
                  <a:srgbClr val="1475AE"/>
                </a:solidFill>
                <a:latin typeface="楷体_GB2312" pitchFamily="49" charset="-122"/>
                <a:ea typeface="楷体_GB2312" pitchFamily="49" charset="-122"/>
              </a:rPr>
              <a:t>计算机系</a:t>
            </a:r>
            <a:r>
              <a:rPr lang="en-US" altLang="zh-CN" sz="2400" dirty="0">
                <a:solidFill>
                  <a:srgbClr val="1475AE"/>
                </a:solidFill>
                <a:latin typeface="楷体_GB2312" pitchFamily="49" charset="-122"/>
                <a:ea typeface="楷体_GB2312" pitchFamily="49" charset="-122"/>
              </a:rPr>
              <a:t>719</a:t>
            </a:r>
          </a:p>
          <a:p>
            <a:pPr algn="ctr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2020.</a:t>
            </a:r>
            <a:r>
              <a:rPr lang="zh-CN" altLang="en-US" sz="2400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秋季</a:t>
            </a: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59221D3E-A9D0-4333-AFF4-FDC229156181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2455069"/>
            <a:ext cx="7370762" cy="138113"/>
            <a:chOff x="0" y="4032"/>
            <a:chExt cx="5776" cy="87"/>
          </a:xfrm>
          <a:solidFill>
            <a:srgbClr val="1475AE"/>
          </a:solidFill>
        </p:grpSpPr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21C60FA0-62C9-43F2-8EAC-84F6630D2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F0BF35E4-730E-45B5-98D6-CA6D2A1F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8331BD85-7831-443B-9189-10171F0EB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pic>
        <p:nvPicPr>
          <p:cNvPr id="29698" name="Picture 2" descr="https://timgsa.baidu.com/timg?image&amp;quality=80&amp;size=b9999_10000&amp;sec=1553521691003&amp;di=81bb5c38d52fa92d529d4e594eeda5e0&amp;imgtype=0&amp;src=http%3A%2F%2F5b0988e595225.cdn.sohucs.com%2Fimages%2F20180331%2Ffd20288cbd3d474399ed8354697fc012.jpeg">
            <a:extLst>
              <a:ext uri="{FF2B5EF4-FFF2-40B4-BE49-F238E27FC236}">
                <a16:creationId xmlns:a16="http://schemas.microsoft.com/office/drawing/2014/main" id="{A64B1B51-83A6-4AA9-B910-D3478A70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37725"/>
            <a:ext cx="991868" cy="124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18050" y="445361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173865" y="269058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插入元素  </a:t>
            </a:r>
            <a:r>
              <a:rPr lang="en-US" altLang="zh-CN" sz="4400" i="1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30037" y="1682451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863065" y="5746862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m=12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FC484-CDB4-40DE-B461-3A438F207EA3}"/>
              </a:ext>
            </a:extLst>
          </p:cNvPr>
          <p:cNvSpPr/>
          <p:nvPr/>
        </p:nvSpPr>
        <p:spPr>
          <a:xfrm>
            <a:off x="2385342" y="2659471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3D003-58B3-463E-913D-F4339065C579}"/>
              </a:ext>
            </a:extLst>
          </p:cNvPr>
          <p:cNvSpPr/>
          <p:nvPr/>
        </p:nvSpPr>
        <p:spPr>
          <a:xfrm>
            <a:off x="4332377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02E71-17E7-4649-B095-A318324CC037}"/>
              </a:ext>
            </a:extLst>
          </p:cNvPr>
          <p:cNvSpPr/>
          <p:nvPr/>
        </p:nvSpPr>
        <p:spPr>
          <a:xfrm>
            <a:off x="6281560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886047" y="2786673"/>
            <a:ext cx="1434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AC6006-E1AC-45C8-A632-F853B672DC5D}"/>
              </a:ext>
            </a:extLst>
          </p:cNvPr>
          <p:cNvSpPr txBox="1"/>
          <p:nvPr/>
        </p:nvSpPr>
        <p:spPr>
          <a:xfrm>
            <a:off x="4416490" y="900666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2" name="任意多边形: 形状 19471">
            <a:extLst>
              <a:ext uri="{FF2B5EF4-FFF2-40B4-BE49-F238E27FC236}">
                <a16:creationId xmlns:a16="http://schemas.microsoft.com/office/drawing/2014/main" id="{EF863BCE-CC73-4A78-9CCD-BAA99988ABEF}"/>
              </a:ext>
            </a:extLst>
          </p:cNvPr>
          <p:cNvSpPr/>
          <p:nvPr/>
        </p:nvSpPr>
        <p:spPr>
          <a:xfrm>
            <a:off x="-2278743" y="19594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18050" y="445361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173865" y="269058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插入元素  </a:t>
            </a:r>
            <a:r>
              <a:rPr lang="en-US" altLang="zh-CN" sz="4400" i="1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30037" y="1682451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863065" y="5746862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m=12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FC484-CDB4-40DE-B461-3A438F207EA3}"/>
              </a:ext>
            </a:extLst>
          </p:cNvPr>
          <p:cNvSpPr/>
          <p:nvPr/>
        </p:nvSpPr>
        <p:spPr>
          <a:xfrm>
            <a:off x="2385342" y="2659471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3D003-58B3-463E-913D-F4339065C579}"/>
              </a:ext>
            </a:extLst>
          </p:cNvPr>
          <p:cNvSpPr/>
          <p:nvPr/>
        </p:nvSpPr>
        <p:spPr>
          <a:xfrm>
            <a:off x="4332377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02E71-17E7-4649-B095-A318324CC037}"/>
              </a:ext>
            </a:extLst>
          </p:cNvPr>
          <p:cNvSpPr/>
          <p:nvPr/>
        </p:nvSpPr>
        <p:spPr>
          <a:xfrm>
            <a:off x="6281560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886047" y="2786673"/>
            <a:ext cx="1434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AC6006-E1AC-45C8-A632-F853B672DC5D}"/>
              </a:ext>
            </a:extLst>
          </p:cNvPr>
          <p:cNvSpPr txBox="1"/>
          <p:nvPr/>
        </p:nvSpPr>
        <p:spPr>
          <a:xfrm>
            <a:off x="4416490" y="900666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2" name="任意多边形: 形状 19471">
            <a:extLst>
              <a:ext uri="{FF2B5EF4-FFF2-40B4-BE49-F238E27FC236}">
                <a16:creationId xmlns:a16="http://schemas.microsoft.com/office/drawing/2014/main" id="{EF863BCE-CC73-4A78-9CCD-BAA99988ABEF}"/>
              </a:ext>
            </a:extLst>
          </p:cNvPr>
          <p:cNvSpPr/>
          <p:nvPr/>
        </p:nvSpPr>
        <p:spPr>
          <a:xfrm>
            <a:off x="-2278743" y="19594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13" name="组合 19512">
            <a:extLst>
              <a:ext uri="{FF2B5EF4-FFF2-40B4-BE49-F238E27FC236}">
                <a16:creationId xmlns:a16="http://schemas.microsoft.com/office/drawing/2014/main" id="{20AE271D-59F4-4AAB-9D49-E9AB3C75DE2E}"/>
              </a:ext>
            </a:extLst>
          </p:cNvPr>
          <p:cNvGrpSpPr/>
          <p:nvPr/>
        </p:nvGrpSpPr>
        <p:grpSpPr>
          <a:xfrm>
            <a:off x="2767526" y="1619267"/>
            <a:ext cx="3778544" cy="1040203"/>
            <a:chOff x="2767526" y="1619267"/>
            <a:chExt cx="3778544" cy="1040203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02249A6-E778-4A7B-B633-D14CC3A91AFB}"/>
                </a:ext>
              </a:extLst>
            </p:cNvPr>
            <p:cNvSpPr/>
            <p:nvPr/>
          </p:nvSpPr>
          <p:spPr>
            <a:xfrm>
              <a:off x="2767526" y="1619267"/>
              <a:ext cx="1947349" cy="102868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CF0EAEC-710F-4077-9282-445A52773A4C}"/>
                </a:ext>
              </a:extLst>
            </p:cNvPr>
            <p:cNvSpPr/>
            <p:nvPr/>
          </p:nvSpPr>
          <p:spPr>
            <a:xfrm flipH="1">
              <a:off x="4716888" y="1619267"/>
              <a:ext cx="1829182" cy="104020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99" name="直接箭头连接符 19498">
              <a:extLst>
                <a:ext uri="{FF2B5EF4-FFF2-40B4-BE49-F238E27FC236}">
                  <a16:creationId xmlns:a16="http://schemas.microsoft.com/office/drawing/2014/main" id="{D8A1D78F-3686-4064-B518-D9BFB81AA52B}"/>
                </a:ext>
              </a:extLst>
            </p:cNvPr>
            <p:cNvCxnSpPr>
              <a:cxnSpLocks/>
              <a:stCxn id="77" idx="0"/>
              <a:endCxn id="23" idx="0"/>
            </p:cNvCxnSpPr>
            <p:nvPr/>
          </p:nvCxnSpPr>
          <p:spPr>
            <a:xfrm>
              <a:off x="4716888" y="1619267"/>
              <a:ext cx="254" cy="104020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92" name="连接符: 曲线 19491">
            <a:extLst>
              <a:ext uri="{FF2B5EF4-FFF2-40B4-BE49-F238E27FC236}">
                <a16:creationId xmlns:a16="http://schemas.microsoft.com/office/drawing/2014/main" id="{29F6AFDC-BF7F-4A09-B088-752D276602C5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 rot="16200000" flipH="1">
            <a:off x="4603977" y="1595130"/>
            <a:ext cx="1024616" cy="4692356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F056F243-0443-48E0-AD56-17F468284F2E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3008195" y="2744668"/>
            <a:ext cx="1024617" cy="2393279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DB16A2CB-3508-4A0E-AB20-BEFCE08CA1D1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rot="5400000">
            <a:off x="5267436" y="3054726"/>
            <a:ext cx="1024617" cy="177316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18050" y="445361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173865" y="269058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插入元素  </a:t>
            </a:r>
            <a:r>
              <a:rPr lang="en-US" altLang="zh-CN" sz="4400" i="1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30037" y="1682451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863065" y="5746862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m=12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FC484-CDB4-40DE-B461-3A438F207EA3}"/>
              </a:ext>
            </a:extLst>
          </p:cNvPr>
          <p:cNvSpPr/>
          <p:nvPr/>
        </p:nvSpPr>
        <p:spPr>
          <a:xfrm>
            <a:off x="2385342" y="2659471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3D003-58B3-463E-913D-F4339065C579}"/>
              </a:ext>
            </a:extLst>
          </p:cNvPr>
          <p:cNvSpPr/>
          <p:nvPr/>
        </p:nvSpPr>
        <p:spPr>
          <a:xfrm>
            <a:off x="4332377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02E71-17E7-4649-B095-A318324CC037}"/>
              </a:ext>
            </a:extLst>
          </p:cNvPr>
          <p:cNvSpPr/>
          <p:nvPr/>
        </p:nvSpPr>
        <p:spPr>
          <a:xfrm>
            <a:off x="6281560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886047" y="2786673"/>
            <a:ext cx="1434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AC6006-E1AC-45C8-A632-F853B672DC5D}"/>
              </a:ext>
            </a:extLst>
          </p:cNvPr>
          <p:cNvSpPr txBox="1"/>
          <p:nvPr/>
        </p:nvSpPr>
        <p:spPr>
          <a:xfrm>
            <a:off x="4416490" y="900666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2" name="任意多边形: 形状 19471">
            <a:extLst>
              <a:ext uri="{FF2B5EF4-FFF2-40B4-BE49-F238E27FC236}">
                <a16:creationId xmlns:a16="http://schemas.microsoft.com/office/drawing/2014/main" id="{EF863BCE-CC73-4A78-9CCD-BAA99988ABEF}"/>
              </a:ext>
            </a:extLst>
          </p:cNvPr>
          <p:cNvSpPr/>
          <p:nvPr/>
        </p:nvSpPr>
        <p:spPr>
          <a:xfrm>
            <a:off x="-2278743" y="19594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13" name="组合 19512">
            <a:extLst>
              <a:ext uri="{FF2B5EF4-FFF2-40B4-BE49-F238E27FC236}">
                <a16:creationId xmlns:a16="http://schemas.microsoft.com/office/drawing/2014/main" id="{20AE271D-59F4-4AAB-9D49-E9AB3C75DE2E}"/>
              </a:ext>
            </a:extLst>
          </p:cNvPr>
          <p:cNvGrpSpPr/>
          <p:nvPr/>
        </p:nvGrpSpPr>
        <p:grpSpPr>
          <a:xfrm>
            <a:off x="2767526" y="1619267"/>
            <a:ext cx="3778544" cy="1040203"/>
            <a:chOff x="2767526" y="1619267"/>
            <a:chExt cx="3778544" cy="1040203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02249A6-E778-4A7B-B633-D14CC3A91AFB}"/>
                </a:ext>
              </a:extLst>
            </p:cNvPr>
            <p:cNvSpPr/>
            <p:nvPr/>
          </p:nvSpPr>
          <p:spPr>
            <a:xfrm>
              <a:off x="2767526" y="1619267"/>
              <a:ext cx="1947349" cy="102868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CF0EAEC-710F-4077-9282-445A52773A4C}"/>
                </a:ext>
              </a:extLst>
            </p:cNvPr>
            <p:cNvSpPr/>
            <p:nvPr/>
          </p:nvSpPr>
          <p:spPr>
            <a:xfrm flipH="1">
              <a:off x="4716888" y="1619267"/>
              <a:ext cx="1829182" cy="104020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99" name="直接箭头连接符 19498">
              <a:extLst>
                <a:ext uri="{FF2B5EF4-FFF2-40B4-BE49-F238E27FC236}">
                  <a16:creationId xmlns:a16="http://schemas.microsoft.com/office/drawing/2014/main" id="{D8A1D78F-3686-4064-B518-D9BFB81AA52B}"/>
                </a:ext>
              </a:extLst>
            </p:cNvPr>
            <p:cNvCxnSpPr>
              <a:cxnSpLocks/>
              <a:stCxn id="77" idx="0"/>
              <a:endCxn id="23" idx="0"/>
            </p:cNvCxnSpPr>
            <p:nvPr/>
          </p:nvCxnSpPr>
          <p:spPr>
            <a:xfrm>
              <a:off x="4716888" y="1619267"/>
              <a:ext cx="254" cy="104020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92" name="连接符: 曲线 19491">
            <a:extLst>
              <a:ext uri="{FF2B5EF4-FFF2-40B4-BE49-F238E27FC236}">
                <a16:creationId xmlns:a16="http://schemas.microsoft.com/office/drawing/2014/main" id="{29F6AFDC-BF7F-4A09-B088-752D276602C5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 rot="16200000" flipH="1">
            <a:off x="4603977" y="1595130"/>
            <a:ext cx="1024616" cy="4692356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F056F243-0443-48E0-AD56-17F468284F2E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3008195" y="2744668"/>
            <a:ext cx="1024617" cy="2393279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DB16A2CB-3508-4A0E-AB20-BEFCE08CA1D1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rot="5400000">
            <a:off x="5267436" y="3054726"/>
            <a:ext cx="1024617" cy="177316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8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886492" y="294130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D2FBAD9-9F2E-4BDC-8E73-79660288CE59}"/>
              </a:ext>
            </a:extLst>
          </p:cNvPr>
          <p:cNvSpPr/>
          <p:nvPr/>
        </p:nvSpPr>
        <p:spPr>
          <a:xfrm>
            <a:off x="5766751" y="1594173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D2CEE7-1D14-4DC6-9D65-44F4D818CE3C}"/>
              </a:ext>
            </a:extLst>
          </p:cNvPr>
          <p:cNvSpPr/>
          <p:nvPr/>
        </p:nvSpPr>
        <p:spPr>
          <a:xfrm>
            <a:off x="6840212" y="1594174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E73FEA-D59C-4884-9311-D3958A4FBD85}"/>
              </a:ext>
            </a:extLst>
          </p:cNvPr>
          <p:cNvSpPr/>
          <p:nvPr/>
        </p:nvSpPr>
        <p:spPr>
          <a:xfrm>
            <a:off x="7872740" y="1594174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35DFAC-C34C-4A3E-A979-FA2B4553CAC6}"/>
              </a:ext>
            </a:extLst>
          </p:cNvPr>
          <p:cNvSpPr txBox="1"/>
          <p:nvPr/>
        </p:nvSpPr>
        <p:spPr>
          <a:xfrm>
            <a:off x="745379" y="1596691"/>
            <a:ext cx="463738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3600" dirty="0">
                <a:solidFill>
                  <a:srgbClr val="00B05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包含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S={</a:t>
            </a:r>
            <a:r>
              <a:rPr lang="en-US" altLang="zh-CN" sz="4000" i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B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A42F74-FB41-411D-8082-BA2D79D90BC2}"/>
              </a:ext>
            </a:extLst>
          </p:cNvPr>
          <p:cNvSpPr txBox="1"/>
          <p:nvPr/>
        </p:nvSpPr>
        <p:spPr>
          <a:xfrm>
            <a:off x="1173865" y="353279"/>
            <a:ext cx="395829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集合关系查询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886492" y="294130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D2FBAD9-9F2E-4BDC-8E73-79660288CE59}"/>
              </a:ext>
            </a:extLst>
          </p:cNvPr>
          <p:cNvSpPr/>
          <p:nvPr/>
        </p:nvSpPr>
        <p:spPr>
          <a:xfrm>
            <a:off x="5766751" y="1594173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D2CEE7-1D14-4DC6-9D65-44F4D818CE3C}"/>
              </a:ext>
            </a:extLst>
          </p:cNvPr>
          <p:cNvSpPr/>
          <p:nvPr/>
        </p:nvSpPr>
        <p:spPr>
          <a:xfrm>
            <a:off x="6840212" y="1594174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E73FEA-D59C-4884-9311-D3958A4FBD85}"/>
              </a:ext>
            </a:extLst>
          </p:cNvPr>
          <p:cNvSpPr/>
          <p:nvPr/>
        </p:nvSpPr>
        <p:spPr>
          <a:xfrm>
            <a:off x="7872740" y="1594174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35DFAC-C34C-4A3E-A979-FA2B4553CAC6}"/>
              </a:ext>
            </a:extLst>
          </p:cNvPr>
          <p:cNvSpPr txBox="1"/>
          <p:nvPr/>
        </p:nvSpPr>
        <p:spPr>
          <a:xfrm>
            <a:off x="745379" y="1596691"/>
            <a:ext cx="463738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3600" dirty="0">
                <a:solidFill>
                  <a:srgbClr val="00B05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包含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S={</a:t>
            </a:r>
            <a:r>
              <a:rPr lang="en-US" altLang="zh-CN" sz="4000" i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0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B050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A42F74-FB41-411D-8082-BA2D79D90BC2}"/>
              </a:ext>
            </a:extLst>
          </p:cNvPr>
          <p:cNvSpPr txBox="1"/>
          <p:nvPr/>
        </p:nvSpPr>
        <p:spPr>
          <a:xfrm>
            <a:off x="1173865" y="353279"/>
            <a:ext cx="395829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集合关系查询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132FCB-514F-4E56-9296-E1285C9246A4}"/>
              </a:ext>
            </a:extLst>
          </p:cNvPr>
          <p:cNvSpPr txBox="1"/>
          <p:nvPr/>
        </p:nvSpPr>
        <p:spPr>
          <a:xfrm>
            <a:off x="4500196" y="4238017"/>
            <a:ext cx="88257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26D2606-0E5D-481B-B2F7-67CE24F16EAE}"/>
              </a:ext>
            </a:extLst>
          </p:cNvPr>
          <p:cNvCxnSpPr>
            <a:cxnSpLocks/>
            <a:stCxn id="39" idx="1"/>
            <a:endCxn id="6" idx="2"/>
          </p:cNvCxnSpPr>
          <p:nvPr/>
        </p:nvCxnSpPr>
        <p:spPr>
          <a:xfrm rot="10800000">
            <a:off x="1849980" y="3583632"/>
            <a:ext cx="2650217" cy="1039107"/>
          </a:xfrm>
          <a:prstGeom prst="curvedConnector2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69144BC8-9B92-401D-90B1-43D7EB0625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4706" y="3860451"/>
            <a:ext cx="904272" cy="350635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0284D636-A072-4C60-80D9-B242C820F3B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971801" y="3583631"/>
            <a:ext cx="1374454" cy="1039106"/>
          </a:xfrm>
          <a:prstGeom prst="curvedConnector2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6" name="矩形 19495">
            <a:extLst>
              <a:ext uri="{FF2B5EF4-FFF2-40B4-BE49-F238E27FC236}">
                <a16:creationId xmlns:a16="http://schemas.microsoft.com/office/drawing/2014/main" id="{6DA4763D-B885-4A64-8E23-287B125CF2BE}"/>
              </a:ext>
            </a:extLst>
          </p:cNvPr>
          <p:cNvSpPr/>
          <p:nvPr/>
        </p:nvSpPr>
        <p:spPr>
          <a:xfrm>
            <a:off x="2855128" y="3903130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82A9C9F-85DE-49FA-BDD4-0213866A891F}"/>
              </a:ext>
            </a:extLst>
          </p:cNvPr>
          <p:cNvSpPr/>
          <p:nvPr/>
        </p:nvSpPr>
        <p:spPr>
          <a:xfrm>
            <a:off x="4191218" y="39057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1C37C8E-1230-46EE-9CAA-DCD1B8D0976C}"/>
              </a:ext>
            </a:extLst>
          </p:cNvPr>
          <p:cNvSpPr/>
          <p:nvPr/>
        </p:nvSpPr>
        <p:spPr>
          <a:xfrm>
            <a:off x="6105430" y="396967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CB4A1A-FEE9-46EE-ABDD-A85A6FFC9472}"/>
              </a:ext>
            </a:extLst>
          </p:cNvPr>
          <p:cNvSpPr/>
          <p:nvPr/>
        </p:nvSpPr>
        <p:spPr>
          <a:xfrm>
            <a:off x="547690" y="5061678"/>
            <a:ext cx="838550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ap="rnd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用相同的哈希函数进行映射，检查对应比特位，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：属于</a:t>
            </a:r>
            <a:r>
              <a:rPr lang="en-US" altLang="zh-CN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否则：不属于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">
            <a:extLst>
              <a:ext uri="{FF2B5EF4-FFF2-40B4-BE49-F238E27FC236}">
                <a16:creationId xmlns:a16="http://schemas.microsoft.com/office/drawing/2014/main" id="{16AA43EB-1E42-4CA1-A2E4-53BC9FF0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772362"/>
            <a:ext cx="59451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2">
            <a:extLst>
              <a:ext uri="{FF2B5EF4-FFF2-40B4-BE49-F238E27FC236}">
                <a16:creationId xmlns:a16="http://schemas.microsoft.com/office/drawing/2014/main" id="{9EE8C7CD-B740-464B-AC9C-0F8952CF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288664"/>
            <a:ext cx="57896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5">
            <a:extLst>
              <a:ext uri="{FF2B5EF4-FFF2-40B4-BE49-F238E27FC236}">
                <a16:creationId xmlns:a16="http://schemas.microsoft.com/office/drawing/2014/main" id="{D71F6B6B-AD8E-4F1B-8415-583970A0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7" y="5386951"/>
            <a:ext cx="593883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7">
            <a:extLst>
              <a:ext uri="{FF2B5EF4-FFF2-40B4-BE49-F238E27FC236}">
                <a16:creationId xmlns:a16="http://schemas.microsoft.com/office/drawing/2014/main" id="{99C95718-3F65-46AB-AD35-A2E5B5D1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328488"/>
            <a:ext cx="316785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</a:rPr>
              <a:t>初始化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比特串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: 0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矩形 9">
            <a:extLst>
              <a:ext uri="{FF2B5EF4-FFF2-40B4-BE49-F238E27FC236}">
                <a16:creationId xmlns:a16="http://schemas.microsoft.com/office/drawing/2014/main" id="{3E733D1B-65DF-4987-8E2E-0670E30F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11392"/>
            <a:ext cx="7319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插入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元素集合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S={x1, x2,…,</a:t>
            </a:r>
            <a:r>
              <a:rPr lang="en-US" altLang="zh-CN" sz="2800" dirty="0" err="1">
                <a:solidFill>
                  <a:srgbClr val="00B050"/>
                </a:solidFill>
                <a:ea typeface="宋体" panose="02010600030101010101" pitchFamily="2" charset="-122"/>
              </a:rPr>
              <a:t>xn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584" name="矩形 10">
            <a:extLst>
              <a:ext uri="{FF2B5EF4-FFF2-40B4-BE49-F238E27FC236}">
                <a16:creationId xmlns:a16="http://schemas.microsoft.com/office/drawing/2014/main" id="{212A93FF-ABD5-4FAB-BB18-BFABA88A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949908"/>
            <a:ext cx="7319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1475AE"/>
                </a:solidFill>
                <a:ea typeface="宋体" panose="02010600030101010101" pitchFamily="2" charset="-122"/>
              </a:rPr>
              <a:t>查询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元素是否属于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1C0BE-C981-4F0B-9CF2-8C580394D815}"/>
              </a:ext>
            </a:extLst>
          </p:cNvPr>
          <p:cNvSpPr txBox="1"/>
          <p:nvPr/>
        </p:nvSpPr>
        <p:spPr>
          <a:xfrm>
            <a:off x="1173865" y="353279"/>
            <a:ext cx="395829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构建与查询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图片 2">
            <a:extLst>
              <a:ext uri="{FF2B5EF4-FFF2-40B4-BE49-F238E27FC236}">
                <a16:creationId xmlns:a16="http://schemas.microsoft.com/office/drawing/2014/main" id="{681B83A1-35DD-4B11-8762-DD5FB612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85" y="1113147"/>
            <a:ext cx="7086919" cy="17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矩形 12">
            <a:extLst>
              <a:ext uri="{FF2B5EF4-FFF2-40B4-BE49-F238E27FC236}">
                <a16:creationId xmlns:a16="http://schemas.microsoft.com/office/drawing/2014/main" id="{3F591283-8457-4421-94F3-EAB32B3E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4" y="4414009"/>
            <a:ext cx="82502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通常指</a:t>
            </a:r>
            <a:r>
              <a:rPr lang="zh-CN" altLang="en-US" sz="2800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漏报</a:t>
            </a:r>
            <a:r>
              <a:rPr lang="zh-CN" altLang="en-US" sz="28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：一个元素属于</a:t>
            </a:r>
            <a:r>
              <a:rPr lang="en-US" altLang="zh-CN" sz="28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，却被告知不在其中。</a:t>
            </a:r>
            <a:endParaRPr lang="en-US" altLang="zh-CN" sz="28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8BDEDBC-0CAA-4B06-8AA2-CA0BA8221CE0}"/>
              </a:ext>
            </a:extLst>
          </p:cNvPr>
          <p:cNvGrpSpPr>
            <a:grpSpLocks/>
          </p:cNvGrpSpPr>
          <p:nvPr/>
        </p:nvGrpSpPr>
        <p:grpSpPr bwMode="auto">
          <a:xfrm>
            <a:off x="3609269" y="2609041"/>
            <a:ext cx="2240846" cy="1137631"/>
            <a:chOff x="3505931" y="2973578"/>
            <a:chExt cx="1900232" cy="964701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5FDB21-6B3A-474A-B0E8-D5B45EC107DB}"/>
                </a:ext>
              </a:extLst>
            </p:cNvPr>
            <p:cNvCxnSpPr/>
            <p:nvPr/>
          </p:nvCxnSpPr>
          <p:spPr>
            <a:xfrm flipH="1" flipV="1">
              <a:off x="3505931" y="2973578"/>
              <a:ext cx="720723" cy="596894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2" name="矩形 18">
              <a:extLst>
                <a:ext uri="{FF2B5EF4-FFF2-40B4-BE49-F238E27FC236}">
                  <a16:creationId xmlns:a16="http://schemas.microsoft.com/office/drawing/2014/main" id="{AA99855F-8D94-473C-BD6F-1691B30F9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677" y="3546791"/>
              <a:ext cx="389044" cy="39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Xi</a:t>
              </a:r>
              <a:endPara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8FA2C03-D9F9-4FD0-B530-C9EA5A41D074}"/>
                </a:ext>
              </a:extLst>
            </p:cNvPr>
            <p:cNvCxnSpPr>
              <a:stCxn id="26642" idx="0"/>
            </p:cNvCxnSpPr>
            <p:nvPr/>
          </p:nvCxnSpPr>
          <p:spPr>
            <a:xfrm flipV="1">
              <a:off x="4383198" y="2993796"/>
              <a:ext cx="769" cy="552995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81C1DB2-D834-4702-B4C5-04CEB3AD8A6F}"/>
                </a:ext>
              </a:extLst>
            </p:cNvPr>
            <p:cNvCxnSpPr/>
            <p:nvPr/>
          </p:nvCxnSpPr>
          <p:spPr>
            <a:xfrm flipV="1">
              <a:off x="4499703" y="2973578"/>
              <a:ext cx="906460" cy="596894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AA44D2F-4B07-4638-9596-271580FB11CC}"/>
              </a:ext>
            </a:extLst>
          </p:cNvPr>
          <p:cNvGrpSpPr>
            <a:grpSpLocks/>
          </p:cNvGrpSpPr>
          <p:nvPr/>
        </p:nvGrpSpPr>
        <p:grpSpPr bwMode="auto">
          <a:xfrm>
            <a:off x="1885065" y="2607744"/>
            <a:ext cx="5213571" cy="1145107"/>
            <a:chOff x="1849845" y="2969824"/>
            <a:chExt cx="4420384" cy="971023"/>
          </a:xfrm>
        </p:grpSpPr>
        <p:sp>
          <p:nvSpPr>
            <p:cNvPr id="26637" name="矩形 26">
              <a:extLst>
                <a:ext uri="{FF2B5EF4-FFF2-40B4-BE49-F238E27FC236}">
                  <a16:creationId xmlns:a16="http://schemas.microsoft.com/office/drawing/2014/main" id="{DF69B36F-4093-4787-95C2-84971D757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513" y="3549366"/>
              <a:ext cx="388982" cy="39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Yj</a:t>
              </a:r>
              <a:endPara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E9AF034-596B-4514-8B97-054BC132A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9845" y="2990521"/>
              <a:ext cx="1103017" cy="61169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6CBDE46-119F-4DE1-A754-5EC7E1E8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173" y="3020552"/>
              <a:ext cx="150124" cy="53720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907BB1D-5119-4731-A4A6-8602092A1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106" y="2969824"/>
              <a:ext cx="3049123" cy="63238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F49272A-83F1-4F1E-8618-1F180C4EB3B0}"/>
              </a:ext>
            </a:extLst>
          </p:cNvPr>
          <p:cNvGrpSpPr>
            <a:grpSpLocks/>
          </p:cNvGrpSpPr>
          <p:nvPr/>
        </p:nvGrpSpPr>
        <p:grpSpPr bwMode="auto">
          <a:xfrm>
            <a:off x="1651882" y="2608394"/>
            <a:ext cx="3722550" cy="1159742"/>
            <a:chOff x="1547664" y="2967719"/>
            <a:chExt cx="3156752" cy="983525"/>
          </a:xfrm>
        </p:grpSpPr>
        <p:sp>
          <p:nvSpPr>
            <p:cNvPr id="26633" name="矩形 37">
              <a:extLst>
                <a:ext uri="{FF2B5EF4-FFF2-40B4-BE49-F238E27FC236}">
                  <a16:creationId xmlns:a16="http://schemas.microsoft.com/office/drawing/2014/main" id="{1A74D839-9C20-4E66-9344-1D38A9BA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839" y="3559727"/>
              <a:ext cx="384318" cy="39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Yi</a:t>
              </a:r>
              <a:endPara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46B8620-960C-4768-8A87-AC8FB01977EA}"/>
                </a:ext>
              </a:extLst>
            </p:cNvPr>
            <p:cNvCxnSpPr/>
            <p:nvPr/>
          </p:nvCxnSpPr>
          <p:spPr>
            <a:xfrm flipH="1" flipV="1">
              <a:off x="1547664" y="2987866"/>
              <a:ext cx="720731" cy="59693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82E5CB7-C880-449F-BD89-B7CB8C81DBD4}"/>
                </a:ext>
              </a:extLst>
            </p:cNvPr>
            <p:cNvCxnSpPr/>
            <p:nvPr/>
          </p:nvCxnSpPr>
          <p:spPr>
            <a:xfrm flipV="1">
              <a:off x="2428734" y="2973578"/>
              <a:ext cx="174627" cy="566774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4D89951-9DC5-414C-A17A-D40E0414B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6685" y="2967719"/>
              <a:ext cx="2167731" cy="61708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D002933-4F82-424C-9EA1-55079702FEC3}"/>
              </a:ext>
            </a:extLst>
          </p:cNvPr>
          <p:cNvSpPr txBox="1"/>
          <p:nvPr/>
        </p:nvSpPr>
        <p:spPr>
          <a:xfrm>
            <a:off x="1270221" y="372830"/>
            <a:ext cx="432874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No free lunch: 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错误率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FC7130-4A4F-4A4F-B5E7-CEFA54B2A20D}"/>
              </a:ext>
            </a:extLst>
          </p:cNvPr>
          <p:cNvSpPr/>
          <p:nvPr/>
        </p:nvSpPr>
        <p:spPr>
          <a:xfrm>
            <a:off x="884385" y="3857878"/>
            <a:ext cx="4512153" cy="474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假阴性（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Negative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08B74E-5E41-4422-A9D6-966DECC892B1}"/>
              </a:ext>
            </a:extLst>
          </p:cNvPr>
          <p:cNvGrpSpPr/>
          <p:nvPr/>
        </p:nvGrpSpPr>
        <p:grpSpPr>
          <a:xfrm>
            <a:off x="782524" y="5135919"/>
            <a:ext cx="8250237" cy="1009458"/>
            <a:chOff x="782524" y="5135919"/>
            <a:chExt cx="8250237" cy="10094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844AEB5-37BC-4A56-9EBB-2E151858363D}"/>
                </a:ext>
              </a:extLst>
            </p:cNvPr>
            <p:cNvSpPr/>
            <p:nvPr/>
          </p:nvSpPr>
          <p:spPr>
            <a:xfrm>
              <a:off x="884384" y="5135919"/>
              <a:ext cx="4512153" cy="474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假阳性（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 Positive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8" name="矩形 12">
              <a:extLst>
                <a:ext uri="{FF2B5EF4-FFF2-40B4-BE49-F238E27FC236}">
                  <a16:creationId xmlns:a16="http://schemas.microsoft.com/office/drawing/2014/main" id="{05F83335-F2A1-49C0-A9A3-274CC7FB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524" y="5708334"/>
              <a:ext cx="8250237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通常指</a:t>
              </a:r>
              <a:r>
                <a:rPr lang="zh-CN" altLang="en-US" sz="2800" dirty="0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误报</a:t>
              </a:r>
              <a:r>
                <a:rPr lang="zh-CN" altLang="en-US" sz="28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：一个元素不属于</a:t>
              </a:r>
              <a:r>
                <a:rPr lang="en-US" altLang="zh-CN" sz="28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</a:t>
              </a:r>
              <a:r>
                <a:rPr lang="zh-CN" altLang="en-US" sz="28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，却被告知在其中。</a:t>
              </a:r>
              <a:endParaRPr lang="en-US" altLang="zh-CN" sz="28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EC4DE397-1EFC-44E9-BE00-F6320B09A26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794084" y="1371600"/>
            <a:ext cx="7886700" cy="5486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当集合</a:t>
            </a:r>
            <a:r>
              <a:rPr lang="en-US" altLang="zh-CN" dirty="0"/>
              <a:t>S={x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的所有元素都被</a:t>
            </a:r>
            <a:r>
              <a:rPr lang="en-US" altLang="zh-CN" dirty="0"/>
              <a:t>k</a:t>
            </a:r>
            <a:r>
              <a:rPr lang="zh-CN" altLang="en-US" dirty="0"/>
              <a:t>个哈希函数映射到</a:t>
            </a:r>
            <a:r>
              <a:rPr lang="en-US" altLang="zh-CN" dirty="0"/>
              <a:t>m</a:t>
            </a:r>
            <a:r>
              <a:rPr lang="zh-CN" altLang="en-US" dirty="0"/>
              <a:t>位的位数组中时，这个位数组中某一位还是</a:t>
            </a:r>
            <a:r>
              <a:rPr lang="en-US" altLang="zh-CN" dirty="0"/>
              <a:t>0</a:t>
            </a:r>
            <a:r>
              <a:rPr lang="zh-CN" altLang="en-US" dirty="0"/>
              <a:t>的概率是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l-GR" altLang="zh-CN" dirty="0"/>
              <a:t>(1-</a:t>
            </a:r>
            <a:r>
              <a:rPr lang="en-US" altLang="zh-CN" dirty="0"/>
              <a:t>p</a:t>
            </a:r>
            <a:r>
              <a:rPr lang="el-GR" altLang="zh-CN" dirty="0"/>
              <a:t>)</a:t>
            </a:r>
            <a:r>
              <a:rPr lang="en-US" altLang="zh-CN" baseline="30000" dirty="0"/>
              <a:t>k</a:t>
            </a:r>
            <a:r>
              <a:rPr lang="zh-CN" altLang="en-US" dirty="0"/>
              <a:t>表示</a:t>
            </a:r>
            <a:r>
              <a:rPr lang="en-US" altLang="zh-CN" dirty="0"/>
              <a:t>k</a:t>
            </a:r>
            <a:r>
              <a:rPr lang="zh-CN" altLang="en-US" dirty="0"/>
              <a:t>次哈希都刚好选中</a:t>
            </a:r>
            <a:r>
              <a:rPr lang="en-US" altLang="zh-CN" dirty="0"/>
              <a:t>1</a:t>
            </a:r>
            <a:r>
              <a:rPr lang="zh-CN" altLang="en-US" dirty="0"/>
              <a:t>的区域，即</a:t>
            </a:r>
            <a:r>
              <a:rPr lang="en-US" altLang="zh-CN" dirty="0"/>
              <a:t>false positive rate:</a:t>
            </a:r>
            <a:endParaRPr lang="zh-CN" altLang="en-US" dirty="0"/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7091DB8E-5D8B-4A0D-8B19-F9706E1F6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64001"/>
              </p:ext>
            </p:extLst>
          </p:nvPr>
        </p:nvGraphicFramePr>
        <p:xfrm>
          <a:off x="3090862" y="3035300"/>
          <a:ext cx="29622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公式" r:id="rId4" imgW="1307532" imgH="393529" progId="Equation.3">
                  <p:embed/>
                </p:oleObj>
              </mc:Choice>
              <mc:Fallback>
                <p:oleObj name="公式" r:id="rId4" imgW="1307532" imgH="393529" progId="Equation.3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7091DB8E-5D8B-4A0D-8B19-F9706E1F6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2" y="3035300"/>
                        <a:ext cx="29622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>
            <a:extLst>
              <a:ext uri="{FF2B5EF4-FFF2-40B4-BE49-F238E27FC236}">
                <a16:creationId xmlns:a16="http://schemas.microsoft.com/office/drawing/2014/main" id="{1C4101F7-03C2-4805-977F-7D62B5D50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59352"/>
              </p:ext>
            </p:extLst>
          </p:nvPr>
        </p:nvGraphicFramePr>
        <p:xfrm>
          <a:off x="2516716" y="531495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公式" r:id="rId6" imgW="1600200" imgH="228600" progId="Equation.3">
                  <p:embed/>
                </p:oleObj>
              </mc:Choice>
              <mc:Fallback>
                <p:oleObj name="公式" r:id="rId6" imgW="1600200" imgH="228600" progId="Equation.3">
                  <p:embed/>
                  <p:pic>
                    <p:nvPicPr>
                      <p:cNvPr id="28677" name="Object 3">
                        <a:extLst>
                          <a:ext uri="{FF2B5EF4-FFF2-40B4-BE49-F238E27FC236}">
                            <a16:creationId xmlns:a16="http://schemas.microsoft.com/office/drawing/2014/main" id="{1C4101F7-03C2-4805-977F-7D62B5D50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716" y="5314950"/>
                        <a:ext cx="400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530D2E-72A7-4013-90F9-A49BE187D680}"/>
              </a:ext>
            </a:extLst>
          </p:cNvPr>
          <p:cNvSpPr txBox="1"/>
          <p:nvPr/>
        </p:nvSpPr>
        <p:spPr>
          <a:xfrm>
            <a:off x="1270221" y="372830"/>
            <a:ext cx="319350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假阳性概率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FPR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2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39FB-9204-4D8A-BF13-94707DA374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1520" y="1422314"/>
            <a:ext cx="7886700" cy="48101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000" dirty="0"/>
              <a:t>Hash</a:t>
            </a:r>
            <a:r>
              <a:rPr lang="zh-CN" altLang="en-US" sz="3000" dirty="0"/>
              <a:t>函数的个数</a:t>
            </a:r>
            <a:r>
              <a:rPr lang="en-US" altLang="zh-CN" sz="3000" dirty="0"/>
              <a:t>k</a:t>
            </a:r>
            <a:r>
              <a:rPr lang="zh-CN" altLang="en-US" sz="3000" dirty="0"/>
              <a:t>不是越大越好，</a:t>
            </a:r>
            <a:r>
              <a:rPr lang="en-US" altLang="zh-CN" sz="3000" dirty="0"/>
              <a:t>k</a:t>
            </a:r>
            <a:r>
              <a:rPr lang="zh-CN" altLang="en-US" sz="3000" dirty="0"/>
              <a:t>如何取，</a:t>
            </a:r>
            <a:br>
              <a:rPr lang="en-US" altLang="zh-CN" sz="3000" dirty="0"/>
            </a:br>
            <a:r>
              <a:rPr lang="zh-CN" altLang="en-US" sz="3000" dirty="0"/>
              <a:t>才能使得</a:t>
            </a:r>
            <a:r>
              <a:rPr lang="en-US" altLang="zh-CN" sz="3000" dirty="0"/>
              <a:t>f</a:t>
            </a:r>
            <a:r>
              <a:rPr lang="zh-CN" altLang="en-US" sz="3000" dirty="0"/>
              <a:t>最小？</a:t>
            </a: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3000" dirty="0"/>
              <a:t>所以，</a:t>
            </a:r>
            <a:r>
              <a:rPr lang="en-US" altLang="zh-CN" sz="3000" dirty="0"/>
              <a:t>p=1/2</a:t>
            </a:r>
            <a:r>
              <a:rPr lang="zh-CN" altLang="en-US" sz="3000" dirty="0"/>
              <a:t>时错误率最小，也就是让一半的位空着</a:t>
            </a:r>
            <a:endParaRPr lang="en-US" altLang="zh-CN" sz="3000" dirty="0"/>
          </a:p>
          <a:p>
            <a:pPr fontAlgn="auto">
              <a:spcAft>
                <a:spcPts val="0"/>
              </a:spcAft>
              <a:defRPr/>
            </a:pPr>
            <a:endParaRPr lang="zh-CN" altLang="en-US" sz="3000" dirty="0"/>
          </a:p>
        </p:txBody>
      </p:sp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87864FB0-EBA3-4387-ADB9-F02F668B4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79778"/>
              </p:ext>
            </p:extLst>
          </p:nvPr>
        </p:nvGraphicFramePr>
        <p:xfrm>
          <a:off x="1114123" y="2384425"/>
          <a:ext cx="58737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公式" r:id="rId3" imgW="3213000" imgH="1143000" progId="Equation.3">
                  <p:embed/>
                </p:oleObj>
              </mc:Choice>
              <mc:Fallback>
                <p:oleObj name="公式" r:id="rId3" imgW="3213000" imgH="1143000" progId="Equation.3">
                  <p:embed/>
                  <p:pic>
                    <p:nvPicPr>
                      <p:cNvPr id="30725" name="Object 3">
                        <a:extLst>
                          <a:ext uri="{FF2B5EF4-FFF2-40B4-BE49-F238E27FC236}">
                            <a16:creationId xmlns:a16="http://schemas.microsoft.com/office/drawing/2014/main" id="{87864FB0-EBA3-4387-ADB9-F02F668B4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123" y="2384425"/>
                        <a:ext cx="58737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0F0E0AE7-4E16-48C7-A210-FF39CE066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392789"/>
              </p:ext>
            </p:extLst>
          </p:nvPr>
        </p:nvGraphicFramePr>
        <p:xfrm>
          <a:off x="2979738" y="5316538"/>
          <a:ext cx="21431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公式" r:id="rId5" imgW="736280" imgH="393529" progId="Equation.3">
                  <p:embed/>
                </p:oleObj>
              </mc:Choice>
              <mc:Fallback>
                <p:oleObj name="公式" r:id="rId5" imgW="736280" imgH="393529" progId="Equation.3">
                  <p:embed/>
                  <p:pic>
                    <p:nvPicPr>
                      <p:cNvPr id="30726" name="Object 4">
                        <a:extLst>
                          <a:ext uri="{FF2B5EF4-FFF2-40B4-BE49-F238E27FC236}">
                            <a16:creationId xmlns:a16="http://schemas.microsoft.com/office/drawing/2014/main" id="{0F0E0AE7-4E16-48C7-A210-FF39CE066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316538"/>
                        <a:ext cx="21431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A8ADA9A-82A8-4AB2-AD9A-D59A0B7A02E2}"/>
              </a:ext>
            </a:extLst>
          </p:cNvPr>
          <p:cNvSpPr txBox="1"/>
          <p:nvPr/>
        </p:nvSpPr>
        <p:spPr>
          <a:xfrm>
            <a:off x="1270221" y="372830"/>
            <a:ext cx="316464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哈希函数个数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5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E27A761C-14CC-4831-A17B-20A4295E0B8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97832" y="1746250"/>
            <a:ext cx="6926931" cy="2573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假设，允许的</a:t>
            </a:r>
            <a:r>
              <a:rPr lang="en-US" altLang="zh-CN" dirty="0"/>
              <a:t>false positive rate</a:t>
            </a:r>
            <a:r>
              <a:rPr lang="zh-CN" altLang="en-US" dirty="0"/>
              <a:t>为</a:t>
            </a:r>
            <a:r>
              <a:rPr lang="en-US" altLang="zh-CN" dirty="0"/>
              <a:t>f’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876859F2-2B12-4758-A9F5-39F081A0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664377"/>
              </p:ext>
            </p:extLst>
          </p:nvPr>
        </p:nvGraphicFramePr>
        <p:xfrm>
          <a:off x="2066925" y="2490788"/>
          <a:ext cx="41290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公式" r:id="rId3" imgW="1562100" imgH="482600" progId="Equation.3">
                  <p:embed/>
                </p:oleObj>
              </mc:Choice>
              <mc:Fallback>
                <p:oleObj name="公式" r:id="rId3" imgW="1562100" imgH="482600" progId="Equation.3">
                  <p:embed/>
                  <p:pic>
                    <p:nvPicPr>
                      <p:cNvPr id="31748" name="Object 2">
                        <a:extLst>
                          <a:ext uri="{FF2B5EF4-FFF2-40B4-BE49-F238E27FC236}">
                            <a16:creationId xmlns:a16="http://schemas.microsoft.com/office/drawing/2014/main" id="{876859F2-2B12-4758-A9F5-39F081A08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490788"/>
                        <a:ext cx="41290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D91AE41-5223-4367-80D5-291C64400131}"/>
              </a:ext>
            </a:extLst>
          </p:cNvPr>
          <p:cNvSpPr txBox="1"/>
          <p:nvPr/>
        </p:nvSpPr>
        <p:spPr>
          <a:xfrm>
            <a:off x="1270221" y="372830"/>
            <a:ext cx="28616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比特串长度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58D18-76A2-40E8-9A69-1CD306667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15" y="4470453"/>
            <a:ext cx="6111685" cy="136083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43AAAF-24A1-4844-8E25-F4B49F7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01C55C-8921-4B32-9DCA-689102EE61F6}"/>
              </a:ext>
            </a:extLst>
          </p:cNvPr>
          <p:cNvSpPr txBox="1"/>
          <p:nvPr/>
        </p:nvSpPr>
        <p:spPr>
          <a:xfrm>
            <a:off x="1270221" y="372830"/>
            <a:ext cx="387798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线性表：</a:t>
            </a:r>
            <a:r>
              <a:rPr lang="zh-CN" altLang="en-US" sz="36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物理实现</a:t>
            </a:r>
          </a:p>
        </p:txBody>
      </p:sp>
      <p:pic>
        <p:nvPicPr>
          <p:cNvPr id="7" name="Picture 2" descr="Image result for array">
            <a:extLst>
              <a:ext uri="{FF2B5EF4-FFF2-40B4-BE49-F238E27FC236}">
                <a16:creationId xmlns:a16="http://schemas.microsoft.com/office/drawing/2014/main" id="{AD9A2136-E83D-4B95-9551-B1268A0D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07" y="1513753"/>
            <a:ext cx="5567493" cy="206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1ADEE07-EF3B-4B7F-961D-10C28ED5BCBC}"/>
              </a:ext>
            </a:extLst>
          </p:cNvPr>
          <p:cNvSpPr/>
          <p:nvPr/>
        </p:nvSpPr>
        <p:spPr>
          <a:xfrm>
            <a:off x="35907" y="4644513"/>
            <a:ext cx="371794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400" dirty="0"/>
              <a:t>结点不连续存储</a:t>
            </a:r>
            <a:endParaRPr lang="en-US" altLang="zh-CN" sz="2400" dirty="0"/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400" dirty="0"/>
              <a:t>表长度扩充便利</a:t>
            </a:r>
            <a:endParaRPr lang="en-US" altLang="zh-CN" sz="2400" dirty="0"/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400" dirty="0"/>
              <a:t>顺序访问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DEE07-EF3B-4B7F-961D-10C28ED5BCBC}"/>
              </a:ext>
            </a:extLst>
          </p:cNvPr>
          <p:cNvSpPr/>
          <p:nvPr/>
        </p:nvSpPr>
        <p:spPr>
          <a:xfrm>
            <a:off x="35907" y="2318253"/>
            <a:ext cx="3407683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400" dirty="0"/>
              <a:t>空间连续：逻辑顺序与物理顺序一致</a:t>
            </a: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400" dirty="0"/>
              <a:t>随机访问</a:t>
            </a:r>
          </a:p>
        </p:txBody>
      </p:sp>
      <p:sp>
        <p:nvSpPr>
          <p:cNvPr id="8" name="矩形 7"/>
          <p:cNvSpPr/>
          <p:nvPr/>
        </p:nvSpPr>
        <p:spPr>
          <a:xfrm>
            <a:off x="942496" y="1614766"/>
            <a:ext cx="1398495" cy="494159"/>
          </a:xfrm>
          <a:prstGeom prst="rect">
            <a:avLst/>
          </a:prstGeom>
          <a:solidFill>
            <a:srgbClr val="8C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16" name="矩形 15"/>
          <p:cNvSpPr/>
          <p:nvPr/>
        </p:nvSpPr>
        <p:spPr>
          <a:xfrm>
            <a:off x="942495" y="3978828"/>
            <a:ext cx="1398495" cy="494159"/>
          </a:xfrm>
          <a:prstGeom prst="rect">
            <a:avLst/>
          </a:prstGeom>
          <a:solidFill>
            <a:srgbClr val="8C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97601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0CDC2C-5663-41E6-A9D2-4A388B9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6B1CC-CA3B-4E76-956A-594E02620BF2}"/>
              </a:ext>
            </a:extLst>
          </p:cNvPr>
          <p:cNvGraphicFramePr>
            <a:graphicFrameLocks noGrp="1"/>
          </p:cNvGraphicFramePr>
          <p:nvPr/>
        </p:nvGraphicFramePr>
        <p:xfrm>
          <a:off x="76333" y="1181384"/>
          <a:ext cx="8991334" cy="4764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394">
                  <a:extLst>
                    <a:ext uri="{9D8B030D-6E8A-4147-A177-3AD203B41FA5}">
                      <a16:colId xmlns:a16="http://schemas.microsoft.com/office/drawing/2014/main" val="121820713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012620017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297064067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10041466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290277540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06738372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91887794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259306946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24833653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48597475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324543408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m/n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k=1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k=2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k=3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k=4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k=5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k=6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k=7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k=8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k=9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512833290"/>
                  </a:ext>
                </a:extLst>
              </a:tr>
              <a:tr h="210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1.39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0.393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38926414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0.283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0.237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0.253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8732571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2.77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0.147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31506646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3.46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0.181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0.092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0.092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6779073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4.16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0.154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0.0804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0.0609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0.0561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0.0578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82740342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4.85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0.133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0.0359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0.0347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826179887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5.55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0.0489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0.024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0.0216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08707493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6.24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0.0397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0.0166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0.0141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0.0133</a:t>
                      </a: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0.0135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0.0145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428847517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6.93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0.0952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0.0174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0.00943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0.00844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0.00819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0.00846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40876521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7.62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0.0869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0.0276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0.0065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0.00513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0.00509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0.00531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92188136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8.32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0.00646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0.00459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0.00371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0.00314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308307952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9.01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0.074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0.00875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0.00492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0.00332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0.00199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0.00194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671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9.7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0.0689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0.0177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0.00718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0.00381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0.00244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0.00179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5585298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0.0645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0.0156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0.00183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0.00085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0.00078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448007011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11.1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0.00094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987756588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11.8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0.0571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0.00193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0.00107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0.00069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33831082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0.00362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0.00158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374350769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13.2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0.00998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0.00066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43451928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13.9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0.0488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0.00906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0.00011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7308457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AB9B3C3-AB77-4CB0-81F7-83AE4EC9F9F5}"/>
              </a:ext>
            </a:extLst>
          </p:cNvPr>
          <p:cNvSpPr txBox="1"/>
          <p:nvPr/>
        </p:nvSpPr>
        <p:spPr>
          <a:xfrm>
            <a:off x="1270221" y="372830"/>
            <a:ext cx="314496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FPR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3600" i="1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vs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m/n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0CDC2C-5663-41E6-A9D2-4A388B9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9B3C3-AB77-4CB0-81F7-83AE4EC9F9F5}"/>
              </a:ext>
            </a:extLst>
          </p:cNvPr>
          <p:cNvSpPr txBox="1"/>
          <p:nvPr/>
        </p:nvSpPr>
        <p:spPr>
          <a:xfrm>
            <a:off x="1270221" y="372830"/>
            <a:ext cx="314496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FPR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3600" i="1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vs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m/n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B7D2E7-7581-439B-8F3C-BB8474BF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65" y="1661160"/>
            <a:ext cx="7181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0CDC2C-5663-41E6-A9D2-4A388B9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9B3C3-AB77-4CB0-81F7-83AE4EC9F9F5}"/>
              </a:ext>
            </a:extLst>
          </p:cNvPr>
          <p:cNvSpPr txBox="1"/>
          <p:nvPr/>
        </p:nvSpPr>
        <p:spPr>
          <a:xfrm>
            <a:off x="1270221" y="372830"/>
            <a:ext cx="314496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FPR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3600" i="1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vs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m/n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5BD30A-A5E1-4FD6-A7B4-CFA5432C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1" y="1382206"/>
            <a:ext cx="8477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8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0CDC2C-5663-41E6-A9D2-4A388B9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6B1CC-CA3B-4E76-956A-594E02620BF2}"/>
              </a:ext>
            </a:extLst>
          </p:cNvPr>
          <p:cNvGraphicFramePr>
            <a:graphicFrameLocks noGrp="1"/>
          </p:cNvGraphicFramePr>
          <p:nvPr/>
        </p:nvGraphicFramePr>
        <p:xfrm>
          <a:off x="76333" y="1181384"/>
          <a:ext cx="8991334" cy="4764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394">
                  <a:extLst>
                    <a:ext uri="{9D8B030D-6E8A-4147-A177-3AD203B41FA5}">
                      <a16:colId xmlns:a16="http://schemas.microsoft.com/office/drawing/2014/main" val="121820713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012620017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297064067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10041466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290277540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06738372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918877943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3259306946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24833653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485974754"/>
                    </a:ext>
                  </a:extLst>
                </a:gridCol>
                <a:gridCol w="817394">
                  <a:extLst>
                    <a:ext uri="{9D8B030D-6E8A-4147-A177-3AD203B41FA5}">
                      <a16:colId xmlns:a16="http://schemas.microsoft.com/office/drawing/2014/main" val="1324543408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m/n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k=1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k=2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k=3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k=4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k=5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k=6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k=7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k=8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k=9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512833290"/>
                  </a:ext>
                </a:extLst>
              </a:tr>
              <a:tr h="210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1.39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0.393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38926414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0.283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0.237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0.253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8732571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2.77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0.221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0.147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31506646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3.46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0.181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0.092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0.092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6779073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4.16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0.154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0.0804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0.0609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0.0561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0.0578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82740342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4.85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0.133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0.0359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0.0347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826179887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5.55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0.0489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0.024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0.0216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08707493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6.24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0.105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0.0397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0.0166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0.0141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0.0133</a:t>
                      </a: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0.0135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0.0145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428847517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6.93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0.0952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0.0329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0.0174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0.00943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0.00844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0.00819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0.00846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>
                          <a:effectLst/>
                        </a:rPr>
                        <a:t>　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35" marR="6135" marT="6135" marB="0" anchor="b"/>
                </a:tc>
                <a:extLst>
                  <a:ext uri="{0D108BD9-81ED-4DB2-BD59-A6C34878D82A}">
                    <a16:rowId xmlns:a16="http://schemas.microsoft.com/office/drawing/2014/main" val="240876521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7.62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0.0869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0.0276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0.00864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0.0065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0.00513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0.00509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0.00531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92188136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8.32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0.00646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0.00459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0.00371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0.00314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308307952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9.01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0.074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0.0203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0.00875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0.00492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0.00332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0.00255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0.00199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0.00194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671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9.7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0.0689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0.0177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0.00718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0.00381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0.00244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0.00179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558529855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10.4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0.0645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0.0156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0.00596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0.00183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0.00085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0.00078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448007011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11.1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0.0606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0.00094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987756588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11.8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0.0571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0.00423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0.00193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0.00107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0.00069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33831082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12.5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0.0111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0.00362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0.00158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0.00084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374350769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13.2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0.0513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0.00998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0.00312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0.00066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143451928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20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13.9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0.0488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0.00906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0.00108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0.00053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</a:rPr>
                        <a:t>0.00014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</a:rPr>
                        <a:t>0.00011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135" marR="6135" marT="6135" marB="0" anchor="ctr"/>
                </a:tc>
                <a:extLst>
                  <a:ext uri="{0D108BD9-81ED-4DB2-BD59-A6C34878D82A}">
                    <a16:rowId xmlns:a16="http://schemas.microsoft.com/office/drawing/2014/main" val="27308457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AB9B3C3-AB77-4CB0-81F7-83AE4EC9F9F5}"/>
              </a:ext>
            </a:extLst>
          </p:cNvPr>
          <p:cNvSpPr txBox="1"/>
          <p:nvPr/>
        </p:nvSpPr>
        <p:spPr>
          <a:xfrm>
            <a:off x="1270221" y="372830"/>
            <a:ext cx="314496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FPR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3600" i="1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vs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  m/n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8C46DB-9778-4F51-8CDD-D29FDC3B4B1E}"/>
              </a:ext>
            </a:extLst>
          </p:cNvPr>
          <p:cNvSpPr/>
          <p:nvPr/>
        </p:nvSpPr>
        <p:spPr>
          <a:xfrm>
            <a:off x="805803" y="6152181"/>
            <a:ext cx="8751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10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亿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x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100bytes = 100G  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/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10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亿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x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10bits = 1.25G 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65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240C48-E50B-407E-A8CD-B2228B0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F41855-09E3-4A8A-935C-D52261CE079E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FA683E-568B-462D-977D-2B12AA85AEAC}"/>
              </a:ext>
            </a:extLst>
          </p:cNvPr>
          <p:cNvSpPr/>
          <p:nvPr/>
        </p:nvSpPr>
        <p:spPr>
          <a:xfrm>
            <a:off x="3453746" y="465162"/>
            <a:ext cx="2236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</a:rPr>
              <a:t>Addr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 = 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</a:rPr>
              <a:t>key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0276FC-A48D-40FB-9BF4-511C2E4C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6" y="1433888"/>
            <a:ext cx="7712242" cy="47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B49EAA-8834-4BA9-A689-C4F3F71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5BF85-D5DD-478C-81DC-92907639AB0B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E49FE-0534-4509-A5C7-3FC2A891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1" y="1475025"/>
            <a:ext cx="8553038" cy="41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B49EAA-8834-4BA9-A689-C4F3F71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5BF85-D5DD-478C-81DC-92907639AB0B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B76DD-DD1A-48FD-8F5F-40032F3D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1" y="1556174"/>
            <a:ext cx="8289758" cy="47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6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B49EAA-8834-4BA9-A689-C4F3F71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5BF85-D5DD-478C-81DC-92907639AB0B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A5FFD6-1EA2-4017-903F-D2B368D7D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7" y="1551445"/>
            <a:ext cx="8650705" cy="46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B49EAA-8834-4BA9-A689-C4F3F71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5BF85-D5DD-478C-81DC-92907639AB0B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A39762-35B4-4AE4-8E98-8A76E522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450903"/>
            <a:ext cx="8602579" cy="45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27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B49EAA-8834-4BA9-A689-C4F3F71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5BF85-D5DD-478C-81DC-92907639AB0B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C556CE-40E7-43B7-9EB1-25AF08BA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" y="1730216"/>
            <a:ext cx="8868858" cy="37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43AAAF-24A1-4844-8E25-F4B49F7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01C55C-8921-4B32-9DCA-689102EE61F6}"/>
              </a:ext>
            </a:extLst>
          </p:cNvPr>
          <p:cNvSpPr txBox="1"/>
          <p:nvPr/>
        </p:nvSpPr>
        <p:spPr>
          <a:xfrm>
            <a:off x="1270221" y="372830"/>
            <a:ext cx="156966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线性表</a:t>
            </a:r>
          </a:p>
        </p:txBody>
      </p:sp>
      <p:sp>
        <p:nvSpPr>
          <p:cNvPr id="11" name="矩形 10"/>
          <p:cNvSpPr/>
          <p:nvPr/>
        </p:nvSpPr>
        <p:spPr>
          <a:xfrm>
            <a:off x="433115" y="4825296"/>
            <a:ext cx="1011608" cy="494159"/>
          </a:xfrm>
          <a:prstGeom prst="rect">
            <a:avLst/>
          </a:prstGeom>
          <a:solidFill>
            <a:srgbClr val="8C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12" name="矩形 11"/>
          <p:cNvSpPr/>
          <p:nvPr/>
        </p:nvSpPr>
        <p:spPr>
          <a:xfrm>
            <a:off x="433115" y="2353585"/>
            <a:ext cx="1011608" cy="494159"/>
          </a:xfrm>
          <a:prstGeom prst="rect">
            <a:avLst/>
          </a:prstGeom>
          <a:solidFill>
            <a:srgbClr val="8C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735BD6-7CCA-4E79-89A3-E5509E90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25" y="3984434"/>
            <a:ext cx="7388754" cy="2670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09601E-2FF8-4F10-9939-4277EEC7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97" y="1201106"/>
            <a:ext cx="7626742" cy="240042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1F312D-96C0-491D-BFB7-265819CCA704}"/>
              </a:ext>
            </a:extLst>
          </p:cNvPr>
          <p:cNvCxnSpPr>
            <a:cxnSpLocks/>
          </p:cNvCxnSpPr>
          <p:nvPr/>
        </p:nvCxnSpPr>
        <p:spPr>
          <a:xfrm>
            <a:off x="433115" y="3888181"/>
            <a:ext cx="8558224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F5216F6-A837-4817-8D4F-00CEA399D0B9}"/>
              </a:ext>
            </a:extLst>
          </p:cNvPr>
          <p:cNvSpPr/>
          <p:nvPr/>
        </p:nvSpPr>
        <p:spPr>
          <a:xfrm>
            <a:off x="4467864" y="1201106"/>
            <a:ext cx="1883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FILO: </a:t>
            </a:r>
            <a:r>
              <a:rPr lang="zh-CN" altLang="en-US" sz="2000" b="1" dirty="0">
                <a:solidFill>
                  <a:srgbClr val="FF0000"/>
                </a:solidFill>
              </a:rPr>
              <a:t>先进后出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F357F1-FA5A-47DD-8DEE-D9C3847AE25B}"/>
              </a:ext>
            </a:extLst>
          </p:cNvPr>
          <p:cNvSpPr/>
          <p:nvPr/>
        </p:nvSpPr>
        <p:spPr>
          <a:xfrm>
            <a:off x="4467864" y="4272915"/>
            <a:ext cx="1883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FIFO: </a:t>
            </a:r>
            <a:r>
              <a:rPr lang="zh-CN" altLang="en-US" sz="2000" b="1" dirty="0">
                <a:solidFill>
                  <a:srgbClr val="FF0000"/>
                </a:solidFill>
              </a:rPr>
              <a:t>先进先出</a:t>
            </a:r>
          </a:p>
        </p:txBody>
      </p:sp>
    </p:spTree>
    <p:extLst>
      <p:ext uri="{BB962C8B-B14F-4D97-AF65-F5344CB8AC3E}">
        <p14:creationId xmlns:p14="http://schemas.microsoft.com/office/powerpoint/2010/main" val="18289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364227-0F68-433C-AD7B-33431DAB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279272-D31D-4888-9F41-6F76006B06A6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43ACED-689F-4D67-A1DA-57EF4AEA2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0877"/>
              </p:ext>
            </p:extLst>
          </p:nvPr>
        </p:nvGraphicFramePr>
        <p:xfrm>
          <a:off x="967013" y="1475850"/>
          <a:ext cx="7081158" cy="217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93">
                  <a:extLst>
                    <a:ext uri="{9D8B030D-6E8A-4147-A177-3AD203B41FA5}">
                      <a16:colId xmlns:a16="http://schemas.microsoft.com/office/drawing/2014/main" val="1967631991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3687699279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883795872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3959237394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1932122581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825079742"/>
                    </a:ext>
                  </a:extLst>
                </a:gridCol>
              </a:tblGrid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m/n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k=8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k=9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k=10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k=11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k=12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3872674808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0.00509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0.00531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2470771356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0.00314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0.00317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0.00334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3847505594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0.00199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0.00194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0.00198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1827784452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0.00129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0.00121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0.0012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0.00124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4290560298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0.00085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0.00078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0.00074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0.00078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1861168776"/>
                  </a:ext>
                </a:extLst>
              </a:tr>
              <a:tr h="254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0.00057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0.00051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0.00047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0.00046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0.00047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73880661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EB37162-27C0-4AC3-AEDA-D775AAD3ED6C}"/>
              </a:ext>
            </a:extLst>
          </p:cNvPr>
          <p:cNvSpPr/>
          <p:nvPr/>
        </p:nvSpPr>
        <p:spPr>
          <a:xfrm>
            <a:off x="967013" y="3917165"/>
            <a:ext cx="6885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思考：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哈希函数</a:t>
            </a:r>
            <a:r>
              <a:rPr lang="zh-CN" altLang="en-US" sz="28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数量有限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，怎么办？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E347EA-FE9A-4EEE-9657-9AEA929F7DA5}"/>
              </a:ext>
            </a:extLst>
          </p:cNvPr>
          <p:cNvGrpSpPr/>
          <p:nvPr/>
        </p:nvGrpSpPr>
        <p:grpSpPr>
          <a:xfrm>
            <a:off x="849085" y="4627769"/>
            <a:ext cx="8004630" cy="1255950"/>
            <a:chOff x="849085" y="4504400"/>
            <a:chExt cx="8004630" cy="1255950"/>
          </a:xfrm>
        </p:grpSpPr>
        <p:pic>
          <p:nvPicPr>
            <p:cNvPr id="15363" name="Picture 3" descr="https://ss2.bdstatic.com/70cFvnSh_Q1YnxGkpoWK1HF6hhy/it/u=1545137446,1177095454&amp;fm=26&amp;gp=0.jpg">
              <a:extLst>
                <a:ext uri="{FF2B5EF4-FFF2-40B4-BE49-F238E27FC236}">
                  <a16:creationId xmlns:a16="http://schemas.microsoft.com/office/drawing/2014/main" id="{91911BB8-61BD-4DE0-816A-0106866BB4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7" t="14267" r="16019" b="14571"/>
            <a:stretch/>
          </p:blipFill>
          <p:spPr bwMode="auto">
            <a:xfrm>
              <a:off x="849085" y="4504400"/>
              <a:ext cx="994229" cy="102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7BBC38-A937-473B-BCE6-15EE676EAA2D}"/>
                </a:ext>
              </a:extLst>
            </p:cNvPr>
            <p:cNvSpPr/>
            <p:nvPr/>
          </p:nvSpPr>
          <p:spPr>
            <a:xfrm>
              <a:off x="1968499" y="4652354"/>
              <a:ext cx="68852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8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哈希种子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: seed</a:t>
              </a:r>
              <a:r>
                <a:rPr lang="en-US" altLang="zh-CN" sz="2400" baseline="-25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1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, seed</a:t>
              </a:r>
              <a:r>
                <a:rPr lang="en-US" altLang="zh-CN" sz="2400" baseline="-25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2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, …, </a:t>
              </a:r>
              <a:r>
                <a:rPr lang="en-US" altLang="zh-CN" sz="24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seed</a:t>
              </a:r>
              <a:r>
                <a:rPr lang="en-US" altLang="zh-CN" sz="2400" baseline="-2500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k</a:t>
              </a:r>
              <a:endParaRPr lang="en-US" altLang="zh-CN" sz="2400" baseline="-25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H(key ⊕ </a:t>
              </a:r>
              <a:r>
                <a:rPr lang="en-US" altLang="zh-CN" sz="28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seed</a:t>
              </a:r>
              <a:r>
                <a:rPr lang="en-US" altLang="zh-CN" sz="2800" baseline="-25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8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9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FFD5829E-B35C-4DAA-ACDC-6811887CF07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8745075"/>
              </p:ext>
            </p:extLst>
          </p:nvPr>
        </p:nvGraphicFramePr>
        <p:xfrm>
          <a:off x="628650" y="169771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5AEC6E3-C0C0-4974-BF1E-EE1BED6FC81A}"/>
              </a:ext>
            </a:extLst>
          </p:cNvPr>
          <p:cNvSpPr txBox="1"/>
          <p:nvPr/>
        </p:nvSpPr>
        <p:spPr>
          <a:xfrm>
            <a:off x="1270221" y="372830"/>
            <a:ext cx="480291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小结：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优缺点与应用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EBA493-CCF6-4C7C-AADB-B197B381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6E53FE-4BDC-4B6C-846A-C9C84B58998A}"/>
              </a:ext>
            </a:extLst>
          </p:cNvPr>
          <p:cNvSpPr txBox="1"/>
          <p:nvPr/>
        </p:nvSpPr>
        <p:spPr>
          <a:xfrm>
            <a:off x="1270221" y="372830"/>
            <a:ext cx="341632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解决假阳性问题</a:t>
            </a:r>
          </a:p>
        </p:txBody>
      </p:sp>
      <p:sp>
        <p:nvSpPr>
          <p:cNvPr id="4" name="AutoShape 4" descr="Related image">
            <a:extLst>
              <a:ext uri="{FF2B5EF4-FFF2-40B4-BE49-F238E27FC236}">
                <a16:creationId xmlns:a16="http://schemas.microsoft.com/office/drawing/2014/main" id="{5BDBA01E-7774-4AE4-BAD3-9D20FE173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8114" y="25674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8" name="Picture 6" descr="Image result for spam email">
            <a:extLst>
              <a:ext uri="{FF2B5EF4-FFF2-40B4-BE49-F238E27FC236}">
                <a16:creationId xmlns:a16="http://schemas.microsoft.com/office/drawing/2014/main" id="{67713FEA-F7D8-42FE-A674-30BC132C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68" y="1702491"/>
            <a:ext cx="2881086" cy="203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32EE43D-3CFB-4BCA-94EB-AC750A07A784}"/>
              </a:ext>
            </a:extLst>
          </p:cNvPr>
          <p:cNvGrpSpPr/>
          <p:nvPr/>
        </p:nvGrpSpPr>
        <p:grpSpPr>
          <a:xfrm>
            <a:off x="694014" y="2396708"/>
            <a:ext cx="7755972" cy="646331"/>
            <a:chOff x="899592" y="4365104"/>
            <a:chExt cx="6048672" cy="5040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01FA2A-ABC5-430F-B375-793B16F5080D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8201D7-8D74-404E-83B0-8E9DAADE96BA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294190-E9F2-4116-9C80-F3E60C0437B0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2B2866-E781-45EA-A52E-78E9F8A3C8E6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550198-605E-42B3-B5F4-C54745DCE4B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75C848-6D90-4199-8444-D39C883F0859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92CB5-CBEA-4D78-8212-5B6DD80E1BD3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BD8219-422B-4097-BD7F-7FBAC15E0023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26981D-164A-44F0-A62C-2053CC9C4FC6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6676AB-096C-49D0-8754-25DA482D3272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F58544-6AFA-4A91-8042-04AAE42E21CD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A0CC0D-CF9D-4CBA-BEA8-261BB482B6E7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D350AE-5A9E-4F9B-921E-C36E7FC818C3}"/>
              </a:ext>
            </a:extLst>
          </p:cNvPr>
          <p:cNvGrpSpPr/>
          <p:nvPr/>
        </p:nvGrpSpPr>
        <p:grpSpPr>
          <a:xfrm>
            <a:off x="4460269" y="1458763"/>
            <a:ext cx="3260800" cy="682219"/>
            <a:chOff x="2864229" y="1702491"/>
            <a:chExt cx="4295592" cy="898717"/>
          </a:xfrm>
        </p:grpSpPr>
        <p:pic>
          <p:nvPicPr>
            <p:cNvPr id="18434" name="Picture 2" descr="Related image">
              <a:extLst>
                <a:ext uri="{FF2B5EF4-FFF2-40B4-BE49-F238E27FC236}">
                  <a16:creationId xmlns:a16="http://schemas.microsoft.com/office/drawing/2014/main" id="{E3853CB2-0B1C-450E-95FA-D29A6AFDE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229" y="1702491"/>
              <a:ext cx="1565588" cy="88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lated image">
              <a:extLst>
                <a:ext uri="{FF2B5EF4-FFF2-40B4-BE49-F238E27FC236}">
                  <a16:creationId xmlns:a16="http://schemas.microsoft.com/office/drawing/2014/main" id="{A997F991-8939-4981-ACE4-8441535C8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313" y="1717408"/>
              <a:ext cx="1565588" cy="88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lated image">
              <a:extLst>
                <a:ext uri="{FF2B5EF4-FFF2-40B4-BE49-F238E27FC236}">
                  <a16:creationId xmlns:a16="http://schemas.microsoft.com/office/drawing/2014/main" id="{CAA9A97D-9DA4-47F8-A2C9-3F1A0168A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33" y="1702491"/>
              <a:ext cx="1565588" cy="88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BE7D51F-E273-4432-B4CE-4DEB6E8D4750}"/>
              </a:ext>
            </a:extLst>
          </p:cNvPr>
          <p:cNvSpPr txBox="1"/>
          <p:nvPr/>
        </p:nvSpPr>
        <p:spPr>
          <a:xfrm>
            <a:off x="515016" y="1494651"/>
            <a:ext cx="249459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垃圾邮件</a:t>
            </a:r>
            <a:r>
              <a:rPr lang="en-US" altLang="zh-CN" sz="36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endParaRPr lang="zh-CN" altLang="en-US" sz="3600" dirty="0">
              <a:solidFill>
                <a:srgbClr val="C0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8440" name="Picture 8" descr="Image result for spam email">
            <a:extLst>
              <a:ext uri="{FF2B5EF4-FFF2-40B4-BE49-F238E27FC236}">
                <a16:creationId xmlns:a16="http://schemas.microsoft.com/office/drawing/2014/main" id="{1B881E63-24E0-49CE-AFBD-226B4FD7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70" y="4288995"/>
            <a:ext cx="1157831" cy="15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9804F87-EC02-47A5-898D-F304128B9FD0}"/>
              </a:ext>
            </a:extLst>
          </p:cNvPr>
          <p:cNvCxnSpPr>
            <a:cxnSpLocks/>
            <a:stCxn id="18440" idx="1"/>
            <a:endCxn id="9" idx="2"/>
          </p:cNvCxnSpPr>
          <p:nvPr/>
        </p:nvCxnSpPr>
        <p:spPr>
          <a:xfrm rot="10800000">
            <a:off x="1663510" y="3043039"/>
            <a:ext cx="936160" cy="2005336"/>
          </a:xfrm>
          <a:prstGeom prst="curvedConnector2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87256A9D-7E90-4D72-AE8D-626B8291B2D7}"/>
              </a:ext>
            </a:extLst>
          </p:cNvPr>
          <p:cNvCxnSpPr>
            <a:cxnSpLocks/>
            <a:stCxn id="18440" idx="0"/>
            <a:endCxn id="14" idx="2"/>
          </p:cNvCxnSpPr>
          <p:nvPr/>
        </p:nvCxnSpPr>
        <p:spPr>
          <a:xfrm rot="5400000" flipH="1" flipV="1">
            <a:off x="3413898" y="2807727"/>
            <a:ext cx="1245956" cy="1716580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A2BCD307-E76F-4696-B434-0C7C5E045102}"/>
              </a:ext>
            </a:extLst>
          </p:cNvPr>
          <p:cNvCxnSpPr>
            <a:cxnSpLocks/>
            <a:stCxn id="18440" idx="3"/>
            <a:endCxn id="15" idx="2"/>
          </p:cNvCxnSpPr>
          <p:nvPr/>
        </p:nvCxnSpPr>
        <p:spPr>
          <a:xfrm flipV="1">
            <a:off x="3757501" y="3043039"/>
            <a:ext cx="2430327" cy="2005336"/>
          </a:xfrm>
          <a:prstGeom prst="curvedConnector2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511E3C5-4D03-4991-82AF-64F54B388191}"/>
              </a:ext>
            </a:extLst>
          </p:cNvPr>
          <p:cNvSpPr/>
          <p:nvPr/>
        </p:nvSpPr>
        <p:spPr>
          <a:xfrm>
            <a:off x="1838888" y="3753319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69632A-C3C2-4D65-A884-46BF735186DE}"/>
              </a:ext>
            </a:extLst>
          </p:cNvPr>
          <p:cNvSpPr/>
          <p:nvPr/>
        </p:nvSpPr>
        <p:spPr>
          <a:xfrm>
            <a:off x="3907520" y="3654533"/>
            <a:ext cx="639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C0CF29-D5CB-4E54-96CE-14AC0474943F}"/>
              </a:ext>
            </a:extLst>
          </p:cNvPr>
          <p:cNvSpPr/>
          <p:nvPr/>
        </p:nvSpPr>
        <p:spPr>
          <a:xfrm>
            <a:off x="4892784" y="3946920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dirty="0"/>
          </a:p>
        </p:txBody>
      </p:sp>
      <p:grpSp>
        <p:nvGrpSpPr>
          <p:cNvPr id="18445" name="组合 18444">
            <a:extLst>
              <a:ext uri="{FF2B5EF4-FFF2-40B4-BE49-F238E27FC236}">
                <a16:creationId xmlns:a16="http://schemas.microsoft.com/office/drawing/2014/main" id="{5731FC6A-85D2-4D23-B261-2B1984F4EFD6}"/>
              </a:ext>
            </a:extLst>
          </p:cNvPr>
          <p:cNvGrpSpPr/>
          <p:nvPr/>
        </p:nvGrpSpPr>
        <p:grpSpPr>
          <a:xfrm>
            <a:off x="4589434" y="3165853"/>
            <a:ext cx="4290872" cy="3291560"/>
            <a:chOff x="4589434" y="3165853"/>
            <a:chExt cx="4290872" cy="3291560"/>
          </a:xfrm>
        </p:grpSpPr>
        <p:pic>
          <p:nvPicPr>
            <p:cNvPr id="18444" name="Picture 12" descr="Image result for white list">
              <a:extLst>
                <a:ext uri="{FF2B5EF4-FFF2-40B4-BE49-F238E27FC236}">
                  <a16:creationId xmlns:a16="http://schemas.microsoft.com/office/drawing/2014/main" id="{7811CC37-B209-4C24-85C5-87FA58BD5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404" y="3165853"/>
              <a:ext cx="2641902" cy="2641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6F18D16-F4E7-4B17-986D-BC255DD89432}"/>
                </a:ext>
              </a:extLst>
            </p:cNvPr>
            <p:cNvSpPr txBox="1"/>
            <p:nvPr/>
          </p:nvSpPr>
          <p:spPr>
            <a:xfrm>
              <a:off x="6774525" y="5811082"/>
              <a:ext cx="1569660" cy="6463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白名单</a:t>
              </a:r>
            </a:p>
          </p:txBody>
        </p:sp>
        <p:sp>
          <p:nvSpPr>
            <p:cNvPr id="18443" name="箭头: 右 18442">
              <a:extLst>
                <a:ext uri="{FF2B5EF4-FFF2-40B4-BE49-F238E27FC236}">
                  <a16:creationId xmlns:a16="http://schemas.microsoft.com/office/drawing/2014/main" id="{DC291641-F920-44FC-89FC-45095BDDC500}"/>
                </a:ext>
              </a:extLst>
            </p:cNvPr>
            <p:cNvSpPr/>
            <p:nvPr/>
          </p:nvSpPr>
          <p:spPr>
            <a:xfrm>
              <a:off x="4589434" y="5018091"/>
              <a:ext cx="1320800" cy="646331"/>
            </a:xfrm>
            <a:prstGeom prst="rightArrow">
              <a:avLst/>
            </a:prstGeom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5449EA-5FC5-4861-8C5B-11124DF30DE9}"/>
              </a:ext>
            </a:extLst>
          </p:cNvPr>
          <p:cNvGrpSpPr/>
          <p:nvPr/>
        </p:nvGrpSpPr>
        <p:grpSpPr>
          <a:xfrm>
            <a:off x="694014" y="2570877"/>
            <a:ext cx="7755972" cy="646331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9E32CF-F841-48FC-BE1A-3BD96C552678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13662-A094-44A1-8B5E-42993A855F8C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64E34D-44F2-4B12-9903-DB9DEE7659C5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DB5C0-2ABA-495D-870B-EF4C16E44498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6C1807-24DB-4886-AC8A-4E9FE5DD672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96681-CAD3-4210-8FAF-3185CCF2E5E6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D17432-D2D2-4FE9-AC20-1EAE90BFA88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C319C-909B-4364-B297-925C5A313CAB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48AD9C-55B7-41E1-8FF3-6E3922FF4D67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BA9DBB-BCDE-4CA6-AC6F-32715121150E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ADF7A6-CEB5-416E-8665-CD18C0DAA9E0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45C9C7-B63B-4D4E-8309-80E3B83C8131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06404367-8788-4DDA-9286-EF7E7C16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4397034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Related image">
            <a:extLst>
              <a:ext uri="{FF2B5EF4-FFF2-40B4-BE49-F238E27FC236}">
                <a16:creationId xmlns:a16="http://schemas.microsoft.com/office/drawing/2014/main" id="{3EA5263F-1221-4146-9A60-3EAA70EA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26" y="4227095"/>
            <a:ext cx="1330454" cy="12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DFBAF9-DD7C-4385-8767-69CFE95569A5}"/>
              </a:ext>
            </a:extLst>
          </p:cNvPr>
          <p:cNvSpPr txBox="1"/>
          <p:nvPr/>
        </p:nvSpPr>
        <p:spPr>
          <a:xfrm>
            <a:off x="523267" y="1694992"/>
            <a:ext cx="198163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垃圾邮件</a:t>
            </a:r>
            <a:r>
              <a:rPr lang="en-US" altLang="zh-CN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endParaRPr lang="zh-CN" altLang="en-US" sz="2800" dirty="0">
              <a:solidFill>
                <a:srgbClr val="C0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976D2F-6E62-4548-BFE8-18B66CD0EC58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1709214" y="3171504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3325042" y="2826910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9E5815C-6E3B-4DE6-A78F-F3AE39C78DD7}"/>
              </a:ext>
            </a:extLst>
          </p:cNvPr>
          <p:cNvCxnSpPr>
            <a:cxnSpLocks/>
            <a:stCxn id="20482" idx="0"/>
            <a:endCxn id="6" idx="2"/>
          </p:cNvCxnSpPr>
          <p:nvPr/>
        </p:nvCxnSpPr>
        <p:spPr>
          <a:xfrm rot="16200000" flipV="1">
            <a:off x="3287089" y="1593630"/>
            <a:ext cx="1009887" cy="4257043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20482" idx="0"/>
            <a:endCxn id="15" idx="2"/>
          </p:cNvCxnSpPr>
          <p:nvPr/>
        </p:nvCxnSpPr>
        <p:spPr>
          <a:xfrm rot="5400000" flipH="1" flipV="1">
            <a:off x="6195578" y="2942184"/>
            <a:ext cx="1009887" cy="1559937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48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5449EA-5FC5-4861-8C5B-11124DF30DE9}"/>
              </a:ext>
            </a:extLst>
          </p:cNvPr>
          <p:cNvGrpSpPr/>
          <p:nvPr/>
        </p:nvGrpSpPr>
        <p:grpSpPr>
          <a:xfrm>
            <a:off x="694014" y="2570877"/>
            <a:ext cx="7755972" cy="646331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9E32CF-F841-48FC-BE1A-3BD96C552678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13662-A094-44A1-8B5E-42993A855F8C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64E34D-44F2-4B12-9903-DB9DEE7659C5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DB5C0-2ABA-495D-870B-EF4C16E44498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6C1807-24DB-4886-AC8A-4E9FE5DD672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96681-CAD3-4210-8FAF-3185CCF2E5E6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D17432-D2D2-4FE9-AC20-1EAE90BFA88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C319C-909B-4364-B297-925C5A313CAB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48AD9C-55B7-41E1-8FF3-6E3922FF4D67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BA9DBB-BCDE-4CA6-AC6F-32715121150E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ADF7A6-CEB5-416E-8665-CD18C0DAA9E0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45C9C7-B63B-4D4E-8309-80E3B83C8131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06404367-8788-4DDA-9286-EF7E7C16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4397034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Related image">
            <a:extLst>
              <a:ext uri="{FF2B5EF4-FFF2-40B4-BE49-F238E27FC236}">
                <a16:creationId xmlns:a16="http://schemas.microsoft.com/office/drawing/2014/main" id="{3EA5263F-1221-4146-9A60-3EAA70EA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26" y="4227095"/>
            <a:ext cx="1330454" cy="12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DFBAF9-DD7C-4385-8767-69CFE95569A5}"/>
              </a:ext>
            </a:extLst>
          </p:cNvPr>
          <p:cNvSpPr txBox="1"/>
          <p:nvPr/>
        </p:nvSpPr>
        <p:spPr>
          <a:xfrm>
            <a:off x="523267" y="1694992"/>
            <a:ext cx="198163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垃圾邮件</a:t>
            </a:r>
            <a:r>
              <a:rPr lang="en-US" altLang="zh-CN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endParaRPr lang="zh-CN" altLang="en-US" sz="2800" dirty="0">
              <a:solidFill>
                <a:srgbClr val="C0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976D2F-6E62-4548-BFE8-18B66CD0EC58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1709214" y="3171504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3325042" y="2826910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9E5815C-6E3B-4DE6-A78F-F3AE39C78DD7}"/>
              </a:ext>
            </a:extLst>
          </p:cNvPr>
          <p:cNvCxnSpPr>
            <a:cxnSpLocks/>
            <a:stCxn id="20482" idx="0"/>
            <a:endCxn id="6" idx="2"/>
          </p:cNvCxnSpPr>
          <p:nvPr/>
        </p:nvCxnSpPr>
        <p:spPr>
          <a:xfrm rot="16200000" flipV="1">
            <a:off x="3287089" y="1593630"/>
            <a:ext cx="1009887" cy="4257043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20482" idx="0"/>
            <a:endCxn id="15" idx="2"/>
          </p:cNvCxnSpPr>
          <p:nvPr/>
        </p:nvCxnSpPr>
        <p:spPr>
          <a:xfrm rot="5400000" flipH="1" flipV="1">
            <a:off x="6195578" y="2942184"/>
            <a:ext cx="1009887" cy="1559937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DD31E9F-FA96-4D47-91C6-3B20DA7866BA}"/>
              </a:ext>
            </a:extLst>
          </p:cNvPr>
          <p:cNvSpPr txBox="1"/>
          <p:nvPr/>
        </p:nvSpPr>
        <p:spPr>
          <a:xfrm>
            <a:off x="5220376" y="5471886"/>
            <a:ext cx="162095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合法邮件</a:t>
            </a:r>
          </a:p>
        </p:txBody>
      </p:sp>
    </p:spTree>
    <p:extLst>
      <p:ext uri="{BB962C8B-B14F-4D97-AF65-F5344CB8AC3E}">
        <p14:creationId xmlns:p14="http://schemas.microsoft.com/office/powerpoint/2010/main" val="3295038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3939" y="6431284"/>
            <a:ext cx="2057400" cy="365125"/>
          </a:xfrm>
        </p:spPr>
        <p:txBody>
          <a:bodyPr/>
          <a:lstStyle/>
          <a:p>
            <a:fld id="{9B1F4FE2-F769-4AC5-B68E-0FCF9505F1A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5449EA-5FC5-4861-8C5B-11124DF30DE9}"/>
              </a:ext>
            </a:extLst>
          </p:cNvPr>
          <p:cNvGrpSpPr/>
          <p:nvPr/>
        </p:nvGrpSpPr>
        <p:grpSpPr>
          <a:xfrm>
            <a:off x="694014" y="2570877"/>
            <a:ext cx="7755972" cy="646331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9E32CF-F841-48FC-BE1A-3BD96C552678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13662-A094-44A1-8B5E-42993A855F8C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64E34D-44F2-4B12-9903-DB9DEE7659C5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DB5C0-2ABA-495D-870B-EF4C16E44498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6C1807-24DB-4886-AC8A-4E9FE5DD672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96681-CAD3-4210-8FAF-3185CCF2E5E6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D17432-D2D2-4FE9-AC20-1EAE90BFA88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C319C-909B-4364-B297-925C5A313CAB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48AD9C-55B7-41E1-8FF3-6E3922FF4D67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BA9DBB-BCDE-4CA6-AC6F-32715121150E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ADF7A6-CEB5-416E-8665-CD18C0DAA9E0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45C9C7-B63B-4D4E-8309-80E3B83C8131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06404367-8788-4DDA-9286-EF7E7C16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4397034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DFBAF9-DD7C-4385-8767-69CFE95569A5}"/>
              </a:ext>
            </a:extLst>
          </p:cNvPr>
          <p:cNvSpPr txBox="1"/>
          <p:nvPr/>
        </p:nvSpPr>
        <p:spPr>
          <a:xfrm>
            <a:off x="523267" y="1694992"/>
            <a:ext cx="198163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垃圾邮件</a:t>
            </a:r>
            <a:r>
              <a:rPr lang="en-US" altLang="zh-CN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endParaRPr lang="zh-CN" altLang="en-US" sz="2800" dirty="0">
              <a:solidFill>
                <a:srgbClr val="C0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976D2F-6E62-4548-BFE8-18B66CD0EC58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1709214" y="3171504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3325042" y="2826910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9E5815C-6E3B-4DE6-A78F-F3AE39C78DD7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3287089" y="1593630"/>
            <a:ext cx="1009887" cy="4257043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 flipH="1" flipV="1">
            <a:off x="6195578" y="2942184"/>
            <a:ext cx="1009887" cy="1559937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66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5449EA-5FC5-4861-8C5B-11124DF30DE9}"/>
              </a:ext>
            </a:extLst>
          </p:cNvPr>
          <p:cNvGrpSpPr/>
          <p:nvPr/>
        </p:nvGrpSpPr>
        <p:grpSpPr>
          <a:xfrm>
            <a:off x="694014" y="2570877"/>
            <a:ext cx="7755972" cy="646331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9E32CF-F841-48FC-BE1A-3BD96C552678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13662-A094-44A1-8B5E-42993A855F8C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64E34D-44F2-4B12-9903-DB9DEE7659C5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DB5C0-2ABA-495D-870B-EF4C16E44498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6C1807-24DB-4886-AC8A-4E9FE5DD672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96681-CAD3-4210-8FAF-3185CCF2E5E6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D17432-D2D2-4FE9-AC20-1EAE90BFA88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C319C-909B-4364-B297-925C5A313CAB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48AD9C-55B7-41E1-8FF3-6E3922FF4D67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BA9DBB-BCDE-4CA6-AC6F-32715121150E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ADF7A6-CEB5-416E-8665-CD18C0DAA9E0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45C9C7-B63B-4D4E-8309-80E3B83C8131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06404367-8788-4DDA-9286-EF7E7C16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4397034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DFBAF9-DD7C-4385-8767-69CFE95569A5}"/>
              </a:ext>
            </a:extLst>
          </p:cNvPr>
          <p:cNvSpPr txBox="1"/>
          <p:nvPr/>
        </p:nvSpPr>
        <p:spPr>
          <a:xfrm>
            <a:off x="523267" y="1694992"/>
            <a:ext cx="198163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垃圾邮件</a:t>
            </a:r>
            <a:r>
              <a:rPr lang="en-US" altLang="zh-CN" sz="28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endParaRPr lang="zh-CN" altLang="en-US" sz="2800" dirty="0">
              <a:solidFill>
                <a:srgbClr val="C0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976D2F-6E62-4548-BFE8-18B66CD0EC58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1709214" y="3171504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3325042" y="2826910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59679AF-FD23-4DBB-8EC0-41C3636E5F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87089" y="1593630"/>
            <a:ext cx="1009887" cy="4257043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8BE6484-8A7C-4947-AC4B-C322A7FF74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5578" y="2942184"/>
            <a:ext cx="1009887" cy="1559937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9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AC0C160-5E40-4D83-A2A3-978AA81EB8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99886" y="1582738"/>
            <a:ext cx="7886700" cy="184626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标准</a:t>
            </a:r>
            <a:r>
              <a:rPr lang="en-US" altLang="zh-CN" dirty="0">
                <a:solidFill>
                  <a:srgbClr val="00B050"/>
                </a:solidFill>
              </a:rPr>
              <a:t>Bloom Filter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zh-CN" altLang="en-US" dirty="0"/>
              <a:t>每个数组单元用</a:t>
            </a:r>
            <a:r>
              <a:rPr lang="en-US" altLang="zh-CN" dirty="0"/>
              <a:t>1</a:t>
            </a:r>
            <a:r>
              <a:rPr lang="zh-CN" altLang="en-US" dirty="0"/>
              <a:t>位表示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计数型</a:t>
            </a:r>
            <a:r>
              <a:rPr lang="en-US" altLang="zh-CN" dirty="0">
                <a:solidFill>
                  <a:srgbClr val="FF0000"/>
                </a:solidFill>
              </a:rPr>
              <a:t>BF:  </a:t>
            </a:r>
            <a:r>
              <a:rPr lang="zh-CN" altLang="en-US" dirty="0"/>
              <a:t>每个</a:t>
            </a:r>
            <a:r>
              <a:rPr lang="en-US" altLang="zh-CN" dirty="0"/>
              <a:t>unit</a:t>
            </a:r>
            <a:r>
              <a:rPr lang="zh-CN" altLang="en-US" dirty="0"/>
              <a:t>用多位表示，如</a:t>
            </a:r>
            <a:r>
              <a:rPr lang="en-US" altLang="zh-CN" dirty="0"/>
              <a:t>3</a:t>
            </a:r>
            <a:r>
              <a:rPr lang="zh-CN" altLang="en-US" dirty="0"/>
              <a:t>位，则可以表示</a:t>
            </a:r>
            <a:r>
              <a:rPr lang="en-US" altLang="zh-CN" dirty="0"/>
              <a:t>[0,1,…,7]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2D2572-EC25-40B2-B9C7-F0E5D2D0C286}"/>
              </a:ext>
            </a:extLst>
          </p:cNvPr>
          <p:cNvSpPr txBox="1"/>
          <p:nvPr/>
        </p:nvSpPr>
        <p:spPr>
          <a:xfrm>
            <a:off x="1270221" y="372830"/>
            <a:ext cx="61573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删除操作：计数型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DA60916-F118-4BAD-9862-CA9C3D3E469A}"/>
              </a:ext>
            </a:extLst>
          </p:cNvPr>
          <p:cNvGrpSpPr/>
          <p:nvPr/>
        </p:nvGrpSpPr>
        <p:grpSpPr>
          <a:xfrm>
            <a:off x="899886" y="3619044"/>
            <a:ext cx="7755972" cy="646331"/>
            <a:chOff x="899592" y="4365104"/>
            <a:chExt cx="6048672" cy="5040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B0F36C-B045-431E-9D2D-1A1A0B48D912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CE1F40-D3F6-4622-8A8D-2609938D2C66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DAEB51-A411-481A-AE16-1B3C190D6897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DEF320-CE70-4AB0-88B0-FBA1B56333D5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B6BD19-78F4-41D3-AA2E-9B054F9E855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5D83471-9A80-4C21-9D4E-249C2DCF78F4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1F050B-EA96-4AA3-B0EE-FB2FC4052DF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089A0E-CBAC-4467-8375-67C94A232B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0C2BFA-6460-4F9B-9901-4670AF8D135F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87882-E83E-47BF-AA58-79E52412AFD0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42016-5861-4143-AF9E-AFDF8ED62D73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3D6D6E-7A1F-4F02-9209-86A92E668247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2" descr="Related image">
            <a:extLst>
              <a:ext uri="{FF2B5EF4-FFF2-40B4-BE49-F238E27FC236}">
                <a16:creationId xmlns:a16="http://schemas.microsoft.com/office/drawing/2014/main" id="{52EAB9E7-2CD9-43AF-A880-86764EE4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5" y="5445201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>
            <a:extLst>
              <a:ext uri="{FF2B5EF4-FFF2-40B4-BE49-F238E27FC236}">
                <a16:creationId xmlns:a16="http://schemas.microsoft.com/office/drawing/2014/main" id="{07D939DD-8E08-409E-8F72-738AAC57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98" y="5275262"/>
            <a:ext cx="1330454" cy="12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FBB0CF2-7B48-46CB-9BCA-A6B1B1F43A81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rot="16200000" flipV="1">
            <a:off x="1915086" y="4219671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F703B0C-D44F-4822-B378-942B4FD1D66B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rot="5400000" flipH="1" flipV="1">
            <a:off x="3530914" y="3875077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3245B44-CA88-41C8-A6A8-8D661D8B5F86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rot="16200000" flipV="1">
            <a:off x="3492961" y="2641797"/>
            <a:ext cx="1009887" cy="4257043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5020C260-6C8C-4E3D-A593-0E79BA1000E9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rot="5400000" flipH="1" flipV="1">
            <a:off x="6401450" y="3990351"/>
            <a:ext cx="1009887" cy="1559937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AC0C160-5E40-4D83-A2A3-978AA81EB8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99886" y="1582738"/>
            <a:ext cx="7886700" cy="184626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标准</a:t>
            </a:r>
            <a:r>
              <a:rPr lang="en-US" altLang="zh-CN" dirty="0">
                <a:solidFill>
                  <a:srgbClr val="00B050"/>
                </a:solidFill>
              </a:rPr>
              <a:t>Bloom Filter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zh-CN" altLang="en-US" dirty="0"/>
              <a:t>每个数组单元用</a:t>
            </a:r>
            <a:r>
              <a:rPr lang="en-US" altLang="zh-CN" dirty="0"/>
              <a:t>1</a:t>
            </a:r>
            <a:r>
              <a:rPr lang="zh-CN" altLang="en-US" dirty="0"/>
              <a:t>位表示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计数型</a:t>
            </a:r>
            <a:r>
              <a:rPr lang="en-US" altLang="zh-CN" dirty="0">
                <a:solidFill>
                  <a:srgbClr val="FF0000"/>
                </a:solidFill>
              </a:rPr>
              <a:t>BF:  </a:t>
            </a:r>
            <a:r>
              <a:rPr lang="zh-CN" altLang="en-US" dirty="0"/>
              <a:t>每个</a:t>
            </a:r>
            <a:r>
              <a:rPr lang="en-US" altLang="zh-CN" dirty="0"/>
              <a:t>unit</a:t>
            </a:r>
            <a:r>
              <a:rPr lang="zh-CN" altLang="en-US" dirty="0"/>
              <a:t>用多位表示，如</a:t>
            </a:r>
            <a:r>
              <a:rPr lang="en-US" altLang="zh-CN" dirty="0"/>
              <a:t>3</a:t>
            </a:r>
            <a:r>
              <a:rPr lang="zh-CN" altLang="en-US" dirty="0"/>
              <a:t>位，则可以表示</a:t>
            </a:r>
            <a:r>
              <a:rPr lang="en-US" altLang="zh-CN" dirty="0"/>
              <a:t>[0,1,…,7]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2D2572-EC25-40B2-B9C7-F0E5D2D0C286}"/>
              </a:ext>
            </a:extLst>
          </p:cNvPr>
          <p:cNvSpPr txBox="1"/>
          <p:nvPr/>
        </p:nvSpPr>
        <p:spPr>
          <a:xfrm>
            <a:off x="1270221" y="372830"/>
            <a:ext cx="61573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删除操作：计数型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DA60916-F118-4BAD-9862-CA9C3D3E469A}"/>
              </a:ext>
            </a:extLst>
          </p:cNvPr>
          <p:cNvGrpSpPr/>
          <p:nvPr/>
        </p:nvGrpSpPr>
        <p:grpSpPr>
          <a:xfrm>
            <a:off x="899886" y="3619044"/>
            <a:ext cx="7755972" cy="646331"/>
            <a:chOff x="899592" y="4365104"/>
            <a:chExt cx="6048672" cy="5040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B0F36C-B045-431E-9D2D-1A1A0B48D912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CE1F40-D3F6-4622-8A8D-2609938D2C66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DAEB51-A411-481A-AE16-1B3C190D6897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DEF320-CE70-4AB0-88B0-FBA1B56333D5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B6BD19-78F4-41D3-AA2E-9B054F9E855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5D83471-9A80-4C21-9D4E-249C2DCF78F4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1F050B-EA96-4AA3-B0EE-FB2FC4052DF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089A0E-CBAC-4467-8375-67C94A232B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0C2BFA-6460-4F9B-9901-4670AF8D135F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D87882-E83E-47BF-AA58-79E52412AFD0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842016-5861-4143-AF9E-AFDF8ED62D73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3D6D6E-7A1F-4F02-9209-86A92E668247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2" descr="Related image">
            <a:extLst>
              <a:ext uri="{FF2B5EF4-FFF2-40B4-BE49-F238E27FC236}">
                <a16:creationId xmlns:a16="http://schemas.microsoft.com/office/drawing/2014/main" id="{52EAB9E7-2CD9-43AF-A880-86764EE4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5" y="5445201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FBB0CF2-7B48-46CB-9BCA-A6B1B1F43A81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rot="16200000" flipV="1">
            <a:off x="1915086" y="4219671"/>
            <a:ext cx="1179826" cy="127123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F703B0C-D44F-4822-B378-942B4FD1D66B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rot="5400000" flipH="1" flipV="1">
            <a:off x="3530914" y="3875077"/>
            <a:ext cx="1179826" cy="19604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B5A20F-FAE0-4C2F-9C40-AA858BAD8969}"/>
              </a:ext>
            </a:extLst>
          </p:cNvPr>
          <p:cNvGrpSpPr/>
          <p:nvPr/>
        </p:nvGrpSpPr>
        <p:grpSpPr>
          <a:xfrm>
            <a:off x="5291562" y="5157645"/>
            <a:ext cx="3441239" cy="1234779"/>
            <a:chOff x="5291562" y="5157645"/>
            <a:chExt cx="3441239" cy="123477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6AA374-63B0-4601-AB03-DC16D74703A2}"/>
                </a:ext>
              </a:extLst>
            </p:cNvPr>
            <p:cNvSpPr txBox="1"/>
            <p:nvPr/>
          </p:nvSpPr>
          <p:spPr>
            <a:xfrm>
              <a:off x="6393699" y="5445201"/>
              <a:ext cx="2339102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增加存储空间</a:t>
              </a:r>
            </a:p>
          </p:txBody>
        </p:sp>
        <p:pic>
          <p:nvPicPr>
            <p:cNvPr id="21506" name="Picture 2" descr="Image result for unhappy face">
              <a:extLst>
                <a:ext uri="{FF2B5EF4-FFF2-40B4-BE49-F238E27FC236}">
                  <a16:creationId xmlns:a16="http://schemas.microsoft.com/office/drawing/2014/main" id="{E5DD6E5B-3D1A-47E0-8055-70D286C8A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562" y="5157645"/>
              <a:ext cx="1234779" cy="1234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6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38490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可扩展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5449EA-5FC5-4861-8C5B-11124DF30DE9}"/>
              </a:ext>
            </a:extLst>
          </p:cNvPr>
          <p:cNvGrpSpPr/>
          <p:nvPr/>
        </p:nvGrpSpPr>
        <p:grpSpPr>
          <a:xfrm>
            <a:off x="694014" y="2570877"/>
            <a:ext cx="7755972" cy="646331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9E32CF-F841-48FC-BE1A-3BD96C552678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D13662-A094-44A1-8B5E-42993A855F8C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64E34D-44F2-4B12-9903-DB9DEE7659C5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DB5C0-2ABA-495D-870B-EF4C16E44498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6C1807-24DB-4886-AC8A-4E9FE5DD672E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96681-CAD3-4210-8FAF-3185CCF2E5E6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D17432-D2D2-4FE9-AC20-1EAE90BFA88C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3C319C-909B-4364-B297-925C5A313CAB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48AD9C-55B7-41E1-8FF3-6E3922FF4D67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BA9DBB-BCDE-4CA6-AC6F-32715121150E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ADF7A6-CEB5-416E-8665-CD18C0DAA9E0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45C9C7-B63B-4D4E-8309-80E3B83C8131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2" descr="Related image">
            <a:extLst>
              <a:ext uri="{FF2B5EF4-FFF2-40B4-BE49-F238E27FC236}">
                <a16:creationId xmlns:a16="http://schemas.microsoft.com/office/drawing/2014/main" id="{06404367-8788-4DDA-9286-EF7E7C16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34" y="4162451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0976D2F-6E62-4548-BFE8-18B66CD0EC58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1826037" y="3054682"/>
            <a:ext cx="945243" cy="1270295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3441864" y="2709150"/>
            <a:ext cx="945243" cy="1961361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9E5815C-6E3B-4DE6-A78F-F3AE39C78DD7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rot="16200000" flipV="1">
            <a:off x="3300154" y="1580565"/>
            <a:ext cx="945243" cy="4218530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68FF332-3819-45C4-AC8F-E8B6A7CBC837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5400000" flipH="1" flipV="1">
            <a:off x="6208644" y="2890605"/>
            <a:ext cx="945243" cy="1598450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3A92761B-0356-4C95-A680-99FFF6E5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9" y="4162451"/>
            <a:ext cx="1677941" cy="9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3985BA0-D3D3-4448-ABFD-EB4094DBFBFC}"/>
              </a:ext>
            </a:extLst>
          </p:cNvPr>
          <p:cNvSpPr txBox="1"/>
          <p:nvPr/>
        </p:nvSpPr>
        <p:spPr>
          <a:xfrm>
            <a:off x="616384" y="1748744"/>
            <a:ext cx="39741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n </a:t>
            </a:r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未知，无法精确计算</a:t>
            </a:r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60A4EE-6862-4A39-8AB5-2ADE2D9F0FBA}"/>
              </a:ext>
            </a:extLst>
          </p:cNvPr>
          <p:cNvSpPr txBox="1"/>
          <p:nvPr/>
        </p:nvSpPr>
        <p:spPr>
          <a:xfrm>
            <a:off x="2348061" y="5617549"/>
            <a:ext cx="502413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有多少垃圾邮件</a:t>
            </a:r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无法提前预知</a:t>
            </a:r>
          </a:p>
        </p:txBody>
      </p:sp>
      <p:pic>
        <p:nvPicPr>
          <p:cNvPr id="22530" name="Picture 2" descr="Image result for question mark">
            <a:extLst>
              <a:ext uri="{FF2B5EF4-FFF2-40B4-BE49-F238E27FC236}">
                <a16:creationId xmlns:a16="http://schemas.microsoft.com/office/drawing/2014/main" id="{4D2DDD80-0072-413A-A8DE-B09EBD1D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2532" b="7936"/>
          <a:stretch/>
        </p:blipFill>
        <p:spPr bwMode="auto">
          <a:xfrm>
            <a:off x="1487989" y="4901161"/>
            <a:ext cx="887318" cy="171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6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4C9BC6-59CE-4758-92C3-665622E3C0F0}"/>
              </a:ext>
            </a:extLst>
          </p:cNvPr>
          <p:cNvGrpSpPr/>
          <p:nvPr/>
        </p:nvGrpSpPr>
        <p:grpSpPr>
          <a:xfrm>
            <a:off x="402339" y="2073179"/>
            <a:ext cx="3928947" cy="2450691"/>
            <a:chOff x="786063" y="2394283"/>
            <a:chExt cx="4162425" cy="2358190"/>
          </a:xfrm>
        </p:grpSpPr>
        <p:pic>
          <p:nvPicPr>
            <p:cNvPr id="4102" name="Picture 6" descr="Image result for url">
              <a:extLst>
                <a:ext uri="{FF2B5EF4-FFF2-40B4-BE49-F238E27FC236}">
                  <a16:creationId xmlns:a16="http://schemas.microsoft.com/office/drawing/2014/main" id="{1D623474-808A-49BC-9DB1-A3C644C54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63" y="2394284"/>
              <a:ext cx="4162425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CBCA1C-EF18-4420-B0D7-2EBF9F5A1955}"/>
                </a:ext>
              </a:extLst>
            </p:cNvPr>
            <p:cNvSpPr/>
            <p:nvPr/>
          </p:nvSpPr>
          <p:spPr>
            <a:xfrm>
              <a:off x="786063" y="2394283"/>
              <a:ext cx="4162425" cy="2358190"/>
            </a:xfrm>
            <a:prstGeom prst="rect">
              <a:avLst/>
            </a:prstGeom>
            <a:solidFill>
              <a:schemeClr val="bg1">
                <a:lumMod val="9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86A4BB-CD66-4ABC-A4E4-C787A32E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100" name="Picture 4" descr="Image result for ç¬è«">
            <a:extLst>
              <a:ext uri="{FF2B5EF4-FFF2-40B4-BE49-F238E27FC236}">
                <a16:creationId xmlns:a16="http://schemas.microsoft.com/office/drawing/2014/main" id="{0337A328-CEB0-4BAA-AF94-69B53CD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250" r="93250">
                        <a14:foregroundMark x1="19500" y1="46333" x2="19500" y2="46333"/>
                        <a14:foregroundMark x1="20500" y1="61000" x2="20500" y2="6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6" y="278948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2C99DD-B4A9-4595-982B-031C6FC5DB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25" y="2067449"/>
            <a:ext cx="3676036" cy="24506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A53316-2359-4593-94FA-1BE7D256A83C}"/>
              </a:ext>
            </a:extLst>
          </p:cNvPr>
          <p:cNvSpPr/>
          <p:nvPr/>
        </p:nvSpPr>
        <p:spPr>
          <a:xfrm>
            <a:off x="904402" y="5123767"/>
            <a:ext cx="3234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85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网络爬虫</a:t>
            </a:r>
            <a:r>
              <a:rPr lang="en-US" altLang="zh-CN" sz="2400" dirty="0">
                <a:solidFill>
                  <a:srgbClr val="585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—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URL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去重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ED3E82-7D5E-46EB-ACE9-07EE5E214761}"/>
              </a:ext>
            </a:extLst>
          </p:cNvPr>
          <p:cNvSpPr/>
          <p:nvPr/>
        </p:nvSpPr>
        <p:spPr>
          <a:xfrm>
            <a:off x="5209674" y="5140910"/>
            <a:ext cx="407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垃圾邮箱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(Spam)</a:t>
            </a:r>
            <a:r>
              <a:rPr lang="zh-CN" altLang="en-US" sz="2400" dirty="0">
                <a:solidFill>
                  <a:srgbClr val="585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检测</a:t>
            </a:r>
            <a:endParaRPr lang="zh-CN" altLang="en-US" sz="24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6C5015-025F-4605-9434-5E2CD892E0CE}"/>
              </a:ext>
            </a:extLst>
          </p:cNvPr>
          <p:cNvSpPr txBox="1"/>
          <p:nvPr/>
        </p:nvSpPr>
        <p:spPr>
          <a:xfrm>
            <a:off x="1270221" y="372830"/>
            <a:ext cx="701172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线性表</a:t>
            </a:r>
            <a:r>
              <a:rPr lang="en-US" altLang="zh-CN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—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Filter(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布隆过滤器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03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249459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长度调整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BD5329-30DB-4887-A5CF-7408266D73FA}"/>
              </a:ext>
            </a:extLst>
          </p:cNvPr>
          <p:cNvGrpSpPr/>
          <p:nvPr/>
        </p:nvGrpSpPr>
        <p:grpSpPr>
          <a:xfrm>
            <a:off x="1058207" y="1985731"/>
            <a:ext cx="7027586" cy="1713928"/>
            <a:chOff x="1058205" y="1855102"/>
            <a:chExt cx="7027586" cy="1713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5449EA-5FC5-4861-8C5B-11124DF30DE9}"/>
                </a:ext>
              </a:extLst>
            </p:cNvPr>
            <p:cNvGrpSpPr/>
            <p:nvPr/>
          </p:nvGrpSpPr>
          <p:grpSpPr>
            <a:xfrm>
              <a:off x="1058205" y="1855102"/>
              <a:ext cx="7027586" cy="585632"/>
              <a:chOff x="899592" y="4365104"/>
              <a:chExt cx="6048672" cy="50405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9E32CF-F841-48FC-BE1A-3BD96C552678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D13662-A094-44A1-8B5E-42993A855F8C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64E34D-44F2-4B12-9903-DB9DEE7659C5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7DB5C0-2ABA-495D-870B-EF4C16E44498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6C1807-24DB-4886-AC8A-4E9FE5DD672E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196681-CAD3-4210-8FAF-3185CCF2E5E6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D17432-D2D2-4FE9-AC20-1EAE90BFA88C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63C319C-909B-4364-B297-925C5A313CAB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948AD9C-55B7-41E1-8FF3-6E3922FF4D67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BA9DBB-BCDE-4CA6-AC6F-32715121150E}"/>
                  </a:ext>
                </a:extLst>
              </p:cNvPr>
              <p:cNvSpPr/>
              <p:nvPr/>
            </p:nvSpPr>
            <p:spPr>
              <a:xfrm>
                <a:off x="543609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3ADF7A6-CEB5-416E-8665-CD18C0DAA9E0}"/>
                  </a:ext>
                </a:extLst>
              </p:cNvPr>
              <p:cNvSpPr/>
              <p:nvPr/>
            </p:nvSpPr>
            <p:spPr>
              <a:xfrm>
                <a:off x="5940152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45C9C7-B63B-4D4E-8309-80E3B83C8131}"/>
                  </a:ext>
                </a:extLst>
              </p:cNvPr>
              <p:cNvSpPr/>
              <p:nvPr/>
            </p:nvSpPr>
            <p:spPr>
              <a:xfrm>
                <a:off x="6444208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16DE34-9B23-47F0-9BCE-45F1A6E01907}"/>
                </a:ext>
              </a:extLst>
            </p:cNvPr>
            <p:cNvSpPr txBox="1"/>
            <p:nvPr/>
          </p:nvSpPr>
          <p:spPr>
            <a:xfrm>
              <a:off x="4407930" y="2922699"/>
              <a:ext cx="65755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AD7A6532-6C78-4FB7-BD2C-B69BA9F261F9}"/>
                </a:ext>
              </a:extLst>
            </p:cNvPr>
            <p:cNvSpPr/>
            <p:nvPr/>
          </p:nvSpPr>
          <p:spPr>
            <a:xfrm rot="5400000">
              <a:off x="4402373" y="-609289"/>
              <a:ext cx="317707" cy="6582011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650" name="Picture 2" descr="Image result for question">
            <a:extLst>
              <a:ext uri="{FF2B5EF4-FFF2-40B4-BE49-F238E27FC236}">
                <a16:creationId xmlns:a16="http://schemas.microsoft.com/office/drawing/2014/main" id="{4E54ACF1-653E-4EEF-96A1-7F441B8A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1" y="3482008"/>
            <a:ext cx="1606736" cy="20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BF9650A-2D3A-4117-A520-639BFF3A6726}"/>
              </a:ext>
            </a:extLst>
          </p:cNvPr>
          <p:cNvSpPr txBox="1"/>
          <p:nvPr/>
        </p:nvSpPr>
        <p:spPr>
          <a:xfrm>
            <a:off x="2151307" y="4120890"/>
            <a:ext cx="65982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挑战：</a:t>
            </a:r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调整</a:t>
            </a:r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后，如何映射原有数据？</a:t>
            </a:r>
          </a:p>
        </p:txBody>
      </p:sp>
    </p:spTree>
    <p:extLst>
      <p:ext uri="{BB962C8B-B14F-4D97-AF65-F5344CB8AC3E}">
        <p14:creationId xmlns:p14="http://schemas.microsoft.com/office/powerpoint/2010/main" val="2954614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456887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长度调整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指数递减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BD5329-30DB-4887-A5CF-7408266D73FA}"/>
              </a:ext>
            </a:extLst>
          </p:cNvPr>
          <p:cNvGrpSpPr/>
          <p:nvPr/>
        </p:nvGrpSpPr>
        <p:grpSpPr>
          <a:xfrm>
            <a:off x="1058205" y="1622874"/>
            <a:ext cx="7027586" cy="1563550"/>
            <a:chOff x="1058205" y="1855102"/>
            <a:chExt cx="7027586" cy="156355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5449EA-5FC5-4861-8C5B-11124DF30DE9}"/>
                </a:ext>
              </a:extLst>
            </p:cNvPr>
            <p:cNvGrpSpPr/>
            <p:nvPr/>
          </p:nvGrpSpPr>
          <p:grpSpPr>
            <a:xfrm>
              <a:off x="1058205" y="1855102"/>
              <a:ext cx="7027586" cy="585632"/>
              <a:chOff x="899592" y="4365104"/>
              <a:chExt cx="6048672" cy="50405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9E32CF-F841-48FC-BE1A-3BD96C552678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D13662-A094-44A1-8B5E-42993A855F8C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64E34D-44F2-4B12-9903-DB9DEE7659C5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7DB5C0-2ABA-495D-870B-EF4C16E44498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6C1807-24DB-4886-AC8A-4E9FE5DD672E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196681-CAD3-4210-8FAF-3185CCF2E5E6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D17432-D2D2-4FE9-AC20-1EAE90BFA88C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63C319C-909B-4364-B297-925C5A313CAB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948AD9C-55B7-41E1-8FF3-6E3922FF4D67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BA9DBB-BCDE-4CA6-AC6F-32715121150E}"/>
                  </a:ext>
                </a:extLst>
              </p:cNvPr>
              <p:cNvSpPr/>
              <p:nvPr/>
            </p:nvSpPr>
            <p:spPr>
              <a:xfrm>
                <a:off x="543609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3ADF7A6-CEB5-416E-8665-CD18C0DAA9E0}"/>
                  </a:ext>
                </a:extLst>
              </p:cNvPr>
              <p:cNvSpPr/>
              <p:nvPr/>
            </p:nvSpPr>
            <p:spPr>
              <a:xfrm>
                <a:off x="5940152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45C9C7-B63B-4D4E-8309-80E3B83C8131}"/>
                  </a:ext>
                </a:extLst>
              </p:cNvPr>
              <p:cNvSpPr/>
              <p:nvPr/>
            </p:nvSpPr>
            <p:spPr>
              <a:xfrm>
                <a:off x="6444208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16DE34-9B23-47F0-9BCE-45F1A6E01907}"/>
                </a:ext>
              </a:extLst>
            </p:cNvPr>
            <p:cNvSpPr txBox="1"/>
            <p:nvPr/>
          </p:nvSpPr>
          <p:spPr>
            <a:xfrm>
              <a:off x="3791977" y="2772321"/>
              <a:ext cx="156004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= 2^i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AD7A6532-6C78-4FB7-BD2C-B69BA9F261F9}"/>
                </a:ext>
              </a:extLst>
            </p:cNvPr>
            <p:cNvSpPr/>
            <p:nvPr/>
          </p:nvSpPr>
          <p:spPr>
            <a:xfrm rot="5400000">
              <a:off x="4402373" y="-609289"/>
              <a:ext cx="317707" cy="6582011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91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456887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长度调整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指数递减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BD5329-30DB-4887-A5CF-7408266D73FA}"/>
              </a:ext>
            </a:extLst>
          </p:cNvPr>
          <p:cNvGrpSpPr/>
          <p:nvPr/>
        </p:nvGrpSpPr>
        <p:grpSpPr>
          <a:xfrm>
            <a:off x="1058205" y="1622874"/>
            <a:ext cx="7027586" cy="1563550"/>
            <a:chOff x="1058205" y="1855102"/>
            <a:chExt cx="7027586" cy="156355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5449EA-5FC5-4861-8C5B-11124DF30DE9}"/>
                </a:ext>
              </a:extLst>
            </p:cNvPr>
            <p:cNvGrpSpPr/>
            <p:nvPr/>
          </p:nvGrpSpPr>
          <p:grpSpPr>
            <a:xfrm>
              <a:off x="1058205" y="1855102"/>
              <a:ext cx="7027586" cy="585632"/>
              <a:chOff x="899592" y="4365104"/>
              <a:chExt cx="6048672" cy="50405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9E32CF-F841-48FC-BE1A-3BD96C552678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D13662-A094-44A1-8B5E-42993A855F8C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64E34D-44F2-4B12-9903-DB9DEE7659C5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7DB5C0-2ABA-495D-870B-EF4C16E44498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6C1807-24DB-4886-AC8A-4E9FE5DD672E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196681-CAD3-4210-8FAF-3185CCF2E5E6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D17432-D2D2-4FE9-AC20-1EAE90BFA88C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63C319C-909B-4364-B297-925C5A313CAB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948AD9C-55B7-41E1-8FF3-6E3922FF4D67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BA9DBB-BCDE-4CA6-AC6F-32715121150E}"/>
                  </a:ext>
                </a:extLst>
              </p:cNvPr>
              <p:cNvSpPr/>
              <p:nvPr/>
            </p:nvSpPr>
            <p:spPr>
              <a:xfrm>
                <a:off x="543609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3ADF7A6-CEB5-416E-8665-CD18C0DAA9E0}"/>
                  </a:ext>
                </a:extLst>
              </p:cNvPr>
              <p:cNvSpPr/>
              <p:nvPr/>
            </p:nvSpPr>
            <p:spPr>
              <a:xfrm>
                <a:off x="5940152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45C9C7-B63B-4D4E-8309-80E3B83C8131}"/>
                  </a:ext>
                </a:extLst>
              </p:cNvPr>
              <p:cNvSpPr/>
              <p:nvPr/>
            </p:nvSpPr>
            <p:spPr>
              <a:xfrm>
                <a:off x="6444208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16DE34-9B23-47F0-9BCE-45F1A6E01907}"/>
                </a:ext>
              </a:extLst>
            </p:cNvPr>
            <p:cNvSpPr txBox="1"/>
            <p:nvPr/>
          </p:nvSpPr>
          <p:spPr>
            <a:xfrm>
              <a:off x="3791977" y="2772321"/>
              <a:ext cx="156004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= 2^i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AD7A6532-6C78-4FB7-BD2C-B69BA9F261F9}"/>
                </a:ext>
              </a:extLst>
            </p:cNvPr>
            <p:cNvSpPr/>
            <p:nvPr/>
          </p:nvSpPr>
          <p:spPr>
            <a:xfrm rot="5400000">
              <a:off x="4402373" y="-609289"/>
              <a:ext cx="317707" cy="6582011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1FCC33-2D27-48AD-BB89-2B575416A39A}"/>
              </a:ext>
            </a:extLst>
          </p:cNvPr>
          <p:cNvGrpSpPr/>
          <p:nvPr/>
        </p:nvGrpSpPr>
        <p:grpSpPr>
          <a:xfrm>
            <a:off x="1058204" y="3378163"/>
            <a:ext cx="5270690" cy="1532760"/>
            <a:chOff x="1051281" y="3473340"/>
            <a:chExt cx="5270690" cy="153276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B5CA872-E5A2-4E79-808F-EED0A988FF32}"/>
                </a:ext>
              </a:extLst>
            </p:cNvPr>
            <p:cNvGrpSpPr/>
            <p:nvPr/>
          </p:nvGrpSpPr>
          <p:grpSpPr>
            <a:xfrm>
              <a:off x="1051281" y="3473340"/>
              <a:ext cx="5270690" cy="585632"/>
              <a:chOff x="899592" y="4365104"/>
              <a:chExt cx="4536504" cy="50405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A2EECCB-DD0F-4124-AF5F-0B701743BE07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FF86AA9-7666-43A0-A7BD-504DF6A96B11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446F8E0-01F0-4B94-BF56-3B0E61D7E799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0188789-510B-4E86-8AEA-8E99E3F8AEAF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17F5267-9559-4391-AEC3-0B114F6B43E9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B584590-4390-420D-86DC-2534E6DDCC9C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9381F78-2CB8-4C72-B961-8559F36D3C7E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C5C7271-9AC7-42BE-9885-728B8ADF8542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AE5A973-822C-4066-9F68-CC9863A0739A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A43290C-B651-47B4-BD2E-577BE29EB08A}"/>
                </a:ext>
              </a:extLst>
            </p:cNvPr>
            <p:cNvSpPr txBox="1"/>
            <p:nvPr/>
          </p:nvSpPr>
          <p:spPr>
            <a:xfrm>
              <a:off x="2879332" y="4359769"/>
              <a:ext cx="2214068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= 2^(i-1)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6" name="右大括号 55">
              <a:extLst>
                <a:ext uri="{FF2B5EF4-FFF2-40B4-BE49-F238E27FC236}">
                  <a16:creationId xmlns:a16="http://schemas.microsoft.com/office/drawing/2014/main" id="{3A9FD097-67C3-4E49-9A66-A58F16F12C2B}"/>
                </a:ext>
              </a:extLst>
            </p:cNvPr>
            <p:cNvSpPr/>
            <p:nvPr/>
          </p:nvSpPr>
          <p:spPr>
            <a:xfrm rot="5400000">
              <a:off x="3527772" y="1809794"/>
              <a:ext cx="317707" cy="4965224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86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D0B-7CC7-4D38-A35A-A07453DC3B03}"/>
              </a:ext>
            </a:extLst>
          </p:cNvPr>
          <p:cNvSpPr txBox="1"/>
          <p:nvPr/>
        </p:nvSpPr>
        <p:spPr>
          <a:xfrm>
            <a:off x="1270221" y="372830"/>
            <a:ext cx="456887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长度调整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指数递减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2C3655B-F97E-434B-8962-FE019C715CDC}"/>
              </a:ext>
            </a:extLst>
          </p:cNvPr>
          <p:cNvGrpSpPr/>
          <p:nvPr/>
        </p:nvGrpSpPr>
        <p:grpSpPr>
          <a:xfrm>
            <a:off x="1058205" y="5164413"/>
            <a:ext cx="3513793" cy="585632"/>
            <a:chOff x="899592" y="4365104"/>
            <a:chExt cx="3024336" cy="50405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01676F3-9C4B-486E-A975-9C31A3BA3516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F10A1C1-3EA1-48A8-B956-D4CFC40E1DBF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9CD2EB-6E1F-4555-98B4-49F4945FA20F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565C92-1A8E-4343-A830-A4DB8F1674F2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964FE23-B1D0-435E-B72B-937E679365B4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BC7C9CE-6257-430F-BD6B-BFCEFEC2A3ED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BD5329-30DB-4887-A5CF-7408266D73FA}"/>
              </a:ext>
            </a:extLst>
          </p:cNvPr>
          <p:cNvGrpSpPr/>
          <p:nvPr/>
        </p:nvGrpSpPr>
        <p:grpSpPr>
          <a:xfrm>
            <a:off x="1058205" y="1622874"/>
            <a:ext cx="7027586" cy="1563550"/>
            <a:chOff x="1058205" y="1855102"/>
            <a:chExt cx="7027586" cy="156355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5449EA-5FC5-4861-8C5B-11124DF30DE9}"/>
                </a:ext>
              </a:extLst>
            </p:cNvPr>
            <p:cNvGrpSpPr/>
            <p:nvPr/>
          </p:nvGrpSpPr>
          <p:grpSpPr>
            <a:xfrm>
              <a:off x="1058205" y="1855102"/>
              <a:ext cx="7027586" cy="585632"/>
              <a:chOff x="899592" y="4365104"/>
              <a:chExt cx="6048672" cy="50405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9E32CF-F841-48FC-BE1A-3BD96C552678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D13662-A094-44A1-8B5E-42993A855F8C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64E34D-44F2-4B12-9903-DB9DEE7659C5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7DB5C0-2ABA-495D-870B-EF4C16E44498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36C1807-24DB-4886-AC8A-4E9FE5DD672E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196681-CAD3-4210-8FAF-3185CCF2E5E6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D17432-D2D2-4FE9-AC20-1EAE90BFA88C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63C319C-909B-4364-B297-925C5A313CAB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948AD9C-55B7-41E1-8FF3-6E3922FF4D67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BA9DBB-BCDE-4CA6-AC6F-32715121150E}"/>
                  </a:ext>
                </a:extLst>
              </p:cNvPr>
              <p:cNvSpPr/>
              <p:nvPr/>
            </p:nvSpPr>
            <p:spPr>
              <a:xfrm>
                <a:off x="543609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3ADF7A6-CEB5-416E-8665-CD18C0DAA9E0}"/>
                  </a:ext>
                </a:extLst>
              </p:cNvPr>
              <p:cNvSpPr/>
              <p:nvPr/>
            </p:nvSpPr>
            <p:spPr>
              <a:xfrm>
                <a:off x="5940152" y="4365104"/>
                <a:ext cx="504056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445C9C7-B63B-4D4E-8309-80E3B83C8131}"/>
                  </a:ext>
                </a:extLst>
              </p:cNvPr>
              <p:cNvSpPr/>
              <p:nvPr/>
            </p:nvSpPr>
            <p:spPr>
              <a:xfrm>
                <a:off x="6444208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16DE34-9B23-47F0-9BCE-45F1A6E01907}"/>
                </a:ext>
              </a:extLst>
            </p:cNvPr>
            <p:cNvSpPr txBox="1"/>
            <p:nvPr/>
          </p:nvSpPr>
          <p:spPr>
            <a:xfrm>
              <a:off x="3791977" y="2772321"/>
              <a:ext cx="156004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= 2^i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AD7A6532-6C78-4FB7-BD2C-B69BA9F261F9}"/>
                </a:ext>
              </a:extLst>
            </p:cNvPr>
            <p:cNvSpPr/>
            <p:nvPr/>
          </p:nvSpPr>
          <p:spPr>
            <a:xfrm rot="5400000">
              <a:off x="4402373" y="-609289"/>
              <a:ext cx="317707" cy="6582011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1FCC33-2D27-48AD-BB89-2B575416A39A}"/>
              </a:ext>
            </a:extLst>
          </p:cNvPr>
          <p:cNvGrpSpPr/>
          <p:nvPr/>
        </p:nvGrpSpPr>
        <p:grpSpPr>
          <a:xfrm>
            <a:off x="1058204" y="3378163"/>
            <a:ext cx="5270690" cy="1532760"/>
            <a:chOff x="1051281" y="3473340"/>
            <a:chExt cx="5270690" cy="153276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B5CA872-E5A2-4E79-808F-EED0A988FF32}"/>
                </a:ext>
              </a:extLst>
            </p:cNvPr>
            <p:cNvGrpSpPr/>
            <p:nvPr/>
          </p:nvGrpSpPr>
          <p:grpSpPr>
            <a:xfrm>
              <a:off x="1051281" y="3473340"/>
              <a:ext cx="5270690" cy="585632"/>
              <a:chOff x="899592" y="4365104"/>
              <a:chExt cx="4536504" cy="50405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A2EECCB-DD0F-4124-AF5F-0B701743BE07}"/>
                  </a:ext>
                </a:extLst>
              </p:cNvPr>
              <p:cNvSpPr/>
              <p:nvPr/>
            </p:nvSpPr>
            <p:spPr>
              <a:xfrm>
                <a:off x="89959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FF86AA9-7666-43A0-A7BD-504DF6A96B11}"/>
                  </a:ext>
                </a:extLst>
              </p:cNvPr>
              <p:cNvSpPr/>
              <p:nvPr/>
            </p:nvSpPr>
            <p:spPr>
              <a:xfrm>
                <a:off x="1403647" y="4365104"/>
                <a:ext cx="504056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446F8E0-01F0-4B94-BF56-3B0E61D7E799}"/>
                  </a:ext>
                </a:extLst>
              </p:cNvPr>
              <p:cNvSpPr/>
              <p:nvPr/>
            </p:nvSpPr>
            <p:spPr>
              <a:xfrm>
                <a:off x="1907704" y="4365104"/>
                <a:ext cx="504056" cy="50405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0188789-510B-4E86-8AEA-8E99E3F8AEAF}"/>
                  </a:ext>
                </a:extLst>
              </p:cNvPr>
              <p:cNvSpPr/>
              <p:nvPr/>
            </p:nvSpPr>
            <p:spPr>
              <a:xfrm>
                <a:off x="241176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17F5267-9559-4391-AEC3-0B114F6B43E9}"/>
                  </a:ext>
                </a:extLst>
              </p:cNvPr>
              <p:cNvSpPr/>
              <p:nvPr/>
            </p:nvSpPr>
            <p:spPr>
              <a:xfrm>
                <a:off x="2915816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B584590-4390-420D-86DC-2534E6DDCC9C}"/>
                  </a:ext>
                </a:extLst>
              </p:cNvPr>
              <p:cNvSpPr/>
              <p:nvPr/>
            </p:nvSpPr>
            <p:spPr>
              <a:xfrm>
                <a:off x="3419872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9381F78-2CB8-4C72-B961-8559F36D3C7E}"/>
                  </a:ext>
                </a:extLst>
              </p:cNvPr>
              <p:cNvSpPr/>
              <p:nvPr/>
            </p:nvSpPr>
            <p:spPr>
              <a:xfrm>
                <a:off x="3923928" y="4365104"/>
                <a:ext cx="504056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C5C7271-9AC7-42BE-9885-728B8ADF8542}"/>
                  </a:ext>
                </a:extLst>
              </p:cNvPr>
              <p:cNvSpPr/>
              <p:nvPr/>
            </p:nvSpPr>
            <p:spPr>
              <a:xfrm>
                <a:off x="4932040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AE5A973-822C-4066-9F68-CC9863A0739A}"/>
                  </a:ext>
                </a:extLst>
              </p:cNvPr>
              <p:cNvSpPr/>
              <p:nvPr/>
            </p:nvSpPr>
            <p:spPr>
              <a:xfrm>
                <a:off x="4427984" y="4365104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A43290C-B651-47B4-BD2E-577BE29EB08A}"/>
                </a:ext>
              </a:extLst>
            </p:cNvPr>
            <p:cNvSpPr txBox="1"/>
            <p:nvPr/>
          </p:nvSpPr>
          <p:spPr>
            <a:xfrm>
              <a:off x="2879332" y="4359769"/>
              <a:ext cx="2214068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ea typeface="幼圆" panose="02010509060101010101" pitchFamily="49" charset="-122"/>
                  <a:cs typeface="Arial" panose="020B0604020202020204" pitchFamily="34" charset="0"/>
                </a:rPr>
                <a:t>m = 2^(i-1)</a:t>
              </a:r>
              <a:endParaRPr lang="zh-CN" altLang="en-US" sz="360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6" name="右大括号 55">
              <a:extLst>
                <a:ext uri="{FF2B5EF4-FFF2-40B4-BE49-F238E27FC236}">
                  <a16:creationId xmlns:a16="http://schemas.microsoft.com/office/drawing/2014/main" id="{3A9FD097-67C3-4E49-9A66-A58F16F12C2B}"/>
                </a:ext>
              </a:extLst>
            </p:cNvPr>
            <p:cNvSpPr/>
            <p:nvPr/>
          </p:nvSpPr>
          <p:spPr>
            <a:xfrm rot="5400000">
              <a:off x="3527772" y="1809794"/>
              <a:ext cx="317707" cy="4965224"/>
            </a:xfrm>
            <a:prstGeom prst="rightBrace">
              <a:avLst>
                <a:gd name="adj1" fmla="val 99735"/>
                <a:gd name="adj2" fmla="val 49420"/>
              </a:avLst>
            </a:prstGeom>
            <a:ln w="222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F7C0B1D5-C14C-4B63-9975-1AC85E10D5E2}"/>
              </a:ext>
            </a:extLst>
          </p:cNvPr>
          <p:cNvSpPr/>
          <p:nvPr/>
        </p:nvSpPr>
        <p:spPr>
          <a:xfrm rot="5400000">
            <a:off x="2704794" y="4375009"/>
            <a:ext cx="151906" cy="3147077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213717-6662-42A4-9B04-4D4FCC610839}"/>
              </a:ext>
            </a:extLst>
          </p:cNvPr>
          <p:cNvSpPr txBox="1"/>
          <p:nvPr/>
        </p:nvSpPr>
        <p:spPr>
          <a:xfrm>
            <a:off x="2140218" y="5943742"/>
            <a:ext cx="221406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a typeface="幼圆" panose="02010509060101010101" pitchFamily="49" charset="-122"/>
                <a:cs typeface="Arial" panose="020B0604020202020204" pitchFamily="34" charset="0"/>
              </a:rPr>
              <a:t>m = 2^(i-2)</a:t>
            </a:r>
            <a:endParaRPr lang="zh-CN" altLang="en-US" sz="36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091546-AB11-4EB4-A355-856DFBCD3FDF}"/>
              </a:ext>
            </a:extLst>
          </p:cNvPr>
          <p:cNvSpPr txBox="1"/>
          <p:nvPr/>
        </p:nvSpPr>
        <p:spPr>
          <a:xfrm>
            <a:off x="5654694" y="5501281"/>
            <a:ext cx="269817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a typeface="幼圆" panose="02010509060101010101" pitchFamily="49" charset="-122"/>
                <a:cs typeface="Arial" panose="020B0604020202020204" pitchFamily="34" charset="0"/>
              </a:rPr>
              <a:t>长度指数级递减</a:t>
            </a:r>
          </a:p>
        </p:txBody>
      </p:sp>
    </p:spTree>
    <p:extLst>
      <p:ext uri="{BB962C8B-B14F-4D97-AF65-F5344CB8AC3E}">
        <p14:creationId xmlns:p14="http://schemas.microsoft.com/office/powerpoint/2010/main" val="1248536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44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5CA872-E5A2-4E79-808F-EED0A988FF32}"/>
              </a:ext>
            </a:extLst>
          </p:cNvPr>
          <p:cNvGrpSpPr/>
          <p:nvPr/>
        </p:nvGrpSpPr>
        <p:grpSpPr>
          <a:xfrm>
            <a:off x="1663249" y="1850659"/>
            <a:ext cx="5270690" cy="585632"/>
            <a:chOff x="899592" y="4365104"/>
            <a:chExt cx="4536504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A2EECCB-DD0F-4124-AF5F-0B701743BE07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F86AA9-7666-43A0-A7BD-504DF6A96B11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46F8E0-01F0-4B94-BF56-3B0E61D7E799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188789-510B-4E86-8AEA-8E99E3F8AEAF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17F5267-9559-4391-AEC3-0B114F6B43E9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584590-4390-420D-86DC-2534E6DDCC9C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81F78-2CB8-4C72-B961-8559F36D3C7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5C7271-9AC7-42BE-9885-728B8ADF8542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E5A973-822C-4066-9F68-CC9863A0739A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A742219-6EFB-488B-8184-685E0DADA062}"/>
              </a:ext>
            </a:extLst>
          </p:cNvPr>
          <p:cNvSpPr txBox="1"/>
          <p:nvPr/>
        </p:nvSpPr>
        <p:spPr>
          <a:xfrm>
            <a:off x="1270221" y="372830"/>
            <a:ext cx="38490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可扩展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28D25EE-8366-4AD9-8457-C269E747EE8B}"/>
              </a:ext>
            </a:extLst>
          </p:cNvPr>
          <p:cNvGrpSpPr/>
          <p:nvPr/>
        </p:nvGrpSpPr>
        <p:grpSpPr>
          <a:xfrm>
            <a:off x="1663249" y="3045495"/>
            <a:ext cx="5270690" cy="585632"/>
            <a:chOff x="899592" y="4365104"/>
            <a:chExt cx="4536504" cy="5040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6ED4B56-D63D-465A-BAF7-42B800375B26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06FE6B3-C6C9-4BDC-8709-A461884D1FA8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C88EA83-92F2-4281-B3FD-D1E10ACBD024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CE3AE06-A680-40D3-9730-0B05B1EFEA5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A4E140F-4D21-4650-86A5-631379A8D536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8AC6FA-AA1B-45F0-B34F-9959F35CF7D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B0418FA-F252-48FE-B306-21A5A58510E0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C88EFD-F7FD-404B-97F8-F53A1D9798BE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6B4389-04A7-494A-8E38-BC0A4F3B8991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27E761E-56E1-4EB3-8598-E112BB866764}"/>
              </a:ext>
            </a:extLst>
          </p:cNvPr>
          <p:cNvSpPr txBox="1"/>
          <p:nvPr/>
        </p:nvSpPr>
        <p:spPr>
          <a:xfrm>
            <a:off x="7218595" y="185065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863C0ED-7522-4FFA-8346-6400574A719D}"/>
              </a:ext>
            </a:extLst>
          </p:cNvPr>
          <p:cNvSpPr txBox="1"/>
          <p:nvPr/>
        </p:nvSpPr>
        <p:spPr>
          <a:xfrm>
            <a:off x="7218594" y="321926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2EDE809-BB8F-42E5-9613-4D11F195D4C6}"/>
              </a:ext>
            </a:extLst>
          </p:cNvPr>
          <p:cNvSpPr/>
          <p:nvPr/>
        </p:nvSpPr>
        <p:spPr>
          <a:xfrm>
            <a:off x="713730" y="1875754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2F259E46-F518-4295-A44F-E11140C826FA}"/>
              </a:ext>
            </a:extLst>
          </p:cNvPr>
          <p:cNvSpPr/>
          <p:nvPr/>
        </p:nvSpPr>
        <p:spPr>
          <a:xfrm>
            <a:off x="713730" y="3045495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54A6DF-EC88-4E0B-A303-CA328F99ADF5}"/>
              </a:ext>
            </a:extLst>
          </p:cNvPr>
          <p:cNvSpPr txBox="1"/>
          <p:nvPr/>
        </p:nvSpPr>
        <p:spPr>
          <a:xfrm>
            <a:off x="4005778" y="3742489"/>
            <a:ext cx="1013310" cy="5856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幼圆" panose="02010509060101010101" pitchFamily="49" charset="-122"/>
                <a:cs typeface="Arial" panose="020B0604020202020204" pitchFamily="34" charset="0"/>
              </a:rPr>
              <a:t>……</a:t>
            </a:r>
            <a:endParaRPr lang="zh-CN" altLang="en-US" sz="3200" b="1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59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5CA872-E5A2-4E79-808F-EED0A988FF32}"/>
              </a:ext>
            </a:extLst>
          </p:cNvPr>
          <p:cNvGrpSpPr/>
          <p:nvPr/>
        </p:nvGrpSpPr>
        <p:grpSpPr>
          <a:xfrm>
            <a:off x="1663249" y="1850659"/>
            <a:ext cx="5270690" cy="585632"/>
            <a:chOff x="899592" y="4365104"/>
            <a:chExt cx="4536504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A2EECCB-DD0F-4124-AF5F-0B701743BE07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F86AA9-7666-43A0-A7BD-504DF6A96B11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46F8E0-01F0-4B94-BF56-3B0E61D7E799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188789-510B-4E86-8AEA-8E99E3F8AEAF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17F5267-9559-4391-AEC3-0B114F6B43E9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584590-4390-420D-86DC-2534E6DDCC9C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81F78-2CB8-4C72-B961-8559F36D3C7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5C7271-9AC7-42BE-9885-728B8ADF8542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E5A973-822C-4066-9F68-CC9863A0739A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A742219-6EFB-488B-8184-685E0DADA062}"/>
              </a:ext>
            </a:extLst>
          </p:cNvPr>
          <p:cNvSpPr txBox="1"/>
          <p:nvPr/>
        </p:nvSpPr>
        <p:spPr>
          <a:xfrm>
            <a:off x="1270221" y="372830"/>
            <a:ext cx="38490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可扩展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28D25EE-8366-4AD9-8457-C269E747EE8B}"/>
              </a:ext>
            </a:extLst>
          </p:cNvPr>
          <p:cNvGrpSpPr/>
          <p:nvPr/>
        </p:nvGrpSpPr>
        <p:grpSpPr>
          <a:xfrm>
            <a:off x="1663249" y="3045495"/>
            <a:ext cx="5270690" cy="585632"/>
            <a:chOff x="899592" y="4365104"/>
            <a:chExt cx="4536504" cy="5040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6ED4B56-D63D-465A-BAF7-42B800375B26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06FE6B3-C6C9-4BDC-8709-A461884D1FA8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C88EA83-92F2-4281-B3FD-D1E10ACBD024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CE3AE06-A680-40D3-9730-0B05B1EFEA5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A4E140F-4D21-4650-86A5-631379A8D536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8AC6FA-AA1B-45F0-B34F-9959F35CF7D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B0418FA-F252-48FE-B306-21A5A58510E0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C88EFD-F7FD-404B-97F8-F53A1D9798BE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6B4389-04A7-494A-8E38-BC0A4F3B8991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27E761E-56E1-4EB3-8598-E112BB866764}"/>
              </a:ext>
            </a:extLst>
          </p:cNvPr>
          <p:cNvSpPr txBox="1"/>
          <p:nvPr/>
        </p:nvSpPr>
        <p:spPr>
          <a:xfrm>
            <a:off x="7218595" y="185065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863C0ED-7522-4FFA-8346-6400574A719D}"/>
              </a:ext>
            </a:extLst>
          </p:cNvPr>
          <p:cNvSpPr txBox="1"/>
          <p:nvPr/>
        </p:nvSpPr>
        <p:spPr>
          <a:xfrm>
            <a:off x="7218594" y="321926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2EDE809-BB8F-42E5-9613-4D11F195D4C6}"/>
              </a:ext>
            </a:extLst>
          </p:cNvPr>
          <p:cNvSpPr/>
          <p:nvPr/>
        </p:nvSpPr>
        <p:spPr>
          <a:xfrm>
            <a:off x="713730" y="1875754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2F259E46-F518-4295-A44F-E11140C826FA}"/>
              </a:ext>
            </a:extLst>
          </p:cNvPr>
          <p:cNvSpPr/>
          <p:nvPr/>
        </p:nvSpPr>
        <p:spPr>
          <a:xfrm>
            <a:off x="713730" y="3045495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54A6DF-EC88-4E0B-A303-CA328F99ADF5}"/>
              </a:ext>
            </a:extLst>
          </p:cNvPr>
          <p:cNvSpPr txBox="1"/>
          <p:nvPr/>
        </p:nvSpPr>
        <p:spPr>
          <a:xfrm>
            <a:off x="4005778" y="3742489"/>
            <a:ext cx="1013310" cy="5856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幼圆" panose="02010509060101010101" pitchFamily="49" charset="-122"/>
                <a:cs typeface="Arial" panose="020B0604020202020204" pitchFamily="34" charset="0"/>
              </a:rPr>
              <a:t>……</a:t>
            </a:r>
            <a:endParaRPr lang="zh-CN" altLang="en-US" sz="3200" b="1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0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5845-64C7-4853-A889-DE1F6D1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5CA872-E5A2-4E79-808F-EED0A988FF32}"/>
              </a:ext>
            </a:extLst>
          </p:cNvPr>
          <p:cNvGrpSpPr/>
          <p:nvPr/>
        </p:nvGrpSpPr>
        <p:grpSpPr>
          <a:xfrm>
            <a:off x="1663249" y="1850659"/>
            <a:ext cx="5270690" cy="585632"/>
            <a:chOff x="899592" y="4365104"/>
            <a:chExt cx="4536504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A2EECCB-DD0F-4124-AF5F-0B701743BE07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F86AA9-7666-43A0-A7BD-504DF6A96B11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46F8E0-01F0-4B94-BF56-3B0E61D7E799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188789-510B-4E86-8AEA-8E99E3F8AEAF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17F5267-9559-4391-AEC3-0B114F6B43E9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584590-4390-420D-86DC-2534E6DDCC9C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81F78-2CB8-4C72-B961-8559F36D3C7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5C7271-9AC7-42BE-9885-728B8ADF8542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E5A973-822C-4066-9F68-CC9863A0739A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A742219-6EFB-488B-8184-685E0DADA062}"/>
              </a:ext>
            </a:extLst>
          </p:cNvPr>
          <p:cNvSpPr txBox="1"/>
          <p:nvPr/>
        </p:nvSpPr>
        <p:spPr>
          <a:xfrm>
            <a:off x="1270221" y="372830"/>
            <a:ext cx="38490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可扩展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28D25EE-8366-4AD9-8457-C269E747EE8B}"/>
              </a:ext>
            </a:extLst>
          </p:cNvPr>
          <p:cNvGrpSpPr/>
          <p:nvPr/>
        </p:nvGrpSpPr>
        <p:grpSpPr>
          <a:xfrm>
            <a:off x="1663249" y="3045495"/>
            <a:ext cx="5270690" cy="585632"/>
            <a:chOff x="899592" y="4365104"/>
            <a:chExt cx="4536504" cy="5040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6ED4B56-D63D-465A-BAF7-42B800375B26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06FE6B3-C6C9-4BDC-8709-A461884D1FA8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C88EA83-92F2-4281-B3FD-D1E10ACBD024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CE3AE06-A680-40D3-9730-0B05B1EFEA5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A4E140F-4D21-4650-86A5-631379A8D536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8AC6FA-AA1B-45F0-B34F-9959F35CF7D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B0418FA-F252-48FE-B306-21A5A58510E0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C88EFD-F7FD-404B-97F8-F53A1D9798BE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6B4389-04A7-494A-8E38-BC0A4F3B8991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CF67353-D493-4040-BC34-DF6AB7645C3E}"/>
              </a:ext>
            </a:extLst>
          </p:cNvPr>
          <p:cNvGrpSpPr/>
          <p:nvPr/>
        </p:nvGrpSpPr>
        <p:grpSpPr>
          <a:xfrm>
            <a:off x="1663249" y="4622539"/>
            <a:ext cx="5270690" cy="585632"/>
            <a:chOff x="899592" y="4365104"/>
            <a:chExt cx="4536504" cy="50405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9A5DE7F-BB1D-41D0-8C81-A61C2FE157AF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96C05E3-8D4C-45BC-81A2-1FCED7B1A873}"/>
                </a:ext>
              </a:extLst>
            </p:cNvPr>
            <p:cNvSpPr/>
            <p:nvPr/>
          </p:nvSpPr>
          <p:spPr>
            <a:xfrm>
              <a:off x="1403647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0B52F1A-AED3-48FD-A919-66514A07B001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7F35307-6422-4C61-AB4A-AFF650B9A646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CBB0DC-1FF6-4D2C-A80B-8B98B06E8454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443CC44-6EEB-4D6C-969B-DFB3653270E9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B51D83-42C6-4EC1-9783-C46608EA3932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4054F96-8E81-4A0F-AF59-3777D3D95658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F944F56-DB65-4EFD-9EBE-32E4E09D0184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27E761E-56E1-4EB3-8598-E112BB866764}"/>
              </a:ext>
            </a:extLst>
          </p:cNvPr>
          <p:cNvSpPr txBox="1"/>
          <p:nvPr/>
        </p:nvSpPr>
        <p:spPr>
          <a:xfrm>
            <a:off x="7218595" y="185065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863C0ED-7522-4FFA-8346-6400574A719D}"/>
              </a:ext>
            </a:extLst>
          </p:cNvPr>
          <p:cNvSpPr txBox="1"/>
          <p:nvPr/>
        </p:nvSpPr>
        <p:spPr>
          <a:xfrm>
            <a:off x="7218594" y="3219269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0F32279-91CF-4A7A-BECE-469CD76210FF}"/>
              </a:ext>
            </a:extLst>
          </p:cNvPr>
          <p:cNvSpPr txBox="1"/>
          <p:nvPr/>
        </p:nvSpPr>
        <p:spPr>
          <a:xfrm>
            <a:off x="7218593" y="4665224"/>
            <a:ext cx="12922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幼圆" panose="02010509060101010101" pitchFamily="49" charset="-122"/>
                <a:cs typeface="Arial" panose="020B0604020202020204" pitchFamily="34" charset="0"/>
              </a:rPr>
              <a:t>FPR = f’</a:t>
            </a:r>
            <a:endParaRPr lang="zh-CN" altLang="en-US" sz="28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2EDE809-BB8F-42E5-9613-4D11F195D4C6}"/>
              </a:ext>
            </a:extLst>
          </p:cNvPr>
          <p:cNvSpPr/>
          <p:nvPr/>
        </p:nvSpPr>
        <p:spPr>
          <a:xfrm>
            <a:off x="713730" y="1875754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2F259E46-F518-4295-A44F-E11140C826FA}"/>
              </a:ext>
            </a:extLst>
          </p:cNvPr>
          <p:cNvSpPr/>
          <p:nvPr/>
        </p:nvSpPr>
        <p:spPr>
          <a:xfrm>
            <a:off x="713730" y="3045495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C88E8260-034A-4DCF-9610-EADE8C60A612}"/>
              </a:ext>
            </a:extLst>
          </p:cNvPr>
          <p:cNvSpPr/>
          <p:nvPr/>
        </p:nvSpPr>
        <p:spPr>
          <a:xfrm>
            <a:off x="713730" y="4665224"/>
            <a:ext cx="585632" cy="585632"/>
          </a:xfrm>
          <a:prstGeom prst="flowChartConnector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r</a:t>
            </a:r>
            <a:endParaRPr lang="zh-CN" altLang="en-US" sz="28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54A6DF-EC88-4E0B-A303-CA328F99ADF5}"/>
              </a:ext>
            </a:extLst>
          </p:cNvPr>
          <p:cNvSpPr txBox="1"/>
          <p:nvPr/>
        </p:nvSpPr>
        <p:spPr>
          <a:xfrm>
            <a:off x="4005778" y="3742489"/>
            <a:ext cx="1013310" cy="5856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a typeface="幼圆" panose="02010509060101010101" pitchFamily="49" charset="-122"/>
                <a:cs typeface="Arial" panose="020B0604020202020204" pitchFamily="34" charset="0"/>
              </a:rPr>
              <a:t>……</a:t>
            </a:r>
            <a:endParaRPr lang="zh-CN" altLang="en-US" sz="3200" b="1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7B11338-59DC-49E6-8D3B-89DDF980CA6A}"/>
                  </a:ext>
                </a:extLst>
              </p:cNvPr>
              <p:cNvSpPr txBox="1"/>
              <p:nvPr/>
            </p:nvSpPr>
            <p:spPr>
              <a:xfrm>
                <a:off x="3194722" y="5700258"/>
                <a:ext cx="49584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’)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endParaRPr lang="zh-CN" altLang="en-US" sz="3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7B11338-59DC-49E6-8D3B-89DDF980C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2" y="5700258"/>
                <a:ext cx="4958498" cy="553998"/>
              </a:xfrm>
              <a:prstGeom prst="rect">
                <a:avLst/>
              </a:prstGeom>
              <a:blipFill>
                <a:blip r:embed="rId2"/>
                <a:stretch>
                  <a:fillRect l="-5535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99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D2B670-34A4-4BF4-8C16-A0C96F1338AE}"/>
              </a:ext>
            </a:extLst>
          </p:cNvPr>
          <p:cNvSpPr txBox="1"/>
          <p:nvPr/>
        </p:nvSpPr>
        <p:spPr>
          <a:xfrm>
            <a:off x="1270221" y="372830"/>
            <a:ext cx="110799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162C3D-98CA-46D0-8790-B8894F7B1538}"/>
              </a:ext>
            </a:extLst>
          </p:cNvPr>
          <p:cNvSpPr/>
          <p:nvPr/>
        </p:nvSpPr>
        <p:spPr>
          <a:xfrm>
            <a:off x="572936" y="1741654"/>
            <a:ext cx="6201346" cy="280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标准</a:t>
            </a:r>
            <a:r>
              <a:rPr lang="en-US" altLang="zh-CN" sz="2800" dirty="0"/>
              <a:t>Bloom Filter</a:t>
            </a:r>
            <a:r>
              <a:rPr lang="zh-CN" altLang="en-US" sz="2800" dirty="0"/>
              <a:t>构建</a:t>
            </a:r>
            <a:endParaRPr lang="en-US" altLang="zh-CN" sz="2800" dirty="0"/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en-US" altLang="zh-CN" sz="2800" dirty="0"/>
              <a:t>False Positive Rate</a:t>
            </a:r>
            <a:r>
              <a:rPr lang="zh-CN" altLang="en-US" sz="2800" dirty="0"/>
              <a:t>分析</a:t>
            </a:r>
            <a:endParaRPr lang="en-US" altLang="zh-CN" sz="2800" dirty="0"/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计数</a:t>
            </a:r>
            <a:r>
              <a:rPr lang="en-US" altLang="zh-CN" sz="2800" dirty="0"/>
              <a:t>Bloom Filter</a:t>
            </a:r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可扩展</a:t>
            </a:r>
            <a:r>
              <a:rPr lang="en-US" altLang="zh-CN" sz="2800" dirty="0"/>
              <a:t>Bloom Filter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6500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D2B670-34A4-4BF4-8C16-A0C96F1338AE}"/>
              </a:ext>
            </a:extLst>
          </p:cNvPr>
          <p:cNvSpPr txBox="1"/>
          <p:nvPr/>
        </p:nvSpPr>
        <p:spPr>
          <a:xfrm>
            <a:off x="1270221" y="372830"/>
            <a:ext cx="163057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练习题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162C3D-98CA-46D0-8790-B8894F7B1538}"/>
              </a:ext>
            </a:extLst>
          </p:cNvPr>
          <p:cNvSpPr/>
          <p:nvPr/>
        </p:nvSpPr>
        <p:spPr>
          <a:xfrm>
            <a:off x="572936" y="1741654"/>
            <a:ext cx="7916156" cy="3396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设计一个</a:t>
            </a:r>
            <a:r>
              <a:rPr lang="en-US" altLang="zh-CN" sz="2800" dirty="0"/>
              <a:t>Bloom Filter</a:t>
            </a:r>
            <a:r>
              <a:rPr lang="zh-CN" altLang="en-US" sz="2800" dirty="0"/>
              <a:t>，满足：</a:t>
            </a:r>
            <a:endParaRPr lang="en-US" altLang="zh-CN" sz="2800" dirty="0"/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可以存储</a:t>
            </a:r>
            <a:r>
              <a:rPr lang="en-US" altLang="zh-CN" sz="3600" dirty="0">
                <a:solidFill>
                  <a:srgbClr val="00B050"/>
                </a:solidFill>
              </a:rPr>
              <a:t>1000</a:t>
            </a:r>
            <a:r>
              <a:rPr lang="zh-CN" altLang="en-US" sz="2800" dirty="0"/>
              <a:t>封垃圾邮箱的地址</a:t>
            </a:r>
            <a:endParaRPr lang="en-US" altLang="zh-CN" sz="2800" dirty="0"/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en-US" altLang="zh-CN" sz="2800" dirty="0"/>
              <a:t>FPR</a:t>
            </a:r>
            <a:r>
              <a:rPr lang="zh-CN" altLang="en-US" sz="2800" dirty="0"/>
              <a:t>小于</a:t>
            </a:r>
            <a:r>
              <a:rPr lang="en-US" altLang="zh-CN" sz="3600" dirty="0">
                <a:solidFill>
                  <a:srgbClr val="C00000"/>
                </a:solidFill>
              </a:rPr>
              <a:t>5%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744538" lvl="1" indent="-287338" defTabSz="915988">
              <a:lnSpc>
                <a:spcPct val="150000"/>
              </a:lnSpc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2800" dirty="0"/>
              <a:t>求解</a:t>
            </a:r>
            <a:r>
              <a:rPr lang="en-US" altLang="zh-CN" sz="2800" dirty="0"/>
              <a:t>Bloom Filter</a:t>
            </a:r>
            <a:r>
              <a:rPr lang="zh-CN" altLang="en-US" sz="2800" dirty="0"/>
              <a:t>的</a:t>
            </a:r>
            <a:r>
              <a:rPr lang="zh-CN" altLang="en-US" sz="3200" dirty="0">
                <a:solidFill>
                  <a:srgbClr val="1475AE"/>
                </a:solidFill>
              </a:rPr>
              <a:t>长度</a:t>
            </a:r>
            <a:r>
              <a:rPr lang="zh-CN" altLang="en-US" sz="2800" dirty="0"/>
              <a:t>以及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函数的</a:t>
            </a:r>
            <a:r>
              <a:rPr lang="zh-CN" altLang="en-US" sz="3200" dirty="0">
                <a:solidFill>
                  <a:srgbClr val="1475AE"/>
                </a:solidFill>
              </a:rPr>
              <a:t>个数</a:t>
            </a:r>
            <a:r>
              <a:rPr lang="zh-CN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4368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8A77BBCC-3577-46A9-8B74-90FAA409A36A}"/>
              </a:ext>
            </a:extLst>
          </p:cNvPr>
          <p:cNvSpPr/>
          <p:nvPr/>
        </p:nvSpPr>
        <p:spPr>
          <a:xfrm>
            <a:off x="1704889" y="4650113"/>
            <a:ext cx="2093190" cy="841963"/>
          </a:xfrm>
          <a:prstGeom prst="flowChartMagneticDisk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86A4BB-CD66-4ABC-A4E4-C787A32E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D6E88F-24E5-4E5B-AC2B-6530A6E09200}"/>
              </a:ext>
            </a:extLst>
          </p:cNvPr>
          <p:cNvSpPr txBox="1"/>
          <p:nvPr/>
        </p:nvSpPr>
        <p:spPr>
          <a:xfrm>
            <a:off x="1270221" y="372830"/>
            <a:ext cx="391645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线性表存储与查询</a:t>
            </a:r>
          </a:p>
        </p:txBody>
      </p:sp>
      <p:pic>
        <p:nvPicPr>
          <p:cNvPr id="4100" name="Picture 4" descr="Image result for ç¬è«">
            <a:extLst>
              <a:ext uri="{FF2B5EF4-FFF2-40B4-BE49-F238E27FC236}">
                <a16:creationId xmlns:a16="http://schemas.microsoft.com/office/drawing/2014/main" id="{0337A328-CEB0-4BAA-AF94-69B53CD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250" r="93250">
                        <a14:foregroundMark x1="19500" y1="46333" x2="19500" y2="46333"/>
                        <a14:foregroundMark x1="20500" y1="61000" x2="20500" y2="6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03" y="215181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96D4286B-5F80-497D-A665-034B8223A5C5}"/>
              </a:ext>
            </a:extLst>
          </p:cNvPr>
          <p:cNvSpPr/>
          <p:nvPr/>
        </p:nvSpPr>
        <p:spPr>
          <a:xfrm>
            <a:off x="1704889" y="3691289"/>
            <a:ext cx="2093190" cy="1262944"/>
          </a:xfrm>
          <a:prstGeom prst="flowChartMagneticDisk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3000CC7C-2943-4B5A-AD98-2B9BE1C64B40}"/>
              </a:ext>
            </a:extLst>
          </p:cNvPr>
          <p:cNvSpPr/>
          <p:nvPr/>
        </p:nvSpPr>
        <p:spPr>
          <a:xfrm>
            <a:off x="1704889" y="3270308"/>
            <a:ext cx="2093190" cy="841963"/>
          </a:xfrm>
          <a:prstGeom prst="flowChartMagneticDisk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C2717D49-761C-47FA-9E49-F0AF097112D8}"/>
              </a:ext>
            </a:extLst>
          </p:cNvPr>
          <p:cNvSpPr/>
          <p:nvPr/>
        </p:nvSpPr>
        <p:spPr>
          <a:xfrm>
            <a:off x="1704889" y="2708741"/>
            <a:ext cx="2093190" cy="841963"/>
          </a:xfrm>
          <a:prstGeom prst="flowChartMagneticDisk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8D4A3DCA-68BA-427C-9614-B8B434536FBC}"/>
              </a:ext>
            </a:extLst>
          </p:cNvPr>
          <p:cNvSpPr/>
          <p:nvPr/>
        </p:nvSpPr>
        <p:spPr>
          <a:xfrm>
            <a:off x="1704889" y="2151814"/>
            <a:ext cx="2093190" cy="84196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4582E1F2-4B58-4EB4-A7CB-3DC2404057DA}"/>
              </a:ext>
            </a:extLst>
          </p:cNvPr>
          <p:cNvSpPr/>
          <p:nvPr/>
        </p:nvSpPr>
        <p:spPr>
          <a:xfrm>
            <a:off x="1704889" y="1601795"/>
            <a:ext cx="2093190" cy="841963"/>
          </a:xfrm>
          <a:prstGeom prst="flowChartMagneticDisk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1D25D0-89DF-40BE-A0D0-BC9F94468F1A}"/>
              </a:ext>
            </a:extLst>
          </p:cNvPr>
          <p:cNvSpPr/>
          <p:nvPr/>
        </p:nvSpPr>
        <p:spPr>
          <a:xfrm>
            <a:off x="1439693" y="5723220"/>
            <a:ext cx="3234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85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线性存储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53316-2359-4593-94FA-1BE7D256A83C}"/>
              </a:ext>
            </a:extLst>
          </p:cNvPr>
          <p:cNvSpPr/>
          <p:nvPr/>
        </p:nvSpPr>
        <p:spPr>
          <a:xfrm>
            <a:off x="80593" y="3221363"/>
            <a:ext cx="12006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URLs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A8E1038-D92F-4565-85FA-DF2D7EB502BB}"/>
              </a:ext>
            </a:extLst>
          </p:cNvPr>
          <p:cNvSpPr/>
          <p:nvPr/>
        </p:nvSpPr>
        <p:spPr>
          <a:xfrm>
            <a:off x="1253615" y="2018939"/>
            <a:ext cx="372157" cy="3063529"/>
          </a:xfrm>
          <a:prstGeom prst="leftBrace">
            <a:avLst>
              <a:gd name="adj1" fmla="val 69759"/>
              <a:gd name="adj2" fmla="val 46073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A1779C9-C04A-44F6-B30F-B5777FDAB4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2758" y="1790068"/>
            <a:ext cx="1472284" cy="723491"/>
          </a:xfrm>
          <a:prstGeom prst="curvedConnector3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2DDA450-932B-463D-8EDC-8F7B59DB5402}"/>
              </a:ext>
            </a:extLst>
          </p:cNvPr>
          <p:cNvSpPr/>
          <p:nvPr/>
        </p:nvSpPr>
        <p:spPr>
          <a:xfrm>
            <a:off x="5012451" y="1279238"/>
            <a:ext cx="384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https://www.google.com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BE3E47-F551-4CCE-AC8C-5F12E3F99DD9}"/>
              </a:ext>
            </a:extLst>
          </p:cNvPr>
          <p:cNvSpPr/>
          <p:nvPr/>
        </p:nvSpPr>
        <p:spPr>
          <a:xfrm>
            <a:off x="4450174" y="4400970"/>
            <a:ext cx="4405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10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亿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x 100bytes = 100G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72A105-3B8D-4C3A-8D0C-F4FA394D58C6}"/>
              </a:ext>
            </a:extLst>
          </p:cNvPr>
          <p:cNvSpPr/>
          <p:nvPr/>
        </p:nvSpPr>
        <p:spPr>
          <a:xfrm>
            <a:off x="4137173" y="2786332"/>
            <a:ext cx="407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查询时间复杂度：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745086-CCBB-481C-AC5D-81C363A0D6C1}"/>
              </a:ext>
            </a:extLst>
          </p:cNvPr>
          <p:cNvSpPr/>
          <p:nvPr/>
        </p:nvSpPr>
        <p:spPr>
          <a:xfrm>
            <a:off x="4137174" y="3830877"/>
            <a:ext cx="407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存储开销：</a:t>
            </a:r>
            <a:r>
              <a:rPr lang="zh-CN" altLang="en-US" sz="2800" dirty="0">
                <a:solidFill>
                  <a:srgbClr val="1475AE"/>
                </a:solidFill>
              </a:rPr>
              <a:t>∝</a:t>
            </a:r>
            <a:r>
              <a:rPr lang="zh-CN" altLang="en-US" dirty="0">
                <a:solidFill>
                  <a:srgbClr val="1475AE"/>
                </a:solidFill>
              </a:rPr>
              <a:t> </a:t>
            </a:r>
            <a:r>
              <a:rPr lang="en-US" altLang="zh-CN" sz="24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D095CF-97D2-45A4-B073-6699AFCF2188}"/>
              </a:ext>
            </a:extLst>
          </p:cNvPr>
          <p:cNvSpPr/>
          <p:nvPr/>
        </p:nvSpPr>
        <p:spPr>
          <a:xfrm>
            <a:off x="3689794" y="5737843"/>
            <a:ext cx="614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查询时间复杂度高，存储开销大！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0221" y="372830"/>
            <a:ext cx="701172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线性表</a:t>
            </a:r>
            <a:r>
              <a:rPr lang="en-US" altLang="zh-CN" sz="3600" dirty="0">
                <a:solidFill>
                  <a:srgbClr val="0E71AA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—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Bloom Filter(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布隆过滤器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zh-CN" altLang="en-US" sz="3600" dirty="0">
              <a:solidFill>
                <a:srgbClr val="0E71AA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6DFA9AA0-4E3A-4019-9F1B-9EEFA100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13" y="-34369"/>
            <a:ext cx="59451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202E946-5C20-424F-BA9F-D443AE98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8" y="1589087"/>
            <a:ext cx="8335963" cy="1746596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700" dirty="0"/>
              <a:t>1970</a:t>
            </a:r>
            <a:r>
              <a:rPr lang="zh-CN" altLang="en-US" sz="2700" dirty="0"/>
              <a:t>年，由</a:t>
            </a:r>
            <a:r>
              <a:rPr lang="en-US" altLang="zh-CN" dirty="0">
                <a:solidFill>
                  <a:srgbClr val="C00000"/>
                </a:solidFill>
              </a:rPr>
              <a:t>Burton Howard Bloom</a:t>
            </a:r>
            <a:r>
              <a:rPr lang="zh-CN" altLang="en-US" sz="2700" dirty="0"/>
              <a:t>提出</a:t>
            </a:r>
            <a:endParaRPr lang="en-US" altLang="zh-CN" sz="2700" dirty="0"/>
          </a:p>
          <a:p>
            <a:pPr>
              <a:lnSpc>
                <a:spcPct val="125000"/>
              </a:lnSpc>
            </a:pPr>
            <a:r>
              <a:rPr lang="zh-CN" altLang="en-US" sz="2700" dirty="0">
                <a:solidFill>
                  <a:srgbClr val="00B050"/>
                </a:solidFill>
              </a:rPr>
              <a:t>二进制线性向量 </a:t>
            </a:r>
            <a:r>
              <a:rPr lang="en-US" altLang="zh-CN" sz="2700" dirty="0">
                <a:solidFill>
                  <a:srgbClr val="00B050"/>
                </a:solidFill>
              </a:rPr>
              <a:t>+ </a:t>
            </a:r>
            <a:r>
              <a:rPr lang="zh-CN" altLang="en-US" sz="2700" dirty="0">
                <a:solidFill>
                  <a:srgbClr val="1475AE"/>
                </a:solidFill>
              </a:rPr>
              <a:t>若干</a:t>
            </a:r>
            <a:r>
              <a:rPr lang="zh-CN" altLang="en-US" sz="2700" dirty="0">
                <a:solidFill>
                  <a:srgbClr val="0070C0"/>
                </a:solidFill>
              </a:rPr>
              <a:t>随机映射（哈希）函数</a:t>
            </a:r>
            <a:endParaRPr lang="en-US" altLang="zh-CN" sz="2700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700" dirty="0"/>
              <a:t>用途：</a:t>
            </a:r>
            <a:r>
              <a:rPr lang="zh-CN" altLang="en-US" sz="2700" dirty="0">
                <a:solidFill>
                  <a:srgbClr val="C00000"/>
                </a:solidFill>
              </a:rPr>
              <a:t>判断一个元素是否在一个集合中</a:t>
            </a:r>
            <a:endParaRPr lang="en-US" altLang="zh-CN" sz="2700" dirty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700" dirty="0"/>
          </a:p>
        </p:txBody>
      </p:sp>
      <p:pic>
        <p:nvPicPr>
          <p:cNvPr id="5122" name="Picture 2" descr="Flat design illustration concepts for creative process, big data filter, data tunnel, analysis concept Stock Vector - 65318202">
            <a:extLst>
              <a:ext uri="{FF2B5EF4-FFF2-40B4-BE49-F238E27FC236}">
                <a16:creationId xmlns:a16="http://schemas.microsoft.com/office/drawing/2014/main" id="{9A6A045F-E9A6-4BA6-8599-944F5292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31" y="158908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loom filter">
            <a:extLst>
              <a:ext uri="{FF2B5EF4-FFF2-40B4-BE49-F238E27FC236}">
                <a16:creationId xmlns:a16="http://schemas.microsoft.com/office/drawing/2014/main" id="{3558251C-1EB3-4E4B-BF35-868E0DA29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76"/>
          <a:stretch/>
        </p:blipFill>
        <p:spPr bwMode="auto">
          <a:xfrm>
            <a:off x="1247588" y="3732212"/>
            <a:ext cx="6648824" cy="27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0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9458" name="Picture 2" descr="Image result for Burton Bloom  filter">
            <a:extLst>
              <a:ext uri="{FF2B5EF4-FFF2-40B4-BE49-F238E27FC236}">
                <a16:creationId xmlns:a16="http://schemas.microsoft.com/office/drawing/2014/main" id="{F941BBEE-46F6-4C87-9B26-9751D06C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46" y="1470346"/>
            <a:ext cx="6381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77449" y="4164923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270221" y="372830"/>
            <a:ext cx="512351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BF: m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比特串 </a:t>
            </a:r>
            <a:r>
              <a:rPr lang="en-US" altLang="zh-CN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+ k</a:t>
            </a:r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哈希函数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89436" y="1514077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946860" y="5492919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m=12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602847" y="1859226"/>
            <a:ext cx="6179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哈希函数：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h2, …, </a:t>
            </a:r>
            <a:r>
              <a:rPr lang="en-US" altLang="zh-CN" sz="32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hk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BC6C44-0907-4256-AA1B-7632A7CF5929}"/>
              </a:ext>
            </a:extLst>
          </p:cNvPr>
          <p:cNvSpPr/>
          <p:nvPr/>
        </p:nvSpPr>
        <p:spPr>
          <a:xfrm>
            <a:off x="602847" y="3099926"/>
            <a:ext cx="5473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比特串</a:t>
            </a: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初始化为</a:t>
            </a: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grpSp>
        <p:nvGrpSpPr>
          <p:cNvPr id="19456" name="组合 19455">
            <a:extLst>
              <a:ext uri="{FF2B5EF4-FFF2-40B4-BE49-F238E27FC236}">
                <a16:creationId xmlns:a16="http://schemas.microsoft.com/office/drawing/2014/main" id="{25A506A2-C926-4D03-B5CC-4D7C5124EF2A}"/>
              </a:ext>
            </a:extLst>
          </p:cNvPr>
          <p:cNvGrpSpPr/>
          <p:nvPr/>
        </p:nvGrpSpPr>
        <p:grpSpPr>
          <a:xfrm>
            <a:off x="5594887" y="2654306"/>
            <a:ext cx="2308706" cy="1510617"/>
            <a:chOff x="5594887" y="2654306"/>
            <a:chExt cx="2308706" cy="151061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C608C4-53F9-41D9-855B-EB74E3DAFC38}"/>
                </a:ext>
              </a:extLst>
            </p:cNvPr>
            <p:cNvSpPr/>
            <p:nvPr/>
          </p:nvSpPr>
          <p:spPr>
            <a:xfrm>
              <a:off x="5987684" y="2654306"/>
              <a:ext cx="1915909" cy="58477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h(x) % m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1FCEFCF6-EC10-49FE-AC73-32069AAF079F}"/>
                </a:ext>
              </a:extLst>
            </p:cNvPr>
            <p:cNvCxnSpPr>
              <a:cxnSpLocks/>
              <a:stCxn id="28" idx="2"/>
              <a:endCxn id="13" idx="0"/>
            </p:cNvCxnSpPr>
            <p:nvPr/>
          </p:nvCxnSpPr>
          <p:spPr>
            <a:xfrm rot="5400000">
              <a:off x="5807342" y="3026626"/>
              <a:ext cx="925842" cy="1350752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346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9458" name="Picture 2" descr="Image result for Burton Bloom  filter">
            <a:extLst>
              <a:ext uri="{FF2B5EF4-FFF2-40B4-BE49-F238E27FC236}">
                <a16:creationId xmlns:a16="http://schemas.microsoft.com/office/drawing/2014/main" id="{F941BBEE-46F6-4C87-9B26-9751D06C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46" y="1470346"/>
            <a:ext cx="6381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18050" y="445361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173865" y="269058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插入元素  </a:t>
            </a:r>
            <a:r>
              <a:rPr lang="en-US" altLang="zh-CN" sz="4400" i="1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30037" y="1682451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863065" y="5746862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m=12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FC484-CDB4-40DE-B461-3A438F207EA3}"/>
              </a:ext>
            </a:extLst>
          </p:cNvPr>
          <p:cNvSpPr/>
          <p:nvPr/>
        </p:nvSpPr>
        <p:spPr>
          <a:xfrm>
            <a:off x="2385342" y="2659471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3D003-58B3-463E-913D-F4339065C579}"/>
              </a:ext>
            </a:extLst>
          </p:cNvPr>
          <p:cNvSpPr/>
          <p:nvPr/>
        </p:nvSpPr>
        <p:spPr>
          <a:xfrm>
            <a:off x="4332377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02E71-17E7-4649-B095-A318324CC037}"/>
              </a:ext>
            </a:extLst>
          </p:cNvPr>
          <p:cNvSpPr/>
          <p:nvPr/>
        </p:nvSpPr>
        <p:spPr>
          <a:xfrm>
            <a:off x="6281560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886047" y="2786673"/>
            <a:ext cx="1434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AC6006-E1AC-45C8-A632-F853B672DC5D}"/>
              </a:ext>
            </a:extLst>
          </p:cNvPr>
          <p:cNvSpPr txBox="1"/>
          <p:nvPr/>
        </p:nvSpPr>
        <p:spPr>
          <a:xfrm>
            <a:off x="4416490" y="900666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2" name="任意多边形: 形状 19471">
            <a:extLst>
              <a:ext uri="{FF2B5EF4-FFF2-40B4-BE49-F238E27FC236}">
                <a16:creationId xmlns:a16="http://schemas.microsoft.com/office/drawing/2014/main" id="{EF863BCE-CC73-4A78-9CCD-BAA99988ABEF}"/>
              </a:ext>
            </a:extLst>
          </p:cNvPr>
          <p:cNvSpPr/>
          <p:nvPr/>
        </p:nvSpPr>
        <p:spPr>
          <a:xfrm>
            <a:off x="-2278743" y="19594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13" name="组合 19512">
            <a:extLst>
              <a:ext uri="{FF2B5EF4-FFF2-40B4-BE49-F238E27FC236}">
                <a16:creationId xmlns:a16="http://schemas.microsoft.com/office/drawing/2014/main" id="{20AE271D-59F4-4AAB-9D49-E9AB3C75DE2E}"/>
              </a:ext>
            </a:extLst>
          </p:cNvPr>
          <p:cNvGrpSpPr/>
          <p:nvPr/>
        </p:nvGrpSpPr>
        <p:grpSpPr>
          <a:xfrm>
            <a:off x="2767526" y="1619267"/>
            <a:ext cx="3778544" cy="1040203"/>
            <a:chOff x="2767526" y="1619267"/>
            <a:chExt cx="3778544" cy="1040203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02249A6-E778-4A7B-B633-D14CC3A91AFB}"/>
                </a:ext>
              </a:extLst>
            </p:cNvPr>
            <p:cNvSpPr/>
            <p:nvPr/>
          </p:nvSpPr>
          <p:spPr>
            <a:xfrm>
              <a:off x="2767526" y="1619267"/>
              <a:ext cx="1947349" cy="102868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CF0EAEC-710F-4077-9282-445A52773A4C}"/>
                </a:ext>
              </a:extLst>
            </p:cNvPr>
            <p:cNvSpPr/>
            <p:nvPr/>
          </p:nvSpPr>
          <p:spPr>
            <a:xfrm flipH="1">
              <a:off x="4716888" y="1619267"/>
              <a:ext cx="1829182" cy="104020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99" name="直接箭头连接符 19498">
              <a:extLst>
                <a:ext uri="{FF2B5EF4-FFF2-40B4-BE49-F238E27FC236}">
                  <a16:creationId xmlns:a16="http://schemas.microsoft.com/office/drawing/2014/main" id="{D8A1D78F-3686-4064-B518-D9BFB81AA52B}"/>
                </a:ext>
              </a:extLst>
            </p:cNvPr>
            <p:cNvCxnSpPr>
              <a:cxnSpLocks/>
              <a:stCxn id="77" idx="0"/>
              <a:endCxn id="23" idx="0"/>
            </p:cNvCxnSpPr>
            <p:nvPr/>
          </p:nvCxnSpPr>
          <p:spPr>
            <a:xfrm>
              <a:off x="4716888" y="1619267"/>
              <a:ext cx="254" cy="104020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92" name="连接符: 曲线 19491">
            <a:extLst>
              <a:ext uri="{FF2B5EF4-FFF2-40B4-BE49-F238E27FC236}">
                <a16:creationId xmlns:a16="http://schemas.microsoft.com/office/drawing/2014/main" id="{29F6AFDC-BF7F-4A09-B088-752D276602C5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 rot="16200000" flipH="1">
            <a:off x="4603977" y="1595130"/>
            <a:ext cx="1024616" cy="4692356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F056F243-0443-48E0-AD56-17F468284F2E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rot="5400000">
            <a:off x="2687032" y="2423505"/>
            <a:ext cx="1024617" cy="303560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DB16A2CB-3508-4A0E-AB20-BEFCE08CA1D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rot="5400000">
            <a:off x="5909761" y="3697051"/>
            <a:ext cx="1024617" cy="48851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90C5C-E499-4C1E-B519-56A906F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FE2-F769-4AC5-B68E-0FCF9505F1A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9458" name="Picture 2" descr="Image result for Burton Bloom  filter">
            <a:extLst>
              <a:ext uri="{FF2B5EF4-FFF2-40B4-BE49-F238E27FC236}">
                <a16:creationId xmlns:a16="http://schemas.microsoft.com/office/drawing/2014/main" id="{F941BBEE-46F6-4C87-9B26-9751D06C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35" y="1038499"/>
            <a:ext cx="6381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B3778B1-A6F6-4F56-8524-C93C5B12FC40}"/>
              </a:ext>
            </a:extLst>
          </p:cNvPr>
          <p:cNvGrpSpPr/>
          <p:nvPr/>
        </p:nvGrpSpPr>
        <p:grpSpPr>
          <a:xfrm>
            <a:off x="718050" y="4453616"/>
            <a:ext cx="7707900" cy="642325"/>
            <a:chOff x="899592" y="4365104"/>
            <a:chExt cx="6048672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958FAD-5B6B-49EF-92C0-7D409A497C61}"/>
                </a:ext>
              </a:extLst>
            </p:cNvPr>
            <p:cNvSpPr/>
            <p:nvPr/>
          </p:nvSpPr>
          <p:spPr>
            <a:xfrm>
              <a:off x="89959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F05182-9B87-4FFE-B97D-66499855A57A}"/>
                </a:ext>
              </a:extLst>
            </p:cNvPr>
            <p:cNvSpPr/>
            <p:nvPr/>
          </p:nvSpPr>
          <p:spPr>
            <a:xfrm>
              <a:off x="1403648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946D88-B814-428B-BC78-FD7073FA0193}"/>
                </a:ext>
              </a:extLst>
            </p:cNvPr>
            <p:cNvSpPr/>
            <p:nvPr/>
          </p:nvSpPr>
          <p:spPr>
            <a:xfrm>
              <a:off x="190770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599289-4EF5-40EE-B219-7E0092E68C7C}"/>
                </a:ext>
              </a:extLst>
            </p:cNvPr>
            <p:cNvSpPr/>
            <p:nvPr/>
          </p:nvSpPr>
          <p:spPr>
            <a:xfrm>
              <a:off x="2411760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170521-9C22-4C0B-9DA3-D0D2D6EFFA25}"/>
                </a:ext>
              </a:extLst>
            </p:cNvPr>
            <p:cNvSpPr/>
            <p:nvPr/>
          </p:nvSpPr>
          <p:spPr>
            <a:xfrm>
              <a:off x="291581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7503B0-739A-4C45-9CCF-91B1B0308203}"/>
                </a:ext>
              </a:extLst>
            </p:cNvPr>
            <p:cNvSpPr/>
            <p:nvPr/>
          </p:nvSpPr>
          <p:spPr>
            <a:xfrm>
              <a:off x="3419872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9EAF1F-9015-42AA-93A2-E8E13C2B23DE}"/>
                </a:ext>
              </a:extLst>
            </p:cNvPr>
            <p:cNvSpPr/>
            <p:nvPr/>
          </p:nvSpPr>
          <p:spPr>
            <a:xfrm>
              <a:off x="392392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91B9A7-18D7-4F8E-A2BC-3EAE004376AD}"/>
                </a:ext>
              </a:extLst>
            </p:cNvPr>
            <p:cNvSpPr/>
            <p:nvPr/>
          </p:nvSpPr>
          <p:spPr>
            <a:xfrm>
              <a:off x="4932040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F59522-B43E-4F0E-BB36-92F97246023B}"/>
                </a:ext>
              </a:extLst>
            </p:cNvPr>
            <p:cNvSpPr/>
            <p:nvPr/>
          </p:nvSpPr>
          <p:spPr>
            <a:xfrm>
              <a:off x="4427984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C1277F-C775-4F39-B577-5F0C1F69F2B1}"/>
                </a:ext>
              </a:extLst>
            </p:cNvPr>
            <p:cNvSpPr/>
            <p:nvPr/>
          </p:nvSpPr>
          <p:spPr>
            <a:xfrm>
              <a:off x="5436096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51AD4C-948C-4804-86CA-0F8CEE863AD1}"/>
                </a:ext>
              </a:extLst>
            </p:cNvPr>
            <p:cNvSpPr/>
            <p:nvPr/>
          </p:nvSpPr>
          <p:spPr>
            <a:xfrm>
              <a:off x="5940152" y="4365104"/>
              <a:ext cx="504056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3263DE-A0F5-4367-B7E1-F01E43447052}"/>
                </a:ext>
              </a:extLst>
            </p:cNvPr>
            <p:cNvSpPr/>
            <p:nvPr/>
          </p:nvSpPr>
          <p:spPr>
            <a:xfrm>
              <a:off x="6444208" y="4365104"/>
              <a:ext cx="504056" cy="504056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045FCD4-5269-483E-A2DC-3C3531555996}"/>
              </a:ext>
            </a:extLst>
          </p:cNvPr>
          <p:cNvSpPr txBox="1"/>
          <p:nvPr/>
        </p:nvSpPr>
        <p:spPr>
          <a:xfrm>
            <a:off x="1173865" y="269058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E71AA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插入元素  </a:t>
            </a:r>
            <a:r>
              <a:rPr lang="en-US" altLang="zh-CN" sz="4400" i="1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solidFill>
                  <a:srgbClr val="0E71AA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i="1" baseline="-25000" dirty="0">
              <a:solidFill>
                <a:srgbClr val="0E71AA"/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3D047B84-A2F8-4424-9C7F-4A552838945A}"/>
              </a:ext>
            </a:extLst>
          </p:cNvPr>
          <p:cNvSpPr/>
          <p:nvPr/>
        </p:nvSpPr>
        <p:spPr>
          <a:xfrm rot="5400000">
            <a:off x="4330037" y="1682451"/>
            <a:ext cx="365126" cy="7564401"/>
          </a:xfrm>
          <a:prstGeom prst="rightBrace">
            <a:avLst>
              <a:gd name="adj1" fmla="val 99735"/>
              <a:gd name="adj2" fmla="val 49420"/>
            </a:avLst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E3E2D-2548-4224-ADEE-C6331A9BC8F9}"/>
              </a:ext>
            </a:extLst>
          </p:cNvPr>
          <p:cNvSpPr/>
          <p:nvPr/>
        </p:nvSpPr>
        <p:spPr>
          <a:xfrm>
            <a:off x="3863065" y="5746862"/>
            <a:ext cx="4078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m=12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FC484-CDB4-40DE-B461-3A438F207EA3}"/>
              </a:ext>
            </a:extLst>
          </p:cNvPr>
          <p:cNvSpPr/>
          <p:nvPr/>
        </p:nvSpPr>
        <p:spPr>
          <a:xfrm>
            <a:off x="2385342" y="2659471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3D003-58B3-463E-913D-F4339065C579}"/>
              </a:ext>
            </a:extLst>
          </p:cNvPr>
          <p:cNvSpPr/>
          <p:nvPr/>
        </p:nvSpPr>
        <p:spPr>
          <a:xfrm>
            <a:off x="4332377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02E71-17E7-4649-B095-A318324CC037}"/>
              </a:ext>
            </a:extLst>
          </p:cNvPr>
          <p:cNvSpPr/>
          <p:nvPr/>
        </p:nvSpPr>
        <p:spPr>
          <a:xfrm>
            <a:off x="6281560" y="2659470"/>
            <a:ext cx="769529" cy="769529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lang="zh-CN" altLang="en-US" sz="32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523AA-A179-49EF-8CEB-FC79D01EEE9A}"/>
              </a:ext>
            </a:extLst>
          </p:cNvPr>
          <p:cNvSpPr/>
          <p:nvPr/>
        </p:nvSpPr>
        <p:spPr>
          <a:xfrm>
            <a:off x="886047" y="2786673"/>
            <a:ext cx="1434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47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zh-CN" altLang="en-US" sz="2800" dirty="0">
              <a:solidFill>
                <a:srgbClr val="147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AC6006-E1AC-45C8-A632-F853B672DC5D}"/>
              </a:ext>
            </a:extLst>
          </p:cNvPr>
          <p:cNvSpPr txBox="1"/>
          <p:nvPr/>
        </p:nvSpPr>
        <p:spPr>
          <a:xfrm>
            <a:off x="4416490" y="900666"/>
            <a:ext cx="30497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400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000" i="1" baseline="-250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72" name="任意多边形: 形状 19471">
            <a:extLst>
              <a:ext uri="{FF2B5EF4-FFF2-40B4-BE49-F238E27FC236}">
                <a16:creationId xmlns:a16="http://schemas.microsoft.com/office/drawing/2014/main" id="{EF863BCE-CC73-4A78-9CCD-BAA99988ABEF}"/>
              </a:ext>
            </a:extLst>
          </p:cNvPr>
          <p:cNvSpPr/>
          <p:nvPr/>
        </p:nvSpPr>
        <p:spPr>
          <a:xfrm>
            <a:off x="-2278743" y="19594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13" name="组合 19512">
            <a:extLst>
              <a:ext uri="{FF2B5EF4-FFF2-40B4-BE49-F238E27FC236}">
                <a16:creationId xmlns:a16="http://schemas.microsoft.com/office/drawing/2014/main" id="{20AE271D-59F4-4AAB-9D49-E9AB3C75DE2E}"/>
              </a:ext>
            </a:extLst>
          </p:cNvPr>
          <p:cNvGrpSpPr/>
          <p:nvPr/>
        </p:nvGrpSpPr>
        <p:grpSpPr>
          <a:xfrm>
            <a:off x="2767526" y="1619267"/>
            <a:ext cx="3778544" cy="1040203"/>
            <a:chOff x="2767526" y="1619267"/>
            <a:chExt cx="3778544" cy="1040203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02249A6-E778-4A7B-B633-D14CC3A91AFB}"/>
                </a:ext>
              </a:extLst>
            </p:cNvPr>
            <p:cNvSpPr/>
            <p:nvPr/>
          </p:nvSpPr>
          <p:spPr>
            <a:xfrm>
              <a:off x="2767526" y="1619267"/>
              <a:ext cx="1947349" cy="102868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CF0EAEC-710F-4077-9282-445A52773A4C}"/>
                </a:ext>
              </a:extLst>
            </p:cNvPr>
            <p:cNvSpPr/>
            <p:nvPr/>
          </p:nvSpPr>
          <p:spPr>
            <a:xfrm flipH="1">
              <a:off x="4716888" y="1619267"/>
              <a:ext cx="1829182" cy="1040203"/>
            </a:xfrm>
            <a:custGeom>
              <a:avLst/>
              <a:gdLst>
                <a:gd name="connsiteX0" fmla="*/ 2590800 w 2590800"/>
                <a:gd name="connsiteY0" fmla="*/ 0 h 1533525"/>
                <a:gd name="connsiteX1" fmla="*/ 2085975 w 2590800"/>
                <a:gd name="connsiteY1" fmla="*/ 438150 h 1533525"/>
                <a:gd name="connsiteX2" fmla="*/ 381000 w 2590800"/>
                <a:gd name="connsiteY2" fmla="*/ 1076325 h 1533525"/>
                <a:gd name="connsiteX3" fmla="*/ 0 w 2590800"/>
                <a:gd name="connsiteY3" fmla="*/ 1533525 h 1533525"/>
                <a:gd name="connsiteX4" fmla="*/ 0 w 2590800"/>
                <a:gd name="connsiteY4" fmla="*/ 1533525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533525">
                  <a:moveTo>
                    <a:pt x="2590800" y="0"/>
                  </a:moveTo>
                  <a:cubicBezTo>
                    <a:pt x="2522537" y="129381"/>
                    <a:pt x="2454275" y="258763"/>
                    <a:pt x="2085975" y="438150"/>
                  </a:cubicBezTo>
                  <a:cubicBezTo>
                    <a:pt x="1717675" y="617538"/>
                    <a:pt x="728662" y="893763"/>
                    <a:pt x="381000" y="1076325"/>
                  </a:cubicBezTo>
                  <a:cubicBezTo>
                    <a:pt x="33338" y="1258887"/>
                    <a:pt x="0" y="1533525"/>
                    <a:pt x="0" y="1533525"/>
                  </a:cubicBezTo>
                  <a:lnTo>
                    <a:pt x="0" y="1533525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499" name="直接箭头连接符 19498">
              <a:extLst>
                <a:ext uri="{FF2B5EF4-FFF2-40B4-BE49-F238E27FC236}">
                  <a16:creationId xmlns:a16="http://schemas.microsoft.com/office/drawing/2014/main" id="{D8A1D78F-3686-4064-B518-D9BFB81AA52B}"/>
                </a:ext>
              </a:extLst>
            </p:cNvPr>
            <p:cNvCxnSpPr>
              <a:cxnSpLocks/>
              <a:stCxn id="77" idx="0"/>
              <a:endCxn id="23" idx="0"/>
            </p:cNvCxnSpPr>
            <p:nvPr/>
          </p:nvCxnSpPr>
          <p:spPr>
            <a:xfrm>
              <a:off x="4716888" y="1619267"/>
              <a:ext cx="254" cy="104020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92" name="连接符: 曲线 19491">
            <a:extLst>
              <a:ext uri="{FF2B5EF4-FFF2-40B4-BE49-F238E27FC236}">
                <a16:creationId xmlns:a16="http://schemas.microsoft.com/office/drawing/2014/main" id="{29F6AFDC-BF7F-4A09-B088-752D276602C5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 rot="16200000" flipH="1">
            <a:off x="4603977" y="1595130"/>
            <a:ext cx="1024616" cy="4692356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F056F243-0443-48E0-AD56-17F468284F2E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rot="5400000">
            <a:off x="2687032" y="2423505"/>
            <a:ext cx="1024617" cy="3035604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DB16A2CB-3508-4A0E-AB20-BEFCE08CA1D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rot="5400000">
            <a:off x="5909761" y="3697051"/>
            <a:ext cx="1024617" cy="488512"/>
          </a:xfrm>
          <a:prstGeom prst="curved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41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线条飘逸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4535</TotalTime>
  <Words>1914</Words>
  <Application>Microsoft Office PowerPoint</Application>
  <PresentationFormat>全屏显示(4:3)</PresentationFormat>
  <Paragraphs>1087</Paragraphs>
  <Slides>48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等线</vt:lpstr>
      <vt:lpstr>黑体</vt:lpstr>
      <vt:lpstr>楷体_GB2312</vt:lpstr>
      <vt:lpstr>微软雅黑</vt:lpstr>
      <vt:lpstr>微软雅黑</vt:lpstr>
      <vt:lpstr>幼圆</vt:lpstr>
      <vt:lpstr>Arial</vt:lpstr>
      <vt:lpstr>Arial</vt:lpstr>
      <vt:lpstr>Calibri</vt:lpstr>
      <vt:lpstr>Calibri Light</vt:lpstr>
      <vt:lpstr>Cambria Math</vt:lpstr>
      <vt:lpstr>Impact</vt:lpstr>
      <vt:lpstr>Times New Roman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蓝色线条飘逸</dc:title>
  <dc:creator>PC</dc:creator>
  <cp:lastModifiedBy>jia liu</cp:lastModifiedBy>
  <cp:revision>987</cp:revision>
  <dcterms:created xsi:type="dcterms:W3CDTF">2017-04-05T13:22:09Z</dcterms:created>
  <dcterms:modified xsi:type="dcterms:W3CDTF">2020-10-20T02:09:58Z</dcterms:modified>
</cp:coreProperties>
</file>