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5"/>
  </p:notesMasterIdLst>
  <p:sldIdLst>
    <p:sldId id="290" r:id="rId3"/>
    <p:sldId id="291" r:id="rId4"/>
  </p:sldIdLst>
  <p:sldSz cx="9144000" cy="5148263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353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24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47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894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24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665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1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70C0"/>
    <a:srgbClr val="002060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2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A321-F3D9-4C81-BB44-B8E478C3E06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5937-FCC7-47CE-8B46-06F747D53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34353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103124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137477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71894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206248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240665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275018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3" y="223201"/>
            <a:ext cx="2108880" cy="5220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1255"/>
            <a:ext cx="4629150" cy="36586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dirty="0"/>
              <a:t>Click to add pictures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56EE-3EB6-48A8-9004-22005D6F3B0D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3201"/>
            <a:ext cx="2108880" cy="52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4876"/>
            <a:ext cx="7886700" cy="1127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4870800" y="28440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950400" y="28404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9504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950400" y="28404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870800" y="2840618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79201"/>
            <a:ext cx="7886700" cy="36360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4"/>
            <a:ext cx="4629150" cy="3659187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 sz="3200"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 sz="2800"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 sz="2400"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 sz="2000"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4"/>
            <a:ext cx="4629150" cy="3659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to add pictures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13964" y="274639"/>
            <a:ext cx="844036" cy="4362450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4639"/>
            <a:ext cx="7025984" cy="4362450"/>
          </a:xfrm>
        </p:spPr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>
              <a:defRPr sz="4500">
                <a:latin typeface="Arial Narrow" panose="020B0606020202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5285"/>
            <a:ext cx="7886700" cy="112618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2B08-3EA3-41BF-B421-FEB4AE47B4B9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982800"/>
            <a:ext cx="3886200" cy="3632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982800"/>
            <a:ext cx="3886200" cy="36324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97F0-3F40-4E8D-AD72-3EF4C46A3CD8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674000"/>
            <a:ext cx="38808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627352" y="1674000"/>
            <a:ext cx="38880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986128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27752" y="2890800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29C2-3C36-4069-9E85-5BF3A0DCB578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3697-D339-4047-AF9F-C94934425D83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8FB5-04D9-4225-B74F-1A2F4016A2D2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9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" y="4809601"/>
            <a:ext cx="9143999" cy="342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4091" y="4844886"/>
            <a:ext cx="1254792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EEEC610F-3C03-4981-BC45-48C127B3AC92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885" y="4844886"/>
            <a:ext cx="506467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rgbClr val="63065F"/>
        </a:buClr>
        <a:buSzPct val="80000"/>
        <a:buFont typeface="Wingdings" panose="05000000000000000000" pitchFamily="2" charset="2"/>
        <a:buChar char="n"/>
        <a:defRPr sz="21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SzPct val="80000"/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62"/>
        </a:buClr>
        <a:buFont typeface="Calibri" panose="020F0502020204030204" pitchFamily="34" charset="0"/>
        <a:buChar char="–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144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Calibri" panose="020F0502020204030204" pitchFamily="34" charset="0"/>
        <a:buChar char="»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0400" y="972000"/>
            <a:ext cx="7707600" cy="36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-2"/>
            <a:ext cx="453710" cy="5148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54800"/>
            <a:ext cx="45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78000" y="4744800"/>
            <a:ext cx="10800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15C4C5-76F9-4B83-ABA4-A55D550700EF}" type="datetimeFigureOut">
              <a:rPr lang="zh-CN" altLang="en-US" smtClean="0"/>
              <a:t>2020/5/15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62"/>
        </a:buClr>
        <a:buSzTx/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4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F75023-A96C-49D9-93A4-5D99FDA5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考虑一个由若干小矩形无缝隙无重合地拼成的大矩形，若构成它的每个小矩形均有至少一条边长度为整数，则这个大矩形也至少有一条边长度为整数。</a:t>
            </a:r>
            <a:endParaRPr lang="en-US" altLang="zh-CN" dirty="0"/>
          </a:p>
          <a:p>
            <a:r>
              <a:rPr lang="zh-CN" altLang="en-US" dirty="0"/>
              <a:t>如何建图？</a:t>
            </a:r>
            <a:endParaRPr lang="en-US" altLang="zh-CN" dirty="0"/>
          </a:p>
          <a:p>
            <a:pPr lvl="1"/>
            <a:r>
              <a:rPr lang="zh-CN" altLang="en-US" dirty="0"/>
              <a:t>以什么作为顶点？</a:t>
            </a:r>
            <a:endParaRPr lang="en-US" altLang="zh-CN" dirty="0"/>
          </a:p>
          <a:p>
            <a:pPr lvl="1"/>
            <a:r>
              <a:rPr lang="zh-CN" altLang="en-US" dirty="0"/>
              <a:t>以什么作为边？</a:t>
            </a:r>
            <a:endParaRPr lang="en-US" altLang="zh-CN" dirty="0"/>
          </a:p>
          <a:p>
            <a:r>
              <a:rPr lang="zh-CN" altLang="en-US" b="1" dirty="0"/>
              <a:t>顶点的度是多少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9ACD29-E95F-4294-A22F-3FC4196B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64626-2BEC-4B1D-9D7E-3670EE6F7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546A133-4E05-446D-8312-EA61063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39810A7-AE63-4CBB-BAB0-215E79563238}"/>
              </a:ext>
            </a:extLst>
          </p:cNvPr>
          <p:cNvGrpSpPr/>
          <p:nvPr/>
        </p:nvGrpSpPr>
        <p:grpSpPr>
          <a:xfrm>
            <a:off x="4572000" y="2316189"/>
            <a:ext cx="2609851" cy="1495424"/>
            <a:chOff x="2162174" y="2162175"/>
            <a:chExt cx="2609851" cy="149542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DE885F-B944-4EB4-9CE8-6B543EA84E86}"/>
                </a:ext>
              </a:extLst>
            </p:cNvPr>
            <p:cNvSpPr/>
            <p:nvPr/>
          </p:nvSpPr>
          <p:spPr>
            <a:xfrm>
              <a:off x="2162174" y="2162175"/>
              <a:ext cx="1400175" cy="4398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1D59D0B-D242-4316-B3B7-DF4C53413206}"/>
                </a:ext>
              </a:extLst>
            </p:cNvPr>
            <p:cNvSpPr/>
            <p:nvPr/>
          </p:nvSpPr>
          <p:spPr>
            <a:xfrm>
              <a:off x="2162175" y="2602056"/>
              <a:ext cx="790575" cy="10555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FF3F2F-F052-42AA-89DF-76A5DBFB81DE}"/>
                </a:ext>
              </a:extLst>
            </p:cNvPr>
            <p:cNvSpPr/>
            <p:nvPr/>
          </p:nvSpPr>
          <p:spPr>
            <a:xfrm>
              <a:off x="2952749" y="2602056"/>
              <a:ext cx="609600" cy="5792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D2283FD-40CB-4A45-BB2C-D2F1ED0816CB}"/>
                </a:ext>
              </a:extLst>
            </p:cNvPr>
            <p:cNvSpPr/>
            <p:nvPr/>
          </p:nvSpPr>
          <p:spPr>
            <a:xfrm>
              <a:off x="2952748" y="3181350"/>
              <a:ext cx="1314452" cy="4762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3B39794-1434-4539-B64E-DC69D90E984D}"/>
                </a:ext>
              </a:extLst>
            </p:cNvPr>
            <p:cNvSpPr/>
            <p:nvPr/>
          </p:nvSpPr>
          <p:spPr>
            <a:xfrm>
              <a:off x="4267200" y="2372371"/>
              <a:ext cx="504825" cy="12852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D15F854-7636-46CD-880A-5F3A999ED26A}"/>
                </a:ext>
              </a:extLst>
            </p:cNvPr>
            <p:cNvSpPr/>
            <p:nvPr/>
          </p:nvSpPr>
          <p:spPr>
            <a:xfrm>
              <a:off x="3562350" y="2162175"/>
              <a:ext cx="1209674" cy="2101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4AE7017-AD23-4955-879C-63142183D513}"/>
                </a:ext>
              </a:extLst>
            </p:cNvPr>
            <p:cNvSpPr/>
            <p:nvPr/>
          </p:nvSpPr>
          <p:spPr>
            <a:xfrm>
              <a:off x="3565525" y="2380810"/>
              <a:ext cx="701675" cy="8005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61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A9CD2C-86E2-4D1E-8F10-17AB5D75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201"/>
            <a:ext cx="7886700" cy="3636000"/>
          </a:xfrm>
        </p:spPr>
        <p:txBody>
          <a:bodyPr/>
          <a:lstStyle/>
          <a:p>
            <a:r>
              <a:rPr lang="zh-CN" altLang="en-US" dirty="0"/>
              <a:t>“一条边长度为整数”</a:t>
            </a:r>
            <a:r>
              <a:rPr lang="en-US" altLang="zh-CN" i="0" dirty="0">
                <a:latin typeface="+mj-lt"/>
              </a:rPr>
              <a:t>⇒</a:t>
            </a:r>
            <a:r>
              <a:rPr lang="zh-CN" altLang="en-US" dirty="0"/>
              <a:t>两个端点的距离为整数</a:t>
            </a:r>
            <a:endParaRPr lang="en-US" altLang="zh-CN" dirty="0"/>
          </a:p>
          <a:p>
            <a:r>
              <a:rPr lang="zh-CN" altLang="en-US" dirty="0"/>
              <a:t>以所有小矩形的端点作为图的顶点，每个小矩形取一对整数边（两对均可取的任取其一），给端点对应顶点对添加一边。</a:t>
            </a:r>
            <a:endParaRPr lang="en-US" altLang="zh-CN" dirty="0"/>
          </a:p>
          <a:p>
            <a:pPr lvl="1"/>
            <a:r>
              <a:rPr lang="zh-CN" altLang="en-US" dirty="0"/>
              <a:t>注意：得到的未必是简单图，也未必是连通图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只有大矩形的</a:t>
            </a:r>
            <a:r>
              <a:rPr lang="en-US" altLang="zh-CN" dirty="0"/>
              <a:t>4</a:t>
            </a:r>
            <a:r>
              <a:rPr lang="zh-CN" altLang="en-US" dirty="0"/>
              <a:t>个端点度为奇数</a:t>
            </a:r>
            <a:endParaRPr lang="en-US" altLang="zh-CN" dirty="0"/>
          </a:p>
          <a:p>
            <a:pPr lvl="1"/>
            <a:r>
              <a:rPr lang="zh-CN" altLang="en-US" dirty="0"/>
              <a:t>其中必然有两个之间有通路</a:t>
            </a:r>
            <a:endParaRPr lang="en-US" altLang="zh-CN" dirty="0"/>
          </a:p>
          <a:p>
            <a:pPr lvl="1"/>
            <a:r>
              <a:rPr lang="zh-CN" altLang="en-US" dirty="0"/>
              <a:t>按连通它们的通路做相应加减</a:t>
            </a:r>
            <a:endParaRPr lang="en-US" altLang="zh-CN" dirty="0"/>
          </a:p>
          <a:p>
            <a:pPr lvl="2"/>
            <a:r>
              <a:rPr lang="zh-CN" altLang="en-US" dirty="0"/>
              <a:t>得到的两点坐标差必然为整数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591F12-8F0B-47AB-8309-EBD51AE2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2020/5/15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56512F-B5F4-46D2-A2E8-0F1F3CE2C6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42234D5-CCFC-41D3-BB82-7D1CBB3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思考题解答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220B1E5-EA9B-44E0-9D33-26C62B8E3E6F}"/>
              </a:ext>
            </a:extLst>
          </p:cNvPr>
          <p:cNvGrpSpPr/>
          <p:nvPr/>
        </p:nvGrpSpPr>
        <p:grpSpPr>
          <a:xfrm>
            <a:off x="5291552" y="2638692"/>
            <a:ext cx="2717331" cy="1587711"/>
            <a:chOff x="5170868" y="2200810"/>
            <a:chExt cx="2717331" cy="158771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6F7096A-DCD9-4768-9893-474713F92625}"/>
                </a:ext>
              </a:extLst>
            </p:cNvPr>
            <p:cNvGrpSpPr/>
            <p:nvPr/>
          </p:nvGrpSpPr>
          <p:grpSpPr>
            <a:xfrm>
              <a:off x="5225646" y="2245354"/>
              <a:ext cx="2609851" cy="1495424"/>
              <a:chOff x="2162174" y="2162175"/>
              <a:chExt cx="2609851" cy="149542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74CA0-AC58-443B-8C07-BDAFE7B8DC09}"/>
                  </a:ext>
                </a:extLst>
              </p:cNvPr>
              <p:cNvSpPr/>
              <p:nvPr/>
            </p:nvSpPr>
            <p:spPr>
              <a:xfrm>
                <a:off x="2162174" y="2162175"/>
                <a:ext cx="1400175" cy="4398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871ADE-5265-4380-99E4-7D068228BC44}"/>
                  </a:ext>
                </a:extLst>
              </p:cNvPr>
              <p:cNvSpPr/>
              <p:nvPr/>
            </p:nvSpPr>
            <p:spPr>
              <a:xfrm>
                <a:off x="2162175" y="2602056"/>
                <a:ext cx="790575" cy="10555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9B819C6-FC04-4038-8BFF-2953314E4ECA}"/>
                  </a:ext>
                </a:extLst>
              </p:cNvPr>
              <p:cNvSpPr/>
              <p:nvPr/>
            </p:nvSpPr>
            <p:spPr>
              <a:xfrm>
                <a:off x="2952749" y="2602056"/>
                <a:ext cx="609600" cy="57929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EF12050-B46E-42A6-ABF3-6D2A7D539BB1}"/>
                  </a:ext>
                </a:extLst>
              </p:cNvPr>
              <p:cNvSpPr/>
              <p:nvPr/>
            </p:nvSpPr>
            <p:spPr>
              <a:xfrm>
                <a:off x="2952748" y="3181350"/>
                <a:ext cx="1314452" cy="47624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A3EB585-E6AB-44F9-95C6-5D2C4797D674}"/>
                  </a:ext>
                </a:extLst>
              </p:cNvPr>
              <p:cNvSpPr/>
              <p:nvPr/>
            </p:nvSpPr>
            <p:spPr>
              <a:xfrm>
                <a:off x="4267200" y="2372371"/>
                <a:ext cx="504825" cy="128522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1D354C7-71B6-4E17-BEE1-0A1C810331C3}"/>
                  </a:ext>
                </a:extLst>
              </p:cNvPr>
              <p:cNvSpPr/>
              <p:nvPr/>
            </p:nvSpPr>
            <p:spPr>
              <a:xfrm>
                <a:off x="3562350" y="2162175"/>
                <a:ext cx="1209674" cy="21019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F96D4BF-E852-4E18-8D03-FDD7BBE7DCDD}"/>
                  </a:ext>
                </a:extLst>
              </p:cNvPr>
              <p:cNvSpPr/>
              <p:nvPr/>
            </p:nvSpPr>
            <p:spPr>
              <a:xfrm>
                <a:off x="3565525" y="2380810"/>
                <a:ext cx="701675" cy="8005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6" name="左中括号 35">
              <a:extLst>
                <a:ext uri="{FF2B5EF4-FFF2-40B4-BE49-F238E27FC236}">
                  <a16:creationId xmlns:a16="http://schemas.microsoft.com/office/drawing/2014/main" id="{7F856446-4295-480D-A6A0-99F909CA5E2B}"/>
                </a:ext>
              </a:extLst>
            </p:cNvPr>
            <p:cNvSpPr/>
            <p:nvPr/>
          </p:nvSpPr>
          <p:spPr>
            <a:xfrm>
              <a:off x="5170868" y="2685235"/>
              <a:ext cx="54778" cy="1055543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>
              <a:extLst>
                <a:ext uri="{FF2B5EF4-FFF2-40B4-BE49-F238E27FC236}">
                  <a16:creationId xmlns:a16="http://schemas.microsoft.com/office/drawing/2014/main" id="{F63B161D-05D0-4BCA-BF6E-FDC97230EAA3}"/>
                </a:ext>
              </a:extLst>
            </p:cNvPr>
            <p:cNvSpPr/>
            <p:nvPr/>
          </p:nvSpPr>
          <p:spPr>
            <a:xfrm flipH="1">
              <a:off x="6022574" y="2685235"/>
              <a:ext cx="45719" cy="1055543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左中括号 37">
              <a:extLst>
                <a:ext uri="{FF2B5EF4-FFF2-40B4-BE49-F238E27FC236}">
                  <a16:creationId xmlns:a16="http://schemas.microsoft.com/office/drawing/2014/main" id="{2A2ACC36-B515-468B-B639-E37C287EB268}"/>
                </a:ext>
              </a:extLst>
            </p:cNvPr>
            <p:cNvSpPr/>
            <p:nvPr/>
          </p:nvSpPr>
          <p:spPr>
            <a:xfrm>
              <a:off x="5981066" y="2685236"/>
              <a:ext cx="45719" cy="579294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中括号 38">
              <a:extLst>
                <a:ext uri="{FF2B5EF4-FFF2-40B4-BE49-F238E27FC236}">
                  <a16:creationId xmlns:a16="http://schemas.microsoft.com/office/drawing/2014/main" id="{6F1C4D77-99B7-49E6-A439-B1A22D062B1C}"/>
                </a:ext>
              </a:extLst>
            </p:cNvPr>
            <p:cNvSpPr/>
            <p:nvPr/>
          </p:nvSpPr>
          <p:spPr>
            <a:xfrm flipH="1">
              <a:off x="6631259" y="2692714"/>
              <a:ext cx="45719" cy="579294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左中括号 39">
              <a:extLst>
                <a:ext uri="{FF2B5EF4-FFF2-40B4-BE49-F238E27FC236}">
                  <a16:creationId xmlns:a16="http://schemas.microsoft.com/office/drawing/2014/main" id="{073EA5E2-E1E9-4A39-84C8-3DACDA54F5EA}"/>
                </a:ext>
              </a:extLst>
            </p:cNvPr>
            <p:cNvSpPr/>
            <p:nvPr/>
          </p:nvSpPr>
          <p:spPr>
            <a:xfrm flipH="1">
              <a:off x="7342965" y="3272008"/>
              <a:ext cx="45719" cy="468770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>
              <a:extLst>
                <a:ext uri="{FF2B5EF4-FFF2-40B4-BE49-F238E27FC236}">
                  <a16:creationId xmlns:a16="http://schemas.microsoft.com/office/drawing/2014/main" id="{24831A8C-206B-461E-9E7A-B6B01885D124}"/>
                </a:ext>
              </a:extLst>
            </p:cNvPr>
            <p:cNvSpPr/>
            <p:nvPr/>
          </p:nvSpPr>
          <p:spPr>
            <a:xfrm>
              <a:off x="5977122" y="3291085"/>
              <a:ext cx="45719" cy="449693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中括号 41">
              <a:extLst>
                <a:ext uri="{FF2B5EF4-FFF2-40B4-BE49-F238E27FC236}">
                  <a16:creationId xmlns:a16="http://schemas.microsoft.com/office/drawing/2014/main" id="{74CF7F5E-8E82-4FAA-9C00-40782B488724}"/>
                </a:ext>
              </a:extLst>
            </p:cNvPr>
            <p:cNvSpPr/>
            <p:nvPr/>
          </p:nvSpPr>
          <p:spPr>
            <a:xfrm rot="16200000" flipH="1">
              <a:off x="5902874" y="1520406"/>
              <a:ext cx="45719" cy="1406527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左中括号 42">
              <a:extLst>
                <a:ext uri="{FF2B5EF4-FFF2-40B4-BE49-F238E27FC236}">
                  <a16:creationId xmlns:a16="http://schemas.microsoft.com/office/drawing/2014/main" id="{6C127003-15BF-471C-AEEB-585B11226B35}"/>
                </a:ext>
              </a:extLst>
            </p:cNvPr>
            <p:cNvSpPr/>
            <p:nvPr/>
          </p:nvSpPr>
          <p:spPr>
            <a:xfrm rot="16200000">
              <a:off x="5900154" y="2014412"/>
              <a:ext cx="45720" cy="1406527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左中括号 43">
              <a:extLst>
                <a:ext uri="{FF2B5EF4-FFF2-40B4-BE49-F238E27FC236}">
                  <a16:creationId xmlns:a16="http://schemas.microsoft.com/office/drawing/2014/main" id="{7CA4306B-885D-4D8E-AC6C-BE5FAA1692D6}"/>
                </a:ext>
              </a:extLst>
            </p:cNvPr>
            <p:cNvSpPr/>
            <p:nvPr/>
          </p:nvSpPr>
          <p:spPr>
            <a:xfrm rot="16200000" flipH="1">
              <a:off x="6960259" y="2096752"/>
              <a:ext cx="46680" cy="687795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左中括号 44">
              <a:extLst>
                <a:ext uri="{FF2B5EF4-FFF2-40B4-BE49-F238E27FC236}">
                  <a16:creationId xmlns:a16="http://schemas.microsoft.com/office/drawing/2014/main" id="{7A222B68-B15E-4F6F-A2BE-FC58D6489F03}"/>
                </a:ext>
              </a:extLst>
            </p:cNvPr>
            <p:cNvSpPr/>
            <p:nvPr/>
          </p:nvSpPr>
          <p:spPr>
            <a:xfrm rot="16200000">
              <a:off x="6946859" y="2943490"/>
              <a:ext cx="45719" cy="687795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左中括号 45">
              <a:extLst>
                <a:ext uri="{FF2B5EF4-FFF2-40B4-BE49-F238E27FC236}">
                  <a16:creationId xmlns:a16="http://schemas.microsoft.com/office/drawing/2014/main" id="{D02E9FF6-40D3-4964-99BD-A8569BC92FE8}"/>
                </a:ext>
              </a:extLst>
            </p:cNvPr>
            <p:cNvSpPr/>
            <p:nvPr/>
          </p:nvSpPr>
          <p:spPr>
            <a:xfrm flipH="1">
              <a:off x="7842480" y="2245354"/>
              <a:ext cx="45719" cy="218635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左中括号 46">
              <a:extLst>
                <a:ext uri="{FF2B5EF4-FFF2-40B4-BE49-F238E27FC236}">
                  <a16:creationId xmlns:a16="http://schemas.microsoft.com/office/drawing/2014/main" id="{1B0E2300-4448-4BDA-9AEC-9A001B3276A1}"/>
                </a:ext>
              </a:extLst>
            </p:cNvPr>
            <p:cNvSpPr/>
            <p:nvPr/>
          </p:nvSpPr>
          <p:spPr>
            <a:xfrm>
              <a:off x="6597158" y="2255794"/>
              <a:ext cx="45719" cy="218635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左中括号 47">
              <a:extLst>
                <a:ext uri="{FF2B5EF4-FFF2-40B4-BE49-F238E27FC236}">
                  <a16:creationId xmlns:a16="http://schemas.microsoft.com/office/drawing/2014/main" id="{6043FCF5-5D83-40AA-BE96-A821E6DF3667}"/>
                </a:ext>
              </a:extLst>
            </p:cNvPr>
            <p:cNvSpPr/>
            <p:nvPr/>
          </p:nvSpPr>
          <p:spPr>
            <a:xfrm rot="16200000" flipH="1">
              <a:off x="7577898" y="2192511"/>
              <a:ext cx="46681" cy="496278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左中括号 48">
              <a:extLst>
                <a:ext uri="{FF2B5EF4-FFF2-40B4-BE49-F238E27FC236}">
                  <a16:creationId xmlns:a16="http://schemas.microsoft.com/office/drawing/2014/main" id="{FFDC77EF-5DE1-4D3B-B3CA-C9D44FFFBBDA}"/>
                </a:ext>
              </a:extLst>
            </p:cNvPr>
            <p:cNvSpPr/>
            <p:nvPr/>
          </p:nvSpPr>
          <p:spPr>
            <a:xfrm rot="16200000">
              <a:off x="7555952" y="3517523"/>
              <a:ext cx="45719" cy="496278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45C90B7E-0A0C-4C84-BE95-33800DE73621}"/>
              </a:ext>
            </a:extLst>
          </p:cNvPr>
          <p:cNvSpPr/>
          <p:nvPr/>
        </p:nvSpPr>
        <p:spPr>
          <a:xfrm>
            <a:off x="1813328" y="2574131"/>
            <a:ext cx="474285" cy="329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770CF18-9B63-4325-8AAA-1DC405D41F86}"/>
              </a:ext>
            </a:extLst>
          </p:cNvPr>
          <p:cNvSpPr/>
          <p:nvPr/>
        </p:nvSpPr>
        <p:spPr>
          <a:xfrm>
            <a:off x="2290790" y="2573394"/>
            <a:ext cx="609600" cy="328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E3F4404-6BDB-4AC9-8C07-07AE1407755C}"/>
              </a:ext>
            </a:extLst>
          </p:cNvPr>
          <p:cNvSpPr/>
          <p:nvPr/>
        </p:nvSpPr>
        <p:spPr>
          <a:xfrm>
            <a:off x="1813329" y="2344446"/>
            <a:ext cx="1087062" cy="2265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左中括号 54">
            <a:extLst>
              <a:ext uri="{FF2B5EF4-FFF2-40B4-BE49-F238E27FC236}">
                <a16:creationId xmlns:a16="http://schemas.microsoft.com/office/drawing/2014/main" id="{1A37325C-5975-4EF6-A407-29B8A5472046}"/>
              </a:ext>
            </a:extLst>
          </p:cNvPr>
          <p:cNvSpPr/>
          <p:nvPr/>
        </p:nvSpPr>
        <p:spPr>
          <a:xfrm>
            <a:off x="2243253" y="2574612"/>
            <a:ext cx="45719" cy="32703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左中括号 55">
            <a:extLst>
              <a:ext uri="{FF2B5EF4-FFF2-40B4-BE49-F238E27FC236}">
                <a16:creationId xmlns:a16="http://schemas.microsoft.com/office/drawing/2014/main" id="{3B194296-939B-45D5-9EAF-CDE2D7299153}"/>
              </a:ext>
            </a:extLst>
          </p:cNvPr>
          <p:cNvSpPr/>
          <p:nvPr/>
        </p:nvSpPr>
        <p:spPr>
          <a:xfrm rot="10800000">
            <a:off x="2296274" y="2574612"/>
            <a:ext cx="45719" cy="32703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177</Words>
  <Application>Microsoft Office PowerPoint</Application>
  <PresentationFormat>自定义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华文楷体</vt:lpstr>
      <vt:lpstr>Arial</vt:lpstr>
      <vt:lpstr>Arial Narrow</vt:lpstr>
      <vt:lpstr>Calibri</vt:lpstr>
      <vt:lpstr>Calibri Light</vt:lpstr>
      <vt:lpstr>Wingdings</vt:lpstr>
      <vt:lpstr>Office 主题​​</vt:lpstr>
      <vt:lpstr>自定义设计方案</vt:lpstr>
      <vt:lpstr>思考题</vt:lpstr>
      <vt:lpstr>思考题解答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Yuxin</dc:creator>
  <cp:lastModifiedBy>ABC</cp:lastModifiedBy>
  <cp:revision>402</cp:revision>
  <dcterms:created xsi:type="dcterms:W3CDTF">2019-07-23T07:18:00Z</dcterms:created>
  <dcterms:modified xsi:type="dcterms:W3CDTF">2020-05-15T04:32:45Z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