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11623" r:id="rId4"/>
    <p:sldId id="11622" r:id="rId6"/>
    <p:sldId id="11606" r:id="rId7"/>
    <p:sldId id="262" r:id="rId8"/>
    <p:sldId id="11625" r:id="rId9"/>
    <p:sldId id="11607" r:id="rId10"/>
    <p:sldId id="821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2" y="858"/>
      </p:cViewPr>
      <p:guideLst>
        <p:guide orient="horz" pos="4269"/>
        <p:guide pos="76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25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B1CD-E8A8-4CA9-95BC-21DAEA7AD0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7C7BB-CE26-43D3-93AB-55FB246815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8675152" y="360163"/>
            <a:ext cx="2863273" cy="369332"/>
            <a:chOff x="40865" y="255606"/>
            <a:chExt cx="2863273" cy="369332"/>
          </a:xfrm>
        </p:grpSpPr>
        <p:sp>
          <p:nvSpPr>
            <p:cNvPr id="12" name="文本框 11"/>
            <p:cNvSpPr txBox="1"/>
            <p:nvPr/>
          </p:nvSpPr>
          <p:spPr>
            <a:xfrm>
              <a:off x="40865" y="255606"/>
              <a:ext cx="213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en-US" altLang="zh-CN" b="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</a:t>
              </a:r>
              <a:r>
                <a:rPr lang="zh-CN" altLang="en-US" b="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企业标志</a:t>
              </a:r>
              <a:endParaRPr lang="zh-CN" altLang="en-US" b="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30442" y="316501"/>
              <a:ext cx="247982" cy="2624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293299" y="316501"/>
              <a:ext cx="247982" cy="2624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56156" y="316501"/>
              <a:ext cx="247982" cy="2624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8675152" y="360163"/>
            <a:ext cx="2863273" cy="369332"/>
            <a:chOff x="40865" y="255606"/>
            <a:chExt cx="2863273" cy="369332"/>
          </a:xfrm>
        </p:grpSpPr>
        <p:sp>
          <p:nvSpPr>
            <p:cNvPr id="12" name="文本框 11"/>
            <p:cNvSpPr txBox="1"/>
            <p:nvPr/>
          </p:nvSpPr>
          <p:spPr>
            <a:xfrm>
              <a:off x="40865" y="255606"/>
              <a:ext cx="213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LOGO</a:t>
              </a:r>
              <a:r>
                <a:rPr lang="en-US" altLang="zh-CN" b="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  </a:t>
              </a:r>
              <a:r>
                <a:rPr lang="zh-CN" altLang="en-US" b="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企业标志</a:t>
              </a:r>
              <a:endParaRPr lang="zh-CN" altLang="en-US" b="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930442" y="316501"/>
              <a:ext cx="247982" cy="2624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293299" y="316501"/>
              <a:ext cx="247982" cy="2624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56156" y="316501"/>
              <a:ext cx="247982" cy="2624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7"/>
          <p:cNvSpPr/>
          <p:nvPr userDrawn="1"/>
        </p:nvSpPr>
        <p:spPr>
          <a:xfrm flipH="1" flipV="1">
            <a:off x="3911466" y="5285195"/>
            <a:ext cx="6860356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5687024" y="5250403"/>
            <a:ext cx="4497794" cy="211445"/>
          </a:xfrm>
          <a:custGeom>
            <a:avLst/>
            <a:gdLst/>
            <a:ahLst/>
            <a:cxnLst/>
            <a:rect l="l" t="t" r="r" b="b"/>
            <a:pathLst>
              <a:path w="6223844" h="292589">
                <a:moveTo>
                  <a:pt x="2540184" y="228581"/>
                </a:moveTo>
                <a:cubicBezTo>
                  <a:pt x="2553400" y="232312"/>
                  <a:pt x="2567236" y="236602"/>
                  <a:pt x="2581694" y="241451"/>
                </a:cubicBezTo>
                <a:cubicBezTo>
                  <a:pt x="2596151" y="246299"/>
                  <a:pt x="2609964" y="251266"/>
                  <a:pt x="2623135" y="256352"/>
                </a:cubicBezTo>
                <a:cubicBezTo>
                  <a:pt x="2636305" y="261438"/>
                  <a:pt x="2647568" y="266202"/>
                  <a:pt x="2656923" y="270644"/>
                </a:cubicBezTo>
                <a:lnTo>
                  <a:pt x="2648388" y="283141"/>
                </a:lnTo>
                <a:cubicBezTo>
                  <a:pt x="2639532" y="278591"/>
                  <a:pt x="2628593" y="273669"/>
                  <a:pt x="2615572" y="268375"/>
                </a:cubicBezTo>
                <a:cubicBezTo>
                  <a:pt x="2602550" y="263080"/>
                  <a:pt x="2588766" y="257887"/>
                  <a:pt x="2574220" y="252796"/>
                </a:cubicBezTo>
                <a:cubicBezTo>
                  <a:pt x="2559674" y="247705"/>
                  <a:pt x="2545688" y="243189"/>
                  <a:pt x="2532260" y="239249"/>
                </a:cubicBezTo>
                <a:close/>
                <a:moveTo>
                  <a:pt x="1523981" y="209379"/>
                </a:moveTo>
                <a:lnTo>
                  <a:pt x="1523981" y="223419"/>
                </a:lnTo>
                <a:cubicBezTo>
                  <a:pt x="1532224" y="222943"/>
                  <a:pt x="1540656" y="222371"/>
                  <a:pt x="1549280" y="221704"/>
                </a:cubicBezTo>
                <a:cubicBezTo>
                  <a:pt x="1557903" y="221038"/>
                  <a:pt x="1566640" y="220390"/>
                  <a:pt x="1575492" y="219761"/>
                </a:cubicBezTo>
                <a:lnTo>
                  <a:pt x="1575492" y="209379"/>
                </a:lnTo>
                <a:close/>
                <a:moveTo>
                  <a:pt x="4692834" y="202673"/>
                </a:moveTo>
                <a:lnTo>
                  <a:pt x="4692834" y="238659"/>
                </a:lnTo>
                <a:cubicBezTo>
                  <a:pt x="4705858" y="237891"/>
                  <a:pt x="4719739" y="236989"/>
                  <a:pt x="4734478" y="235954"/>
                </a:cubicBezTo>
                <a:cubicBezTo>
                  <a:pt x="4749216" y="234919"/>
                  <a:pt x="4764392" y="233788"/>
                  <a:pt x="4780007" y="232563"/>
                </a:cubicBezTo>
                <a:lnTo>
                  <a:pt x="4780007" y="202673"/>
                </a:lnTo>
                <a:close/>
                <a:moveTo>
                  <a:pt x="406280" y="197492"/>
                </a:moveTo>
                <a:cubicBezTo>
                  <a:pt x="414096" y="205870"/>
                  <a:pt x="423380" y="213504"/>
                  <a:pt x="434131" y="220396"/>
                </a:cubicBezTo>
                <a:cubicBezTo>
                  <a:pt x="444881" y="227288"/>
                  <a:pt x="456832" y="233474"/>
                  <a:pt x="469983" y="238956"/>
                </a:cubicBezTo>
                <a:cubicBezTo>
                  <a:pt x="483318" y="233474"/>
                  <a:pt x="495586" y="227288"/>
                  <a:pt x="506787" y="220396"/>
                </a:cubicBezTo>
                <a:cubicBezTo>
                  <a:pt x="517989" y="213504"/>
                  <a:pt x="527666" y="205870"/>
                  <a:pt x="535820" y="197492"/>
                </a:cubicBezTo>
                <a:close/>
                <a:moveTo>
                  <a:pt x="4929435" y="188055"/>
                </a:moveTo>
                <a:lnTo>
                  <a:pt x="4942236" y="192628"/>
                </a:lnTo>
                <a:cubicBezTo>
                  <a:pt x="4938598" y="205105"/>
                  <a:pt x="4933988" y="218342"/>
                  <a:pt x="4928406" y="232340"/>
                </a:cubicBezTo>
                <a:cubicBezTo>
                  <a:pt x="4922825" y="246339"/>
                  <a:pt x="4916158" y="258504"/>
                  <a:pt x="4908404" y="268836"/>
                </a:cubicBezTo>
                <a:lnTo>
                  <a:pt x="4895298" y="261842"/>
                </a:lnTo>
                <a:cubicBezTo>
                  <a:pt x="4903235" y="251812"/>
                  <a:pt x="4910068" y="240010"/>
                  <a:pt x="4915796" y="226435"/>
                </a:cubicBezTo>
                <a:cubicBezTo>
                  <a:pt x="4921524" y="212860"/>
                  <a:pt x="4926070" y="200067"/>
                  <a:pt x="4929435" y="188055"/>
                </a:cubicBezTo>
                <a:close/>
                <a:moveTo>
                  <a:pt x="2520372" y="186824"/>
                </a:moveTo>
                <a:lnTo>
                  <a:pt x="2535308" y="186824"/>
                </a:lnTo>
                <a:cubicBezTo>
                  <a:pt x="2532034" y="206613"/>
                  <a:pt x="2525610" y="222982"/>
                  <a:pt x="2516038" y="235930"/>
                </a:cubicBezTo>
                <a:cubicBezTo>
                  <a:pt x="2506464" y="248879"/>
                  <a:pt x="2492048" y="259152"/>
                  <a:pt x="2472790" y="266749"/>
                </a:cubicBezTo>
                <a:cubicBezTo>
                  <a:pt x="2453531" y="274347"/>
                  <a:pt x="2427736" y="280014"/>
                  <a:pt x="2395404" y="283750"/>
                </a:cubicBezTo>
                <a:cubicBezTo>
                  <a:pt x="2394890" y="281820"/>
                  <a:pt x="2394014" y="279661"/>
                  <a:pt x="2392776" y="277273"/>
                </a:cubicBezTo>
                <a:cubicBezTo>
                  <a:pt x="2391537" y="274886"/>
                  <a:pt x="2390280" y="272879"/>
                  <a:pt x="2389003" y="271253"/>
                </a:cubicBezTo>
                <a:cubicBezTo>
                  <a:pt x="2420208" y="268106"/>
                  <a:pt x="2444904" y="263225"/>
                  <a:pt x="2463092" y="256612"/>
                </a:cubicBezTo>
                <a:cubicBezTo>
                  <a:pt x="2481281" y="249998"/>
                  <a:pt x="2494711" y="241031"/>
                  <a:pt x="2503382" y="229710"/>
                </a:cubicBezTo>
                <a:cubicBezTo>
                  <a:pt x="2512054" y="218389"/>
                  <a:pt x="2517718" y="204094"/>
                  <a:pt x="2520372" y="186824"/>
                </a:cubicBezTo>
                <a:close/>
                <a:moveTo>
                  <a:pt x="4966620" y="185921"/>
                </a:moveTo>
                <a:lnTo>
                  <a:pt x="4981251" y="185921"/>
                </a:lnTo>
                <a:lnTo>
                  <a:pt x="4981251" y="252695"/>
                </a:lnTo>
                <a:cubicBezTo>
                  <a:pt x="4981004" y="256716"/>
                  <a:pt x="4982337" y="259422"/>
                  <a:pt x="4985252" y="260813"/>
                </a:cubicBezTo>
                <a:cubicBezTo>
                  <a:pt x="4988166" y="262204"/>
                  <a:pt x="4994148" y="262852"/>
                  <a:pt x="5003197" y="262757"/>
                </a:cubicBezTo>
                <a:lnTo>
                  <a:pt x="5070252" y="262757"/>
                </a:lnTo>
                <a:cubicBezTo>
                  <a:pt x="5075559" y="262915"/>
                  <a:pt x="5079578" y="261989"/>
                  <a:pt x="5082310" y="259979"/>
                </a:cubicBezTo>
                <a:cubicBezTo>
                  <a:pt x="5085042" y="257969"/>
                  <a:pt x="5086960" y="253926"/>
                  <a:pt x="5088067" y="247851"/>
                </a:cubicBezTo>
                <a:cubicBezTo>
                  <a:pt x="5089173" y="241775"/>
                  <a:pt x="5089940" y="232718"/>
                  <a:pt x="5090370" y="220680"/>
                </a:cubicBezTo>
                <a:cubicBezTo>
                  <a:pt x="5092420" y="222065"/>
                  <a:pt x="5094720" y="223259"/>
                  <a:pt x="5097266" y="224263"/>
                </a:cubicBezTo>
                <a:cubicBezTo>
                  <a:pt x="5099812" y="225266"/>
                  <a:pt x="5102187" y="226003"/>
                  <a:pt x="5104390" y="226473"/>
                </a:cubicBezTo>
                <a:cubicBezTo>
                  <a:pt x="5103546" y="246291"/>
                  <a:pt x="5100892" y="259685"/>
                  <a:pt x="5096428" y="266656"/>
                </a:cubicBezTo>
                <a:cubicBezTo>
                  <a:pt x="5091964" y="273627"/>
                  <a:pt x="5083442" y="276887"/>
                  <a:pt x="5070862" y="276435"/>
                </a:cubicBezTo>
                <a:lnTo>
                  <a:pt x="5003197" y="276435"/>
                </a:lnTo>
                <a:cubicBezTo>
                  <a:pt x="4989138" y="276645"/>
                  <a:pt x="4979460" y="275086"/>
                  <a:pt x="4974164" y="271758"/>
                </a:cubicBezTo>
                <a:cubicBezTo>
                  <a:pt x="4968869" y="268430"/>
                  <a:pt x="4966354" y="262076"/>
                  <a:pt x="4966620" y="252695"/>
                </a:cubicBezTo>
                <a:close/>
                <a:moveTo>
                  <a:pt x="5119020" y="183786"/>
                </a:moveTo>
                <a:cubicBezTo>
                  <a:pt x="5128426" y="195932"/>
                  <a:pt x="5137277" y="208916"/>
                  <a:pt x="5145576" y="222738"/>
                </a:cubicBezTo>
                <a:cubicBezTo>
                  <a:pt x="5153876" y="236560"/>
                  <a:pt x="5160060" y="248782"/>
                  <a:pt x="5164132" y="259403"/>
                </a:cubicBezTo>
                <a:lnTo>
                  <a:pt x="5150110" y="265797"/>
                </a:lnTo>
                <a:cubicBezTo>
                  <a:pt x="5146212" y="255009"/>
                  <a:pt x="5140217" y="242599"/>
                  <a:pt x="5132128" y="228568"/>
                </a:cubicBezTo>
                <a:cubicBezTo>
                  <a:pt x="5124037" y="214537"/>
                  <a:pt x="5115300" y="201439"/>
                  <a:pt x="5105914" y="189275"/>
                </a:cubicBezTo>
                <a:close/>
                <a:moveTo>
                  <a:pt x="1523981" y="168536"/>
                </a:moveTo>
                <a:lnTo>
                  <a:pt x="1523981" y="179242"/>
                </a:lnTo>
                <a:lnTo>
                  <a:pt x="1575492" y="179242"/>
                </a:lnTo>
                <a:lnTo>
                  <a:pt x="1575492" y="168536"/>
                </a:lnTo>
                <a:close/>
                <a:moveTo>
                  <a:pt x="5003502" y="163967"/>
                </a:moveTo>
                <a:cubicBezTo>
                  <a:pt x="5015764" y="170288"/>
                  <a:pt x="5027968" y="177466"/>
                  <a:pt x="5040116" y="185501"/>
                </a:cubicBezTo>
                <a:cubicBezTo>
                  <a:pt x="5052263" y="193537"/>
                  <a:pt x="5062106" y="201096"/>
                  <a:pt x="5069644" y="208179"/>
                </a:cubicBezTo>
                <a:lnTo>
                  <a:pt x="5059585" y="218546"/>
                </a:lnTo>
                <a:cubicBezTo>
                  <a:pt x="5052194" y="211564"/>
                  <a:pt x="5042440" y="203878"/>
                  <a:pt x="5030324" y="195487"/>
                </a:cubicBezTo>
                <a:cubicBezTo>
                  <a:pt x="5018208" y="187096"/>
                  <a:pt x="5006016" y="179638"/>
                  <a:pt x="4993748" y="173114"/>
                </a:cubicBezTo>
                <a:close/>
                <a:moveTo>
                  <a:pt x="3111075" y="162764"/>
                </a:moveTo>
                <a:lnTo>
                  <a:pt x="3111075" y="218237"/>
                </a:lnTo>
                <a:cubicBezTo>
                  <a:pt x="3120555" y="216720"/>
                  <a:pt x="3130474" y="215107"/>
                  <a:pt x="3140831" y="213399"/>
                </a:cubicBezTo>
                <a:cubicBezTo>
                  <a:pt x="3151188" y="211690"/>
                  <a:pt x="3161792" y="209849"/>
                  <a:pt x="3172644" y="207874"/>
                </a:cubicBezTo>
                <a:lnTo>
                  <a:pt x="3172644" y="162764"/>
                </a:lnTo>
                <a:close/>
                <a:moveTo>
                  <a:pt x="2432590" y="159735"/>
                </a:moveTo>
                <a:lnTo>
                  <a:pt x="2620651" y="159735"/>
                </a:lnTo>
                <a:lnTo>
                  <a:pt x="2620651" y="243212"/>
                </a:lnTo>
                <a:lnTo>
                  <a:pt x="2606021" y="243212"/>
                </a:lnTo>
                <a:lnTo>
                  <a:pt x="2606021" y="172803"/>
                </a:lnTo>
                <a:lnTo>
                  <a:pt x="2446610" y="172803"/>
                </a:lnTo>
                <a:lnTo>
                  <a:pt x="2446610" y="244736"/>
                </a:lnTo>
                <a:lnTo>
                  <a:pt x="2432590" y="244736"/>
                </a:lnTo>
                <a:close/>
                <a:moveTo>
                  <a:pt x="4692834" y="157868"/>
                </a:moveTo>
                <a:lnTo>
                  <a:pt x="4692834" y="190215"/>
                </a:lnTo>
                <a:lnTo>
                  <a:pt x="4780007" y="190215"/>
                </a:lnTo>
                <a:lnTo>
                  <a:pt x="4780007" y="157868"/>
                </a:lnTo>
                <a:close/>
                <a:moveTo>
                  <a:pt x="6079674" y="138684"/>
                </a:moveTo>
                <a:lnTo>
                  <a:pt x="6094305" y="138684"/>
                </a:lnTo>
                <a:lnTo>
                  <a:pt x="6094305" y="172517"/>
                </a:lnTo>
                <a:lnTo>
                  <a:pt x="6214396" y="172517"/>
                </a:lnTo>
                <a:lnTo>
                  <a:pt x="6214396" y="186233"/>
                </a:lnTo>
                <a:lnTo>
                  <a:pt x="6107411" y="186233"/>
                </a:lnTo>
                <a:cubicBezTo>
                  <a:pt x="6120835" y="203531"/>
                  <a:pt x="6137954" y="218847"/>
                  <a:pt x="6158770" y="232182"/>
                </a:cubicBezTo>
                <a:cubicBezTo>
                  <a:pt x="6179585" y="245517"/>
                  <a:pt x="6201276" y="255499"/>
                  <a:pt x="6223844" y="262128"/>
                </a:cubicBezTo>
                <a:cubicBezTo>
                  <a:pt x="6222124" y="263862"/>
                  <a:pt x="6220384" y="265881"/>
                  <a:pt x="6218625" y="268186"/>
                </a:cubicBezTo>
                <a:cubicBezTo>
                  <a:pt x="6216866" y="270491"/>
                  <a:pt x="6215355" y="272739"/>
                  <a:pt x="6214091" y="274930"/>
                </a:cubicBezTo>
                <a:cubicBezTo>
                  <a:pt x="6191364" y="266961"/>
                  <a:pt x="6169304" y="255696"/>
                  <a:pt x="6147912" y="241135"/>
                </a:cubicBezTo>
                <a:cubicBezTo>
                  <a:pt x="6126518" y="226575"/>
                  <a:pt x="6108649" y="209900"/>
                  <a:pt x="6094305" y="191110"/>
                </a:cubicBezTo>
                <a:lnTo>
                  <a:pt x="6094305" y="283160"/>
                </a:lnTo>
                <a:lnTo>
                  <a:pt x="6079674" y="283160"/>
                </a:lnTo>
                <a:lnTo>
                  <a:pt x="6079674" y="188062"/>
                </a:lnTo>
                <a:cubicBezTo>
                  <a:pt x="6070156" y="200745"/>
                  <a:pt x="6058780" y="212768"/>
                  <a:pt x="6045548" y="224130"/>
                </a:cubicBezTo>
                <a:cubicBezTo>
                  <a:pt x="6032316" y="235492"/>
                  <a:pt x="6018253" y="245686"/>
                  <a:pt x="6003362" y="254712"/>
                </a:cubicBezTo>
                <a:cubicBezTo>
                  <a:pt x="5988470" y="263737"/>
                  <a:pt x="5973775" y="271086"/>
                  <a:pt x="5959278" y="276759"/>
                </a:cubicBezTo>
                <a:cubicBezTo>
                  <a:pt x="5958020" y="274854"/>
                  <a:pt x="5956497" y="272796"/>
                  <a:pt x="5954706" y="270587"/>
                </a:cubicBezTo>
                <a:cubicBezTo>
                  <a:pt x="5952916" y="268377"/>
                  <a:pt x="5951087" y="266472"/>
                  <a:pt x="5949220" y="264872"/>
                </a:cubicBezTo>
                <a:cubicBezTo>
                  <a:pt x="5963092" y="260012"/>
                  <a:pt x="5977139" y="253577"/>
                  <a:pt x="5991361" y="245568"/>
                </a:cubicBezTo>
                <a:cubicBezTo>
                  <a:pt x="6005584" y="237558"/>
                  <a:pt x="6019044" y="228482"/>
                  <a:pt x="6031742" y="218339"/>
                </a:cubicBezTo>
                <a:cubicBezTo>
                  <a:pt x="6044440" y="208196"/>
                  <a:pt x="6055439" y="197494"/>
                  <a:pt x="6064739" y="186233"/>
                </a:cubicBezTo>
                <a:lnTo>
                  <a:pt x="5955621" y="186233"/>
                </a:lnTo>
                <a:lnTo>
                  <a:pt x="5955621" y="172517"/>
                </a:lnTo>
                <a:lnTo>
                  <a:pt x="6079674" y="172517"/>
                </a:lnTo>
                <a:close/>
                <a:moveTo>
                  <a:pt x="3488114" y="138361"/>
                </a:moveTo>
                <a:cubicBezTo>
                  <a:pt x="3480656" y="138234"/>
                  <a:pt x="3472474" y="140622"/>
                  <a:pt x="3463567" y="145526"/>
                </a:cubicBezTo>
                <a:cubicBezTo>
                  <a:pt x="3454661" y="150430"/>
                  <a:pt x="3445869" y="158612"/>
                  <a:pt x="3437192" y="170071"/>
                </a:cubicBezTo>
                <a:cubicBezTo>
                  <a:pt x="3438526" y="194743"/>
                  <a:pt x="3443633" y="214155"/>
                  <a:pt x="3452514" y="228307"/>
                </a:cubicBezTo>
                <a:cubicBezTo>
                  <a:pt x="3461395" y="242460"/>
                  <a:pt x="3474278" y="249676"/>
                  <a:pt x="3491163" y="249955"/>
                </a:cubicBezTo>
                <a:cubicBezTo>
                  <a:pt x="3503455" y="249638"/>
                  <a:pt x="3513479" y="244327"/>
                  <a:pt x="3521235" y="234024"/>
                </a:cubicBezTo>
                <a:cubicBezTo>
                  <a:pt x="3528992" y="223721"/>
                  <a:pt x="3532994" y="210331"/>
                  <a:pt x="3533242" y="193853"/>
                </a:cubicBezTo>
                <a:cubicBezTo>
                  <a:pt x="3533343" y="177401"/>
                  <a:pt x="3529786" y="164113"/>
                  <a:pt x="3522570" y="153987"/>
                </a:cubicBezTo>
                <a:cubicBezTo>
                  <a:pt x="3515353" y="143862"/>
                  <a:pt x="3503868" y="138653"/>
                  <a:pt x="3488114" y="138361"/>
                </a:cubicBezTo>
                <a:close/>
                <a:moveTo>
                  <a:pt x="1523981" y="126778"/>
                </a:moveTo>
                <a:lnTo>
                  <a:pt x="1523981" y="138399"/>
                </a:lnTo>
                <a:lnTo>
                  <a:pt x="1575492" y="138399"/>
                </a:lnTo>
                <a:lnTo>
                  <a:pt x="1575492" y="126778"/>
                </a:lnTo>
                <a:close/>
                <a:moveTo>
                  <a:pt x="398050" y="124035"/>
                </a:moveTo>
                <a:lnTo>
                  <a:pt x="398050" y="149676"/>
                </a:lnTo>
                <a:lnTo>
                  <a:pt x="549536" y="149676"/>
                </a:lnTo>
                <a:lnTo>
                  <a:pt x="549536" y="124035"/>
                </a:lnTo>
                <a:close/>
                <a:moveTo>
                  <a:pt x="4692834" y="113672"/>
                </a:moveTo>
                <a:lnTo>
                  <a:pt x="4692834" y="145714"/>
                </a:lnTo>
                <a:lnTo>
                  <a:pt x="4780007" y="145714"/>
                </a:lnTo>
                <a:lnTo>
                  <a:pt x="4780007" y="113672"/>
                </a:lnTo>
                <a:close/>
                <a:moveTo>
                  <a:pt x="4189228" y="111252"/>
                </a:moveTo>
                <a:lnTo>
                  <a:pt x="4251102" y="111252"/>
                </a:lnTo>
                <a:lnTo>
                  <a:pt x="4251102" y="229834"/>
                </a:lnTo>
                <a:cubicBezTo>
                  <a:pt x="4254202" y="231726"/>
                  <a:pt x="4257682" y="234343"/>
                  <a:pt x="4261542" y="237684"/>
                </a:cubicBezTo>
                <a:cubicBezTo>
                  <a:pt x="4265403" y="241024"/>
                  <a:pt x="4270254" y="244708"/>
                  <a:pt x="4276096" y="248734"/>
                </a:cubicBezTo>
                <a:cubicBezTo>
                  <a:pt x="4285863" y="255409"/>
                  <a:pt x="4297191" y="259816"/>
                  <a:pt x="4310082" y="261957"/>
                </a:cubicBezTo>
                <a:cubicBezTo>
                  <a:pt x="4322972" y="264097"/>
                  <a:pt x="4338263" y="265075"/>
                  <a:pt x="4355954" y="264891"/>
                </a:cubicBezTo>
                <a:cubicBezTo>
                  <a:pt x="4375677" y="264846"/>
                  <a:pt x="4395362" y="264325"/>
                  <a:pt x="4415009" y="263328"/>
                </a:cubicBezTo>
                <a:cubicBezTo>
                  <a:pt x="4434656" y="262331"/>
                  <a:pt x="4452055" y="261125"/>
                  <a:pt x="4467206" y="259708"/>
                </a:cubicBezTo>
                <a:cubicBezTo>
                  <a:pt x="4466088" y="261975"/>
                  <a:pt x="4465047" y="264677"/>
                  <a:pt x="4464082" y="267814"/>
                </a:cubicBezTo>
                <a:cubicBezTo>
                  <a:pt x="4463116" y="270951"/>
                  <a:pt x="4462532" y="273725"/>
                  <a:pt x="4462329" y="276138"/>
                </a:cubicBezTo>
                <a:cubicBezTo>
                  <a:pt x="4455012" y="276559"/>
                  <a:pt x="4444822" y="277001"/>
                  <a:pt x="4431759" y="277467"/>
                </a:cubicBezTo>
                <a:cubicBezTo>
                  <a:pt x="4418696" y="277932"/>
                  <a:pt x="4405210" y="278330"/>
                  <a:pt x="4391300" y="278660"/>
                </a:cubicBezTo>
                <a:cubicBezTo>
                  <a:pt x="4377390" y="278991"/>
                  <a:pt x="4365506" y="279163"/>
                  <a:pt x="4355650" y="279178"/>
                </a:cubicBezTo>
                <a:cubicBezTo>
                  <a:pt x="4336612" y="279343"/>
                  <a:pt x="4320280" y="278177"/>
                  <a:pt x="4306652" y="275681"/>
                </a:cubicBezTo>
                <a:cubicBezTo>
                  <a:pt x="4293026" y="273185"/>
                  <a:pt x="4281113" y="268369"/>
                  <a:pt x="4270915" y="261233"/>
                </a:cubicBezTo>
                <a:cubicBezTo>
                  <a:pt x="4264934" y="256673"/>
                  <a:pt x="4259523" y="252303"/>
                  <a:pt x="4254684" y="248124"/>
                </a:cubicBezTo>
                <a:cubicBezTo>
                  <a:pt x="4249846" y="243946"/>
                  <a:pt x="4245807" y="241710"/>
                  <a:pt x="4242568" y="241418"/>
                </a:cubicBezTo>
                <a:cubicBezTo>
                  <a:pt x="4236593" y="241647"/>
                  <a:pt x="4229646" y="245532"/>
                  <a:pt x="4221728" y="253073"/>
                </a:cubicBezTo>
                <a:cubicBezTo>
                  <a:pt x="4213810" y="260614"/>
                  <a:pt x="4205110" y="270433"/>
                  <a:pt x="4195630" y="282531"/>
                </a:cubicBezTo>
                <a:lnTo>
                  <a:pt x="4184656" y="269450"/>
                </a:lnTo>
                <a:cubicBezTo>
                  <a:pt x="4194442" y="258489"/>
                  <a:pt x="4203751" y="249334"/>
                  <a:pt x="4212584" y="241988"/>
                </a:cubicBezTo>
                <a:cubicBezTo>
                  <a:pt x="4221416" y="234641"/>
                  <a:pt x="4229583" y="229980"/>
                  <a:pt x="4237082" y="228005"/>
                </a:cubicBezTo>
                <a:lnTo>
                  <a:pt x="4237082" y="125273"/>
                </a:lnTo>
                <a:lnTo>
                  <a:pt x="4189228" y="125273"/>
                </a:lnTo>
                <a:close/>
                <a:moveTo>
                  <a:pt x="81344" y="103309"/>
                </a:moveTo>
                <a:lnTo>
                  <a:pt x="81344" y="183204"/>
                </a:lnTo>
                <a:lnTo>
                  <a:pt x="167335" y="183204"/>
                </a:lnTo>
                <a:lnTo>
                  <a:pt x="167335" y="103309"/>
                </a:lnTo>
                <a:close/>
                <a:moveTo>
                  <a:pt x="4656563" y="100603"/>
                </a:moveTo>
                <a:lnTo>
                  <a:pt x="4815059" y="100603"/>
                </a:lnTo>
                <a:lnTo>
                  <a:pt x="4815059" y="113672"/>
                </a:lnTo>
                <a:lnTo>
                  <a:pt x="4794028" y="113672"/>
                </a:lnTo>
                <a:lnTo>
                  <a:pt x="4794028" y="231648"/>
                </a:lnTo>
                <a:lnTo>
                  <a:pt x="4816582" y="229819"/>
                </a:lnTo>
                <a:lnTo>
                  <a:pt x="4816278" y="242621"/>
                </a:lnTo>
                <a:lnTo>
                  <a:pt x="4794028" y="244450"/>
                </a:lnTo>
                <a:lnTo>
                  <a:pt x="4794028" y="283160"/>
                </a:lnTo>
                <a:lnTo>
                  <a:pt x="4780007" y="283160"/>
                </a:lnTo>
                <a:lnTo>
                  <a:pt x="4780007" y="245669"/>
                </a:lnTo>
                <a:cubicBezTo>
                  <a:pt x="4755515" y="247523"/>
                  <a:pt x="4732109" y="249301"/>
                  <a:pt x="4709788" y="251003"/>
                </a:cubicBezTo>
                <a:cubicBezTo>
                  <a:pt x="4687468" y="252705"/>
                  <a:pt x="4667796" y="254178"/>
                  <a:pt x="4650772" y="255423"/>
                </a:cubicBezTo>
                <a:lnTo>
                  <a:pt x="4648334" y="241707"/>
                </a:lnTo>
                <a:lnTo>
                  <a:pt x="4678814" y="239878"/>
                </a:lnTo>
                <a:lnTo>
                  <a:pt x="4678814" y="113672"/>
                </a:lnTo>
                <a:lnTo>
                  <a:pt x="4656563" y="113672"/>
                </a:lnTo>
                <a:close/>
                <a:moveTo>
                  <a:pt x="3111075" y="98756"/>
                </a:moveTo>
                <a:lnTo>
                  <a:pt x="3111075" y="149352"/>
                </a:lnTo>
                <a:lnTo>
                  <a:pt x="3172644" y="149352"/>
                </a:lnTo>
                <a:lnTo>
                  <a:pt x="3172644" y="98756"/>
                </a:lnTo>
                <a:close/>
                <a:moveTo>
                  <a:pt x="1411510" y="98146"/>
                </a:moveTo>
                <a:cubicBezTo>
                  <a:pt x="1409827" y="102889"/>
                  <a:pt x="1408087" y="107576"/>
                  <a:pt x="1406290" y="112205"/>
                </a:cubicBezTo>
                <a:cubicBezTo>
                  <a:pt x="1404493" y="116834"/>
                  <a:pt x="1402677" y="121292"/>
                  <a:pt x="1400842" y="125578"/>
                </a:cubicBezTo>
                <a:lnTo>
                  <a:pt x="1411510" y="125578"/>
                </a:lnTo>
                <a:close/>
                <a:moveTo>
                  <a:pt x="2191798" y="97822"/>
                </a:moveTo>
                <a:cubicBezTo>
                  <a:pt x="2190909" y="108795"/>
                  <a:pt x="2189791" y="119406"/>
                  <a:pt x="2188445" y="129655"/>
                </a:cubicBezTo>
                <a:cubicBezTo>
                  <a:pt x="2187099" y="139904"/>
                  <a:pt x="2185372" y="149829"/>
                  <a:pt x="2183264" y="159430"/>
                </a:cubicBezTo>
                <a:lnTo>
                  <a:pt x="2280190" y="159430"/>
                </a:lnTo>
                <a:lnTo>
                  <a:pt x="2280190" y="97822"/>
                </a:lnTo>
                <a:close/>
                <a:moveTo>
                  <a:pt x="2094567" y="97822"/>
                </a:moveTo>
                <a:lnTo>
                  <a:pt x="2094567" y="159430"/>
                </a:lnTo>
                <a:lnTo>
                  <a:pt x="2168328" y="159430"/>
                </a:lnTo>
                <a:cubicBezTo>
                  <a:pt x="2170424" y="149962"/>
                  <a:pt x="2172100" y="140076"/>
                  <a:pt x="2173358" y="129770"/>
                </a:cubicBezTo>
                <a:cubicBezTo>
                  <a:pt x="2174615" y="119464"/>
                  <a:pt x="2175682" y="108814"/>
                  <a:pt x="2176558" y="97822"/>
                </a:cubicBezTo>
                <a:close/>
                <a:moveTo>
                  <a:pt x="1754715" y="96317"/>
                </a:moveTo>
                <a:lnTo>
                  <a:pt x="1798301" y="96317"/>
                </a:lnTo>
                <a:lnTo>
                  <a:pt x="1798301" y="289865"/>
                </a:lnTo>
                <a:lnTo>
                  <a:pt x="1694669" y="289865"/>
                </a:lnTo>
                <a:lnTo>
                  <a:pt x="1694669" y="250241"/>
                </a:lnTo>
                <a:lnTo>
                  <a:pt x="1754715" y="250241"/>
                </a:lnTo>
                <a:close/>
                <a:moveTo>
                  <a:pt x="5036724" y="93555"/>
                </a:moveTo>
                <a:lnTo>
                  <a:pt x="5036724" y="140227"/>
                </a:lnTo>
                <a:lnTo>
                  <a:pt x="5119630" y="140227"/>
                </a:lnTo>
                <a:lnTo>
                  <a:pt x="5119630" y="93555"/>
                </a:lnTo>
                <a:close/>
                <a:moveTo>
                  <a:pt x="4938274" y="93555"/>
                </a:moveTo>
                <a:lnTo>
                  <a:pt x="4938274" y="140227"/>
                </a:lnTo>
                <a:lnTo>
                  <a:pt x="5022704" y="140227"/>
                </a:lnTo>
                <a:lnTo>
                  <a:pt x="5022704" y="93555"/>
                </a:lnTo>
                <a:close/>
                <a:moveTo>
                  <a:pt x="1468508" y="91459"/>
                </a:moveTo>
                <a:lnTo>
                  <a:pt x="1636148" y="91459"/>
                </a:lnTo>
                <a:lnTo>
                  <a:pt x="1636148" y="126778"/>
                </a:lnTo>
                <a:lnTo>
                  <a:pt x="1616336" y="126778"/>
                </a:lnTo>
                <a:lnTo>
                  <a:pt x="1616336" y="216412"/>
                </a:lnTo>
                <a:lnTo>
                  <a:pt x="1639500" y="214579"/>
                </a:lnTo>
                <a:lnTo>
                  <a:pt x="1639500" y="250694"/>
                </a:lnTo>
                <a:lnTo>
                  <a:pt x="1616336" y="252832"/>
                </a:lnTo>
                <a:lnTo>
                  <a:pt x="1616336" y="289560"/>
                </a:lnTo>
                <a:lnTo>
                  <a:pt x="1575492" y="289560"/>
                </a:lnTo>
                <a:lnTo>
                  <a:pt x="1575492" y="256642"/>
                </a:lnTo>
                <a:cubicBezTo>
                  <a:pt x="1556004" y="258337"/>
                  <a:pt x="1537297" y="259976"/>
                  <a:pt x="1519371" y="261557"/>
                </a:cubicBezTo>
                <a:cubicBezTo>
                  <a:pt x="1501445" y="263138"/>
                  <a:pt x="1485100" y="264548"/>
                  <a:pt x="1470336" y="265786"/>
                </a:cubicBezTo>
                <a:lnTo>
                  <a:pt x="1463936" y="227381"/>
                </a:lnTo>
                <a:lnTo>
                  <a:pt x="1483443" y="226162"/>
                </a:lnTo>
                <a:lnTo>
                  <a:pt x="1483443" y="126778"/>
                </a:lnTo>
                <a:lnTo>
                  <a:pt x="1468508" y="126778"/>
                </a:lnTo>
                <a:close/>
                <a:moveTo>
                  <a:pt x="3965734" y="91440"/>
                </a:moveTo>
                <a:lnTo>
                  <a:pt x="3980364" y="91440"/>
                </a:lnTo>
                <a:lnTo>
                  <a:pt x="3980364" y="283160"/>
                </a:lnTo>
                <a:lnTo>
                  <a:pt x="3965734" y="283160"/>
                </a:lnTo>
                <a:close/>
                <a:moveTo>
                  <a:pt x="67361" y="89631"/>
                </a:moveTo>
                <a:lnTo>
                  <a:pt x="181623" y="89631"/>
                </a:lnTo>
                <a:lnTo>
                  <a:pt x="181623" y="196577"/>
                </a:lnTo>
                <a:lnTo>
                  <a:pt x="67361" y="196577"/>
                </a:lnTo>
                <a:close/>
                <a:moveTo>
                  <a:pt x="398050" y="87764"/>
                </a:moveTo>
                <a:lnTo>
                  <a:pt x="398050" y="112491"/>
                </a:lnTo>
                <a:lnTo>
                  <a:pt x="549536" y="112491"/>
                </a:lnTo>
                <a:lnTo>
                  <a:pt x="549536" y="87764"/>
                </a:lnTo>
                <a:close/>
                <a:moveTo>
                  <a:pt x="2939777" y="84125"/>
                </a:moveTo>
                <a:cubicBezTo>
                  <a:pt x="2948896" y="89370"/>
                  <a:pt x="2957786" y="95492"/>
                  <a:pt x="2966447" y="102489"/>
                </a:cubicBezTo>
                <a:cubicBezTo>
                  <a:pt x="2975108" y="109487"/>
                  <a:pt x="2981865" y="116066"/>
                  <a:pt x="2986716" y="122225"/>
                </a:cubicBezTo>
                <a:lnTo>
                  <a:pt x="2976658" y="131369"/>
                </a:lnTo>
                <a:cubicBezTo>
                  <a:pt x="2971534" y="125216"/>
                  <a:pt x="2964714" y="118549"/>
                  <a:pt x="2956198" y="111367"/>
                </a:cubicBezTo>
                <a:cubicBezTo>
                  <a:pt x="2947683" y="104185"/>
                  <a:pt x="2938958" y="97746"/>
                  <a:pt x="2930024" y="92050"/>
                </a:cubicBezTo>
                <a:close/>
                <a:moveTo>
                  <a:pt x="2902896" y="79858"/>
                </a:moveTo>
                <a:lnTo>
                  <a:pt x="2916917" y="79858"/>
                </a:lnTo>
                <a:lnTo>
                  <a:pt x="2916917" y="123444"/>
                </a:lnTo>
                <a:cubicBezTo>
                  <a:pt x="2916924" y="126175"/>
                  <a:pt x="2916910" y="128867"/>
                  <a:pt x="2916879" y="131522"/>
                </a:cubicBezTo>
                <a:cubicBezTo>
                  <a:pt x="2916847" y="134176"/>
                  <a:pt x="2916758" y="136868"/>
                  <a:pt x="2916612" y="139599"/>
                </a:cubicBezTo>
                <a:lnTo>
                  <a:pt x="3001956" y="139599"/>
                </a:lnTo>
                <a:lnTo>
                  <a:pt x="3001956" y="153315"/>
                </a:lnTo>
                <a:lnTo>
                  <a:pt x="2918746" y="153315"/>
                </a:lnTo>
                <a:cubicBezTo>
                  <a:pt x="2925712" y="181274"/>
                  <a:pt x="2936240" y="205442"/>
                  <a:pt x="2950331" y="225819"/>
                </a:cubicBezTo>
                <a:cubicBezTo>
                  <a:pt x="2964422" y="246196"/>
                  <a:pt x="2982341" y="261449"/>
                  <a:pt x="3004090" y="271577"/>
                </a:cubicBezTo>
                <a:cubicBezTo>
                  <a:pt x="3002204" y="273012"/>
                  <a:pt x="3000337" y="274790"/>
                  <a:pt x="2998489" y="276911"/>
                </a:cubicBezTo>
                <a:cubicBezTo>
                  <a:pt x="2996641" y="279032"/>
                  <a:pt x="2995155" y="281115"/>
                  <a:pt x="2994032" y="283160"/>
                </a:cubicBezTo>
                <a:cubicBezTo>
                  <a:pt x="2974251" y="273127"/>
                  <a:pt x="2957576" y="258979"/>
                  <a:pt x="2944006" y="240716"/>
                </a:cubicBezTo>
                <a:cubicBezTo>
                  <a:pt x="2930436" y="222454"/>
                  <a:pt x="2919781" y="200838"/>
                  <a:pt x="2912040" y="175870"/>
                </a:cubicBezTo>
                <a:cubicBezTo>
                  <a:pt x="2908313" y="194666"/>
                  <a:pt x="2900223" y="213386"/>
                  <a:pt x="2887770" y="232029"/>
                </a:cubicBezTo>
                <a:cubicBezTo>
                  <a:pt x="2875318" y="250673"/>
                  <a:pt x="2856180" y="268021"/>
                  <a:pt x="2830354" y="284074"/>
                </a:cubicBezTo>
                <a:cubicBezTo>
                  <a:pt x="2829078" y="282480"/>
                  <a:pt x="2827439" y="280791"/>
                  <a:pt x="2825439" y="279007"/>
                </a:cubicBezTo>
                <a:cubicBezTo>
                  <a:pt x="2823439" y="277222"/>
                  <a:pt x="2821419" y="275762"/>
                  <a:pt x="2819381" y="274625"/>
                </a:cubicBezTo>
                <a:cubicBezTo>
                  <a:pt x="2839110" y="262640"/>
                  <a:pt x="2854685" y="249831"/>
                  <a:pt x="2866106" y="236198"/>
                </a:cubicBezTo>
                <a:cubicBezTo>
                  <a:pt x="2877526" y="222565"/>
                  <a:pt x="2885899" y="208694"/>
                  <a:pt x="2891224" y="194587"/>
                </a:cubicBezTo>
                <a:cubicBezTo>
                  <a:pt x="2896548" y="180480"/>
                  <a:pt x="2899931" y="166722"/>
                  <a:pt x="2901372" y="153315"/>
                </a:cubicBezTo>
                <a:lnTo>
                  <a:pt x="2826392" y="153315"/>
                </a:lnTo>
                <a:lnTo>
                  <a:pt x="2826392" y="139599"/>
                </a:lnTo>
                <a:lnTo>
                  <a:pt x="2902592" y="139599"/>
                </a:lnTo>
                <a:cubicBezTo>
                  <a:pt x="2902737" y="136716"/>
                  <a:pt x="2902826" y="133947"/>
                  <a:pt x="2902858" y="131293"/>
                </a:cubicBezTo>
                <a:cubicBezTo>
                  <a:pt x="2902890" y="128639"/>
                  <a:pt x="2902902" y="126023"/>
                  <a:pt x="2902896" y="123444"/>
                </a:cubicBezTo>
                <a:close/>
                <a:moveTo>
                  <a:pt x="2497817" y="79229"/>
                </a:moveTo>
                <a:cubicBezTo>
                  <a:pt x="2497392" y="84246"/>
                  <a:pt x="2496718" y="89091"/>
                  <a:pt x="2495798" y="93765"/>
                </a:cubicBezTo>
                <a:cubicBezTo>
                  <a:pt x="2494877" y="98439"/>
                  <a:pt x="2493518" y="103055"/>
                  <a:pt x="2491721" y="107614"/>
                </a:cubicBezTo>
                <a:lnTo>
                  <a:pt x="2555729" y="107614"/>
                </a:lnTo>
                <a:lnTo>
                  <a:pt x="2555729" y="79229"/>
                </a:lnTo>
                <a:close/>
                <a:moveTo>
                  <a:pt x="2432894" y="79229"/>
                </a:moveTo>
                <a:cubicBezTo>
                  <a:pt x="2432133" y="84132"/>
                  <a:pt x="2431370" y="88977"/>
                  <a:pt x="2430608" y="93765"/>
                </a:cubicBezTo>
                <a:cubicBezTo>
                  <a:pt x="2429847" y="98553"/>
                  <a:pt x="2429084" y="103169"/>
                  <a:pt x="2428323" y="107614"/>
                </a:cubicBezTo>
                <a:lnTo>
                  <a:pt x="2476176" y="107614"/>
                </a:lnTo>
                <a:cubicBezTo>
                  <a:pt x="2478437" y="103055"/>
                  <a:pt x="2480164" y="98439"/>
                  <a:pt x="2481358" y="93765"/>
                </a:cubicBezTo>
                <a:cubicBezTo>
                  <a:pt x="2482552" y="89091"/>
                  <a:pt x="2483364" y="84246"/>
                  <a:pt x="2483796" y="79229"/>
                </a:cubicBezTo>
                <a:close/>
                <a:moveTo>
                  <a:pt x="2757507" y="78639"/>
                </a:moveTo>
                <a:cubicBezTo>
                  <a:pt x="2764663" y="83528"/>
                  <a:pt x="2771000" y="88532"/>
                  <a:pt x="2776518" y="93650"/>
                </a:cubicBezTo>
                <a:cubicBezTo>
                  <a:pt x="2782036" y="98768"/>
                  <a:pt x="2786774" y="103925"/>
                  <a:pt x="2790730" y="109119"/>
                </a:cubicBezTo>
                <a:cubicBezTo>
                  <a:pt x="2796534" y="105004"/>
                  <a:pt x="2801842" y="100813"/>
                  <a:pt x="2806656" y="96546"/>
                </a:cubicBezTo>
                <a:cubicBezTo>
                  <a:pt x="2811469" y="92279"/>
                  <a:pt x="2815711" y="87935"/>
                  <a:pt x="2819381" y="83516"/>
                </a:cubicBezTo>
                <a:lnTo>
                  <a:pt x="2831268" y="90526"/>
                </a:lnTo>
                <a:cubicBezTo>
                  <a:pt x="2826817" y="95555"/>
                  <a:pt x="2821775" y="100508"/>
                  <a:pt x="2816143" y="105385"/>
                </a:cubicBezTo>
                <a:cubicBezTo>
                  <a:pt x="2810510" y="110262"/>
                  <a:pt x="2804478" y="115062"/>
                  <a:pt x="2798045" y="119787"/>
                </a:cubicBezTo>
                <a:cubicBezTo>
                  <a:pt x="2805449" y="132290"/>
                  <a:pt x="2810300" y="145079"/>
                  <a:pt x="2812599" y="158154"/>
                </a:cubicBezTo>
                <a:cubicBezTo>
                  <a:pt x="2814898" y="171228"/>
                  <a:pt x="2815939" y="184550"/>
                  <a:pt x="2815724" y="198120"/>
                </a:cubicBezTo>
                <a:cubicBezTo>
                  <a:pt x="2815831" y="215856"/>
                  <a:pt x="2814854" y="231058"/>
                  <a:pt x="2812790" y="243726"/>
                </a:cubicBezTo>
                <a:cubicBezTo>
                  <a:pt x="2810726" y="256394"/>
                  <a:pt x="2806929" y="266186"/>
                  <a:pt x="2801398" y="273101"/>
                </a:cubicBezTo>
                <a:cubicBezTo>
                  <a:pt x="2799722" y="275095"/>
                  <a:pt x="2797664" y="276746"/>
                  <a:pt x="2795226" y="278054"/>
                </a:cubicBezTo>
                <a:cubicBezTo>
                  <a:pt x="2792787" y="279362"/>
                  <a:pt x="2789968" y="280251"/>
                  <a:pt x="2786768" y="280721"/>
                </a:cubicBezTo>
                <a:cubicBezTo>
                  <a:pt x="2782164" y="281464"/>
                  <a:pt x="2777198" y="281883"/>
                  <a:pt x="2771870" y="281979"/>
                </a:cubicBezTo>
                <a:cubicBezTo>
                  <a:pt x="2766543" y="282074"/>
                  <a:pt x="2761044" y="281959"/>
                  <a:pt x="2755373" y="281636"/>
                </a:cubicBezTo>
                <a:cubicBezTo>
                  <a:pt x="2755202" y="279445"/>
                  <a:pt x="2754630" y="277121"/>
                  <a:pt x="2753659" y="274663"/>
                </a:cubicBezTo>
                <a:cubicBezTo>
                  <a:pt x="2752687" y="272206"/>
                  <a:pt x="2751430" y="269958"/>
                  <a:pt x="2749886" y="267920"/>
                </a:cubicBezTo>
                <a:cubicBezTo>
                  <a:pt x="2756808" y="268377"/>
                  <a:pt x="2763006" y="268605"/>
                  <a:pt x="2768480" y="268605"/>
                </a:cubicBezTo>
                <a:cubicBezTo>
                  <a:pt x="2773953" y="268605"/>
                  <a:pt x="2778322" y="268377"/>
                  <a:pt x="2781586" y="267920"/>
                </a:cubicBezTo>
                <a:cubicBezTo>
                  <a:pt x="2783840" y="267774"/>
                  <a:pt x="2785732" y="267304"/>
                  <a:pt x="2787263" y="266510"/>
                </a:cubicBezTo>
                <a:cubicBezTo>
                  <a:pt x="2788793" y="265716"/>
                  <a:pt x="2790152" y="264560"/>
                  <a:pt x="2791340" y="263043"/>
                </a:cubicBezTo>
                <a:cubicBezTo>
                  <a:pt x="2795251" y="258198"/>
                  <a:pt x="2798020" y="250133"/>
                  <a:pt x="2799645" y="238849"/>
                </a:cubicBezTo>
                <a:cubicBezTo>
                  <a:pt x="2801271" y="227565"/>
                  <a:pt x="2802058" y="213786"/>
                  <a:pt x="2802008" y="197511"/>
                </a:cubicBezTo>
                <a:cubicBezTo>
                  <a:pt x="2801956" y="191466"/>
                  <a:pt x="2801754" y="185268"/>
                  <a:pt x="2801398" y="178918"/>
                </a:cubicBezTo>
                <a:cubicBezTo>
                  <a:pt x="2792787" y="188862"/>
                  <a:pt x="2782958" y="198311"/>
                  <a:pt x="2771908" y="207264"/>
                </a:cubicBezTo>
                <a:cubicBezTo>
                  <a:pt x="2760860" y="216218"/>
                  <a:pt x="2749963" y="223533"/>
                  <a:pt x="2739218" y="229210"/>
                </a:cubicBezTo>
                <a:cubicBezTo>
                  <a:pt x="2738247" y="227451"/>
                  <a:pt x="2736914" y="225483"/>
                  <a:pt x="2735218" y="223305"/>
                </a:cubicBezTo>
                <a:cubicBezTo>
                  <a:pt x="2733523" y="221126"/>
                  <a:pt x="2731808" y="219234"/>
                  <a:pt x="2730075" y="217628"/>
                </a:cubicBezTo>
                <a:cubicBezTo>
                  <a:pt x="2742806" y="212154"/>
                  <a:pt x="2755519" y="204356"/>
                  <a:pt x="2768213" y="194234"/>
                </a:cubicBezTo>
                <a:cubicBezTo>
                  <a:pt x="2780906" y="184112"/>
                  <a:pt x="2791257" y="173419"/>
                  <a:pt x="2799264" y="162154"/>
                </a:cubicBezTo>
                <a:cubicBezTo>
                  <a:pt x="2798210" y="156223"/>
                  <a:pt x="2796661" y="150407"/>
                  <a:pt x="2794616" y="144704"/>
                </a:cubicBezTo>
                <a:cubicBezTo>
                  <a:pt x="2792572" y="139002"/>
                  <a:pt x="2789955" y="133338"/>
                  <a:pt x="2786768" y="127712"/>
                </a:cubicBezTo>
                <a:cubicBezTo>
                  <a:pt x="2779287" y="132455"/>
                  <a:pt x="2771616" y="136989"/>
                  <a:pt x="2763755" y="141313"/>
                </a:cubicBezTo>
                <a:cubicBezTo>
                  <a:pt x="2755894" y="145638"/>
                  <a:pt x="2747918" y="149638"/>
                  <a:pt x="2739828" y="153315"/>
                </a:cubicBezTo>
                <a:cubicBezTo>
                  <a:pt x="2738704" y="151886"/>
                  <a:pt x="2737294" y="150324"/>
                  <a:pt x="2735599" y="148629"/>
                </a:cubicBezTo>
                <a:cubicBezTo>
                  <a:pt x="2733904" y="146933"/>
                  <a:pt x="2732266" y="145447"/>
                  <a:pt x="2730684" y="144171"/>
                </a:cubicBezTo>
                <a:cubicBezTo>
                  <a:pt x="2739111" y="140348"/>
                  <a:pt x="2747480" y="136183"/>
                  <a:pt x="2755792" y="131674"/>
                </a:cubicBezTo>
                <a:cubicBezTo>
                  <a:pt x="2764104" y="127166"/>
                  <a:pt x="2772093" y="122390"/>
                  <a:pt x="2779757" y="117348"/>
                </a:cubicBezTo>
                <a:cubicBezTo>
                  <a:pt x="2775820" y="112008"/>
                  <a:pt x="2771197" y="106763"/>
                  <a:pt x="2765889" y="101613"/>
                </a:cubicBezTo>
                <a:cubicBezTo>
                  <a:pt x="2760580" y="96463"/>
                  <a:pt x="2754433" y="91447"/>
                  <a:pt x="2747448" y="86564"/>
                </a:cubicBezTo>
                <a:close/>
                <a:moveTo>
                  <a:pt x="383724" y="75915"/>
                </a:moveTo>
                <a:lnTo>
                  <a:pt x="564471" y="75915"/>
                </a:lnTo>
                <a:lnTo>
                  <a:pt x="564471" y="161525"/>
                </a:lnTo>
                <a:lnTo>
                  <a:pt x="434321" y="161525"/>
                </a:lnTo>
                <a:cubicBezTo>
                  <a:pt x="431864" y="165520"/>
                  <a:pt x="429159" y="169514"/>
                  <a:pt x="426206" y="173508"/>
                </a:cubicBezTo>
                <a:cubicBezTo>
                  <a:pt x="423253" y="177503"/>
                  <a:pt x="420167" y="181344"/>
                  <a:pt x="416948" y="185033"/>
                </a:cubicBezTo>
                <a:lnTo>
                  <a:pt x="547402" y="185033"/>
                </a:lnTo>
                <a:lnTo>
                  <a:pt x="550450" y="184117"/>
                </a:lnTo>
                <a:lnTo>
                  <a:pt x="559594" y="190807"/>
                </a:lnTo>
                <a:cubicBezTo>
                  <a:pt x="551136" y="202197"/>
                  <a:pt x="540773" y="212392"/>
                  <a:pt x="528504" y="221390"/>
                </a:cubicBezTo>
                <a:cubicBezTo>
                  <a:pt x="516236" y="230388"/>
                  <a:pt x="502520" y="238377"/>
                  <a:pt x="487356" y="245358"/>
                </a:cubicBezTo>
                <a:cubicBezTo>
                  <a:pt x="504978" y="251291"/>
                  <a:pt x="523837" y="256118"/>
                  <a:pt x="543935" y="259840"/>
                </a:cubicBezTo>
                <a:cubicBezTo>
                  <a:pt x="564033" y="263562"/>
                  <a:pt x="584797" y="266255"/>
                  <a:pt x="606228" y="267920"/>
                </a:cubicBezTo>
                <a:cubicBezTo>
                  <a:pt x="604539" y="269831"/>
                  <a:pt x="602965" y="272028"/>
                  <a:pt x="601504" y="274511"/>
                </a:cubicBezTo>
                <a:cubicBezTo>
                  <a:pt x="600043" y="276994"/>
                  <a:pt x="598774" y="279267"/>
                  <a:pt x="597694" y="281331"/>
                </a:cubicBezTo>
                <a:cubicBezTo>
                  <a:pt x="574561" y="279223"/>
                  <a:pt x="552171" y="275819"/>
                  <a:pt x="530524" y="271120"/>
                </a:cubicBezTo>
                <a:cubicBezTo>
                  <a:pt x="508877" y="266420"/>
                  <a:pt x="488696" y="260272"/>
                  <a:pt x="469983" y="252675"/>
                </a:cubicBezTo>
                <a:cubicBezTo>
                  <a:pt x="448736" y="260856"/>
                  <a:pt x="426460" y="267436"/>
                  <a:pt x="403155" y="272415"/>
                </a:cubicBezTo>
                <a:cubicBezTo>
                  <a:pt x="379851" y="277394"/>
                  <a:pt x="356813" y="281077"/>
                  <a:pt x="334042" y="283464"/>
                </a:cubicBezTo>
                <a:cubicBezTo>
                  <a:pt x="333540" y="281255"/>
                  <a:pt x="332715" y="278892"/>
                  <a:pt x="331566" y="276378"/>
                </a:cubicBezTo>
                <a:cubicBezTo>
                  <a:pt x="330416" y="273863"/>
                  <a:pt x="329210" y="271653"/>
                  <a:pt x="327946" y="269748"/>
                </a:cubicBezTo>
                <a:cubicBezTo>
                  <a:pt x="348857" y="267957"/>
                  <a:pt x="369977" y="265061"/>
                  <a:pt x="391306" y="261060"/>
                </a:cubicBezTo>
                <a:cubicBezTo>
                  <a:pt x="412636" y="257058"/>
                  <a:pt x="433070" y="251723"/>
                  <a:pt x="452609" y="245053"/>
                </a:cubicBezTo>
                <a:cubicBezTo>
                  <a:pt x="441592" y="239718"/>
                  <a:pt x="431394" y="233773"/>
                  <a:pt x="422015" y="227218"/>
                </a:cubicBezTo>
                <a:cubicBezTo>
                  <a:pt x="412636" y="220663"/>
                  <a:pt x="404343" y="213498"/>
                  <a:pt x="397136" y="205723"/>
                </a:cubicBezTo>
                <a:cubicBezTo>
                  <a:pt x="390709" y="211529"/>
                  <a:pt x="384131" y="216991"/>
                  <a:pt x="377400" y="222111"/>
                </a:cubicBezTo>
                <a:cubicBezTo>
                  <a:pt x="370669" y="227230"/>
                  <a:pt x="363938" y="231931"/>
                  <a:pt x="357207" y="236212"/>
                </a:cubicBezTo>
                <a:cubicBezTo>
                  <a:pt x="356045" y="234878"/>
                  <a:pt x="354406" y="233201"/>
                  <a:pt x="352292" y="231181"/>
                </a:cubicBezTo>
                <a:cubicBezTo>
                  <a:pt x="350177" y="229161"/>
                  <a:pt x="348158" y="227484"/>
                  <a:pt x="346234" y="226151"/>
                </a:cubicBezTo>
                <a:cubicBezTo>
                  <a:pt x="360166" y="218276"/>
                  <a:pt x="373450" y="208804"/>
                  <a:pt x="386087" y="197734"/>
                </a:cubicBezTo>
                <a:cubicBezTo>
                  <a:pt x="398723" y="186664"/>
                  <a:pt x="409417" y="174594"/>
                  <a:pt x="418167" y="161525"/>
                </a:cubicBezTo>
                <a:lnTo>
                  <a:pt x="383724" y="161525"/>
                </a:lnTo>
                <a:close/>
                <a:moveTo>
                  <a:pt x="5735174" y="71343"/>
                </a:moveTo>
                <a:lnTo>
                  <a:pt x="5861970" y="71343"/>
                </a:lnTo>
                <a:lnTo>
                  <a:pt x="5861970" y="84716"/>
                </a:lnTo>
                <a:lnTo>
                  <a:pt x="5802535" y="84716"/>
                </a:lnTo>
                <a:lnTo>
                  <a:pt x="5802535" y="135351"/>
                </a:lnTo>
                <a:lnTo>
                  <a:pt x="5854960" y="135351"/>
                </a:lnTo>
                <a:lnTo>
                  <a:pt x="5854960" y="148419"/>
                </a:lnTo>
                <a:lnTo>
                  <a:pt x="5802535" y="148419"/>
                </a:lnTo>
                <a:lnTo>
                  <a:pt x="5802535" y="204845"/>
                </a:lnTo>
                <a:lnTo>
                  <a:pt x="5865324" y="204845"/>
                </a:lnTo>
                <a:lnTo>
                  <a:pt x="5865324" y="217913"/>
                </a:lnTo>
                <a:lnTo>
                  <a:pt x="5732126" y="217913"/>
                </a:lnTo>
                <a:lnTo>
                  <a:pt x="5732126" y="204845"/>
                </a:lnTo>
                <a:lnTo>
                  <a:pt x="5788514" y="204845"/>
                </a:lnTo>
                <a:lnTo>
                  <a:pt x="5788514" y="148419"/>
                </a:lnTo>
                <a:lnTo>
                  <a:pt x="5740356" y="148419"/>
                </a:lnTo>
                <a:lnTo>
                  <a:pt x="5740356" y="135351"/>
                </a:lnTo>
                <a:lnTo>
                  <a:pt x="5788514" y="135351"/>
                </a:lnTo>
                <a:lnTo>
                  <a:pt x="5788514" y="84716"/>
                </a:lnTo>
                <a:lnTo>
                  <a:pt x="5735174" y="84716"/>
                </a:lnTo>
                <a:close/>
                <a:moveTo>
                  <a:pt x="3243358" y="56998"/>
                </a:moveTo>
                <a:cubicBezTo>
                  <a:pt x="3247117" y="81738"/>
                  <a:pt x="3251943" y="105029"/>
                  <a:pt x="3257836" y="126873"/>
                </a:cubicBezTo>
                <a:cubicBezTo>
                  <a:pt x="3263729" y="148717"/>
                  <a:pt x="3270993" y="168809"/>
                  <a:pt x="3279629" y="187148"/>
                </a:cubicBezTo>
                <a:cubicBezTo>
                  <a:pt x="3289433" y="169304"/>
                  <a:pt x="3298019" y="149518"/>
                  <a:pt x="3305384" y="127788"/>
                </a:cubicBezTo>
                <a:cubicBezTo>
                  <a:pt x="3312750" y="106058"/>
                  <a:pt x="3318592" y="82462"/>
                  <a:pt x="3322910" y="56998"/>
                </a:cubicBezTo>
                <a:close/>
                <a:moveTo>
                  <a:pt x="3684858" y="49359"/>
                </a:moveTo>
                <a:cubicBezTo>
                  <a:pt x="3672566" y="49689"/>
                  <a:pt x="3662542" y="55051"/>
                  <a:pt x="3654785" y="65443"/>
                </a:cubicBezTo>
                <a:cubicBezTo>
                  <a:pt x="3647029" y="75835"/>
                  <a:pt x="3643027" y="89276"/>
                  <a:pt x="3642779" y="105766"/>
                </a:cubicBezTo>
                <a:cubicBezTo>
                  <a:pt x="3642709" y="122085"/>
                  <a:pt x="3646280" y="135336"/>
                  <a:pt x="3653490" y="145518"/>
                </a:cubicBezTo>
                <a:cubicBezTo>
                  <a:pt x="3660700" y="155701"/>
                  <a:pt x="3671969" y="160947"/>
                  <a:pt x="3687298" y="161259"/>
                </a:cubicBezTo>
                <a:cubicBezTo>
                  <a:pt x="3695613" y="161348"/>
                  <a:pt x="3704214" y="158807"/>
                  <a:pt x="3713102" y="153636"/>
                </a:cubicBezTo>
                <a:cubicBezTo>
                  <a:pt x="3721989" y="148465"/>
                  <a:pt x="3730666" y="140131"/>
                  <a:pt x="3739134" y="128634"/>
                </a:cubicBezTo>
                <a:cubicBezTo>
                  <a:pt x="3738245" y="104121"/>
                  <a:pt x="3733315" y="84849"/>
                  <a:pt x="3724345" y="70817"/>
                </a:cubicBezTo>
                <a:cubicBezTo>
                  <a:pt x="3715376" y="56785"/>
                  <a:pt x="3702213" y="49632"/>
                  <a:pt x="3684858" y="49359"/>
                </a:cubicBezTo>
                <a:close/>
                <a:moveTo>
                  <a:pt x="6121737" y="46025"/>
                </a:moveTo>
                <a:lnTo>
                  <a:pt x="6121737" y="118263"/>
                </a:lnTo>
                <a:lnTo>
                  <a:pt x="6196412" y="118263"/>
                </a:lnTo>
                <a:lnTo>
                  <a:pt x="6196412" y="46025"/>
                </a:lnTo>
                <a:close/>
                <a:moveTo>
                  <a:pt x="2128704" y="45397"/>
                </a:moveTo>
                <a:cubicBezTo>
                  <a:pt x="2123529" y="51969"/>
                  <a:pt x="2118030" y="58503"/>
                  <a:pt x="2112207" y="64999"/>
                </a:cubicBezTo>
                <a:cubicBezTo>
                  <a:pt x="2106384" y="71495"/>
                  <a:pt x="2100199" y="77877"/>
                  <a:pt x="2093652" y="84144"/>
                </a:cubicBezTo>
                <a:lnTo>
                  <a:pt x="2184788" y="84144"/>
                </a:lnTo>
                <a:cubicBezTo>
                  <a:pt x="2190045" y="78678"/>
                  <a:pt x="2195227" y="72525"/>
                  <a:pt x="2200332" y="65686"/>
                </a:cubicBezTo>
                <a:cubicBezTo>
                  <a:pt x="2205438" y="58846"/>
                  <a:pt x="2210010" y="52083"/>
                  <a:pt x="2214048" y="45397"/>
                </a:cubicBezTo>
                <a:close/>
                <a:moveTo>
                  <a:pt x="3329311" y="42063"/>
                </a:moveTo>
                <a:lnTo>
                  <a:pt x="3338456" y="44806"/>
                </a:lnTo>
                <a:cubicBezTo>
                  <a:pt x="3333839" y="76956"/>
                  <a:pt x="3327222" y="106153"/>
                  <a:pt x="3318605" y="132398"/>
                </a:cubicBezTo>
                <a:cubicBezTo>
                  <a:pt x="3309988" y="158642"/>
                  <a:pt x="3299638" y="181972"/>
                  <a:pt x="3287554" y="202388"/>
                </a:cubicBezTo>
                <a:cubicBezTo>
                  <a:pt x="3295606" y="216764"/>
                  <a:pt x="3304877" y="229616"/>
                  <a:pt x="3315367" y="240945"/>
                </a:cubicBezTo>
                <a:cubicBezTo>
                  <a:pt x="3325857" y="252273"/>
                  <a:pt x="3337719" y="261773"/>
                  <a:pt x="3350952" y="269444"/>
                </a:cubicBezTo>
                <a:cubicBezTo>
                  <a:pt x="3349060" y="270866"/>
                  <a:pt x="3347130" y="272593"/>
                  <a:pt x="3345161" y="274625"/>
                </a:cubicBezTo>
                <a:cubicBezTo>
                  <a:pt x="3343192" y="276657"/>
                  <a:pt x="3341567" y="278689"/>
                  <a:pt x="3340284" y="280721"/>
                </a:cubicBezTo>
                <a:cubicBezTo>
                  <a:pt x="3327673" y="272949"/>
                  <a:pt x="3316320" y="263652"/>
                  <a:pt x="3306223" y="252832"/>
                </a:cubicBezTo>
                <a:cubicBezTo>
                  <a:pt x="3296126" y="242012"/>
                  <a:pt x="3287058" y="229667"/>
                  <a:pt x="3279019" y="215799"/>
                </a:cubicBezTo>
                <a:cubicBezTo>
                  <a:pt x="3269545" y="230131"/>
                  <a:pt x="3259461" y="242920"/>
                  <a:pt x="3248768" y="254166"/>
                </a:cubicBezTo>
                <a:cubicBezTo>
                  <a:pt x="3238075" y="265411"/>
                  <a:pt x="3226924" y="275076"/>
                  <a:pt x="3215316" y="283160"/>
                </a:cubicBezTo>
                <a:cubicBezTo>
                  <a:pt x="3214053" y="281242"/>
                  <a:pt x="3212541" y="279210"/>
                  <a:pt x="3210782" y="277064"/>
                </a:cubicBezTo>
                <a:cubicBezTo>
                  <a:pt x="3209023" y="274917"/>
                  <a:pt x="3207284" y="273190"/>
                  <a:pt x="3205563" y="271882"/>
                </a:cubicBezTo>
                <a:cubicBezTo>
                  <a:pt x="3217494" y="264072"/>
                  <a:pt x="3228988" y="254242"/>
                  <a:pt x="3240043" y="242393"/>
                </a:cubicBezTo>
                <a:cubicBezTo>
                  <a:pt x="3251098" y="230544"/>
                  <a:pt x="3261449" y="216904"/>
                  <a:pt x="3271094" y="201473"/>
                </a:cubicBezTo>
                <a:cubicBezTo>
                  <a:pt x="3261246" y="181604"/>
                  <a:pt x="3252978" y="159544"/>
                  <a:pt x="3246292" y="135294"/>
                </a:cubicBezTo>
                <a:cubicBezTo>
                  <a:pt x="3239605" y="111043"/>
                  <a:pt x="3234157" y="84944"/>
                  <a:pt x="3229947" y="56998"/>
                </a:cubicBezTo>
                <a:lnTo>
                  <a:pt x="3211964" y="56998"/>
                </a:lnTo>
                <a:lnTo>
                  <a:pt x="3211964" y="42977"/>
                </a:lnTo>
                <a:lnTo>
                  <a:pt x="3326873" y="42977"/>
                </a:lnTo>
                <a:close/>
                <a:moveTo>
                  <a:pt x="2569750" y="40825"/>
                </a:moveTo>
                <a:lnTo>
                  <a:pt x="2569750" y="67380"/>
                </a:lnTo>
                <a:lnTo>
                  <a:pt x="2623090" y="67380"/>
                </a:lnTo>
                <a:lnTo>
                  <a:pt x="2623090" y="40825"/>
                </a:lnTo>
                <a:close/>
                <a:moveTo>
                  <a:pt x="2498122" y="40825"/>
                </a:moveTo>
                <a:lnTo>
                  <a:pt x="2498122" y="65854"/>
                </a:lnTo>
                <a:lnTo>
                  <a:pt x="2498122" y="67380"/>
                </a:lnTo>
                <a:lnTo>
                  <a:pt x="2555729" y="67380"/>
                </a:lnTo>
                <a:lnTo>
                  <a:pt x="2555729" y="40825"/>
                </a:lnTo>
                <a:close/>
                <a:moveTo>
                  <a:pt x="1229525" y="40520"/>
                </a:moveTo>
                <a:lnTo>
                  <a:pt x="1229525" y="61894"/>
                </a:lnTo>
                <a:lnTo>
                  <a:pt x="1247547" y="61894"/>
                </a:lnTo>
                <a:lnTo>
                  <a:pt x="1247547" y="40520"/>
                </a:lnTo>
                <a:close/>
                <a:moveTo>
                  <a:pt x="1184720" y="40520"/>
                </a:moveTo>
                <a:lnTo>
                  <a:pt x="1184720" y="61894"/>
                </a:lnTo>
                <a:lnTo>
                  <a:pt x="1202131" y="61894"/>
                </a:lnTo>
                <a:lnTo>
                  <a:pt x="1202131" y="40520"/>
                </a:lnTo>
                <a:close/>
                <a:moveTo>
                  <a:pt x="1140219" y="40520"/>
                </a:moveTo>
                <a:lnTo>
                  <a:pt x="1140219" y="61894"/>
                </a:lnTo>
                <a:lnTo>
                  <a:pt x="1157326" y="61894"/>
                </a:lnTo>
                <a:lnTo>
                  <a:pt x="1157326" y="40520"/>
                </a:lnTo>
                <a:close/>
                <a:moveTo>
                  <a:pt x="1522762" y="39301"/>
                </a:moveTo>
                <a:lnTo>
                  <a:pt x="1522762" y="51531"/>
                </a:lnTo>
                <a:lnTo>
                  <a:pt x="1577016" y="51531"/>
                </a:lnTo>
                <a:lnTo>
                  <a:pt x="1577016" y="39301"/>
                </a:lnTo>
                <a:close/>
                <a:moveTo>
                  <a:pt x="3111075" y="36272"/>
                </a:moveTo>
                <a:lnTo>
                  <a:pt x="3111075" y="85649"/>
                </a:lnTo>
                <a:lnTo>
                  <a:pt x="3172644" y="85649"/>
                </a:lnTo>
                <a:lnTo>
                  <a:pt x="3172644" y="36272"/>
                </a:lnTo>
                <a:close/>
                <a:moveTo>
                  <a:pt x="14593" y="35338"/>
                </a:moveTo>
                <a:lnTo>
                  <a:pt x="14593" y="252394"/>
                </a:lnTo>
                <a:lnTo>
                  <a:pt x="235306" y="252394"/>
                </a:lnTo>
                <a:lnTo>
                  <a:pt x="235306" y="35338"/>
                </a:lnTo>
                <a:close/>
                <a:moveTo>
                  <a:pt x="3685163" y="34767"/>
                </a:moveTo>
                <a:cubicBezTo>
                  <a:pt x="3706957" y="34867"/>
                  <a:pt x="3724266" y="43651"/>
                  <a:pt x="3737091" y="61120"/>
                </a:cubicBezTo>
                <a:cubicBezTo>
                  <a:pt x="3749917" y="78588"/>
                  <a:pt x="3756478" y="104142"/>
                  <a:pt x="3756774" y="137781"/>
                </a:cubicBezTo>
                <a:cubicBezTo>
                  <a:pt x="3756562" y="168808"/>
                  <a:pt x="3752824" y="193652"/>
                  <a:pt x="3745560" y="212313"/>
                </a:cubicBezTo>
                <a:cubicBezTo>
                  <a:pt x="3738297" y="230975"/>
                  <a:pt x="3728780" y="244437"/>
                  <a:pt x="3717010" y="252702"/>
                </a:cubicBezTo>
                <a:cubicBezTo>
                  <a:pt x="3705240" y="260966"/>
                  <a:pt x="3692490" y="265017"/>
                  <a:pt x="3678760" y="264853"/>
                </a:cubicBezTo>
                <a:cubicBezTo>
                  <a:pt x="3667986" y="264745"/>
                  <a:pt x="3658586" y="262756"/>
                  <a:pt x="3650560" y="258884"/>
                </a:cubicBezTo>
                <a:cubicBezTo>
                  <a:pt x="3642534" y="255011"/>
                  <a:pt x="3635582" y="249901"/>
                  <a:pt x="3629701" y="243552"/>
                </a:cubicBezTo>
                <a:lnTo>
                  <a:pt x="3640346" y="231963"/>
                </a:lnTo>
                <a:cubicBezTo>
                  <a:pt x="3645406" y="237770"/>
                  <a:pt x="3651210" y="242167"/>
                  <a:pt x="3657759" y="245153"/>
                </a:cubicBezTo>
                <a:cubicBezTo>
                  <a:pt x="3664308" y="248139"/>
                  <a:pt x="3671410" y="249638"/>
                  <a:pt x="3679065" y="249651"/>
                </a:cubicBezTo>
                <a:cubicBezTo>
                  <a:pt x="3694940" y="250133"/>
                  <a:pt x="3708623" y="242460"/>
                  <a:pt x="3720115" y="226632"/>
                </a:cubicBezTo>
                <a:cubicBezTo>
                  <a:pt x="3731606" y="210805"/>
                  <a:pt x="3738048" y="183932"/>
                  <a:pt x="3739439" y="146014"/>
                </a:cubicBezTo>
                <a:cubicBezTo>
                  <a:pt x="3732070" y="154978"/>
                  <a:pt x="3723786" y="162109"/>
                  <a:pt x="3714588" y="167409"/>
                </a:cubicBezTo>
                <a:cubicBezTo>
                  <a:pt x="3705390" y="172708"/>
                  <a:pt x="3695582" y="175420"/>
                  <a:pt x="3685163" y="175546"/>
                </a:cubicBezTo>
                <a:cubicBezTo>
                  <a:pt x="3666387" y="175459"/>
                  <a:pt x="3651733" y="169470"/>
                  <a:pt x="3641201" y="157578"/>
                </a:cubicBezTo>
                <a:cubicBezTo>
                  <a:pt x="3630669" y="145687"/>
                  <a:pt x="3625315" y="128416"/>
                  <a:pt x="3625139" y="105766"/>
                </a:cubicBezTo>
                <a:cubicBezTo>
                  <a:pt x="3625620" y="84533"/>
                  <a:pt x="3631584" y="67478"/>
                  <a:pt x="3643030" y="54602"/>
                </a:cubicBezTo>
                <a:cubicBezTo>
                  <a:pt x="3654477" y="41726"/>
                  <a:pt x="3668522" y="35114"/>
                  <a:pt x="3685163" y="34767"/>
                </a:cubicBezTo>
                <a:close/>
                <a:moveTo>
                  <a:pt x="3499396" y="34767"/>
                </a:moveTo>
                <a:cubicBezTo>
                  <a:pt x="3509712" y="34855"/>
                  <a:pt x="3518731" y="36807"/>
                  <a:pt x="3526451" y="40622"/>
                </a:cubicBezTo>
                <a:cubicBezTo>
                  <a:pt x="3534172" y="44437"/>
                  <a:pt x="3540896" y="49585"/>
                  <a:pt x="3546624" y="56067"/>
                </a:cubicBezTo>
                <a:lnTo>
                  <a:pt x="3535979" y="67656"/>
                </a:lnTo>
                <a:cubicBezTo>
                  <a:pt x="3531192" y="61849"/>
                  <a:pt x="3525681" y="57453"/>
                  <a:pt x="3519443" y="54467"/>
                </a:cubicBezTo>
                <a:cubicBezTo>
                  <a:pt x="3513206" y="51481"/>
                  <a:pt x="3506625" y="49981"/>
                  <a:pt x="3499700" y="49969"/>
                </a:cubicBezTo>
                <a:cubicBezTo>
                  <a:pt x="3482466" y="49480"/>
                  <a:pt x="3467919" y="57090"/>
                  <a:pt x="3456058" y="72796"/>
                </a:cubicBezTo>
                <a:cubicBezTo>
                  <a:pt x="3444198" y="88503"/>
                  <a:pt x="3437808" y="115236"/>
                  <a:pt x="3436887" y="152997"/>
                </a:cubicBezTo>
                <a:cubicBezTo>
                  <a:pt x="3444306" y="143925"/>
                  <a:pt x="3452641" y="136857"/>
                  <a:pt x="3461890" y="131792"/>
                </a:cubicBezTo>
                <a:cubicBezTo>
                  <a:pt x="3471140" y="126728"/>
                  <a:pt x="3480694" y="124155"/>
                  <a:pt x="3490553" y="124073"/>
                </a:cubicBezTo>
                <a:cubicBezTo>
                  <a:pt x="3509608" y="124122"/>
                  <a:pt x="3524390" y="130035"/>
                  <a:pt x="3534896" y="141813"/>
                </a:cubicBezTo>
                <a:cubicBezTo>
                  <a:pt x="3545403" y="153590"/>
                  <a:pt x="3550731" y="170937"/>
                  <a:pt x="3550882" y="193853"/>
                </a:cubicBezTo>
                <a:cubicBezTo>
                  <a:pt x="3550401" y="215087"/>
                  <a:pt x="3544437" y="232141"/>
                  <a:pt x="3532990" y="245017"/>
                </a:cubicBezTo>
                <a:cubicBezTo>
                  <a:pt x="3521544" y="257893"/>
                  <a:pt x="3507500" y="264505"/>
                  <a:pt x="3490858" y="264853"/>
                </a:cubicBezTo>
                <a:cubicBezTo>
                  <a:pt x="3469077" y="264740"/>
                  <a:pt x="3451818" y="255448"/>
                  <a:pt x="3439082" y="236976"/>
                </a:cubicBezTo>
                <a:cubicBezTo>
                  <a:pt x="3426346" y="218503"/>
                  <a:pt x="3419835" y="191527"/>
                  <a:pt x="3419551" y="156046"/>
                </a:cubicBezTo>
                <a:cubicBezTo>
                  <a:pt x="3419763" y="126338"/>
                  <a:pt x="3423569" y="102581"/>
                  <a:pt x="3430968" y="84776"/>
                </a:cubicBezTo>
                <a:cubicBezTo>
                  <a:pt x="3438368" y="66971"/>
                  <a:pt x="3448088" y="54145"/>
                  <a:pt x="3460129" y="46296"/>
                </a:cubicBezTo>
                <a:cubicBezTo>
                  <a:pt x="3472170" y="38448"/>
                  <a:pt x="3485259" y="34605"/>
                  <a:pt x="3499396" y="34767"/>
                </a:cubicBezTo>
                <a:close/>
                <a:moveTo>
                  <a:pt x="5036724" y="34424"/>
                </a:moveTo>
                <a:lnTo>
                  <a:pt x="5036724" y="80487"/>
                </a:lnTo>
                <a:lnTo>
                  <a:pt x="5119630" y="80487"/>
                </a:lnTo>
                <a:lnTo>
                  <a:pt x="5119630" y="34424"/>
                </a:lnTo>
                <a:close/>
                <a:moveTo>
                  <a:pt x="4938274" y="34424"/>
                </a:moveTo>
                <a:lnTo>
                  <a:pt x="4938274" y="80487"/>
                </a:lnTo>
                <a:lnTo>
                  <a:pt x="5022704" y="80487"/>
                </a:lnTo>
                <a:lnTo>
                  <a:pt x="5022704" y="34424"/>
                </a:lnTo>
                <a:close/>
                <a:moveTo>
                  <a:pt x="6107716" y="32614"/>
                </a:moveTo>
                <a:lnTo>
                  <a:pt x="6210738" y="32614"/>
                </a:lnTo>
                <a:lnTo>
                  <a:pt x="6210738" y="131369"/>
                </a:lnTo>
                <a:lnTo>
                  <a:pt x="6107716" y="131369"/>
                </a:lnTo>
                <a:close/>
                <a:moveTo>
                  <a:pt x="4399522" y="30766"/>
                </a:moveTo>
                <a:lnTo>
                  <a:pt x="4399522" y="83230"/>
                </a:lnTo>
                <a:lnTo>
                  <a:pt x="4440708" y="83230"/>
                </a:lnTo>
                <a:lnTo>
                  <a:pt x="4440708" y="30766"/>
                </a:lnTo>
                <a:close/>
                <a:moveTo>
                  <a:pt x="4347400" y="30766"/>
                </a:moveTo>
                <a:lnTo>
                  <a:pt x="4347400" y="83230"/>
                </a:lnTo>
                <a:lnTo>
                  <a:pt x="4387977" y="83230"/>
                </a:lnTo>
                <a:lnTo>
                  <a:pt x="4387977" y="30766"/>
                </a:lnTo>
                <a:close/>
                <a:moveTo>
                  <a:pt x="4297108" y="30766"/>
                </a:moveTo>
                <a:lnTo>
                  <a:pt x="4297108" y="83230"/>
                </a:lnTo>
                <a:lnTo>
                  <a:pt x="4335856" y="83230"/>
                </a:lnTo>
                <a:lnTo>
                  <a:pt x="4335856" y="30766"/>
                </a:lnTo>
                <a:close/>
                <a:moveTo>
                  <a:pt x="4689482" y="29852"/>
                </a:moveTo>
                <a:lnTo>
                  <a:pt x="4689482" y="67075"/>
                </a:lnTo>
                <a:lnTo>
                  <a:pt x="4780922" y="67075"/>
                </a:lnTo>
                <a:lnTo>
                  <a:pt x="4780922" y="29852"/>
                </a:lnTo>
                <a:close/>
                <a:moveTo>
                  <a:pt x="5705608" y="25318"/>
                </a:moveTo>
                <a:lnTo>
                  <a:pt x="5868982" y="25318"/>
                </a:lnTo>
                <a:lnTo>
                  <a:pt x="5868982" y="39301"/>
                </a:lnTo>
                <a:lnTo>
                  <a:pt x="5719630" y="39301"/>
                </a:lnTo>
                <a:lnTo>
                  <a:pt x="5719630" y="254527"/>
                </a:lnTo>
                <a:lnTo>
                  <a:pt x="5873553" y="254527"/>
                </a:lnTo>
                <a:lnTo>
                  <a:pt x="5873553" y="268205"/>
                </a:lnTo>
                <a:lnTo>
                  <a:pt x="5705608" y="268205"/>
                </a:lnTo>
                <a:close/>
                <a:moveTo>
                  <a:pt x="3074194" y="22556"/>
                </a:moveTo>
                <a:lnTo>
                  <a:pt x="3211354" y="22556"/>
                </a:lnTo>
                <a:lnTo>
                  <a:pt x="3211354" y="36272"/>
                </a:lnTo>
                <a:lnTo>
                  <a:pt x="3186970" y="36272"/>
                </a:lnTo>
                <a:lnTo>
                  <a:pt x="3186970" y="205436"/>
                </a:lnTo>
                <a:lnTo>
                  <a:pt x="3213792" y="200559"/>
                </a:lnTo>
                <a:lnTo>
                  <a:pt x="3214707" y="213665"/>
                </a:lnTo>
                <a:lnTo>
                  <a:pt x="3186970" y="218847"/>
                </a:lnTo>
                <a:lnTo>
                  <a:pt x="3186970" y="282855"/>
                </a:lnTo>
                <a:lnTo>
                  <a:pt x="3172644" y="282855"/>
                </a:lnTo>
                <a:lnTo>
                  <a:pt x="3172644" y="221590"/>
                </a:lnTo>
                <a:cubicBezTo>
                  <a:pt x="3154686" y="224943"/>
                  <a:pt x="3137414" y="228067"/>
                  <a:pt x="3120828" y="230963"/>
                </a:cubicBezTo>
                <a:cubicBezTo>
                  <a:pt x="3104242" y="233858"/>
                  <a:pt x="3089104" y="236525"/>
                  <a:pt x="3075413" y="238964"/>
                </a:cubicBezTo>
                <a:lnTo>
                  <a:pt x="3072060" y="224638"/>
                </a:lnTo>
                <a:lnTo>
                  <a:pt x="3096749" y="220676"/>
                </a:lnTo>
                <a:lnTo>
                  <a:pt x="3096749" y="36272"/>
                </a:lnTo>
                <a:lnTo>
                  <a:pt x="3074194" y="36272"/>
                </a:lnTo>
                <a:close/>
                <a:moveTo>
                  <a:pt x="4923949" y="20746"/>
                </a:moveTo>
                <a:lnTo>
                  <a:pt x="5133956" y="20746"/>
                </a:lnTo>
                <a:lnTo>
                  <a:pt x="5133956" y="153601"/>
                </a:lnTo>
                <a:lnTo>
                  <a:pt x="4923949" y="153601"/>
                </a:lnTo>
                <a:close/>
                <a:moveTo>
                  <a:pt x="0" y="20746"/>
                </a:moveTo>
                <a:lnTo>
                  <a:pt x="250203" y="20746"/>
                </a:lnTo>
                <a:lnTo>
                  <a:pt x="250203" y="282836"/>
                </a:lnTo>
                <a:lnTo>
                  <a:pt x="235306" y="282836"/>
                </a:lnTo>
                <a:lnTo>
                  <a:pt x="235306" y="266377"/>
                </a:lnTo>
                <a:lnTo>
                  <a:pt x="14593" y="266377"/>
                </a:lnTo>
                <a:lnTo>
                  <a:pt x="14593" y="282836"/>
                </a:lnTo>
                <a:lnTo>
                  <a:pt x="0" y="282836"/>
                </a:lnTo>
                <a:close/>
                <a:moveTo>
                  <a:pt x="4283736" y="18003"/>
                </a:moveTo>
                <a:lnTo>
                  <a:pt x="4454386" y="18003"/>
                </a:lnTo>
                <a:lnTo>
                  <a:pt x="4454386" y="95993"/>
                </a:lnTo>
                <a:lnTo>
                  <a:pt x="4350756" y="95993"/>
                </a:lnTo>
                <a:lnTo>
                  <a:pt x="4357468" y="97825"/>
                </a:lnTo>
                <a:cubicBezTo>
                  <a:pt x="4355485" y="102397"/>
                  <a:pt x="4353274" y="106835"/>
                  <a:pt x="4350836" y="111140"/>
                </a:cubicBezTo>
                <a:cubicBezTo>
                  <a:pt x="4348396" y="115445"/>
                  <a:pt x="4345732" y="119654"/>
                  <a:pt x="4342844" y="123768"/>
                </a:cubicBezTo>
                <a:lnTo>
                  <a:pt x="4429724" y="123768"/>
                </a:lnTo>
                <a:lnTo>
                  <a:pt x="4432470" y="122853"/>
                </a:lnTo>
                <a:lnTo>
                  <a:pt x="4441315" y="128023"/>
                </a:lnTo>
                <a:cubicBezTo>
                  <a:pt x="4432554" y="151091"/>
                  <a:pt x="4420220" y="170651"/>
                  <a:pt x="4404316" y="186700"/>
                </a:cubicBezTo>
                <a:cubicBezTo>
                  <a:pt x="4388412" y="202750"/>
                  <a:pt x="4370258" y="215854"/>
                  <a:pt x="4349855" y="226013"/>
                </a:cubicBezTo>
                <a:cubicBezTo>
                  <a:pt x="4329452" y="236171"/>
                  <a:pt x="4308122" y="243947"/>
                  <a:pt x="4285863" y="249341"/>
                </a:cubicBezTo>
                <a:cubicBezTo>
                  <a:pt x="4284907" y="247449"/>
                  <a:pt x="4283702" y="245441"/>
                  <a:pt x="4282248" y="243320"/>
                </a:cubicBezTo>
                <a:cubicBezTo>
                  <a:pt x="4280794" y="241198"/>
                  <a:pt x="4279358" y="239344"/>
                  <a:pt x="4277941" y="237756"/>
                </a:cubicBezTo>
                <a:cubicBezTo>
                  <a:pt x="4293723" y="234275"/>
                  <a:pt x="4309148" y="229498"/>
                  <a:pt x="4324218" y="223426"/>
                </a:cubicBezTo>
                <a:cubicBezTo>
                  <a:pt x="4339286" y="217353"/>
                  <a:pt x="4353421" y="209833"/>
                  <a:pt x="4366622" y="200864"/>
                </a:cubicBezTo>
                <a:cubicBezTo>
                  <a:pt x="4360470" y="195363"/>
                  <a:pt x="4353410" y="189367"/>
                  <a:pt x="4345440" y="182876"/>
                </a:cubicBezTo>
                <a:cubicBezTo>
                  <a:pt x="4337471" y="176384"/>
                  <a:pt x="4329802" y="170388"/>
                  <a:pt x="4322432" y="164887"/>
                </a:cubicBezTo>
                <a:lnTo>
                  <a:pt x="4332196" y="156960"/>
                </a:lnTo>
                <a:cubicBezTo>
                  <a:pt x="4339876" y="162486"/>
                  <a:pt x="4347870" y="168508"/>
                  <a:pt x="4356178" y="175025"/>
                </a:cubicBezTo>
                <a:cubicBezTo>
                  <a:pt x="4364487" y="181542"/>
                  <a:pt x="4371730" y="187411"/>
                  <a:pt x="4377910" y="192632"/>
                </a:cubicBezTo>
                <a:cubicBezTo>
                  <a:pt x="4387393" y="185150"/>
                  <a:pt x="4395910" y="176714"/>
                  <a:pt x="4403460" y="167326"/>
                </a:cubicBezTo>
                <a:cubicBezTo>
                  <a:pt x="4411010" y="157938"/>
                  <a:pt x="4417324" y="147673"/>
                  <a:pt x="4422402" y="136532"/>
                </a:cubicBezTo>
                <a:lnTo>
                  <a:pt x="4333111" y="136532"/>
                </a:lnTo>
                <a:cubicBezTo>
                  <a:pt x="4326346" y="144624"/>
                  <a:pt x="4319051" y="151993"/>
                  <a:pt x="4311224" y="158637"/>
                </a:cubicBezTo>
                <a:cubicBezTo>
                  <a:pt x="4303398" y="165281"/>
                  <a:pt x="4295349" y="171125"/>
                  <a:pt x="4287078" y="176168"/>
                </a:cubicBezTo>
                <a:cubicBezTo>
                  <a:pt x="4285762" y="174853"/>
                  <a:pt x="4283986" y="173291"/>
                  <a:pt x="4281750" y="171480"/>
                </a:cubicBezTo>
                <a:cubicBezTo>
                  <a:pt x="4279516" y="169670"/>
                  <a:pt x="4277432" y="168184"/>
                  <a:pt x="4275501" y="167022"/>
                </a:cubicBezTo>
                <a:cubicBezTo>
                  <a:pt x="4289993" y="158880"/>
                  <a:pt x="4303121" y="148798"/>
                  <a:pt x="4314884" y="136775"/>
                </a:cubicBezTo>
                <a:cubicBezTo>
                  <a:pt x="4326647" y="124752"/>
                  <a:pt x="4335966" y="111158"/>
                  <a:pt x="4342844" y="95993"/>
                </a:cubicBezTo>
                <a:lnTo>
                  <a:pt x="4283736" y="95993"/>
                </a:lnTo>
                <a:close/>
                <a:moveTo>
                  <a:pt x="4675766" y="17393"/>
                </a:moveTo>
                <a:lnTo>
                  <a:pt x="4795247" y="17393"/>
                </a:lnTo>
                <a:lnTo>
                  <a:pt x="4795247" y="79229"/>
                </a:lnTo>
                <a:lnTo>
                  <a:pt x="4675766" y="79229"/>
                </a:lnTo>
                <a:close/>
                <a:moveTo>
                  <a:pt x="4211479" y="17088"/>
                </a:moveTo>
                <a:cubicBezTo>
                  <a:pt x="4220604" y="24837"/>
                  <a:pt x="4229710" y="33300"/>
                  <a:pt x="4238798" y="42477"/>
                </a:cubicBezTo>
                <a:cubicBezTo>
                  <a:pt x="4247884" y="51655"/>
                  <a:pt x="4255240" y="59748"/>
                  <a:pt x="4260862" y="66759"/>
                </a:cubicBezTo>
                <a:lnTo>
                  <a:pt x="4249579" y="75909"/>
                </a:lnTo>
                <a:cubicBezTo>
                  <a:pt x="4244251" y="68747"/>
                  <a:pt x="4237076" y="60424"/>
                  <a:pt x="4228052" y="50939"/>
                </a:cubicBezTo>
                <a:cubicBezTo>
                  <a:pt x="4219029" y="41454"/>
                  <a:pt x="4209948" y="32602"/>
                  <a:pt x="4200810" y="24384"/>
                </a:cubicBezTo>
                <a:close/>
                <a:moveTo>
                  <a:pt x="1482528" y="8859"/>
                </a:moveTo>
                <a:lnTo>
                  <a:pt x="1619993" y="8859"/>
                </a:lnTo>
                <a:lnTo>
                  <a:pt x="1619993" y="81973"/>
                </a:lnTo>
                <a:lnTo>
                  <a:pt x="1482528" y="81973"/>
                </a:lnTo>
                <a:close/>
                <a:moveTo>
                  <a:pt x="6005608" y="7620"/>
                </a:moveTo>
                <a:lnTo>
                  <a:pt x="6020238" y="7620"/>
                </a:lnTo>
                <a:cubicBezTo>
                  <a:pt x="6019628" y="19203"/>
                  <a:pt x="6018714" y="30176"/>
                  <a:pt x="6017495" y="40539"/>
                </a:cubicBezTo>
                <a:lnTo>
                  <a:pt x="6080588" y="40539"/>
                </a:lnTo>
                <a:cubicBezTo>
                  <a:pt x="6080582" y="40704"/>
                  <a:pt x="6080519" y="41593"/>
                  <a:pt x="6080398" y="43206"/>
                </a:cubicBezTo>
                <a:cubicBezTo>
                  <a:pt x="6080277" y="44819"/>
                  <a:pt x="6080138" y="46165"/>
                  <a:pt x="6079979" y="47244"/>
                </a:cubicBezTo>
                <a:cubicBezTo>
                  <a:pt x="6077947" y="74372"/>
                  <a:pt x="6075839" y="94184"/>
                  <a:pt x="6073654" y="106680"/>
                </a:cubicBezTo>
                <a:cubicBezTo>
                  <a:pt x="6071470" y="119177"/>
                  <a:pt x="6068600" y="127102"/>
                  <a:pt x="6065044" y="130455"/>
                </a:cubicBezTo>
                <a:cubicBezTo>
                  <a:pt x="6062840" y="132557"/>
                  <a:pt x="6060542" y="134068"/>
                  <a:pt x="6058148" y="134989"/>
                </a:cubicBezTo>
                <a:cubicBezTo>
                  <a:pt x="6055754" y="135909"/>
                  <a:pt x="6052769" y="136430"/>
                  <a:pt x="6049194" y="136551"/>
                </a:cubicBezTo>
                <a:cubicBezTo>
                  <a:pt x="6046165" y="136849"/>
                  <a:pt x="6042012" y="136938"/>
                  <a:pt x="6036736" y="136818"/>
                </a:cubicBezTo>
                <a:cubicBezTo>
                  <a:pt x="6031458" y="136697"/>
                  <a:pt x="6025858" y="136405"/>
                  <a:pt x="6019933" y="135941"/>
                </a:cubicBezTo>
                <a:cubicBezTo>
                  <a:pt x="6019768" y="133890"/>
                  <a:pt x="6019336" y="131668"/>
                  <a:pt x="6018638" y="129274"/>
                </a:cubicBezTo>
                <a:cubicBezTo>
                  <a:pt x="6017940" y="126880"/>
                  <a:pt x="6017050" y="124733"/>
                  <a:pt x="6015971" y="122835"/>
                </a:cubicBezTo>
                <a:cubicBezTo>
                  <a:pt x="6022353" y="123419"/>
                  <a:pt x="6028106" y="123775"/>
                  <a:pt x="6033230" y="123902"/>
                </a:cubicBezTo>
                <a:cubicBezTo>
                  <a:pt x="6038354" y="124029"/>
                  <a:pt x="6042050" y="124079"/>
                  <a:pt x="6044317" y="124054"/>
                </a:cubicBezTo>
                <a:cubicBezTo>
                  <a:pt x="6046413" y="124225"/>
                  <a:pt x="6048166" y="124111"/>
                  <a:pt x="6049575" y="123711"/>
                </a:cubicBezTo>
                <a:cubicBezTo>
                  <a:pt x="6050984" y="123311"/>
                  <a:pt x="6052280" y="122511"/>
                  <a:pt x="6053462" y="121311"/>
                </a:cubicBezTo>
                <a:cubicBezTo>
                  <a:pt x="6055735" y="119038"/>
                  <a:pt x="6057818" y="112764"/>
                  <a:pt x="6059710" y="102489"/>
                </a:cubicBezTo>
                <a:cubicBezTo>
                  <a:pt x="6061602" y="92215"/>
                  <a:pt x="6063380" y="76035"/>
                  <a:pt x="6065044" y="53950"/>
                </a:cubicBezTo>
                <a:lnTo>
                  <a:pt x="6015666" y="53950"/>
                </a:lnTo>
                <a:cubicBezTo>
                  <a:pt x="6012606" y="75013"/>
                  <a:pt x="6006688" y="93237"/>
                  <a:pt x="5997912" y="108624"/>
                </a:cubicBezTo>
                <a:cubicBezTo>
                  <a:pt x="5989136" y="124010"/>
                  <a:pt x="5975750" y="136367"/>
                  <a:pt x="5957754" y="145695"/>
                </a:cubicBezTo>
                <a:cubicBezTo>
                  <a:pt x="5956618" y="144082"/>
                  <a:pt x="5955157" y="142279"/>
                  <a:pt x="5953372" y="140285"/>
                </a:cubicBezTo>
                <a:cubicBezTo>
                  <a:pt x="5951588" y="138291"/>
                  <a:pt x="5949899" y="136640"/>
                  <a:pt x="5948306" y="135332"/>
                </a:cubicBezTo>
                <a:cubicBezTo>
                  <a:pt x="5964669" y="127064"/>
                  <a:pt x="5976900" y="116091"/>
                  <a:pt x="5984996" y="102413"/>
                </a:cubicBezTo>
                <a:cubicBezTo>
                  <a:pt x="5993092" y="88735"/>
                  <a:pt x="5998540" y="72581"/>
                  <a:pt x="6001340" y="53950"/>
                </a:cubicBezTo>
                <a:lnTo>
                  <a:pt x="5953182" y="53950"/>
                </a:lnTo>
                <a:lnTo>
                  <a:pt x="5953182" y="40539"/>
                </a:lnTo>
                <a:lnTo>
                  <a:pt x="6003170" y="40539"/>
                </a:lnTo>
                <a:cubicBezTo>
                  <a:pt x="6003766" y="35357"/>
                  <a:pt x="6004248" y="30023"/>
                  <a:pt x="6004617" y="24537"/>
                </a:cubicBezTo>
                <a:cubicBezTo>
                  <a:pt x="6004986" y="19050"/>
                  <a:pt x="6005316" y="13412"/>
                  <a:pt x="6005608" y="7620"/>
                </a:cubicBezTo>
                <a:close/>
                <a:moveTo>
                  <a:pt x="4588898" y="7620"/>
                </a:moveTo>
                <a:lnTo>
                  <a:pt x="4603528" y="10668"/>
                </a:lnTo>
                <a:cubicBezTo>
                  <a:pt x="4601445" y="22302"/>
                  <a:pt x="4598905" y="33782"/>
                  <a:pt x="4595908" y="45111"/>
                </a:cubicBezTo>
                <a:lnTo>
                  <a:pt x="4650772" y="45111"/>
                </a:lnTo>
                <a:lnTo>
                  <a:pt x="4650772" y="59132"/>
                </a:lnTo>
                <a:lnTo>
                  <a:pt x="4592860" y="59132"/>
                </a:lnTo>
                <a:cubicBezTo>
                  <a:pt x="4589030" y="73525"/>
                  <a:pt x="4584878" y="87419"/>
                  <a:pt x="4580401" y="100811"/>
                </a:cubicBezTo>
                <a:cubicBezTo>
                  <a:pt x="4575924" y="114204"/>
                  <a:pt x="4571238" y="126727"/>
                  <a:pt x="4566342" y="138380"/>
                </a:cubicBezTo>
                <a:lnTo>
                  <a:pt x="4602918" y="138380"/>
                </a:lnTo>
                <a:lnTo>
                  <a:pt x="4602918" y="89291"/>
                </a:lnTo>
                <a:lnTo>
                  <a:pt x="4616634" y="89291"/>
                </a:lnTo>
                <a:lnTo>
                  <a:pt x="4616634" y="138380"/>
                </a:lnTo>
                <a:lnTo>
                  <a:pt x="4649858" y="138380"/>
                </a:lnTo>
                <a:lnTo>
                  <a:pt x="4649858" y="152096"/>
                </a:lnTo>
                <a:lnTo>
                  <a:pt x="4616634" y="152096"/>
                </a:lnTo>
                <a:lnTo>
                  <a:pt x="4616634" y="198730"/>
                </a:lnTo>
                <a:lnTo>
                  <a:pt x="4655648" y="190805"/>
                </a:lnTo>
                <a:lnTo>
                  <a:pt x="4656868" y="204216"/>
                </a:lnTo>
                <a:lnTo>
                  <a:pt x="4616634" y="212433"/>
                </a:lnTo>
                <a:lnTo>
                  <a:pt x="4616634" y="281940"/>
                </a:lnTo>
                <a:lnTo>
                  <a:pt x="4602918" y="281940"/>
                </a:lnTo>
                <a:lnTo>
                  <a:pt x="4602918" y="215483"/>
                </a:lnTo>
                <a:cubicBezTo>
                  <a:pt x="4591914" y="217783"/>
                  <a:pt x="4581462" y="219969"/>
                  <a:pt x="4571562" y="222040"/>
                </a:cubicBezTo>
                <a:cubicBezTo>
                  <a:pt x="4561662" y="224112"/>
                  <a:pt x="4552506" y="225993"/>
                  <a:pt x="4544092" y="227683"/>
                </a:cubicBezTo>
                <a:lnTo>
                  <a:pt x="4540130" y="213043"/>
                </a:lnTo>
                <a:cubicBezTo>
                  <a:pt x="4548728" y="211651"/>
                  <a:pt x="4558354" y="209936"/>
                  <a:pt x="4569009" y="207897"/>
                </a:cubicBezTo>
                <a:cubicBezTo>
                  <a:pt x="4579664" y="205858"/>
                  <a:pt x="4590968" y="203610"/>
                  <a:pt x="4602918" y="201154"/>
                </a:cubicBezTo>
                <a:lnTo>
                  <a:pt x="4602918" y="152096"/>
                </a:lnTo>
                <a:lnTo>
                  <a:pt x="4573353" y="152096"/>
                </a:lnTo>
                <a:cubicBezTo>
                  <a:pt x="4567949" y="152121"/>
                  <a:pt x="4563364" y="152528"/>
                  <a:pt x="4559598" y="153315"/>
                </a:cubicBezTo>
                <a:cubicBezTo>
                  <a:pt x="4555833" y="154103"/>
                  <a:pt x="4553306" y="155120"/>
                  <a:pt x="4552016" y="156365"/>
                </a:cubicBezTo>
                <a:cubicBezTo>
                  <a:pt x="4551540" y="154523"/>
                  <a:pt x="4550893" y="152185"/>
                  <a:pt x="4550074" y="149353"/>
                </a:cubicBezTo>
                <a:cubicBezTo>
                  <a:pt x="4549254" y="146520"/>
                  <a:pt x="4548378" y="144184"/>
                  <a:pt x="4547444" y="142342"/>
                </a:cubicBezTo>
                <a:cubicBezTo>
                  <a:pt x="4549546" y="141739"/>
                  <a:pt x="4551668" y="139134"/>
                  <a:pt x="4553808" y="134527"/>
                </a:cubicBezTo>
                <a:cubicBezTo>
                  <a:pt x="4555947" y="129921"/>
                  <a:pt x="4558297" y="124189"/>
                  <a:pt x="4560856" y="117332"/>
                </a:cubicBezTo>
                <a:cubicBezTo>
                  <a:pt x="4562634" y="113007"/>
                  <a:pt x="4565174" y="105673"/>
                  <a:pt x="4568476" y="95327"/>
                </a:cubicBezTo>
                <a:cubicBezTo>
                  <a:pt x="4571778" y="84982"/>
                  <a:pt x="4575232" y="72917"/>
                  <a:pt x="4578839" y="59132"/>
                </a:cubicBezTo>
                <a:lnTo>
                  <a:pt x="4541958" y="59132"/>
                </a:lnTo>
                <a:lnTo>
                  <a:pt x="4541958" y="45111"/>
                </a:lnTo>
                <a:lnTo>
                  <a:pt x="4581887" y="45111"/>
                </a:lnTo>
                <a:cubicBezTo>
                  <a:pt x="4583265" y="38996"/>
                  <a:pt x="4584548" y="32785"/>
                  <a:pt x="4585735" y="26480"/>
                </a:cubicBezTo>
                <a:cubicBezTo>
                  <a:pt x="4586922" y="20174"/>
                  <a:pt x="4587976" y="13888"/>
                  <a:pt x="4588898" y="7620"/>
                </a:cubicBezTo>
                <a:close/>
                <a:moveTo>
                  <a:pt x="5361718" y="7335"/>
                </a:moveTo>
                <a:lnTo>
                  <a:pt x="5376348" y="7335"/>
                </a:lnTo>
                <a:lnTo>
                  <a:pt x="5376348" y="45739"/>
                </a:lnTo>
                <a:lnTo>
                  <a:pt x="5444928" y="45739"/>
                </a:lnTo>
                <a:lnTo>
                  <a:pt x="5444928" y="58808"/>
                </a:lnTo>
                <a:lnTo>
                  <a:pt x="5376348" y="58808"/>
                </a:lnTo>
                <a:lnTo>
                  <a:pt x="5376348" y="99994"/>
                </a:lnTo>
                <a:lnTo>
                  <a:pt x="5406524" y="99994"/>
                </a:lnTo>
                <a:cubicBezTo>
                  <a:pt x="5422252" y="88376"/>
                  <a:pt x="5436972" y="76078"/>
                  <a:pt x="5450681" y="63100"/>
                </a:cubicBezTo>
                <a:cubicBezTo>
                  <a:pt x="5464391" y="50122"/>
                  <a:pt x="5476900" y="36613"/>
                  <a:pt x="5488210" y="22575"/>
                </a:cubicBezTo>
                <a:lnTo>
                  <a:pt x="5500402" y="29585"/>
                </a:lnTo>
                <a:cubicBezTo>
                  <a:pt x="5489880" y="42240"/>
                  <a:pt x="5478615" y="54465"/>
                  <a:pt x="5466607" y="66258"/>
                </a:cubicBezTo>
                <a:cubicBezTo>
                  <a:pt x="5454599" y="78051"/>
                  <a:pt x="5441886" y="89296"/>
                  <a:pt x="5428469" y="99994"/>
                </a:cubicBezTo>
                <a:lnTo>
                  <a:pt x="5515032" y="99994"/>
                </a:lnTo>
                <a:lnTo>
                  <a:pt x="5515032" y="113367"/>
                </a:lnTo>
                <a:lnTo>
                  <a:pt x="5410790" y="113367"/>
                </a:lnTo>
                <a:cubicBezTo>
                  <a:pt x="5402237" y="119641"/>
                  <a:pt x="5393436" y="125782"/>
                  <a:pt x="5384387" y="131789"/>
                </a:cubicBezTo>
                <a:cubicBezTo>
                  <a:pt x="5375339" y="137796"/>
                  <a:pt x="5366156" y="143555"/>
                  <a:pt x="5356841" y="149067"/>
                </a:cubicBezTo>
                <a:lnTo>
                  <a:pt x="5487600" y="149067"/>
                </a:lnTo>
                <a:lnTo>
                  <a:pt x="5487600" y="161830"/>
                </a:lnTo>
                <a:lnTo>
                  <a:pt x="5351050" y="161830"/>
                </a:lnTo>
                <a:cubicBezTo>
                  <a:pt x="5348726" y="167831"/>
                  <a:pt x="5346287" y="173832"/>
                  <a:pt x="5343735" y="179833"/>
                </a:cubicBezTo>
                <a:cubicBezTo>
                  <a:pt x="5341182" y="185834"/>
                  <a:pt x="5338744" y="191530"/>
                  <a:pt x="5336420" y="196920"/>
                </a:cubicBezTo>
                <a:lnTo>
                  <a:pt x="5469616" y="196920"/>
                </a:lnTo>
                <a:lnTo>
                  <a:pt x="5468703" y="204214"/>
                </a:lnTo>
                <a:cubicBezTo>
                  <a:pt x="5465591" y="225441"/>
                  <a:pt x="5462366" y="241446"/>
                  <a:pt x="5459025" y="252231"/>
                </a:cubicBezTo>
                <a:cubicBezTo>
                  <a:pt x="5455685" y="263016"/>
                  <a:pt x="5451698" y="270176"/>
                  <a:pt x="5447062" y="273710"/>
                </a:cubicBezTo>
                <a:cubicBezTo>
                  <a:pt x="5444280" y="276085"/>
                  <a:pt x="5441232" y="277718"/>
                  <a:pt x="5437918" y="278611"/>
                </a:cubicBezTo>
                <a:cubicBezTo>
                  <a:pt x="5434603" y="279504"/>
                  <a:pt x="5430336" y="279998"/>
                  <a:pt x="5425116" y="280093"/>
                </a:cubicBezTo>
                <a:cubicBezTo>
                  <a:pt x="5419884" y="280131"/>
                  <a:pt x="5412366" y="280055"/>
                  <a:pt x="5402561" y="279865"/>
                </a:cubicBezTo>
                <a:cubicBezTo>
                  <a:pt x="5392757" y="279675"/>
                  <a:pt x="5381886" y="279143"/>
                  <a:pt x="5369947" y="278269"/>
                </a:cubicBezTo>
                <a:cubicBezTo>
                  <a:pt x="5369795" y="276085"/>
                  <a:pt x="5369338" y="273767"/>
                  <a:pt x="5368576" y="271316"/>
                </a:cubicBezTo>
                <a:cubicBezTo>
                  <a:pt x="5367814" y="268865"/>
                  <a:pt x="5366747" y="266621"/>
                  <a:pt x="5365376" y="264584"/>
                </a:cubicBezTo>
                <a:cubicBezTo>
                  <a:pt x="5377491" y="265620"/>
                  <a:pt x="5388768" y="266294"/>
                  <a:pt x="5399208" y="266605"/>
                </a:cubicBezTo>
                <a:cubicBezTo>
                  <a:pt x="5409648" y="266916"/>
                  <a:pt x="5416963" y="267056"/>
                  <a:pt x="5421154" y="267024"/>
                </a:cubicBezTo>
                <a:cubicBezTo>
                  <a:pt x="5424906" y="267056"/>
                  <a:pt x="5427916" y="266916"/>
                  <a:pt x="5430184" y="266605"/>
                </a:cubicBezTo>
                <a:cubicBezTo>
                  <a:pt x="5432450" y="266294"/>
                  <a:pt x="5434317" y="265620"/>
                  <a:pt x="5435784" y="264584"/>
                </a:cubicBezTo>
                <a:cubicBezTo>
                  <a:pt x="5439385" y="262176"/>
                  <a:pt x="5442547" y="256699"/>
                  <a:pt x="5445271" y="248152"/>
                </a:cubicBezTo>
                <a:cubicBezTo>
                  <a:pt x="5447996" y="239606"/>
                  <a:pt x="5450624" y="226884"/>
                  <a:pt x="5453158" y="209989"/>
                </a:cubicBezTo>
                <a:lnTo>
                  <a:pt x="5315083" y="209989"/>
                </a:lnTo>
                <a:cubicBezTo>
                  <a:pt x="5318620" y="203129"/>
                  <a:pt x="5322214" y="195326"/>
                  <a:pt x="5325866" y="186578"/>
                </a:cubicBezTo>
                <a:cubicBezTo>
                  <a:pt x="5329517" y="177831"/>
                  <a:pt x="5333035" y="169176"/>
                  <a:pt x="5336420" y="160615"/>
                </a:cubicBezTo>
                <a:cubicBezTo>
                  <a:pt x="5322824" y="168088"/>
                  <a:pt x="5308943" y="175104"/>
                  <a:pt x="5294776" y="181663"/>
                </a:cubicBezTo>
                <a:cubicBezTo>
                  <a:pt x="5280609" y="188221"/>
                  <a:pt x="5266347" y="194320"/>
                  <a:pt x="5251990" y="199959"/>
                </a:cubicBezTo>
                <a:cubicBezTo>
                  <a:pt x="5251171" y="198154"/>
                  <a:pt x="5249990" y="195983"/>
                  <a:pt x="5248446" y="193448"/>
                </a:cubicBezTo>
                <a:cubicBezTo>
                  <a:pt x="5246904" y="190913"/>
                  <a:pt x="5245342" y="188816"/>
                  <a:pt x="5243760" y="187156"/>
                </a:cubicBezTo>
                <a:cubicBezTo>
                  <a:pt x="5269274" y="177960"/>
                  <a:pt x="5294141" y="167149"/>
                  <a:pt x="5318360" y="154724"/>
                </a:cubicBezTo>
                <a:cubicBezTo>
                  <a:pt x="5342579" y="142299"/>
                  <a:pt x="5365769" y="128513"/>
                  <a:pt x="5387930" y="113367"/>
                </a:cubicBezTo>
                <a:lnTo>
                  <a:pt x="5252294" y="113367"/>
                </a:lnTo>
                <a:lnTo>
                  <a:pt x="5252294" y="99994"/>
                </a:lnTo>
                <a:lnTo>
                  <a:pt x="5361718" y="99994"/>
                </a:lnTo>
                <a:lnTo>
                  <a:pt x="5361718" y="58808"/>
                </a:lnTo>
                <a:lnTo>
                  <a:pt x="5280031" y="58808"/>
                </a:lnTo>
                <a:lnTo>
                  <a:pt x="5280031" y="45739"/>
                </a:lnTo>
                <a:lnTo>
                  <a:pt x="5361718" y="45739"/>
                </a:lnTo>
                <a:close/>
                <a:moveTo>
                  <a:pt x="2812066" y="7316"/>
                </a:moveTo>
                <a:lnTo>
                  <a:pt x="2826696" y="7316"/>
                </a:lnTo>
                <a:lnTo>
                  <a:pt x="2826696" y="33224"/>
                </a:lnTo>
                <a:lnTo>
                  <a:pt x="2911735" y="33224"/>
                </a:lnTo>
                <a:lnTo>
                  <a:pt x="2911735" y="7316"/>
                </a:lnTo>
                <a:lnTo>
                  <a:pt x="2926061" y="7316"/>
                </a:lnTo>
                <a:lnTo>
                  <a:pt x="2926061" y="33224"/>
                </a:lnTo>
                <a:lnTo>
                  <a:pt x="3001651" y="33224"/>
                </a:lnTo>
                <a:lnTo>
                  <a:pt x="3001651" y="46940"/>
                </a:lnTo>
                <a:lnTo>
                  <a:pt x="2926061" y="46940"/>
                </a:lnTo>
                <a:lnTo>
                  <a:pt x="2926061" y="73762"/>
                </a:lnTo>
                <a:lnTo>
                  <a:pt x="2911735" y="73762"/>
                </a:lnTo>
                <a:lnTo>
                  <a:pt x="2911735" y="46940"/>
                </a:lnTo>
                <a:lnTo>
                  <a:pt x="2826696" y="46940"/>
                </a:lnTo>
                <a:lnTo>
                  <a:pt x="2826696" y="74676"/>
                </a:lnTo>
                <a:lnTo>
                  <a:pt x="2812066" y="74676"/>
                </a:lnTo>
                <a:lnTo>
                  <a:pt x="2812066" y="46940"/>
                </a:lnTo>
                <a:lnTo>
                  <a:pt x="2736476" y="46940"/>
                </a:lnTo>
                <a:lnTo>
                  <a:pt x="2736476" y="33224"/>
                </a:lnTo>
                <a:lnTo>
                  <a:pt x="2812066" y="33224"/>
                </a:lnTo>
                <a:close/>
                <a:moveTo>
                  <a:pt x="2484406" y="7030"/>
                </a:moveTo>
                <a:lnTo>
                  <a:pt x="2498122" y="7030"/>
                </a:lnTo>
                <a:lnTo>
                  <a:pt x="2498122" y="28671"/>
                </a:lnTo>
                <a:lnTo>
                  <a:pt x="2555729" y="28671"/>
                </a:lnTo>
                <a:lnTo>
                  <a:pt x="2555729" y="7030"/>
                </a:lnTo>
                <a:lnTo>
                  <a:pt x="2569750" y="7030"/>
                </a:lnTo>
                <a:lnTo>
                  <a:pt x="2569750" y="28671"/>
                </a:lnTo>
                <a:lnTo>
                  <a:pt x="2636806" y="28671"/>
                </a:lnTo>
                <a:lnTo>
                  <a:pt x="2636806" y="79229"/>
                </a:lnTo>
                <a:lnTo>
                  <a:pt x="2569750" y="79229"/>
                </a:lnTo>
                <a:lnTo>
                  <a:pt x="2569750" y="107614"/>
                </a:lnTo>
                <a:lnTo>
                  <a:pt x="2654484" y="107614"/>
                </a:lnTo>
                <a:cubicBezTo>
                  <a:pt x="2654472" y="107734"/>
                  <a:pt x="2654421" y="108481"/>
                  <a:pt x="2654332" y="109855"/>
                </a:cubicBezTo>
                <a:cubicBezTo>
                  <a:pt x="2654243" y="111228"/>
                  <a:pt x="2654192" y="112507"/>
                  <a:pt x="2654180" y="113690"/>
                </a:cubicBezTo>
                <a:cubicBezTo>
                  <a:pt x="2652865" y="123321"/>
                  <a:pt x="2651532" y="130648"/>
                  <a:pt x="2650179" y="135672"/>
                </a:cubicBezTo>
                <a:cubicBezTo>
                  <a:pt x="2648826" y="140696"/>
                  <a:pt x="2647112" y="144139"/>
                  <a:pt x="2645035" y="146000"/>
                </a:cubicBezTo>
                <a:cubicBezTo>
                  <a:pt x="2643258" y="147511"/>
                  <a:pt x="2641327" y="148603"/>
                  <a:pt x="2639244" y="149276"/>
                </a:cubicBezTo>
                <a:cubicBezTo>
                  <a:pt x="2637162" y="149949"/>
                  <a:pt x="2634622" y="150280"/>
                  <a:pt x="2631624" y="150267"/>
                </a:cubicBezTo>
                <a:cubicBezTo>
                  <a:pt x="2629218" y="150559"/>
                  <a:pt x="2625725" y="150661"/>
                  <a:pt x="2621147" y="150572"/>
                </a:cubicBezTo>
                <a:cubicBezTo>
                  <a:pt x="2616568" y="150483"/>
                  <a:pt x="2611628" y="150280"/>
                  <a:pt x="2606326" y="149962"/>
                </a:cubicBezTo>
                <a:cubicBezTo>
                  <a:pt x="2606161" y="148235"/>
                  <a:pt x="2605805" y="146355"/>
                  <a:pt x="2605259" y="144323"/>
                </a:cubicBezTo>
                <a:cubicBezTo>
                  <a:pt x="2604713" y="142291"/>
                  <a:pt x="2604052" y="140411"/>
                  <a:pt x="2603278" y="138683"/>
                </a:cubicBezTo>
                <a:cubicBezTo>
                  <a:pt x="2608580" y="139268"/>
                  <a:pt x="2613368" y="139624"/>
                  <a:pt x="2617642" y="139751"/>
                </a:cubicBezTo>
                <a:cubicBezTo>
                  <a:pt x="2621915" y="139878"/>
                  <a:pt x="2624950" y="139929"/>
                  <a:pt x="2626748" y="139904"/>
                </a:cubicBezTo>
                <a:cubicBezTo>
                  <a:pt x="2628557" y="139923"/>
                  <a:pt x="2630043" y="139808"/>
                  <a:pt x="2631205" y="139560"/>
                </a:cubicBezTo>
                <a:cubicBezTo>
                  <a:pt x="2632367" y="139313"/>
                  <a:pt x="2633320" y="138817"/>
                  <a:pt x="2634063" y="138073"/>
                </a:cubicBezTo>
                <a:cubicBezTo>
                  <a:pt x="2635110" y="137069"/>
                  <a:pt x="2636063" y="135111"/>
                  <a:pt x="2636920" y="132200"/>
                </a:cubicBezTo>
                <a:cubicBezTo>
                  <a:pt x="2637777" y="129289"/>
                  <a:pt x="2638654" y="125044"/>
                  <a:pt x="2639549" y="119463"/>
                </a:cubicBezTo>
                <a:lnTo>
                  <a:pt x="2569750" y="119463"/>
                </a:lnTo>
                <a:lnTo>
                  <a:pt x="2569750" y="151467"/>
                </a:lnTo>
                <a:lnTo>
                  <a:pt x="2555729" y="151467"/>
                </a:lnTo>
                <a:lnTo>
                  <a:pt x="2555729" y="119463"/>
                </a:lnTo>
                <a:lnTo>
                  <a:pt x="2486234" y="119463"/>
                </a:lnTo>
                <a:cubicBezTo>
                  <a:pt x="2480221" y="129674"/>
                  <a:pt x="2470455" y="139046"/>
                  <a:pt x="2456936" y="147581"/>
                </a:cubicBezTo>
                <a:cubicBezTo>
                  <a:pt x="2443416" y="156115"/>
                  <a:pt x="2424735" y="163811"/>
                  <a:pt x="2400891" y="170669"/>
                </a:cubicBezTo>
                <a:cubicBezTo>
                  <a:pt x="2400090" y="168745"/>
                  <a:pt x="2399024" y="166650"/>
                  <a:pt x="2397690" y="164383"/>
                </a:cubicBezTo>
                <a:cubicBezTo>
                  <a:pt x="2396357" y="162116"/>
                  <a:pt x="2394985" y="160249"/>
                  <a:pt x="2393576" y="158782"/>
                </a:cubicBezTo>
                <a:cubicBezTo>
                  <a:pt x="2413235" y="153429"/>
                  <a:pt x="2429084" y="147447"/>
                  <a:pt x="2441124" y="140837"/>
                </a:cubicBezTo>
                <a:cubicBezTo>
                  <a:pt x="2453164" y="134227"/>
                  <a:pt x="2462308" y="127102"/>
                  <a:pt x="2468556" y="119463"/>
                </a:cubicBezTo>
                <a:lnTo>
                  <a:pt x="2412168" y="119463"/>
                </a:lnTo>
                <a:cubicBezTo>
                  <a:pt x="2413737" y="112220"/>
                  <a:pt x="2415324" y="103883"/>
                  <a:pt x="2416931" y="94452"/>
                </a:cubicBezTo>
                <a:cubicBezTo>
                  <a:pt x="2418537" y="85021"/>
                  <a:pt x="2419896" y="75997"/>
                  <a:pt x="2421008" y="67380"/>
                </a:cubicBezTo>
                <a:lnTo>
                  <a:pt x="2484406" y="67380"/>
                </a:lnTo>
                <a:lnTo>
                  <a:pt x="2484406" y="65854"/>
                </a:lnTo>
                <a:lnTo>
                  <a:pt x="2484406" y="40825"/>
                </a:lnTo>
                <a:lnTo>
                  <a:pt x="2406377" y="40825"/>
                </a:lnTo>
                <a:lnTo>
                  <a:pt x="2406377" y="28671"/>
                </a:lnTo>
                <a:lnTo>
                  <a:pt x="2484406" y="28671"/>
                </a:lnTo>
                <a:close/>
                <a:moveTo>
                  <a:pt x="2136324" y="7030"/>
                </a:moveTo>
                <a:lnTo>
                  <a:pt x="2152479" y="9773"/>
                </a:lnTo>
                <a:cubicBezTo>
                  <a:pt x="2150358" y="13437"/>
                  <a:pt x="2148123" y="17158"/>
                  <a:pt x="2145773" y="20936"/>
                </a:cubicBezTo>
                <a:cubicBezTo>
                  <a:pt x="2143424" y="24715"/>
                  <a:pt x="2140884" y="28512"/>
                  <a:pt x="2138153" y="32328"/>
                </a:cubicBezTo>
                <a:lnTo>
                  <a:pt x="2222278" y="32328"/>
                </a:lnTo>
                <a:lnTo>
                  <a:pt x="2225021" y="31414"/>
                </a:lnTo>
                <a:lnTo>
                  <a:pt x="2234470" y="38103"/>
                </a:lnTo>
                <a:cubicBezTo>
                  <a:pt x="2230107" y="45844"/>
                  <a:pt x="2225040" y="53742"/>
                  <a:pt x="2219268" y="61799"/>
                </a:cubicBezTo>
                <a:cubicBezTo>
                  <a:pt x="2213496" y="69856"/>
                  <a:pt x="2207590" y="77304"/>
                  <a:pt x="2201551" y="84144"/>
                </a:cubicBezTo>
                <a:lnTo>
                  <a:pt x="2295125" y="84144"/>
                </a:lnTo>
                <a:lnTo>
                  <a:pt x="2295125" y="173108"/>
                </a:lnTo>
                <a:lnTo>
                  <a:pt x="2213743" y="173108"/>
                </a:lnTo>
                <a:lnTo>
                  <a:pt x="2213743" y="252999"/>
                </a:lnTo>
                <a:cubicBezTo>
                  <a:pt x="2213534" y="257154"/>
                  <a:pt x="2214639" y="259898"/>
                  <a:pt x="2217058" y="261232"/>
                </a:cubicBezTo>
                <a:cubicBezTo>
                  <a:pt x="2219478" y="262566"/>
                  <a:pt x="2224469" y="263176"/>
                  <a:pt x="2232031" y="263062"/>
                </a:cubicBezTo>
                <a:lnTo>
                  <a:pt x="2287200" y="263062"/>
                </a:lnTo>
                <a:cubicBezTo>
                  <a:pt x="2291906" y="263229"/>
                  <a:pt x="2295466" y="262251"/>
                  <a:pt x="2297880" y="260126"/>
                </a:cubicBezTo>
                <a:cubicBezTo>
                  <a:pt x="2300294" y="258000"/>
                  <a:pt x="2301979" y="253724"/>
                  <a:pt x="2302937" y="247296"/>
                </a:cubicBezTo>
                <a:cubicBezTo>
                  <a:pt x="2303895" y="240868"/>
                  <a:pt x="2304542" y="231283"/>
                  <a:pt x="2304879" y="218542"/>
                </a:cubicBezTo>
                <a:cubicBezTo>
                  <a:pt x="2306911" y="219787"/>
                  <a:pt x="2309171" y="220956"/>
                  <a:pt x="2311660" y="222049"/>
                </a:cubicBezTo>
                <a:cubicBezTo>
                  <a:pt x="2314150" y="223141"/>
                  <a:pt x="2316563" y="224005"/>
                  <a:pt x="2318900" y="224641"/>
                </a:cubicBezTo>
                <a:cubicBezTo>
                  <a:pt x="2318042" y="245217"/>
                  <a:pt x="2315566" y="259158"/>
                  <a:pt x="2311470" y="266466"/>
                </a:cubicBezTo>
                <a:cubicBezTo>
                  <a:pt x="2307374" y="273774"/>
                  <a:pt x="2299488" y="277198"/>
                  <a:pt x="2287810" y="276740"/>
                </a:cubicBezTo>
                <a:lnTo>
                  <a:pt x="2231422" y="276740"/>
                </a:lnTo>
                <a:cubicBezTo>
                  <a:pt x="2219008" y="276949"/>
                  <a:pt x="2210461" y="275390"/>
                  <a:pt x="2205781" y="272062"/>
                </a:cubicBezTo>
                <a:cubicBezTo>
                  <a:pt x="2201101" y="268735"/>
                  <a:pt x="2198878" y="262380"/>
                  <a:pt x="2199113" y="252999"/>
                </a:cubicBezTo>
                <a:lnTo>
                  <a:pt x="2199113" y="173108"/>
                </a:lnTo>
                <a:lnTo>
                  <a:pt x="2179606" y="173108"/>
                </a:lnTo>
                <a:cubicBezTo>
                  <a:pt x="2174897" y="189610"/>
                  <a:pt x="2167788" y="204683"/>
                  <a:pt x="2158281" y="218326"/>
                </a:cubicBezTo>
                <a:cubicBezTo>
                  <a:pt x="2148774" y="231969"/>
                  <a:pt x="2135863" y="243967"/>
                  <a:pt x="2119549" y="254318"/>
                </a:cubicBezTo>
                <a:cubicBezTo>
                  <a:pt x="2103235" y="264670"/>
                  <a:pt x="2082512" y="273160"/>
                  <a:pt x="2057381" y="279788"/>
                </a:cubicBezTo>
                <a:cubicBezTo>
                  <a:pt x="2056549" y="277840"/>
                  <a:pt x="2055317" y="275646"/>
                  <a:pt x="2053685" y="273207"/>
                </a:cubicBezTo>
                <a:cubicBezTo>
                  <a:pt x="2052054" y="270769"/>
                  <a:pt x="2050441" y="268805"/>
                  <a:pt x="2048847" y="267317"/>
                </a:cubicBezTo>
                <a:cubicBezTo>
                  <a:pt x="2072467" y="261494"/>
                  <a:pt x="2091978" y="254010"/>
                  <a:pt x="2107380" y="244864"/>
                </a:cubicBezTo>
                <a:cubicBezTo>
                  <a:pt x="2122781" y="235718"/>
                  <a:pt x="2135000" y="225114"/>
                  <a:pt x="2144035" y="213053"/>
                </a:cubicBezTo>
                <a:cubicBezTo>
                  <a:pt x="2153070" y="200992"/>
                  <a:pt x="2159847" y="187677"/>
                  <a:pt x="2164366" y="173108"/>
                </a:cubicBezTo>
                <a:lnTo>
                  <a:pt x="2079936" y="173108"/>
                </a:lnTo>
                <a:lnTo>
                  <a:pt x="2079936" y="96302"/>
                </a:lnTo>
                <a:cubicBezTo>
                  <a:pt x="2076291" y="99477"/>
                  <a:pt x="2072608" y="102500"/>
                  <a:pt x="2068887" y="105371"/>
                </a:cubicBezTo>
                <a:cubicBezTo>
                  <a:pt x="2065166" y="108242"/>
                  <a:pt x="2061331" y="111114"/>
                  <a:pt x="2057381" y="113986"/>
                </a:cubicBezTo>
                <a:cubicBezTo>
                  <a:pt x="2056086" y="112233"/>
                  <a:pt x="2054409" y="110403"/>
                  <a:pt x="2052352" y="108496"/>
                </a:cubicBezTo>
                <a:cubicBezTo>
                  <a:pt x="2050295" y="106590"/>
                  <a:pt x="2048313" y="105065"/>
                  <a:pt x="2046408" y="103922"/>
                </a:cubicBezTo>
                <a:cubicBezTo>
                  <a:pt x="2067662" y="89513"/>
                  <a:pt x="2085886" y="73633"/>
                  <a:pt x="2101082" y="56281"/>
                </a:cubicBezTo>
                <a:cubicBezTo>
                  <a:pt x="2116277" y="38928"/>
                  <a:pt x="2128025" y="22512"/>
                  <a:pt x="2136324" y="7030"/>
                </a:cubicBezTo>
                <a:close/>
                <a:moveTo>
                  <a:pt x="401403" y="7030"/>
                </a:moveTo>
                <a:lnTo>
                  <a:pt x="414509" y="11297"/>
                </a:lnTo>
                <a:cubicBezTo>
                  <a:pt x="412223" y="15894"/>
                  <a:pt x="409709" y="20492"/>
                  <a:pt x="406965" y="25089"/>
                </a:cubicBezTo>
                <a:cubicBezTo>
                  <a:pt x="404222" y="29687"/>
                  <a:pt x="401250" y="34132"/>
                  <a:pt x="398050" y="38424"/>
                </a:cubicBezTo>
                <a:lnTo>
                  <a:pt x="587026" y="38424"/>
                </a:lnTo>
                <a:lnTo>
                  <a:pt x="587026" y="51493"/>
                </a:lnTo>
                <a:lnTo>
                  <a:pt x="388601" y="51493"/>
                </a:lnTo>
                <a:cubicBezTo>
                  <a:pt x="381388" y="60522"/>
                  <a:pt x="373793" y="68935"/>
                  <a:pt x="365817" y="76730"/>
                </a:cubicBezTo>
                <a:cubicBezTo>
                  <a:pt x="357842" y="84526"/>
                  <a:pt x="349790" y="91562"/>
                  <a:pt x="341662" y="97838"/>
                </a:cubicBezTo>
                <a:cubicBezTo>
                  <a:pt x="340786" y="96171"/>
                  <a:pt x="339414" y="94086"/>
                  <a:pt x="337547" y="91581"/>
                </a:cubicBezTo>
                <a:cubicBezTo>
                  <a:pt x="335680" y="89077"/>
                  <a:pt x="334004" y="86994"/>
                  <a:pt x="332518" y="85333"/>
                </a:cubicBezTo>
                <a:cubicBezTo>
                  <a:pt x="346037" y="75867"/>
                  <a:pt x="358928" y="64343"/>
                  <a:pt x="371190" y="50760"/>
                </a:cubicBezTo>
                <a:cubicBezTo>
                  <a:pt x="383451" y="37176"/>
                  <a:pt x="393522" y="22600"/>
                  <a:pt x="401403" y="7030"/>
                </a:cubicBezTo>
                <a:close/>
                <a:moveTo>
                  <a:pt x="3976402" y="7011"/>
                </a:moveTo>
                <a:lnTo>
                  <a:pt x="3989203" y="13107"/>
                </a:lnTo>
                <a:cubicBezTo>
                  <a:pt x="3987019" y="17120"/>
                  <a:pt x="3984378" y="21286"/>
                  <a:pt x="3981278" y="25604"/>
                </a:cubicBezTo>
                <a:cubicBezTo>
                  <a:pt x="3998322" y="48578"/>
                  <a:pt x="4017804" y="68695"/>
                  <a:pt x="4039724" y="85954"/>
                </a:cubicBezTo>
                <a:cubicBezTo>
                  <a:pt x="4061644" y="103213"/>
                  <a:pt x="4086155" y="118758"/>
                  <a:pt x="4113257" y="132588"/>
                </a:cubicBezTo>
                <a:cubicBezTo>
                  <a:pt x="4111232" y="134043"/>
                  <a:pt x="4109263" y="135935"/>
                  <a:pt x="4107352" y="138265"/>
                </a:cubicBezTo>
                <a:cubicBezTo>
                  <a:pt x="4105440" y="140596"/>
                  <a:pt x="4103852" y="142869"/>
                  <a:pt x="4102589" y="145085"/>
                </a:cubicBezTo>
                <a:cubicBezTo>
                  <a:pt x="4076465" y="130842"/>
                  <a:pt x="4052742" y="115056"/>
                  <a:pt x="4031418" y="97727"/>
                </a:cubicBezTo>
                <a:cubicBezTo>
                  <a:pt x="4010095" y="80398"/>
                  <a:pt x="3990639" y="60116"/>
                  <a:pt x="3973049" y="36881"/>
                </a:cubicBezTo>
                <a:cubicBezTo>
                  <a:pt x="3956609" y="59055"/>
                  <a:pt x="3937292" y="79477"/>
                  <a:pt x="3915099" y="98146"/>
                </a:cubicBezTo>
                <a:cubicBezTo>
                  <a:pt x="3892906" y="116815"/>
                  <a:pt x="3869550" y="132360"/>
                  <a:pt x="3845033" y="144780"/>
                </a:cubicBezTo>
                <a:cubicBezTo>
                  <a:pt x="3843642" y="142717"/>
                  <a:pt x="3842004" y="140520"/>
                  <a:pt x="3840118" y="138189"/>
                </a:cubicBezTo>
                <a:cubicBezTo>
                  <a:pt x="3838232" y="135859"/>
                  <a:pt x="3836213" y="133890"/>
                  <a:pt x="3834060" y="132284"/>
                </a:cubicBezTo>
                <a:cubicBezTo>
                  <a:pt x="3863156" y="118491"/>
                  <a:pt x="3890232" y="100584"/>
                  <a:pt x="3915290" y="78563"/>
                </a:cubicBezTo>
                <a:cubicBezTo>
                  <a:pt x="3940346" y="56541"/>
                  <a:pt x="3960717" y="32690"/>
                  <a:pt x="3976402" y="7011"/>
                </a:cubicBezTo>
                <a:close/>
                <a:moveTo>
                  <a:pt x="5645868" y="6420"/>
                </a:moveTo>
                <a:lnTo>
                  <a:pt x="5659888" y="6420"/>
                </a:lnTo>
                <a:lnTo>
                  <a:pt x="5659888" y="72543"/>
                </a:lnTo>
                <a:lnTo>
                  <a:pt x="5696769" y="72543"/>
                </a:lnTo>
                <a:lnTo>
                  <a:pt x="5696769" y="86564"/>
                </a:lnTo>
                <a:lnTo>
                  <a:pt x="5659888" y="86564"/>
                </a:lnTo>
                <a:lnTo>
                  <a:pt x="5659888" y="101200"/>
                </a:lnTo>
                <a:cubicBezTo>
                  <a:pt x="5663354" y="105013"/>
                  <a:pt x="5667870" y="110191"/>
                  <a:pt x="5673435" y="116733"/>
                </a:cubicBezTo>
                <a:cubicBezTo>
                  <a:pt x="5679000" y="123275"/>
                  <a:pt x="5684328" y="129647"/>
                  <a:pt x="5689420" y="135848"/>
                </a:cubicBezTo>
                <a:cubicBezTo>
                  <a:pt x="5694512" y="142049"/>
                  <a:pt x="5698079" y="146545"/>
                  <a:pt x="5700122" y="149334"/>
                </a:cubicBezTo>
                <a:lnTo>
                  <a:pt x="5691892" y="161534"/>
                </a:lnTo>
                <a:cubicBezTo>
                  <a:pt x="5688711" y="156567"/>
                  <a:pt x="5684024" y="149814"/>
                  <a:pt x="5677834" y="141276"/>
                </a:cubicBezTo>
                <a:cubicBezTo>
                  <a:pt x="5671642" y="132737"/>
                  <a:pt x="5665660" y="124766"/>
                  <a:pt x="5659888" y="117360"/>
                </a:cubicBezTo>
                <a:lnTo>
                  <a:pt x="5659888" y="282226"/>
                </a:lnTo>
                <a:lnTo>
                  <a:pt x="5645868" y="282226"/>
                </a:lnTo>
                <a:lnTo>
                  <a:pt x="5645868" y="121629"/>
                </a:lnTo>
                <a:cubicBezTo>
                  <a:pt x="5640114" y="141018"/>
                  <a:pt x="5633409" y="159518"/>
                  <a:pt x="5625751" y="177128"/>
                </a:cubicBezTo>
                <a:cubicBezTo>
                  <a:pt x="5618092" y="194739"/>
                  <a:pt x="5610168" y="209351"/>
                  <a:pt x="5601976" y="220965"/>
                </a:cubicBezTo>
                <a:cubicBezTo>
                  <a:pt x="5600992" y="218755"/>
                  <a:pt x="5599684" y="216473"/>
                  <a:pt x="5598052" y="214116"/>
                </a:cubicBezTo>
                <a:cubicBezTo>
                  <a:pt x="5596420" y="211759"/>
                  <a:pt x="5594884" y="209783"/>
                  <a:pt x="5593442" y="208188"/>
                </a:cubicBezTo>
                <a:cubicBezTo>
                  <a:pt x="5600028" y="199353"/>
                  <a:pt x="5606567" y="188301"/>
                  <a:pt x="5613062" y="175032"/>
                </a:cubicBezTo>
                <a:cubicBezTo>
                  <a:pt x="5619557" y="161762"/>
                  <a:pt x="5625510" y="147460"/>
                  <a:pt x="5630921" y="132123"/>
                </a:cubicBezTo>
                <a:cubicBezTo>
                  <a:pt x="5636332" y="116787"/>
                  <a:pt x="5640704" y="101600"/>
                  <a:pt x="5644038" y="86564"/>
                </a:cubicBezTo>
                <a:lnTo>
                  <a:pt x="5597709" y="86564"/>
                </a:lnTo>
                <a:lnTo>
                  <a:pt x="5597709" y="72543"/>
                </a:lnTo>
                <a:lnTo>
                  <a:pt x="5645868" y="72543"/>
                </a:lnTo>
                <a:close/>
                <a:moveTo>
                  <a:pt x="1103376" y="6420"/>
                </a:moveTo>
                <a:lnTo>
                  <a:pt x="1286523" y="6420"/>
                </a:lnTo>
                <a:lnTo>
                  <a:pt x="1286523" y="96298"/>
                </a:lnTo>
                <a:lnTo>
                  <a:pt x="1182894" y="96298"/>
                </a:lnTo>
                <a:lnTo>
                  <a:pt x="1196939" y="100574"/>
                </a:lnTo>
                <a:cubicBezTo>
                  <a:pt x="1195704" y="103024"/>
                  <a:pt x="1194355" y="105455"/>
                  <a:pt x="1192891" y="107866"/>
                </a:cubicBezTo>
                <a:cubicBezTo>
                  <a:pt x="1191427" y="110278"/>
                  <a:pt x="1189926" y="112632"/>
                  <a:pt x="1188385" y="114929"/>
                </a:cubicBezTo>
                <a:lnTo>
                  <a:pt x="1244492" y="114929"/>
                </a:lnTo>
                <a:lnTo>
                  <a:pt x="1252114" y="113402"/>
                </a:lnTo>
                <a:lnTo>
                  <a:pt x="1280128" y="126498"/>
                </a:lnTo>
                <a:cubicBezTo>
                  <a:pt x="1267454" y="157603"/>
                  <a:pt x="1248715" y="182406"/>
                  <a:pt x="1223913" y="200908"/>
                </a:cubicBezTo>
                <a:cubicBezTo>
                  <a:pt x="1199111" y="219409"/>
                  <a:pt x="1170300" y="233320"/>
                  <a:pt x="1137478" y="242640"/>
                </a:cubicBezTo>
                <a:cubicBezTo>
                  <a:pt x="1144519" y="243529"/>
                  <a:pt x="1151954" y="244113"/>
                  <a:pt x="1159783" y="244393"/>
                </a:cubicBezTo>
                <a:cubicBezTo>
                  <a:pt x="1167612" y="244672"/>
                  <a:pt x="1175722" y="244799"/>
                  <a:pt x="1184111" y="244774"/>
                </a:cubicBezTo>
                <a:cubicBezTo>
                  <a:pt x="1194844" y="244770"/>
                  <a:pt x="1207194" y="244439"/>
                  <a:pt x="1221162" y="243780"/>
                </a:cubicBezTo>
                <a:cubicBezTo>
                  <a:pt x="1235130" y="243122"/>
                  <a:pt x="1249147" y="242158"/>
                  <a:pt x="1263212" y="240890"/>
                </a:cubicBezTo>
                <a:cubicBezTo>
                  <a:pt x="1277278" y="239621"/>
                  <a:pt x="1289823" y="238071"/>
                  <a:pt x="1300849" y="236238"/>
                </a:cubicBezTo>
                <a:cubicBezTo>
                  <a:pt x="1298074" y="242764"/>
                  <a:pt x="1295318" y="250583"/>
                  <a:pt x="1292581" y="259694"/>
                </a:cubicBezTo>
                <a:cubicBezTo>
                  <a:pt x="1289844" y="268806"/>
                  <a:pt x="1288231" y="276622"/>
                  <a:pt x="1287742" y="283144"/>
                </a:cubicBezTo>
                <a:cubicBezTo>
                  <a:pt x="1279873" y="283668"/>
                  <a:pt x="1269857" y="284210"/>
                  <a:pt x="1257694" y="284768"/>
                </a:cubicBezTo>
                <a:cubicBezTo>
                  <a:pt x="1245530" y="285326"/>
                  <a:pt x="1232755" y="285800"/>
                  <a:pt x="1219368" y="286189"/>
                </a:cubicBezTo>
                <a:cubicBezTo>
                  <a:pt x="1205982" y="286578"/>
                  <a:pt x="1193519" y="286781"/>
                  <a:pt x="1181980" y="286798"/>
                </a:cubicBezTo>
                <a:cubicBezTo>
                  <a:pt x="1161947" y="286900"/>
                  <a:pt x="1144792" y="285783"/>
                  <a:pt x="1130518" y="283448"/>
                </a:cubicBezTo>
                <a:cubicBezTo>
                  <a:pt x="1116243" y="281114"/>
                  <a:pt x="1103433" y="276952"/>
                  <a:pt x="1092086" y="270963"/>
                </a:cubicBezTo>
                <a:cubicBezTo>
                  <a:pt x="1084742" y="266909"/>
                  <a:pt x="1078314" y="263064"/>
                  <a:pt x="1072802" y="259429"/>
                </a:cubicBezTo>
                <a:cubicBezTo>
                  <a:pt x="1067289" y="255794"/>
                  <a:pt x="1062844" y="253852"/>
                  <a:pt x="1059466" y="253605"/>
                </a:cubicBezTo>
                <a:cubicBezTo>
                  <a:pt x="1056787" y="253776"/>
                  <a:pt x="1053882" y="255904"/>
                  <a:pt x="1050751" y="259989"/>
                </a:cubicBezTo>
                <a:cubicBezTo>
                  <a:pt x="1047620" y="264074"/>
                  <a:pt x="1044489" y="269090"/>
                  <a:pt x="1041359" y="275036"/>
                </a:cubicBezTo>
                <a:cubicBezTo>
                  <a:pt x="1038228" y="280983"/>
                  <a:pt x="1035323" y="286834"/>
                  <a:pt x="1032644" y="292589"/>
                </a:cubicBezTo>
                <a:lnTo>
                  <a:pt x="1002164" y="248732"/>
                </a:lnTo>
                <a:cubicBezTo>
                  <a:pt x="1009104" y="240929"/>
                  <a:pt x="1016178" y="234287"/>
                  <a:pt x="1023385" y="228806"/>
                </a:cubicBezTo>
                <a:cubicBezTo>
                  <a:pt x="1030593" y="223326"/>
                  <a:pt x="1037438" y="219198"/>
                  <a:pt x="1043921" y="216422"/>
                </a:cubicBezTo>
                <a:lnTo>
                  <a:pt x="1043921" y="140818"/>
                </a:lnTo>
                <a:lnTo>
                  <a:pt x="1012222" y="140818"/>
                </a:lnTo>
                <a:lnTo>
                  <a:pt x="1012222" y="100280"/>
                </a:lnTo>
                <a:lnTo>
                  <a:pt x="1086288" y="100280"/>
                </a:lnTo>
                <a:lnTo>
                  <a:pt x="1086288" y="224039"/>
                </a:lnTo>
                <a:cubicBezTo>
                  <a:pt x="1087973" y="225100"/>
                  <a:pt x="1089791" y="226180"/>
                  <a:pt x="1091743" y="227279"/>
                </a:cubicBezTo>
                <a:cubicBezTo>
                  <a:pt x="1093694" y="228378"/>
                  <a:pt x="1095741" y="229534"/>
                  <a:pt x="1097884" y="230748"/>
                </a:cubicBezTo>
                <a:cubicBezTo>
                  <a:pt x="1101562" y="232876"/>
                  <a:pt x="1105562" y="234718"/>
                  <a:pt x="1109883" y="236274"/>
                </a:cubicBezTo>
                <a:cubicBezTo>
                  <a:pt x="1114204" y="237831"/>
                  <a:pt x="1118734" y="239139"/>
                  <a:pt x="1123472" y="240200"/>
                </a:cubicBezTo>
                <a:cubicBezTo>
                  <a:pt x="1120808" y="235175"/>
                  <a:pt x="1117763" y="230055"/>
                  <a:pt x="1114338" y="224840"/>
                </a:cubicBezTo>
                <a:cubicBezTo>
                  <a:pt x="1110912" y="219624"/>
                  <a:pt x="1107563" y="215190"/>
                  <a:pt x="1104290" y="211537"/>
                </a:cubicBezTo>
                <a:cubicBezTo>
                  <a:pt x="1113740" y="209562"/>
                  <a:pt x="1122928" y="207186"/>
                  <a:pt x="1131854" y="204410"/>
                </a:cubicBezTo>
                <a:cubicBezTo>
                  <a:pt x="1140779" y="201634"/>
                  <a:pt x="1149371" y="198420"/>
                  <a:pt x="1157630" y="194767"/>
                </a:cubicBezTo>
                <a:cubicBezTo>
                  <a:pt x="1154391" y="191699"/>
                  <a:pt x="1151095" y="188687"/>
                  <a:pt x="1147742" y="185734"/>
                </a:cubicBezTo>
                <a:cubicBezTo>
                  <a:pt x="1144389" y="182780"/>
                  <a:pt x="1141171" y="179997"/>
                  <a:pt x="1138087" y="177386"/>
                </a:cubicBezTo>
                <a:lnTo>
                  <a:pt x="1168283" y="152993"/>
                </a:lnTo>
                <a:cubicBezTo>
                  <a:pt x="1172189" y="155953"/>
                  <a:pt x="1176478" y="159256"/>
                  <a:pt x="1181150" y="162903"/>
                </a:cubicBezTo>
                <a:cubicBezTo>
                  <a:pt x="1185822" y="166549"/>
                  <a:pt x="1190270" y="170157"/>
                  <a:pt x="1194495" y="173727"/>
                </a:cubicBezTo>
                <a:cubicBezTo>
                  <a:pt x="1199390" y="170056"/>
                  <a:pt x="1204015" y="166117"/>
                  <a:pt x="1208368" y="161912"/>
                </a:cubicBezTo>
                <a:cubicBezTo>
                  <a:pt x="1212721" y="157706"/>
                  <a:pt x="1216729" y="153310"/>
                  <a:pt x="1220394" y="148724"/>
                </a:cubicBezTo>
                <a:lnTo>
                  <a:pt x="1161283" y="148724"/>
                </a:lnTo>
                <a:cubicBezTo>
                  <a:pt x="1154677" y="155750"/>
                  <a:pt x="1147750" y="162204"/>
                  <a:pt x="1140502" y="168086"/>
                </a:cubicBezTo>
                <a:cubicBezTo>
                  <a:pt x="1133253" y="173969"/>
                  <a:pt x="1125953" y="179203"/>
                  <a:pt x="1118601" y="183790"/>
                </a:cubicBezTo>
                <a:cubicBezTo>
                  <a:pt x="1115105" y="179502"/>
                  <a:pt x="1110446" y="174356"/>
                  <a:pt x="1104624" y="168353"/>
                </a:cubicBezTo>
                <a:cubicBezTo>
                  <a:pt x="1098801" y="162350"/>
                  <a:pt x="1093605" y="157433"/>
                  <a:pt x="1089035" y="153603"/>
                </a:cubicBezTo>
                <a:cubicBezTo>
                  <a:pt x="1101983" y="147086"/>
                  <a:pt x="1114033" y="138874"/>
                  <a:pt x="1125186" y="128966"/>
                </a:cubicBezTo>
                <a:cubicBezTo>
                  <a:pt x="1136340" y="119058"/>
                  <a:pt x="1145729" y="108168"/>
                  <a:pt x="1153354" y="96298"/>
                </a:cubicBezTo>
                <a:lnTo>
                  <a:pt x="1103376" y="96298"/>
                </a:lnTo>
                <a:close/>
                <a:moveTo>
                  <a:pt x="1050932" y="3372"/>
                </a:moveTo>
                <a:cubicBezTo>
                  <a:pt x="1058583" y="11264"/>
                  <a:pt x="1066597" y="19918"/>
                  <a:pt x="1074974" y="29336"/>
                </a:cubicBezTo>
                <a:cubicBezTo>
                  <a:pt x="1083351" y="38753"/>
                  <a:pt x="1090072" y="47265"/>
                  <a:pt x="1095137" y="54871"/>
                </a:cubicBezTo>
                <a:lnTo>
                  <a:pt x="1059771" y="81379"/>
                </a:lnTo>
                <a:cubicBezTo>
                  <a:pt x="1055478" y="73626"/>
                  <a:pt x="1049357" y="64762"/>
                  <a:pt x="1041407" y="54787"/>
                </a:cubicBezTo>
                <a:cubicBezTo>
                  <a:pt x="1033456" y="44813"/>
                  <a:pt x="1025659" y="35490"/>
                  <a:pt x="1018013" y="26819"/>
                </a:cubicBezTo>
                <a:close/>
                <a:moveTo>
                  <a:pt x="851897" y="305"/>
                </a:moveTo>
                <a:lnTo>
                  <a:pt x="955529" y="305"/>
                </a:lnTo>
                <a:lnTo>
                  <a:pt x="955529" y="39929"/>
                </a:lnTo>
                <a:lnTo>
                  <a:pt x="895484" y="39929"/>
                </a:lnTo>
                <a:lnTo>
                  <a:pt x="895484" y="193853"/>
                </a:lnTo>
                <a:lnTo>
                  <a:pt x="851897" y="193853"/>
                </a:lnTo>
                <a:close/>
                <a:moveTo>
                  <a:pt x="1394746" y="0"/>
                </a:moveTo>
                <a:lnTo>
                  <a:pt x="1437113" y="7620"/>
                </a:lnTo>
                <a:cubicBezTo>
                  <a:pt x="1436345" y="11596"/>
                  <a:pt x="1435519" y="15609"/>
                  <a:pt x="1434637" y="19660"/>
                </a:cubicBezTo>
                <a:cubicBezTo>
                  <a:pt x="1433754" y="23711"/>
                  <a:pt x="1432852" y="27725"/>
                  <a:pt x="1431932" y="31700"/>
                </a:cubicBezTo>
                <a:lnTo>
                  <a:pt x="1470946" y="31700"/>
                </a:lnTo>
                <a:lnTo>
                  <a:pt x="1470946" y="73457"/>
                </a:lnTo>
                <a:lnTo>
                  <a:pt x="1420044" y="73457"/>
                </a:lnTo>
                <a:lnTo>
                  <a:pt x="1416082" y="84735"/>
                </a:lnTo>
                <a:lnTo>
                  <a:pt x="1451744" y="84735"/>
                </a:lnTo>
                <a:lnTo>
                  <a:pt x="1451744" y="125578"/>
                </a:lnTo>
                <a:lnTo>
                  <a:pt x="1465460" y="125578"/>
                </a:lnTo>
                <a:lnTo>
                  <a:pt x="1465460" y="165202"/>
                </a:lnTo>
                <a:lnTo>
                  <a:pt x="1451744" y="165202"/>
                </a:lnTo>
                <a:lnTo>
                  <a:pt x="1451744" y="188679"/>
                </a:lnTo>
                <a:lnTo>
                  <a:pt x="1469422" y="186244"/>
                </a:lnTo>
                <a:lnTo>
                  <a:pt x="1471556" y="224028"/>
                </a:lnTo>
                <a:lnTo>
                  <a:pt x="1451744" y="227686"/>
                </a:lnTo>
                <a:lnTo>
                  <a:pt x="1451744" y="289256"/>
                </a:lnTo>
                <a:lnTo>
                  <a:pt x="1411510" y="289256"/>
                </a:lnTo>
                <a:lnTo>
                  <a:pt x="1411510" y="235001"/>
                </a:lnTo>
                <a:cubicBezTo>
                  <a:pt x="1402182" y="236532"/>
                  <a:pt x="1393101" y="238043"/>
                  <a:pt x="1384268" y="239535"/>
                </a:cubicBezTo>
                <a:cubicBezTo>
                  <a:pt x="1375436" y="241027"/>
                  <a:pt x="1367041" y="242462"/>
                  <a:pt x="1359084" y="243840"/>
                </a:cubicBezTo>
                <a:lnTo>
                  <a:pt x="1350550" y="201464"/>
                </a:lnTo>
                <a:cubicBezTo>
                  <a:pt x="1358976" y="200551"/>
                  <a:pt x="1368336" y="199486"/>
                  <a:pt x="1378630" y="198268"/>
                </a:cubicBezTo>
                <a:cubicBezTo>
                  <a:pt x="1388923" y="197050"/>
                  <a:pt x="1399883" y="195680"/>
                  <a:pt x="1411510" y="194158"/>
                </a:cubicBezTo>
                <a:lnTo>
                  <a:pt x="1411510" y="165202"/>
                </a:lnTo>
                <a:lnTo>
                  <a:pt x="1388955" y="165202"/>
                </a:lnTo>
                <a:cubicBezTo>
                  <a:pt x="1384122" y="165215"/>
                  <a:pt x="1379309" y="165647"/>
                  <a:pt x="1374515" y="166499"/>
                </a:cubicBezTo>
                <a:cubicBezTo>
                  <a:pt x="1369721" y="167351"/>
                  <a:pt x="1366508" y="168547"/>
                  <a:pt x="1364876" y="170085"/>
                </a:cubicBezTo>
                <a:cubicBezTo>
                  <a:pt x="1363682" y="165847"/>
                  <a:pt x="1361802" y="159990"/>
                  <a:pt x="1359237" y="152516"/>
                </a:cubicBezTo>
                <a:cubicBezTo>
                  <a:pt x="1356671" y="145041"/>
                  <a:pt x="1354182" y="138500"/>
                  <a:pt x="1351769" y="132893"/>
                </a:cubicBezTo>
                <a:cubicBezTo>
                  <a:pt x="1355192" y="131820"/>
                  <a:pt x="1358176" y="129318"/>
                  <a:pt x="1360723" y="125388"/>
                </a:cubicBezTo>
                <a:cubicBezTo>
                  <a:pt x="1363269" y="121457"/>
                  <a:pt x="1365872" y="116136"/>
                  <a:pt x="1368533" y="109424"/>
                </a:cubicBezTo>
                <a:cubicBezTo>
                  <a:pt x="1369784" y="106458"/>
                  <a:pt x="1371397" y="101873"/>
                  <a:pt x="1373372" y="95670"/>
                </a:cubicBezTo>
                <a:cubicBezTo>
                  <a:pt x="1375347" y="89466"/>
                  <a:pt x="1377493" y="82061"/>
                  <a:pt x="1379811" y="73457"/>
                </a:cubicBezTo>
                <a:lnTo>
                  <a:pt x="1354208" y="73457"/>
                </a:lnTo>
                <a:lnTo>
                  <a:pt x="1354208" y="31700"/>
                </a:lnTo>
                <a:lnTo>
                  <a:pt x="1389564" y="31700"/>
                </a:lnTo>
                <a:cubicBezTo>
                  <a:pt x="1390638" y="26493"/>
                  <a:pt x="1391616" y="21209"/>
                  <a:pt x="1392498" y="15850"/>
                </a:cubicBezTo>
                <a:cubicBezTo>
                  <a:pt x="1393381" y="10491"/>
                  <a:pt x="1394130" y="5207"/>
                  <a:pt x="139474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358" y="5627230"/>
            <a:ext cx="5023430" cy="263942"/>
            <a:chOff x="-193197" y="5968476"/>
            <a:chExt cx="4166408" cy="218912"/>
          </a:xfrm>
        </p:grpSpPr>
        <p:sp>
          <p:nvSpPr>
            <p:cNvPr id="6" name="矩形 7"/>
            <p:cNvSpPr/>
            <p:nvPr/>
          </p:nvSpPr>
          <p:spPr>
            <a:xfrm flipH="1" flipV="1">
              <a:off x="-193197" y="5968476"/>
              <a:ext cx="4166408" cy="2189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299" y="6006434"/>
              <a:ext cx="1141393" cy="130301"/>
            </a:xfrm>
            <a:custGeom>
              <a:avLst/>
              <a:gdLst/>
              <a:ahLst/>
              <a:cxnLst/>
              <a:rect l="l" t="t" r="r" b="b"/>
              <a:pathLst>
                <a:path w="2052266" h="234286">
                  <a:moveTo>
                    <a:pt x="368641" y="144475"/>
                  </a:moveTo>
                  <a:cubicBezTo>
                    <a:pt x="374814" y="144618"/>
                    <a:pt x="379830" y="146730"/>
                    <a:pt x="383690" y="150813"/>
                  </a:cubicBezTo>
                  <a:cubicBezTo>
                    <a:pt x="387550" y="154895"/>
                    <a:pt x="389539" y="160088"/>
                    <a:pt x="389658" y="166392"/>
                  </a:cubicBezTo>
                  <a:cubicBezTo>
                    <a:pt x="389539" y="172707"/>
                    <a:pt x="387550" y="177907"/>
                    <a:pt x="383690" y="181994"/>
                  </a:cubicBezTo>
                  <a:cubicBezTo>
                    <a:pt x="379830" y="186080"/>
                    <a:pt x="374814" y="188194"/>
                    <a:pt x="368641" y="188337"/>
                  </a:cubicBezTo>
                  <a:cubicBezTo>
                    <a:pt x="362578" y="188194"/>
                    <a:pt x="357628" y="186080"/>
                    <a:pt x="353793" y="181996"/>
                  </a:cubicBezTo>
                  <a:cubicBezTo>
                    <a:pt x="349957" y="177911"/>
                    <a:pt x="347977" y="172714"/>
                    <a:pt x="347853" y="166406"/>
                  </a:cubicBezTo>
                  <a:cubicBezTo>
                    <a:pt x="347977" y="160095"/>
                    <a:pt x="349957" y="154898"/>
                    <a:pt x="353793" y="150814"/>
                  </a:cubicBezTo>
                  <a:cubicBezTo>
                    <a:pt x="357628" y="146731"/>
                    <a:pt x="362578" y="144618"/>
                    <a:pt x="368641" y="144475"/>
                  </a:cubicBezTo>
                  <a:close/>
                  <a:moveTo>
                    <a:pt x="693115" y="123659"/>
                  </a:moveTo>
                  <a:cubicBezTo>
                    <a:pt x="677769" y="125745"/>
                    <a:pt x="666942" y="128833"/>
                    <a:pt x="660632" y="132920"/>
                  </a:cubicBezTo>
                  <a:cubicBezTo>
                    <a:pt x="654322" y="137008"/>
                    <a:pt x="651272" y="141924"/>
                    <a:pt x="651481" y="147670"/>
                  </a:cubicBezTo>
                  <a:cubicBezTo>
                    <a:pt x="651572" y="152672"/>
                    <a:pt x="653164" y="156331"/>
                    <a:pt x="656257" y="158647"/>
                  </a:cubicBezTo>
                  <a:cubicBezTo>
                    <a:pt x="659350" y="160962"/>
                    <a:pt x="663401" y="162106"/>
                    <a:pt x="668409" y="162077"/>
                  </a:cubicBezTo>
                  <a:cubicBezTo>
                    <a:pt x="673142" y="162053"/>
                    <a:pt x="677460" y="160957"/>
                    <a:pt x="681363" y="158790"/>
                  </a:cubicBezTo>
                  <a:cubicBezTo>
                    <a:pt x="685266" y="156622"/>
                    <a:pt x="689183" y="153525"/>
                    <a:pt x="693115" y="149500"/>
                  </a:cubicBezTo>
                  <a:close/>
                  <a:moveTo>
                    <a:pt x="1837168" y="81581"/>
                  </a:moveTo>
                  <a:cubicBezTo>
                    <a:pt x="1832865" y="81576"/>
                    <a:pt x="1828662" y="82672"/>
                    <a:pt x="1824559" y="84868"/>
                  </a:cubicBezTo>
                  <a:cubicBezTo>
                    <a:pt x="1820456" y="87064"/>
                    <a:pt x="1816196" y="90390"/>
                    <a:pt x="1811779" y="94844"/>
                  </a:cubicBezTo>
                  <a:lnTo>
                    <a:pt x="1811779" y="151104"/>
                  </a:lnTo>
                  <a:cubicBezTo>
                    <a:pt x="1815925" y="154605"/>
                    <a:pt x="1819985" y="157091"/>
                    <a:pt x="1823959" y="158562"/>
                  </a:cubicBezTo>
                  <a:cubicBezTo>
                    <a:pt x="1827933" y="160034"/>
                    <a:pt x="1831650" y="160748"/>
                    <a:pt x="1835109" y="160705"/>
                  </a:cubicBezTo>
                  <a:cubicBezTo>
                    <a:pt x="1843058" y="160734"/>
                    <a:pt x="1849576" y="157362"/>
                    <a:pt x="1854666" y="150588"/>
                  </a:cubicBezTo>
                  <a:cubicBezTo>
                    <a:pt x="1859755" y="143814"/>
                    <a:pt x="1862385" y="133466"/>
                    <a:pt x="1862557" y="119542"/>
                  </a:cubicBezTo>
                  <a:cubicBezTo>
                    <a:pt x="1862600" y="107255"/>
                    <a:pt x="1860570" y="97870"/>
                    <a:pt x="1856467" y="91386"/>
                  </a:cubicBezTo>
                  <a:cubicBezTo>
                    <a:pt x="1852364" y="84902"/>
                    <a:pt x="1845931" y="81634"/>
                    <a:pt x="1837168" y="81581"/>
                  </a:cubicBezTo>
                  <a:close/>
                  <a:moveTo>
                    <a:pt x="1637143" y="81581"/>
                  </a:moveTo>
                  <a:cubicBezTo>
                    <a:pt x="1632840" y="81576"/>
                    <a:pt x="1628637" y="82672"/>
                    <a:pt x="1624534" y="84868"/>
                  </a:cubicBezTo>
                  <a:cubicBezTo>
                    <a:pt x="1620431" y="87064"/>
                    <a:pt x="1616171" y="90390"/>
                    <a:pt x="1611754" y="94844"/>
                  </a:cubicBezTo>
                  <a:lnTo>
                    <a:pt x="1611754" y="151104"/>
                  </a:lnTo>
                  <a:cubicBezTo>
                    <a:pt x="1615900" y="154605"/>
                    <a:pt x="1619960" y="157091"/>
                    <a:pt x="1623934" y="158562"/>
                  </a:cubicBezTo>
                  <a:cubicBezTo>
                    <a:pt x="1627908" y="160034"/>
                    <a:pt x="1631625" y="160748"/>
                    <a:pt x="1635084" y="160705"/>
                  </a:cubicBezTo>
                  <a:cubicBezTo>
                    <a:pt x="1643033" y="160734"/>
                    <a:pt x="1649551" y="157362"/>
                    <a:pt x="1654641" y="150588"/>
                  </a:cubicBezTo>
                  <a:cubicBezTo>
                    <a:pt x="1659730" y="143814"/>
                    <a:pt x="1662360" y="133466"/>
                    <a:pt x="1662532" y="119542"/>
                  </a:cubicBezTo>
                  <a:cubicBezTo>
                    <a:pt x="1662575" y="107255"/>
                    <a:pt x="1660545" y="97870"/>
                    <a:pt x="1656442" y="91386"/>
                  </a:cubicBezTo>
                  <a:cubicBezTo>
                    <a:pt x="1652339" y="84902"/>
                    <a:pt x="1645906" y="81634"/>
                    <a:pt x="1637143" y="81581"/>
                  </a:cubicBezTo>
                  <a:close/>
                  <a:moveTo>
                    <a:pt x="1079664" y="81581"/>
                  </a:moveTo>
                  <a:cubicBezTo>
                    <a:pt x="1072254" y="81619"/>
                    <a:pt x="1066031" y="84973"/>
                    <a:pt x="1060994" y="91643"/>
                  </a:cubicBezTo>
                  <a:cubicBezTo>
                    <a:pt x="1055957" y="98313"/>
                    <a:pt x="1053337" y="108070"/>
                    <a:pt x="1053132" y="120914"/>
                  </a:cubicBezTo>
                  <a:cubicBezTo>
                    <a:pt x="1053179" y="134178"/>
                    <a:pt x="1055486" y="144126"/>
                    <a:pt x="1060051" y="150758"/>
                  </a:cubicBezTo>
                  <a:cubicBezTo>
                    <a:pt x="1064616" y="157389"/>
                    <a:pt x="1071154" y="160705"/>
                    <a:pt x="1079664" y="160705"/>
                  </a:cubicBezTo>
                  <a:cubicBezTo>
                    <a:pt x="1084101" y="160753"/>
                    <a:pt x="1088265" y="159743"/>
                    <a:pt x="1092159" y="157675"/>
                  </a:cubicBezTo>
                  <a:cubicBezTo>
                    <a:pt x="1096052" y="155608"/>
                    <a:pt x="1099816" y="152196"/>
                    <a:pt x="1103452" y="147442"/>
                  </a:cubicBezTo>
                  <a:lnTo>
                    <a:pt x="1103452" y="91185"/>
                  </a:lnTo>
                  <a:cubicBezTo>
                    <a:pt x="1099559" y="87684"/>
                    <a:pt x="1095623" y="85197"/>
                    <a:pt x="1091644" y="83725"/>
                  </a:cubicBezTo>
                  <a:cubicBezTo>
                    <a:pt x="1087665" y="82253"/>
                    <a:pt x="1083672" y="81538"/>
                    <a:pt x="1079664" y="81581"/>
                  </a:cubicBezTo>
                  <a:close/>
                  <a:moveTo>
                    <a:pt x="879410" y="81353"/>
                  </a:moveTo>
                  <a:cubicBezTo>
                    <a:pt x="870671" y="81505"/>
                    <a:pt x="863962" y="85145"/>
                    <a:pt x="859283" y="92272"/>
                  </a:cubicBezTo>
                  <a:cubicBezTo>
                    <a:pt x="854603" y="99399"/>
                    <a:pt x="852240" y="109099"/>
                    <a:pt x="852192" y="121372"/>
                  </a:cubicBezTo>
                  <a:cubicBezTo>
                    <a:pt x="852240" y="133525"/>
                    <a:pt x="854603" y="143120"/>
                    <a:pt x="859283" y="150157"/>
                  </a:cubicBezTo>
                  <a:cubicBezTo>
                    <a:pt x="863962" y="157194"/>
                    <a:pt x="870671" y="160786"/>
                    <a:pt x="879410" y="160934"/>
                  </a:cubicBezTo>
                  <a:cubicBezTo>
                    <a:pt x="888149" y="160786"/>
                    <a:pt x="894858" y="157194"/>
                    <a:pt x="899537" y="150157"/>
                  </a:cubicBezTo>
                  <a:cubicBezTo>
                    <a:pt x="904217" y="143120"/>
                    <a:pt x="906580" y="133525"/>
                    <a:pt x="906628" y="121372"/>
                  </a:cubicBezTo>
                  <a:cubicBezTo>
                    <a:pt x="906580" y="109099"/>
                    <a:pt x="904217" y="99399"/>
                    <a:pt x="899537" y="92272"/>
                  </a:cubicBezTo>
                  <a:cubicBezTo>
                    <a:pt x="894858" y="85145"/>
                    <a:pt x="888149" y="81505"/>
                    <a:pt x="879410" y="81353"/>
                  </a:cubicBezTo>
                  <a:close/>
                  <a:moveTo>
                    <a:pt x="368641" y="57835"/>
                  </a:moveTo>
                  <a:cubicBezTo>
                    <a:pt x="374814" y="57964"/>
                    <a:pt x="379830" y="60048"/>
                    <a:pt x="383690" y="64089"/>
                  </a:cubicBezTo>
                  <a:cubicBezTo>
                    <a:pt x="387550" y="68130"/>
                    <a:pt x="389539" y="73356"/>
                    <a:pt x="389658" y="79767"/>
                  </a:cubicBezTo>
                  <a:cubicBezTo>
                    <a:pt x="389539" y="86068"/>
                    <a:pt x="387550" y="91227"/>
                    <a:pt x="383690" y="95244"/>
                  </a:cubicBezTo>
                  <a:cubicBezTo>
                    <a:pt x="379830" y="99261"/>
                    <a:pt x="374814" y="101336"/>
                    <a:pt x="368641" y="101469"/>
                  </a:cubicBezTo>
                  <a:cubicBezTo>
                    <a:pt x="362578" y="101336"/>
                    <a:pt x="357628" y="99261"/>
                    <a:pt x="353793" y="95244"/>
                  </a:cubicBezTo>
                  <a:cubicBezTo>
                    <a:pt x="349957" y="91227"/>
                    <a:pt x="347977" y="86068"/>
                    <a:pt x="347853" y="79767"/>
                  </a:cubicBezTo>
                  <a:cubicBezTo>
                    <a:pt x="347977" y="73356"/>
                    <a:pt x="349957" y="68130"/>
                    <a:pt x="353793" y="64089"/>
                  </a:cubicBezTo>
                  <a:cubicBezTo>
                    <a:pt x="357628" y="60048"/>
                    <a:pt x="362578" y="57964"/>
                    <a:pt x="368641" y="57835"/>
                  </a:cubicBezTo>
                  <a:close/>
                  <a:moveTo>
                    <a:pt x="1235507" y="57150"/>
                  </a:moveTo>
                  <a:lnTo>
                    <a:pt x="1268854" y="57150"/>
                  </a:lnTo>
                  <a:lnTo>
                    <a:pt x="1268854" y="185137"/>
                  </a:lnTo>
                  <a:lnTo>
                    <a:pt x="1235507" y="185137"/>
                  </a:lnTo>
                  <a:close/>
                  <a:moveTo>
                    <a:pt x="1846774" y="53949"/>
                  </a:moveTo>
                  <a:cubicBezTo>
                    <a:pt x="1862669" y="54205"/>
                    <a:pt x="1874991" y="60145"/>
                    <a:pt x="1883739" y="71768"/>
                  </a:cubicBezTo>
                  <a:cubicBezTo>
                    <a:pt x="1892488" y="83391"/>
                    <a:pt x="1896923" y="99164"/>
                    <a:pt x="1897047" y="119085"/>
                  </a:cubicBezTo>
                  <a:cubicBezTo>
                    <a:pt x="1896896" y="133762"/>
                    <a:pt x="1894279" y="146251"/>
                    <a:pt x="1889195" y="156552"/>
                  </a:cubicBezTo>
                  <a:cubicBezTo>
                    <a:pt x="1884111" y="166854"/>
                    <a:pt x="1877465" y="174716"/>
                    <a:pt x="1869257" y="180139"/>
                  </a:cubicBezTo>
                  <a:cubicBezTo>
                    <a:pt x="1861049" y="185563"/>
                    <a:pt x="1852182" y="188295"/>
                    <a:pt x="1842657" y="188337"/>
                  </a:cubicBezTo>
                  <a:cubicBezTo>
                    <a:pt x="1837044" y="188314"/>
                    <a:pt x="1831574" y="187105"/>
                    <a:pt x="1826246" y="184712"/>
                  </a:cubicBezTo>
                  <a:cubicBezTo>
                    <a:pt x="1820919" y="182319"/>
                    <a:pt x="1815792" y="178884"/>
                    <a:pt x="1810865" y="174407"/>
                  </a:cubicBezTo>
                  <a:lnTo>
                    <a:pt x="1811779" y="195424"/>
                  </a:lnTo>
                  <a:lnTo>
                    <a:pt x="1811779" y="234286"/>
                  </a:lnTo>
                  <a:lnTo>
                    <a:pt x="1778432" y="234286"/>
                  </a:lnTo>
                  <a:lnTo>
                    <a:pt x="1778432" y="57150"/>
                  </a:lnTo>
                  <a:lnTo>
                    <a:pt x="1805840" y="57150"/>
                  </a:lnTo>
                  <a:lnTo>
                    <a:pt x="1808125" y="70391"/>
                  </a:lnTo>
                  <a:lnTo>
                    <a:pt x="1809038" y="70391"/>
                  </a:lnTo>
                  <a:cubicBezTo>
                    <a:pt x="1814454" y="65710"/>
                    <a:pt x="1820371" y="61828"/>
                    <a:pt x="1826790" y="58745"/>
                  </a:cubicBezTo>
                  <a:cubicBezTo>
                    <a:pt x="1833208" y="55662"/>
                    <a:pt x="1839870" y="54063"/>
                    <a:pt x="1846774" y="53949"/>
                  </a:cubicBezTo>
                  <a:close/>
                  <a:moveTo>
                    <a:pt x="1646749" y="53949"/>
                  </a:moveTo>
                  <a:cubicBezTo>
                    <a:pt x="1662644" y="54205"/>
                    <a:pt x="1674966" y="60145"/>
                    <a:pt x="1683714" y="71768"/>
                  </a:cubicBezTo>
                  <a:cubicBezTo>
                    <a:pt x="1692463" y="83391"/>
                    <a:pt x="1696898" y="99164"/>
                    <a:pt x="1697022" y="119085"/>
                  </a:cubicBezTo>
                  <a:cubicBezTo>
                    <a:pt x="1696871" y="133762"/>
                    <a:pt x="1694254" y="146251"/>
                    <a:pt x="1689170" y="156552"/>
                  </a:cubicBezTo>
                  <a:cubicBezTo>
                    <a:pt x="1684086" y="166854"/>
                    <a:pt x="1677440" y="174716"/>
                    <a:pt x="1669232" y="180139"/>
                  </a:cubicBezTo>
                  <a:cubicBezTo>
                    <a:pt x="1661024" y="185563"/>
                    <a:pt x="1652157" y="188295"/>
                    <a:pt x="1642632" y="188337"/>
                  </a:cubicBezTo>
                  <a:cubicBezTo>
                    <a:pt x="1637019" y="188314"/>
                    <a:pt x="1631549" y="187105"/>
                    <a:pt x="1626221" y="184712"/>
                  </a:cubicBezTo>
                  <a:cubicBezTo>
                    <a:pt x="1620894" y="182319"/>
                    <a:pt x="1615767" y="178884"/>
                    <a:pt x="1610840" y="174407"/>
                  </a:cubicBezTo>
                  <a:lnTo>
                    <a:pt x="1611754" y="195424"/>
                  </a:lnTo>
                  <a:lnTo>
                    <a:pt x="1611754" y="234286"/>
                  </a:lnTo>
                  <a:lnTo>
                    <a:pt x="1578407" y="234286"/>
                  </a:lnTo>
                  <a:lnTo>
                    <a:pt x="1578407" y="57150"/>
                  </a:lnTo>
                  <a:lnTo>
                    <a:pt x="1605815" y="57150"/>
                  </a:lnTo>
                  <a:lnTo>
                    <a:pt x="1608100" y="70391"/>
                  </a:lnTo>
                  <a:lnTo>
                    <a:pt x="1609013" y="70391"/>
                  </a:lnTo>
                  <a:cubicBezTo>
                    <a:pt x="1614429" y="65710"/>
                    <a:pt x="1620346" y="61828"/>
                    <a:pt x="1626765" y="58745"/>
                  </a:cubicBezTo>
                  <a:cubicBezTo>
                    <a:pt x="1633183" y="55662"/>
                    <a:pt x="1639845" y="54063"/>
                    <a:pt x="1646749" y="53949"/>
                  </a:cubicBezTo>
                  <a:close/>
                  <a:moveTo>
                    <a:pt x="1441091" y="53949"/>
                  </a:moveTo>
                  <a:cubicBezTo>
                    <a:pt x="1454833" y="54077"/>
                    <a:pt x="1464876" y="58617"/>
                    <a:pt x="1471219" y="67569"/>
                  </a:cubicBezTo>
                  <a:cubicBezTo>
                    <a:pt x="1477563" y="76520"/>
                    <a:pt x="1480695" y="89116"/>
                    <a:pt x="1480614" y="105356"/>
                  </a:cubicBezTo>
                  <a:lnTo>
                    <a:pt x="1480614" y="185137"/>
                  </a:lnTo>
                  <a:lnTo>
                    <a:pt x="1447038" y="185137"/>
                  </a:lnTo>
                  <a:lnTo>
                    <a:pt x="1447038" y="109470"/>
                  </a:lnTo>
                  <a:cubicBezTo>
                    <a:pt x="1447071" y="99755"/>
                    <a:pt x="1445632" y="92840"/>
                    <a:pt x="1442721" y="88725"/>
                  </a:cubicBezTo>
                  <a:cubicBezTo>
                    <a:pt x="1439809" y="84610"/>
                    <a:pt x="1435224" y="82610"/>
                    <a:pt x="1428967" y="82724"/>
                  </a:cubicBezTo>
                  <a:cubicBezTo>
                    <a:pt x="1423849" y="82738"/>
                    <a:pt x="1419274" y="83967"/>
                    <a:pt x="1415243" y="86410"/>
                  </a:cubicBezTo>
                  <a:cubicBezTo>
                    <a:pt x="1411211" y="88853"/>
                    <a:pt x="1406865" y="92425"/>
                    <a:pt x="1402204" y="97126"/>
                  </a:cubicBezTo>
                  <a:lnTo>
                    <a:pt x="1402204" y="185137"/>
                  </a:lnTo>
                  <a:lnTo>
                    <a:pt x="1368857" y="185137"/>
                  </a:lnTo>
                  <a:lnTo>
                    <a:pt x="1368857" y="57150"/>
                  </a:lnTo>
                  <a:lnTo>
                    <a:pt x="1396265" y="57150"/>
                  </a:lnTo>
                  <a:lnTo>
                    <a:pt x="1398550" y="74046"/>
                  </a:lnTo>
                  <a:lnTo>
                    <a:pt x="1399463" y="74046"/>
                  </a:lnTo>
                  <a:cubicBezTo>
                    <a:pt x="1405013" y="68413"/>
                    <a:pt x="1411178" y="63693"/>
                    <a:pt x="1417959" y="59887"/>
                  </a:cubicBezTo>
                  <a:cubicBezTo>
                    <a:pt x="1424740" y="56081"/>
                    <a:pt x="1432451" y="54101"/>
                    <a:pt x="1441091" y="53949"/>
                  </a:cubicBezTo>
                  <a:close/>
                  <a:moveTo>
                    <a:pt x="1072345" y="53949"/>
                  </a:moveTo>
                  <a:cubicBezTo>
                    <a:pt x="1079355" y="53935"/>
                    <a:pt x="1085635" y="55219"/>
                    <a:pt x="1091186" y="57803"/>
                  </a:cubicBezTo>
                  <a:cubicBezTo>
                    <a:pt x="1096737" y="60386"/>
                    <a:pt x="1102044" y="64354"/>
                    <a:pt x="1107107" y="69706"/>
                  </a:cubicBezTo>
                  <a:lnTo>
                    <a:pt x="1108020" y="69706"/>
                  </a:lnTo>
                  <a:lnTo>
                    <a:pt x="1110761" y="57150"/>
                  </a:lnTo>
                  <a:lnTo>
                    <a:pt x="1137028" y="57150"/>
                  </a:lnTo>
                  <a:lnTo>
                    <a:pt x="1137028" y="234286"/>
                  </a:lnTo>
                  <a:lnTo>
                    <a:pt x="1103452" y="234286"/>
                  </a:lnTo>
                  <a:lnTo>
                    <a:pt x="1103452" y="193595"/>
                  </a:lnTo>
                  <a:lnTo>
                    <a:pt x="1104823" y="173037"/>
                  </a:lnTo>
                  <a:cubicBezTo>
                    <a:pt x="1100397" y="177571"/>
                    <a:pt x="1095241" y="181234"/>
                    <a:pt x="1089356" y="184027"/>
                  </a:cubicBezTo>
                  <a:cubicBezTo>
                    <a:pt x="1083472" y="186820"/>
                    <a:pt x="1077344" y="188256"/>
                    <a:pt x="1070973" y="188337"/>
                  </a:cubicBezTo>
                  <a:cubicBezTo>
                    <a:pt x="1054891" y="188162"/>
                    <a:pt x="1042198" y="182232"/>
                    <a:pt x="1032892" y="170547"/>
                  </a:cubicBezTo>
                  <a:cubicBezTo>
                    <a:pt x="1023586" y="158861"/>
                    <a:pt x="1018836" y="142469"/>
                    <a:pt x="1018642" y="121372"/>
                  </a:cubicBezTo>
                  <a:cubicBezTo>
                    <a:pt x="1018792" y="107366"/>
                    <a:pt x="1021384" y="95340"/>
                    <a:pt x="1026417" y="85294"/>
                  </a:cubicBezTo>
                  <a:cubicBezTo>
                    <a:pt x="1031450" y="75248"/>
                    <a:pt x="1038020" y="67526"/>
                    <a:pt x="1046127" y="62130"/>
                  </a:cubicBezTo>
                  <a:cubicBezTo>
                    <a:pt x="1054233" y="56734"/>
                    <a:pt x="1062973" y="54007"/>
                    <a:pt x="1072345" y="53949"/>
                  </a:cubicBezTo>
                  <a:close/>
                  <a:moveTo>
                    <a:pt x="879410" y="53949"/>
                  </a:moveTo>
                  <a:cubicBezTo>
                    <a:pt x="890247" y="53990"/>
                    <a:pt x="900303" y="56649"/>
                    <a:pt x="909578" y="61927"/>
                  </a:cubicBezTo>
                  <a:cubicBezTo>
                    <a:pt x="918852" y="67205"/>
                    <a:pt x="926347" y="74858"/>
                    <a:pt x="932064" y="84888"/>
                  </a:cubicBezTo>
                  <a:cubicBezTo>
                    <a:pt x="937781" y="94917"/>
                    <a:pt x="940723" y="107078"/>
                    <a:pt x="940889" y="121372"/>
                  </a:cubicBezTo>
                  <a:cubicBezTo>
                    <a:pt x="940723" y="135516"/>
                    <a:pt x="937781" y="147570"/>
                    <a:pt x="932064" y="157534"/>
                  </a:cubicBezTo>
                  <a:cubicBezTo>
                    <a:pt x="926347" y="167498"/>
                    <a:pt x="918852" y="175113"/>
                    <a:pt x="909578" y="180376"/>
                  </a:cubicBezTo>
                  <a:cubicBezTo>
                    <a:pt x="900303" y="185640"/>
                    <a:pt x="890247" y="188294"/>
                    <a:pt x="879410" y="188337"/>
                  </a:cubicBezTo>
                  <a:cubicBezTo>
                    <a:pt x="868572" y="188294"/>
                    <a:pt x="858516" y="185640"/>
                    <a:pt x="849242" y="180376"/>
                  </a:cubicBezTo>
                  <a:cubicBezTo>
                    <a:pt x="839968" y="175113"/>
                    <a:pt x="832473" y="167498"/>
                    <a:pt x="826756" y="157534"/>
                  </a:cubicBezTo>
                  <a:cubicBezTo>
                    <a:pt x="821039" y="147570"/>
                    <a:pt x="818097" y="135516"/>
                    <a:pt x="817931" y="121372"/>
                  </a:cubicBezTo>
                  <a:cubicBezTo>
                    <a:pt x="818097" y="107078"/>
                    <a:pt x="821039" y="94917"/>
                    <a:pt x="826756" y="84888"/>
                  </a:cubicBezTo>
                  <a:cubicBezTo>
                    <a:pt x="832473" y="74858"/>
                    <a:pt x="839968" y="67205"/>
                    <a:pt x="849242" y="61927"/>
                  </a:cubicBezTo>
                  <a:cubicBezTo>
                    <a:pt x="858516" y="56649"/>
                    <a:pt x="868572" y="53990"/>
                    <a:pt x="879410" y="53949"/>
                  </a:cubicBezTo>
                  <a:close/>
                  <a:moveTo>
                    <a:pt x="677560" y="53949"/>
                  </a:moveTo>
                  <a:cubicBezTo>
                    <a:pt x="693807" y="53987"/>
                    <a:pt x="706053" y="58764"/>
                    <a:pt x="714297" y="68282"/>
                  </a:cubicBezTo>
                  <a:cubicBezTo>
                    <a:pt x="722541" y="77801"/>
                    <a:pt x="726672" y="91835"/>
                    <a:pt x="726691" y="110385"/>
                  </a:cubicBezTo>
                  <a:lnTo>
                    <a:pt x="726691" y="185137"/>
                  </a:lnTo>
                  <a:lnTo>
                    <a:pt x="699282" y="185137"/>
                  </a:lnTo>
                  <a:lnTo>
                    <a:pt x="696770" y="171439"/>
                  </a:lnTo>
                  <a:lnTo>
                    <a:pt x="696085" y="171439"/>
                  </a:lnTo>
                  <a:cubicBezTo>
                    <a:pt x="690487" y="176339"/>
                    <a:pt x="684474" y="180355"/>
                    <a:pt x="678045" y="183485"/>
                  </a:cubicBezTo>
                  <a:cubicBezTo>
                    <a:pt x="671617" y="186615"/>
                    <a:pt x="664745" y="188233"/>
                    <a:pt x="657429" y="188337"/>
                  </a:cubicBezTo>
                  <a:cubicBezTo>
                    <a:pt x="645853" y="188115"/>
                    <a:pt x="636676" y="184507"/>
                    <a:pt x="629899" y="177514"/>
                  </a:cubicBezTo>
                  <a:cubicBezTo>
                    <a:pt x="623123" y="170521"/>
                    <a:pt x="619658" y="161480"/>
                    <a:pt x="619506" y="150390"/>
                  </a:cubicBezTo>
                  <a:cubicBezTo>
                    <a:pt x="619357" y="136759"/>
                    <a:pt x="625193" y="126130"/>
                    <a:pt x="637015" y="118500"/>
                  </a:cubicBezTo>
                  <a:cubicBezTo>
                    <a:pt x="648837" y="110871"/>
                    <a:pt x="667537" y="105727"/>
                    <a:pt x="693115" y="103070"/>
                  </a:cubicBezTo>
                  <a:cubicBezTo>
                    <a:pt x="692996" y="96645"/>
                    <a:pt x="691290" y="91378"/>
                    <a:pt x="687997" y="87268"/>
                  </a:cubicBezTo>
                  <a:cubicBezTo>
                    <a:pt x="684704" y="83158"/>
                    <a:pt x="679166" y="81033"/>
                    <a:pt x="671383" y="80895"/>
                  </a:cubicBezTo>
                  <a:cubicBezTo>
                    <a:pt x="665455" y="80972"/>
                    <a:pt x="659585" y="82134"/>
                    <a:pt x="653774" y="84381"/>
                  </a:cubicBezTo>
                  <a:cubicBezTo>
                    <a:pt x="647963" y="86629"/>
                    <a:pt x="642098" y="89506"/>
                    <a:pt x="636179" y="93011"/>
                  </a:cubicBezTo>
                  <a:lnTo>
                    <a:pt x="624074" y="70848"/>
                  </a:lnTo>
                  <a:cubicBezTo>
                    <a:pt x="631639" y="66047"/>
                    <a:pt x="639921" y="62061"/>
                    <a:pt x="648921" y="58887"/>
                  </a:cubicBezTo>
                  <a:cubicBezTo>
                    <a:pt x="657920" y="55714"/>
                    <a:pt x="667466" y="54068"/>
                    <a:pt x="677560" y="53949"/>
                  </a:cubicBezTo>
                  <a:close/>
                  <a:moveTo>
                    <a:pt x="167154" y="42948"/>
                  </a:moveTo>
                  <a:lnTo>
                    <a:pt x="167154" y="157962"/>
                  </a:lnTo>
                  <a:lnTo>
                    <a:pt x="177675" y="157962"/>
                  </a:lnTo>
                  <a:cubicBezTo>
                    <a:pt x="193617" y="158115"/>
                    <a:pt x="206101" y="153580"/>
                    <a:pt x="215125" y="144357"/>
                  </a:cubicBezTo>
                  <a:cubicBezTo>
                    <a:pt x="224150" y="135135"/>
                    <a:pt x="228743" y="120310"/>
                    <a:pt x="228905" y="99884"/>
                  </a:cubicBezTo>
                  <a:cubicBezTo>
                    <a:pt x="228743" y="79405"/>
                    <a:pt x="224150" y="64742"/>
                    <a:pt x="215125" y="55896"/>
                  </a:cubicBezTo>
                  <a:cubicBezTo>
                    <a:pt x="206101" y="47049"/>
                    <a:pt x="193617" y="42733"/>
                    <a:pt x="177675" y="42948"/>
                  </a:cubicBezTo>
                  <a:close/>
                  <a:moveTo>
                    <a:pt x="1988739" y="22860"/>
                  </a:moveTo>
                  <a:lnTo>
                    <a:pt x="2016833" y="22860"/>
                  </a:lnTo>
                  <a:lnTo>
                    <a:pt x="2016833" y="57150"/>
                  </a:lnTo>
                  <a:lnTo>
                    <a:pt x="2048380" y="57150"/>
                  </a:lnTo>
                  <a:lnTo>
                    <a:pt x="2048380" y="83639"/>
                  </a:lnTo>
                  <a:lnTo>
                    <a:pt x="2016833" y="83639"/>
                  </a:lnTo>
                  <a:lnTo>
                    <a:pt x="2016833" y="140352"/>
                  </a:lnTo>
                  <a:cubicBezTo>
                    <a:pt x="2016843" y="147651"/>
                    <a:pt x="2018309" y="153063"/>
                    <a:pt x="2021234" y="156589"/>
                  </a:cubicBezTo>
                  <a:cubicBezTo>
                    <a:pt x="2024158" y="160114"/>
                    <a:pt x="2028482" y="161867"/>
                    <a:pt x="2034207" y="161848"/>
                  </a:cubicBezTo>
                  <a:cubicBezTo>
                    <a:pt x="2036316" y="161820"/>
                    <a:pt x="2038498" y="161534"/>
                    <a:pt x="2040750" y="160991"/>
                  </a:cubicBezTo>
                  <a:cubicBezTo>
                    <a:pt x="2043003" y="160448"/>
                    <a:pt x="2045013" y="159819"/>
                    <a:pt x="2046780" y="159104"/>
                  </a:cubicBezTo>
                  <a:lnTo>
                    <a:pt x="2052266" y="183542"/>
                  </a:lnTo>
                  <a:cubicBezTo>
                    <a:pt x="2048842" y="184741"/>
                    <a:pt x="2044889" y="185825"/>
                    <a:pt x="2040407" y="186796"/>
                  </a:cubicBezTo>
                  <a:cubicBezTo>
                    <a:pt x="2035926" y="187766"/>
                    <a:pt x="2030887" y="188280"/>
                    <a:pt x="2025291" y="188337"/>
                  </a:cubicBezTo>
                  <a:cubicBezTo>
                    <a:pt x="2010246" y="188138"/>
                    <a:pt x="1999443" y="183741"/>
                    <a:pt x="1992880" y="175146"/>
                  </a:cubicBezTo>
                  <a:cubicBezTo>
                    <a:pt x="1986317" y="166551"/>
                    <a:pt x="1983110" y="154953"/>
                    <a:pt x="1983257" y="140352"/>
                  </a:cubicBezTo>
                  <a:lnTo>
                    <a:pt x="1983257" y="83639"/>
                  </a:lnTo>
                  <a:lnTo>
                    <a:pt x="1965198" y="83639"/>
                  </a:lnTo>
                  <a:lnTo>
                    <a:pt x="1965198" y="58748"/>
                  </a:lnTo>
                  <a:lnTo>
                    <a:pt x="1984856" y="57150"/>
                  </a:lnTo>
                  <a:close/>
                  <a:moveTo>
                    <a:pt x="133350" y="16002"/>
                  </a:moveTo>
                  <a:lnTo>
                    <a:pt x="179733" y="16002"/>
                  </a:lnTo>
                  <a:cubicBezTo>
                    <a:pt x="205831" y="15924"/>
                    <a:pt x="226235" y="22759"/>
                    <a:pt x="240946" y="36506"/>
                  </a:cubicBezTo>
                  <a:cubicBezTo>
                    <a:pt x="255656" y="50253"/>
                    <a:pt x="263139" y="71379"/>
                    <a:pt x="263395" y="99884"/>
                  </a:cubicBezTo>
                  <a:cubicBezTo>
                    <a:pt x="263101" y="128345"/>
                    <a:pt x="255694" y="149671"/>
                    <a:pt x="241174" y="163861"/>
                  </a:cubicBezTo>
                  <a:cubicBezTo>
                    <a:pt x="226654" y="178051"/>
                    <a:pt x="206784" y="185143"/>
                    <a:pt x="181563" y="185137"/>
                  </a:cubicBezTo>
                  <a:lnTo>
                    <a:pt x="133350" y="185137"/>
                  </a:lnTo>
                  <a:close/>
                  <a:moveTo>
                    <a:pt x="0" y="16002"/>
                  </a:moveTo>
                  <a:lnTo>
                    <a:pt x="33804" y="16002"/>
                  </a:lnTo>
                  <a:lnTo>
                    <a:pt x="33804" y="185137"/>
                  </a:lnTo>
                  <a:lnTo>
                    <a:pt x="0" y="185137"/>
                  </a:lnTo>
                  <a:close/>
                  <a:moveTo>
                    <a:pt x="483032" y="2743"/>
                  </a:moveTo>
                  <a:lnTo>
                    <a:pt x="516379" y="2743"/>
                  </a:lnTo>
                  <a:lnTo>
                    <a:pt x="516379" y="150876"/>
                  </a:lnTo>
                  <a:cubicBezTo>
                    <a:pt x="516465" y="154595"/>
                    <a:pt x="517208" y="157214"/>
                    <a:pt x="518608" y="158734"/>
                  </a:cubicBezTo>
                  <a:cubicBezTo>
                    <a:pt x="520008" y="160253"/>
                    <a:pt x="521551" y="160986"/>
                    <a:pt x="523237" y="160934"/>
                  </a:cubicBezTo>
                  <a:cubicBezTo>
                    <a:pt x="523885" y="160943"/>
                    <a:pt x="524532" y="160924"/>
                    <a:pt x="525180" y="160877"/>
                  </a:cubicBezTo>
                  <a:cubicBezTo>
                    <a:pt x="525828" y="160829"/>
                    <a:pt x="526704" y="160696"/>
                    <a:pt x="527809" y="160477"/>
                  </a:cubicBezTo>
                  <a:lnTo>
                    <a:pt x="531924" y="185366"/>
                  </a:lnTo>
                  <a:cubicBezTo>
                    <a:pt x="529985" y="186189"/>
                    <a:pt x="527576" y="186885"/>
                    <a:pt x="524694" y="187452"/>
                  </a:cubicBezTo>
                  <a:cubicBezTo>
                    <a:pt x="521813" y="188018"/>
                    <a:pt x="518432" y="188314"/>
                    <a:pt x="514552" y="188337"/>
                  </a:cubicBezTo>
                  <a:cubicBezTo>
                    <a:pt x="503046" y="188194"/>
                    <a:pt x="494880" y="184652"/>
                    <a:pt x="490055" y="177711"/>
                  </a:cubicBezTo>
                  <a:cubicBezTo>
                    <a:pt x="485230" y="170770"/>
                    <a:pt x="482889" y="161292"/>
                    <a:pt x="483032" y="149275"/>
                  </a:cubicBezTo>
                  <a:close/>
                  <a:moveTo>
                    <a:pt x="1252409" y="0"/>
                  </a:moveTo>
                  <a:cubicBezTo>
                    <a:pt x="1258234" y="76"/>
                    <a:pt x="1262974" y="1751"/>
                    <a:pt x="1266629" y="5025"/>
                  </a:cubicBezTo>
                  <a:cubicBezTo>
                    <a:pt x="1270284" y="8299"/>
                    <a:pt x="1272169" y="12715"/>
                    <a:pt x="1272283" y="18273"/>
                  </a:cubicBezTo>
                  <a:cubicBezTo>
                    <a:pt x="1272169" y="23632"/>
                    <a:pt x="1270284" y="27991"/>
                    <a:pt x="1266629" y="31350"/>
                  </a:cubicBezTo>
                  <a:cubicBezTo>
                    <a:pt x="1262974" y="34710"/>
                    <a:pt x="1258234" y="36442"/>
                    <a:pt x="1252409" y="36547"/>
                  </a:cubicBezTo>
                  <a:cubicBezTo>
                    <a:pt x="1246474" y="36442"/>
                    <a:pt x="1241668" y="34710"/>
                    <a:pt x="1237989" y="31350"/>
                  </a:cubicBezTo>
                  <a:cubicBezTo>
                    <a:pt x="1234310" y="27991"/>
                    <a:pt x="1232416" y="23632"/>
                    <a:pt x="1232306" y="18273"/>
                  </a:cubicBezTo>
                  <a:cubicBezTo>
                    <a:pt x="1232416" y="12715"/>
                    <a:pt x="1234310" y="8299"/>
                    <a:pt x="1237989" y="5025"/>
                  </a:cubicBezTo>
                  <a:cubicBezTo>
                    <a:pt x="1241668" y="1751"/>
                    <a:pt x="1246474" y="76"/>
                    <a:pt x="1252409" y="0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dist"/>
              <a:endParaRPr lang="zh-CN" altLang="en-US" dirty="0">
                <a:solidFill>
                  <a:srgbClr val="00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2996265" y="3580734"/>
            <a:ext cx="1830405" cy="1830403"/>
          </a:xfrm>
          <a:prstGeom prst="rect">
            <a:avLst/>
          </a:prstGeom>
          <a:noFill/>
          <a:ln w="38100" cap="sq">
            <a:gradFill>
              <a:gsLst>
                <a:gs pos="0">
                  <a:srgbClr val="00FFFF"/>
                </a:gs>
                <a:gs pos="100000">
                  <a:srgbClr val="00FFFF"/>
                </a:gs>
              </a:gsLst>
              <a:lin ang="5400000" scaled="1"/>
            </a:gradFill>
            <a:miter lim="800000"/>
            <a:headEnd/>
            <a:tailEnd/>
          </a:ln>
        </p:spPr>
      </p:pic>
      <p:grpSp>
        <p:nvGrpSpPr>
          <p:cNvPr id="10" name="组合 9"/>
          <p:cNvGrpSpPr/>
          <p:nvPr userDrawn="1"/>
        </p:nvGrpSpPr>
        <p:grpSpPr>
          <a:xfrm>
            <a:off x="2906867" y="3508800"/>
            <a:ext cx="2009205" cy="1986058"/>
            <a:chOff x="2906867" y="3508800"/>
            <a:chExt cx="2009205" cy="198605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2906867" y="3508800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2821617" y="3594051"/>
              <a:ext cx="170501" cy="0"/>
            </a:xfrm>
            <a:prstGeom prst="line">
              <a:avLst/>
            </a:prstGeom>
            <a:ln w="25400" cap="rnd">
              <a:gradFill>
                <a:gsLst>
                  <a:gs pos="20000">
                    <a:srgbClr val="00FFFF">
                      <a:alpha val="0"/>
                    </a:srgbClr>
                  </a:gs>
                  <a:gs pos="100000">
                    <a:srgbClr val="00FFFF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 flipH="1">
              <a:off x="4745571" y="3508800"/>
              <a:ext cx="170501" cy="170501"/>
              <a:chOff x="2968869" y="10878820"/>
              <a:chExt cx="276484" cy="276484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 flipH="1" flipV="1">
              <a:off x="4745571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flipV="1">
              <a:off x="2906867" y="5324357"/>
              <a:ext cx="170501" cy="170501"/>
              <a:chOff x="2968869" y="10878820"/>
              <a:chExt cx="276484" cy="27648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2968869" y="10878820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 flipH="1">
                <a:off x="2830627" y="11017062"/>
                <a:ext cx="276484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 userDrawn="1"/>
        </p:nvGrpSpPr>
        <p:grpSpPr>
          <a:xfrm>
            <a:off x="5687024" y="3513604"/>
            <a:ext cx="2986750" cy="533098"/>
            <a:chOff x="4966041" y="1707044"/>
            <a:chExt cx="3859333" cy="688843"/>
          </a:xfrm>
          <a:solidFill>
            <a:srgbClr val="00FFFF"/>
          </a:solidFill>
        </p:grpSpPr>
        <p:sp>
          <p:nvSpPr>
            <p:cNvPr id="23" name="文本框 22"/>
            <p:cNvSpPr txBox="1"/>
            <p:nvPr/>
          </p:nvSpPr>
          <p:spPr>
            <a:xfrm>
              <a:off x="4966041" y="1707044"/>
              <a:ext cx="3859333" cy="460282"/>
            </a:xfrm>
            <a:custGeom>
              <a:avLst/>
              <a:gdLst/>
              <a:ahLst/>
              <a:cxnLst/>
              <a:rect l="l" t="t" r="r" b="b"/>
              <a:pathLst>
                <a:path w="4100636" h="489061">
                  <a:moveTo>
                    <a:pt x="3611746" y="453228"/>
                  </a:moveTo>
                  <a:cubicBezTo>
                    <a:pt x="3618120" y="455632"/>
                    <a:pt x="3624758" y="458385"/>
                    <a:pt x="3631660" y="461486"/>
                  </a:cubicBezTo>
                  <a:cubicBezTo>
                    <a:pt x="3638563" y="464587"/>
                    <a:pt x="3645134" y="467728"/>
                    <a:pt x="3651373" y="470910"/>
                  </a:cubicBezTo>
                  <a:cubicBezTo>
                    <a:pt x="3657612" y="474092"/>
                    <a:pt x="3662923" y="477005"/>
                    <a:pt x="3667306" y="479650"/>
                  </a:cubicBezTo>
                  <a:lnTo>
                    <a:pt x="3660791" y="485623"/>
                  </a:lnTo>
                  <a:cubicBezTo>
                    <a:pt x="3656530" y="482915"/>
                    <a:pt x="3651318" y="479925"/>
                    <a:pt x="3645153" y="476654"/>
                  </a:cubicBezTo>
                  <a:cubicBezTo>
                    <a:pt x="3638989" y="473383"/>
                    <a:pt x="3632462" y="470153"/>
                    <a:pt x="3625574" y="466962"/>
                  </a:cubicBezTo>
                  <a:cubicBezTo>
                    <a:pt x="3618686" y="463772"/>
                    <a:pt x="3612026" y="460943"/>
                    <a:pt x="3605593" y="458476"/>
                  </a:cubicBezTo>
                  <a:close/>
                  <a:moveTo>
                    <a:pt x="3807361" y="451237"/>
                  </a:moveTo>
                  <a:cubicBezTo>
                    <a:pt x="3815273" y="453763"/>
                    <a:pt x="3823540" y="456654"/>
                    <a:pt x="3832162" y="459911"/>
                  </a:cubicBezTo>
                  <a:cubicBezTo>
                    <a:pt x="3840784" y="463167"/>
                    <a:pt x="3848984" y="466474"/>
                    <a:pt x="3856761" y="469831"/>
                  </a:cubicBezTo>
                  <a:cubicBezTo>
                    <a:pt x="3864538" y="473188"/>
                    <a:pt x="3871116" y="476280"/>
                    <a:pt x="3876494" y="479108"/>
                  </a:cubicBezTo>
                  <a:lnTo>
                    <a:pt x="3871608" y="486889"/>
                  </a:lnTo>
                  <a:cubicBezTo>
                    <a:pt x="3866348" y="483996"/>
                    <a:pt x="3859855" y="480794"/>
                    <a:pt x="3852129" y="477284"/>
                  </a:cubicBezTo>
                  <a:cubicBezTo>
                    <a:pt x="3844403" y="473774"/>
                    <a:pt x="3836235" y="470304"/>
                    <a:pt x="3827624" y="466875"/>
                  </a:cubicBezTo>
                  <a:cubicBezTo>
                    <a:pt x="3819013" y="463445"/>
                    <a:pt x="3810751" y="460405"/>
                    <a:pt x="3802837" y="457752"/>
                  </a:cubicBezTo>
                  <a:close/>
                  <a:moveTo>
                    <a:pt x="286169" y="438399"/>
                  </a:moveTo>
                  <a:lnTo>
                    <a:pt x="357654" y="438399"/>
                  </a:lnTo>
                  <a:lnTo>
                    <a:pt x="357654" y="446521"/>
                  </a:lnTo>
                  <a:lnTo>
                    <a:pt x="286169" y="446521"/>
                  </a:lnTo>
                  <a:close/>
                  <a:moveTo>
                    <a:pt x="4019559" y="436753"/>
                  </a:moveTo>
                  <a:lnTo>
                    <a:pt x="4027703" y="438744"/>
                  </a:lnTo>
                  <a:cubicBezTo>
                    <a:pt x="4024464" y="445643"/>
                    <a:pt x="4020717" y="452349"/>
                    <a:pt x="4016460" y="458864"/>
                  </a:cubicBezTo>
                  <a:cubicBezTo>
                    <a:pt x="4012204" y="465378"/>
                    <a:pt x="4007868" y="471043"/>
                    <a:pt x="4003452" y="475860"/>
                  </a:cubicBezTo>
                  <a:cubicBezTo>
                    <a:pt x="4002642" y="475267"/>
                    <a:pt x="4001503" y="474505"/>
                    <a:pt x="4000036" y="473574"/>
                  </a:cubicBezTo>
                  <a:cubicBezTo>
                    <a:pt x="3998570" y="472642"/>
                    <a:pt x="3997296" y="471835"/>
                    <a:pt x="3996214" y="471152"/>
                  </a:cubicBezTo>
                  <a:cubicBezTo>
                    <a:pt x="4000794" y="466539"/>
                    <a:pt x="4005115" y="461236"/>
                    <a:pt x="4009176" y="455243"/>
                  </a:cubicBezTo>
                  <a:cubicBezTo>
                    <a:pt x="4013236" y="449249"/>
                    <a:pt x="4016698" y="443086"/>
                    <a:pt x="4019559" y="436753"/>
                  </a:cubicBezTo>
                  <a:close/>
                  <a:moveTo>
                    <a:pt x="2038455" y="436567"/>
                  </a:moveTo>
                  <a:cubicBezTo>
                    <a:pt x="2043096" y="441541"/>
                    <a:pt x="2048608" y="446074"/>
                    <a:pt x="2054991" y="450166"/>
                  </a:cubicBezTo>
                  <a:cubicBezTo>
                    <a:pt x="2061374" y="454258"/>
                    <a:pt x="2068470" y="457932"/>
                    <a:pt x="2076278" y="461186"/>
                  </a:cubicBezTo>
                  <a:cubicBezTo>
                    <a:pt x="2084196" y="457932"/>
                    <a:pt x="2091480" y="454258"/>
                    <a:pt x="2098131" y="450166"/>
                  </a:cubicBezTo>
                  <a:cubicBezTo>
                    <a:pt x="2104782" y="446074"/>
                    <a:pt x="2110528" y="441541"/>
                    <a:pt x="2115369" y="436567"/>
                  </a:cubicBezTo>
                  <a:close/>
                  <a:moveTo>
                    <a:pt x="4078014" y="435667"/>
                  </a:moveTo>
                  <a:cubicBezTo>
                    <a:pt x="4082214" y="441483"/>
                    <a:pt x="4086392" y="447593"/>
                    <a:pt x="4090547" y="453998"/>
                  </a:cubicBezTo>
                  <a:cubicBezTo>
                    <a:pt x="4094702" y="460402"/>
                    <a:pt x="4098065" y="465879"/>
                    <a:pt x="4100636" y="470428"/>
                  </a:cubicBezTo>
                  <a:lnTo>
                    <a:pt x="4092673" y="474230"/>
                  </a:lnTo>
                  <a:cubicBezTo>
                    <a:pt x="4090192" y="469576"/>
                    <a:pt x="4086920" y="463948"/>
                    <a:pt x="4082855" y="457347"/>
                  </a:cubicBezTo>
                  <a:cubicBezTo>
                    <a:pt x="4078791" y="450746"/>
                    <a:pt x="4074704" y="444485"/>
                    <a:pt x="4070594" y="438563"/>
                  </a:cubicBezTo>
                  <a:close/>
                  <a:moveTo>
                    <a:pt x="3797046" y="421195"/>
                  </a:moveTo>
                  <a:lnTo>
                    <a:pt x="3805914" y="421195"/>
                  </a:lnTo>
                  <a:cubicBezTo>
                    <a:pt x="3804117" y="434059"/>
                    <a:pt x="3800511" y="444949"/>
                    <a:pt x="3795095" y="453865"/>
                  </a:cubicBezTo>
                  <a:cubicBezTo>
                    <a:pt x="3789680" y="462781"/>
                    <a:pt x="3781287" y="469997"/>
                    <a:pt x="3769920" y="475515"/>
                  </a:cubicBezTo>
                  <a:cubicBezTo>
                    <a:pt x="3758552" y="481032"/>
                    <a:pt x="3743042" y="485125"/>
                    <a:pt x="3723389" y="487794"/>
                  </a:cubicBezTo>
                  <a:cubicBezTo>
                    <a:pt x="3723004" y="486739"/>
                    <a:pt x="3722461" y="485547"/>
                    <a:pt x="3721760" y="484220"/>
                  </a:cubicBezTo>
                  <a:cubicBezTo>
                    <a:pt x="3721059" y="482893"/>
                    <a:pt x="3720335" y="481792"/>
                    <a:pt x="3719588" y="480917"/>
                  </a:cubicBezTo>
                  <a:cubicBezTo>
                    <a:pt x="3738454" y="478367"/>
                    <a:pt x="3753246" y="474600"/>
                    <a:pt x="3763961" y="469616"/>
                  </a:cubicBezTo>
                  <a:cubicBezTo>
                    <a:pt x="3774676" y="464633"/>
                    <a:pt x="3782496" y="458171"/>
                    <a:pt x="3787421" y="450232"/>
                  </a:cubicBezTo>
                  <a:cubicBezTo>
                    <a:pt x="3792345" y="442292"/>
                    <a:pt x="3795553" y="432614"/>
                    <a:pt x="3797046" y="421195"/>
                  </a:cubicBezTo>
                  <a:close/>
                  <a:moveTo>
                    <a:pt x="3969067" y="421195"/>
                  </a:moveTo>
                  <a:lnTo>
                    <a:pt x="3976125" y="426252"/>
                  </a:lnTo>
                  <a:cubicBezTo>
                    <a:pt x="3971959" y="435987"/>
                    <a:pt x="3967397" y="446073"/>
                    <a:pt x="3962439" y="456508"/>
                  </a:cubicBezTo>
                  <a:cubicBezTo>
                    <a:pt x="3957481" y="466943"/>
                    <a:pt x="3952693" y="476345"/>
                    <a:pt x="3948074" y="484715"/>
                  </a:cubicBezTo>
                  <a:lnTo>
                    <a:pt x="3940473" y="479662"/>
                  </a:lnTo>
                  <a:cubicBezTo>
                    <a:pt x="3943293" y="474923"/>
                    <a:pt x="3946381" y="469293"/>
                    <a:pt x="3949736" y="462771"/>
                  </a:cubicBezTo>
                  <a:cubicBezTo>
                    <a:pt x="3953092" y="456249"/>
                    <a:pt x="3956448" y="449386"/>
                    <a:pt x="3959804" y="442181"/>
                  </a:cubicBezTo>
                  <a:cubicBezTo>
                    <a:pt x="3963160" y="434977"/>
                    <a:pt x="3966248" y="427982"/>
                    <a:pt x="3969067" y="421195"/>
                  </a:cubicBezTo>
                  <a:close/>
                  <a:moveTo>
                    <a:pt x="699706" y="420110"/>
                  </a:moveTo>
                  <a:lnTo>
                    <a:pt x="705860" y="425901"/>
                  </a:lnTo>
                  <a:cubicBezTo>
                    <a:pt x="700932" y="435651"/>
                    <a:pt x="695495" y="445831"/>
                    <a:pt x="689549" y="456440"/>
                  </a:cubicBezTo>
                  <a:cubicBezTo>
                    <a:pt x="683603" y="467050"/>
                    <a:pt x="677940" y="476596"/>
                    <a:pt x="672560" y="485080"/>
                  </a:cubicBezTo>
                  <a:lnTo>
                    <a:pt x="665140" y="479108"/>
                  </a:lnTo>
                  <a:cubicBezTo>
                    <a:pt x="670291" y="471752"/>
                    <a:pt x="676006" y="462710"/>
                    <a:pt x="682288" y="451984"/>
                  </a:cubicBezTo>
                  <a:cubicBezTo>
                    <a:pt x="688569" y="441257"/>
                    <a:pt x="694375" y="430633"/>
                    <a:pt x="699706" y="420110"/>
                  </a:cubicBezTo>
                  <a:close/>
                  <a:moveTo>
                    <a:pt x="3091976" y="415947"/>
                  </a:moveTo>
                  <a:lnTo>
                    <a:pt x="3091976" y="448885"/>
                  </a:lnTo>
                  <a:cubicBezTo>
                    <a:pt x="3097606" y="447984"/>
                    <a:pt x="3103495" y="447026"/>
                    <a:pt x="3109644" y="446012"/>
                  </a:cubicBezTo>
                  <a:cubicBezTo>
                    <a:pt x="3115794" y="444997"/>
                    <a:pt x="3122090" y="443904"/>
                    <a:pt x="3128534" y="442732"/>
                  </a:cubicBezTo>
                  <a:lnTo>
                    <a:pt x="3128534" y="415947"/>
                  </a:lnTo>
                  <a:close/>
                  <a:moveTo>
                    <a:pt x="3597811" y="408165"/>
                  </a:moveTo>
                  <a:lnTo>
                    <a:pt x="3606679" y="408165"/>
                  </a:lnTo>
                  <a:lnTo>
                    <a:pt x="3606679" y="425901"/>
                  </a:lnTo>
                  <a:cubicBezTo>
                    <a:pt x="3606973" y="432261"/>
                    <a:pt x="3605802" y="439066"/>
                    <a:pt x="3603167" y="446317"/>
                  </a:cubicBezTo>
                  <a:cubicBezTo>
                    <a:pt x="3600532" y="453569"/>
                    <a:pt x="3594669" y="460750"/>
                    <a:pt x="3585579" y="467860"/>
                  </a:cubicBezTo>
                  <a:cubicBezTo>
                    <a:pt x="3576488" y="474971"/>
                    <a:pt x="3562408" y="481495"/>
                    <a:pt x="3543338" y="487432"/>
                  </a:cubicBezTo>
                  <a:cubicBezTo>
                    <a:pt x="3542659" y="486380"/>
                    <a:pt x="3541800" y="485181"/>
                    <a:pt x="3540759" y="483835"/>
                  </a:cubicBezTo>
                  <a:cubicBezTo>
                    <a:pt x="3539718" y="482489"/>
                    <a:pt x="3538768" y="481336"/>
                    <a:pt x="3537908" y="480374"/>
                  </a:cubicBezTo>
                  <a:cubicBezTo>
                    <a:pt x="3556253" y="475101"/>
                    <a:pt x="3569714" y="469279"/>
                    <a:pt x="3578293" y="462907"/>
                  </a:cubicBezTo>
                  <a:cubicBezTo>
                    <a:pt x="3586871" y="456535"/>
                    <a:pt x="3592343" y="450122"/>
                    <a:pt x="3594708" y="443670"/>
                  </a:cubicBezTo>
                  <a:cubicBezTo>
                    <a:pt x="3597073" y="437217"/>
                    <a:pt x="3598107" y="431234"/>
                    <a:pt x="3597811" y="425720"/>
                  </a:cubicBezTo>
                  <a:close/>
                  <a:moveTo>
                    <a:pt x="3743658" y="407441"/>
                  </a:moveTo>
                  <a:lnTo>
                    <a:pt x="3856406" y="407441"/>
                  </a:lnTo>
                  <a:lnTo>
                    <a:pt x="3856406" y="457029"/>
                  </a:lnTo>
                  <a:lnTo>
                    <a:pt x="3847538" y="457029"/>
                  </a:lnTo>
                  <a:lnTo>
                    <a:pt x="3847538" y="415585"/>
                  </a:lnTo>
                  <a:lnTo>
                    <a:pt x="3752164" y="415585"/>
                  </a:lnTo>
                  <a:lnTo>
                    <a:pt x="3752164" y="457933"/>
                  </a:lnTo>
                  <a:lnTo>
                    <a:pt x="3743658" y="457933"/>
                  </a:lnTo>
                  <a:close/>
                  <a:moveTo>
                    <a:pt x="1445476" y="405264"/>
                  </a:moveTo>
                  <a:lnTo>
                    <a:pt x="1451810" y="411601"/>
                  </a:lnTo>
                  <a:cubicBezTo>
                    <a:pt x="1447625" y="412775"/>
                    <a:pt x="1443010" y="413869"/>
                    <a:pt x="1437965" y="414883"/>
                  </a:cubicBezTo>
                  <a:cubicBezTo>
                    <a:pt x="1432921" y="415898"/>
                    <a:pt x="1427582" y="416856"/>
                    <a:pt x="1421949" y="417757"/>
                  </a:cubicBezTo>
                  <a:lnTo>
                    <a:pt x="1421949" y="436228"/>
                  </a:lnTo>
                  <a:lnTo>
                    <a:pt x="1476061" y="436228"/>
                  </a:lnTo>
                  <a:lnTo>
                    <a:pt x="1476061" y="443806"/>
                  </a:lnTo>
                  <a:lnTo>
                    <a:pt x="1431903" y="443806"/>
                  </a:lnTo>
                  <a:cubicBezTo>
                    <a:pt x="1441279" y="449477"/>
                    <a:pt x="1450532" y="455373"/>
                    <a:pt x="1459660" y="461496"/>
                  </a:cubicBezTo>
                  <a:cubicBezTo>
                    <a:pt x="1468788" y="467619"/>
                    <a:pt x="1476366" y="473064"/>
                    <a:pt x="1482395" y="477829"/>
                  </a:cubicBezTo>
                  <a:lnTo>
                    <a:pt x="1476604" y="483983"/>
                  </a:lnTo>
                  <a:cubicBezTo>
                    <a:pt x="1470334" y="478712"/>
                    <a:pt x="1462197" y="472649"/>
                    <a:pt x="1452195" y="465795"/>
                  </a:cubicBezTo>
                  <a:cubicBezTo>
                    <a:pt x="1442192" y="458940"/>
                    <a:pt x="1432110" y="452515"/>
                    <a:pt x="1421949" y="446521"/>
                  </a:cubicBezTo>
                  <a:lnTo>
                    <a:pt x="1421949" y="487602"/>
                  </a:lnTo>
                  <a:lnTo>
                    <a:pt x="1413443" y="487602"/>
                  </a:lnTo>
                  <a:lnTo>
                    <a:pt x="1413443" y="447245"/>
                  </a:lnTo>
                  <a:cubicBezTo>
                    <a:pt x="1405307" y="455592"/>
                    <a:pt x="1395700" y="463148"/>
                    <a:pt x="1384623" y="469912"/>
                  </a:cubicBezTo>
                  <a:cubicBezTo>
                    <a:pt x="1373546" y="476676"/>
                    <a:pt x="1362582" y="481969"/>
                    <a:pt x="1351731" y="485792"/>
                  </a:cubicBezTo>
                  <a:cubicBezTo>
                    <a:pt x="1350969" y="484672"/>
                    <a:pt x="1350049" y="483474"/>
                    <a:pt x="1348971" y="482195"/>
                  </a:cubicBezTo>
                  <a:cubicBezTo>
                    <a:pt x="1347893" y="480917"/>
                    <a:pt x="1346882" y="479764"/>
                    <a:pt x="1345940" y="478734"/>
                  </a:cubicBezTo>
                  <a:cubicBezTo>
                    <a:pt x="1356704" y="475447"/>
                    <a:pt x="1367525" y="470711"/>
                    <a:pt x="1378402" y="464528"/>
                  </a:cubicBezTo>
                  <a:cubicBezTo>
                    <a:pt x="1389279" y="458344"/>
                    <a:pt x="1398607" y="451437"/>
                    <a:pt x="1406385" y="443806"/>
                  </a:cubicBezTo>
                  <a:lnTo>
                    <a:pt x="1360599" y="443806"/>
                  </a:lnTo>
                  <a:lnTo>
                    <a:pt x="1360599" y="436228"/>
                  </a:lnTo>
                  <a:lnTo>
                    <a:pt x="1413443" y="436228"/>
                  </a:lnTo>
                  <a:lnTo>
                    <a:pt x="1413443" y="419024"/>
                  </a:lnTo>
                  <a:cubicBezTo>
                    <a:pt x="1407724" y="419665"/>
                    <a:pt x="1402015" y="420283"/>
                    <a:pt x="1396319" y="420879"/>
                  </a:cubicBezTo>
                  <a:cubicBezTo>
                    <a:pt x="1390622" y="421474"/>
                    <a:pt x="1385049" y="422002"/>
                    <a:pt x="1379601" y="422462"/>
                  </a:cubicBezTo>
                  <a:cubicBezTo>
                    <a:pt x="1379416" y="421512"/>
                    <a:pt x="1379107" y="420426"/>
                    <a:pt x="1378673" y="419205"/>
                  </a:cubicBezTo>
                  <a:cubicBezTo>
                    <a:pt x="1378240" y="417983"/>
                    <a:pt x="1377704" y="416897"/>
                    <a:pt x="1377067" y="415947"/>
                  </a:cubicBezTo>
                  <a:cubicBezTo>
                    <a:pt x="1385258" y="415158"/>
                    <a:pt x="1393610" y="414221"/>
                    <a:pt x="1402122" y="413137"/>
                  </a:cubicBezTo>
                  <a:cubicBezTo>
                    <a:pt x="1410635" y="412053"/>
                    <a:pt x="1418665" y="410848"/>
                    <a:pt x="1426212" y="409522"/>
                  </a:cubicBezTo>
                  <a:cubicBezTo>
                    <a:pt x="1433759" y="408197"/>
                    <a:pt x="1440181" y="406777"/>
                    <a:pt x="1445476" y="405264"/>
                  </a:cubicBezTo>
                  <a:close/>
                  <a:moveTo>
                    <a:pt x="2720348" y="399829"/>
                  </a:moveTo>
                  <a:lnTo>
                    <a:pt x="2720348" y="440571"/>
                  </a:lnTo>
                  <a:lnTo>
                    <a:pt x="2755660" y="440571"/>
                  </a:lnTo>
                  <a:lnTo>
                    <a:pt x="2755660" y="399829"/>
                  </a:lnTo>
                  <a:close/>
                  <a:moveTo>
                    <a:pt x="4019378" y="397838"/>
                  </a:moveTo>
                  <a:lnTo>
                    <a:pt x="4019378" y="417406"/>
                  </a:lnTo>
                  <a:lnTo>
                    <a:pt x="4082358" y="417406"/>
                  </a:lnTo>
                  <a:lnTo>
                    <a:pt x="4082358" y="397838"/>
                  </a:lnTo>
                  <a:close/>
                  <a:moveTo>
                    <a:pt x="243278" y="397307"/>
                  </a:moveTo>
                  <a:lnTo>
                    <a:pt x="243278" y="456124"/>
                  </a:lnTo>
                  <a:lnTo>
                    <a:pt x="269338" y="456124"/>
                  </a:lnTo>
                  <a:lnTo>
                    <a:pt x="269338" y="397307"/>
                  </a:lnTo>
                  <a:close/>
                  <a:moveTo>
                    <a:pt x="2033568" y="392952"/>
                  </a:moveTo>
                  <a:lnTo>
                    <a:pt x="2033568" y="408177"/>
                  </a:lnTo>
                  <a:lnTo>
                    <a:pt x="2123513" y="408177"/>
                  </a:lnTo>
                  <a:lnTo>
                    <a:pt x="2123513" y="392952"/>
                  </a:lnTo>
                  <a:close/>
                  <a:moveTo>
                    <a:pt x="2712407" y="392070"/>
                  </a:moveTo>
                  <a:lnTo>
                    <a:pt x="2763782" y="392070"/>
                  </a:lnTo>
                  <a:lnTo>
                    <a:pt x="2763782" y="448511"/>
                  </a:lnTo>
                  <a:lnTo>
                    <a:pt x="2720348" y="448511"/>
                  </a:lnTo>
                  <a:lnTo>
                    <a:pt x="2720348" y="461546"/>
                  </a:lnTo>
                  <a:lnTo>
                    <a:pt x="2712407" y="461546"/>
                  </a:lnTo>
                  <a:close/>
                  <a:moveTo>
                    <a:pt x="3396472" y="391697"/>
                  </a:moveTo>
                  <a:lnTo>
                    <a:pt x="3404978" y="391697"/>
                  </a:lnTo>
                  <a:lnTo>
                    <a:pt x="3404978" y="467706"/>
                  </a:lnTo>
                  <a:cubicBezTo>
                    <a:pt x="3404902" y="470187"/>
                    <a:pt x="3405370" y="471876"/>
                    <a:pt x="3406380" y="472773"/>
                  </a:cubicBezTo>
                  <a:cubicBezTo>
                    <a:pt x="3407391" y="473671"/>
                    <a:pt x="3409397" y="474093"/>
                    <a:pt x="3412398" y="474040"/>
                  </a:cubicBezTo>
                  <a:lnTo>
                    <a:pt x="3434658" y="474040"/>
                  </a:lnTo>
                  <a:cubicBezTo>
                    <a:pt x="3436618" y="474135"/>
                    <a:pt x="3438106" y="473483"/>
                    <a:pt x="3439122" y="472083"/>
                  </a:cubicBezTo>
                  <a:cubicBezTo>
                    <a:pt x="3440137" y="470683"/>
                    <a:pt x="3440861" y="467966"/>
                    <a:pt x="3441293" y="463932"/>
                  </a:cubicBezTo>
                  <a:cubicBezTo>
                    <a:pt x="3441726" y="459898"/>
                    <a:pt x="3442047" y="453978"/>
                    <a:pt x="3442259" y="446170"/>
                  </a:cubicBezTo>
                  <a:cubicBezTo>
                    <a:pt x="3443307" y="446996"/>
                    <a:pt x="3444558" y="447742"/>
                    <a:pt x="3446014" y="448410"/>
                  </a:cubicBezTo>
                  <a:cubicBezTo>
                    <a:pt x="3447469" y="449077"/>
                    <a:pt x="3448811" y="449597"/>
                    <a:pt x="3450040" y="449971"/>
                  </a:cubicBezTo>
                  <a:cubicBezTo>
                    <a:pt x="3449750" y="462397"/>
                    <a:pt x="3448612" y="470933"/>
                    <a:pt x="3446625" y="475578"/>
                  </a:cubicBezTo>
                  <a:cubicBezTo>
                    <a:pt x="3444638" y="480224"/>
                    <a:pt x="3440830" y="482425"/>
                    <a:pt x="3435201" y="482184"/>
                  </a:cubicBezTo>
                  <a:lnTo>
                    <a:pt x="3411674" y="482184"/>
                  </a:lnTo>
                  <a:cubicBezTo>
                    <a:pt x="3405894" y="482305"/>
                    <a:pt x="3401890" y="481340"/>
                    <a:pt x="3399662" y="479288"/>
                  </a:cubicBezTo>
                  <a:cubicBezTo>
                    <a:pt x="3397433" y="477237"/>
                    <a:pt x="3396370" y="473377"/>
                    <a:pt x="3396472" y="467706"/>
                  </a:cubicBezTo>
                  <a:close/>
                  <a:moveTo>
                    <a:pt x="2641646" y="380838"/>
                  </a:moveTo>
                  <a:lnTo>
                    <a:pt x="2679809" y="380838"/>
                  </a:lnTo>
                  <a:lnTo>
                    <a:pt x="2679809" y="461184"/>
                  </a:lnTo>
                  <a:lnTo>
                    <a:pt x="2700621" y="447075"/>
                  </a:lnTo>
                  <a:cubicBezTo>
                    <a:pt x="2700915" y="448304"/>
                    <a:pt x="2701323" y="449601"/>
                    <a:pt x="2701843" y="450966"/>
                  </a:cubicBezTo>
                  <a:cubicBezTo>
                    <a:pt x="2702363" y="452331"/>
                    <a:pt x="2702861" y="453447"/>
                    <a:pt x="2703336" y="454314"/>
                  </a:cubicBezTo>
                  <a:cubicBezTo>
                    <a:pt x="2693716" y="461201"/>
                    <a:pt x="2686468" y="466429"/>
                    <a:pt x="2681592" y="469998"/>
                  </a:cubicBezTo>
                  <a:cubicBezTo>
                    <a:pt x="2676715" y="473568"/>
                    <a:pt x="2673326" y="476141"/>
                    <a:pt x="2671424" y="477720"/>
                  </a:cubicBezTo>
                  <a:cubicBezTo>
                    <a:pt x="2669522" y="479298"/>
                    <a:pt x="2668223" y="480545"/>
                    <a:pt x="2667526" y="481460"/>
                  </a:cubicBezTo>
                  <a:cubicBezTo>
                    <a:pt x="2667013" y="480487"/>
                    <a:pt x="2666228" y="479356"/>
                    <a:pt x="2665173" y="478067"/>
                  </a:cubicBezTo>
                  <a:cubicBezTo>
                    <a:pt x="2664117" y="476777"/>
                    <a:pt x="2663152" y="475737"/>
                    <a:pt x="2662277" y="474945"/>
                  </a:cubicBezTo>
                  <a:cubicBezTo>
                    <a:pt x="2664008" y="473833"/>
                    <a:pt x="2665931" y="471850"/>
                    <a:pt x="2668046" y="468995"/>
                  </a:cubicBezTo>
                  <a:cubicBezTo>
                    <a:pt x="2670161" y="466141"/>
                    <a:pt x="2671315" y="462575"/>
                    <a:pt x="2671507" y="458295"/>
                  </a:cubicBezTo>
                  <a:lnTo>
                    <a:pt x="2671507" y="389344"/>
                  </a:lnTo>
                  <a:lnTo>
                    <a:pt x="2641646" y="389344"/>
                  </a:lnTo>
                  <a:close/>
                  <a:moveTo>
                    <a:pt x="1830046" y="380646"/>
                  </a:moveTo>
                  <a:lnTo>
                    <a:pt x="1830046" y="428084"/>
                  </a:lnTo>
                  <a:lnTo>
                    <a:pt x="1881104" y="428084"/>
                  </a:lnTo>
                  <a:lnTo>
                    <a:pt x="1881104" y="380646"/>
                  </a:lnTo>
                  <a:close/>
                  <a:moveTo>
                    <a:pt x="3091976" y="377942"/>
                  </a:moveTo>
                  <a:lnTo>
                    <a:pt x="3091976" y="407984"/>
                  </a:lnTo>
                  <a:lnTo>
                    <a:pt x="3128534" y="407984"/>
                  </a:lnTo>
                  <a:lnTo>
                    <a:pt x="3128534" y="377942"/>
                  </a:lnTo>
                  <a:close/>
                  <a:moveTo>
                    <a:pt x="2430523" y="377219"/>
                  </a:moveTo>
                  <a:lnTo>
                    <a:pt x="2469070" y="377219"/>
                  </a:lnTo>
                  <a:lnTo>
                    <a:pt x="2469070" y="385181"/>
                  </a:lnTo>
                  <a:lnTo>
                    <a:pt x="2453144" y="385181"/>
                  </a:lnTo>
                  <a:lnTo>
                    <a:pt x="2453144" y="413956"/>
                  </a:lnTo>
                  <a:lnTo>
                    <a:pt x="2474318" y="413956"/>
                  </a:lnTo>
                  <a:lnTo>
                    <a:pt x="2474318" y="421919"/>
                  </a:lnTo>
                  <a:lnTo>
                    <a:pt x="2453144" y="421919"/>
                  </a:lnTo>
                  <a:lnTo>
                    <a:pt x="2453144" y="466448"/>
                  </a:lnTo>
                  <a:lnTo>
                    <a:pt x="2472871" y="454140"/>
                  </a:lnTo>
                  <a:cubicBezTo>
                    <a:pt x="2473244" y="455199"/>
                    <a:pt x="2473674" y="456383"/>
                    <a:pt x="2474160" y="457692"/>
                  </a:cubicBezTo>
                  <a:cubicBezTo>
                    <a:pt x="2474647" y="459000"/>
                    <a:pt x="2475122" y="460049"/>
                    <a:pt x="2475585" y="460837"/>
                  </a:cubicBezTo>
                  <a:cubicBezTo>
                    <a:pt x="2466550" y="466832"/>
                    <a:pt x="2459727" y="471389"/>
                    <a:pt x="2455115" y="474508"/>
                  </a:cubicBezTo>
                  <a:cubicBezTo>
                    <a:pt x="2450504" y="477627"/>
                    <a:pt x="2447300" y="479890"/>
                    <a:pt x="2445503" y="481299"/>
                  </a:cubicBezTo>
                  <a:cubicBezTo>
                    <a:pt x="2443707" y="482707"/>
                    <a:pt x="2442514" y="483844"/>
                    <a:pt x="2441924" y="484709"/>
                  </a:cubicBezTo>
                  <a:lnTo>
                    <a:pt x="2441924" y="483987"/>
                  </a:lnTo>
                  <a:cubicBezTo>
                    <a:pt x="2441773" y="484318"/>
                    <a:pt x="2441713" y="484559"/>
                    <a:pt x="2441743" y="484709"/>
                  </a:cubicBezTo>
                  <a:cubicBezTo>
                    <a:pt x="2441245" y="483754"/>
                    <a:pt x="2440522" y="482687"/>
                    <a:pt x="2439571" y="481506"/>
                  </a:cubicBezTo>
                  <a:cubicBezTo>
                    <a:pt x="2438621" y="480326"/>
                    <a:pt x="2437716" y="479348"/>
                    <a:pt x="2436857" y="478574"/>
                  </a:cubicBezTo>
                  <a:cubicBezTo>
                    <a:pt x="2438399" y="477481"/>
                    <a:pt x="2440156" y="475596"/>
                    <a:pt x="2442128" y="472919"/>
                  </a:cubicBezTo>
                  <a:cubicBezTo>
                    <a:pt x="2444100" y="470242"/>
                    <a:pt x="2445178" y="466818"/>
                    <a:pt x="2445362" y="462647"/>
                  </a:cubicBezTo>
                  <a:lnTo>
                    <a:pt x="2445362" y="421919"/>
                  </a:lnTo>
                  <a:lnTo>
                    <a:pt x="2423103" y="421919"/>
                  </a:lnTo>
                  <a:lnTo>
                    <a:pt x="2423103" y="413956"/>
                  </a:lnTo>
                  <a:lnTo>
                    <a:pt x="2445362" y="413956"/>
                  </a:lnTo>
                  <a:lnTo>
                    <a:pt x="2445362" y="385181"/>
                  </a:lnTo>
                  <a:lnTo>
                    <a:pt x="2430523" y="385181"/>
                  </a:lnTo>
                  <a:close/>
                  <a:moveTo>
                    <a:pt x="664597" y="375047"/>
                  </a:moveTo>
                  <a:cubicBezTo>
                    <a:pt x="670347" y="377777"/>
                    <a:pt x="676312" y="380868"/>
                    <a:pt x="682491" y="384322"/>
                  </a:cubicBezTo>
                  <a:cubicBezTo>
                    <a:pt x="688671" y="387775"/>
                    <a:pt x="693685" y="390958"/>
                    <a:pt x="697535" y="393868"/>
                  </a:cubicBezTo>
                  <a:lnTo>
                    <a:pt x="692829" y="401107"/>
                  </a:lnTo>
                  <a:cubicBezTo>
                    <a:pt x="688916" y="398091"/>
                    <a:pt x="683894" y="394758"/>
                    <a:pt x="677763" y="391108"/>
                  </a:cubicBezTo>
                  <a:cubicBezTo>
                    <a:pt x="671633" y="387459"/>
                    <a:pt x="665615" y="384216"/>
                    <a:pt x="659711" y="381381"/>
                  </a:cubicBezTo>
                  <a:close/>
                  <a:moveTo>
                    <a:pt x="3941016" y="374496"/>
                  </a:moveTo>
                  <a:cubicBezTo>
                    <a:pt x="3946298" y="377335"/>
                    <a:pt x="3951840" y="380490"/>
                    <a:pt x="3957643" y="383962"/>
                  </a:cubicBezTo>
                  <a:cubicBezTo>
                    <a:pt x="3963446" y="387434"/>
                    <a:pt x="3968219" y="390496"/>
                    <a:pt x="3971963" y="393148"/>
                  </a:cubicBezTo>
                  <a:lnTo>
                    <a:pt x="3966896" y="400194"/>
                  </a:lnTo>
                  <a:cubicBezTo>
                    <a:pt x="3963178" y="397355"/>
                    <a:pt x="3958442" y="394085"/>
                    <a:pt x="3952689" y="390385"/>
                  </a:cubicBezTo>
                  <a:cubicBezTo>
                    <a:pt x="3946936" y="386685"/>
                    <a:pt x="3941295" y="383321"/>
                    <a:pt x="3935768" y="380294"/>
                  </a:cubicBezTo>
                  <a:close/>
                  <a:moveTo>
                    <a:pt x="1821744" y="372525"/>
                  </a:moveTo>
                  <a:lnTo>
                    <a:pt x="1889587" y="372525"/>
                  </a:lnTo>
                  <a:lnTo>
                    <a:pt x="1889587" y="436024"/>
                  </a:lnTo>
                  <a:lnTo>
                    <a:pt x="1821744" y="436024"/>
                  </a:lnTo>
                  <a:close/>
                  <a:moveTo>
                    <a:pt x="4019378" y="371597"/>
                  </a:moveTo>
                  <a:lnTo>
                    <a:pt x="4019378" y="390803"/>
                  </a:lnTo>
                  <a:lnTo>
                    <a:pt x="4082358" y="390803"/>
                  </a:lnTo>
                  <a:lnTo>
                    <a:pt x="4082358" y="371597"/>
                  </a:lnTo>
                  <a:close/>
                  <a:moveTo>
                    <a:pt x="2551233" y="371597"/>
                  </a:moveTo>
                  <a:lnTo>
                    <a:pt x="2551233" y="388631"/>
                  </a:lnTo>
                  <a:lnTo>
                    <a:pt x="2569150" y="388631"/>
                  </a:lnTo>
                  <a:lnTo>
                    <a:pt x="2569150" y="371597"/>
                  </a:lnTo>
                  <a:close/>
                  <a:moveTo>
                    <a:pt x="2033568" y="371416"/>
                  </a:moveTo>
                  <a:lnTo>
                    <a:pt x="2033568" y="386098"/>
                  </a:lnTo>
                  <a:lnTo>
                    <a:pt x="2123513" y="386098"/>
                  </a:lnTo>
                  <a:lnTo>
                    <a:pt x="2123513" y="371416"/>
                  </a:lnTo>
                  <a:close/>
                  <a:moveTo>
                    <a:pt x="3770261" y="371065"/>
                  </a:moveTo>
                  <a:lnTo>
                    <a:pt x="3771347" y="378847"/>
                  </a:lnTo>
                  <a:cubicBezTo>
                    <a:pt x="3762366" y="381781"/>
                    <a:pt x="3753499" y="384646"/>
                    <a:pt x="3744744" y="387444"/>
                  </a:cubicBezTo>
                  <a:cubicBezTo>
                    <a:pt x="3735989" y="390241"/>
                    <a:pt x="3728026" y="392745"/>
                    <a:pt x="3720855" y="394954"/>
                  </a:cubicBezTo>
                  <a:lnTo>
                    <a:pt x="3718322" y="386810"/>
                  </a:lnTo>
                  <a:cubicBezTo>
                    <a:pt x="3724954" y="384865"/>
                    <a:pt x="3732773" y="382512"/>
                    <a:pt x="3741780" y="379752"/>
                  </a:cubicBezTo>
                  <a:cubicBezTo>
                    <a:pt x="3750788" y="376992"/>
                    <a:pt x="3760281" y="374097"/>
                    <a:pt x="3770261" y="371065"/>
                  </a:cubicBezTo>
                  <a:close/>
                  <a:moveTo>
                    <a:pt x="2984316" y="369256"/>
                  </a:moveTo>
                  <a:cubicBezTo>
                    <a:pt x="2989730" y="372370"/>
                    <a:pt x="2995008" y="376004"/>
                    <a:pt x="3000151" y="380159"/>
                  </a:cubicBezTo>
                  <a:cubicBezTo>
                    <a:pt x="3005294" y="384314"/>
                    <a:pt x="3009306" y="388220"/>
                    <a:pt x="3012186" y="391878"/>
                  </a:cubicBezTo>
                  <a:lnTo>
                    <a:pt x="3006214" y="397307"/>
                  </a:lnTo>
                  <a:cubicBezTo>
                    <a:pt x="3003171" y="393653"/>
                    <a:pt x="2999122" y="389694"/>
                    <a:pt x="2994066" y="385430"/>
                  </a:cubicBezTo>
                  <a:cubicBezTo>
                    <a:pt x="2989010" y="381166"/>
                    <a:pt x="2983829" y="377343"/>
                    <a:pt x="2978524" y="373961"/>
                  </a:cubicBezTo>
                  <a:close/>
                  <a:moveTo>
                    <a:pt x="2962418" y="366722"/>
                  </a:moveTo>
                  <a:lnTo>
                    <a:pt x="2970743" y="366722"/>
                  </a:lnTo>
                  <a:lnTo>
                    <a:pt x="2970743" y="392601"/>
                  </a:lnTo>
                  <a:cubicBezTo>
                    <a:pt x="2970746" y="394223"/>
                    <a:pt x="2970739" y="395821"/>
                    <a:pt x="2970720" y="397397"/>
                  </a:cubicBezTo>
                  <a:cubicBezTo>
                    <a:pt x="2970701" y="398973"/>
                    <a:pt x="2970648" y="400572"/>
                    <a:pt x="2970562" y="402193"/>
                  </a:cubicBezTo>
                  <a:lnTo>
                    <a:pt x="3021234" y="402193"/>
                  </a:lnTo>
                  <a:lnTo>
                    <a:pt x="3021234" y="410337"/>
                  </a:lnTo>
                  <a:lnTo>
                    <a:pt x="2971828" y="410337"/>
                  </a:lnTo>
                  <a:cubicBezTo>
                    <a:pt x="2975964" y="426938"/>
                    <a:pt x="2982216" y="441287"/>
                    <a:pt x="2990582" y="453386"/>
                  </a:cubicBezTo>
                  <a:cubicBezTo>
                    <a:pt x="2998948" y="465485"/>
                    <a:pt x="3009588" y="474542"/>
                    <a:pt x="3022502" y="480555"/>
                  </a:cubicBezTo>
                  <a:cubicBezTo>
                    <a:pt x="3021382" y="481407"/>
                    <a:pt x="3020273" y="482463"/>
                    <a:pt x="3019176" y="483722"/>
                  </a:cubicBezTo>
                  <a:cubicBezTo>
                    <a:pt x="3018079" y="484982"/>
                    <a:pt x="3017196" y="486218"/>
                    <a:pt x="3016529" y="487432"/>
                  </a:cubicBezTo>
                  <a:cubicBezTo>
                    <a:pt x="3004785" y="481475"/>
                    <a:pt x="2994884" y="473075"/>
                    <a:pt x="2986826" y="462232"/>
                  </a:cubicBezTo>
                  <a:cubicBezTo>
                    <a:pt x="2978770" y="451388"/>
                    <a:pt x="2972443" y="438554"/>
                    <a:pt x="2967847" y="423729"/>
                  </a:cubicBezTo>
                  <a:cubicBezTo>
                    <a:pt x="2965634" y="434889"/>
                    <a:pt x="2960830" y="446004"/>
                    <a:pt x="2953437" y="457074"/>
                  </a:cubicBezTo>
                  <a:cubicBezTo>
                    <a:pt x="2946043" y="468143"/>
                    <a:pt x="2934680" y="478444"/>
                    <a:pt x="2919346" y="487975"/>
                  </a:cubicBezTo>
                  <a:cubicBezTo>
                    <a:pt x="2918588" y="487029"/>
                    <a:pt x="2917615" y="486026"/>
                    <a:pt x="2916427" y="484967"/>
                  </a:cubicBezTo>
                  <a:cubicBezTo>
                    <a:pt x="2915240" y="483907"/>
                    <a:pt x="2914041" y="483040"/>
                    <a:pt x="2912830" y="482365"/>
                  </a:cubicBezTo>
                  <a:cubicBezTo>
                    <a:pt x="2924545" y="475249"/>
                    <a:pt x="2933792" y="467643"/>
                    <a:pt x="2940573" y="459549"/>
                  </a:cubicBezTo>
                  <a:cubicBezTo>
                    <a:pt x="2947354" y="451454"/>
                    <a:pt x="2952326" y="443219"/>
                    <a:pt x="2955487" y="434842"/>
                  </a:cubicBezTo>
                  <a:cubicBezTo>
                    <a:pt x="2958648" y="426466"/>
                    <a:pt x="2960657" y="418298"/>
                    <a:pt x="2961513" y="410337"/>
                  </a:cubicBezTo>
                  <a:lnTo>
                    <a:pt x="2916993" y="410337"/>
                  </a:lnTo>
                  <a:lnTo>
                    <a:pt x="2916993" y="402193"/>
                  </a:lnTo>
                  <a:lnTo>
                    <a:pt x="2962237" y="402193"/>
                  </a:lnTo>
                  <a:cubicBezTo>
                    <a:pt x="2962324" y="400481"/>
                    <a:pt x="2962376" y="398838"/>
                    <a:pt x="2962395" y="397262"/>
                  </a:cubicBezTo>
                  <a:cubicBezTo>
                    <a:pt x="2962414" y="395686"/>
                    <a:pt x="2962421" y="394132"/>
                    <a:pt x="2962418" y="392601"/>
                  </a:cubicBezTo>
                  <a:close/>
                  <a:moveTo>
                    <a:pt x="2876092" y="365998"/>
                  </a:moveTo>
                  <a:cubicBezTo>
                    <a:pt x="2880342" y="368901"/>
                    <a:pt x="2884104" y="371872"/>
                    <a:pt x="2887381" y="374911"/>
                  </a:cubicBezTo>
                  <a:cubicBezTo>
                    <a:pt x="2890658" y="377950"/>
                    <a:pt x="2893470" y="381011"/>
                    <a:pt x="2895819" y="384096"/>
                  </a:cubicBezTo>
                  <a:cubicBezTo>
                    <a:pt x="2899265" y="381652"/>
                    <a:pt x="2902417" y="379164"/>
                    <a:pt x="2905275" y="376630"/>
                  </a:cubicBezTo>
                  <a:cubicBezTo>
                    <a:pt x="2908133" y="374097"/>
                    <a:pt x="2910651" y="371518"/>
                    <a:pt x="2912830" y="368894"/>
                  </a:cubicBezTo>
                  <a:lnTo>
                    <a:pt x="2919888" y="373056"/>
                  </a:lnTo>
                  <a:cubicBezTo>
                    <a:pt x="2917246" y="376042"/>
                    <a:pt x="2914252" y="378983"/>
                    <a:pt x="2910908" y="381879"/>
                  </a:cubicBezTo>
                  <a:cubicBezTo>
                    <a:pt x="2907563" y="384774"/>
                    <a:pt x="2903982" y="387625"/>
                    <a:pt x="2900162" y="390430"/>
                  </a:cubicBezTo>
                  <a:cubicBezTo>
                    <a:pt x="2904558" y="397853"/>
                    <a:pt x="2907439" y="405447"/>
                    <a:pt x="2908804" y="413210"/>
                  </a:cubicBezTo>
                  <a:cubicBezTo>
                    <a:pt x="2910169" y="420973"/>
                    <a:pt x="2910787" y="428883"/>
                    <a:pt x="2910659" y="436940"/>
                  </a:cubicBezTo>
                  <a:cubicBezTo>
                    <a:pt x="2910723" y="447471"/>
                    <a:pt x="2910142" y="456497"/>
                    <a:pt x="2908917" y="464019"/>
                  </a:cubicBezTo>
                  <a:cubicBezTo>
                    <a:pt x="2907692" y="471540"/>
                    <a:pt x="2905437" y="477354"/>
                    <a:pt x="2902153" y="481460"/>
                  </a:cubicBezTo>
                  <a:cubicBezTo>
                    <a:pt x="2901158" y="482644"/>
                    <a:pt x="2899936" y="483624"/>
                    <a:pt x="2898488" y="484401"/>
                  </a:cubicBezTo>
                  <a:cubicBezTo>
                    <a:pt x="2897040" y="485178"/>
                    <a:pt x="2895366" y="485706"/>
                    <a:pt x="2893466" y="485985"/>
                  </a:cubicBezTo>
                  <a:cubicBezTo>
                    <a:pt x="2890733" y="486426"/>
                    <a:pt x="2887784" y="486674"/>
                    <a:pt x="2884621" y="486731"/>
                  </a:cubicBezTo>
                  <a:cubicBezTo>
                    <a:pt x="2881458" y="486788"/>
                    <a:pt x="2878193" y="486720"/>
                    <a:pt x="2874826" y="486527"/>
                  </a:cubicBezTo>
                  <a:cubicBezTo>
                    <a:pt x="2874724" y="485227"/>
                    <a:pt x="2874384" y="483847"/>
                    <a:pt x="2873808" y="482388"/>
                  </a:cubicBezTo>
                  <a:cubicBezTo>
                    <a:pt x="2873231" y="480929"/>
                    <a:pt x="2872484" y="479594"/>
                    <a:pt x="2871568" y="478384"/>
                  </a:cubicBezTo>
                  <a:cubicBezTo>
                    <a:pt x="2875678" y="478655"/>
                    <a:pt x="2879358" y="478791"/>
                    <a:pt x="2882608" y="478791"/>
                  </a:cubicBezTo>
                  <a:cubicBezTo>
                    <a:pt x="2885858" y="478791"/>
                    <a:pt x="2888452" y="478655"/>
                    <a:pt x="2890390" y="478384"/>
                  </a:cubicBezTo>
                  <a:cubicBezTo>
                    <a:pt x="2891728" y="478297"/>
                    <a:pt x="2892852" y="478018"/>
                    <a:pt x="2893760" y="477547"/>
                  </a:cubicBezTo>
                  <a:cubicBezTo>
                    <a:pt x="2894669" y="477075"/>
                    <a:pt x="2895476" y="476389"/>
                    <a:pt x="2896181" y="475488"/>
                  </a:cubicBezTo>
                  <a:cubicBezTo>
                    <a:pt x="2898504" y="472611"/>
                    <a:pt x="2900147" y="467823"/>
                    <a:pt x="2901112" y="461123"/>
                  </a:cubicBezTo>
                  <a:cubicBezTo>
                    <a:pt x="2902078" y="454423"/>
                    <a:pt x="2902545" y="446242"/>
                    <a:pt x="2902515" y="436578"/>
                  </a:cubicBezTo>
                  <a:cubicBezTo>
                    <a:pt x="2902485" y="432989"/>
                    <a:pt x="2902364" y="429309"/>
                    <a:pt x="2902153" y="425539"/>
                  </a:cubicBezTo>
                  <a:cubicBezTo>
                    <a:pt x="2897040" y="431443"/>
                    <a:pt x="2891204" y="437053"/>
                    <a:pt x="2884644" y="442370"/>
                  </a:cubicBezTo>
                  <a:cubicBezTo>
                    <a:pt x="2878084" y="447686"/>
                    <a:pt x="2871614" y="452029"/>
                    <a:pt x="2865234" y="455400"/>
                  </a:cubicBezTo>
                  <a:cubicBezTo>
                    <a:pt x="2864657" y="454355"/>
                    <a:pt x="2863866" y="453187"/>
                    <a:pt x="2862859" y="451893"/>
                  </a:cubicBezTo>
                  <a:cubicBezTo>
                    <a:pt x="2861852" y="450600"/>
                    <a:pt x="2860834" y="449477"/>
                    <a:pt x="2859805" y="448523"/>
                  </a:cubicBezTo>
                  <a:cubicBezTo>
                    <a:pt x="2867364" y="445273"/>
                    <a:pt x="2874912" y="440643"/>
                    <a:pt x="2882450" y="434633"/>
                  </a:cubicBezTo>
                  <a:cubicBezTo>
                    <a:pt x="2889986" y="428623"/>
                    <a:pt x="2896132" y="422274"/>
                    <a:pt x="2900886" y="415585"/>
                  </a:cubicBezTo>
                  <a:cubicBezTo>
                    <a:pt x="2900260" y="412064"/>
                    <a:pt x="2899340" y="408610"/>
                    <a:pt x="2898126" y="405224"/>
                  </a:cubicBezTo>
                  <a:cubicBezTo>
                    <a:pt x="2896912" y="401839"/>
                    <a:pt x="2895359" y="398476"/>
                    <a:pt x="2893466" y="395135"/>
                  </a:cubicBezTo>
                  <a:cubicBezTo>
                    <a:pt x="2889025" y="397951"/>
                    <a:pt x="2884470" y="400644"/>
                    <a:pt x="2879802" y="403211"/>
                  </a:cubicBezTo>
                  <a:cubicBezTo>
                    <a:pt x="2875135" y="405779"/>
                    <a:pt x="2870399" y="408154"/>
                    <a:pt x="2865596" y="410337"/>
                  </a:cubicBezTo>
                  <a:cubicBezTo>
                    <a:pt x="2864929" y="409489"/>
                    <a:pt x="2864092" y="408561"/>
                    <a:pt x="2863085" y="407555"/>
                  </a:cubicBezTo>
                  <a:cubicBezTo>
                    <a:pt x="2862078" y="406548"/>
                    <a:pt x="2861106" y="405666"/>
                    <a:pt x="2860167" y="404908"/>
                  </a:cubicBezTo>
                  <a:cubicBezTo>
                    <a:pt x="2865170" y="402638"/>
                    <a:pt x="2870139" y="400165"/>
                    <a:pt x="2875075" y="397488"/>
                  </a:cubicBezTo>
                  <a:cubicBezTo>
                    <a:pt x="2880010" y="394811"/>
                    <a:pt x="2884753" y="391976"/>
                    <a:pt x="2889304" y="388982"/>
                  </a:cubicBezTo>
                  <a:cubicBezTo>
                    <a:pt x="2886966" y="385811"/>
                    <a:pt x="2884222" y="382697"/>
                    <a:pt x="2881069" y="379639"/>
                  </a:cubicBezTo>
                  <a:cubicBezTo>
                    <a:pt x="2877918" y="376581"/>
                    <a:pt x="2874268" y="373603"/>
                    <a:pt x="2870120" y="370703"/>
                  </a:cubicBezTo>
                  <a:close/>
                  <a:moveTo>
                    <a:pt x="2025063" y="364381"/>
                  </a:moveTo>
                  <a:lnTo>
                    <a:pt x="2132381" y="364381"/>
                  </a:lnTo>
                  <a:lnTo>
                    <a:pt x="2132381" y="415212"/>
                  </a:lnTo>
                  <a:lnTo>
                    <a:pt x="2055104" y="415212"/>
                  </a:lnTo>
                  <a:cubicBezTo>
                    <a:pt x="2053645" y="417584"/>
                    <a:pt x="2052039" y="419955"/>
                    <a:pt x="2050286" y="422327"/>
                  </a:cubicBezTo>
                  <a:cubicBezTo>
                    <a:pt x="2048533" y="424698"/>
                    <a:pt x="2046700" y="426979"/>
                    <a:pt x="2044789" y="429170"/>
                  </a:cubicBezTo>
                  <a:lnTo>
                    <a:pt x="2122246" y="429170"/>
                  </a:lnTo>
                  <a:lnTo>
                    <a:pt x="2124056" y="428626"/>
                  </a:lnTo>
                  <a:lnTo>
                    <a:pt x="2129485" y="432598"/>
                  </a:lnTo>
                  <a:cubicBezTo>
                    <a:pt x="2124463" y="439361"/>
                    <a:pt x="2118310" y="445414"/>
                    <a:pt x="2111026" y="450756"/>
                  </a:cubicBezTo>
                  <a:cubicBezTo>
                    <a:pt x="2103741" y="456099"/>
                    <a:pt x="2095598" y="460843"/>
                    <a:pt x="2086594" y="464988"/>
                  </a:cubicBezTo>
                  <a:cubicBezTo>
                    <a:pt x="2097057" y="468510"/>
                    <a:pt x="2108255" y="471376"/>
                    <a:pt x="2120188" y="473586"/>
                  </a:cubicBezTo>
                  <a:cubicBezTo>
                    <a:pt x="2132121" y="475796"/>
                    <a:pt x="2144449" y="477395"/>
                    <a:pt x="2157174" y="478384"/>
                  </a:cubicBezTo>
                  <a:cubicBezTo>
                    <a:pt x="2156171" y="479518"/>
                    <a:pt x="2155236" y="480823"/>
                    <a:pt x="2154369" y="482297"/>
                  </a:cubicBezTo>
                  <a:cubicBezTo>
                    <a:pt x="2153502" y="483771"/>
                    <a:pt x="2152748" y="485121"/>
                    <a:pt x="2152107" y="486346"/>
                  </a:cubicBezTo>
                  <a:cubicBezTo>
                    <a:pt x="2138372" y="485095"/>
                    <a:pt x="2125078" y="483074"/>
                    <a:pt x="2112225" y="480284"/>
                  </a:cubicBezTo>
                  <a:cubicBezTo>
                    <a:pt x="2099372" y="477493"/>
                    <a:pt x="2087390" y="473843"/>
                    <a:pt x="2076278" y="469332"/>
                  </a:cubicBezTo>
                  <a:cubicBezTo>
                    <a:pt x="2063663" y="474190"/>
                    <a:pt x="2050437" y="478096"/>
                    <a:pt x="2036600" y="481053"/>
                  </a:cubicBezTo>
                  <a:cubicBezTo>
                    <a:pt x="2022763" y="484009"/>
                    <a:pt x="2009084" y="486196"/>
                    <a:pt x="1995564" y="487613"/>
                  </a:cubicBezTo>
                  <a:cubicBezTo>
                    <a:pt x="1995266" y="486301"/>
                    <a:pt x="1994776" y="484899"/>
                    <a:pt x="1994093" y="483406"/>
                  </a:cubicBezTo>
                  <a:cubicBezTo>
                    <a:pt x="1993411" y="481913"/>
                    <a:pt x="1992695" y="480601"/>
                    <a:pt x="1991944" y="479469"/>
                  </a:cubicBezTo>
                  <a:cubicBezTo>
                    <a:pt x="2004360" y="478406"/>
                    <a:pt x="2016900" y="476686"/>
                    <a:pt x="2029564" y="474310"/>
                  </a:cubicBezTo>
                  <a:cubicBezTo>
                    <a:pt x="2042229" y="471935"/>
                    <a:pt x="2054362" y="468767"/>
                    <a:pt x="2065963" y="464807"/>
                  </a:cubicBezTo>
                  <a:cubicBezTo>
                    <a:pt x="2059421" y="461639"/>
                    <a:pt x="2053366" y="458109"/>
                    <a:pt x="2047798" y="454217"/>
                  </a:cubicBezTo>
                  <a:cubicBezTo>
                    <a:pt x="2042229" y="450325"/>
                    <a:pt x="2037305" y="446071"/>
                    <a:pt x="2033025" y="441455"/>
                  </a:cubicBezTo>
                  <a:cubicBezTo>
                    <a:pt x="2029210" y="444902"/>
                    <a:pt x="2025304" y="448145"/>
                    <a:pt x="2021307" y="451185"/>
                  </a:cubicBezTo>
                  <a:cubicBezTo>
                    <a:pt x="2017311" y="454224"/>
                    <a:pt x="2013314" y="457015"/>
                    <a:pt x="2009318" y="459557"/>
                  </a:cubicBezTo>
                  <a:cubicBezTo>
                    <a:pt x="2008628" y="458765"/>
                    <a:pt x="2007655" y="457769"/>
                    <a:pt x="2006400" y="456570"/>
                  </a:cubicBezTo>
                  <a:cubicBezTo>
                    <a:pt x="2005144" y="455371"/>
                    <a:pt x="2003945" y="454375"/>
                    <a:pt x="2002803" y="453583"/>
                  </a:cubicBezTo>
                  <a:cubicBezTo>
                    <a:pt x="2011075" y="448908"/>
                    <a:pt x="2018962" y="443284"/>
                    <a:pt x="2026465" y="436711"/>
                  </a:cubicBezTo>
                  <a:cubicBezTo>
                    <a:pt x="2033968" y="430138"/>
                    <a:pt x="2040317" y="422972"/>
                    <a:pt x="2045513" y="415212"/>
                  </a:cubicBezTo>
                  <a:lnTo>
                    <a:pt x="2025063" y="415212"/>
                  </a:lnTo>
                  <a:close/>
                  <a:moveTo>
                    <a:pt x="2704263" y="362752"/>
                  </a:moveTo>
                  <a:lnTo>
                    <a:pt x="2774106" y="362752"/>
                  </a:lnTo>
                  <a:lnTo>
                    <a:pt x="2774106" y="370692"/>
                  </a:lnTo>
                  <a:lnTo>
                    <a:pt x="2704263" y="370692"/>
                  </a:lnTo>
                  <a:close/>
                  <a:moveTo>
                    <a:pt x="709841" y="358397"/>
                  </a:moveTo>
                  <a:lnTo>
                    <a:pt x="819693" y="358397"/>
                  </a:lnTo>
                  <a:lnTo>
                    <a:pt x="819693" y="366722"/>
                  </a:lnTo>
                  <a:lnTo>
                    <a:pt x="768658" y="366722"/>
                  </a:lnTo>
                  <a:lnTo>
                    <a:pt x="768658" y="412509"/>
                  </a:lnTo>
                  <a:lnTo>
                    <a:pt x="813178" y="412509"/>
                  </a:lnTo>
                  <a:lnTo>
                    <a:pt x="813178" y="420834"/>
                  </a:lnTo>
                  <a:lnTo>
                    <a:pt x="768658" y="420834"/>
                  </a:lnTo>
                  <a:lnTo>
                    <a:pt x="768658" y="473135"/>
                  </a:lnTo>
                  <a:lnTo>
                    <a:pt x="823855" y="473135"/>
                  </a:lnTo>
                  <a:lnTo>
                    <a:pt x="823855" y="481460"/>
                  </a:lnTo>
                  <a:lnTo>
                    <a:pt x="704050" y="481460"/>
                  </a:lnTo>
                  <a:lnTo>
                    <a:pt x="704050" y="473135"/>
                  </a:lnTo>
                  <a:lnTo>
                    <a:pt x="759609" y="473135"/>
                  </a:lnTo>
                  <a:lnTo>
                    <a:pt x="759609" y="420834"/>
                  </a:lnTo>
                  <a:lnTo>
                    <a:pt x="716718" y="420834"/>
                  </a:lnTo>
                  <a:lnTo>
                    <a:pt x="716718" y="412509"/>
                  </a:lnTo>
                  <a:lnTo>
                    <a:pt x="759609" y="412509"/>
                  </a:lnTo>
                  <a:lnTo>
                    <a:pt x="759609" y="366722"/>
                  </a:lnTo>
                  <a:lnTo>
                    <a:pt x="709841" y="366722"/>
                  </a:lnTo>
                  <a:close/>
                  <a:moveTo>
                    <a:pt x="1182129" y="357854"/>
                  </a:moveTo>
                  <a:lnTo>
                    <a:pt x="1182129" y="386629"/>
                  </a:lnTo>
                  <a:lnTo>
                    <a:pt x="1197150" y="386629"/>
                  </a:lnTo>
                  <a:cubicBezTo>
                    <a:pt x="1208762" y="377761"/>
                    <a:pt x="1219560" y="368170"/>
                    <a:pt x="1229544" y="357854"/>
                  </a:cubicBezTo>
                  <a:close/>
                  <a:moveTo>
                    <a:pt x="3170520" y="353149"/>
                  </a:moveTo>
                  <a:cubicBezTo>
                    <a:pt x="3172752" y="367838"/>
                    <a:pt x="3175617" y="381668"/>
                    <a:pt x="3179116" y="394637"/>
                  </a:cubicBezTo>
                  <a:cubicBezTo>
                    <a:pt x="3182615" y="407607"/>
                    <a:pt x="3186928" y="419537"/>
                    <a:pt x="3192056" y="430425"/>
                  </a:cubicBezTo>
                  <a:cubicBezTo>
                    <a:pt x="3197877" y="419831"/>
                    <a:pt x="3202975" y="408082"/>
                    <a:pt x="3207348" y="395180"/>
                  </a:cubicBezTo>
                  <a:cubicBezTo>
                    <a:pt x="3211722" y="382278"/>
                    <a:pt x="3215190" y="368268"/>
                    <a:pt x="3217754" y="353149"/>
                  </a:cubicBezTo>
                  <a:close/>
                  <a:moveTo>
                    <a:pt x="2551233" y="346622"/>
                  </a:moveTo>
                  <a:lnTo>
                    <a:pt x="2551233" y="364200"/>
                  </a:lnTo>
                  <a:lnTo>
                    <a:pt x="2569150" y="364200"/>
                  </a:lnTo>
                  <a:lnTo>
                    <a:pt x="2569150" y="346622"/>
                  </a:lnTo>
                  <a:close/>
                  <a:moveTo>
                    <a:pt x="4046162" y="344455"/>
                  </a:moveTo>
                  <a:lnTo>
                    <a:pt x="4055392" y="346810"/>
                  </a:lnTo>
                  <a:cubicBezTo>
                    <a:pt x="4054299" y="349742"/>
                    <a:pt x="4053183" y="352708"/>
                    <a:pt x="4052044" y="355708"/>
                  </a:cubicBezTo>
                  <a:cubicBezTo>
                    <a:pt x="4050906" y="358709"/>
                    <a:pt x="4049790" y="361539"/>
                    <a:pt x="4048696" y="364200"/>
                  </a:cubicBezTo>
                  <a:lnTo>
                    <a:pt x="4090682" y="364200"/>
                  </a:lnTo>
                  <a:lnTo>
                    <a:pt x="4090682" y="424804"/>
                  </a:lnTo>
                  <a:lnTo>
                    <a:pt x="4054306" y="424804"/>
                  </a:lnTo>
                  <a:lnTo>
                    <a:pt x="4054306" y="477127"/>
                  </a:lnTo>
                  <a:cubicBezTo>
                    <a:pt x="4054344" y="479706"/>
                    <a:pt x="4053998" y="481687"/>
                    <a:pt x="4053266" y="483067"/>
                  </a:cubicBezTo>
                  <a:cubicBezTo>
                    <a:pt x="4052534" y="484448"/>
                    <a:pt x="4051192" y="485478"/>
                    <a:pt x="4049239" y="486158"/>
                  </a:cubicBezTo>
                  <a:cubicBezTo>
                    <a:pt x="4047196" y="486854"/>
                    <a:pt x="4044225" y="487267"/>
                    <a:pt x="4040326" y="487399"/>
                  </a:cubicBezTo>
                  <a:cubicBezTo>
                    <a:pt x="4036428" y="487530"/>
                    <a:pt x="4031376" y="487538"/>
                    <a:pt x="4025170" y="487421"/>
                  </a:cubicBezTo>
                  <a:cubicBezTo>
                    <a:pt x="4024887" y="486305"/>
                    <a:pt x="4024502" y="485064"/>
                    <a:pt x="4024016" y="483700"/>
                  </a:cubicBezTo>
                  <a:cubicBezTo>
                    <a:pt x="4023529" y="482335"/>
                    <a:pt x="4023009" y="481049"/>
                    <a:pt x="4022455" y="479843"/>
                  </a:cubicBezTo>
                  <a:cubicBezTo>
                    <a:pt x="4027518" y="480008"/>
                    <a:pt x="4031870" y="480084"/>
                    <a:pt x="4035508" y="480069"/>
                  </a:cubicBezTo>
                  <a:cubicBezTo>
                    <a:pt x="4039146" y="480054"/>
                    <a:pt x="4041552" y="480039"/>
                    <a:pt x="4042724" y="480024"/>
                  </a:cubicBezTo>
                  <a:cubicBezTo>
                    <a:pt x="4043968" y="479948"/>
                    <a:pt x="4044828" y="479692"/>
                    <a:pt x="4045303" y="479254"/>
                  </a:cubicBezTo>
                  <a:cubicBezTo>
                    <a:pt x="4045778" y="478817"/>
                    <a:pt x="4046004" y="478108"/>
                    <a:pt x="4045982" y="477127"/>
                  </a:cubicBezTo>
                  <a:lnTo>
                    <a:pt x="4045982" y="424804"/>
                  </a:lnTo>
                  <a:lnTo>
                    <a:pt x="4011234" y="424804"/>
                  </a:lnTo>
                  <a:lnTo>
                    <a:pt x="4011234" y="364200"/>
                  </a:lnTo>
                  <a:lnTo>
                    <a:pt x="4040552" y="364200"/>
                  </a:lnTo>
                  <a:cubicBezTo>
                    <a:pt x="4041578" y="361113"/>
                    <a:pt x="4042604" y="357776"/>
                    <a:pt x="4043629" y="354191"/>
                  </a:cubicBezTo>
                  <a:cubicBezTo>
                    <a:pt x="4044654" y="350606"/>
                    <a:pt x="4045499" y="347361"/>
                    <a:pt x="4046162" y="344455"/>
                  </a:cubicBezTo>
                  <a:close/>
                  <a:moveTo>
                    <a:pt x="3221555" y="344281"/>
                  </a:moveTo>
                  <a:lnTo>
                    <a:pt x="3226984" y="345910"/>
                  </a:lnTo>
                  <a:cubicBezTo>
                    <a:pt x="3224243" y="364999"/>
                    <a:pt x="3220314" y="382335"/>
                    <a:pt x="3215198" y="397918"/>
                  </a:cubicBezTo>
                  <a:cubicBezTo>
                    <a:pt x="3210082" y="413500"/>
                    <a:pt x="3203936" y="427352"/>
                    <a:pt x="3196761" y="439474"/>
                  </a:cubicBezTo>
                  <a:cubicBezTo>
                    <a:pt x="3201542" y="448010"/>
                    <a:pt x="3207046" y="455641"/>
                    <a:pt x="3213275" y="462367"/>
                  </a:cubicBezTo>
                  <a:cubicBezTo>
                    <a:pt x="3219504" y="469094"/>
                    <a:pt x="3226547" y="474734"/>
                    <a:pt x="3234404" y="479288"/>
                  </a:cubicBezTo>
                  <a:cubicBezTo>
                    <a:pt x="3233280" y="480133"/>
                    <a:pt x="3232134" y="481159"/>
                    <a:pt x="3230966" y="482365"/>
                  </a:cubicBezTo>
                  <a:cubicBezTo>
                    <a:pt x="3229796" y="483572"/>
                    <a:pt x="3228832" y="484778"/>
                    <a:pt x="3228070" y="485985"/>
                  </a:cubicBezTo>
                  <a:cubicBezTo>
                    <a:pt x="3220582" y="481370"/>
                    <a:pt x="3213840" y="475850"/>
                    <a:pt x="3207846" y="469425"/>
                  </a:cubicBezTo>
                  <a:cubicBezTo>
                    <a:pt x="3201851" y="463001"/>
                    <a:pt x="3196467" y="455671"/>
                    <a:pt x="3191694" y="447437"/>
                  </a:cubicBezTo>
                  <a:cubicBezTo>
                    <a:pt x="3186069" y="455946"/>
                    <a:pt x="3180081" y="463540"/>
                    <a:pt x="3173732" y="470217"/>
                  </a:cubicBezTo>
                  <a:cubicBezTo>
                    <a:pt x="3167383" y="476894"/>
                    <a:pt x="3160762" y="482633"/>
                    <a:pt x="3153870" y="487432"/>
                  </a:cubicBezTo>
                  <a:cubicBezTo>
                    <a:pt x="3153120" y="486294"/>
                    <a:pt x="3152222" y="485087"/>
                    <a:pt x="3151178" y="483813"/>
                  </a:cubicBezTo>
                  <a:cubicBezTo>
                    <a:pt x="3150134" y="482538"/>
                    <a:pt x="3149101" y="481513"/>
                    <a:pt x="3148079" y="480736"/>
                  </a:cubicBezTo>
                  <a:cubicBezTo>
                    <a:pt x="3155163" y="476099"/>
                    <a:pt x="3161988" y="470262"/>
                    <a:pt x="3168552" y="463227"/>
                  </a:cubicBezTo>
                  <a:cubicBezTo>
                    <a:pt x="3175116" y="456192"/>
                    <a:pt x="3181262" y="448093"/>
                    <a:pt x="3186988" y="438931"/>
                  </a:cubicBezTo>
                  <a:cubicBezTo>
                    <a:pt x="3181141" y="427134"/>
                    <a:pt x="3176232" y="414036"/>
                    <a:pt x="3172262" y="399637"/>
                  </a:cubicBezTo>
                  <a:cubicBezTo>
                    <a:pt x="3168292" y="385238"/>
                    <a:pt x="3165057" y="369742"/>
                    <a:pt x="3162557" y="353149"/>
                  </a:cubicBezTo>
                  <a:lnTo>
                    <a:pt x="3151879" y="353149"/>
                  </a:lnTo>
                  <a:lnTo>
                    <a:pt x="3151879" y="344824"/>
                  </a:lnTo>
                  <a:lnTo>
                    <a:pt x="3220107" y="344824"/>
                  </a:lnTo>
                  <a:close/>
                  <a:moveTo>
                    <a:pt x="3091976" y="340843"/>
                  </a:moveTo>
                  <a:lnTo>
                    <a:pt x="3091976" y="370161"/>
                  </a:lnTo>
                  <a:lnTo>
                    <a:pt x="3128534" y="370161"/>
                  </a:lnTo>
                  <a:lnTo>
                    <a:pt x="3128534" y="340843"/>
                  </a:lnTo>
                  <a:close/>
                  <a:moveTo>
                    <a:pt x="69628" y="340843"/>
                  </a:moveTo>
                  <a:lnTo>
                    <a:pt x="155410" y="340843"/>
                  </a:lnTo>
                  <a:lnTo>
                    <a:pt x="155410" y="487613"/>
                  </a:lnTo>
                  <a:lnTo>
                    <a:pt x="146904" y="487613"/>
                  </a:lnTo>
                  <a:lnTo>
                    <a:pt x="146904" y="472411"/>
                  </a:lnTo>
                  <a:lnTo>
                    <a:pt x="68361" y="472411"/>
                  </a:lnTo>
                  <a:lnTo>
                    <a:pt x="68361" y="464087"/>
                  </a:lnTo>
                  <a:lnTo>
                    <a:pt x="146904" y="464087"/>
                  </a:lnTo>
                  <a:lnTo>
                    <a:pt x="146904" y="407441"/>
                  </a:lnTo>
                  <a:lnTo>
                    <a:pt x="73971" y="407441"/>
                  </a:lnTo>
                  <a:lnTo>
                    <a:pt x="73971" y="398936"/>
                  </a:lnTo>
                  <a:lnTo>
                    <a:pt x="146904" y="398936"/>
                  </a:lnTo>
                  <a:lnTo>
                    <a:pt x="146904" y="348986"/>
                  </a:lnTo>
                  <a:lnTo>
                    <a:pt x="69628" y="348986"/>
                  </a:lnTo>
                  <a:close/>
                  <a:moveTo>
                    <a:pt x="1790412" y="340288"/>
                  </a:moveTo>
                  <a:lnTo>
                    <a:pt x="1790412" y="469165"/>
                  </a:lnTo>
                  <a:lnTo>
                    <a:pt x="1921461" y="469165"/>
                  </a:lnTo>
                  <a:lnTo>
                    <a:pt x="1921461" y="340288"/>
                  </a:lnTo>
                  <a:close/>
                  <a:moveTo>
                    <a:pt x="2477576" y="337585"/>
                  </a:moveTo>
                  <a:lnTo>
                    <a:pt x="2512323" y="337585"/>
                  </a:lnTo>
                  <a:cubicBezTo>
                    <a:pt x="2508979" y="346132"/>
                    <a:pt x="2505307" y="355143"/>
                    <a:pt x="2501306" y="364618"/>
                  </a:cubicBezTo>
                  <a:cubicBezTo>
                    <a:pt x="2497306" y="374093"/>
                    <a:pt x="2493498" y="382697"/>
                    <a:pt x="2489882" y="390430"/>
                  </a:cubicBezTo>
                  <a:lnTo>
                    <a:pt x="2507075" y="390430"/>
                  </a:lnTo>
                  <a:lnTo>
                    <a:pt x="2508704" y="390249"/>
                  </a:lnTo>
                  <a:lnTo>
                    <a:pt x="2513409" y="391697"/>
                  </a:lnTo>
                  <a:cubicBezTo>
                    <a:pt x="2512225" y="403984"/>
                    <a:pt x="2510521" y="415107"/>
                    <a:pt x="2508297" y="425066"/>
                  </a:cubicBezTo>
                  <a:cubicBezTo>
                    <a:pt x="2506072" y="435024"/>
                    <a:pt x="2503372" y="443931"/>
                    <a:pt x="2500198" y="451786"/>
                  </a:cubicBezTo>
                  <a:cubicBezTo>
                    <a:pt x="2508289" y="462376"/>
                    <a:pt x="2517760" y="469435"/>
                    <a:pt x="2528611" y="472965"/>
                  </a:cubicBezTo>
                  <a:cubicBezTo>
                    <a:pt x="2539462" y="476494"/>
                    <a:pt x="2550924" y="478123"/>
                    <a:pt x="2562996" y="477852"/>
                  </a:cubicBezTo>
                  <a:lnTo>
                    <a:pt x="2586704" y="477852"/>
                  </a:lnTo>
                  <a:cubicBezTo>
                    <a:pt x="2585969" y="478908"/>
                    <a:pt x="2585313" y="480179"/>
                    <a:pt x="2584736" y="481664"/>
                  </a:cubicBezTo>
                  <a:cubicBezTo>
                    <a:pt x="2584159" y="483149"/>
                    <a:pt x="2583729" y="484465"/>
                    <a:pt x="2583446" y="485611"/>
                  </a:cubicBezTo>
                  <a:lnTo>
                    <a:pt x="2562453" y="485611"/>
                  </a:lnTo>
                  <a:cubicBezTo>
                    <a:pt x="2549521" y="485883"/>
                    <a:pt x="2537426" y="484257"/>
                    <a:pt x="2526168" y="480732"/>
                  </a:cubicBezTo>
                  <a:cubicBezTo>
                    <a:pt x="2514910" y="477207"/>
                    <a:pt x="2504986" y="470153"/>
                    <a:pt x="2496398" y="459570"/>
                  </a:cubicBezTo>
                  <a:cubicBezTo>
                    <a:pt x="2493404" y="465622"/>
                    <a:pt x="2490026" y="470937"/>
                    <a:pt x="2486263" y="475515"/>
                  </a:cubicBezTo>
                  <a:cubicBezTo>
                    <a:pt x="2482500" y="480093"/>
                    <a:pt x="2478398" y="484001"/>
                    <a:pt x="2473957" y="487240"/>
                  </a:cubicBezTo>
                  <a:cubicBezTo>
                    <a:pt x="2473266" y="486272"/>
                    <a:pt x="2472339" y="485225"/>
                    <a:pt x="2471174" y="484101"/>
                  </a:cubicBezTo>
                  <a:cubicBezTo>
                    <a:pt x="2470009" y="482976"/>
                    <a:pt x="2468946" y="482156"/>
                    <a:pt x="2467984" y="481641"/>
                  </a:cubicBezTo>
                  <a:cubicBezTo>
                    <a:pt x="2472690" y="478219"/>
                    <a:pt x="2476988" y="474082"/>
                    <a:pt x="2480879" y="469230"/>
                  </a:cubicBezTo>
                  <a:cubicBezTo>
                    <a:pt x="2484770" y="464378"/>
                    <a:pt x="2488254" y="458744"/>
                    <a:pt x="2491330" y="452329"/>
                  </a:cubicBezTo>
                  <a:cubicBezTo>
                    <a:pt x="2488616" y="447993"/>
                    <a:pt x="2486127" y="443090"/>
                    <a:pt x="2483865" y="437622"/>
                  </a:cubicBezTo>
                  <a:cubicBezTo>
                    <a:pt x="2481603" y="432154"/>
                    <a:pt x="2479567" y="426075"/>
                    <a:pt x="2477757" y="419386"/>
                  </a:cubicBezTo>
                  <a:lnTo>
                    <a:pt x="2484453" y="416490"/>
                  </a:lnTo>
                  <a:cubicBezTo>
                    <a:pt x="2485901" y="421818"/>
                    <a:pt x="2487484" y="426728"/>
                    <a:pt x="2489204" y="431219"/>
                  </a:cubicBezTo>
                  <a:cubicBezTo>
                    <a:pt x="2490923" y="435710"/>
                    <a:pt x="2492778" y="439851"/>
                    <a:pt x="2494769" y="443641"/>
                  </a:cubicBezTo>
                  <a:cubicBezTo>
                    <a:pt x="2497204" y="437396"/>
                    <a:pt x="2499256" y="430473"/>
                    <a:pt x="2500922" y="422871"/>
                  </a:cubicBezTo>
                  <a:cubicBezTo>
                    <a:pt x="2502588" y="415269"/>
                    <a:pt x="2503916" y="406989"/>
                    <a:pt x="2504903" y="398031"/>
                  </a:cubicBezTo>
                  <a:lnTo>
                    <a:pt x="2478119" y="398031"/>
                  </a:lnTo>
                  <a:cubicBezTo>
                    <a:pt x="2481562" y="391086"/>
                    <a:pt x="2485309" y="382851"/>
                    <a:pt x="2489362" y="373328"/>
                  </a:cubicBezTo>
                  <a:cubicBezTo>
                    <a:pt x="2493416" y="363804"/>
                    <a:pt x="2497208" y="354484"/>
                    <a:pt x="2500741" y="345367"/>
                  </a:cubicBezTo>
                  <a:lnTo>
                    <a:pt x="2477576" y="345367"/>
                  </a:lnTo>
                  <a:close/>
                  <a:moveTo>
                    <a:pt x="359283" y="334520"/>
                  </a:moveTo>
                  <a:lnTo>
                    <a:pt x="365255" y="335424"/>
                  </a:lnTo>
                  <a:cubicBezTo>
                    <a:pt x="364761" y="341434"/>
                    <a:pt x="364120" y="348299"/>
                    <a:pt x="363331" y="356017"/>
                  </a:cubicBezTo>
                  <a:cubicBezTo>
                    <a:pt x="362543" y="363735"/>
                    <a:pt x="361674" y="371676"/>
                    <a:pt x="360724" y="379840"/>
                  </a:cubicBezTo>
                  <a:cubicBezTo>
                    <a:pt x="359775" y="388004"/>
                    <a:pt x="358812" y="395761"/>
                    <a:pt x="357835" y="403109"/>
                  </a:cubicBezTo>
                  <a:lnTo>
                    <a:pt x="381724" y="403109"/>
                  </a:lnTo>
                  <a:cubicBezTo>
                    <a:pt x="381720" y="403215"/>
                    <a:pt x="381682" y="403816"/>
                    <a:pt x="381611" y="404914"/>
                  </a:cubicBezTo>
                  <a:cubicBezTo>
                    <a:pt x="381539" y="406012"/>
                    <a:pt x="381456" y="406974"/>
                    <a:pt x="381362" y="407801"/>
                  </a:cubicBezTo>
                  <a:cubicBezTo>
                    <a:pt x="379930" y="424093"/>
                    <a:pt x="378471" y="437319"/>
                    <a:pt x="376985" y="447478"/>
                  </a:cubicBezTo>
                  <a:cubicBezTo>
                    <a:pt x="375499" y="457638"/>
                    <a:pt x="373893" y="465434"/>
                    <a:pt x="372166" y="470867"/>
                  </a:cubicBezTo>
                  <a:cubicBezTo>
                    <a:pt x="370439" y="476300"/>
                    <a:pt x="368497" y="480072"/>
                    <a:pt x="366341" y="482185"/>
                  </a:cubicBezTo>
                  <a:cubicBezTo>
                    <a:pt x="364856" y="483609"/>
                    <a:pt x="363257" y="484639"/>
                    <a:pt x="361545" y="485275"/>
                  </a:cubicBezTo>
                  <a:cubicBezTo>
                    <a:pt x="359833" y="485910"/>
                    <a:pt x="357692" y="486263"/>
                    <a:pt x="355121" y="486335"/>
                  </a:cubicBezTo>
                  <a:cubicBezTo>
                    <a:pt x="352881" y="486512"/>
                    <a:pt x="349850" y="486565"/>
                    <a:pt x="346027" y="486494"/>
                  </a:cubicBezTo>
                  <a:cubicBezTo>
                    <a:pt x="342203" y="486422"/>
                    <a:pt x="337996" y="486248"/>
                    <a:pt x="333404" y="485973"/>
                  </a:cubicBezTo>
                  <a:cubicBezTo>
                    <a:pt x="333317" y="484669"/>
                    <a:pt x="333083" y="483263"/>
                    <a:pt x="332702" y="481756"/>
                  </a:cubicBezTo>
                  <a:cubicBezTo>
                    <a:pt x="332321" y="480248"/>
                    <a:pt x="331771" y="478886"/>
                    <a:pt x="331051" y="477670"/>
                  </a:cubicBezTo>
                  <a:cubicBezTo>
                    <a:pt x="335775" y="478191"/>
                    <a:pt x="340081" y="478508"/>
                    <a:pt x="343968" y="478621"/>
                  </a:cubicBezTo>
                  <a:cubicBezTo>
                    <a:pt x="347855" y="478734"/>
                    <a:pt x="350668" y="478779"/>
                    <a:pt x="352406" y="478757"/>
                  </a:cubicBezTo>
                  <a:cubicBezTo>
                    <a:pt x="354016" y="478776"/>
                    <a:pt x="355366" y="478647"/>
                    <a:pt x="356455" y="478372"/>
                  </a:cubicBezTo>
                  <a:cubicBezTo>
                    <a:pt x="357545" y="478097"/>
                    <a:pt x="358487" y="477561"/>
                    <a:pt x="359283" y="476765"/>
                  </a:cubicBezTo>
                  <a:cubicBezTo>
                    <a:pt x="361088" y="475104"/>
                    <a:pt x="362766" y="471865"/>
                    <a:pt x="364317" y="467047"/>
                  </a:cubicBezTo>
                  <a:cubicBezTo>
                    <a:pt x="365867" y="462229"/>
                    <a:pt x="367317" y="455289"/>
                    <a:pt x="368667" y="446228"/>
                  </a:cubicBezTo>
                  <a:cubicBezTo>
                    <a:pt x="370016" y="437166"/>
                    <a:pt x="371292" y="425440"/>
                    <a:pt x="372494" y="411050"/>
                  </a:cubicBezTo>
                  <a:lnTo>
                    <a:pt x="298837" y="411050"/>
                  </a:lnTo>
                  <a:lnTo>
                    <a:pt x="298837" y="410869"/>
                  </a:lnTo>
                  <a:lnTo>
                    <a:pt x="296485" y="410869"/>
                  </a:lnTo>
                  <a:cubicBezTo>
                    <a:pt x="297216" y="406192"/>
                    <a:pt x="297945" y="400756"/>
                    <a:pt x="298670" y="394561"/>
                  </a:cubicBezTo>
                  <a:cubicBezTo>
                    <a:pt x="299395" y="388366"/>
                    <a:pt x="300070" y="381990"/>
                    <a:pt x="300694" y="375431"/>
                  </a:cubicBezTo>
                  <a:cubicBezTo>
                    <a:pt x="301318" y="368873"/>
                    <a:pt x="301846" y="362710"/>
                    <a:pt x="302276" y="356941"/>
                  </a:cubicBezTo>
                  <a:lnTo>
                    <a:pt x="310239" y="357665"/>
                  </a:lnTo>
                  <a:cubicBezTo>
                    <a:pt x="309677" y="364910"/>
                    <a:pt x="308991" y="372596"/>
                    <a:pt x="308180" y="380724"/>
                  </a:cubicBezTo>
                  <a:cubicBezTo>
                    <a:pt x="307370" y="388852"/>
                    <a:pt x="306548" y="396313"/>
                    <a:pt x="305714" y="403109"/>
                  </a:cubicBezTo>
                  <a:lnTo>
                    <a:pt x="349510" y="403109"/>
                  </a:lnTo>
                  <a:cubicBezTo>
                    <a:pt x="350364" y="396678"/>
                    <a:pt x="351211" y="389862"/>
                    <a:pt x="352051" y="382662"/>
                  </a:cubicBezTo>
                  <a:cubicBezTo>
                    <a:pt x="352891" y="375461"/>
                    <a:pt x="353671" y="368432"/>
                    <a:pt x="354390" y="361574"/>
                  </a:cubicBezTo>
                  <a:cubicBezTo>
                    <a:pt x="355109" y="354717"/>
                    <a:pt x="355715" y="348587"/>
                    <a:pt x="356206" y="343184"/>
                  </a:cubicBezTo>
                  <a:lnTo>
                    <a:pt x="293589" y="343184"/>
                  </a:lnTo>
                  <a:lnTo>
                    <a:pt x="293589" y="335063"/>
                  </a:lnTo>
                  <a:lnTo>
                    <a:pt x="357835" y="335063"/>
                  </a:lnTo>
                  <a:close/>
                  <a:moveTo>
                    <a:pt x="223009" y="334146"/>
                  </a:moveTo>
                  <a:lnTo>
                    <a:pt x="283274" y="334146"/>
                  </a:lnTo>
                  <a:lnTo>
                    <a:pt x="283274" y="342290"/>
                  </a:lnTo>
                  <a:lnTo>
                    <a:pt x="255584" y="342290"/>
                  </a:lnTo>
                  <a:cubicBezTo>
                    <a:pt x="253967" y="350642"/>
                    <a:pt x="252135" y="358778"/>
                    <a:pt x="250087" y="366699"/>
                  </a:cubicBezTo>
                  <a:cubicBezTo>
                    <a:pt x="248040" y="374621"/>
                    <a:pt x="245710" y="382169"/>
                    <a:pt x="243097" y="389344"/>
                  </a:cubicBezTo>
                  <a:lnTo>
                    <a:pt x="277301" y="389344"/>
                  </a:lnTo>
                  <a:lnTo>
                    <a:pt x="277301" y="464087"/>
                  </a:lnTo>
                  <a:lnTo>
                    <a:pt x="243278" y="464087"/>
                  </a:lnTo>
                  <a:lnTo>
                    <a:pt x="243278" y="479478"/>
                  </a:lnTo>
                  <a:lnTo>
                    <a:pt x="235315" y="479478"/>
                  </a:lnTo>
                  <a:lnTo>
                    <a:pt x="235315" y="407801"/>
                  </a:lnTo>
                  <a:cubicBezTo>
                    <a:pt x="232058" y="414463"/>
                    <a:pt x="228438" y="420496"/>
                    <a:pt x="224457" y="425902"/>
                  </a:cubicBezTo>
                  <a:cubicBezTo>
                    <a:pt x="224042" y="424902"/>
                    <a:pt x="223333" y="423596"/>
                    <a:pt x="222330" y="421985"/>
                  </a:cubicBezTo>
                  <a:cubicBezTo>
                    <a:pt x="221327" y="420374"/>
                    <a:pt x="220347" y="419023"/>
                    <a:pt x="219389" y="417932"/>
                  </a:cubicBezTo>
                  <a:cubicBezTo>
                    <a:pt x="226142" y="408734"/>
                    <a:pt x="231775" y="397599"/>
                    <a:pt x="236288" y="384527"/>
                  </a:cubicBezTo>
                  <a:cubicBezTo>
                    <a:pt x="240801" y="371455"/>
                    <a:pt x="244398" y="357376"/>
                    <a:pt x="247079" y="342290"/>
                  </a:cubicBezTo>
                  <a:lnTo>
                    <a:pt x="223009" y="342290"/>
                  </a:lnTo>
                  <a:close/>
                  <a:moveTo>
                    <a:pt x="2699196" y="333253"/>
                  </a:moveTo>
                  <a:lnTo>
                    <a:pt x="2797986" y="333253"/>
                  </a:lnTo>
                  <a:lnTo>
                    <a:pt x="2797986" y="474401"/>
                  </a:lnTo>
                  <a:cubicBezTo>
                    <a:pt x="2798008" y="477783"/>
                    <a:pt x="2797512" y="480340"/>
                    <a:pt x="2796497" y="482071"/>
                  </a:cubicBezTo>
                  <a:cubicBezTo>
                    <a:pt x="2795482" y="483801"/>
                    <a:pt x="2793812" y="485046"/>
                    <a:pt x="2791488" y="485804"/>
                  </a:cubicBezTo>
                  <a:cubicBezTo>
                    <a:pt x="2789061" y="486584"/>
                    <a:pt x="2785501" y="487059"/>
                    <a:pt x="2780808" y="487229"/>
                  </a:cubicBezTo>
                  <a:cubicBezTo>
                    <a:pt x="2776114" y="487398"/>
                    <a:pt x="2770198" y="487466"/>
                    <a:pt x="2763060" y="487432"/>
                  </a:cubicBezTo>
                  <a:cubicBezTo>
                    <a:pt x="2762687" y="486192"/>
                    <a:pt x="2762214" y="484737"/>
                    <a:pt x="2761638" y="483066"/>
                  </a:cubicBezTo>
                  <a:cubicBezTo>
                    <a:pt x="2761063" y="481396"/>
                    <a:pt x="2760454" y="479895"/>
                    <a:pt x="2759811" y="478565"/>
                  </a:cubicBezTo>
                  <a:cubicBezTo>
                    <a:pt x="2765827" y="478734"/>
                    <a:pt x="2771166" y="478802"/>
                    <a:pt x="2775829" y="478768"/>
                  </a:cubicBezTo>
                  <a:cubicBezTo>
                    <a:pt x="2780492" y="478734"/>
                    <a:pt x="2783660" y="478666"/>
                    <a:pt x="2785336" y="478565"/>
                  </a:cubicBezTo>
                  <a:cubicBezTo>
                    <a:pt x="2786944" y="478508"/>
                    <a:pt x="2788076" y="478169"/>
                    <a:pt x="2788732" y="477546"/>
                  </a:cubicBezTo>
                  <a:cubicBezTo>
                    <a:pt x="2789389" y="476924"/>
                    <a:pt x="2789706" y="475815"/>
                    <a:pt x="2789684" y="474220"/>
                  </a:cubicBezTo>
                  <a:lnTo>
                    <a:pt x="2789684" y="341374"/>
                  </a:lnTo>
                  <a:lnTo>
                    <a:pt x="2699196" y="341374"/>
                  </a:lnTo>
                  <a:close/>
                  <a:moveTo>
                    <a:pt x="3070079" y="332699"/>
                  </a:moveTo>
                  <a:lnTo>
                    <a:pt x="3151517" y="332699"/>
                  </a:lnTo>
                  <a:lnTo>
                    <a:pt x="3151517" y="340843"/>
                  </a:lnTo>
                  <a:lnTo>
                    <a:pt x="3137040" y="340843"/>
                  </a:lnTo>
                  <a:lnTo>
                    <a:pt x="3137040" y="441284"/>
                  </a:lnTo>
                  <a:lnTo>
                    <a:pt x="3152965" y="438388"/>
                  </a:lnTo>
                  <a:lnTo>
                    <a:pt x="3153508" y="446170"/>
                  </a:lnTo>
                  <a:lnTo>
                    <a:pt x="3137040" y="449247"/>
                  </a:lnTo>
                  <a:lnTo>
                    <a:pt x="3137040" y="487251"/>
                  </a:lnTo>
                  <a:lnTo>
                    <a:pt x="3128534" y="487251"/>
                  </a:lnTo>
                  <a:lnTo>
                    <a:pt x="3128534" y="450875"/>
                  </a:lnTo>
                  <a:cubicBezTo>
                    <a:pt x="3117871" y="452866"/>
                    <a:pt x="3107616" y="454721"/>
                    <a:pt x="3097768" y="456440"/>
                  </a:cubicBezTo>
                  <a:cubicBezTo>
                    <a:pt x="3087920" y="458160"/>
                    <a:pt x="3078932" y="459743"/>
                    <a:pt x="3070802" y="461191"/>
                  </a:cubicBezTo>
                  <a:lnTo>
                    <a:pt x="3068812" y="452685"/>
                  </a:lnTo>
                  <a:lnTo>
                    <a:pt x="3083471" y="450332"/>
                  </a:lnTo>
                  <a:lnTo>
                    <a:pt x="3083471" y="340843"/>
                  </a:lnTo>
                  <a:lnTo>
                    <a:pt x="3070079" y="340843"/>
                  </a:lnTo>
                  <a:close/>
                  <a:moveTo>
                    <a:pt x="3989698" y="331986"/>
                  </a:moveTo>
                  <a:lnTo>
                    <a:pt x="4098646" y="331986"/>
                  </a:lnTo>
                  <a:lnTo>
                    <a:pt x="4098646" y="340107"/>
                  </a:lnTo>
                  <a:lnTo>
                    <a:pt x="3998204" y="340107"/>
                  </a:lnTo>
                  <a:lnTo>
                    <a:pt x="3998204" y="381381"/>
                  </a:lnTo>
                  <a:cubicBezTo>
                    <a:pt x="3998300" y="391916"/>
                    <a:pt x="3997788" y="403345"/>
                    <a:pt x="3996669" y="415668"/>
                  </a:cubicBezTo>
                  <a:cubicBezTo>
                    <a:pt x="3995551" y="427991"/>
                    <a:pt x="3993257" y="440263"/>
                    <a:pt x="3989786" y="452484"/>
                  </a:cubicBezTo>
                  <a:cubicBezTo>
                    <a:pt x="3986315" y="464704"/>
                    <a:pt x="3981098" y="475929"/>
                    <a:pt x="3974134" y="486158"/>
                  </a:cubicBezTo>
                  <a:cubicBezTo>
                    <a:pt x="3973320" y="485391"/>
                    <a:pt x="3972189" y="484579"/>
                    <a:pt x="3970741" y="483722"/>
                  </a:cubicBezTo>
                  <a:cubicBezTo>
                    <a:pt x="3969293" y="482865"/>
                    <a:pt x="3968072" y="482234"/>
                    <a:pt x="3967076" y="481828"/>
                  </a:cubicBezTo>
                  <a:cubicBezTo>
                    <a:pt x="3973851" y="471795"/>
                    <a:pt x="3978862" y="460929"/>
                    <a:pt x="3982111" y="449229"/>
                  </a:cubicBezTo>
                  <a:cubicBezTo>
                    <a:pt x="3985360" y="437529"/>
                    <a:pt x="3987462" y="425819"/>
                    <a:pt x="3988418" y="414099"/>
                  </a:cubicBezTo>
                  <a:cubicBezTo>
                    <a:pt x="3989374" y="402379"/>
                    <a:pt x="3989801" y="391473"/>
                    <a:pt x="3989698" y="381381"/>
                  </a:cubicBezTo>
                  <a:close/>
                  <a:moveTo>
                    <a:pt x="1781748" y="331624"/>
                  </a:moveTo>
                  <a:lnTo>
                    <a:pt x="1930306" y="331624"/>
                  </a:lnTo>
                  <a:lnTo>
                    <a:pt x="1930306" y="487240"/>
                  </a:lnTo>
                  <a:lnTo>
                    <a:pt x="1921461" y="487240"/>
                  </a:lnTo>
                  <a:lnTo>
                    <a:pt x="1921461" y="477467"/>
                  </a:lnTo>
                  <a:lnTo>
                    <a:pt x="1790412" y="477467"/>
                  </a:lnTo>
                  <a:lnTo>
                    <a:pt x="1790412" y="487240"/>
                  </a:lnTo>
                  <a:lnTo>
                    <a:pt x="1781748" y="487240"/>
                  </a:lnTo>
                  <a:close/>
                  <a:moveTo>
                    <a:pt x="3730266" y="331251"/>
                  </a:moveTo>
                  <a:cubicBezTo>
                    <a:pt x="3737200" y="333615"/>
                    <a:pt x="3744235" y="336488"/>
                    <a:pt x="3751372" y="339870"/>
                  </a:cubicBezTo>
                  <a:cubicBezTo>
                    <a:pt x="3758510" y="343252"/>
                    <a:pt x="3764323" y="346532"/>
                    <a:pt x="3768814" y="349710"/>
                  </a:cubicBezTo>
                  <a:lnTo>
                    <a:pt x="3764108" y="356949"/>
                  </a:lnTo>
                  <a:cubicBezTo>
                    <a:pt x="3759708" y="353590"/>
                    <a:pt x="3753940" y="350129"/>
                    <a:pt x="3746802" y="346566"/>
                  </a:cubicBezTo>
                  <a:cubicBezTo>
                    <a:pt x="3739665" y="343003"/>
                    <a:pt x="3732585" y="339949"/>
                    <a:pt x="3725560" y="337404"/>
                  </a:cubicBezTo>
                  <a:close/>
                  <a:moveTo>
                    <a:pt x="2659562" y="330357"/>
                  </a:moveTo>
                  <a:cubicBezTo>
                    <a:pt x="2664712" y="334573"/>
                    <a:pt x="2669836" y="339154"/>
                    <a:pt x="2674935" y="344100"/>
                  </a:cubicBezTo>
                  <a:cubicBezTo>
                    <a:pt x="2680034" y="349046"/>
                    <a:pt x="2684074" y="353452"/>
                    <a:pt x="2687053" y="357317"/>
                  </a:cubicBezTo>
                  <a:lnTo>
                    <a:pt x="2681258" y="363654"/>
                  </a:lnTo>
                  <a:cubicBezTo>
                    <a:pt x="2678292" y="359772"/>
                    <a:pt x="2674286" y="355267"/>
                    <a:pt x="2669238" y="350140"/>
                  </a:cubicBezTo>
                  <a:cubicBezTo>
                    <a:pt x="2664190" y="345014"/>
                    <a:pt x="2659095" y="340287"/>
                    <a:pt x="2653952" y="335960"/>
                  </a:cubicBezTo>
                  <a:close/>
                  <a:moveTo>
                    <a:pt x="3412579" y="328717"/>
                  </a:moveTo>
                  <a:cubicBezTo>
                    <a:pt x="3417265" y="332944"/>
                    <a:pt x="3421963" y="337521"/>
                    <a:pt x="3426672" y="342449"/>
                  </a:cubicBezTo>
                  <a:cubicBezTo>
                    <a:pt x="3431381" y="347377"/>
                    <a:pt x="3435129" y="351727"/>
                    <a:pt x="3437915" y="355502"/>
                  </a:cubicBezTo>
                  <a:lnTo>
                    <a:pt x="3431762" y="360569"/>
                  </a:lnTo>
                  <a:cubicBezTo>
                    <a:pt x="3428987" y="356689"/>
                    <a:pt x="3425262" y="352187"/>
                    <a:pt x="3420587" y="347064"/>
                  </a:cubicBezTo>
                  <a:cubicBezTo>
                    <a:pt x="3415912" y="341940"/>
                    <a:pt x="3411191" y="337212"/>
                    <a:pt x="3406425" y="332880"/>
                  </a:cubicBezTo>
                  <a:close/>
                  <a:moveTo>
                    <a:pt x="3949884" y="326014"/>
                  </a:moveTo>
                  <a:cubicBezTo>
                    <a:pt x="3955162" y="329135"/>
                    <a:pt x="3960667" y="332570"/>
                    <a:pt x="3966398" y="336319"/>
                  </a:cubicBezTo>
                  <a:cubicBezTo>
                    <a:pt x="3972129" y="340068"/>
                    <a:pt x="3976819" y="343324"/>
                    <a:pt x="3980468" y="346085"/>
                  </a:cubicBezTo>
                  <a:lnTo>
                    <a:pt x="3975220" y="353150"/>
                  </a:lnTo>
                  <a:cubicBezTo>
                    <a:pt x="3971578" y="350119"/>
                    <a:pt x="3966918" y="346627"/>
                    <a:pt x="3961240" y="342673"/>
                  </a:cubicBezTo>
                  <a:cubicBezTo>
                    <a:pt x="3955562" y="338718"/>
                    <a:pt x="3950088" y="335096"/>
                    <a:pt x="3944816" y="331805"/>
                  </a:cubicBezTo>
                  <a:close/>
                  <a:moveTo>
                    <a:pt x="2253548" y="326003"/>
                  </a:moveTo>
                  <a:cubicBezTo>
                    <a:pt x="2257447" y="330787"/>
                    <a:pt x="2261096" y="335968"/>
                    <a:pt x="2264497" y="341544"/>
                  </a:cubicBezTo>
                  <a:cubicBezTo>
                    <a:pt x="2267898" y="347120"/>
                    <a:pt x="2270462" y="352074"/>
                    <a:pt x="2272189" y="356406"/>
                  </a:cubicBezTo>
                  <a:lnTo>
                    <a:pt x="2264588" y="360750"/>
                  </a:lnTo>
                  <a:cubicBezTo>
                    <a:pt x="2262861" y="356248"/>
                    <a:pt x="2260342" y="351181"/>
                    <a:pt x="2257032" y="345548"/>
                  </a:cubicBezTo>
                  <a:cubicBezTo>
                    <a:pt x="2253722" y="339915"/>
                    <a:pt x="2250208" y="334667"/>
                    <a:pt x="2246490" y="329803"/>
                  </a:cubicBezTo>
                  <a:close/>
                  <a:moveTo>
                    <a:pt x="481898" y="326003"/>
                  </a:moveTo>
                  <a:cubicBezTo>
                    <a:pt x="485797" y="330787"/>
                    <a:pt x="489446" y="335968"/>
                    <a:pt x="492847" y="341544"/>
                  </a:cubicBezTo>
                  <a:cubicBezTo>
                    <a:pt x="496248" y="347120"/>
                    <a:pt x="498812" y="352074"/>
                    <a:pt x="500539" y="356406"/>
                  </a:cubicBezTo>
                  <a:lnTo>
                    <a:pt x="492938" y="360750"/>
                  </a:lnTo>
                  <a:cubicBezTo>
                    <a:pt x="491211" y="356248"/>
                    <a:pt x="488692" y="351181"/>
                    <a:pt x="485382" y="345548"/>
                  </a:cubicBezTo>
                  <a:cubicBezTo>
                    <a:pt x="482072" y="339915"/>
                    <a:pt x="478558" y="334667"/>
                    <a:pt x="474840" y="329803"/>
                  </a:cubicBezTo>
                  <a:close/>
                  <a:moveTo>
                    <a:pt x="3651742" y="325641"/>
                  </a:moveTo>
                  <a:lnTo>
                    <a:pt x="3658800" y="332699"/>
                  </a:lnTo>
                  <a:cubicBezTo>
                    <a:pt x="3651870" y="334146"/>
                    <a:pt x="3644058" y="335504"/>
                    <a:pt x="3635364" y="336771"/>
                  </a:cubicBezTo>
                  <a:cubicBezTo>
                    <a:pt x="3626669" y="338037"/>
                    <a:pt x="3617410" y="339214"/>
                    <a:pt x="3607584" y="340300"/>
                  </a:cubicBezTo>
                  <a:cubicBezTo>
                    <a:pt x="3607218" y="343757"/>
                    <a:pt x="3606819" y="347384"/>
                    <a:pt x="3606385" y="351181"/>
                  </a:cubicBezTo>
                  <a:cubicBezTo>
                    <a:pt x="3605952" y="354977"/>
                    <a:pt x="3605506" y="358831"/>
                    <a:pt x="3605050" y="362741"/>
                  </a:cubicBezTo>
                  <a:lnTo>
                    <a:pt x="3670020" y="362741"/>
                  </a:lnTo>
                  <a:lnTo>
                    <a:pt x="3670020" y="370884"/>
                  </a:lnTo>
                  <a:lnTo>
                    <a:pt x="3603964" y="370884"/>
                  </a:lnTo>
                  <a:cubicBezTo>
                    <a:pt x="3603504" y="374704"/>
                    <a:pt x="3603022" y="378376"/>
                    <a:pt x="3602516" y="381901"/>
                  </a:cubicBezTo>
                  <a:cubicBezTo>
                    <a:pt x="3602012" y="385427"/>
                    <a:pt x="3601529" y="388692"/>
                    <a:pt x="3601069" y="391697"/>
                  </a:cubicBezTo>
                  <a:lnTo>
                    <a:pt x="3654276" y="391697"/>
                  </a:lnTo>
                  <a:lnTo>
                    <a:pt x="3654276" y="453590"/>
                  </a:lnTo>
                  <a:lnTo>
                    <a:pt x="3645408" y="453590"/>
                  </a:lnTo>
                  <a:lnTo>
                    <a:pt x="3645408" y="399840"/>
                  </a:lnTo>
                  <a:lnTo>
                    <a:pt x="3559988" y="399840"/>
                  </a:lnTo>
                  <a:lnTo>
                    <a:pt x="3559988" y="453228"/>
                  </a:lnTo>
                  <a:lnTo>
                    <a:pt x="3551301" y="453228"/>
                  </a:lnTo>
                  <a:lnTo>
                    <a:pt x="3551301" y="391697"/>
                  </a:lnTo>
                  <a:lnTo>
                    <a:pt x="3592563" y="391697"/>
                  </a:lnTo>
                  <a:cubicBezTo>
                    <a:pt x="3593027" y="388692"/>
                    <a:pt x="3593502" y="385427"/>
                    <a:pt x="3593988" y="381901"/>
                  </a:cubicBezTo>
                  <a:cubicBezTo>
                    <a:pt x="3594475" y="378376"/>
                    <a:pt x="3594904" y="374704"/>
                    <a:pt x="3595278" y="370884"/>
                  </a:cubicBezTo>
                  <a:lnTo>
                    <a:pt x="3535375" y="370884"/>
                  </a:lnTo>
                  <a:lnTo>
                    <a:pt x="3535375" y="362741"/>
                  </a:lnTo>
                  <a:lnTo>
                    <a:pt x="3596183" y="362741"/>
                  </a:lnTo>
                  <a:cubicBezTo>
                    <a:pt x="3596635" y="359008"/>
                    <a:pt x="3597042" y="355298"/>
                    <a:pt x="3597404" y="351611"/>
                  </a:cubicBezTo>
                  <a:cubicBezTo>
                    <a:pt x="3597766" y="347923"/>
                    <a:pt x="3598083" y="344394"/>
                    <a:pt x="3598354" y="341024"/>
                  </a:cubicBezTo>
                  <a:cubicBezTo>
                    <a:pt x="3587805" y="341932"/>
                    <a:pt x="3577142" y="342739"/>
                    <a:pt x="3566367" y="343444"/>
                  </a:cubicBezTo>
                  <a:cubicBezTo>
                    <a:pt x="3555591" y="344149"/>
                    <a:pt x="3545020" y="344730"/>
                    <a:pt x="3534651" y="345186"/>
                  </a:cubicBezTo>
                  <a:lnTo>
                    <a:pt x="3534651" y="387896"/>
                  </a:lnTo>
                  <a:cubicBezTo>
                    <a:pt x="3534732" y="397580"/>
                    <a:pt x="3534309" y="408153"/>
                    <a:pt x="3533384" y="419614"/>
                  </a:cubicBezTo>
                  <a:cubicBezTo>
                    <a:pt x="3532459" y="431074"/>
                    <a:pt x="3530549" y="442505"/>
                    <a:pt x="3527654" y="453905"/>
                  </a:cubicBezTo>
                  <a:cubicBezTo>
                    <a:pt x="3524758" y="465305"/>
                    <a:pt x="3520394" y="475757"/>
                    <a:pt x="3514563" y="485261"/>
                  </a:cubicBezTo>
                  <a:cubicBezTo>
                    <a:pt x="3513752" y="484571"/>
                    <a:pt x="3512614" y="483779"/>
                    <a:pt x="3511147" y="482885"/>
                  </a:cubicBezTo>
                  <a:cubicBezTo>
                    <a:pt x="3509680" y="481992"/>
                    <a:pt x="3508406" y="481336"/>
                    <a:pt x="3507324" y="480917"/>
                  </a:cubicBezTo>
                  <a:cubicBezTo>
                    <a:pt x="3512968" y="471618"/>
                    <a:pt x="3517142" y="461542"/>
                    <a:pt x="3519844" y="450688"/>
                  </a:cubicBezTo>
                  <a:cubicBezTo>
                    <a:pt x="3522547" y="439834"/>
                    <a:pt x="3524294" y="428980"/>
                    <a:pt x="3525086" y="418126"/>
                  </a:cubicBezTo>
                  <a:cubicBezTo>
                    <a:pt x="3525878" y="407272"/>
                    <a:pt x="3526232" y="397195"/>
                    <a:pt x="3526145" y="387896"/>
                  </a:cubicBezTo>
                  <a:lnTo>
                    <a:pt x="3526145" y="337947"/>
                  </a:lnTo>
                  <a:cubicBezTo>
                    <a:pt x="3540853" y="337343"/>
                    <a:pt x="3556078" y="336480"/>
                    <a:pt x="3571818" y="335360"/>
                  </a:cubicBezTo>
                  <a:cubicBezTo>
                    <a:pt x="3587558" y="334239"/>
                    <a:pt x="3602434" y="332867"/>
                    <a:pt x="3616445" y="331244"/>
                  </a:cubicBezTo>
                  <a:cubicBezTo>
                    <a:pt x="3630456" y="329621"/>
                    <a:pt x="3642222" y="327753"/>
                    <a:pt x="3651742" y="325641"/>
                  </a:cubicBezTo>
                  <a:close/>
                  <a:moveTo>
                    <a:pt x="673646" y="325641"/>
                  </a:moveTo>
                  <a:cubicBezTo>
                    <a:pt x="679679" y="328370"/>
                    <a:pt x="685937" y="331507"/>
                    <a:pt x="692422" y="335051"/>
                  </a:cubicBezTo>
                  <a:cubicBezTo>
                    <a:pt x="698907" y="338595"/>
                    <a:pt x="704171" y="341913"/>
                    <a:pt x="708212" y="345005"/>
                  </a:cubicBezTo>
                  <a:lnTo>
                    <a:pt x="703145" y="352244"/>
                  </a:lnTo>
                  <a:cubicBezTo>
                    <a:pt x="699133" y="349051"/>
                    <a:pt x="693945" y="345574"/>
                    <a:pt x="687581" y="341815"/>
                  </a:cubicBezTo>
                  <a:cubicBezTo>
                    <a:pt x="681217" y="338056"/>
                    <a:pt x="674943" y="334716"/>
                    <a:pt x="668760" y="331794"/>
                  </a:cubicBezTo>
                  <a:close/>
                  <a:moveTo>
                    <a:pt x="3376746" y="325460"/>
                  </a:moveTo>
                  <a:lnTo>
                    <a:pt x="3385251" y="325460"/>
                  </a:lnTo>
                  <a:cubicBezTo>
                    <a:pt x="3385259" y="332261"/>
                    <a:pt x="3385198" y="339153"/>
                    <a:pt x="3385070" y="346136"/>
                  </a:cubicBezTo>
                  <a:cubicBezTo>
                    <a:pt x="3384942" y="353119"/>
                    <a:pt x="3384701" y="360101"/>
                    <a:pt x="3384346" y="367084"/>
                  </a:cubicBezTo>
                  <a:lnTo>
                    <a:pt x="3450945" y="367084"/>
                  </a:lnTo>
                  <a:lnTo>
                    <a:pt x="3450945" y="375590"/>
                  </a:lnTo>
                  <a:lnTo>
                    <a:pt x="3383804" y="375590"/>
                  </a:lnTo>
                  <a:cubicBezTo>
                    <a:pt x="3382822" y="390474"/>
                    <a:pt x="3380824" y="404843"/>
                    <a:pt x="3377812" y="418695"/>
                  </a:cubicBezTo>
                  <a:cubicBezTo>
                    <a:pt x="3374798" y="432548"/>
                    <a:pt x="3370147" y="445254"/>
                    <a:pt x="3363856" y="456814"/>
                  </a:cubicBezTo>
                  <a:cubicBezTo>
                    <a:pt x="3357566" y="468374"/>
                    <a:pt x="3349013" y="478158"/>
                    <a:pt x="3338198" y="486166"/>
                  </a:cubicBezTo>
                  <a:cubicBezTo>
                    <a:pt x="3337425" y="485144"/>
                    <a:pt x="3336437" y="484111"/>
                    <a:pt x="3335234" y="483066"/>
                  </a:cubicBezTo>
                  <a:cubicBezTo>
                    <a:pt x="3334032" y="482022"/>
                    <a:pt x="3332908" y="481125"/>
                    <a:pt x="3331864" y="480374"/>
                  </a:cubicBezTo>
                  <a:cubicBezTo>
                    <a:pt x="3342206" y="472907"/>
                    <a:pt x="3350397" y="463691"/>
                    <a:pt x="3356436" y="452725"/>
                  </a:cubicBezTo>
                  <a:cubicBezTo>
                    <a:pt x="3362476" y="441760"/>
                    <a:pt x="3366926" y="429688"/>
                    <a:pt x="3369788" y="416510"/>
                  </a:cubicBezTo>
                  <a:cubicBezTo>
                    <a:pt x="3372650" y="403333"/>
                    <a:pt x="3374487" y="389692"/>
                    <a:pt x="3375298" y="375590"/>
                  </a:cubicBezTo>
                  <a:lnTo>
                    <a:pt x="3332406" y="375590"/>
                  </a:lnTo>
                  <a:lnTo>
                    <a:pt x="3332406" y="367084"/>
                  </a:lnTo>
                  <a:lnTo>
                    <a:pt x="3375840" y="367084"/>
                  </a:lnTo>
                  <a:cubicBezTo>
                    <a:pt x="3376195" y="360090"/>
                    <a:pt x="3376436" y="353085"/>
                    <a:pt x="3376565" y="346068"/>
                  </a:cubicBezTo>
                  <a:cubicBezTo>
                    <a:pt x="3376693" y="339052"/>
                    <a:pt x="3376753" y="332182"/>
                    <a:pt x="3376746" y="325460"/>
                  </a:cubicBezTo>
                  <a:close/>
                  <a:moveTo>
                    <a:pt x="2334444" y="324374"/>
                  </a:moveTo>
                  <a:lnTo>
                    <a:pt x="2343493" y="327993"/>
                  </a:lnTo>
                  <a:cubicBezTo>
                    <a:pt x="2340378" y="333811"/>
                    <a:pt x="2337015" y="339821"/>
                    <a:pt x="2333403" y="346023"/>
                  </a:cubicBezTo>
                  <a:cubicBezTo>
                    <a:pt x="2329791" y="352225"/>
                    <a:pt x="2326157" y="357918"/>
                    <a:pt x="2322500" y="363102"/>
                  </a:cubicBezTo>
                  <a:lnTo>
                    <a:pt x="2361952" y="363102"/>
                  </a:lnTo>
                  <a:lnTo>
                    <a:pt x="2361952" y="371789"/>
                  </a:lnTo>
                  <a:lnTo>
                    <a:pt x="2298792" y="371789"/>
                  </a:lnTo>
                  <a:lnTo>
                    <a:pt x="2298792" y="393506"/>
                  </a:lnTo>
                  <a:cubicBezTo>
                    <a:pt x="2298796" y="395870"/>
                    <a:pt x="2298743" y="398336"/>
                    <a:pt x="2298634" y="400904"/>
                  </a:cubicBezTo>
                  <a:cubicBezTo>
                    <a:pt x="2298524" y="403471"/>
                    <a:pt x="2298336" y="406073"/>
                    <a:pt x="2298068" y="408708"/>
                  </a:cubicBezTo>
                  <a:lnTo>
                    <a:pt x="2371906" y="408708"/>
                  </a:lnTo>
                  <a:lnTo>
                    <a:pt x="2371906" y="417214"/>
                  </a:lnTo>
                  <a:lnTo>
                    <a:pt x="2302050" y="417214"/>
                  </a:lnTo>
                  <a:cubicBezTo>
                    <a:pt x="2308764" y="432175"/>
                    <a:pt x="2318364" y="444918"/>
                    <a:pt x="2330847" y="455445"/>
                  </a:cubicBezTo>
                  <a:cubicBezTo>
                    <a:pt x="2343331" y="465972"/>
                    <a:pt x="2358042" y="473558"/>
                    <a:pt x="2374982" y="478203"/>
                  </a:cubicBezTo>
                  <a:cubicBezTo>
                    <a:pt x="2374032" y="479168"/>
                    <a:pt x="2372992" y="480404"/>
                    <a:pt x="2371860" y="481913"/>
                  </a:cubicBezTo>
                  <a:cubicBezTo>
                    <a:pt x="2370730" y="483421"/>
                    <a:pt x="2369779" y="484838"/>
                    <a:pt x="2369010" y="486166"/>
                  </a:cubicBezTo>
                  <a:cubicBezTo>
                    <a:pt x="2352278" y="480929"/>
                    <a:pt x="2337649" y="472853"/>
                    <a:pt x="2325124" y="461937"/>
                  </a:cubicBezTo>
                  <a:cubicBezTo>
                    <a:pt x="2312599" y="451022"/>
                    <a:pt x="2302675" y="437743"/>
                    <a:pt x="2295353" y="422100"/>
                  </a:cubicBezTo>
                  <a:cubicBezTo>
                    <a:pt x="2293368" y="429677"/>
                    <a:pt x="2289697" y="437267"/>
                    <a:pt x="2284341" y="444870"/>
                  </a:cubicBezTo>
                  <a:cubicBezTo>
                    <a:pt x="2278984" y="452473"/>
                    <a:pt x="2271184" y="459875"/>
                    <a:pt x="2260941" y="467076"/>
                  </a:cubicBezTo>
                  <a:cubicBezTo>
                    <a:pt x="2250698" y="474277"/>
                    <a:pt x="2237255" y="481062"/>
                    <a:pt x="2220611" y="487432"/>
                  </a:cubicBezTo>
                  <a:cubicBezTo>
                    <a:pt x="2219936" y="486290"/>
                    <a:pt x="2219024" y="485000"/>
                    <a:pt x="2217874" y="483564"/>
                  </a:cubicBezTo>
                  <a:cubicBezTo>
                    <a:pt x="2216724" y="482128"/>
                    <a:pt x="2215585" y="480883"/>
                    <a:pt x="2214458" y="479831"/>
                  </a:cubicBezTo>
                  <a:cubicBezTo>
                    <a:pt x="2231326" y="473639"/>
                    <a:pt x="2244783" y="467061"/>
                    <a:pt x="2254828" y="460098"/>
                  </a:cubicBezTo>
                  <a:cubicBezTo>
                    <a:pt x="2264874" y="453135"/>
                    <a:pt x="2272365" y="446021"/>
                    <a:pt x="2277303" y="438757"/>
                  </a:cubicBezTo>
                  <a:cubicBezTo>
                    <a:pt x="2282241" y="431492"/>
                    <a:pt x="2285483" y="424311"/>
                    <a:pt x="2287029" y="417214"/>
                  </a:cubicBezTo>
                  <a:lnTo>
                    <a:pt x="2216991" y="417214"/>
                  </a:lnTo>
                  <a:lnTo>
                    <a:pt x="2216991" y="408708"/>
                  </a:lnTo>
                  <a:lnTo>
                    <a:pt x="2288657" y="408708"/>
                  </a:lnTo>
                  <a:cubicBezTo>
                    <a:pt x="2289012" y="406065"/>
                    <a:pt x="2289253" y="403434"/>
                    <a:pt x="2289381" y="400813"/>
                  </a:cubicBezTo>
                  <a:cubicBezTo>
                    <a:pt x="2289509" y="398193"/>
                    <a:pt x="2289570" y="395697"/>
                    <a:pt x="2289562" y="393325"/>
                  </a:cubicBezTo>
                  <a:lnTo>
                    <a:pt x="2289562" y="371789"/>
                  </a:lnTo>
                  <a:lnTo>
                    <a:pt x="2227126" y="371789"/>
                  </a:lnTo>
                  <a:lnTo>
                    <a:pt x="2227126" y="363102"/>
                  </a:lnTo>
                  <a:lnTo>
                    <a:pt x="2313089" y="363102"/>
                  </a:lnTo>
                  <a:cubicBezTo>
                    <a:pt x="2316999" y="357462"/>
                    <a:pt x="2320897" y="351098"/>
                    <a:pt x="2324785" y="344010"/>
                  </a:cubicBezTo>
                  <a:cubicBezTo>
                    <a:pt x="2328672" y="336921"/>
                    <a:pt x="2331892" y="330376"/>
                    <a:pt x="2334444" y="324374"/>
                  </a:cubicBezTo>
                  <a:close/>
                  <a:moveTo>
                    <a:pt x="562794" y="324374"/>
                  </a:moveTo>
                  <a:lnTo>
                    <a:pt x="571843" y="327993"/>
                  </a:lnTo>
                  <a:cubicBezTo>
                    <a:pt x="568729" y="333811"/>
                    <a:pt x="565365" y="339821"/>
                    <a:pt x="561754" y="346023"/>
                  </a:cubicBezTo>
                  <a:cubicBezTo>
                    <a:pt x="558142" y="352225"/>
                    <a:pt x="554507" y="357918"/>
                    <a:pt x="550850" y="363102"/>
                  </a:cubicBezTo>
                  <a:lnTo>
                    <a:pt x="590302" y="363102"/>
                  </a:lnTo>
                  <a:lnTo>
                    <a:pt x="590302" y="371789"/>
                  </a:lnTo>
                  <a:lnTo>
                    <a:pt x="527142" y="371789"/>
                  </a:lnTo>
                  <a:lnTo>
                    <a:pt x="527142" y="393506"/>
                  </a:lnTo>
                  <a:cubicBezTo>
                    <a:pt x="527146" y="395870"/>
                    <a:pt x="527093" y="398336"/>
                    <a:pt x="526984" y="400904"/>
                  </a:cubicBezTo>
                  <a:cubicBezTo>
                    <a:pt x="526874" y="403471"/>
                    <a:pt x="526686" y="406073"/>
                    <a:pt x="526418" y="408708"/>
                  </a:cubicBezTo>
                  <a:lnTo>
                    <a:pt x="600256" y="408708"/>
                  </a:lnTo>
                  <a:lnTo>
                    <a:pt x="600256" y="417214"/>
                  </a:lnTo>
                  <a:lnTo>
                    <a:pt x="530400" y="417214"/>
                  </a:lnTo>
                  <a:cubicBezTo>
                    <a:pt x="537115" y="432175"/>
                    <a:pt x="546714" y="444918"/>
                    <a:pt x="559197" y="455445"/>
                  </a:cubicBezTo>
                  <a:cubicBezTo>
                    <a:pt x="571681" y="465972"/>
                    <a:pt x="586393" y="473558"/>
                    <a:pt x="603333" y="478203"/>
                  </a:cubicBezTo>
                  <a:cubicBezTo>
                    <a:pt x="602382" y="479168"/>
                    <a:pt x="601342" y="480404"/>
                    <a:pt x="600211" y="481913"/>
                  </a:cubicBezTo>
                  <a:cubicBezTo>
                    <a:pt x="599080" y="483421"/>
                    <a:pt x="598130" y="484838"/>
                    <a:pt x="597360" y="486166"/>
                  </a:cubicBezTo>
                  <a:cubicBezTo>
                    <a:pt x="580628" y="480929"/>
                    <a:pt x="565999" y="472853"/>
                    <a:pt x="553474" y="461937"/>
                  </a:cubicBezTo>
                  <a:cubicBezTo>
                    <a:pt x="540949" y="451022"/>
                    <a:pt x="531025" y="437743"/>
                    <a:pt x="523704" y="422100"/>
                  </a:cubicBezTo>
                  <a:cubicBezTo>
                    <a:pt x="521718" y="429677"/>
                    <a:pt x="518048" y="437267"/>
                    <a:pt x="512691" y="444870"/>
                  </a:cubicBezTo>
                  <a:cubicBezTo>
                    <a:pt x="507334" y="452473"/>
                    <a:pt x="499534" y="459875"/>
                    <a:pt x="489291" y="467076"/>
                  </a:cubicBezTo>
                  <a:cubicBezTo>
                    <a:pt x="479049" y="474277"/>
                    <a:pt x="465605" y="481062"/>
                    <a:pt x="448961" y="487432"/>
                  </a:cubicBezTo>
                  <a:cubicBezTo>
                    <a:pt x="448286" y="486290"/>
                    <a:pt x="447374" y="485000"/>
                    <a:pt x="446224" y="483564"/>
                  </a:cubicBezTo>
                  <a:cubicBezTo>
                    <a:pt x="445074" y="482128"/>
                    <a:pt x="443935" y="480883"/>
                    <a:pt x="442808" y="479831"/>
                  </a:cubicBezTo>
                  <a:cubicBezTo>
                    <a:pt x="459676" y="473639"/>
                    <a:pt x="473133" y="467061"/>
                    <a:pt x="483179" y="460098"/>
                  </a:cubicBezTo>
                  <a:cubicBezTo>
                    <a:pt x="493224" y="453135"/>
                    <a:pt x="500715" y="446021"/>
                    <a:pt x="505653" y="438757"/>
                  </a:cubicBezTo>
                  <a:cubicBezTo>
                    <a:pt x="510591" y="431492"/>
                    <a:pt x="513833" y="424311"/>
                    <a:pt x="515379" y="417214"/>
                  </a:cubicBezTo>
                  <a:lnTo>
                    <a:pt x="445341" y="417214"/>
                  </a:lnTo>
                  <a:lnTo>
                    <a:pt x="445341" y="408708"/>
                  </a:lnTo>
                  <a:lnTo>
                    <a:pt x="517007" y="408708"/>
                  </a:lnTo>
                  <a:cubicBezTo>
                    <a:pt x="517362" y="406065"/>
                    <a:pt x="517603" y="403434"/>
                    <a:pt x="517731" y="400813"/>
                  </a:cubicBezTo>
                  <a:cubicBezTo>
                    <a:pt x="517860" y="398193"/>
                    <a:pt x="517920" y="395697"/>
                    <a:pt x="517912" y="393325"/>
                  </a:cubicBezTo>
                  <a:lnTo>
                    <a:pt x="517912" y="371789"/>
                  </a:lnTo>
                  <a:lnTo>
                    <a:pt x="455476" y="371789"/>
                  </a:lnTo>
                  <a:lnTo>
                    <a:pt x="455476" y="363102"/>
                  </a:lnTo>
                  <a:lnTo>
                    <a:pt x="541439" y="363102"/>
                  </a:lnTo>
                  <a:cubicBezTo>
                    <a:pt x="545349" y="357462"/>
                    <a:pt x="549247" y="351098"/>
                    <a:pt x="553135" y="344010"/>
                  </a:cubicBezTo>
                  <a:cubicBezTo>
                    <a:pt x="557022" y="336921"/>
                    <a:pt x="560242" y="330376"/>
                    <a:pt x="562794" y="324374"/>
                  </a:cubicBezTo>
                  <a:close/>
                  <a:moveTo>
                    <a:pt x="2439934" y="324012"/>
                  </a:moveTo>
                  <a:lnTo>
                    <a:pt x="2447534" y="325822"/>
                  </a:lnTo>
                  <a:cubicBezTo>
                    <a:pt x="2446716" y="329268"/>
                    <a:pt x="2445774" y="332691"/>
                    <a:pt x="2444706" y="336092"/>
                  </a:cubicBezTo>
                  <a:cubicBezTo>
                    <a:pt x="2443640" y="339493"/>
                    <a:pt x="2442471" y="342826"/>
                    <a:pt x="2441200" y="346091"/>
                  </a:cubicBezTo>
                  <a:lnTo>
                    <a:pt x="2473414" y="346091"/>
                  </a:lnTo>
                  <a:lnTo>
                    <a:pt x="2473414" y="354054"/>
                  </a:lnTo>
                  <a:lnTo>
                    <a:pt x="2438124" y="354054"/>
                  </a:lnTo>
                  <a:cubicBezTo>
                    <a:pt x="2436318" y="358231"/>
                    <a:pt x="2434410" y="362183"/>
                    <a:pt x="2432400" y="365908"/>
                  </a:cubicBezTo>
                  <a:cubicBezTo>
                    <a:pt x="2430391" y="369633"/>
                    <a:pt x="2428256" y="373041"/>
                    <a:pt x="2425998" y="376133"/>
                  </a:cubicBezTo>
                  <a:cubicBezTo>
                    <a:pt x="2425580" y="375235"/>
                    <a:pt x="2424878" y="374089"/>
                    <a:pt x="2423894" y="372694"/>
                  </a:cubicBezTo>
                  <a:cubicBezTo>
                    <a:pt x="2422910" y="371299"/>
                    <a:pt x="2421983" y="370153"/>
                    <a:pt x="2421112" y="369256"/>
                  </a:cubicBezTo>
                  <a:cubicBezTo>
                    <a:pt x="2425369" y="363457"/>
                    <a:pt x="2429071" y="356640"/>
                    <a:pt x="2432220" y="348805"/>
                  </a:cubicBezTo>
                  <a:cubicBezTo>
                    <a:pt x="2435368" y="340971"/>
                    <a:pt x="2437939" y="332706"/>
                    <a:pt x="2439934" y="324012"/>
                  </a:cubicBezTo>
                  <a:close/>
                  <a:moveTo>
                    <a:pt x="3332226" y="323831"/>
                  </a:moveTo>
                  <a:lnTo>
                    <a:pt x="3340550" y="326365"/>
                  </a:lnTo>
                  <a:cubicBezTo>
                    <a:pt x="3337829" y="333619"/>
                    <a:pt x="3334812" y="340782"/>
                    <a:pt x="3331502" y="347855"/>
                  </a:cubicBezTo>
                  <a:cubicBezTo>
                    <a:pt x="3328192" y="354928"/>
                    <a:pt x="3324632" y="361821"/>
                    <a:pt x="3320824" y="368532"/>
                  </a:cubicBezTo>
                  <a:lnTo>
                    <a:pt x="3320824" y="487432"/>
                  </a:lnTo>
                  <a:lnTo>
                    <a:pt x="3312500" y="487432"/>
                  </a:lnTo>
                  <a:lnTo>
                    <a:pt x="3312500" y="381924"/>
                  </a:lnTo>
                  <a:cubicBezTo>
                    <a:pt x="3309585" y="386448"/>
                    <a:pt x="3306546" y="390746"/>
                    <a:pt x="3303383" y="394818"/>
                  </a:cubicBezTo>
                  <a:cubicBezTo>
                    <a:pt x="3300220" y="398890"/>
                    <a:pt x="3297045" y="402736"/>
                    <a:pt x="3293859" y="406356"/>
                  </a:cubicBezTo>
                  <a:cubicBezTo>
                    <a:pt x="3293346" y="405270"/>
                    <a:pt x="3292562" y="403912"/>
                    <a:pt x="3291506" y="402284"/>
                  </a:cubicBezTo>
                  <a:cubicBezTo>
                    <a:pt x="3290451" y="400655"/>
                    <a:pt x="3289486" y="399297"/>
                    <a:pt x="3288611" y="398212"/>
                  </a:cubicBezTo>
                  <a:cubicBezTo>
                    <a:pt x="3297407" y="388891"/>
                    <a:pt x="3305604" y="377761"/>
                    <a:pt x="3313201" y="364822"/>
                  </a:cubicBezTo>
                  <a:cubicBezTo>
                    <a:pt x="3320798" y="351882"/>
                    <a:pt x="3327140" y="338218"/>
                    <a:pt x="3332226" y="323831"/>
                  </a:cubicBezTo>
                  <a:close/>
                  <a:moveTo>
                    <a:pt x="32528" y="323831"/>
                  </a:moveTo>
                  <a:lnTo>
                    <a:pt x="41034" y="323831"/>
                  </a:lnTo>
                  <a:lnTo>
                    <a:pt x="41034" y="360388"/>
                  </a:lnTo>
                  <a:lnTo>
                    <a:pt x="66551" y="360388"/>
                  </a:lnTo>
                  <a:lnTo>
                    <a:pt x="66551" y="368532"/>
                  </a:lnTo>
                  <a:lnTo>
                    <a:pt x="41034" y="368532"/>
                  </a:lnTo>
                  <a:lnTo>
                    <a:pt x="41034" y="411242"/>
                  </a:lnTo>
                  <a:cubicBezTo>
                    <a:pt x="45125" y="410160"/>
                    <a:pt x="49294" y="409066"/>
                    <a:pt x="53544" y="407962"/>
                  </a:cubicBezTo>
                  <a:cubicBezTo>
                    <a:pt x="57793" y="406857"/>
                    <a:pt x="62008" y="405718"/>
                    <a:pt x="66189" y="404546"/>
                  </a:cubicBezTo>
                  <a:lnTo>
                    <a:pt x="67456" y="412509"/>
                  </a:lnTo>
                  <a:cubicBezTo>
                    <a:pt x="58558" y="415042"/>
                    <a:pt x="49751" y="417395"/>
                    <a:pt x="41034" y="419567"/>
                  </a:cubicBezTo>
                  <a:lnTo>
                    <a:pt x="41034" y="474583"/>
                  </a:lnTo>
                  <a:cubicBezTo>
                    <a:pt x="41037" y="477611"/>
                    <a:pt x="40578" y="479880"/>
                    <a:pt x="39654" y="481392"/>
                  </a:cubicBezTo>
                  <a:cubicBezTo>
                    <a:pt x="38730" y="482904"/>
                    <a:pt x="37320" y="483952"/>
                    <a:pt x="35424" y="484537"/>
                  </a:cubicBezTo>
                  <a:cubicBezTo>
                    <a:pt x="33486" y="485325"/>
                    <a:pt x="30665" y="485830"/>
                    <a:pt x="26963" y="486052"/>
                  </a:cubicBezTo>
                  <a:cubicBezTo>
                    <a:pt x="23260" y="486275"/>
                    <a:pt x="18359" y="486373"/>
                    <a:pt x="12259" y="486346"/>
                  </a:cubicBezTo>
                  <a:cubicBezTo>
                    <a:pt x="12048" y="485129"/>
                    <a:pt x="11655" y="483764"/>
                    <a:pt x="11082" y="482252"/>
                  </a:cubicBezTo>
                  <a:cubicBezTo>
                    <a:pt x="10509" y="480740"/>
                    <a:pt x="9936" y="479330"/>
                    <a:pt x="9363" y="478022"/>
                  </a:cubicBezTo>
                  <a:cubicBezTo>
                    <a:pt x="14159" y="478188"/>
                    <a:pt x="18321" y="478263"/>
                    <a:pt x="21850" y="478248"/>
                  </a:cubicBezTo>
                  <a:cubicBezTo>
                    <a:pt x="25379" y="478233"/>
                    <a:pt x="27732" y="478218"/>
                    <a:pt x="28908" y="478203"/>
                  </a:cubicBezTo>
                  <a:cubicBezTo>
                    <a:pt x="30168" y="478218"/>
                    <a:pt x="31088" y="477961"/>
                    <a:pt x="31668" y="477433"/>
                  </a:cubicBezTo>
                  <a:cubicBezTo>
                    <a:pt x="32249" y="476906"/>
                    <a:pt x="32535" y="476016"/>
                    <a:pt x="32528" y="474764"/>
                  </a:cubicBezTo>
                  <a:lnTo>
                    <a:pt x="32528" y="421919"/>
                  </a:lnTo>
                  <a:cubicBezTo>
                    <a:pt x="27536" y="423277"/>
                    <a:pt x="22725" y="424544"/>
                    <a:pt x="18095" y="425720"/>
                  </a:cubicBezTo>
                  <a:cubicBezTo>
                    <a:pt x="13465" y="426896"/>
                    <a:pt x="9107" y="427982"/>
                    <a:pt x="5020" y="428977"/>
                  </a:cubicBezTo>
                  <a:lnTo>
                    <a:pt x="2124" y="420291"/>
                  </a:lnTo>
                  <a:cubicBezTo>
                    <a:pt x="6320" y="419465"/>
                    <a:pt x="11003" y="418447"/>
                    <a:pt x="16172" y="417237"/>
                  </a:cubicBezTo>
                  <a:cubicBezTo>
                    <a:pt x="21341" y="416026"/>
                    <a:pt x="26793" y="414692"/>
                    <a:pt x="32528" y="413233"/>
                  </a:cubicBezTo>
                  <a:lnTo>
                    <a:pt x="32528" y="368532"/>
                  </a:lnTo>
                  <a:lnTo>
                    <a:pt x="4296" y="368532"/>
                  </a:lnTo>
                  <a:lnTo>
                    <a:pt x="4296" y="360388"/>
                  </a:lnTo>
                  <a:lnTo>
                    <a:pt x="32528" y="360388"/>
                  </a:lnTo>
                  <a:close/>
                  <a:moveTo>
                    <a:pt x="3798494" y="323650"/>
                  </a:moveTo>
                  <a:lnTo>
                    <a:pt x="3806818" y="324917"/>
                  </a:lnTo>
                  <a:cubicBezTo>
                    <a:pt x="3805744" y="327469"/>
                    <a:pt x="3804545" y="330101"/>
                    <a:pt x="3803222" y="332812"/>
                  </a:cubicBezTo>
                  <a:cubicBezTo>
                    <a:pt x="3801898" y="335523"/>
                    <a:pt x="3800382" y="338200"/>
                    <a:pt x="3798674" y="340843"/>
                  </a:cubicBezTo>
                  <a:lnTo>
                    <a:pt x="3866540" y="340843"/>
                  </a:lnTo>
                  <a:lnTo>
                    <a:pt x="3867988" y="340481"/>
                  </a:lnTo>
                  <a:lnTo>
                    <a:pt x="3873960" y="342471"/>
                  </a:lnTo>
                  <a:cubicBezTo>
                    <a:pt x="3871400" y="347275"/>
                    <a:pt x="3868784" y="352010"/>
                    <a:pt x="3866110" y="356678"/>
                  </a:cubicBezTo>
                  <a:cubicBezTo>
                    <a:pt x="3863437" y="361346"/>
                    <a:pt x="3860866" y="365357"/>
                    <a:pt x="3858396" y="368713"/>
                  </a:cubicBezTo>
                  <a:lnTo>
                    <a:pt x="3850976" y="366179"/>
                  </a:lnTo>
                  <a:cubicBezTo>
                    <a:pt x="3852552" y="363781"/>
                    <a:pt x="3854287" y="361021"/>
                    <a:pt x="3856179" y="357899"/>
                  </a:cubicBezTo>
                  <a:cubicBezTo>
                    <a:pt x="3858072" y="354778"/>
                    <a:pt x="3859897" y="351565"/>
                    <a:pt x="3861654" y="348263"/>
                  </a:cubicBezTo>
                  <a:lnTo>
                    <a:pt x="3828535" y="348263"/>
                  </a:lnTo>
                  <a:cubicBezTo>
                    <a:pt x="3827989" y="350336"/>
                    <a:pt x="3827363" y="352342"/>
                    <a:pt x="3826658" y="354280"/>
                  </a:cubicBezTo>
                  <a:cubicBezTo>
                    <a:pt x="3825953" y="356218"/>
                    <a:pt x="3825191" y="358133"/>
                    <a:pt x="3824373" y="360026"/>
                  </a:cubicBezTo>
                  <a:cubicBezTo>
                    <a:pt x="3829896" y="368260"/>
                    <a:pt x="3837490" y="375364"/>
                    <a:pt x="3847153" y="381336"/>
                  </a:cubicBezTo>
                  <a:cubicBezTo>
                    <a:pt x="3856816" y="387308"/>
                    <a:pt x="3867442" y="391606"/>
                    <a:pt x="3879027" y="394230"/>
                  </a:cubicBezTo>
                  <a:cubicBezTo>
                    <a:pt x="3878100" y="395090"/>
                    <a:pt x="3877150" y="396176"/>
                    <a:pt x="3876177" y="397488"/>
                  </a:cubicBezTo>
                  <a:cubicBezTo>
                    <a:pt x="3875204" y="398800"/>
                    <a:pt x="3874345" y="400067"/>
                    <a:pt x="3873598" y="401288"/>
                  </a:cubicBezTo>
                  <a:cubicBezTo>
                    <a:pt x="3862876" y="398246"/>
                    <a:pt x="3852922" y="393789"/>
                    <a:pt x="3843737" y="387919"/>
                  </a:cubicBezTo>
                  <a:cubicBezTo>
                    <a:pt x="3834553" y="382048"/>
                    <a:pt x="3826952" y="375103"/>
                    <a:pt x="3820934" y="367084"/>
                  </a:cubicBezTo>
                  <a:cubicBezTo>
                    <a:pt x="3816674" y="374892"/>
                    <a:pt x="3810581" y="381762"/>
                    <a:pt x="3802656" y="387692"/>
                  </a:cubicBezTo>
                  <a:cubicBezTo>
                    <a:pt x="3794731" y="393623"/>
                    <a:pt x="3784476" y="398457"/>
                    <a:pt x="3771890" y="402193"/>
                  </a:cubicBezTo>
                  <a:cubicBezTo>
                    <a:pt x="3771396" y="401141"/>
                    <a:pt x="3770665" y="399987"/>
                    <a:pt x="3769696" y="398732"/>
                  </a:cubicBezTo>
                  <a:cubicBezTo>
                    <a:pt x="3768727" y="397476"/>
                    <a:pt x="3767769" y="396458"/>
                    <a:pt x="3766823" y="395678"/>
                  </a:cubicBezTo>
                  <a:cubicBezTo>
                    <a:pt x="3783307" y="391191"/>
                    <a:pt x="3795583" y="384782"/>
                    <a:pt x="3803652" y="376449"/>
                  </a:cubicBezTo>
                  <a:cubicBezTo>
                    <a:pt x="3811720" y="368117"/>
                    <a:pt x="3817119" y="358721"/>
                    <a:pt x="3819849" y="348263"/>
                  </a:cubicBezTo>
                  <a:lnTo>
                    <a:pt x="3793969" y="348263"/>
                  </a:lnTo>
                  <a:cubicBezTo>
                    <a:pt x="3791349" y="351897"/>
                    <a:pt x="3788446" y="355441"/>
                    <a:pt x="3785260" y="358895"/>
                  </a:cubicBezTo>
                  <a:cubicBezTo>
                    <a:pt x="3782074" y="362348"/>
                    <a:pt x="3778582" y="365621"/>
                    <a:pt x="3774786" y="368713"/>
                  </a:cubicBezTo>
                  <a:cubicBezTo>
                    <a:pt x="3774013" y="367683"/>
                    <a:pt x="3773025" y="366665"/>
                    <a:pt x="3771822" y="365659"/>
                  </a:cubicBezTo>
                  <a:cubicBezTo>
                    <a:pt x="3770620" y="364652"/>
                    <a:pt x="3769496" y="363860"/>
                    <a:pt x="3768452" y="363283"/>
                  </a:cubicBezTo>
                  <a:cubicBezTo>
                    <a:pt x="3775970" y="357436"/>
                    <a:pt x="3782244" y="350988"/>
                    <a:pt x="3787273" y="343942"/>
                  </a:cubicBezTo>
                  <a:cubicBezTo>
                    <a:pt x="3792303" y="336895"/>
                    <a:pt x="3796043" y="330131"/>
                    <a:pt x="3798494" y="323650"/>
                  </a:cubicBezTo>
                  <a:close/>
                  <a:moveTo>
                    <a:pt x="2908487" y="323650"/>
                  </a:moveTo>
                  <a:lnTo>
                    <a:pt x="2917174" y="323650"/>
                  </a:lnTo>
                  <a:lnTo>
                    <a:pt x="2917174" y="339033"/>
                  </a:lnTo>
                  <a:lnTo>
                    <a:pt x="2967666" y="339033"/>
                  </a:lnTo>
                  <a:lnTo>
                    <a:pt x="2967666" y="323650"/>
                  </a:lnTo>
                  <a:lnTo>
                    <a:pt x="2976172" y="323650"/>
                  </a:lnTo>
                  <a:lnTo>
                    <a:pt x="2976172" y="339033"/>
                  </a:lnTo>
                  <a:lnTo>
                    <a:pt x="3021054" y="339033"/>
                  </a:lnTo>
                  <a:lnTo>
                    <a:pt x="3021054" y="347177"/>
                  </a:lnTo>
                  <a:lnTo>
                    <a:pt x="2976172" y="347177"/>
                  </a:lnTo>
                  <a:lnTo>
                    <a:pt x="2976172" y="363102"/>
                  </a:lnTo>
                  <a:lnTo>
                    <a:pt x="2967666" y="363102"/>
                  </a:lnTo>
                  <a:lnTo>
                    <a:pt x="2967666" y="347177"/>
                  </a:lnTo>
                  <a:lnTo>
                    <a:pt x="2917174" y="347177"/>
                  </a:lnTo>
                  <a:lnTo>
                    <a:pt x="2917174" y="363645"/>
                  </a:lnTo>
                  <a:lnTo>
                    <a:pt x="2908487" y="363645"/>
                  </a:lnTo>
                  <a:lnTo>
                    <a:pt x="2908487" y="347177"/>
                  </a:lnTo>
                  <a:lnTo>
                    <a:pt x="2863605" y="347177"/>
                  </a:lnTo>
                  <a:lnTo>
                    <a:pt x="2863605" y="339033"/>
                  </a:lnTo>
                  <a:lnTo>
                    <a:pt x="2908487" y="339033"/>
                  </a:lnTo>
                  <a:close/>
                  <a:moveTo>
                    <a:pt x="2543632" y="323480"/>
                  </a:moveTo>
                  <a:lnTo>
                    <a:pt x="2551233" y="323480"/>
                  </a:lnTo>
                  <a:lnTo>
                    <a:pt x="2551233" y="339225"/>
                  </a:lnTo>
                  <a:lnTo>
                    <a:pt x="2576570" y="339225"/>
                  </a:lnTo>
                  <a:lnTo>
                    <a:pt x="2576570" y="364200"/>
                  </a:lnTo>
                  <a:lnTo>
                    <a:pt x="2586342" y="364200"/>
                  </a:lnTo>
                  <a:lnTo>
                    <a:pt x="2586342" y="371597"/>
                  </a:lnTo>
                  <a:lnTo>
                    <a:pt x="2576570" y="371597"/>
                  </a:lnTo>
                  <a:lnTo>
                    <a:pt x="2576570" y="396029"/>
                  </a:lnTo>
                  <a:lnTo>
                    <a:pt x="2551233" y="396029"/>
                  </a:lnTo>
                  <a:lnTo>
                    <a:pt x="2551233" y="412701"/>
                  </a:lnTo>
                  <a:lnTo>
                    <a:pt x="2577655" y="412701"/>
                  </a:lnTo>
                  <a:lnTo>
                    <a:pt x="2577655" y="420279"/>
                  </a:lnTo>
                  <a:lnTo>
                    <a:pt x="2551233" y="420279"/>
                  </a:lnTo>
                  <a:lnTo>
                    <a:pt x="2551233" y="438037"/>
                  </a:lnTo>
                  <a:lnTo>
                    <a:pt x="2581094" y="438037"/>
                  </a:lnTo>
                  <a:lnTo>
                    <a:pt x="2581094" y="445616"/>
                  </a:lnTo>
                  <a:lnTo>
                    <a:pt x="2551233" y="445616"/>
                  </a:lnTo>
                  <a:lnTo>
                    <a:pt x="2551233" y="470608"/>
                  </a:lnTo>
                  <a:lnTo>
                    <a:pt x="2543632" y="470608"/>
                  </a:lnTo>
                  <a:lnTo>
                    <a:pt x="2543632" y="445616"/>
                  </a:lnTo>
                  <a:lnTo>
                    <a:pt x="2513047" y="445616"/>
                  </a:lnTo>
                  <a:lnTo>
                    <a:pt x="2513047" y="438037"/>
                  </a:lnTo>
                  <a:lnTo>
                    <a:pt x="2543632" y="438037"/>
                  </a:lnTo>
                  <a:lnTo>
                    <a:pt x="2543632" y="420279"/>
                  </a:lnTo>
                  <a:lnTo>
                    <a:pt x="2518476" y="420279"/>
                  </a:lnTo>
                  <a:lnTo>
                    <a:pt x="2518476" y="412701"/>
                  </a:lnTo>
                  <a:lnTo>
                    <a:pt x="2543632" y="412701"/>
                  </a:lnTo>
                  <a:lnTo>
                    <a:pt x="2543632" y="396029"/>
                  </a:lnTo>
                  <a:lnTo>
                    <a:pt x="2520829" y="396029"/>
                  </a:lnTo>
                  <a:lnTo>
                    <a:pt x="2520829" y="388631"/>
                  </a:lnTo>
                  <a:lnTo>
                    <a:pt x="2543632" y="388631"/>
                  </a:lnTo>
                  <a:lnTo>
                    <a:pt x="2543632" y="371597"/>
                  </a:lnTo>
                  <a:lnTo>
                    <a:pt x="2513771" y="371597"/>
                  </a:lnTo>
                  <a:lnTo>
                    <a:pt x="2513771" y="364200"/>
                  </a:lnTo>
                  <a:lnTo>
                    <a:pt x="2543632" y="364200"/>
                  </a:lnTo>
                  <a:lnTo>
                    <a:pt x="2543632" y="346622"/>
                  </a:lnTo>
                  <a:lnTo>
                    <a:pt x="2520829" y="346622"/>
                  </a:lnTo>
                  <a:lnTo>
                    <a:pt x="2520829" y="339225"/>
                  </a:lnTo>
                  <a:lnTo>
                    <a:pt x="2543632" y="339225"/>
                  </a:lnTo>
                  <a:close/>
                  <a:moveTo>
                    <a:pt x="2035559" y="323480"/>
                  </a:moveTo>
                  <a:lnTo>
                    <a:pt x="2043341" y="326014"/>
                  </a:lnTo>
                  <a:cubicBezTo>
                    <a:pt x="2041984" y="328744"/>
                    <a:pt x="2040491" y="331473"/>
                    <a:pt x="2038862" y="334203"/>
                  </a:cubicBezTo>
                  <a:cubicBezTo>
                    <a:pt x="2037233" y="336933"/>
                    <a:pt x="2035469" y="339572"/>
                    <a:pt x="2033568" y="342121"/>
                  </a:cubicBezTo>
                  <a:lnTo>
                    <a:pt x="2145773" y="342121"/>
                  </a:lnTo>
                  <a:lnTo>
                    <a:pt x="2145773" y="349880"/>
                  </a:lnTo>
                  <a:lnTo>
                    <a:pt x="2027958" y="349880"/>
                  </a:lnTo>
                  <a:cubicBezTo>
                    <a:pt x="2023675" y="355241"/>
                    <a:pt x="2019166" y="360236"/>
                    <a:pt x="2014430" y="364865"/>
                  </a:cubicBezTo>
                  <a:cubicBezTo>
                    <a:pt x="2009695" y="369493"/>
                    <a:pt x="2004914" y="373671"/>
                    <a:pt x="2000088" y="377397"/>
                  </a:cubicBezTo>
                  <a:cubicBezTo>
                    <a:pt x="1999568" y="376408"/>
                    <a:pt x="1998753" y="375170"/>
                    <a:pt x="1997645" y="373683"/>
                  </a:cubicBezTo>
                  <a:cubicBezTo>
                    <a:pt x="1996536" y="372195"/>
                    <a:pt x="1995541" y="370959"/>
                    <a:pt x="1994659" y="369973"/>
                  </a:cubicBezTo>
                  <a:cubicBezTo>
                    <a:pt x="2002686" y="364352"/>
                    <a:pt x="2010339" y="357510"/>
                    <a:pt x="2017620" y="349445"/>
                  </a:cubicBezTo>
                  <a:cubicBezTo>
                    <a:pt x="2024900" y="341380"/>
                    <a:pt x="2030880" y="332725"/>
                    <a:pt x="2035559" y="323480"/>
                  </a:cubicBezTo>
                  <a:close/>
                  <a:moveTo>
                    <a:pt x="1415253" y="323480"/>
                  </a:moveTo>
                  <a:lnTo>
                    <a:pt x="1424121" y="324385"/>
                  </a:lnTo>
                  <a:cubicBezTo>
                    <a:pt x="1423578" y="327119"/>
                    <a:pt x="1422944" y="329931"/>
                    <a:pt x="1422221" y="332823"/>
                  </a:cubicBezTo>
                  <a:cubicBezTo>
                    <a:pt x="1421497" y="335715"/>
                    <a:pt x="1420682" y="338573"/>
                    <a:pt x="1419777" y="341397"/>
                  </a:cubicBezTo>
                  <a:lnTo>
                    <a:pt x="1489996" y="341397"/>
                  </a:lnTo>
                  <a:lnTo>
                    <a:pt x="1489996" y="348975"/>
                  </a:lnTo>
                  <a:lnTo>
                    <a:pt x="1417244" y="348975"/>
                  </a:lnTo>
                  <a:cubicBezTo>
                    <a:pt x="1416339" y="351596"/>
                    <a:pt x="1415344" y="354193"/>
                    <a:pt x="1414258" y="356768"/>
                  </a:cubicBezTo>
                  <a:cubicBezTo>
                    <a:pt x="1413172" y="359343"/>
                    <a:pt x="1411996" y="361941"/>
                    <a:pt x="1410729" y="364562"/>
                  </a:cubicBezTo>
                  <a:lnTo>
                    <a:pt x="1480766" y="364562"/>
                  </a:lnTo>
                  <a:lnTo>
                    <a:pt x="1480766" y="371959"/>
                  </a:lnTo>
                  <a:lnTo>
                    <a:pt x="1407109" y="371959"/>
                  </a:lnTo>
                  <a:cubicBezTo>
                    <a:pt x="1405650" y="374681"/>
                    <a:pt x="1404089" y="377392"/>
                    <a:pt x="1402426" y="380092"/>
                  </a:cubicBezTo>
                  <a:cubicBezTo>
                    <a:pt x="1400764" y="382791"/>
                    <a:pt x="1399067" y="385457"/>
                    <a:pt x="1397337" y="388088"/>
                  </a:cubicBezTo>
                  <a:lnTo>
                    <a:pt x="1497959" y="388088"/>
                  </a:lnTo>
                  <a:lnTo>
                    <a:pt x="1497959" y="395667"/>
                  </a:lnTo>
                  <a:lnTo>
                    <a:pt x="1454706" y="395667"/>
                  </a:lnTo>
                  <a:cubicBezTo>
                    <a:pt x="1460685" y="403110"/>
                    <a:pt x="1467864" y="410043"/>
                    <a:pt x="1476242" y="416466"/>
                  </a:cubicBezTo>
                  <a:cubicBezTo>
                    <a:pt x="1484619" y="422890"/>
                    <a:pt x="1493065" y="428149"/>
                    <a:pt x="1501578" y="432243"/>
                  </a:cubicBezTo>
                  <a:cubicBezTo>
                    <a:pt x="1500289" y="433186"/>
                    <a:pt x="1499067" y="434287"/>
                    <a:pt x="1497913" y="435546"/>
                  </a:cubicBezTo>
                  <a:cubicBezTo>
                    <a:pt x="1496760" y="436805"/>
                    <a:pt x="1495810" y="437994"/>
                    <a:pt x="1495063" y="439115"/>
                  </a:cubicBezTo>
                  <a:cubicBezTo>
                    <a:pt x="1485867" y="433981"/>
                    <a:pt x="1476751" y="427555"/>
                    <a:pt x="1467713" y="419838"/>
                  </a:cubicBezTo>
                  <a:cubicBezTo>
                    <a:pt x="1458676" y="412121"/>
                    <a:pt x="1451143" y="404064"/>
                    <a:pt x="1445114" y="395667"/>
                  </a:cubicBezTo>
                  <a:lnTo>
                    <a:pt x="1391545" y="395667"/>
                  </a:lnTo>
                  <a:cubicBezTo>
                    <a:pt x="1384947" y="404317"/>
                    <a:pt x="1377286" y="412412"/>
                    <a:pt x="1368561" y="419951"/>
                  </a:cubicBezTo>
                  <a:cubicBezTo>
                    <a:pt x="1359837" y="427490"/>
                    <a:pt x="1350004" y="434179"/>
                    <a:pt x="1339062" y="440017"/>
                  </a:cubicBezTo>
                  <a:cubicBezTo>
                    <a:pt x="1338557" y="438889"/>
                    <a:pt x="1337758" y="437715"/>
                    <a:pt x="1336665" y="436495"/>
                  </a:cubicBezTo>
                  <a:cubicBezTo>
                    <a:pt x="1335571" y="435275"/>
                    <a:pt x="1334501" y="434281"/>
                    <a:pt x="1333452" y="433511"/>
                  </a:cubicBezTo>
                  <a:cubicBezTo>
                    <a:pt x="1343127" y="428504"/>
                    <a:pt x="1351919" y="422807"/>
                    <a:pt x="1359829" y="416421"/>
                  </a:cubicBezTo>
                  <a:cubicBezTo>
                    <a:pt x="1367740" y="410035"/>
                    <a:pt x="1374813" y="403117"/>
                    <a:pt x="1381049" y="395667"/>
                  </a:cubicBezTo>
                  <a:lnTo>
                    <a:pt x="1337977" y="395667"/>
                  </a:lnTo>
                  <a:lnTo>
                    <a:pt x="1337977" y="388088"/>
                  </a:lnTo>
                  <a:lnTo>
                    <a:pt x="1387021" y="388088"/>
                  </a:lnTo>
                  <a:cubicBezTo>
                    <a:pt x="1389008" y="385457"/>
                    <a:pt x="1390870" y="382791"/>
                    <a:pt x="1392608" y="380092"/>
                  </a:cubicBezTo>
                  <a:cubicBezTo>
                    <a:pt x="1394347" y="377392"/>
                    <a:pt x="1395983" y="374681"/>
                    <a:pt x="1397517" y="371959"/>
                  </a:cubicBezTo>
                  <a:lnTo>
                    <a:pt x="1356798" y="371959"/>
                  </a:lnTo>
                  <a:lnTo>
                    <a:pt x="1356798" y="364562"/>
                  </a:lnTo>
                  <a:lnTo>
                    <a:pt x="1401499" y="364562"/>
                  </a:lnTo>
                  <a:cubicBezTo>
                    <a:pt x="1402773" y="361941"/>
                    <a:pt x="1403980" y="359343"/>
                    <a:pt x="1405118" y="356768"/>
                  </a:cubicBezTo>
                  <a:cubicBezTo>
                    <a:pt x="1406257" y="354193"/>
                    <a:pt x="1407283" y="351596"/>
                    <a:pt x="1408195" y="348975"/>
                  </a:cubicBezTo>
                  <a:lnTo>
                    <a:pt x="1347026" y="348975"/>
                  </a:lnTo>
                  <a:lnTo>
                    <a:pt x="1347026" y="341397"/>
                  </a:lnTo>
                  <a:lnTo>
                    <a:pt x="1410729" y="341397"/>
                  </a:lnTo>
                  <a:cubicBezTo>
                    <a:pt x="1411720" y="338399"/>
                    <a:pt x="1412587" y="335391"/>
                    <a:pt x="1413330" y="332371"/>
                  </a:cubicBezTo>
                  <a:cubicBezTo>
                    <a:pt x="1414073" y="329351"/>
                    <a:pt x="1414714" y="326387"/>
                    <a:pt x="1415253" y="323480"/>
                  </a:cubicBezTo>
                  <a:close/>
                  <a:moveTo>
                    <a:pt x="1173442" y="323469"/>
                  </a:moveTo>
                  <a:lnTo>
                    <a:pt x="1182129" y="323469"/>
                  </a:lnTo>
                  <a:lnTo>
                    <a:pt x="1182129" y="349710"/>
                  </a:lnTo>
                  <a:lnTo>
                    <a:pt x="1230449" y="349710"/>
                  </a:lnTo>
                  <a:lnTo>
                    <a:pt x="1230449" y="356949"/>
                  </a:lnTo>
                  <a:cubicBezTo>
                    <a:pt x="1234528" y="352696"/>
                    <a:pt x="1238450" y="348353"/>
                    <a:pt x="1242212" y="343919"/>
                  </a:cubicBezTo>
                  <a:cubicBezTo>
                    <a:pt x="1245975" y="339485"/>
                    <a:pt x="1249534" y="334961"/>
                    <a:pt x="1252890" y="330346"/>
                  </a:cubicBezTo>
                  <a:lnTo>
                    <a:pt x="1260491" y="334689"/>
                  </a:lnTo>
                  <a:cubicBezTo>
                    <a:pt x="1253331" y="344206"/>
                    <a:pt x="1245572" y="353315"/>
                    <a:pt x="1237213" y="362017"/>
                  </a:cubicBezTo>
                  <a:cubicBezTo>
                    <a:pt x="1228854" y="370719"/>
                    <a:pt x="1219964" y="378923"/>
                    <a:pt x="1210542" y="386629"/>
                  </a:cubicBezTo>
                  <a:lnTo>
                    <a:pt x="1269359" y="386629"/>
                  </a:lnTo>
                  <a:lnTo>
                    <a:pt x="1269359" y="394954"/>
                  </a:lnTo>
                  <a:lnTo>
                    <a:pt x="1199864" y="394954"/>
                  </a:lnTo>
                  <a:cubicBezTo>
                    <a:pt x="1194786" y="398834"/>
                    <a:pt x="1189560" y="402566"/>
                    <a:pt x="1184187" y="406152"/>
                  </a:cubicBezTo>
                  <a:cubicBezTo>
                    <a:pt x="1178815" y="409738"/>
                    <a:pt x="1173363" y="413244"/>
                    <a:pt x="1167832" y="416671"/>
                  </a:cubicBezTo>
                  <a:lnTo>
                    <a:pt x="1167832" y="441103"/>
                  </a:lnTo>
                  <a:cubicBezTo>
                    <a:pt x="1176609" y="438790"/>
                    <a:pt x="1185336" y="436257"/>
                    <a:pt x="1194013" y="433502"/>
                  </a:cubicBezTo>
                  <a:cubicBezTo>
                    <a:pt x="1202689" y="430747"/>
                    <a:pt x="1210773" y="427892"/>
                    <a:pt x="1218263" y="424936"/>
                  </a:cubicBezTo>
                  <a:cubicBezTo>
                    <a:pt x="1225754" y="421980"/>
                    <a:pt x="1232108" y="419044"/>
                    <a:pt x="1237326" y="416128"/>
                  </a:cubicBezTo>
                  <a:lnTo>
                    <a:pt x="1245289" y="422462"/>
                  </a:lnTo>
                  <a:cubicBezTo>
                    <a:pt x="1235151" y="427311"/>
                    <a:pt x="1223214" y="432001"/>
                    <a:pt x="1209479" y="436533"/>
                  </a:cubicBezTo>
                  <a:cubicBezTo>
                    <a:pt x="1195743" y="441065"/>
                    <a:pt x="1181861" y="445122"/>
                    <a:pt x="1167832" y="448704"/>
                  </a:cubicBezTo>
                  <a:lnTo>
                    <a:pt x="1167832" y="468430"/>
                  </a:lnTo>
                  <a:cubicBezTo>
                    <a:pt x="1167651" y="471627"/>
                    <a:pt x="1168737" y="473829"/>
                    <a:pt x="1171089" y="475036"/>
                  </a:cubicBezTo>
                  <a:cubicBezTo>
                    <a:pt x="1173442" y="476242"/>
                    <a:pt x="1178147" y="476815"/>
                    <a:pt x="1185205" y="476755"/>
                  </a:cubicBezTo>
                  <a:lnTo>
                    <a:pt x="1239136" y="476755"/>
                  </a:lnTo>
                  <a:cubicBezTo>
                    <a:pt x="1245176" y="477049"/>
                    <a:pt x="1249203" y="475420"/>
                    <a:pt x="1251216" y="471868"/>
                  </a:cubicBezTo>
                  <a:cubicBezTo>
                    <a:pt x="1253229" y="468317"/>
                    <a:pt x="1254451" y="461078"/>
                    <a:pt x="1254881" y="450151"/>
                  </a:cubicBezTo>
                  <a:cubicBezTo>
                    <a:pt x="1256098" y="450981"/>
                    <a:pt x="1257463" y="451720"/>
                    <a:pt x="1258975" y="452368"/>
                  </a:cubicBezTo>
                  <a:cubicBezTo>
                    <a:pt x="1260487" y="453017"/>
                    <a:pt x="1261897" y="453484"/>
                    <a:pt x="1263205" y="453771"/>
                  </a:cubicBezTo>
                  <a:cubicBezTo>
                    <a:pt x="1262662" y="465908"/>
                    <a:pt x="1260808" y="474165"/>
                    <a:pt x="1257640" y="478542"/>
                  </a:cubicBezTo>
                  <a:cubicBezTo>
                    <a:pt x="1254473" y="482919"/>
                    <a:pt x="1248366" y="484978"/>
                    <a:pt x="1239317" y="484718"/>
                  </a:cubicBezTo>
                  <a:lnTo>
                    <a:pt x="1185567" y="484718"/>
                  </a:lnTo>
                  <a:cubicBezTo>
                    <a:pt x="1175433" y="484876"/>
                    <a:pt x="1168420" y="483835"/>
                    <a:pt x="1164529" y="481596"/>
                  </a:cubicBezTo>
                  <a:cubicBezTo>
                    <a:pt x="1160638" y="479356"/>
                    <a:pt x="1158783" y="474968"/>
                    <a:pt x="1158964" y="468430"/>
                  </a:cubicBezTo>
                  <a:lnTo>
                    <a:pt x="1158964" y="421919"/>
                  </a:lnTo>
                  <a:cubicBezTo>
                    <a:pt x="1151533" y="426086"/>
                    <a:pt x="1143954" y="430059"/>
                    <a:pt x="1136229" y="433841"/>
                  </a:cubicBezTo>
                  <a:cubicBezTo>
                    <a:pt x="1128504" y="437623"/>
                    <a:pt x="1120699" y="441189"/>
                    <a:pt x="1112815" y="444541"/>
                  </a:cubicBezTo>
                  <a:cubicBezTo>
                    <a:pt x="1112042" y="443474"/>
                    <a:pt x="1111055" y="442215"/>
                    <a:pt x="1109852" y="440763"/>
                  </a:cubicBezTo>
                  <a:cubicBezTo>
                    <a:pt x="1108649" y="439312"/>
                    <a:pt x="1107526" y="438098"/>
                    <a:pt x="1106481" y="437121"/>
                  </a:cubicBezTo>
                  <a:cubicBezTo>
                    <a:pt x="1120537" y="431756"/>
                    <a:pt x="1134231" y="425520"/>
                    <a:pt x="1147562" y="418413"/>
                  </a:cubicBezTo>
                  <a:cubicBezTo>
                    <a:pt x="1160894" y="411306"/>
                    <a:pt x="1173683" y="403486"/>
                    <a:pt x="1185929" y="394954"/>
                  </a:cubicBezTo>
                  <a:lnTo>
                    <a:pt x="1109196" y="394954"/>
                  </a:lnTo>
                  <a:lnTo>
                    <a:pt x="1109196" y="386629"/>
                  </a:lnTo>
                  <a:lnTo>
                    <a:pt x="1173442" y="386629"/>
                  </a:lnTo>
                  <a:lnTo>
                    <a:pt x="1173442" y="357854"/>
                  </a:lnTo>
                  <a:lnTo>
                    <a:pt x="1124579" y="357854"/>
                  </a:lnTo>
                  <a:lnTo>
                    <a:pt x="1124579" y="349710"/>
                  </a:lnTo>
                  <a:lnTo>
                    <a:pt x="1173442" y="349710"/>
                  </a:lnTo>
                  <a:close/>
                  <a:moveTo>
                    <a:pt x="758161" y="322745"/>
                  </a:moveTo>
                  <a:cubicBezTo>
                    <a:pt x="761532" y="327628"/>
                    <a:pt x="764790" y="332838"/>
                    <a:pt x="767934" y="338377"/>
                  </a:cubicBezTo>
                  <a:cubicBezTo>
                    <a:pt x="771079" y="343915"/>
                    <a:pt x="773431" y="348719"/>
                    <a:pt x="774992" y="352787"/>
                  </a:cubicBezTo>
                  <a:lnTo>
                    <a:pt x="766667" y="356587"/>
                  </a:lnTo>
                  <a:cubicBezTo>
                    <a:pt x="765208" y="352350"/>
                    <a:pt x="762969" y="347433"/>
                    <a:pt x="759949" y="341838"/>
                  </a:cubicBezTo>
                  <a:cubicBezTo>
                    <a:pt x="756929" y="336243"/>
                    <a:pt x="753739" y="330964"/>
                    <a:pt x="750379" y="326003"/>
                  </a:cubicBezTo>
                  <a:close/>
                  <a:moveTo>
                    <a:pt x="1553251" y="321840"/>
                  </a:moveTo>
                  <a:lnTo>
                    <a:pt x="1606096" y="321840"/>
                  </a:lnTo>
                  <a:lnTo>
                    <a:pt x="1606096" y="489061"/>
                  </a:lnTo>
                  <a:lnTo>
                    <a:pt x="1553251" y="489061"/>
                  </a:lnTo>
                  <a:lnTo>
                    <a:pt x="1553251" y="488156"/>
                  </a:lnTo>
                  <a:cubicBezTo>
                    <a:pt x="1563375" y="479779"/>
                    <a:pt x="1571813" y="468483"/>
                    <a:pt x="1578565" y="454269"/>
                  </a:cubicBezTo>
                  <a:cubicBezTo>
                    <a:pt x="1585318" y="440055"/>
                    <a:pt x="1588824" y="423782"/>
                    <a:pt x="1589084" y="405451"/>
                  </a:cubicBezTo>
                  <a:cubicBezTo>
                    <a:pt x="1588824" y="387119"/>
                    <a:pt x="1585318" y="370847"/>
                    <a:pt x="1578565" y="356633"/>
                  </a:cubicBezTo>
                  <a:cubicBezTo>
                    <a:pt x="1571813" y="342419"/>
                    <a:pt x="1563375" y="331123"/>
                    <a:pt x="1553251" y="322745"/>
                  </a:cubicBezTo>
                  <a:close/>
                  <a:moveTo>
                    <a:pt x="991352" y="321840"/>
                  </a:moveTo>
                  <a:lnTo>
                    <a:pt x="1044197" y="321840"/>
                  </a:lnTo>
                  <a:lnTo>
                    <a:pt x="1044197" y="322745"/>
                  </a:lnTo>
                  <a:cubicBezTo>
                    <a:pt x="1034074" y="331123"/>
                    <a:pt x="1025636" y="342419"/>
                    <a:pt x="1018883" y="356633"/>
                  </a:cubicBezTo>
                  <a:cubicBezTo>
                    <a:pt x="1012131" y="370847"/>
                    <a:pt x="1008624" y="387119"/>
                    <a:pt x="1008364" y="405451"/>
                  </a:cubicBezTo>
                  <a:cubicBezTo>
                    <a:pt x="1008624" y="423782"/>
                    <a:pt x="1012131" y="440055"/>
                    <a:pt x="1018883" y="454269"/>
                  </a:cubicBezTo>
                  <a:cubicBezTo>
                    <a:pt x="1025636" y="468483"/>
                    <a:pt x="1034074" y="479779"/>
                    <a:pt x="1044197" y="488156"/>
                  </a:cubicBezTo>
                  <a:lnTo>
                    <a:pt x="1044197" y="489061"/>
                  </a:lnTo>
                  <a:lnTo>
                    <a:pt x="991352" y="489061"/>
                  </a:lnTo>
                  <a:close/>
                  <a:moveTo>
                    <a:pt x="93612" y="128808"/>
                  </a:moveTo>
                  <a:lnTo>
                    <a:pt x="114614" y="135012"/>
                  </a:lnTo>
                  <a:cubicBezTo>
                    <a:pt x="111406" y="142296"/>
                    <a:pt x="107722" y="149642"/>
                    <a:pt x="103563" y="157050"/>
                  </a:cubicBezTo>
                  <a:cubicBezTo>
                    <a:pt x="99404" y="164457"/>
                    <a:pt x="95420" y="170848"/>
                    <a:pt x="91611" y="176222"/>
                  </a:cubicBezTo>
                  <a:cubicBezTo>
                    <a:pt x="89236" y="174329"/>
                    <a:pt x="86236" y="172273"/>
                    <a:pt x="82610" y="170054"/>
                  </a:cubicBezTo>
                  <a:cubicBezTo>
                    <a:pt x="78985" y="167835"/>
                    <a:pt x="75785" y="166028"/>
                    <a:pt x="73009" y="164632"/>
                  </a:cubicBezTo>
                  <a:cubicBezTo>
                    <a:pt x="76968" y="159812"/>
                    <a:pt x="80752" y="154242"/>
                    <a:pt x="84361" y="147921"/>
                  </a:cubicBezTo>
                  <a:cubicBezTo>
                    <a:pt x="87969" y="141600"/>
                    <a:pt x="91053" y="135229"/>
                    <a:pt x="93612" y="128808"/>
                  </a:cubicBezTo>
                  <a:close/>
                  <a:moveTo>
                    <a:pt x="170821" y="126806"/>
                  </a:moveTo>
                  <a:cubicBezTo>
                    <a:pt x="174168" y="133032"/>
                    <a:pt x="177676" y="139644"/>
                    <a:pt x="181348" y="146645"/>
                  </a:cubicBezTo>
                  <a:cubicBezTo>
                    <a:pt x="185019" y="153645"/>
                    <a:pt x="187978" y="159708"/>
                    <a:pt x="190224" y="164832"/>
                  </a:cubicBezTo>
                  <a:lnTo>
                    <a:pt x="168221" y="174424"/>
                  </a:lnTo>
                  <a:cubicBezTo>
                    <a:pt x="166296" y="169007"/>
                    <a:pt x="163645" y="162648"/>
                    <a:pt x="160270" y="155349"/>
                  </a:cubicBezTo>
                  <a:cubicBezTo>
                    <a:pt x="156895" y="148050"/>
                    <a:pt x="153544" y="141137"/>
                    <a:pt x="150219" y="134612"/>
                  </a:cubicBezTo>
                  <a:close/>
                  <a:moveTo>
                    <a:pt x="1031481" y="121015"/>
                  </a:moveTo>
                  <a:cubicBezTo>
                    <a:pt x="1038595" y="121107"/>
                    <a:pt x="1043970" y="123574"/>
                    <a:pt x="1047608" y="128416"/>
                  </a:cubicBezTo>
                  <a:cubicBezTo>
                    <a:pt x="1051246" y="133258"/>
                    <a:pt x="1053071" y="139926"/>
                    <a:pt x="1053084" y="148418"/>
                  </a:cubicBezTo>
                  <a:cubicBezTo>
                    <a:pt x="1052992" y="159957"/>
                    <a:pt x="1049525" y="169984"/>
                    <a:pt x="1042683" y="178497"/>
                  </a:cubicBezTo>
                  <a:cubicBezTo>
                    <a:pt x="1035840" y="187011"/>
                    <a:pt x="1026172" y="193187"/>
                    <a:pt x="1013679" y="197025"/>
                  </a:cubicBezTo>
                  <a:lnTo>
                    <a:pt x="1007278" y="180823"/>
                  </a:lnTo>
                  <a:cubicBezTo>
                    <a:pt x="1015104" y="178289"/>
                    <a:pt x="1021205" y="174955"/>
                    <a:pt x="1025581" y="170821"/>
                  </a:cubicBezTo>
                  <a:cubicBezTo>
                    <a:pt x="1029956" y="166687"/>
                    <a:pt x="1032456" y="161954"/>
                    <a:pt x="1033081" y="156619"/>
                  </a:cubicBezTo>
                  <a:cubicBezTo>
                    <a:pt x="1032448" y="156786"/>
                    <a:pt x="1031715" y="156853"/>
                    <a:pt x="1030881" y="156819"/>
                  </a:cubicBezTo>
                  <a:cubicBezTo>
                    <a:pt x="1025714" y="156790"/>
                    <a:pt x="1021297" y="155248"/>
                    <a:pt x="1017630" y="152194"/>
                  </a:cubicBezTo>
                  <a:cubicBezTo>
                    <a:pt x="1013962" y="149139"/>
                    <a:pt x="1012046" y="144747"/>
                    <a:pt x="1011879" y="139017"/>
                  </a:cubicBezTo>
                  <a:cubicBezTo>
                    <a:pt x="1012033" y="133367"/>
                    <a:pt x="1013975" y="128966"/>
                    <a:pt x="1017705" y="125816"/>
                  </a:cubicBezTo>
                  <a:cubicBezTo>
                    <a:pt x="1021434" y="122665"/>
                    <a:pt x="1026026" y="121065"/>
                    <a:pt x="1031481" y="121015"/>
                  </a:cubicBezTo>
                  <a:close/>
                  <a:moveTo>
                    <a:pt x="30404" y="107221"/>
                  </a:moveTo>
                  <a:lnTo>
                    <a:pt x="50006" y="120204"/>
                  </a:lnTo>
                  <a:cubicBezTo>
                    <a:pt x="46156" y="131002"/>
                    <a:pt x="42005" y="141875"/>
                    <a:pt x="37555" y="152820"/>
                  </a:cubicBezTo>
                  <a:cubicBezTo>
                    <a:pt x="33104" y="163766"/>
                    <a:pt x="28654" y="174230"/>
                    <a:pt x="24203" y="184213"/>
                  </a:cubicBezTo>
                  <a:lnTo>
                    <a:pt x="2400" y="171428"/>
                  </a:lnTo>
                  <a:cubicBezTo>
                    <a:pt x="6630" y="163376"/>
                    <a:pt x="11272" y="153623"/>
                    <a:pt x="16327" y="142169"/>
                  </a:cubicBezTo>
                  <a:cubicBezTo>
                    <a:pt x="21382" y="130715"/>
                    <a:pt x="26074" y="119066"/>
                    <a:pt x="30404" y="107221"/>
                  </a:cubicBezTo>
                  <a:close/>
                  <a:moveTo>
                    <a:pt x="111214" y="92799"/>
                  </a:moveTo>
                  <a:lnTo>
                    <a:pt x="111214" y="104025"/>
                  </a:lnTo>
                  <a:lnTo>
                    <a:pt x="157420" y="104025"/>
                  </a:lnTo>
                  <a:lnTo>
                    <a:pt x="157420" y="92799"/>
                  </a:lnTo>
                  <a:close/>
                  <a:moveTo>
                    <a:pt x="111214" y="65796"/>
                  </a:moveTo>
                  <a:lnTo>
                    <a:pt x="111214" y="76822"/>
                  </a:lnTo>
                  <a:lnTo>
                    <a:pt x="157420" y="76822"/>
                  </a:lnTo>
                  <a:lnTo>
                    <a:pt x="157420" y="65796"/>
                  </a:lnTo>
                  <a:close/>
                  <a:moveTo>
                    <a:pt x="13402" y="55210"/>
                  </a:moveTo>
                  <a:cubicBezTo>
                    <a:pt x="18757" y="57835"/>
                    <a:pt x="24599" y="60875"/>
                    <a:pt x="30929" y="64330"/>
                  </a:cubicBezTo>
                  <a:cubicBezTo>
                    <a:pt x="37259" y="67784"/>
                    <a:pt x="42551" y="70879"/>
                    <a:pt x="46806" y="73614"/>
                  </a:cubicBezTo>
                  <a:lnTo>
                    <a:pt x="32404" y="92799"/>
                  </a:lnTo>
                  <a:cubicBezTo>
                    <a:pt x="28641" y="89883"/>
                    <a:pt x="23665" y="86528"/>
                    <a:pt x="17477" y="82736"/>
                  </a:cubicBezTo>
                  <a:cubicBezTo>
                    <a:pt x="11289" y="78944"/>
                    <a:pt x="5463" y="75436"/>
                    <a:pt x="0" y="72211"/>
                  </a:cubicBezTo>
                  <a:close/>
                  <a:moveTo>
                    <a:pt x="1908493" y="44793"/>
                  </a:moveTo>
                  <a:lnTo>
                    <a:pt x="1908493" y="93424"/>
                  </a:lnTo>
                  <a:lnTo>
                    <a:pt x="1926304" y="93424"/>
                  </a:lnTo>
                  <a:cubicBezTo>
                    <a:pt x="1936494" y="93420"/>
                    <a:pt x="1944082" y="91277"/>
                    <a:pt x="1949069" y="86995"/>
                  </a:cubicBezTo>
                  <a:cubicBezTo>
                    <a:pt x="1954055" y="82713"/>
                    <a:pt x="1956540" y="76317"/>
                    <a:pt x="1956524" y="67808"/>
                  </a:cubicBezTo>
                  <a:cubicBezTo>
                    <a:pt x="1956499" y="59319"/>
                    <a:pt x="1953847" y="53332"/>
                    <a:pt x="1948568" y="49846"/>
                  </a:cubicBezTo>
                  <a:cubicBezTo>
                    <a:pt x="1943290" y="46361"/>
                    <a:pt x="1935535" y="44676"/>
                    <a:pt x="1925303" y="44793"/>
                  </a:cubicBezTo>
                  <a:close/>
                  <a:moveTo>
                    <a:pt x="1737043" y="44793"/>
                  </a:moveTo>
                  <a:lnTo>
                    <a:pt x="1737043" y="93424"/>
                  </a:lnTo>
                  <a:lnTo>
                    <a:pt x="1754854" y="93424"/>
                  </a:lnTo>
                  <a:cubicBezTo>
                    <a:pt x="1765044" y="93420"/>
                    <a:pt x="1772632" y="91277"/>
                    <a:pt x="1777619" y="86995"/>
                  </a:cubicBezTo>
                  <a:cubicBezTo>
                    <a:pt x="1782605" y="82713"/>
                    <a:pt x="1785090" y="76317"/>
                    <a:pt x="1785074" y="67808"/>
                  </a:cubicBezTo>
                  <a:cubicBezTo>
                    <a:pt x="1785049" y="59319"/>
                    <a:pt x="1782397" y="53332"/>
                    <a:pt x="1777118" y="49846"/>
                  </a:cubicBezTo>
                  <a:cubicBezTo>
                    <a:pt x="1771840" y="46361"/>
                    <a:pt x="1764085" y="44676"/>
                    <a:pt x="1753853" y="44793"/>
                  </a:cubicBezTo>
                  <a:close/>
                  <a:moveTo>
                    <a:pt x="689293" y="44793"/>
                  </a:moveTo>
                  <a:lnTo>
                    <a:pt x="689293" y="93424"/>
                  </a:lnTo>
                  <a:lnTo>
                    <a:pt x="707104" y="93424"/>
                  </a:lnTo>
                  <a:cubicBezTo>
                    <a:pt x="717294" y="93420"/>
                    <a:pt x="724882" y="91277"/>
                    <a:pt x="729869" y="86995"/>
                  </a:cubicBezTo>
                  <a:cubicBezTo>
                    <a:pt x="734855" y="82713"/>
                    <a:pt x="737340" y="76317"/>
                    <a:pt x="737324" y="67808"/>
                  </a:cubicBezTo>
                  <a:cubicBezTo>
                    <a:pt x="737299" y="59319"/>
                    <a:pt x="734647" y="53332"/>
                    <a:pt x="729369" y="49846"/>
                  </a:cubicBezTo>
                  <a:cubicBezTo>
                    <a:pt x="724090" y="46361"/>
                    <a:pt x="716335" y="44676"/>
                    <a:pt x="706103" y="44793"/>
                  </a:cubicBezTo>
                  <a:close/>
                  <a:moveTo>
                    <a:pt x="517843" y="44793"/>
                  </a:moveTo>
                  <a:lnTo>
                    <a:pt x="517843" y="93424"/>
                  </a:lnTo>
                  <a:lnTo>
                    <a:pt x="535654" y="93424"/>
                  </a:lnTo>
                  <a:cubicBezTo>
                    <a:pt x="545844" y="93420"/>
                    <a:pt x="553432" y="91277"/>
                    <a:pt x="558419" y="86995"/>
                  </a:cubicBezTo>
                  <a:cubicBezTo>
                    <a:pt x="563405" y="82713"/>
                    <a:pt x="565890" y="76317"/>
                    <a:pt x="565874" y="67808"/>
                  </a:cubicBezTo>
                  <a:cubicBezTo>
                    <a:pt x="565849" y="59319"/>
                    <a:pt x="563197" y="53332"/>
                    <a:pt x="557919" y="49846"/>
                  </a:cubicBezTo>
                  <a:cubicBezTo>
                    <a:pt x="552640" y="46361"/>
                    <a:pt x="544885" y="44676"/>
                    <a:pt x="534654" y="44793"/>
                  </a:cubicBezTo>
                  <a:close/>
                  <a:moveTo>
                    <a:pt x="2038162" y="21415"/>
                  </a:moveTo>
                  <a:lnTo>
                    <a:pt x="2151352" y="21415"/>
                  </a:lnTo>
                  <a:lnTo>
                    <a:pt x="2151352" y="45993"/>
                  </a:lnTo>
                  <a:lnTo>
                    <a:pt x="2109346" y="45993"/>
                  </a:lnTo>
                  <a:lnTo>
                    <a:pt x="2109346" y="169409"/>
                  </a:lnTo>
                  <a:lnTo>
                    <a:pt x="2079768" y="169409"/>
                  </a:lnTo>
                  <a:lnTo>
                    <a:pt x="2079768" y="45993"/>
                  </a:lnTo>
                  <a:lnTo>
                    <a:pt x="2038162" y="45993"/>
                  </a:lnTo>
                  <a:close/>
                  <a:moveTo>
                    <a:pt x="1878914" y="21415"/>
                  </a:moveTo>
                  <a:lnTo>
                    <a:pt x="1927505" y="21415"/>
                  </a:lnTo>
                  <a:cubicBezTo>
                    <a:pt x="1938552" y="21340"/>
                    <a:pt x="1948426" y="22756"/>
                    <a:pt x="1957126" y="25664"/>
                  </a:cubicBezTo>
                  <a:cubicBezTo>
                    <a:pt x="1965827" y="28573"/>
                    <a:pt x="1972704" y="33425"/>
                    <a:pt x="1977758" y="40223"/>
                  </a:cubicBezTo>
                  <a:cubicBezTo>
                    <a:pt x="1982813" y="47020"/>
                    <a:pt x="1985394" y="56215"/>
                    <a:pt x="1985502" y="67808"/>
                  </a:cubicBezTo>
                  <a:cubicBezTo>
                    <a:pt x="1985385" y="79056"/>
                    <a:pt x="1982799" y="88299"/>
                    <a:pt x="1977744" y="95536"/>
                  </a:cubicBezTo>
                  <a:cubicBezTo>
                    <a:pt x="1972688" y="102773"/>
                    <a:pt x="1965865" y="108132"/>
                    <a:pt x="1957274" y="111613"/>
                  </a:cubicBezTo>
                  <a:cubicBezTo>
                    <a:pt x="1948684" y="115093"/>
                    <a:pt x="1939028" y="116823"/>
                    <a:pt x="1928305" y="116802"/>
                  </a:cubicBezTo>
                  <a:lnTo>
                    <a:pt x="1908493" y="116802"/>
                  </a:lnTo>
                  <a:lnTo>
                    <a:pt x="1908493" y="169409"/>
                  </a:lnTo>
                  <a:lnTo>
                    <a:pt x="1878914" y="169409"/>
                  </a:lnTo>
                  <a:close/>
                  <a:moveTo>
                    <a:pt x="1707464" y="21415"/>
                  </a:moveTo>
                  <a:lnTo>
                    <a:pt x="1756055" y="21415"/>
                  </a:lnTo>
                  <a:cubicBezTo>
                    <a:pt x="1767102" y="21340"/>
                    <a:pt x="1776976" y="22756"/>
                    <a:pt x="1785676" y="25664"/>
                  </a:cubicBezTo>
                  <a:cubicBezTo>
                    <a:pt x="1794377" y="28573"/>
                    <a:pt x="1801254" y="33425"/>
                    <a:pt x="1806308" y="40223"/>
                  </a:cubicBezTo>
                  <a:cubicBezTo>
                    <a:pt x="1811363" y="47020"/>
                    <a:pt x="1813944" y="56215"/>
                    <a:pt x="1814052" y="67808"/>
                  </a:cubicBezTo>
                  <a:cubicBezTo>
                    <a:pt x="1813935" y="79056"/>
                    <a:pt x="1811349" y="88299"/>
                    <a:pt x="1806294" y="95536"/>
                  </a:cubicBezTo>
                  <a:cubicBezTo>
                    <a:pt x="1801238" y="102773"/>
                    <a:pt x="1794415" y="108132"/>
                    <a:pt x="1785824" y="111613"/>
                  </a:cubicBezTo>
                  <a:cubicBezTo>
                    <a:pt x="1777234" y="115093"/>
                    <a:pt x="1767578" y="116823"/>
                    <a:pt x="1756855" y="116802"/>
                  </a:cubicBezTo>
                  <a:lnTo>
                    <a:pt x="1737043" y="116802"/>
                  </a:lnTo>
                  <a:lnTo>
                    <a:pt x="1737043" y="169409"/>
                  </a:lnTo>
                  <a:lnTo>
                    <a:pt x="1707464" y="169409"/>
                  </a:lnTo>
                  <a:close/>
                  <a:moveTo>
                    <a:pt x="818962" y="21415"/>
                  </a:moveTo>
                  <a:lnTo>
                    <a:pt x="932152" y="21415"/>
                  </a:lnTo>
                  <a:lnTo>
                    <a:pt x="932152" y="45993"/>
                  </a:lnTo>
                  <a:lnTo>
                    <a:pt x="890146" y="45993"/>
                  </a:lnTo>
                  <a:lnTo>
                    <a:pt x="890146" y="169409"/>
                  </a:lnTo>
                  <a:lnTo>
                    <a:pt x="860568" y="169409"/>
                  </a:lnTo>
                  <a:lnTo>
                    <a:pt x="860568" y="45993"/>
                  </a:lnTo>
                  <a:lnTo>
                    <a:pt x="818962" y="45993"/>
                  </a:lnTo>
                  <a:close/>
                  <a:moveTo>
                    <a:pt x="659714" y="21415"/>
                  </a:moveTo>
                  <a:lnTo>
                    <a:pt x="708305" y="21415"/>
                  </a:lnTo>
                  <a:cubicBezTo>
                    <a:pt x="719352" y="21340"/>
                    <a:pt x="729226" y="22756"/>
                    <a:pt x="737926" y="25664"/>
                  </a:cubicBezTo>
                  <a:cubicBezTo>
                    <a:pt x="746627" y="28573"/>
                    <a:pt x="753504" y="33425"/>
                    <a:pt x="758558" y="40223"/>
                  </a:cubicBezTo>
                  <a:cubicBezTo>
                    <a:pt x="763613" y="47020"/>
                    <a:pt x="766194" y="56215"/>
                    <a:pt x="766302" y="67808"/>
                  </a:cubicBezTo>
                  <a:cubicBezTo>
                    <a:pt x="766185" y="79056"/>
                    <a:pt x="763599" y="88299"/>
                    <a:pt x="758544" y="95536"/>
                  </a:cubicBezTo>
                  <a:cubicBezTo>
                    <a:pt x="753488" y="102773"/>
                    <a:pt x="746665" y="108132"/>
                    <a:pt x="738075" y="111613"/>
                  </a:cubicBezTo>
                  <a:cubicBezTo>
                    <a:pt x="729484" y="115093"/>
                    <a:pt x="719828" y="116823"/>
                    <a:pt x="709105" y="116802"/>
                  </a:cubicBezTo>
                  <a:lnTo>
                    <a:pt x="689293" y="116802"/>
                  </a:lnTo>
                  <a:lnTo>
                    <a:pt x="689293" y="169409"/>
                  </a:lnTo>
                  <a:lnTo>
                    <a:pt x="659714" y="169409"/>
                  </a:lnTo>
                  <a:close/>
                  <a:moveTo>
                    <a:pt x="488264" y="21415"/>
                  </a:moveTo>
                  <a:lnTo>
                    <a:pt x="536855" y="21415"/>
                  </a:lnTo>
                  <a:cubicBezTo>
                    <a:pt x="547902" y="21340"/>
                    <a:pt x="557776" y="22756"/>
                    <a:pt x="566476" y="25664"/>
                  </a:cubicBezTo>
                  <a:cubicBezTo>
                    <a:pt x="575177" y="28573"/>
                    <a:pt x="582054" y="33425"/>
                    <a:pt x="587108" y="40223"/>
                  </a:cubicBezTo>
                  <a:cubicBezTo>
                    <a:pt x="592163" y="47020"/>
                    <a:pt x="594744" y="56215"/>
                    <a:pt x="594852" y="67808"/>
                  </a:cubicBezTo>
                  <a:cubicBezTo>
                    <a:pt x="594735" y="79056"/>
                    <a:pt x="592149" y="88299"/>
                    <a:pt x="587094" y="95536"/>
                  </a:cubicBezTo>
                  <a:cubicBezTo>
                    <a:pt x="582038" y="102773"/>
                    <a:pt x="575215" y="108132"/>
                    <a:pt x="566625" y="111613"/>
                  </a:cubicBezTo>
                  <a:cubicBezTo>
                    <a:pt x="558034" y="115093"/>
                    <a:pt x="548378" y="116823"/>
                    <a:pt x="537655" y="116802"/>
                  </a:cubicBezTo>
                  <a:lnTo>
                    <a:pt x="517843" y="116802"/>
                  </a:lnTo>
                  <a:lnTo>
                    <a:pt x="517843" y="169409"/>
                  </a:lnTo>
                  <a:lnTo>
                    <a:pt x="488264" y="169409"/>
                  </a:lnTo>
                  <a:close/>
                  <a:moveTo>
                    <a:pt x="1226401" y="13402"/>
                  </a:moveTo>
                  <a:lnTo>
                    <a:pt x="1399823" y="13402"/>
                  </a:lnTo>
                  <a:lnTo>
                    <a:pt x="1399823" y="37805"/>
                  </a:lnTo>
                  <a:lnTo>
                    <a:pt x="1337615" y="37805"/>
                  </a:lnTo>
                  <a:cubicBezTo>
                    <a:pt x="1335906" y="40909"/>
                    <a:pt x="1334073" y="44001"/>
                    <a:pt x="1332114" y="47081"/>
                  </a:cubicBezTo>
                  <a:cubicBezTo>
                    <a:pt x="1330155" y="50160"/>
                    <a:pt x="1328122" y="53202"/>
                    <a:pt x="1326013" y="56207"/>
                  </a:cubicBezTo>
                  <a:lnTo>
                    <a:pt x="1326013" y="77010"/>
                  </a:lnTo>
                  <a:lnTo>
                    <a:pt x="1340815" y="64608"/>
                  </a:lnTo>
                  <a:cubicBezTo>
                    <a:pt x="1348109" y="69833"/>
                    <a:pt x="1355969" y="75629"/>
                    <a:pt x="1364396" y="81995"/>
                  </a:cubicBezTo>
                  <a:cubicBezTo>
                    <a:pt x="1372823" y="88362"/>
                    <a:pt x="1380861" y="94750"/>
                    <a:pt x="1388510" y="101161"/>
                  </a:cubicBezTo>
                  <a:cubicBezTo>
                    <a:pt x="1396159" y="107571"/>
                    <a:pt x="1402464" y="113456"/>
                    <a:pt x="1407423" y="118815"/>
                  </a:cubicBezTo>
                  <a:lnTo>
                    <a:pt x="1387221" y="137017"/>
                  </a:lnTo>
                  <a:cubicBezTo>
                    <a:pt x="1382961" y="131995"/>
                    <a:pt x="1377435" y="126348"/>
                    <a:pt x="1370641" y="120074"/>
                  </a:cubicBezTo>
                  <a:cubicBezTo>
                    <a:pt x="1363848" y="113801"/>
                    <a:pt x="1356543" y="107427"/>
                    <a:pt x="1348727" y="100953"/>
                  </a:cubicBezTo>
                  <a:cubicBezTo>
                    <a:pt x="1340911" y="94480"/>
                    <a:pt x="1333340" y="88432"/>
                    <a:pt x="1326013" y="82810"/>
                  </a:cubicBezTo>
                  <a:lnTo>
                    <a:pt x="1326013" y="186423"/>
                  </a:lnTo>
                  <a:lnTo>
                    <a:pt x="1300010" y="186423"/>
                  </a:lnTo>
                  <a:lnTo>
                    <a:pt x="1300010" y="88811"/>
                  </a:lnTo>
                  <a:cubicBezTo>
                    <a:pt x="1290896" y="98575"/>
                    <a:pt x="1281020" y="107651"/>
                    <a:pt x="1270381" y="116039"/>
                  </a:cubicBezTo>
                  <a:cubicBezTo>
                    <a:pt x="1259743" y="124428"/>
                    <a:pt x="1248416" y="131754"/>
                    <a:pt x="1236402" y="138017"/>
                  </a:cubicBezTo>
                  <a:cubicBezTo>
                    <a:pt x="1234381" y="134654"/>
                    <a:pt x="1231822" y="130929"/>
                    <a:pt x="1228726" y="126841"/>
                  </a:cubicBezTo>
                  <a:cubicBezTo>
                    <a:pt x="1225630" y="122753"/>
                    <a:pt x="1222721" y="119277"/>
                    <a:pt x="1220000" y="116414"/>
                  </a:cubicBezTo>
                  <a:cubicBezTo>
                    <a:pt x="1238357" y="107613"/>
                    <a:pt x="1254950" y="96212"/>
                    <a:pt x="1269781" y="82210"/>
                  </a:cubicBezTo>
                  <a:cubicBezTo>
                    <a:pt x="1284612" y="68208"/>
                    <a:pt x="1296755" y="53407"/>
                    <a:pt x="1306211" y="37805"/>
                  </a:cubicBezTo>
                  <a:lnTo>
                    <a:pt x="1226401" y="37805"/>
                  </a:lnTo>
                  <a:close/>
                  <a:moveTo>
                    <a:pt x="255927" y="12801"/>
                  </a:moveTo>
                  <a:lnTo>
                    <a:pt x="407946" y="12801"/>
                  </a:lnTo>
                  <a:lnTo>
                    <a:pt x="407946" y="36404"/>
                  </a:lnTo>
                  <a:lnTo>
                    <a:pt x="346539" y="36404"/>
                  </a:lnTo>
                  <a:lnTo>
                    <a:pt x="346539" y="77410"/>
                  </a:lnTo>
                  <a:lnTo>
                    <a:pt x="421548" y="77410"/>
                  </a:lnTo>
                  <a:lnTo>
                    <a:pt x="421548" y="101013"/>
                  </a:lnTo>
                  <a:lnTo>
                    <a:pt x="346539" y="101013"/>
                  </a:lnTo>
                  <a:lnTo>
                    <a:pt x="346539" y="156019"/>
                  </a:lnTo>
                  <a:cubicBezTo>
                    <a:pt x="346605" y="163308"/>
                    <a:pt x="345672" y="168884"/>
                    <a:pt x="343738" y="172747"/>
                  </a:cubicBezTo>
                  <a:cubicBezTo>
                    <a:pt x="341805" y="176610"/>
                    <a:pt x="338471" y="179435"/>
                    <a:pt x="333737" y="181223"/>
                  </a:cubicBezTo>
                  <a:cubicBezTo>
                    <a:pt x="329036" y="183165"/>
                    <a:pt x="323036" y="184431"/>
                    <a:pt x="315735" y="185023"/>
                  </a:cubicBezTo>
                  <a:cubicBezTo>
                    <a:pt x="308434" y="185615"/>
                    <a:pt x="299833" y="185882"/>
                    <a:pt x="289931" y="185823"/>
                  </a:cubicBezTo>
                  <a:cubicBezTo>
                    <a:pt x="289152" y="182060"/>
                    <a:pt x="287810" y="177835"/>
                    <a:pt x="285906" y="173147"/>
                  </a:cubicBezTo>
                  <a:cubicBezTo>
                    <a:pt x="284002" y="168459"/>
                    <a:pt x="282010" y="164283"/>
                    <a:pt x="279930" y="160620"/>
                  </a:cubicBezTo>
                  <a:cubicBezTo>
                    <a:pt x="287585" y="161008"/>
                    <a:pt x="294728" y="161233"/>
                    <a:pt x="301358" y="161295"/>
                  </a:cubicBezTo>
                  <a:cubicBezTo>
                    <a:pt x="307988" y="161358"/>
                    <a:pt x="312580" y="161333"/>
                    <a:pt x="315135" y="161220"/>
                  </a:cubicBezTo>
                  <a:cubicBezTo>
                    <a:pt x="317318" y="161158"/>
                    <a:pt x="318902" y="160733"/>
                    <a:pt x="319885" y="159945"/>
                  </a:cubicBezTo>
                  <a:cubicBezTo>
                    <a:pt x="320869" y="159157"/>
                    <a:pt x="321352" y="157782"/>
                    <a:pt x="321335" y="155819"/>
                  </a:cubicBezTo>
                  <a:lnTo>
                    <a:pt x="321335" y="101013"/>
                  </a:lnTo>
                  <a:lnTo>
                    <a:pt x="242326" y="101013"/>
                  </a:lnTo>
                  <a:lnTo>
                    <a:pt x="242326" y="77410"/>
                  </a:lnTo>
                  <a:lnTo>
                    <a:pt x="321335" y="77410"/>
                  </a:lnTo>
                  <a:lnTo>
                    <a:pt x="321335" y="36404"/>
                  </a:lnTo>
                  <a:lnTo>
                    <a:pt x="255927" y="36404"/>
                  </a:lnTo>
                  <a:close/>
                  <a:moveTo>
                    <a:pt x="60208" y="10414"/>
                  </a:moveTo>
                  <a:lnTo>
                    <a:pt x="185223" y="10414"/>
                  </a:lnTo>
                  <a:lnTo>
                    <a:pt x="185223" y="31791"/>
                  </a:lnTo>
                  <a:lnTo>
                    <a:pt x="126616" y="31791"/>
                  </a:lnTo>
                  <a:lnTo>
                    <a:pt x="149019" y="35798"/>
                  </a:lnTo>
                  <a:cubicBezTo>
                    <a:pt x="147718" y="38006"/>
                    <a:pt x="146418" y="40201"/>
                    <a:pt x="145118" y="42383"/>
                  </a:cubicBezTo>
                  <a:cubicBezTo>
                    <a:pt x="143818" y="44566"/>
                    <a:pt x="142518" y="46711"/>
                    <a:pt x="141218" y="48818"/>
                  </a:cubicBezTo>
                  <a:lnTo>
                    <a:pt x="179422" y="48818"/>
                  </a:lnTo>
                  <a:lnTo>
                    <a:pt x="179422" y="121003"/>
                  </a:lnTo>
                  <a:lnTo>
                    <a:pt x="144618" y="121003"/>
                  </a:lnTo>
                  <a:lnTo>
                    <a:pt x="144618" y="164232"/>
                  </a:lnTo>
                  <a:cubicBezTo>
                    <a:pt x="144697" y="169282"/>
                    <a:pt x="144139" y="173320"/>
                    <a:pt x="142943" y="176347"/>
                  </a:cubicBezTo>
                  <a:cubicBezTo>
                    <a:pt x="141747" y="179373"/>
                    <a:pt x="139438" y="181662"/>
                    <a:pt x="136017" y="183215"/>
                  </a:cubicBezTo>
                  <a:cubicBezTo>
                    <a:pt x="132621" y="184767"/>
                    <a:pt x="128562" y="185758"/>
                    <a:pt x="123841" y="186186"/>
                  </a:cubicBezTo>
                  <a:cubicBezTo>
                    <a:pt x="119119" y="186615"/>
                    <a:pt x="113710" y="186757"/>
                    <a:pt x="107613" y="186611"/>
                  </a:cubicBezTo>
                  <a:cubicBezTo>
                    <a:pt x="107080" y="183414"/>
                    <a:pt x="106247" y="179968"/>
                    <a:pt x="105113" y="176272"/>
                  </a:cubicBezTo>
                  <a:cubicBezTo>
                    <a:pt x="103980" y="172576"/>
                    <a:pt x="102746" y="169230"/>
                    <a:pt x="101413" y="166233"/>
                  </a:cubicBezTo>
                  <a:cubicBezTo>
                    <a:pt x="105051" y="166329"/>
                    <a:pt x="108526" y="166387"/>
                    <a:pt x="111839" y="166408"/>
                  </a:cubicBezTo>
                  <a:cubicBezTo>
                    <a:pt x="115152" y="166429"/>
                    <a:pt x="117477" y="166437"/>
                    <a:pt x="118815" y="166433"/>
                  </a:cubicBezTo>
                  <a:cubicBezTo>
                    <a:pt x="119903" y="166454"/>
                    <a:pt x="120678" y="166262"/>
                    <a:pt x="121140" y="165858"/>
                  </a:cubicBezTo>
                  <a:cubicBezTo>
                    <a:pt x="121603" y="165453"/>
                    <a:pt x="121828" y="164711"/>
                    <a:pt x="121815" y="163631"/>
                  </a:cubicBezTo>
                  <a:lnTo>
                    <a:pt x="121815" y="121003"/>
                  </a:lnTo>
                  <a:lnTo>
                    <a:pt x="90211" y="121003"/>
                  </a:lnTo>
                  <a:lnTo>
                    <a:pt x="90211" y="48818"/>
                  </a:lnTo>
                  <a:lnTo>
                    <a:pt x="117015" y="48818"/>
                  </a:lnTo>
                  <a:cubicBezTo>
                    <a:pt x="118027" y="45893"/>
                    <a:pt x="118952" y="42980"/>
                    <a:pt x="119790" y="40080"/>
                  </a:cubicBezTo>
                  <a:cubicBezTo>
                    <a:pt x="120628" y="37179"/>
                    <a:pt x="121303" y="34416"/>
                    <a:pt x="121815" y="31791"/>
                  </a:cubicBezTo>
                  <a:lnTo>
                    <a:pt x="83210" y="31791"/>
                  </a:lnTo>
                  <a:lnTo>
                    <a:pt x="83210" y="65596"/>
                  </a:lnTo>
                  <a:cubicBezTo>
                    <a:pt x="83313" y="77633"/>
                    <a:pt x="82708" y="90914"/>
                    <a:pt x="81395" y="105441"/>
                  </a:cubicBezTo>
                  <a:cubicBezTo>
                    <a:pt x="80083" y="119967"/>
                    <a:pt x="77448" y="134369"/>
                    <a:pt x="73491" y="148648"/>
                  </a:cubicBezTo>
                  <a:cubicBezTo>
                    <a:pt x="69533" y="162927"/>
                    <a:pt x="63639" y="175715"/>
                    <a:pt x="55807" y="187011"/>
                  </a:cubicBezTo>
                  <a:cubicBezTo>
                    <a:pt x="53498" y="184977"/>
                    <a:pt x="50365" y="182694"/>
                    <a:pt x="46406" y="180160"/>
                  </a:cubicBezTo>
                  <a:cubicBezTo>
                    <a:pt x="42447" y="177626"/>
                    <a:pt x="38913" y="175643"/>
                    <a:pt x="35804" y="174209"/>
                  </a:cubicBezTo>
                  <a:cubicBezTo>
                    <a:pt x="43159" y="163771"/>
                    <a:pt x="48586" y="152223"/>
                    <a:pt x="52088" y="139565"/>
                  </a:cubicBezTo>
                  <a:cubicBezTo>
                    <a:pt x="55590" y="126907"/>
                    <a:pt x="57847" y="114159"/>
                    <a:pt x="58859" y="101321"/>
                  </a:cubicBezTo>
                  <a:cubicBezTo>
                    <a:pt x="59872" y="88482"/>
                    <a:pt x="60321" y="76574"/>
                    <a:pt x="60208" y="65596"/>
                  </a:cubicBezTo>
                  <a:close/>
                  <a:moveTo>
                    <a:pt x="23203" y="1413"/>
                  </a:moveTo>
                  <a:cubicBezTo>
                    <a:pt x="28487" y="4342"/>
                    <a:pt x="34321" y="7633"/>
                    <a:pt x="40705" y="11285"/>
                  </a:cubicBezTo>
                  <a:cubicBezTo>
                    <a:pt x="47089" y="14937"/>
                    <a:pt x="52323" y="18176"/>
                    <a:pt x="56407" y="21003"/>
                  </a:cubicBezTo>
                  <a:lnTo>
                    <a:pt x="42005" y="40005"/>
                  </a:lnTo>
                  <a:cubicBezTo>
                    <a:pt x="38142" y="36958"/>
                    <a:pt x="33117" y="33440"/>
                    <a:pt x="26928" y="29449"/>
                  </a:cubicBezTo>
                  <a:cubicBezTo>
                    <a:pt x="20740" y="25458"/>
                    <a:pt x="14964" y="21843"/>
                    <a:pt x="9601" y="18605"/>
                  </a:cubicBezTo>
                  <a:close/>
                  <a:moveTo>
                    <a:pt x="1546536" y="0"/>
                  </a:moveTo>
                  <a:lnTo>
                    <a:pt x="1571939" y="0"/>
                  </a:lnTo>
                  <a:lnTo>
                    <a:pt x="1571939" y="62408"/>
                  </a:lnTo>
                  <a:lnTo>
                    <a:pt x="1631547" y="62408"/>
                  </a:lnTo>
                  <a:lnTo>
                    <a:pt x="1631547" y="86411"/>
                  </a:lnTo>
                  <a:lnTo>
                    <a:pt x="1571939" y="86411"/>
                  </a:lnTo>
                  <a:lnTo>
                    <a:pt x="1571939" y="153019"/>
                  </a:lnTo>
                  <a:lnTo>
                    <a:pt x="1642348" y="153019"/>
                  </a:lnTo>
                  <a:lnTo>
                    <a:pt x="1642348" y="176822"/>
                  </a:lnTo>
                  <a:lnTo>
                    <a:pt x="1459725" y="176822"/>
                  </a:lnTo>
                  <a:lnTo>
                    <a:pt x="1459725" y="153019"/>
                  </a:lnTo>
                  <a:lnTo>
                    <a:pt x="1485128" y="153019"/>
                  </a:lnTo>
                  <a:lnTo>
                    <a:pt x="1485128" y="41005"/>
                  </a:lnTo>
                  <a:lnTo>
                    <a:pt x="1510132" y="41005"/>
                  </a:lnTo>
                  <a:lnTo>
                    <a:pt x="1510132" y="153019"/>
                  </a:lnTo>
                  <a:lnTo>
                    <a:pt x="1546536" y="1530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40000"/>
                </a:lnSpc>
              </a:pPr>
              <a:endParaRPr lang="zh-CN" altLang="en-US" sz="1400" spc="300" dirty="0">
                <a:solidFill>
                  <a:srgbClr val="ECBD8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980705" y="2314286"/>
              <a:ext cx="3813754" cy="81601"/>
              <a:chOff x="3955432" y="5643520"/>
              <a:chExt cx="3026445" cy="86703"/>
            </a:xfrm>
            <a:grpFill/>
          </p:grpSpPr>
          <p:sp>
            <p:nvSpPr>
              <p:cNvPr id="26" name="Rectangle 151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7" name="Rectangle 152"/>
              <p:cNvSpPr>
                <a:spLocks noChangeArrowheads="1"/>
              </p:cNvSpPr>
              <p:nvPr/>
            </p:nvSpPr>
            <p:spPr bwMode="auto">
              <a:xfrm>
                <a:off x="3955432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8" name="Rectangle 153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29" name="Rectangle 154"/>
              <p:cNvSpPr>
                <a:spLocks noChangeArrowheads="1"/>
              </p:cNvSpPr>
              <p:nvPr/>
            </p:nvSpPr>
            <p:spPr bwMode="auto">
              <a:xfrm>
                <a:off x="403472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0" name="Rectangle 155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1" name="Rectangle 156"/>
              <p:cNvSpPr>
                <a:spLocks noChangeArrowheads="1"/>
              </p:cNvSpPr>
              <p:nvPr/>
            </p:nvSpPr>
            <p:spPr bwMode="auto">
              <a:xfrm>
                <a:off x="411401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2" name="Rectangle 157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3" name="Rectangle 158"/>
              <p:cNvSpPr>
                <a:spLocks noChangeArrowheads="1"/>
              </p:cNvSpPr>
              <p:nvPr/>
            </p:nvSpPr>
            <p:spPr bwMode="auto">
              <a:xfrm>
                <a:off x="4194791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4" name="Rectangle 159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5" name="Rectangle 160"/>
              <p:cNvSpPr>
                <a:spLocks noChangeArrowheads="1"/>
              </p:cNvSpPr>
              <p:nvPr/>
            </p:nvSpPr>
            <p:spPr bwMode="auto">
              <a:xfrm>
                <a:off x="42740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6" name="Rectangle 161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7" name="Rectangle 162"/>
              <p:cNvSpPr>
                <a:spLocks noChangeArrowheads="1"/>
              </p:cNvSpPr>
              <p:nvPr/>
            </p:nvSpPr>
            <p:spPr bwMode="auto">
              <a:xfrm>
                <a:off x="435337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8" name="Rectangle 163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39" name="Rectangle 164"/>
              <p:cNvSpPr>
                <a:spLocks noChangeArrowheads="1"/>
              </p:cNvSpPr>
              <p:nvPr/>
            </p:nvSpPr>
            <p:spPr bwMode="auto">
              <a:xfrm>
                <a:off x="443266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0" name="Rectangle 165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1" name="Rectangle 166"/>
              <p:cNvSpPr>
                <a:spLocks noChangeArrowheads="1"/>
              </p:cNvSpPr>
              <p:nvPr/>
            </p:nvSpPr>
            <p:spPr bwMode="auto">
              <a:xfrm>
                <a:off x="4511219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2" name="Rectangle 167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3" name="Rectangle 168"/>
              <p:cNvSpPr>
                <a:spLocks noChangeArrowheads="1"/>
              </p:cNvSpPr>
              <p:nvPr/>
            </p:nvSpPr>
            <p:spPr bwMode="auto">
              <a:xfrm>
                <a:off x="4590511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4" name="Rectangle 169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5" name="Rectangle 170"/>
              <p:cNvSpPr>
                <a:spLocks noChangeArrowheads="1"/>
              </p:cNvSpPr>
              <p:nvPr/>
            </p:nvSpPr>
            <p:spPr bwMode="auto">
              <a:xfrm>
                <a:off x="4672027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6" name="Rectangle 171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7" name="Rectangle 172"/>
              <p:cNvSpPr>
                <a:spLocks noChangeArrowheads="1"/>
              </p:cNvSpPr>
              <p:nvPr/>
            </p:nvSpPr>
            <p:spPr bwMode="auto">
              <a:xfrm>
                <a:off x="475131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8" name="Rectangle 173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49" name="Rectangle 174"/>
              <p:cNvSpPr>
                <a:spLocks noChangeArrowheads="1"/>
              </p:cNvSpPr>
              <p:nvPr/>
            </p:nvSpPr>
            <p:spPr bwMode="auto">
              <a:xfrm>
                <a:off x="482987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0" name="Rectangle 175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1" name="Rectangle 176"/>
              <p:cNvSpPr>
                <a:spLocks noChangeArrowheads="1"/>
              </p:cNvSpPr>
              <p:nvPr/>
            </p:nvSpPr>
            <p:spPr bwMode="auto">
              <a:xfrm>
                <a:off x="490916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2" name="Rectangle 177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98845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506774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6" name="Rectangle 181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7" name="Rectangle 182"/>
              <p:cNvSpPr>
                <a:spLocks noChangeArrowheads="1"/>
              </p:cNvSpPr>
              <p:nvPr/>
            </p:nvSpPr>
            <p:spPr bwMode="auto">
              <a:xfrm>
                <a:off x="5148521" y="5643520"/>
                <a:ext cx="4446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8" name="Rectangle 183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59" name="Rectangle 184"/>
              <p:cNvSpPr>
                <a:spLocks noChangeArrowheads="1"/>
              </p:cNvSpPr>
              <p:nvPr/>
            </p:nvSpPr>
            <p:spPr bwMode="auto">
              <a:xfrm>
                <a:off x="522781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0" name="Rectangle 185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1" name="Rectangle 186"/>
              <p:cNvSpPr>
                <a:spLocks noChangeArrowheads="1"/>
              </p:cNvSpPr>
              <p:nvPr/>
            </p:nvSpPr>
            <p:spPr bwMode="auto">
              <a:xfrm>
                <a:off x="530710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2" name="Rectangle 187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3" name="Rectangle 188"/>
              <p:cNvSpPr>
                <a:spLocks noChangeArrowheads="1"/>
              </p:cNvSpPr>
              <p:nvPr/>
            </p:nvSpPr>
            <p:spPr bwMode="auto">
              <a:xfrm>
                <a:off x="538639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4" name="Rectangle 189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5" name="Rectangle 190"/>
              <p:cNvSpPr>
                <a:spLocks noChangeArrowheads="1"/>
              </p:cNvSpPr>
              <p:nvPr/>
            </p:nvSpPr>
            <p:spPr bwMode="auto">
              <a:xfrm>
                <a:off x="5465690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6" name="Rectangle 191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7" name="Rectangle 192"/>
              <p:cNvSpPr>
                <a:spLocks noChangeArrowheads="1"/>
              </p:cNvSpPr>
              <p:nvPr/>
            </p:nvSpPr>
            <p:spPr bwMode="auto">
              <a:xfrm>
                <a:off x="554498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8" name="Rectangle 193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69" name="Rectangle 194"/>
              <p:cNvSpPr>
                <a:spLocks noChangeArrowheads="1"/>
              </p:cNvSpPr>
              <p:nvPr/>
            </p:nvSpPr>
            <p:spPr bwMode="auto">
              <a:xfrm>
                <a:off x="5625757" y="5696134"/>
                <a:ext cx="4446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0" name="Rectangle 195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1" name="Rectangle 196"/>
              <p:cNvSpPr>
                <a:spLocks noChangeArrowheads="1"/>
              </p:cNvSpPr>
              <p:nvPr/>
            </p:nvSpPr>
            <p:spPr bwMode="auto">
              <a:xfrm>
                <a:off x="57050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2" name="Rectangle 197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3" name="Rectangle 198"/>
              <p:cNvSpPr>
                <a:spLocks noChangeArrowheads="1"/>
              </p:cNvSpPr>
              <p:nvPr/>
            </p:nvSpPr>
            <p:spPr bwMode="auto">
              <a:xfrm>
                <a:off x="578434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4" name="Rectangle 199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5" name="Rectangle 200"/>
              <p:cNvSpPr>
                <a:spLocks noChangeArrowheads="1"/>
              </p:cNvSpPr>
              <p:nvPr/>
            </p:nvSpPr>
            <p:spPr bwMode="auto">
              <a:xfrm>
                <a:off x="586363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6" name="Rectangle 201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7" name="Rectangle 202"/>
              <p:cNvSpPr>
                <a:spLocks noChangeArrowheads="1"/>
              </p:cNvSpPr>
              <p:nvPr/>
            </p:nvSpPr>
            <p:spPr bwMode="auto">
              <a:xfrm>
                <a:off x="5942926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8" name="Rectangle 203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79" name="Rectangle 204"/>
              <p:cNvSpPr>
                <a:spLocks noChangeArrowheads="1"/>
              </p:cNvSpPr>
              <p:nvPr/>
            </p:nvSpPr>
            <p:spPr bwMode="auto">
              <a:xfrm>
                <a:off x="60214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0" name="Rectangle 205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1" name="Rectangle 206"/>
              <p:cNvSpPr>
                <a:spLocks noChangeArrowheads="1"/>
              </p:cNvSpPr>
              <p:nvPr/>
            </p:nvSpPr>
            <p:spPr bwMode="auto">
              <a:xfrm>
                <a:off x="6102993" y="5643520"/>
                <a:ext cx="3705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2" name="Rectangle 207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3" name="Rectangle 208"/>
              <p:cNvSpPr>
                <a:spLocks noChangeArrowheads="1"/>
              </p:cNvSpPr>
              <p:nvPr/>
            </p:nvSpPr>
            <p:spPr bwMode="auto">
              <a:xfrm>
                <a:off x="6182285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4" name="Rectangle 209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5" name="Rectangle 210"/>
              <p:cNvSpPr>
                <a:spLocks noChangeArrowheads="1"/>
              </p:cNvSpPr>
              <p:nvPr/>
            </p:nvSpPr>
            <p:spPr bwMode="auto">
              <a:xfrm>
                <a:off x="626157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6" name="Rectangle 211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7" name="Rectangle 212"/>
              <p:cNvSpPr>
                <a:spLocks noChangeArrowheads="1"/>
              </p:cNvSpPr>
              <p:nvPr/>
            </p:nvSpPr>
            <p:spPr bwMode="auto">
              <a:xfrm>
                <a:off x="6340128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8" name="Rectangle 213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89" name="Rectangle 214"/>
              <p:cNvSpPr>
                <a:spLocks noChangeArrowheads="1"/>
              </p:cNvSpPr>
              <p:nvPr/>
            </p:nvSpPr>
            <p:spPr bwMode="auto">
              <a:xfrm>
                <a:off x="6419421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0" name="Rectangle 215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1" name="Rectangle 216"/>
              <p:cNvSpPr>
                <a:spLocks noChangeArrowheads="1"/>
              </p:cNvSpPr>
              <p:nvPr/>
            </p:nvSpPr>
            <p:spPr bwMode="auto">
              <a:xfrm>
                <a:off x="6498713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2" name="Rectangle 217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3" name="Rectangle 218"/>
              <p:cNvSpPr>
                <a:spLocks noChangeArrowheads="1"/>
              </p:cNvSpPr>
              <p:nvPr/>
            </p:nvSpPr>
            <p:spPr bwMode="auto">
              <a:xfrm>
                <a:off x="6580228" y="5696134"/>
                <a:ext cx="3705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4" name="Rectangle 219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5" name="Rectangle 220"/>
              <p:cNvSpPr>
                <a:spLocks noChangeArrowheads="1"/>
              </p:cNvSpPr>
              <p:nvPr/>
            </p:nvSpPr>
            <p:spPr bwMode="auto">
              <a:xfrm>
                <a:off x="6658780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6" name="Rectangle 221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7" name="Rectangle 222"/>
              <p:cNvSpPr>
                <a:spLocks noChangeArrowheads="1"/>
              </p:cNvSpPr>
              <p:nvPr/>
            </p:nvSpPr>
            <p:spPr bwMode="auto">
              <a:xfrm>
                <a:off x="6738072" y="5643520"/>
                <a:ext cx="5928" cy="8670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8" name="Rectangle 223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99" name="Rectangle 224"/>
              <p:cNvSpPr>
                <a:spLocks noChangeArrowheads="1"/>
              </p:cNvSpPr>
              <p:nvPr/>
            </p:nvSpPr>
            <p:spPr bwMode="auto">
              <a:xfrm>
                <a:off x="6817364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0" name="Rectangle 225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1" name="Rectangle 226"/>
              <p:cNvSpPr>
                <a:spLocks noChangeArrowheads="1"/>
              </p:cNvSpPr>
              <p:nvPr/>
            </p:nvSpPr>
            <p:spPr bwMode="auto">
              <a:xfrm>
                <a:off x="6896657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2" name="Rectangle 227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  <p:sp>
            <p:nvSpPr>
              <p:cNvPr id="103" name="Rectangle 228"/>
              <p:cNvSpPr>
                <a:spLocks noChangeArrowheads="1"/>
              </p:cNvSpPr>
              <p:nvPr/>
            </p:nvSpPr>
            <p:spPr bwMode="auto">
              <a:xfrm>
                <a:off x="6975949" y="5696134"/>
                <a:ext cx="5928" cy="34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/>
                  <a:ea typeface="思源黑体 CN Light"/>
                  <a:cs typeface="+mn-cs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6991236" y="1803529"/>
              <a:ext cx="1803222" cy="0"/>
            </a:xfrm>
            <a:prstGeom prst="line">
              <a:avLst/>
            </a:prstGeom>
            <a:grpFill/>
            <a:ln>
              <a:gradFill flip="none" rotWithShape="1">
                <a:gsLst>
                  <a:gs pos="0">
                    <a:srgbClr val="ECBD81">
                      <a:alpha val="25000"/>
                    </a:srgbClr>
                  </a:gs>
                  <a:gs pos="100000">
                    <a:srgbClr val="ECBD81">
                      <a:alpha val="0"/>
                    </a:srgb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矩形 7"/>
          <p:cNvSpPr/>
          <p:nvPr userDrawn="1"/>
        </p:nvSpPr>
        <p:spPr>
          <a:xfrm flipH="1" flipV="1">
            <a:off x="3911466" y="4339044"/>
            <a:ext cx="7103415" cy="28621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5687024" y="4276591"/>
            <a:ext cx="4783319" cy="212546"/>
          </a:xfrm>
          <a:custGeom>
            <a:avLst/>
            <a:gdLst/>
            <a:ahLst/>
            <a:cxnLst/>
            <a:rect l="l" t="t" r="r" b="b"/>
            <a:pathLst>
              <a:path w="6618942" h="294113">
                <a:moveTo>
                  <a:pt x="2540184" y="230086"/>
                </a:moveTo>
                <a:cubicBezTo>
                  <a:pt x="2553400" y="233817"/>
                  <a:pt x="2567236" y="238107"/>
                  <a:pt x="2581694" y="242956"/>
                </a:cubicBezTo>
                <a:cubicBezTo>
                  <a:pt x="2596151" y="247804"/>
                  <a:pt x="2609964" y="252771"/>
                  <a:pt x="2623135" y="257857"/>
                </a:cubicBezTo>
                <a:cubicBezTo>
                  <a:pt x="2636305" y="262943"/>
                  <a:pt x="2647568" y="267707"/>
                  <a:pt x="2656923" y="272149"/>
                </a:cubicBezTo>
                <a:lnTo>
                  <a:pt x="2648388" y="284645"/>
                </a:lnTo>
                <a:cubicBezTo>
                  <a:pt x="2639532" y="280096"/>
                  <a:pt x="2628593" y="275174"/>
                  <a:pt x="2615572" y="269880"/>
                </a:cubicBezTo>
                <a:cubicBezTo>
                  <a:pt x="2602550" y="264585"/>
                  <a:pt x="2588766" y="259392"/>
                  <a:pt x="2574220" y="254301"/>
                </a:cubicBezTo>
                <a:cubicBezTo>
                  <a:pt x="2559674" y="249210"/>
                  <a:pt x="2545688" y="244694"/>
                  <a:pt x="2532260" y="240754"/>
                </a:cubicBezTo>
                <a:close/>
                <a:moveTo>
                  <a:pt x="4416228" y="216085"/>
                </a:moveTo>
                <a:cubicBezTo>
                  <a:pt x="4428208" y="221467"/>
                  <a:pt x="4440656" y="227533"/>
                  <a:pt x="4453572" y="234282"/>
                </a:cubicBezTo>
                <a:cubicBezTo>
                  <a:pt x="4466488" y="241031"/>
                  <a:pt x="4478710" y="247865"/>
                  <a:pt x="4490238" y="254783"/>
                </a:cubicBezTo>
                <a:cubicBezTo>
                  <a:pt x="4501766" y="261701"/>
                  <a:pt x="4511437" y="268106"/>
                  <a:pt x="4519250" y="273997"/>
                </a:cubicBezTo>
                <a:lnTo>
                  <a:pt x="4510106" y="285579"/>
                </a:lnTo>
                <a:cubicBezTo>
                  <a:pt x="4502396" y="279784"/>
                  <a:pt x="4492824" y="273357"/>
                  <a:pt x="4481388" y="266298"/>
                </a:cubicBezTo>
                <a:cubicBezTo>
                  <a:pt x="4469952" y="259238"/>
                  <a:pt x="4457805" y="252179"/>
                  <a:pt x="4444947" y="245120"/>
                </a:cubicBezTo>
                <a:cubicBezTo>
                  <a:pt x="4432089" y="238060"/>
                  <a:pt x="4419671" y="231633"/>
                  <a:pt x="4407694" y="225838"/>
                </a:cubicBezTo>
                <a:close/>
                <a:moveTo>
                  <a:pt x="5670252" y="215480"/>
                </a:moveTo>
                <a:lnTo>
                  <a:pt x="5682748" y="220968"/>
                </a:lnTo>
                <a:cubicBezTo>
                  <a:pt x="5678418" y="229384"/>
                  <a:pt x="5673516" y="238619"/>
                  <a:pt x="5668042" y="248671"/>
                </a:cubicBezTo>
                <a:cubicBezTo>
                  <a:pt x="5662568" y="258724"/>
                  <a:pt x="5656904" y="267573"/>
                  <a:pt x="5651050" y="275219"/>
                </a:cubicBezTo>
                <a:lnTo>
                  <a:pt x="5637638" y="269443"/>
                </a:lnTo>
                <a:cubicBezTo>
                  <a:pt x="5644140" y="261917"/>
                  <a:pt x="5650262" y="253113"/>
                  <a:pt x="5656002" y="243033"/>
                </a:cubicBezTo>
                <a:cubicBezTo>
                  <a:pt x="5661743" y="232953"/>
                  <a:pt x="5666492" y="223769"/>
                  <a:pt x="5670252" y="215480"/>
                </a:cubicBezTo>
                <a:close/>
                <a:moveTo>
                  <a:pt x="5868372" y="208788"/>
                </a:moveTo>
                <a:cubicBezTo>
                  <a:pt x="5875426" y="217628"/>
                  <a:pt x="5882120" y="227153"/>
                  <a:pt x="5888450" y="237363"/>
                </a:cubicBezTo>
                <a:cubicBezTo>
                  <a:pt x="5894782" y="247574"/>
                  <a:pt x="5899569" y="256642"/>
                  <a:pt x="5902814" y="264567"/>
                </a:cubicBezTo>
                <a:lnTo>
                  <a:pt x="5889402" y="270053"/>
                </a:lnTo>
                <a:cubicBezTo>
                  <a:pt x="5886164" y="262122"/>
                  <a:pt x="5881440" y="252991"/>
                  <a:pt x="5875230" y="242659"/>
                </a:cubicBezTo>
                <a:cubicBezTo>
                  <a:pt x="5869019" y="232328"/>
                  <a:pt x="5862466" y="222663"/>
                  <a:pt x="5855570" y="213665"/>
                </a:cubicBezTo>
                <a:close/>
                <a:moveTo>
                  <a:pt x="5702866" y="205740"/>
                </a:moveTo>
                <a:lnTo>
                  <a:pt x="5717496" y="205740"/>
                </a:lnTo>
                <a:lnTo>
                  <a:pt x="5717496" y="260300"/>
                </a:lnTo>
                <a:cubicBezTo>
                  <a:pt x="5717222" y="264040"/>
                  <a:pt x="5718683" y="266618"/>
                  <a:pt x="5721877" y="268034"/>
                </a:cubicBezTo>
                <a:cubicBezTo>
                  <a:pt x="5725071" y="269450"/>
                  <a:pt x="5731638" y="270123"/>
                  <a:pt x="5741575" y="270053"/>
                </a:cubicBezTo>
                <a:lnTo>
                  <a:pt x="5818080" y="270053"/>
                </a:lnTo>
                <a:cubicBezTo>
                  <a:pt x="5826493" y="270523"/>
                  <a:pt x="5832068" y="268364"/>
                  <a:pt x="5834806" y="263576"/>
                </a:cubicBezTo>
                <a:cubicBezTo>
                  <a:pt x="5837542" y="258788"/>
                  <a:pt x="5839079" y="248552"/>
                  <a:pt x="5839416" y="232868"/>
                </a:cubicBezTo>
                <a:cubicBezTo>
                  <a:pt x="5841466" y="234112"/>
                  <a:pt x="5843766" y="235204"/>
                  <a:pt x="5846312" y="236144"/>
                </a:cubicBezTo>
                <a:cubicBezTo>
                  <a:pt x="5848858" y="237084"/>
                  <a:pt x="5851233" y="237719"/>
                  <a:pt x="5853436" y="238049"/>
                </a:cubicBezTo>
                <a:cubicBezTo>
                  <a:pt x="5852744" y="255898"/>
                  <a:pt x="5850090" y="267878"/>
                  <a:pt x="5845474" y="273991"/>
                </a:cubicBezTo>
                <a:cubicBezTo>
                  <a:pt x="5840857" y="280104"/>
                  <a:pt x="5832030" y="282944"/>
                  <a:pt x="5818994" y="282512"/>
                </a:cubicBezTo>
                <a:lnTo>
                  <a:pt x="5741880" y="282512"/>
                </a:lnTo>
                <a:cubicBezTo>
                  <a:pt x="5726786" y="282728"/>
                  <a:pt x="5716436" y="281308"/>
                  <a:pt x="5710828" y="278254"/>
                </a:cubicBezTo>
                <a:cubicBezTo>
                  <a:pt x="5705221" y="275200"/>
                  <a:pt x="5702567" y="269215"/>
                  <a:pt x="5702866" y="260300"/>
                </a:cubicBezTo>
                <a:close/>
                <a:moveTo>
                  <a:pt x="1609630" y="200248"/>
                </a:moveTo>
                <a:cubicBezTo>
                  <a:pt x="1615205" y="209868"/>
                  <a:pt x="1621047" y="220163"/>
                  <a:pt x="1627156" y="231134"/>
                </a:cubicBezTo>
                <a:cubicBezTo>
                  <a:pt x="1633265" y="242105"/>
                  <a:pt x="1638192" y="251723"/>
                  <a:pt x="1641939" y="259986"/>
                </a:cubicBezTo>
                <a:lnTo>
                  <a:pt x="1599572" y="274600"/>
                </a:lnTo>
                <a:cubicBezTo>
                  <a:pt x="1597997" y="269971"/>
                  <a:pt x="1595889" y="264692"/>
                  <a:pt x="1593247" y="258765"/>
                </a:cubicBezTo>
                <a:cubicBezTo>
                  <a:pt x="1590605" y="252838"/>
                  <a:pt x="1587735" y="246639"/>
                  <a:pt x="1584636" y="240168"/>
                </a:cubicBezTo>
                <a:cubicBezTo>
                  <a:pt x="1582090" y="258081"/>
                  <a:pt x="1576743" y="270319"/>
                  <a:pt x="1568596" y="276880"/>
                </a:cubicBezTo>
                <a:cubicBezTo>
                  <a:pt x="1560449" y="283441"/>
                  <a:pt x="1547406" y="286538"/>
                  <a:pt x="1529468" y="286169"/>
                </a:cubicBezTo>
                <a:lnTo>
                  <a:pt x="1478566" y="286169"/>
                </a:lnTo>
                <a:cubicBezTo>
                  <a:pt x="1455566" y="286411"/>
                  <a:pt x="1439844" y="283340"/>
                  <a:pt x="1431398" y="276957"/>
                </a:cubicBezTo>
                <a:cubicBezTo>
                  <a:pt x="1422953" y="270574"/>
                  <a:pt x="1418965" y="259430"/>
                  <a:pt x="1419435" y="243525"/>
                </a:cubicBezTo>
                <a:lnTo>
                  <a:pt x="1419435" y="219723"/>
                </a:lnTo>
                <a:cubicBezTo>
                  <a:pt x="1415720" y="229329"/>
                  <a:pt x="1411643" y="239482"/>
                  <a:pt x="1407205" y="250184"/>
                </a:cubicBezTo>
                <a:cubicBezTo>
                  <a:pt x="1402766" y="260886"/>
                  <a:pt x="1398308" y="270344"/>
                  <a:pt x="1393832" y="278558"/>
                </a:cubicBezTo>
                <a:lnTo>
                  <a:pt x="1352074" y="262117"/>
                </a:lnTo>
                <a:cubicBezTo>
                  <a:pt x="1357376" y="254142"/>
                  <a:pt x="1362545" y="245098"/>
                  <a:pt x="1367581" y="234984"/>
                </a:cubicBezTo>
                <a:cubicBezTo>
                  <a:pt x="1372616" y="224871"/>
                  <a:pt x="1376795" y="214918"/>
                  <a:pt x="1380116" y="205125"/>
                </a:cubicBezTo>
                <a:lnTo>
                  <a:pt x="1419435" y="218811"/>
                </a:lnTo>
                <a:lnTo>
                  <a:pt x="1419435" y="202692"/>
                </a:lnTo>
                <a:lnTo>
                  <a:pt x="1464240" y="202692"/>
                </a:lnTo>
                <a:lnTo>
                  <a:pt x="1464240" y="242915"/>
                </a:lnTo>
                <a:cubicBezTo>
                  <a:pt x="1464012" y="247193"/>
                  <a:pt x="1465155" y="249927"/>
                  <a:pt x="1467669" y="251116"/>
                </a:cubicBezTo>
                <a:cubicBezTo>
                  <a:pt x="1470184" y="252305"/>
                  <a:pt x="1475442" y="252826"/>
                  <a:pt x="1483443" y="252680"/>
                </a:cubicBezTo>
                <a:lnTo>
                  <a:pt x="1526420" y="252680"/>
                </a:lnTo>
                <a:cubicBezTo>
                  <a:pt x="1533474" y="253118"/>
                  <a:pt x="1538186" y="251174"/>
                  <a:pt x="1540555" y="246847"/>
                </a:cubicBezTo>
                <a:cubicBezTo>
                  <a:pt x="1542923" y="242520"/>
                  <a:pt x="1544511" y="233180"/>
                  <a:pt x="1545317" y="218827"/>
                </a:cubicBezTo>
                <a:cubicBezTo>
                  <a:pt x="1549508" y="221331"/>
                  <a:pt x="1554842" y="223720"/>
                  <a:pt x="1561319" y="225994"/>
                </a:cubicBezTo>
                <a:cubicBezTo>
                  <a:pt x="1567796" y="228269"/>
                  <a:pt x="1574045" y="230048"/>
                  <a:pt x="1580064" y="231331"/>
                </a:cubicBezTo>
                <a:cubicBezTo>
                  <a:pt x="1578382" y="228104"/>
                  <a:pt x="1576718" y="224876"/>
                  <a:pt x="1575073" y="221648"/>
                </a:cubicBezTo>
                <a:cubicBezTo>
                  <a:pt x="1573429" y="218421"/>
                  <a:pt x="1571841" y="215345"/>
                  <a:pt x="1570311" y="212423"/>
                </a:cubicBezTo>
                <a:close/>
                <a:moveTo>
                  <a:pt x="406280" y="198997"/>
                </a:moveTo>
                <a:cubicBezTo>
                  <a:pt x="414096" y="207375"/>
                  <a:pt x="423380" y="215009"/>
                  <a:pt x="434131" y="221901"/>
                </a:cubicBezTo>
                <a:cubicBezTo>
                  <a:pt x="444881" y="228792"/>
                  <a:pt x="456832" y="234979"/>
                  <a:pt x="469983" y="240461"/>
                </a:cubicBezTo>
                <a:cubicBezTo>
                  <a:pt x="483318" y="234979"/>
                  <a:pt x="495586" y="228792"/>
                  <a:pt x="506787" y="221901"/>
                </a:cubicBezTo>
                <a:cubicBezTo>
                  <a:pt x="517989" y="215009"/>
                  <a:pt x="527666" y="207375"/>
                  <a:pt x="535820" y="198997"/>
                </a:cubicBezTo>
                <a:close/>
                <a:moveTo>
                  <a:pt x="5759558" y="193834"/>
                </a:moveTo>
                <a:cubicBezTo>
                  <a:pt x="5767312" y="200986"/>
                  <a:pt x="5775122" y="208938"/>
                  <a:pt x="5782990" y="217690"/>
                </a:cubicBezTo>
                <a:cubicBezTo>
                  <a:pt x="5790857" y="226443"/>
                  <a:pt x="5797068" y="234243"/>
                  <a:pt x="5801620" y="241090"/>
                </a:cubicBezTo>
                <a:lnTo>
                  <a:pt x="5788818" y="248102"/>
                </a:lnTo>
                <a:cubicBezTo>
                  <a:pt x="5784602" y="241280"/>
                  <a:pt x="5778710" y="233430"/>
                  <a:pt x="5771140" y="224550"/>
                </a:cubicBezTo>
                <a:cubicBezTo>
                  <a:pt x="5763572" y="215670"/>
                  <a:pt x="5755850" y="207362"/>
                  <a:pt x="5747976" y="199626"/>
                </a:cubicBezTo>
                <a:close/>
                <a:moveTo>
                  <a:pt x="2520372" y="188329"/>
                </a:moveTo>
                <a:lnTo>
                  <a:pt x="2535308" y="188329"/>
                </a:lnTo>
                <a:cubicBezTo>
                  <a:pt x="2532034" y="208118"/>
                  <a:pt x="2525610" y="224487"/>
                  <a:pt x="2516038" y="237435"/>
                </a:cubicBezTo>
                <a:cubicBezTo>
                  <a:pt x="2506464" y="250384"/>
                  <a:pt x="2492048" y="260657"/>
                  <a:pt x="2472790" y="268254"/>
                </a:cubicBezTo>
                <a:cubicBezTo>
                  <a:pt x="2453531" y="275851"/>
                  <a:pt x="2427736" y="281518"/>
                  <a:pt x="2395404" y="285255"/>
                </a:cubicBezTo>
                <a:cubicBezTo>
                  <a:pt x="2394890" y="283325"/>
                  <a:pt x="2394014" y="281166"/>
                  <a:pt x="2392776" y="278778"/>
                </a:cubicBezTo>
                <a:cubicBezTo>
                  <a:pt x="2391537" y="276390"/>
                  <a:pt x="2390280" y="274384"/>
                  <a:pt x="2389003" y="272758"/>
                </a:cubicBezTo>
                <a:cubicBezTo>
                  <a:pt x="2420208" y="269611"/>
                  <a:pt x="2444904" y="264730"/>
                  <a:pt x="2463092" y="258117"/>
                </a:cubicBezTo>
                <a:cubicBezTo>
                  <a:pt x="2481281" y="251503"/>
                  <a:pt x="2494711" y="242536"/>
                  <a:pt x="2503382" y="231215"/>
                </a:cubicBezTo>
                <a:cubicBezTo>
                  <a:pt x="2512054" y="219894"/>
                  <a:pt x="2517718" y="205599"/>
                  <a:pt x="2520372" y="188329"/>
                </a:cubicBezTo>
                <a:close/>
                <a:moveTo>
                  <a:pt x="6050108" y="178594"/>
                </a:moveTo>
                <a:lnTo>
                  <a:pt x="6050108" y="250832"/>
                </a:lnTo>
                <a:lnTo>
                  <a:pt x="6204338" y="250832"/>
                </a:lnTo>
                <a:lnTo>
                  <a:pt x="6204338" y="178594"/>
                </a:lnTo>
                <a:close/>
                <a:moveTo>
                  <a:pt x="6470504" y="171265"/>
                </a:moveTo>
                <a:lnTo>
                  <a:pt x="6484830" y="171265"/>
                </a:lnTo>
                <a:lnTo>
                  <a:pt x="6484830" y="194463"/>
                </a:lnTo>
                <a:lnTo>
                  <a:pt x="6613150" y="194463"/>
                </a:lnTo>
                <a:lnTo>
                  <a:pt x="6613150" y="207531"/>
                </a:lnTo>
                <a:lnTo>
                  <a:pt x="6500984" y="207531"/>
                </a:lnTo>
                <a:cubicBezTo>
                  <a:pt x="6510992" y="215919"/>
                  <a:pt x="6522540" y="223832"/>
                  <a:pt x="6535630" y="231272"/>
                </a:cubicBezTo>
                <a:cubicBezTo>
                  <a:pt x="6548719" y="238711"/>
                  <a:pt x="6562435" y="245338"/>
                  <a:pt x="6576778" y="251151"/>
                </a:cubicBezTo>
                <a:cubicBezTo>
                  <a:pt x="6591120" y="256965"/>
                  <a:pt x="6605174" y="261627"/>
                  <a:pt x="6618942" y="265138"/>
                </a:cubicBezTo>
                <a:cubicBezTo>
                  <a:pt x="6617214" y="266897"/>
                  <a:pt x="6615487" y="268942"/>
                  <a:pt x="6613760" y="271272"/>
                </a:cubicBezTo>
                <a:cubicBezTo>
                  <a:pt x="6612033" y="273603"/>
                  <a:pt x="6610610" y="275724"/>
                  <a:pt x="6609493" y="277635"/>
                </a:cubicBezTo>
                <a:cubicBezTo>
                  <a:pt x="6595084" y="273400"/>
                  <a:pt x="6580247" y="267849"/>
                  <a:pt x="6564980" y="260984"/>
                </a:cubicBezTo>
                <a:cubicBezTo>
                  <a:pt x="6549714" y="254118"/>
                  <a:pt x="6535126" y="246355"/>
                  <a:pt x="6521214" y="237695"/>
                </a:cubicBezTo>
                <a:cubicBezTo>
                  <a:pt x="6507302" y="229035"/>
                  <a:pt x="6495174" y="219894"/>
                  <a:pt x="6484830" y="210274"/>
                </a:cubicBezTo>
                <a:lnTo>
                  <a:pt x="6484830" y="284645"/>
                </a:lnTo>
                <a:lnTo>
                  <a:pt x="6470504" y="284645"/>
                </a:lnTo>
                <a:lnTo>
                  <a:pt x="6470504" y="209969"/>
                </a:lnTo>
                <a:cubicBezTo>
                  <a:pt x="6460152" y="219994"/>
                  <a:pt x="6448074" y="229511"/>
                  <a:pt x="6434266" y="238519"/>
                </a:cubicBezTo>
                <a:cubicBezTo>
                  <a:pt x="6420460" y="247528"/>
                  <a:pt x="6406078" y="255622"/>
                  <a:pt x="6391120" y="262802"/>
                </a:cubicBezTo>
                <a:cubicBezTo>
                  <a:pt x="6376162" y="269981"/>
                  <a:pt x="6361781" y="275840"/>
                  <a:pt x="6347974" y="280378"/>
                </a:cubicBezTo>
                <a:cubicBezTo>
                  <a:pt x="6346565" y="278308"/>
                  <a:pt x="6344964" y="276124"/>
                  <a:pt x="6343174" y="273825"/>
                </a:cubicBezTo>
                <a:cubicBezTo>
                  <a:pt x="6341384" y="271526"/>
                  <a:pt x="6339630" y="269647"/>
                  <a:pt x="6337916" y="268186"/>
                </a:cubicBezTo>
                <a:cubicBezTo>
                  <a:pt x="6351282" y="264361"/>
                  <a:pt x="6365021" y="259345"/>
                  <a:pt x="6379132" y="253138"/>
                </a:cubicBezTo>
                <a:cubicBezTo>
                  <a:pt x="6393243" y="246931"/>
                  <a:pt x="6406778" y="239928"/>
                  <a:pt x="6419738" y="232130"/>
                </a:cubicBezTo>
                <a:cubicBezTo>
                  <a:pt x="6432698" y="224331"/>
                  <a:pt x="6444134" y="216131"/>
                  <a:pt x="6454045" y="207531"/>
                </a:cubicBezTo>
                <a:lnTo>
                  <a:pt x="6343707" y="207531"/>
                </a:lnTo>
                <a:lnTo>
                  <a:pt x="6343707" y="194463"/>
                </a:lnTo>
                <a:lnTo>
                  <a:pt x="6470504" y="194463"/>
                </a:lnTo>
                <a:close/>
                <a:moveTo>
                  <a:pt x="6035174" y="165183"/>
                </a:moveTo>
                <a:lnTo>
                  <a:pt x="6219272" y="165183"/>
                </a:lnTo>
                <a:lnTo>
                  <a:pt x="6219272" y="282836"/>
                </a:lnTo>
                <a:lnTo>
                  <a:pt x="6204338" y="282836"/>
                </a:lnTo>
                <a:lnTo>
                  <a:pt x="6204338" y="264853"/>
                </a:lnTo>
                <a:lnTo>
                  <a:pt x="6050108" y="264853"/>
                </a:lnTo>
                <a:lnTo>
                  <a:pt x="6050108" y="284055"/>
                </a:lnTo>
                <a:lnTo>
                  <a:pt x="6035174" y="284055"/>
                </a:lnTo>
                <a:close/>
                <a:moveTo>
                  <a:pt x="3111075" y="164269"/>
                </a:moveTo>
                <a:lnTo>
                  <a:pt x="3111075" y="219742"/>
                </a:lnTo>
                <a:cubicBezTo>
                  <a:pt x="3120555" y="218224"/>
                  <a:pt x="3130474" y="216612"/>
                  <a:pt x="3140831" y="214903"/>
                </a:cubicBezTo>
                <a:cubicBezTo>
                  <a:pt x="3151188" y="213195"/>
                  <a:pt x="3161792" y="211354"/>
                  <a:pt x="3172644" y="209379"/>
                </a:cubicBezTo>
                <a:lnTo>
                  <a:pt x="3172644" y="164269"/>
                </a:lnTo>
                <a:close/>
                <a:moveTo>
                  <a:pt x="2432590" y="161240"/>
                </a:moveTo>
                <a:lnTo>
                  <a:pt x="2620651" y="161240"/>
                </a:lnTo>
                <a:lnTo>
                  <a:pt x="2620651" y="244717"/>
                </a:lnTo>
                <a:lnTo>
                  <a:pt x="2606021" y="244717"/>
                </a:lnTo>
                <a:lnTo>
                  <a:pt x="2606021" y="174308"/>
                </a:lnTo>
                <a:lnTo>
                  <a:pt x="2446610" y="174308"/>
                </a:lnTo>
                <a:lnTo>
                  <a:pt x="2446610" y="246241"/>
                </a:lnTo>
                <a:lnTo>
                  <a:pt x="2432590" y="246241"/>
                </a:lnTo>
                <a:close/>
                <a:moveTo>
                  <a:pt x="5511984" y="156039"/>
                </a:moveTo>
                <a:lnTo>
                  <a:pt x="5524481" y="163659"/>
                </a:lnTo>
                <a:cubicBezTo>
                  <a:pt x="5519655" y="172879"/>
                  <a:pt x="5514524" y="182328"/>
                  <a:pt x="5509088" y="192005"/>
                </a:cubicBezTo>
                <a:cubicBezTo>
                  <a:pt x="5503653" y="201683"/>
                  <a:pt x="5498522" y="210217"/>
                  <a:pt x="5493696" y="217609"/>
                </a:cubicBezTo>
                <a:lnTo>
                  <a:pt x="5482724" y="210903"/>
                </a:lnTo>
                <a:cubicBezTo>
                  <a:pt x="5487638" y="203264"/>
                  <a:pt x="5492820" y="194387"/>
                  <a:pt x="5498268" y="184271"/>
                </a:cubicBezTo>
                <a:cubicBezTo>
                  <a:pt x="5503716" y="174155"/>
                  <a:pt x="5508289" y="164745"/>
                  <a:pt x="5511984" y="156039"/>
                </a:cubicBezTo>
                <a:close/>
                <a:moveTo>
                  <a:pt x="5334590" y="156039"/>
                </a:moveTo>
                <a:lnTo>
                  <a:pt x="5347392" y="161525"/>
                </a:lnTo>
                <a:cubicBezTo>
                  <a:pt x="5343894" y="170650"/>
                  <a:pt x="5339614" y="180137"/>
                  <a:pt x="5334552" y="189986"/>
                </a:cubicBezTo>
                <a:cubicBezTo>
                  <a:pt x="5329492" y="199835"/>
                  <a:pt x="5323612" y="208331"/>
                  <a:pt x="5316912" y="215475"/>
                </a:cubicBezTo>
                <a:lnTo>
                  <a:pt x="5304110" y="208160"/>
                </a:lnTo>
                <a:cubicBezTo>
                  <a:pt x="5310867" y="201454"/>
                  <a:pt x="5316862" y="193301"/>
                  <a:pt x="5322094" y="183700"/>
                </a:cubicBezTo>
                <a:cubicBezTo>
                  <a:pt x="5327326" y="174098"/>
                  <a:pt x="5331492" y="164878"/>
                  <a:pt x="5334590" y="156039"/>
                </a:cubicBezTo>
                <a:close/>
                <a:moveTo>
                  <a:pt x="1058552" y="146895"/>
                </a:moveTo>
                <a:lnTo>
                  <a:pt x="1096652" y="160916"/>
                </a:lnTo>
                <a:cubicBezTo>
                  <a:pt x="1093051" y="173171"/>
                  <a:pt x="1088441" y="185160"/>
                  <a:pt x="1082821" y="196882"/>
                </a:cubicBezTo>
                <a:cubicBezTo>
                  <a:pt x="1077202" y="208604"/>
                  <a:pt x="1070229" y="218764"/>
                  <a:pt x="1061904" y="227362"/>
                </a:cubicBezTo>
                <a:lnTo>
                  <a:pt x="1025024" y="205112"/>
                </a:lnTo>
                <a:cubicBezTo>
                  <a:pt x="1032688" y="197790"/>
                  <a:pt x="1039381" y="189040"/>
                  <a:pt x="1045102" y="178861"/>
                </a:cubicBezTo>
                <a:cubicBezTo>
                  <a:pt x="1050824" y="168682"/>
                  <a:pt x="1055307" y="158026"/>
                  <a:pt x="1058552" y="146895"/>
                </a:cubicBezTo>
                <a:close/>
                <a:moveTo>
                  <a:pt x="1239298" y="145066"/>
                </a:moveTo>
                <a:lnTo>
                  <a:pt x="1277703" y="167012"/>
                </a:lnTo>
                <a:cubicBezTo>
                  <a:pt x="1271365" y="177559"/>
                  <a:pt x="1264914" y="187935"/>
                  <a:pt x="1258348" y="198139"/>
                </a:cubicBezTo>
                <a:cubicBezTo>
                  <a:pt x="1251782" y="208344"/>
                  <a:pt x="1245635" y="217272"/>
                  <a:pt x="1239908" y="224924"/>
                </a:cubicBezTo>
                <a:lnTo>
                  <a:pt x="1206989" y="204807"/>
                </a:lnTo>
                <a:cubicBezTo>
                  <a:pt x="1212526" y="196869"/>
                  <a:pt x="1218292" y="187446"/>
                  <a:pt x="1224287" y="176537"/>
                </a:cubicBezTo>
                <a:cubicBezTo>
                  <a:pt x="1230281" y="165627"/>
                  <a:pt x="1235285" y="155137"/>
                  <a:pt x="1239298" y="145066"/>
                </a:cubicBezTo>
                <a:close/>
                <a:moveTo>
                  <a:pt x="1454487" y="140780"/>
                </a:moveTo>
                <a:lnTo>
                  <a:pt x="1454487" y="157887"/>
                </a:lnTo>
                <a:lnTo>
                  <a:pt x="1479176" y="157887"/>
                </a:lnTo>
                <a:lnTo>
                  <a:pt x="1479176" y="140780"/>
                </a:lnTo>
                <a:close/>
                <a:moveTo>
                  <a:pt x="1130789" y="137751"/>
                </a:moveTo>
                <a:lnTo>
                  <a:pt x="1177728" y="137751"/>
                </a:lnTo>
                <a:cubicBezTo>
                  <a:pt x="1176865" y="147149"/>
                  <a:pt x="1175849" y="156090"/>
                  <a:pt x="1174680" y="164573"/>
                </a:cubicBezTo>
                <a:cubicBezTo>
                  <a:pt x="1182300" y="190246"/>
                  <a:pt x="1195864" y="210071"/>
                  <a:pt x="1215371" y="224047"/>
                </a:cubicBezTo>
                <a:cubicBezTo>
                  <a:pt x="1234878" y="238024"/>
                  <a:pt x="1263072" y="246647"/>
                  <a:pt x="1299953" y="249917"/>
                </a:cubicBezTo>
                <a:cubicBezTo>
                  <a:pt x="1295356" y="254959"/>
                  <a:pt x="1290682" y="261335"/>
                  <a:pt x="1285932" y="269044"/>
                </a:cubicBezTo>
                <a:cubicBezTo>
                  <a:pt x="1281183" y="276752"/>
                  <a:pt x="1277423" y="283890"/>
                  <a:pt x="1274655" y="290456"/>
                </a:cubicBezTo>
                <a:cubicBezTo>
                  <a:pt x="1244772" y="285681"/>
                  <a:pt x="1220566" y="277553"/>
                  <a:pt x="1202036" y="266072"/>
                </a:cubicBezTo>
                <a:cubicBezTo>
                  <a:pt x="1183507" y="254591"/>
                  <a:pt x="1168902" y="239148"/>
                  <a:pt x="1158221" y="219742"/>
                </a:cubicBezTo>
                <a:cubicBezTo>
                  <a:pt x="1149687" y="236824"/>
                  <a:pt x="1135437" y="251581"/>
                  <a:pt x="1115473" y="264014"/>
                </a:cubicBezTo>
                <a:cubicBezTo>
                  <a:pt x="1095509" y="276448"/>
                  <a:pt x="1067086" y="286481"/>
                  <a:pt x="1030205" y="294113"/>
                </a:cubicBezTo>
                <a:cubicBezTo>
                  <a:pt x="1028205" y="288036"/>
                  <a:pt x="1025043" y="281369"/>
                  <a:pt x="1020718" y="274111"/>
                </a:cubicBezTo>
                <a:cubicBezTo>
                  <a:pt x="1016394" y="266853"/>
                  <a:pt x="1011936" y="260719"/>
                  <a:pt x="1007345" y="255709"/>
                </a:cubicBezTo>
                <a:cubicBezTo>
                  <a:pt x="1035113" y="250910"/>
                  <a:pt x="1057073" y="244867"/>
                  <a:pt x="1073225" y="237578"/>
                </a:cubicBezTo>
                <a:cubicBezTo>
                  <a:pt x="1089377" y="230289"/>
                  <a:pt x="1101364" y="221740"/>
                  <a:pt x="1109187" y="211932"/>
                </a:cubicBezTo>
                <a:cubicBezTo>
                  <a:pt x="1117009" y="202123"/>
                  <a:pt x="1122310" y="191041"/>
                  <a:pt x="1125088" y="178685"/>
                </a:cubicBezTo>
                <a:cubicBezTo>
                  <a:pt x="1127867" y="166328"/>
                  <a:pt x="1129768" y="152684"/>
                  <a:pt x="1130789" y="137751"/>
                </a:cubicBezTo>
                <a:close/>
                <a:moveTo>
                  <a:pt x="5415362" y="136532"/>
                </a:moveTo>
                <a:lnTo>
                  <a:pt x="5430908" y="136532"/>
                </a:lnTo>
                <a:cubicBezTo>
                  <a:pt x="5429078" y="153956"/>
                  <a:pt x="5426336" y="170009"/>
                  <a:pt x="5422678" y="184690"/>
                </a:cubicBezTo>
                <a:cubicBezTo>
                  <a:pt x="5433340" y="208776"/>
                  <a:pt x="5450344" y="227965"/>
                  <a:pt x="5473694" y="242259"/>
                </a:cubicBezTo>
                <a:cubicBezTo>
                  <a:pt x="5497043" y="256553"/>
                  <a:pt x="5525859" y="265913"/>
                  <a:pt x="5560142" y="270339"/>
                </a:cubicBezTo>
                <a:cubicBezTo>
                  <a:pt x="5558555" y="271945"/>
                  <a:pt x="5556930" y="273990"/>
                  <a:pt x="5555266" y="276473"/>
                </a:cubicBezTo>
                <a:cubicBezTo>
                  <a:pt x="5553602" y="278956"/>
                  <a:pt x="5552282" y="281382"/>
                  <a:pt x="5551304" y="283750"/>
                </a:cubicBezTo>
                <a:cubicBezTo>
                  <a:pt x="5519394" y="278499"/>
                  <a:pt x="5492153" y="269190"/>
                  <a:pt x="5469579" y="255823"/>
                </a:cubicBezTo>
                <a:cubicBezTo>
                  <a:pt x="5447004" y="242456"/>
                  <a:pt x="5429440" y="224536"/>
                  <a:pt x="5416887" y="202064"/>
                </a:cubicBezTo>
                <a:cubicBezTo>
                  <a:pt x="5409165" y="223076"/>
                  <a:pt x="5395576" y="240564"/>
                  <a:pt x="5376120" y="254527"/>
                </a:cubicBezTo>
                <a:cubicBezTo>
                  <a:pt x="5356663" y="268491"/>
                  <a:pt x="5328292" y="279045"/>
                  <a:pt x="5291004" y="286189"/>
                </a:cubicBezTo>
                <a:cubicBezTo>
                  <a:pt x="5290356" y="284391"/>
                  <a:pt x="5289366" y="282271"/>
                  <a:pt x="5288032" y="279826"/>
                </a:cubicBezTo>
                <a:cubicBezTo>
                  <a:pt x="5286699" y="277381"/>
                  <a:pt x="5285251" y="275336"/>
                  <a:pt x="5283689" y="273692"/>
                </a:cubicBezTo>
                <a:cubicBezTo>
                  <a:pt x="5318577" y="267500"/>
                  <a:pt x="5345152" y="258311"/>
                  <a:pt x="5363411" y="246124"/>
                </a:cubicBezTo>
                <a:cubicBezTo>
                  <a:pt x="5381671" y="233938"/>
                  <a:pt x="5394427" y="218721"/>
                  <a:pt x="5401681" y="200472"/>
                </a:cubicBezTo>
                <a:cubicBezTo>
                  <a:pt x="5408934" y="182224"/>
                  <a:pt x="5413494" y="160910"/>
                  <a:pt x="5415362" y="136532"/>
                </a:cubicBezTo>
                <a:close/>
                <a:moveTo>
                  <a:pt x="6395523" y="129198"/>
                </a:moveTo>
                <a:lnTo>
                  <a:pt x="6395523" y="155144"/>
                </a:lnTo>
                <a:lnTo>
                  <a:pt x="6476600" y="155144"/>
                </a:lnTo>
                <a:lnTo>
                  <a:pt x="6476600" y="129198"/>
                </a:lnTo>
                <a:close/>
                <a:moveTo>
                  <a:pt x="398050" y="125540"/>
                </a:moveTo>
                <a:lnTo>
                  <a:pt x="398050" y="151181"/>
                </a:lnTo>
                <a:lnTo>
                  <a:pt x="549536" y="151181"/>
                </a:lnTo>
                <a:lnTo>
                  <a:pt x="549536" y="125540"/>
                </a:lnTo>
                <a:close/>
                <a:moveTo>
                  <a:pt x="5709876" y="123101"/>
                </a:moveTo>
                <a:lnTo>
                  <a:pt x="5709876" y="160935"/>
                </a:lnTo>
                <a:lnTo>
                  <a:pt x="5768092" y="160935"/>
                </a:lnTo>
                <a:lnTo>
                  <a:pt x="5768092" y="123101"/>
                </a:lnTo>
                <a:close/>
                <a:moveTo>
                  <a:pt x="4385444" y="119158"/>
                </a:moveTo>
                <a:lnTo>
                  <a:pt x="4400074" y="119158"/>
                </a:lnTo>
                <a:lnTo>
                  <a:pt x="4400074" y="174937"/>
                </a:lnTo>
                <a:cubicBezTo>
                  <a:pt x="4400324" y="185043"/>
                  <a:pt x="4399024" y="195158"/>
                  <a:pt x="4396173" y="205283"/>
                </a:cubicBezTo>
                <a:cubicBezTo>
                  <a:pt x="4393323" y="215408"/>
                  <a:pt x="4387422" y="225257"/>
                  <a:pt x="4378471" y="234830"/>
                </a:cubicBezTo>
                <a:cubicBezTo>
                  <a:pt x="4369520" y="244402"/>
                  <a:pt x="4356018" y="253413"/>
                  <a:pt x="4337966" y="261862"/>
                </a:cubicBezTo>
                <a:cubicBezTo>
                  <a:pt x="4319914" y="270310"/>
                  <a:pt x="4295811" y="277911"/>
                  <a:pt x="4265657" y="284665"/>
                </a:cubicBezTo>
                <a:cubicBezTo>
                  <a:pt x="4264818" y="282887"/>
                  <a:pt x="4263600" y="280804"/>
                  <a:pt x="4262000" y="278416"/>
                </a:cubicBezTo>
                <a:cubicBezTo>
                  <a:pt x="4260400" y="276029"/>
                  <a:pt x="4258875" y="273946"/>
                  <a:pt x="4257428" y="272168"/>
                </a:cubicBezTo>
                <a:cubicBezTo>
                  <a:pt x="4286514" y="266095"/>
                  <a:pt x="4309684" y="259229"/>
                  <a:pt x="4326936" y="251570"/>
                </a:cubicBezTo>
                <a:cubicBezTo>
                  <a:pt x="4344188" y="243911"/>
                  <a:pt x="4357024" y="235778"/>
                  <a:pt x="4365441" y="227172"/>
                </a:cubicBezTo>
                <a:cubicBezTo>
                  <a:pt x="4373858" y="218565"/>
                  <a:pt x="4379360" y="209804"/>
                  <a:pt x="4381943" y="200887"/>
                </a:cubicBezTo>
                <a:cubicBezTo>
                  <a:pt x="4384526" y="191971"/>
                  <a:pt x="4385694" y="183219"/>
                  <a:pt x="4385444" y="174632"/>
                </a:cubicBezTo>
                <a:close/>
                <a:moveTo>
                  <a:pt x="5697074" y="111252"/>
                </a:moveTo>
                <a:lnTo>
                  <a:pt x="5780894" y="111252"/>
                </a:lnTo>
                <a:lnTo>
                  <a:pt x="5780894" y="172784"/>
                </a:lnTo>
                <a:lnTo>
                  <a:pt x="5697074" y="172784"/>
                </a:lnTo>
                <a:close/>
                <a:moveTo>
                  <a:pt x="6048890" y="108795"/>
                </a:moveTo>
                <a:lnTo>
                  <a:pt x="6202813" y="108795"/>
                </a:lnTo>
                <a:lnTo>
                  <a:pt x="6202813" y="122511"/>
                </a:lnTo>
                <a:lnTo>
                  <a:pt x="6048890" y="122511"/>
                </a:lnTo>
                <a:close/>
                <a:moveTo>
                  <a:pt x="81344" y="104813"/>
                </a:moveTo>
                <a:lnTo>
                  <a:pt x="81344" y="184709"/>
                </a:lnTo>
                <a:lnTo>
                  <a:pt x="167335" y="184709"/>
                </a:lnTo>
                <a:lnTo>
                  <a:pt x="167335" y="104813"/>
                </a:lnTo>
                <a:close/>
                <a:moveTo>
                  <a:pt x="3111075" y="100261"/>
                </a:moveTo>
                <a:lnTo>
                  <a:pt x="3111075" y="150857"/>
                </a:lnTo>
                <a:lnTo>
                  <a:pt x="3172644" y="150857"/>
                </a:lnTo>
                <a:lnTo>
                  <a:pt x="3172644" y="100261"/>
                </a:lnTo>
                <a:close/>
                <a:moveTo>
                  <a:pt x="2191798" y="99327"/>
                </a:moveTo>
                <a:cubicBezTo>
                  <a:pt x="2190909" y="110300"/>
                  <a:pt x="2189791" y="120911"/>
                  <a:pt x="2188445" y="131160"/>
                </a:cubicBezTo>
                <a:cubicBezTo>
                  <a:pt x="2187099" y="141409"/>
                  <a:pt x="2185372" y="151334"/>
                  <a:pt x="2183264" y="160935"/>
                </a:cubicBezTo>
                <a:lnTo>
                  <a:pt x="2280190" y="160935"/>
                </a:lnTo>
                <a:lnTo>
                  <a:pt x="2280190" y="99327"/>
                </a:lnTo>
                <a:close/>
                <a:moveTo>
                  <a:pt x="2094567" y="99327"/>
                </a:moveTo>
                <a:lnTo>
                  <a:pt x="2094567" y="160935"/>
                </a:lnTo>
                <a:lnTo>
                  <a:pt x="2168328" y="160935"/>
                </a:lnTo>
                <a:cubicBezTo>
                  <a:pt x="2170424" y="151467"/>
                  <a:pt x="2172100" y="141581"/>
                  <a:pt x="2173358" y="131274"/>
                </a:cubicBezTo>
                <a:cubicBezTo>
                  <a:pt x="2174615" y="120968"/>
                  <a:pt x="2175682" y="110319"/>
                  <a:pt x="2176558" y="99327"/>
                </a:cubicBezTo>
                <a:close/>
                <a:moveTo>
                  <a:pt x="1754715" y="97822"/>
                </a:moveTo>
                <a:lnTo>
                  <a:pt x="1798301" y="97822"/>
                </a:lnTo>
                <a:lnTo>
                  <a:pt x="1798301" y="291370"/>
                </a:lnTo>
                <a:lnTo>
                  <a:pt x="1694669" y="291370"/>
                </a:lnTo>
                <a:lnTo>
                  <a:pt x="1694669" y="251746"/>
                </a:lnTo>
                <a:lnTo>
                  <a:pt x="1754715" y="251746"/>
                </a:lnTo>
                <a:close/>
                <a:moveTo>
                  <a:pt x="6395523" y="92621"/>
                </a:moveTo>
                <a:lnTo>
                  <a:pt x="6395523" y="117348"/>
                </a:lnTo>
                <a:lnTo>
                  <a:pt x="6476600" y="117348"/>
                </a:lnTo>
                <a:lnTo>
                  <a:pt x="6476600" y="92621"/>
                </a:lnTo>
                <a:close/>
                <a:moveTo>
                  <a:pt x="67361" y="91136"/>
                </a:moveTo>
                <a:lnTo>
                  <a:pt x="181623" y="91136"/>
                </a:lnTo>
                <a:lnTo>
                  <a:pt x="181623" y="198082"/>
                </a:lnTo>
                <a:lnTo>
                  <a:pt x="67361" y="198082"/>
                </a:lnTo>
                <a:close/>
                <a:moveTo>
                  <a:pt x="398050" y="89269"/>
                </a:moveTo>
                <a:lnTo>
                  <a:pt x="398050" y="113996"/>
                </a:lnTo>
                <a:lnTo>
                  <a:pt x="549536" y="113996"/>
                </a:lnTo>
                <a:lnTo>
                  <a:pt x="549536" y="89269"/>
                </a:lnTo>
                <a:close/>
                <a:moveTo>
                  <a:pt x="2939777" y="85630"/>
                </a:moveTo>
                <a:cubicBezTo>
                  <a:pt x="2948896" y="90875"/>
                  <a:pt x="2957786" y="96997"/>
                  <a:pt x="2966447" y="103994"/>
                </a:cubicBezTo>
                <a:cubicBezTo>
                  <a:pt x="2975108" y="110992"/>
                  <a:pt x="2981865" y="117571"/>
                  <a:pt x="2986716" y="123730"/>
                </a:cubicBezTo>
                <a:lnTo>
                  <a:pt x="2976658" y="132874"/>
                </a:lnTo>
                <a:cubicBezTo>
                  <a:pt x="2971534" y="126721"/>
                  <a:pt x="2964714" y="120053"/>
                  <a:pt x="2956198" y="112872"/>
                </a:cubicBezTo>
                <a:cubicBezTo>
                  <a:pt x="2947683" y="105690"/>
                  <a:pt x="2938958" y="99251"/>
                  <a:pt x="2930024" y="93555"/>
                </a:cubicBezTo>
                <a:close/>
                <a:moveTo>
                  <a:pt x="2902896" y="81363"/>
                </a:moveTo>
                <a:lnTo>
                  <a:pt x="2916917" y="81363"/>
                </a:lnTo>
                <a:lnTo>
                  <a:pt x="2916917" y="124949"/>
                </a:lnTo>
                <a:cubicBezTo>
                  <a:pt x="2916924" y="127680"/>
                  <a:pt x="2916910" y="130372"/>
                  <a:pt x="2916879" y="133027"/>
                </a:cubicBezTo>
                <a:cubicBezTo>
                  <a:pt x="2916847" y="135681"/>
                  <a:pt x="2916758" y="138373"/>
                  <a:pt x="2916612" y="141104"/>
                </a:cubicBezTo>
                <a:lnTo>
                  <a:pt x="3001956" y="141104"/>
                </a:lnTo>
                <a:lnTo>
                  <a:pt x="3001956" y="154820"/>
                </a:lnTo>
                <a:lnTo>
                  <a:pt x="2918746" y="154820"/>
                </a:lnTo>
                <a:cubicBezTo>
                  <a:pt x="2925712" y="182779"/>
                  <a:pt x="2936240" y="206947"/>
                  <a:pt x="2950331" y="227324"/>
                </a:cubicBezTo>
                <a:cubicBezTo>
                  <a:pt x="2964422" y="247701"/>
                  <a:pt x="2982341" y="262954"/>
                  <a:pt x="3004090" y="273082"/>
                </a:cubicBezTo>
                <a:cubicBezTo>
                  <a:pt x="3002204" y="274517"/>
                  <a:pt x="3000337" y="276295"/>
                  <a:pt x="2998489" y="278416"/>
                </a:cubicBezTo>
                <a:cubicBezTo>
                  <a:pt x="2996641" y="280537"/>
                  <a:pt x="2995155" y="282620"/>
                  <a:pt x="2994032" y="284665"/>
                </a:cubicBezTo>
                <a:cubicBezTo>
                  <a:pt x="2974251" y="274632"/>
                  <a:pt x="2957576" y="260484"/>
                  <a:pt x="2944006" y="242221"/>
                </a:cubicBezTo>
                <a:cubicBezTo>
                  <a:pt x="2930436" y="223959"/>
                  <a:pt x="2919781" y="202343"/>
                  <a:pt x="2912040" y="177375"/>
                </a:cubicBezTo>
                <a:cubicBezTo>
                  <a:pt x="2908313" y="196171"/>
                  <a:pt x="2900223" y="214891"/>
                  <a:pt x="2887770" y="233534"/>
                </a:cubicBezTo>
                <a:cubicBezTo>
                  <a:pt x="2875318" y="252178"/>
                  <a:pt x="2856180" y="269526"/>
                  <a:pt x="2830354" y="285579"/>
                </a:cubicBezTo>
                <a:cubicBezTo>
                  <a:pt x="2829078" y="283985"/>
                  <a:pt x="2827439" y="282296"/>
                  <a:pt x="2825439" y="280512"/>
                </a:cubicBezTo>
                <a:cubicBezTo>
                  <a:pt x="2823439" y="278727"/>
                  <a:pt x="2821419" y="277267"/>
                  <a:pt x="2819381" y="276130"/>
                </a:cubicBezTo>
                <a:cubicBezTo>
                  <a:pt x="2839110" y="264145"/>
                  <a:pt x="2854685" y="251336"/>
                  <a:pt x="2866106" y="237703"/>
                </a:cubicBezTo>
                <a:cubicBezTo>
                  <a:pt x="2877526" y="224070"/>
                  <a:pt x="2885899" y="210199"/>
                  <a:pt x="2891224" y="196092"/>
                </a:cubicBezTo>
                <a:cubicBezTo>
                  <a:pt x="2896548" y="181985"/>
                  <a:pt x="2899931" y="168227"/>
                  <a:pt x="2901372" y="154820"/>
                </a:cubicBezTo>
                <a:lnTo>
                  <a:pt x="2826392" y="154820"/>
                </a:lnTo>
                <a:lnTo>
                  <a:pt x="2826392" y="141104"/>
                </a:lnTo>
                <a:lnTo>
                  <a:pt x="2902592" y="141104"/>
                </a:lnTo>
                <a:cubicBezTo>
                  <a:pt x="2902737" y="138221"/>
                  <a:pt x="2902826" y="135452"/>
                  <a:pt x="2902858" y="132798"/>
                </a:cubicBezTo>
                <a:cubicBezTo>
                  <a:pt x="2902890" y="130144"/>
                  <a:pt x="2902902" y="127527"/>
                  <a:pt x="2902896" y="124949"/>
                </a:cubicBezTo>
                <a:close/>
                <a:moveTo>
                  <a:pt x="2497817" y="80734"/>
                </a:moveTo>
                <a:cubicBezTo>
                  <a:pt x="2497392" y="85751"/>
                  <a:pt x="2496718" y="90596"/>
                  <a:pt x="2495798" y="95270"/>
                </a:cubicBezTo>
                <a:cubicBezTo>
                  <a:pt x="2494877" y="99943"/>
                  <a:pt x="2493518" y="104560"/>
                  <a:pt x="2491721" y="109119"/>
                </a:cubicBezTo>
                <a:lnTo>
                  <a:pt x="2555729" y="109119"/>
                </a:lnTo>
                <a:lnTo>
                  <a:pt x="2555729" y="80734"/>
                </a:lnTo>
                <a:close/>
                <a:moveTo>
                  <a:pt x="2432894" y="80734"/>
                </a:moveTo>
                <a:cubicBezTo>
                  <a:pt x="2432133" y="85637"/>
                  <a:pt x="2431370" y="90482"/>
                  <a:pt x="2430608" y="95270"/>
                </a:cubicBezTo>
                <a:cubicBezTo>
                  <a:pt x="2429847" y="100058"/>
                  <a:pt x="2429084" y="104674"/>
                  <a:pt x="2428323" y="109119"/>
                </a:cubicBezTo>
                <a:lnTo>
                  <a:pt x="2476176" y="109119"/>
                </a:lnTo>
                <a:cubicBezTo>
                  <a:pt x="2478437" y="104560"/>
                  <a:pt x="2480164" y="99943"/>
                  <a:pt x="2481358" y="95270"/>
                </a:cubicBezTo>
                <a:cubicBezTo>
                  <a:pt x="2482552" y="90596"/>
                  <a:pt x="2483364" y="85751"/>
                  <a:pt x="2483796" y="80734"/>
                </a:cubicBezTo>
                <a:close/>
                <a:moveTo>
                  <a:pt x="2757507" y="80144"/>
                </a:moveTo>
                <a:cubicBezTo>
                  <a:pt x="2764663" y="85033"/>
                  <a:pt x="2771000" y="90037"/>
                  <a:pt x="2776518" y="95155"/>
                </a:cubicBezTo>
                <a:cubicBezTo>
                  <a:pt x="2782036" y="100273"/>
                  <a:pt x="2786774" y="105429"/>
                  <a:pt x="2790730" y="110624"/>
                </a:cubicBezTo>
                <a:cubicBezTo>
                  <a:pt x="2796534" y="106509"/>
                  <a:pt x="2801842" y="102318"/>
                  <a:pt x="2806656" y="98051"/>
                </a:cubicBezTo>
                <a:cubicBezTo>
                  <a:pt x="2811469" y="93784"/>
                  <a:pt x="2815711" y="89440"/>
                  <a:pt x="2819381" y="85021"/>
                </a:cubicBezTo>
                <a:lnTo>
                  <a:pt x="2831268" y="92031"/>
                </a:lnTo>
                <a:cubicBezTo>
                  <a:pt x="2826817" y="97060"/>
                  <a:pt x="2821775" y="102013"/>
                  <a:pt x="2816143" y="106890"/>
                </a:cubicBezTo>
                <a:cubicBezTo>
                  <a:pt x="2810510" y="111767"/>
                  <a:pt x="2804478" y="116567"/>
                  <a:pt x="2798045" y="121292"/>
                </a:cubicBezTo>
                <a:cubicBezTo>
                  <a:pt x="2805449" y="133795"/>
                  <a:pt x="2810300" y="146584"/>
                  <a:pt x="2812599" y="159658"/>
                </a:cubicBezTo>
                <a:cubicBezTo>
                  <a:pt x="2814898" y="172733"/>
                  <a:pt x="2815939" y="186055"/>
                  <a:pt x="2815724" y="199625"/>
                </a:cubicBezTo>
                <a:cubicBezTo>
                  <a:pt x="2815831" y="217361"/>
                  <a:pt x="2814854" y="232563"/>
                  <a:pt x="2812790" y="245231"/>
                </a:cubicBezTo>
                <a:cubicBezTo>
                  <a:pt x="2810726" y="257899"/>
                  <a:pt x="2806929" y="267691"/>
                  <a:pt x="2801398" y="274606"/>
                </a:cubicBezTo>
                <a:cubicBezTo>
                  <a:pt x="2799722" y="276600"/>
                  <a:pt x="2797664" y="278251"/>
                  <a:pt x="2795226" y="279559"/>
                </a:cubicBezTo>
                <a:cubicBezTo>
                  <a:pt x="2792787" y="280867"/>
                  <a:pt x="2789968" y="281756"/>
                  <a:pt x="2786768" y="282226"/>
                </a:cubicBezTo>
                <a:cubicBezTo>
                  <a:pt x="2782164" y="282969"/>
                  <a:pt x="2777198" y="283388"/>
                  <a:pt x="2771870" y="283483"/>
                </a:cubicBezTo>
                <a:cubicBezTo>
                  <a:pt x="2766543" y="283579"/>
                  <a:pt x="2761044" y="283464"/>
                  <a:pt x="2755373" y="283141"/>
                </a:cubicBezTo>
                <a:cubicBezTo>
                  <a:pt x="2755202" y="280950"/>
                  <a:pt x="2754630" y="278626"/>
                  <a:pt x="2753659" y="276168"/>
                </a:cubicBezTo>
                <a:cubicBezTo>
                  <a:pt x="2752687" y="273711"/>
                  <a:pt x="2751430" y="271463"/>
                  <a:pt x="2749886" y="269425"/>
                </a:cubicBezTo>
                <a:cubicBezTo>
                  <a:pt x="2756808" y="269882"/>
                  <a:pt x="2763006" y="270110"/>
                  <a:pt x="2768480" y="270110"/>
                </a:cubicBezTo>
                <a:cubicBezTo>
                  <a:pt x="2773953" y="270110"/>
                  <a:pt x="2778322" y="269882"/>
                  <a:pt x="2781586" y="269425"/>
                </a:cubicBezTo>
                <a:cubicBezTo>
                  <a:pt x="2783840" y="269279"/>
                  <a:pt x="2785732" y="268809"/>
                  <a:pt x="2787263" y="268015"/>
                </a:cubicBezTo>
                <a:cubicBezTo>
                  <a:pt x="2788793" y="267221"/>
                  <a:pt x="2790152" y="266065"/>
                  <a:pt x="2791340" y="264548"/>
                </a:cubicBezTo>
                <a:cubicBezTo>
                  <a:pt x="2795251" y="259703"/>
                  <a:pt x="2798020" y="251638"/>
                  <a:pt x="2799645" y="240354"/>
                </a:cubicBezTo>
                <a:cubicBezTo>
                  <a:pt x="2801271" y="229070"/>
                  <a:pt x="2802058" y="215291"/>
                  <a:pt x="2802008" y="199016"/>
                </a:cubicBezTo>
                <a:cubicBezTo>
                  <a:pt x="2801956" y="192971"/>
                  <a:pt x="2801754" y="186773"/>
                  <a:pt x="2801398" y="180423"/>
                </a:cubicBezTo>
                <a:cubicBezTo>
                  <a:pt x="2792787" y="190367"/>
                  <a:pt x="2782958" y="199816"/>
                  <a:pt x="2771908" y="208769"/>
                </a:cubicBezTo>
                <a:cubicBezTo>
                  <a:pt x="2760860" y="217723"/>
                  <a:pt x="2749963" y="225038"/>
                  <a:pt x="2739218" y="230715"/>
                </a:cubicBezTo>
                <a:cubicBezTo>
                  <a:pt x="2738247" y="228956"/>
                  <a:pt x="2736914" y="226987"/>
                  <a:pt x="2735218" y="224809"/>
                </a:cubicBezTo>
                <a:cubicBezTo>
                  <a:pt x="2733523" y="222631"/>
                  <a:pt x="2731808" y="220739"/>
                  <a:pt x="2730075" y="219133"/>
                </a:cubicBezTo>
                <a:cubicBezTo>
                  <a:pt x="2742806" y="213659"/>
                  <a:pt x="2755519" y="205861"/>
                  <a:pt x="2768213" y="195739"/>
                </a:cubicBezTo>
                <a:cubicBezTo>
                  <a:pt x="2780906" y="185617"/>
                  <a:pt x="2791257" y="174924"/>
                  <a:pt x="2799264" y="163659"/>
                </a:cubicBezTo>
                <a:cubicBezTo>
                  <a:pt x="2798210" y="157728"/>
                  <a:pt x="2796661" y="151911"/>
                  <a:pt x="2794616" y="146209"/>
                </a:cubicBezTo>
                <a:cubicBezTo>
                  <a:pt x="2792572" y="140507"/>
                  <a:pt x="2789955" y="134843"/>
                  <a:pt x="2786768" y="129217"/>
                </a:cubicBezTo>
                <a:cubicBezTo>
                  <a:pt x="2779287" y="133960"/>
                  <a:pt x="2771616" y="138494"/>
                  <a:pt x="2763755" y="142818"/>
                </a:cubicBezTo>
                <a:cubicBezTo>
                  <a:pt x="2755894" y="147143"/>
                  <a:pt x="2747918" y="151143"/>
                  <a:pt x="2739828" y="154820"/>
                </a:cubicBezTo>
                <a:cubicBezTo>
                  <a:pt x="2738704" y="153391"/>
                  <a:pt x="2737294" y="151829"/>
                  <a:pt x="2735599" y="150133"/>
                </a:cubicBezTo>
                <a:cubicBezTo>
                  <a:pt x="2733904" y="148438"/>
                  <a:pt x="2732266" y="146952"/>
                  <a:pt x="2730684" y="145676"/>
                </a:cubicBezTo>
                <a:cubicBezTo>
                  <a:pt x="2739111" y="141853"/>
                  <a:pt x="2747480" y="137687"/>
                  <a:pt x="2755792" y="133179"/>
                </a:cubicBezTo>
                <a:cubicBezTo>
                  <a:pt x="2764104" y="128670"/>
                  <a:pt x="2772093" y="123895"/>
                  <a:pt x="2779757" y="118853"/>
                </a:cubicBezTo>
                <a:cubicBezTo>
                  <a:pt x="2775820" y="113513"/>
                  <a:pt x="2771197" y="108268"/>
                  <a:pt x="2765889" y="103118"/>
                </a:cubicBezTo>
                <a:cubicBezTo>
                  <a:pt x="2760580" y="97968"/>
                  <a:pt x="2754433" y="92952"/>
                  <a:pt x="2747448" y="88069"/>
                </a:cubicBezTo>
                <a:close/>
                <a:moveTo>
                  <a:pt x="5691588" y="77724"/>
                </a:moveTo>
                <a:lnTo>
                  <a:pt x="5787904" y="77724"/>
                </a:lnTo>
                <a:lnTo>
                  <a:pt x="5787904" y="89878"/>
                </a:lnTo>
                <a:lnTo>
                  <a:pt x="5691588" y="89878"/>
                </a:lnTo>
                <a:close/>
                <a:moveTo>
                  <a:pt x="383724" y="77420"/>
                </a:moveTo>
                <a:lnTo>
                  <a:pt x="564471" y="77420"/>
                </a:lnTo>
                <a:lnTo>
                  <a:pt x="564471" y="163030"/>
                </a:lnTo>
                <a:lnTo>
                  <a:pt x="434321" y="163030"/>
                </a:lnTo>
                <a:cubicBezTo>
                  <a:pt x="431864" y="167025"/>
                  <a:pt x="429159" y="171019"/>
                  <a:pt x="426206" y="175013"/>
                </a:cubicBezTo>
                <a:cubicBezTo>
                  <a:pt x="423253" y="179007"/>
                  <a:pt x="420167" y="182849"/>
                  <a:pt x="416948" y="186538"/>
                </a:cubicBezTo>
                <a:lnTo>
                  <a:pt x="547402" y="186538"/>
                </a:lnTo>
                <a:lnTo>
                  <a:pt x="550450" y="185622"/>
                </a:lnTo>
                <a:lnTo>
                  <a:pt x="559594" y="192312"/>
                </a:lnTo>
                <a:cubicBezTo>
                  <a:pt x="551136" y="203702"/>
                  <a:pt x="540773" y="213896"/>
                  <a:pt x="528504" y="222894"/>
                </a:cubicBezTo>
                <a:cubicBezTo>
                  <a:pt x="516236" y="231893"/>
                  <a:pt x="502520" y="239882"/>
                  <a:pt x="487356" y="246863"/>
                </a:cubicBezTo>
                <a:cubicBezTo>
                  <a:pt x="504978" y="252796"/>
                  <a:pt x="523837" y="257623"/>
                  <a:pt x="543935" y="261345"/>
                </a:cubicBezTo>
                <a:cubicBezTo>
                  <a:pt x="564033" y="265067"/>
                  <a:pt x="584797" y="267760"/>
                  <a:pt x="606228" y="269425"/>
                </a:cubicBezTo>
                <a:cubicBezTo>
                  <a:pt x="604539" y="271336"/>
                  <a:pt x="602965" y="273533"/>
                  <a:pt x="601504" y="276016"/>
                </a:cubicBezTo>
                <a:cubicBezTo>
                  <a:pt x="600043" y="278499"/>
                  <a:pt x="598774" y="280772"/>
                  <a:pt x="597694" y="282836"/>
                </a:cubicBezTo>
                <a:cubicBezTo>
                  <a:pt x="574561" y="280728"/>
                  <a:pt x="552171" y="277324"/>
                  <a:pt x="530524" y="272624"/>
                </a:cubicBezTo>
                <a:cubicBezTo>
                  <a:pt x="508877" y="267925"/>
                  <a:pt x="488696" y="261777"/>
                  <a:pt x="469983" y="254180"/>
                </a:cubicBezTo>
                <a:cubicBezTo>
                  <a:pt x="448736" y="262361"/>
                  <a:pt x="426460" y="268941"/>
                  <a:pt x="403155" y="273920"/>
                </a:cubicBezTo>
                <a:cubicBezTo>
                  <a:pt x="379851" y="278899"/>
                  <a:pt x="356813" y="282582"/>
                  <a:pt x="334042" y="284969"/>
                </a:cubicBezTo>
                <a:cubicBezTo>
                  <a:pt x="333540" y="282760"/>
                  <a:pt x="332715" y="280397"/>
                  <a:pt x="331566" y="277883"/>
                </a:cubicBezTo>
                <a:cubicBezTo>
                  <a:pt x="330416" y="275368"/>
                  <a:pt x="329210" y="273158"/>
                  <a:pt x="327946" y="271253"/>
                </a:cubicBezTo>
                <a:cubicBezTo>
                  <a:pt x="348857" y="269462"/>
                  <a:pt x="369977" y="266566"/>
                  <a:pt x="391306" y="262565"/>
                </a:cubicBezTo>
                <a:cubicBezTo>
                  <a:pt x="412636" y="258563"/>
                  <a:pt x="433070" y="253228"/>
                  <a:pt x="452609" y="246558"/>
                </a:cubicBezTo>
                <a:cubicBezTo>
                  <a:pt x="441592" y="241223"/>
                  <a:pt x="431394" y="235278"/>
                  <a:pt x="422015" y="228723"/>
                </a:cubicBezTo>
                <a:cubicBezTo>
                  <a:pt x="412636" y="222168"/>
                  <a:pt x="404343" y="215003"/>
                  <a:pt x="397136" y="207228"/>
                </a:cubicBezTo>
                <a:cubicBezTo>
                  <a:pt x="390709" y="213034"/>
                  <a:pt x="384131" y="218496"/>
                  <a:pt x="377400" y="223616"/>
                </a:cubicBezTo>
                <a:cubicBezTo>
                  <a:pt x="370669" y="228735"/>
                  <a:pt x="363938" y="233436"/>
                  <a:pt x="357207" y="237717"/>
                </a:cubicBezTo>
                <a:cubicBezTo>
                  <a:pt x="356045" y="236383"/>
                  <a:pt x="354406" y="234706"/>
                  <a:pt x="352292" y="232686"/>
                </a:cubicBezTo>
                <a:cubicBezTo>
                  <a:pt x="350177" y="230666"/>
                  <a:pt x="348158" y="228989"/>
                  <a:pt x="346234" y="227655"/>
                </a:cubicBezTo>
                <a:cubicBezTo>
                  <a:pt x="360166" y="219781"/>
                  <a:pt x="373450" y="210309"/>
                  <a:pt x="386087" y="199239"/>
                </a:cubicBezTo>
                <a:cubicBezTo>
                  <a:pt x="398723" y="188169"/>
                  <a:pt x="409417" y="176099"/>
                  <a:pt x="418167" y="163030"/>
                </a:cubicBezTo>
                <a:lnTo>
                  <a:pt x="383724" y="163030"/>
                </a:lnTo>
                <a:close/>
                <a:moveTo>
                  <a:pt x="1420959" y="73762"/>
                </a:moveTo>
                <a:lnTo>
                  <a:pt x="1514532" y="73762"/>
                </a:lnTo>
                <a:lnTo>
                  <a:pt x="1514532" y="102375"/>
                </a:lnTo>
                <a:lnTo>
                  <a:pt x="1420959" y="102375"/>
                </a:lnTo>
                <a:close/>
                <a:moveTo>
                  <a:pt x="3243358" y="58503"/>
                </a:moveTo>
                <a:cubicBezTo>
                  <a:pt x="3247117" y="83243"/>
                  <a:pt x="3251943" y="106534"/>
                  <a:pt x="3257836" y="128378"/>
                </a:cubicBezTo>
                <a:cubicBezTo>
                  <a:pt x="3263729" y="150222"/>
                  <a:pt x="3270993" y="170314"/>
                  <a:pt x="3279629" y="188653"/>
                </a:cubicBezTo>
                <a:cubicBezTo>
                  <a:pt x="3289433" y="170809"/>
                  <a:pt x="3298019" y="151022"/>
                  <a:pt x="3305384" y="129293"/>
                </a:cubicBezTo>
                <a:cubicBezTo>
                  <a:pt x="3312750" y="107563"/>
                  <a:pt x="3318592" y="83966"/>
                  <a:pt x="3322910" y="58503"/>
                </a:cubicBezTo>
                <a:close/>
                <a:moveTo>
                  <a:pt x="6395523" y="55741"/>
                </a:moveTo>
                <a:lnTo>
                  <a:pt x="6395523" y="80772"/>
                </a:lnTo>
                <a:lnTo>
                  <a:pt x="6476600" y="80772"/>
                </a:lnTo>
                <a:lnTo>
                  <a:pt x="6476600" y="55741"/>
                </a:lnTo>
                <a:close/>
                <a:moveTo>
                  <a:pt x="4871352" y="55436"/>
                </a:moveTo>
                <a:lnTo>
                  <a:pt x="4871352" y="153315"/>
                </a:lnTo>
                <a:lnTo>
                  <a:pt x="4908246" y="153315"/>
                </a:lnTo>
                <a:cubicBezTo>
                  <a:pt x="4930162" y="153435"/>
                  <a:pt x="4946476" y="149459"/>
                  <a:pt x="4957185" y="141385"/>
                </a:cubicBezTo>
                <a:cubicBezTo>
                  <a:pt x="4967895" y="133311"/>
                  <a:pt x="4973232" y="120415"/>
                  <a:pt x="4973193" y="102698"/>
                </a:cubicBezTo>
                <a:cubicBezTo>
                  <a:pt x="4973200" y="84987"/>
                  <a:pt x="4967698" y="72613"/>
                  <a:pt x="4956690" y="65574"/>
                </a:cubicBezTo>
                <a:cubicBezTo>
                  <a:pt x="4945682" y="58536"/>
                  <a:pt x="4929127" y="55156"/>
                  <a:pt x="4907027" y="55436"/>
                </a:cubicBezTo>
                <a:close/>
                <a:moveTo>
                  <a:pt x="4642752" y="55436"/>
                </a:moveTo>
                <a:lnTo>
                  <a:pt x="4642752" y="153315"/>
                </a:lnTo>
                <a:lnTo>
                  <a:pt x="4679646" y="153315"/>
                </a:lnTo>
                <a:cubicBezTo>
                  <a:pt x="4701562" y="153435"/>
                  <a:pt x="4717876" y="149459"/>
                  <a:pt x="4728585" y="141385"/>
                </a:cubicBezTo>
                <a:cubicBezTo>
                  <a:pt x="4739296" y="133311"/>
                  <a:pt x="4744632" y="120415"/>
                  <a:pt x="4744593" y="102698"/>
                </a:cubicBezTo>
                <a:cubicBezTo>
                  <a:pt x="4744600" y="84987"/>
                  <a:pt x="4739098" y="72613"/>
                  <a:pt x="4728090" y="65574"/>
                </a:cubicBezTo>
                <a:cubicBezTo>
                  <a:pt x="4717082" y="58536"/>
                  <a:pt x="4700527" y="55156"/>
                  <a:pt x="4678427" y="55436"/>
                </a:cubicBezTo>
                <a:close/>
                <a:moveTo>
                  <a:pt x="4111886" y="51169"/>
                </a:moveTo>
                <a:cubicBezTo>
                  <a:pt x="4097218" y="51175"/>
                  <a:pt x="4085618" y="59470"/>
                  <a:pt x="4077086" y="76053"/>
                </a:cubicBezTo>
                <a:cubicBezTo>
                  <a:pt x="4068555" y="92637"/>
                  <a:pt x="4064197" y="117470"/>
                  <a:pt x="4064013" y="150553"/>
                </a:cubicBezTo>
                <a:cubicBezTo>
                  <a:pt x="4064197" y="184233"/>
                  <a:pt x="4068555" y="209473"/>
                  <a:pt x="4077086" y="226272"/>
                </a:cubicBezTo>
                <a:cubicBezTo>
                  <a:pt x="4085618" y="243071"/>
                  <a:pt x="4097218" y="251467"/>
                  <a:pt x="4111886" y="251460"/>
                </a:cubicBezTo>
                <a:cubicBezTo>
                  <a:pt x="4126407" y="251467"/>
                  <a:pt x="4137918" y="243071"/>
                  <a:pt x="4146418" y="226272"/>
                </a:cubicBezTo>
                <a:cubicBezTo>
                  <a:pt x="4154918" y="209473"/>
                  <a:pt x="4159262" y="184233"/>
                  <a:pt x="4159454" y="150553"/>
                </a:cubicBezTo>
                <a:cubicBezTo>
                  <a:pt x="4159262" y="117470"/>
                  <a:pt x="4154918" y="92637"/>
                  <a:pt x="4146418" y="76053"/>
                </a:cubicBezTo>
                <a:cubicBezTo>
                  <a:pt x="4137918" y="59470"/>
                  <a:pt x="4126407" y="51175"/>
                  <a:pt x="4111886" y="51169"/>
                </a:cubicBezTo>
                <a:close/>
                <a:moveTo>
                  <a:pt x="3902335" y="51169"/>
                </a:moveTo>
                <a:cubicBezTo>
                  <a:pt x="3887667" y="51175"/>
                  <a:pt x="3876068" y="59470"/>
                  <a:pt x="3867536" y="76053"/>
                </a:cubicBezTo>
                <a:cubicBezTo>
                  <a:pt x="3859005" y="92637"/>
                  <a:pt x="3854647" y="117470"/>
                  <a:pt x="3854463" y="150553"/>
                </a:cubicBezTo>
                <a:cubicBezTo>
                  <a:pt x="3854647" y="184233"/>
                  <a:pt x="3859005" y="209473"/>
                  <a:pt x="3867536" y="226272"/>
                </a:cubicBezTo>
                <a:cubicBezTo>
                  <a:pt x="3876068" y="243071"/>
                  <a:pt x="3887667" y="251467"/>
                  <a:pt x="3902335" y="251460"/>
                </a:cubicBezTo>
                <a:cubicBezTo>
                  <a:pt x="3916857" y="251467"/>
                  <a:pt x="3928368" y="243071"/>
                  <a:pt x="3936868" y="226272"/>
                </a:cubicBezTo>
                <a:cubicBezTo>
                  <a:pt x="3945368" y="209473"/>
                  <a:pt x="3949713" y="184233"/>
                  <a:pt x="3949904" y="150553"/>
                </a:cubicBezTo>
                <a:cubicBezTo>
                  <a:pt x="3949713" y="117470"/>
                  <a:pt x="3945368" y="92637"/>
                  <a:pt x="3936868" y="76053"/>
                </a:cubicBezTo>
                <a:cubicBezTo>
                  <a:pt x="3928368" y="59470"/>
                  <a:pt x="3916857" y="51175"/>
                  <a:pt x="3902335" y="51169"/>
                </a:cubicBezTo>
                <a:close/>
                <a:moveTo>
                  <a:pt x="3692785" y="51169"/>
                </a:moveTo>
                <a:cubicBezTo>
                  <a:pt x="3678117" y="51175"/>
                  <a:pt x="3666518" y="59470"/>
                  <a:pt x="3657986" y="76053"/>
                </a:cubicBezTo>
                <a:cubicBezTo>
                  <a:pt x="3649455" y="92637"/>
                  <a:pt x="3645097" y="117470"/>
                  <a:pt x="3644913" y="150553"/>
                </a:cubicBezTo>
                <a:cubicBezTo>
                  <a:pt x="3645097" y="184233"/>
                  <a:pt x="3649455" y="209473"/>
                  <a:pt x="3657986" y="226272"/>
                </a:cubicBezTo>
                <a:cubicBezTo>
                  <a:pt x="3666518" y="243071"/>
                  <a:pt x="3678117" y="251467"/>
                  <a:pt x="3692785" y="251460"/>
                </a:cubicBezTo>
                <a:cubicBezTo>
                  <a:pt x="3707307" y="251467"/>
                  <a:pt x="3718818" y="243071"/>
                  <a:pt x="3727318" y="226272"/>
                </a:cubicBezTo>
                <a:cubicBezTo>
                  <a:pt x="3735818" y="209473"/>
                  <a:pt x="3740163" y="184233"/>
                  <a:pt x="3740354" y="150553"/>
                </a:cubicBezTo>
                <a:cubicBezTo>
                  <a:pt x="3740163" y="117470"/>
                  <a:pt x="3735818" y="92637"/>
                  <a:pt x="3727318" y="76053"/>
                </a:cubicBezTo>
                <a:cubicBezTo>
                  <a:pt x="3718818" y="59470"/>
                  <a:pt x="3707307" y="51175"/>
                  <a:pt x="3692785" y="51169"/>
                </a:cubicBezTo>
                <a:close/>
                <a:moveTo>
                  <a:pt x="2128704" y="46901"/>
                </a:moveTo>
                <a:cubicBezTo>
                  <a:pt x="2123529" y="53474"/>
                  <a:pt x="2118030" y="60008"/>
                  <a:pt x="2112207" y="66504"/>
                </a:cubicBezTo>
                <a:cubicBezTo>
                  <a:pt x="2106384" y="73000"/>
                  <a:pt x="2100199" y="79382"/>
                  <a:pt x="2093652" y="85649"/>
                </a:cubicBezTo>
                <a:lnTo>
                  <a:pt x="2184788" y="85649"/>
                </a:lnTo>
                <a:cubicBezTo>
                  <a:pt x="2190045" y="80183"/>
                  <a:pt x="2195227" y="74030"/>
                  <a:pt x="2200332" y="67191"/>
                </a:cubicBezTo>
                <a:cubicBezTo>
                  <a:pt x="2205438" y="60351"/>
                  <a:pt x="2210010" y="53588"/>
                  <a:pt x="2214048" y="46901"/>
                </a:cubicBezTo>
                <a:close/>
                <a:moveTo>
                  <a:pt x="3329311" y="43568"/>
                </a:moveTo>
                <a:lnTo>
                  <a:pt x="3338456" y="46311"/>
                </a:lnTo>
                <a:cubicBezTo>
                  <a:pt x="3333839" y="78461"/>
                  <a:pt x="3327222" y="107658"/>
                  <a:pt x="3318605" y="133903"/>
                </a:cubicBezTo>
                <a:cubicBezTo>
                  <a:pt x="3309988" y="160147"/>
                  <a:pt x="3299638" y="183477"/>
                  <a:pt x="3287554" y="203893"/>
                </a:cubicBezTo>
                <a:cubicBezTo>
                  <a:pt x="3295606" y="218269"/>
                  <a:pt x="3304877" y="231121"/>
                  <a:pt x="3315367" y="242450"/>
                </a:cubicBezTo>
                <a:cubicBezTo>
                  <a:pt x="3325857" y="253778"/>
                  <a:pt x="3337719" y="263278"/>
                  <a:pt x="3350952" y="270949"/>
                </a:cubicBezTo>
                <a:cubicBezTo>
                  <a:pt x="3349060" y="272371"/>
                  <a:pt x="3347130" y="274098"/>
                  <a:pt x="3345161" y="276130"/>
                </a:cubicBezTo>
                <a:cubicBezTo>
                  <a:pt x="3343192" y="278162"/>
                  <a:pt x="3341567" y="280194"/>
                  <a:pt x="3340284" y="282226"/>
                </a:cubicBezTo>
                <a:cubicBezTo>
                  <a:pt x="3327673" y="274454"/>
                  <a:pt x="3316320" y="265157"/>
                  <a:pt x="3306223" y="254337"/>
                </a:cubicBezTo>
                <a:cubicBezTo>
                  <a:pt x="3296126" y="243517"/>
                  <a:pt x="3287058" y="231172"/>
                  <a:pt x="3279019" y="217304"/>
                </a:cubicBezTo>
                <a:cubicBezTo>
                  <a:pt x="3269545" y="231636"/>
                  <a:pt x="3259461" y="244425"/>
                  <a:pt x="3248768" y="255670"/>
                </a:cubicBezTo>
                <a:cubicBezTo>
                  <a:pt x="3238075" y="266916"/>
                  <a:pt x="3226924" y="276581"/>
                  <a:pt x="3215316" y="284665"/>
                </a:cubicBezTo>
                <a:cubicBezTo>
                  <a:pt x="3214053" y="282747"/>
                  <a:pt x="3212541" y="280715"/>
                  <a:pt x="3210782" y="278569"/>
                </a:cubicBezTo>
                <a:cubicBezTo>
                  <a:pt x="3209023" y="276422"/>
                  <a:pt x="3207284" y="274695"/>
                  <a:pt x="3205563" y="273387"/>
                </a:cubicBezTo>
                <a:cubicBezTo>
                  <a:pt x="3217494" y="265576"/>
                  <a:pt x="3228988" y="255747"/>
                  <a:pt x="3240043" y="243898"/>
                </a:cubicBezTo>
                <a:cubicBezTo>
                  <a:pt x="3251098" y="232048"/>
                  <a:pt x="3261449" y="218409"/>
                  <a:pt x="3271094" y="202978"/>
                </a:cubicBezTo>
                <a:cubicBezTo>
                  <a:pt x="3261246" y="183109"/>
                  <a:pt x="3252978" y="161049"/>
                  <a:pt x="3246292" y="136798"/>
                </a:cubicBezTo>
                <a:cubicBezTo>
                  <a:pt x="3239605" y="112548"/>
                  <a:pt x="3234157" y="86449"/>
                  <a:pt x="3229947" y="58503"/>
                </a:cubicBezTo>
                <a:lnTo>
                  <a:pt x="3211964" y="58503"/>
                </a:lnTo>
                <a:lnTo>
                  <a:pt x="3211964" y="44482"/>
                </a:lnTo>
                <a:lnTo>
                  <a:pt x="3326873" y="44482"/>
                </a:lnTo>
                <a:close/>
                <a:moveTo>
                  <a:pt x="2569750" y="42329"/>
                </a:moveTo>
                <a:lnTo>
                  <a:pt x="2569750" y="68885"/>
                </a:lnTo>
                <a:lnTo>
                  <a:pt x="2623090" y="68885"/>
                </a:lnTo>
                <a:lnTo>
                  <a:pt x="2623090" y="42329"/>
                </a:lnTo>
                <a:close/>
                <a:moveTo>
                  <a:pt x="2498122" y="42329"/>
                </a:moveTo>
                <a:lnTo>
                  <a:pt x="2498122" y="67359"/>
                </a:lnTo>
                <a:lnTo>
                  <a:pt x="2498122" y="68885"/>
                </a:lnTo>
                <a:lnTo>
                  <a:pt x="2555729" y="68885"/>
                </a:lnTo>
                <a:lnTo>
                  <a:pt x="2555729" y="42329"/>
                </a:lnTo>
                <a:close/>
                <a:moveTo>
                  <a:pt x="5049622" y="40234"/>
                </a:moveTo>
                <a:lnTo>
                  <a:pt x="5208080" y="40234"/>
                </a:lnTo>
                <a:lnTo>
                  <a:pt x="5208080" y="55741"/>
                </a:lnTo>
                <a:lnTo>
                  <a:pt x="5137976" y="55741"/>
                </a:lnTo>
                <a:lnTo>
                  <a:pt x="5137976" y="262395"/>
                </a:lnTo>
                <a:lnTo>
                  <a:pt x="5119420" y="262395"/>
                </a:lnTo>
                <a:lnTo>
                  <a:pt x="5119420" y="55741"/>
                </a:lnTo>
                <a:lnTo>
                  <a:pt x="5049622" y="55741"/>
                </a:lnTo>
                <a:close/>
                <a:moveTo>
                  <a:pt x="4853102" y="40234"/>
                </a:moveTo>
                <a:lnTo>
                  <a:pt x="4910686" y="40234"/>
                </a:lnTo>
                <a:cubicBezTo>
                  <a:pt x="4936075" y="39959"/>
                  <a:pt x="4955874" y="44614"/>
                  <a:pt x="4970084" y="54200"/>
                </a:cubicBezTo>
                <a:cubicBezTo>
                  <a:pt x="4984294" y="63785"/>
                  <a:pt x="4991514" y="79951"/>
                  <a:pt x="4991748" y="102698"/>
                </a:cubicBezTo>
                <a:cubicBezTo>
                  <a:pt x="4991508" y="124917"/>
                  <a:pt x="4984376" y="141452"/>
                  <a:pt x="4970350" y="152302"/>
                </a:cubicBezTo>
                <a:cubicBezTo>
                  <a:pt x="4956325" y="163152"/>
                  <a:pt x="4936844" y="168557"/>
                  <a:pt x="4911906" y="168517"/>
                </a:cubicBezTo>
                <a:lnTo>
                  <a:pt x="4871352" y="168517"/>
                </a:lnTo>
                <a:lnTo>
                  <a:pt x="4871352" y="262395"/>
                </a:lnTo>
                <a:lnTo>
                  <a:pt x="4853102" y="262395"/>
                </a:lnTo>
                <a:close/>
                <a:moveTo>
                  <a:pt x="4624502" y="40234"/>
                </a:moveTo>
                <a:lnTo>
                  <a:pt x="4682086" y="40234"/>
                </a:lnTo>
                <a:cubicBezTo>
                  <a:pt x="4707474" y="39959"/>
                  <a:pt x="4727274" y="44614"/>
                  <a:pt x="4741484" y="54200"/>
                </a:cubicBezTo>
                <a:cubicBezTo>
                  <a:pt x="4755693" y="63785"/>
                  <a:pt x="4762914" y="79951"/>
                  <a:pt x="4763148" y="102698"/>
                </a:cubicBezTo>
                <a:cubicBezTo>
                  <a:pt x="4762908" y="124917"/>
                  <a:pt x="4755776" y="141452"/>
                  <a:pt x="4741750" y="152302"/>
                </a:cubicBezTo>
                <a:cubicBezTo>
                  <a:pt x="4727725" y="163152"/>
                  <a:pt x="4708244" y="168557"/>
                  <a:pt x="4683306" y="168517"/>
                </a:cubicBezTo>
                <a:lnTo>
                  <a:pt x="4642752" y="168517"/>
                </a:lnTo>
                <a:lnTo>
                  <a:pt x="4642752" y="262395"/>
                </a:lnTo>
                <a:lnTo>
                  <a:pt x="4624502" y="262395"/>
                </a:lnTo>
                <a:close/>
                <a:moveTo>
                  <a:pt x="3435706" y="40234"/>
                </a:moveTo>
                <a:lnTo>
                  <a:pt x="3537189" y="40234"/>
                </a:lnTo>
                <a:lnTo>
                  <a:pt x="3537189" y="55741"/>
                </a:lnTo>
                <a:lnTo>
                  <a:pt x="3451555" y="55741"/>
                </a:lnTo>
                <a:lnTo>
                  <a:pt x="3445154" y="130428"/>
                </a:lnTo>
                <a:cubicBezTo>
                  <a:pt x="3450419" y="127191"/>
                  <a:pt x="3456044" y="124619"/>
                  <a:pt x="3462033" y="122713"/>
                </a:cubicBezTo>
                <a:cubicBezTo>
                  <a:pt x="3468021" y="120807"/>
                  <a:pt x="3474790" y="119831"/>
                  <a:pt x="3482340" y="119787"/>
                </a:cubicBezTo>
                <a:cubicBezTo>
                  <a:pt x="3501084" y="119671"/>
                  <a:pt x="3516622" y="125381"/>
                  <a:pt x="3528956" y="136916"/>
                </a:cubicBezTo>
                <a:cubicBezTo>
                  <a:pt x="3541289" y="148452"/>
                  <a:pt x="3547683" y="166510"/>
                  <a:pt x="3548139" y="191091"/>
                </a:cubicBezTo>
                <a:cubicBezTo>
                  <a:pt x="3547936" y="207186"/>
                  <a:pt x="3544552" y="220827"/>
                  <a:pt x="3537989" y="232015"/>
                </a:cubicBezTo>
                <a:cubicBezTo>
                  <a:pt x="3531424" y="243203"/>
                  <a:pt x="3522896" y="251714"/>
                  <a:pt x="3512404" y="257549"/>
                </a:cubicBezTo>
                <a:cubicBezTo>
                  <a:pt x="3501911" y="263384"/>
                  <a:pt x="3490671" y="266320"/>
                  <a:pt x="3478682" y="266357"/>
                </a:cubicBezTo>
                <a:cubicBezTo>
                  <a:pt x="3461652" y="266029"/>
                  <a:pt x="3447707" y="262962"/>
                  <a:pt x="3436849" y="257156"/>
                </a:cubicBezTo>
                <a:cubicBezTo>
                  <a:pt x="3425990" y="251349"/>
                  <a:pt x="3417075" y="244776"/>
                  <a:pt x="3410102" y="237435"/>
                </a:cubicBezTo>
                <a:lnTo>
                  <a:pt x="3419856" y="224934"/>
                </a:lnTo>
                <a:cubicBezTo>
                  <a:pt x="3426073" y="231896"/>
                  <a:pt x="3433756" y="237943"/>
                  <a:pt x="3442907" y="243076"/>
                </a:cubicBezTo>
                <a:cubicBezTo>
                  <a:pt x="3452057" y="248208"/>
                  <a:pt x="3463779" y="250902"/>
                  <a:pt x="3478073" y="251156"/>
                </a:cubicBezTo>
                <a:cubicBezTo>
                  <a:pt x="3492500" y="250927"/>
                  <a:pt x="3504641" y="245515"/>
                  <a:pt x="3514496" y="234920"/>
                </a:cubicBezTo>
                <a:cubicBezTo>
                  <a:pt x="3524352" y="224325"/>
                  <a:pt x="3529482" y="209918"/>
                  <a:pt x="3529889" y="191701"/>
                </a:cubicBezTo>
                <a:cubicBezTo>
                  <a:pt x="3529711" y="173851"/>
                  <a:pt x="3525114" y="159927"/>
                  <a:pt x="3516097" y="149929"/>
                </a:cubicBezTo>
                <a:cubicBezTo>
                  <a:pt x="3507080" y="139931"/>
                  <a:pt x="3494710" y="134849"/>
                  <a:pt x="3478987" y="134684"/>
                </a:cubicBezTo>
                <a:cubicBezTo>
                  <a:pt x="3471062" y="134735"/>
                  <a:pt x="3464052" y="136005"/>
                  <a:pt x="3457956" y="138495"/>
                </a:cubicBezTo>
                <a:cubicBezTo>
                  <a:pt x="3451860" y="140986"/>
                  <a:pt x="3445764" y="144391"/>
                  <a:pt x="3439668" y="148710"/>
                </a:cubicBezTo>
                <a:lnTo>
                  <a:pt x="3428086" y="141697"/>
                </a:lnTo>
                <a:close/>
                <a:moveTo>
                  <a:pt x="3111075" y="37777"/>
                </a:moveTo>
                <a:lnTo>
                  <a:pt x="3111075" y="87154"/>
                </a:lnTo>
                <a:lnTo>
                  <a:pt x="3172644" y="87154"/>
                </a:lnTo>
                <a:lnTo>
                  <a:pt x="3172644" y="37777"/>
                </a:lnTo>
                <a:close/>
                <a:moveTo>
                  <a:pt x="14593" y="36843"/>
                </a:moveTo>
                <a:lnTo>
                  <a:pt x="14593" y="253899"/>
                </a:lnTo>
                <a:lnTo>
                  <a:pt x="235306" y="253899"/>
                </a:lnTo>
                <a:lnTo>
                  <a:pt x="235306" y="36843"/>
                </a:lnTo>
                <a:close/>
                <a:moveTo>
                  <a:pt x="4111886" y="36272"/>
                </a:moveTo>
                <a:cubicBezTo>
                  <a:pt x="4132212" y="36213"/>
                  <a:pt x="4148111" y="45619"/>
                  <a:pt x="4159583" y="64489"/>
                </a:cubicBezTo>
                <a:cubicBezTo>
                  <a:pt x="4171056" y="83360"/>
                  <a:pt x="4176892" y="112048"/>
                  <a:pt x="4177094" y="150553"/>
                </a:cubicBezTo>
                <a:cubicBezTo>
                  <a:pt x="4176892" y="189522"/>
                  <a:pt x="4171056" y="218578"/>
                  <a:pt x="4159583" y="237721"/>
                </a:cubicBezTo>
                <a:cubicBezTo>
                  <a:pt x="4148111" y="256865"/>
                  <a:pt x="4132212" y="266410"/>
                  <a:pt x="4111886" y="266357"/>
                </a:cubicBezTo>
                <a:cubicBezTo>
                  <a:pt x="4091413" y="266410"/>
                  <a:pt x="4075425" y="256865"/>
                  <a:pt x="4063921" y="237721"/>
                </a:cubicBezTo>
                <a:cubicBezTo>
                  <a:pt x="4052417" y="218578"/>
                  <a:pt x="4046568" y="189522"/>
                  <a:pt x="4046372" y="150553"/>
                </a:cubicBezTo>
                <a:cubicBezTo>
                  <a:pt x="4046568" y="112048"/>
                  <a:pt x="4052417" y="83360"/>
                  <a:pt x="4063921" y="64489"/>
                </a:cubicBezTo>
                <a:cubicBezTo>
                  <a:pt x="4075425" y="45619"/>
                  <a:pt x="4091413" y="36213"/>
                  <a:pt x="4111886" y="36272"/>
                </a:cubicBezTo>
                <a:close/>
                <a:moveTo>
                  <a:pt x="3902335" y="36272"/>
                </a:moveTo>
                <a:cubicBezTo>
                  <a:pt x="3922662" y="36213"/>
                  <a:pt x="3938561" y="45619"/>
                  <a:pt x="3950033" y="64489"/>
                </a:cubicBezTo>
                <a:cubicBezTo>
                  <a:pt x="3961505" y="83360"/>
                  <a:pt x="3967342" y="112048"/>
                  <a:pt x="3967544" y="150553"/>
                </a:cubicBezTo>
                <a:cubicBezTo>
                  <a:pt x="3967342" y="189522"/>
                  <a:pt x="3961505" y="218578"/>
                  <a:pt x="3950033" y="237721"/>
                </a:cubicBezTo>
                <a:cubicBezTo>
                  <a:pt x="3938561" y="256865"/>
                  <a:pt x="3922662" y="266410"/>
                  <a:pt x="3902335" y="266357"/>
                </a:cubicBezTo>
                <a:cubicBezTo>
                  <a:pt x="3881863" y="266410"/>
                  <a:pt x="3865875" y="256865"/>
                  <a:pt x="3854371" y="237721"/>
                </a:cubicBezTo>
                <a:cubicBezTo>
                  <a:pt x="3842867" y="218578"/>
                  <a:pt x="3837018" y="189522"/>
                  <a:pt x="3836822" y="150553"/>
                </a:cubicBezTo>
                <a:cubicBezTo>
                  <a:pt x="3837018" y="112048"/>
                  <a:pt x="3842867" y="83360"/>
                  <a:pt x="3854371" y="64489"/>
                </a:cubicBezTo>
                <a:cubicBezTo>
                  <a:pt x="3865875" y="45619"/>
                  <a:pt x="3881863" y="36213"/>
                  <a:pt x="3902335" y="36272"/>
                </a:cubicBezTo>
                <a:close/>
                <a:moveTo>
                  <a:pt x="3692785" y="36272"/>
                </a:moveTo>
                <a:cubicBezTo>
                  <a:pt x="3713112" y="36213"/>
                  <a:pt x="3729011" y="45619"/>
                  <a:pt x="3740483" y="64489"/>
                </a:cubicBezTo>
                <a:cubicBezTo>
                  <a:pt x="3751955" y="83360"/>
                  <a:pt x="3757792" y="112048"/>
                  <a:pt x="3757994" y="150553"/>
                </a:cubicBezTo>
                <a:cubicBezTo>
                  <a:pt x="3757792" y="189522"/>
                  <a:pt x="3751955" y="218578"/>
                  <a:pt x="3740483" y="237721"/>
                </a:cubicBezTo>
                <a:cubicBezTo>
                  <a:pt x="3729011" y="256865"/>
                  <a:pt x="3713112" y="266410"/>
                  <a:pt x="3692785" y="266357"/>
                </a:cubicBezTo>
                <a:cubicBezTo>
                  <a:pt x="3672313" y="266410"/>
                  <a:pt x="3656325" y="256865"/>
                  <a:pt x="3644821" y="237721"/>
                </a:cubicBezTo>
                <a:cubicBezTo>
                  <a:pt x="3633317" y="218578"/>
                  <a:pt x="3627468" y="189522"/>
                  <a:pt x="3627272" y="150553"/>
                </a:cubicBezTo>
                <a:cubicBezTo>
                  <a:pt x="3627468" y="112048"/>
                  <a:pt x="3633317" y="83360"/>
                  <a:pt x="3644821" y="64489"/>
                </a:cubicBezTo>
                <a:cubicBezTo>
                  <a:pt x="3656325" y="45619"/>
                  <a:pt x="3672313" y="36213"/>
                  <a:pt x="3692785" y="36272"/>
                </a:cubicBezTo>
                <a:close/>
                <a:moveTo>
                  <a:pt x="4263828" y="26499"/>
                </a:moveTo>
                <a:lnTo>
                  <a:pt x="4522908" y="26499"/>
                </a:lnTo>
                <a:lnTo>
                  <a:pt x="4522908" y="40520"/>
                </a:lnTo>
                <a:lnTo>
                  <a:pt x="4400684" y="40520"/>
                </a:lnTo>
                <a:cubicBezTo>
                  <a:pt x="4397604" y="47632"/>
                  <a:pt x="4394390" y="54820"/>
                  <a:pt x="4391044" y="62084"/>
                </a:cubicBezTo>
                <a:cubicBezTo>
                  <a:pt x="4387698" y="69349"/>
                  <a:pt x="4384408" y="76080"/>
                  <a:pt x="4381176" y="82277"/>
                </a:cubicBezTo>
                <a:lnTo>
                  <a:pt x="4489990" y="82277"/>
                </a:lnTo>
                <a:lnTo>
                  <a:pt x="4489990" y="224314"/>
                </a:lnTo>
                <a:lnTo>
                  <a:pt x="4474750" y="224314"/>
                </a:lnTo>
                <a:lnTo>
                  <a:pt x="4474750" y="96298"/>
                </a:lnTo>
                <a:lnTo>
                  <a:pt x="4311072" y="96298"/>
                </a:lnTo>
                <a:lnTo>
                  <a:pt x="4311072" y="224314"/>
                </a:lnTo>
                <a:lnTo>
                  <a:pt x="4296442" y="224314"/>
                </a:lnTo>
                <a:lnTo>
                  <a:pt x="4296442" y="82277"/>
                </a:lnTo>
                <a:lnTo>
                  <a:pt x="4365632" y="82277"/>
                </a:lnTo>
                <a:cubicBezTo>
                  <a:pt x="4368895" y="76156"/>
                  <a:pt x="4372121" y="69349"/>
                  <a:pt x="4375309" y="61856"/>
                </a:cubicBezTo>
                <a:cubicBezTo>
                  <a:pt x="4378496" y="54363"/>
                  <a:pt x="4381265" y="47251"/>
                  <a:pt x="4383614" y="40520"/>
                </a:cubicBezTo>
                <a:lnTo>
                  <a:pt x="4263828" y="40520"/>
                </a:lnTo>
                <a:close/>
                <a:moveTo>
                  <a:pt x="3074194" y="24061"/>
                </a:moveTo>
                <a:lnTo>
                  <a:pt x="3211354" y="24061"/>
                </a:lnTo>
                <a:lnTo>
                  <a:pt x="3211354" y="37777"/>
                </a:lnTo>
                <a:lnTo>
                  <a:pt x="3186970" y="37777"/>
                </a:lnTo>
                <a:lnTo>
                  <a:pt x="3186970" y="206941"/>
                </a:lnTo>
                <a:lnTo>
                  <a:pt x="3213792" y="202064"/>
                </a:lnTo>
                <a:lnTo>
                  <a:pt x="3214707" y="215170"/>
                </a:lnTo>
                <a:lnTo>
                  <a:pt x="3186970" y="220352"/>
                </a:lnTo>
                <a:lnTo>
                  <a:pt x="3186970" y="284360"/>
                </a:lnTo>
                <a:lnTo>
                  <a:pt x="3172644" y="284360"/>
                </a:lnTo>
                <a:lnTo>
                  <a:pt x="3172644" y="223095"/>
                </a:lnTo>
                <a:cubicBezTo>
                  <a:pt x="3154686" y="226448"/>
                  <a:pt x="3137414" y="229572"/>
                  <a:pt x="3120828" y="232468"/>
                </a:cubicBezTo>
                <a:cubicBezTo>
                  <a:pt x="3104242" y="235363"/>
                  <a:pt x="3089104" y="238030"/>
                  <a:pt x="3075413" y="240469"/>
                </a:cubicBezTo>
                <a:lnTo>
                  <a:pt x="3072060" y="226143"/>
                </a:lnTo>
                <a:lnTo>
                  <a:pt x="3096749" y="222181"/>
                </a:lnTo>
                <a:lnTo>
                  <a:pt x="3096749" y="37777"/>
                </a:lnTo>
                <a:lnTo>
                  <a:pt x="3074194" y="37777"/>
                </a:lnTo>
                <a:close/>
                <a:moveTo>
                  <a:pt x="5314169" y="22841"/>
                </a:moveTo>
                <a:lnTo>
                  <a:pt x="5519604" y="22841"/>
                </a:lnTo>
                <a:lnTo>
                  <a:pt x="5519604" y="129217"/>
                </a:lnTo>
                <a:lnTo>
                  <a:pt x="5314169" y="129217"/>
                </a:lnTo>
                <a:lnTo>
                  <a:pt x="5314169" y="115501"/>
                </a:lnTo>
                <a:lnTo>
                  <a:pt x="5505583" y="115501"/>
                </a:lnTo>
                <a:lnTo>
                  <a:pt x="5505583" y="81973"/>
                </a:lnTo>
                <a:lnTo>
                  <a:pt x="5327580" y="81973"/>
                </a:lnTo>
                <a:lnTo>
                  <a:pt x="5327580" y="69781"/>
                </a:lnTo>
                <a:lnTo>
                  <a:pt x="5505583" y="69781"/>
                </a:lnTo>
                <a:lnTo>
                  <a:pt x="5505583" y="36557"/>
                </a:lnTo>
                <a:lnTo>
                  <a:pt x="5314169" y="36557"/>
                </a:lnTo>
                <a:close/>
                <a:moveTo>
                  <a:pt x="0" y="22251"/>
                </a:moveTo>
                <a:lnTo>
                  <a:pt x="250203" y="22251"/>
                </a:lnTo>
                <a:lnTo>
                  <a:pt x="250203" y="284341"/>
                </a:lnTo>
                <a:lnTo>
                  <a:pt x="235306" y="284341"/>
                </a:lnTo>
                <a:lnTo>
                  <a:pt x="235306" y="267881"/>
                </a:lnTo>
                <a:lnTo>
                  <a:pt x="14593" y="267881"/>
                </a:lnTo>
                <a:lnTo>
                  <a:pt x="14593" y="284341"/>
                </a:lnTo>
                <a:lnTo>
                  <a:pt x="0" y="284341"/>
                </a:lnTo>
                <a:close/>
                <a:moveTo>
                  <a:pt x="1032948" y="9430"/>
                </a:moveTo>
                <a:lnTo>
                  <a:pt x="1267644" y="9430"/>
                </a:lnTo>
                <a:lnTo>
                  <a:pt x="1267644" y="132265"/>
                </a:lnTo>
                <a:lnTo>
                  <a:pt x="1032948" y="132265"/>
                </a:lnTo>
                <a:lnTo>
                  <a:pt x="1032948" y="93250"/>
                </a:lnTo>
                <a:lnTo>
                  <a:pt x="1225277" y="93250"/>
                </a:lnTo>
                <a:lnTo>
                  <a:pt x="1225277" y="86240"/>
                </a:lnTo>
                <a:lnTo>
                  <a:pt x="1046360" y="86240"/>
                </a:lnTo>
                <a:lnTo>
                  <a:pt x="1046360" y="56369"/>
                </a:lnTo>
                <a:lnTo>
                  <a:pt x="1225277" y="56369"/>
                </a:lnTo>
                <a:lnTo>
                  <a:pt x="1225277" y="48445"/>
                </a:lnTo>
                <a:lnTo>
                  <a:pt x="1032948" y="48445"/>
                </a:lnTo>
                <a:close/>
                <a:moveTo>
                  <a:pt x="2812066" y="8821"/>
                </a:moveTo>
                <a:lnTo>
                  <a:pt x="2826696" y="8821"/>
                </a:lnTo>
                <a:lnTo>
                  <a:pt x="2826696" y="34729"/>
                </a:lnTo>
                <a:lnTo>
                  <a:pt x="2911735" y="34729"/>
                </a:lnTo>
                <a:lnTo>
                  <a:pt x="2911735" y="8821"/>
                </a:lnTo>
                <a:lnTo>
                  <a:pt x="2926061" y="8821"/>
                </a:lnTo>
                <a:lnTo>
                  <a:pt x="2926061" y="34729"/>
                </a:lnTo>
                <a:lnTo>
                  <a:pt x="3001651" y="34729"/>
                </a:lnTo>
                <a:lnTo>
                  <a:pt x="3001651" y="48445"/>
                </a:lnTo>
                <a:lnTo>
                  <a:pt x="2926061" y="48445"/>
                </a:lnTo>
                <a:lnTo>
                  <a:pt x="2926061" y="75267"/>
                </a:lnTo>
                <a:lnTo>
                  <a:pt x="2911735" y="75267"/>
                </a:lnTo>
                <a:lnTo>
                  <a:pt x="2911735" y="48445"/>
                </a:lnTo>
                <a:lnTo>
                  <a:pt x="2826696" y="48445"/>
                </a:lnTo>
                <a:lnTo>
                  <a:pt x="2826696" y="76181"/>
                </a:lnTo>
                <a:lnTo>
                  <a:pt x="2812066" y="76181"/>
                </a:lnTo>
                <a:lnTo>
                  <a:pt x="2812066" y="48445"/>
                </a:lnTo>
                <a:lnTo>
                  <a:pt x="2736476" y="48445"/>
                </a:lnTo>
                <a:lnTo>
                  <a:pt x="2736476" y="34729"/>
                </a:lnTo>
                <a:lnTo>
                  <a:pt x="2812066" y="34729"/>
                </a:lnTo>
                <a:close/>
                <a:moveTo>
                  <a:pt x="5795830" y="8535"/>
                </a:moveTo>
                <a:lnTo>
                  <a:pt x="5810154" y="8535"/>
                </a:lnTo>
                <a:cubicBezTo>
                  <a:pt x="5810510" y="19863"/>
                  <a:pt x="5811323" y="30734"/>
                  <a:pt x="5812594" y="41148"/>
                </a:cubicBezTo>
                <a:lnTo>
                  <a:pt x="5908605" y="41148"/>
                </a:lnTo>
                <a:lnTo>
                  <a:pt x="5908605" y="53912"/>
                </a:lnTo>
                <a:lnTo>
                  <a:pt x="5814117" y="53912"/>
                </a:lnTo>
                <a:cubicBezTo>
                  <a:pt x="5816588" y="70124"/>
                  <a:pt x="5819800" y="85115"/>
                  <a:pt x="5823756" y="98886"/>
                </a:cubicBezTo>
                <a:cubicBezTo>
                  <a:pt x="5827713" y="112658"/>
                  <a:pt x="5832222" y="124899"/>
                  <a:pt x="5837282" y="135611"/>
                </a:cubicBezTo>
                <a:cubicBezTo>
                  <a:pt x="5844762" y="126311"/>
                  <a:pt x="5851519" y="116419"/>
                  <a:pt x="5857551" y="105935"/>
                </a:cubicBezTo>
                <a:cubicBezTo>
                  <a:pt x="5863584" y="95452"/>
                  <a:pt x="5868816" y="84420"/>
                  <a:pt x="5873248" y="72840"/>
                </a:cubicBezTo>
                <a:lnTo>
                  <a:pt x="5886660" y="76198"/>
                </a:lnTo>
                <a:cubicBezTo>
                  <a:pt x="5881313" y="90066"/>
                  <a:pt x="5875090" y="103078"/>
                  <a:pt x="5867990" y="115234"/>
                </a:cubicBezTo>
                <a:cubicBezTo>
                  <a:pt x="5860891" y="127389"/>
                  <a:pt x="5852992" y="138657"/>
                  <a:pt x="5844292" y="149036"/>
                </a:cubicBezTo>
                <a:cubicBezTo>
                  <a:pt x="5850757" y="160367"/>
                  <a:pt x="5857488" y="169075"/>
                  <a:pt x="5864486" y="175160"/>
                </a:cubicBezTo>
                <a:cubicBezTo>
                  <a:pt x="5871483" y="181246"/>
                  <a:pt x="5878367" y="184321"/>
                  <a:pt x="5885136" y="184385"/>
                </a:cubicBezTo>
                <a:cubicBezTo>
                  <a:pt x="5888755" y="184371"/>
                  <a:pt x="5891498" y="181270"/>
                  <a:pt x="5893366" y="175082"/>
                </a:cubicBezTo>
                <a:cubicBezTo>
                  <a:pt x="5895232" y="168894"/>
                  <a:pt x="5896451" y="158788"/>
                  <a:pt x="5897022" y="144764"/>
                </a:cubicBezTo>
                <a:cubicBezTo>
                  <a:pt x="5898769" y="146309"/>
                  <a:pt x="5900763" y="147644"/>
                  <a:pt x="5903005" y="148769"/>
                </a:cubicBezTo>
                <a:cubicBezTo>
                  <a:pt x="5905246" y="149894"/>
                  <a:pt x="5907316" y="150695"/>
                  <a:pt x="5909215" y="151171"/>
                </a:cubicBezTo>
                <a:cubicBezTo>
                  <a:pt x="5908148" y="168725"/>
                  <a:pt x="5905786" y="181003"/>
                  <a:pt x="5902128" y="188006"/>
                </a:cubicBezTo>
                <a:cubicBezTo>
                  <a:pt x="5898471" y="195009"/>
                  <a:pt x="5892603" y="198374"/>
                  <a:pt x="5884526" y="198101"/>
                </a:cubicBezTo>
                <a:cubicBezTo>
                  <a:pt x="5875471" y="197999"/>
                  <a:pt x="5866682" y="194622"/>
                  <a:pt x="5858161" y="187969"/>
                </a:cubicBezTo>
                <a:cubicBezTo>
                  <a:pt x="5849640" y="181316"/>
                  <a:pt x="5841765" y="171999"/>
                  <a:pt x="5834538" y="160019"/>
                </a:cubicBezTo>
                <a:cubicBezTo>
                  <a:pt x="5827966" y="166848"/>
                  <a:pt x="5821070" y="173191"/>
                  <a:pt x="5813850" y="179047"/>
                </a:cubicBezTo>
                <a:cubicBezTo>
                  <a:pt x="5806630" y="184903"/>
                  <a:pt x="5799202" y="190340"/>
                  <a:pt x="5791562" y="195358"/>
                </a:cubicBezTo>
                <a:cubicBezTo>
                  <a:pt x="5790381" y="193891"/>
                  <a:pt x="5788705" y="192177"/>
                  <a:pt x="5786533" y="190215"/>
                </a:cubicBezTo>
                <a:cubicBezTo>
                  <a:pt x="5784361" y="188252"/>
                  <a:pt x="5782380" y="186614"/>
                  <a:pt x="5780589" y="185300"/>
                </a:cubicBezTo>
                <a:cubicBezTo>
                  <a:pt x="5789142" y="180125"/>
                  <a:pt x="5797334" y="174384"/>
                  <a:pt x="5805164" y="168079"/>
                </a:cubicBezTo>
                <a:cubicBezTo>
                  <a:pt x="5812994" y="161773"/>
                  <a:pt x="5820346" y="154815"/>
                  <a:pt x="5827224" y="147205"/>
                </a:cubicBezTo>
                <a:cubicBezTo>
                  <a:pt x="5821083" y="134793"/>
                  <a:pt x="5815686" y="120727"/>
                  <a:pt x="5811032" y="105008"/>
                </a:cubicBezTo>
                <a:cubicBezTo>
                  <a:pt x="5806376" y="89289"/>
                  <a:pt x="5802732" y="72257"/>
                  <a:pt x="5800096" y="53912"/>
                </a:cubicBezTo>
                <a:lnTo>
                  <a:pt x="5676652" y="53912"/>
                </a:lnTo>
                <a:lnTo>
                  <a:pt x="5676652" y="86232"/>
                </a:lnTo>
                <a:cubicBezTo>
                  <a:pt x="5676739" y="97579"/>
                  <a:pt x="5676024" y="110005"/>
                  <a:pt x="5674508" y="123509"/>
                </a:cubicBezTo>
                <a:cubicBezTo>
                  <a:pt x="5672991" y="137014"/>
                  <a:pt x="5670154" y="150569"/>
                  <a:pt x="5665996" y="164175"/>
                </a:cubicBezTo>
                <a:cubicBezTo>
                  <a:pt x="5661838" y="177782"/>
                  <a:pt x="5655840" y="190412"/>
                  <a:pt x="5648001" y="202065"/>
                </a:cubicBezTo>
                <a:cubicBezTo>
                  <a:pt x="5646661" y="200433"/>
                  <a:pt x="5644922" y="198667"/>
                  <a:pt x="5642782" y="196768"/>
                </a:cubicBezTo>
                <a:cubicBezTo>
                  <a:pt x="5640642" y="194869"/>
                  <a:pt x="5638826" y="193485"/>
                  <a:pt x="5637333" y="192615"/>
                </a:cubicBezTo>
                <a:cubicBezTo>
                  <a:pt x="5644554" y="181802"/>
                  <a:pt x="5649992" y="170151"/>
                  <a:pt x="5653646" y="157661"/>
                </a:cubicBezTo>
                <a:cubicBezTo>
                  <a:pt x="5657300" y="145172"/>
                  <a:pt x="5659734" y="132748"/>
                  <a:pt x="5660950" y="120391"/>
                </a:cubicBezTo>
                <a:cubicBezTo>
                  <a:pt x="5662165" y="108033"/>
                  <a:pt x="5662726" y="96647"/>
                  <a:pt x="5662632" y="86232"/>
                </a:cubicBezTo>
                <a:lnTo>
                  <a:pt x="5662632" y="41148"/>
                </a:lnTo>
                <a:lnTo>
                  <a:pt x="5798268" y="41148"/>
                </a:lnTo>
                <a:cubicBezTo>
                  <a:pt x="5797652" y="35941"/>
                  <a:pt x="5797131" y="30582"/>
                  <a:pt x="5796706" y="25070"/>
                </a:cubicBezTo>
                <a:cubicBezTo>
                  <a:pt x="5796280" y="19558"/>
                  <a:pt x="5795988" y="14047"/>
                  <a:pt x="5795830" y="8535"/>
                </a:cubicBezTo>
                <a:close/>
                <a:moveTo>
                  <a:pt x="2484406" y="8535"/>
                </a:moveTo>
                <a:lnTo>
                  <a:pt x="2498122" y="8535"/>
                </a:lnTo>
                <a:lnTo>
                  <a:pt x="2498122" y="30176"/>
                </a:lnTo>
                <a:lnTo>
                  <a:pt x="2555729" y="30176"/>
                </a:lnTo>
                <a:lnTo>
                  <a:pt x="2555729" y="8535"/>
                </a:lnTo>
                <a:lnTo>
                  <a:pt x="2569750" y="8535"/>
                </a:lnTo>
                <a:lnTo>
                  <a:pt x="2569750" y="30176"/>
                </a:lnTo>
                <a:lnTo>
                  <a:pt x="2636806" y="30176"/>
                </a:lnTo>
                <a:lnTo>
                  <a:pt x="2636806" y="80734"/>
                </a:lnTo>
                <a:lnTo>
                  <a:pt x="2569750" y="80734"/>
                </a:lnTo>
                <a:lnTo>
                  <a:pt x="2569750" y="109119"/>
                </a:lnTo>
                <a:lnTo>
                  <a:pt x="2654484" y="109119"/>
                </a:lnTo>
                <a:cubicBezTo>
                  <a:pt x="2654472" y="109239"/>
                  <a:pt x="2654421" y="109986"/>
                  <a:pt x="2654332" y="111359"/>
                </a:cubicBezTo>
                <a:cubicBezTo>
                  <a:pt x="2654243" y="112733"/>
                  <a:pt x="2654192" y="114012"/>
                  <a:pt x="2654180" y="115195"/>
                </a:cubicBezTo>
                <a:cubicBezTo>
                  <a:pt x="2652865" y="124826"/>
                  <a:pt x="2651532" y="132153"/>
                  <a:pt x="2650179" y="137177"/>
                </a:cubicBezTo>
                <a:cubicBezTo>
                  <a:pt x="2648826" y="142201"/>
                  <a:pt x="2647112" y="145644"/>
                  <a:pt x="2645035" y="147505"/>
                </a:cubicBezTo>
                <a:cubicBezTo>
                  <a:pt x="2643258" y="149016"/>
                  <a:pt x="2641327" y="150108"/>
                  <a:pt x="2639244" y="150781"/>
                </a:cubicBezTo>
                <a:cubicBezTo>
                  <a:pt x="2637162" y="151454"/>
                  <a:pt x="2634622" y="151784"/>
                  <a:pt x="2631624" y="151772"/>
                </a:cubicBezTo>
                <a:cubicBezTo>
                  <a:pt x="2629218" y="152064"/>
                  <a:pt x="2625725" y="152165"/>
                  <a:pt x="2621147" y="152077"/>
                </a:cubicBezTo>
                <a:cubicBezTo>
                  <a:pt x="2616568" y="151988"/>
                  <a:pt x="2611628" y="151784"/>
                  <a:pt x="2606326" y="151467"/>
                </a:cubicBezTo>
                <a:cubicBezTo>
                  <a:pt x="2606161" y="149740"/>
                  <a:pt x="2605805" y="147860"/>
                  <a:pt x="2605259" y="145828"/>
                </a:cubicBezTo>
                <a:cubicBezTo>
                  <a:pt x="2604713" y="143796"/>
                  <a:pt x="2604052" y="141916"/>
                  <a:pt x="2603278" y="140188"/>
                </a:cubicBezTo>
                <a:cubicBezTo>
                  <a:pt x="2608580" y="140773"/>
                  <a:pt x="2613368" y="141129"/>
                  <a:pt x="2617642" y="141256"/>
                </a:cubicBezTo>
                <a:cubicBezTo>
                  <a:pt x="2621915" y="141383"/>
                  <a:pt x="2624950" y="141434"/>
                  <a:pt x="2626748" y="141409"/>
                </a:cubicBezTo>
                <a:cubicBezTo>
                  <a:pt x="2628557" y="141428"/>
                  <a:pt x="2630043" y="141313"/>
                  <a:pt x="2631205" y="141065"/>
                </a:cubicBezTo>
                <a:cubicBezTo>
                  <a:pt x="2632367" y="140817"/>
                  <a:pt x="2633320" y="140322"/>
                  <a:pt x="2634063" y="139578"/>
                </a:cubicBezTo>
                <a:cubicBezTo>
                  <a:pt x="2635110" y="138574"/>
                  <a:pt x="2636063" y="136616"/>
                  <a:pt x="2636920" y="133705"/>
                </a:cubicBezTo>
                <a:cubicBezTo>
                  <a:pt x="2637777" y="130794"/>
                  <a:pt x="2638654" y="126548"/>
                  <a:pt x="2639549" y="120968"/>
                </a:cubicBezTo>
                <a:lnTo>
                  <a:pt x="2569750" y="120968"/>
                </a:lnTo>
                <a:lnTo>
                  <a:pt x="2569750" y="152972"/>
                </a:lnTo>
                <a:lnTo>
                  <a:pt x="2555729" y="152972"/>
                </a:lnTo>
                <a:lnTo>
                  <a:pt x="2555729" y="120968"/>
                </a:lnTo>
                <a:lnTo>
                  <a:pt x="2486234" y="120968"/>
                </a:lnTo>
                <a:cubicBezTo>
                  <a:pt x="2480221" y="131179"/>
                  <a:pt x="2470455" y="140551"/>
                  <a:pt x="2456936" y="149086"/>
                </a:cubicBezTo>
                <a:cubicBezTo>
                  <a:pt x="2443416" y="157620"/>
                  <a:pt x="2424735" y="165316"/>
                  <a:pt x="2400891" y="172174"/>
                </a:cubicBezTo>
                <a:cubicBezTo>
                  <a:pt x="2400090" y="170250"/>
                  <a:pt x="2399024" y="168155"/>
                  <a:pt x="2397690" y="165888"/>
                </a:cubicBezTo>
                <a:cubicBezTo>
                  <a:pt x="2396357" y="163621"/>
                  <a:pt x="2394985" y="161754"/>
                  <a:pt x="2393576" y="160287"/>
                </a:cubicBezTo>
                <a:cubicBezTo>
                  <a:pt x="2413235" y="154934"/>
                  <a:pt x="2429084" y="148952"/>
                  <a:pt x="2441124" y="142342"/>
                </a:cubicBezTo>
                <a:cubicBezTo>
                  <a:pt x="2453164" y="135732"/>
                  <a:pt x="2462308" y="128607"/>
                  <a:pt x="2468556" y="120968"/>
                </a:cubicBezTo>
                <a:lnTo>
                  <a:pt x="2412168" y="120968"/>
                </a:lnTo>
                <a:cubicBezTo>
                  <a:pt x="2413737" y="113725"/>
                  <a:pt x="2415324" y="105388"/>
                  <a:pt x="2416931" y="95957"/>
                </a:cubicBezTo>
                <a:cubicBezTo>
                  <a:pt x="2418537" y="86525"/>
                  <a:pt x="2419896" y="77502"/>
                  <a:pt x="2421008" y="68885"/>
                </a:cubicBezTo>
                <a:lnTo>
                  <a:pt x="2484406" y="68885"/>
                </a:lnTo>
                <a:lnTo>
                  <a:pt x="2484406" y="67359"/>
                </a:lnTo>
                <a:lnTo>
                  <a:pt x="2484406" y="42329"/>
                </a:lnTo>
                <a:lnTo>
                  <a:pt x="2406377" y="42329"/>
                </a:lnTo>
                <a:lnTo>
                  <a:pt x="2406377" y="30176"/>
                </a:lnTo>
                <a:lnTo>
                  <a:pt x="2484406" y="30176"/>
                </a:lnTo>
                <a:close/>
                <a:moveTo>
                  <a:pt x="2136324" y="8535"/>
                </a:moveTo>
                <a:lnTo>
                  <a:pt x="2152479" y="11278"/>
                </a:lnTo>
                <a:cubicBezTo>
                  <a:pt x="2150358" y="14942"/>
                  <a:pt x="2148123" y="18663"/>
                  <a:pt x="2145773" y="22441"/>
                </a:cubicBezTo>
                <a:cubicBezTo>
                  <a:pt x="2143424" y="26220"/>
                  <a:pt x="2140884" y="30017"/>
                  <a:pt x="2138153" y="33833"/>
                </a:cubicBezTo>
                <a:lnTo>
                  <a:pt x="2222278" y="33833"/>
                </a:lnTo>
                <a:lnTo>
                  <a:pt x="2225021" y="32919"/>
                </a:lnTo>
                <a:lnTo>
                  <a:pt x="2234470" y="39608"/>
                </a:lnTo>
                <a:cubicBezTo>
                  <a:pt x="2230107" y="47348"/>
                  <a:pt x="2225040" y="55247"/>
                  <a:pt x="2219268" y="63304"/>
                </a:cubicBezTo>
                <a:cubicBezTo>
                  <a:pt x="2213496" y="71361"/>
                  <a:pt x="2207590" y="78809"/>
                  <a:pt x="2201551" y="85649"/>
                </a:cubicBezTo>
                <a:lnTo>
                  <a:pt x="2295125" y="85649"/>
                </a:lnTo>
                <a:lnTo>
                  <a:pt x="2295125" y="174613"/>
                </a:lnTo>
                <a:lnTo>
                  <a:pt x="2213743" y="174613"/>
                </a:lnTo>
                <a:lnTo>
                  <a:pt x="2213743" y="254504"/>
                </a:lnTo>
                <a:cubicBezTo>
                  <a:pt x="2213534" y="258659"/>
                  <a:pt x="2214639" y="261403"/>
                  <a:pt x="2217058" y="262737"/>
                </a:cubicBezTo>
                <a:cubicBezTo>
                  <a:pt x="2219478" y="264071"/>
                  <a:pt x="2224469" y="264681"/>
                  <a:pt x="2232031" y="264567"/>
                </a:cubicBezTo>
                <a:lnTo>
                  <a:pt x="2287200" y="264567"/>
                </a:lnTo>
                <a:cubicBezTo>
                  <a:pt x="2291906" y="264734"/>
                  <a:pt x="2295466" y="263756"/>
                  <a:pt x="2297880" y="261630"/>
                </a:cubicBezTo>
                <a:cubicBezTo>
                  <a:pt x="2300294" y="259505"/>
                  <a:pt x="2301979" y="255229"/>
                  <a:pt x="2302937" y="248801"/>
                </a:cubicBezTo>
                <a:cubicBezTo>
                  <a:pt x="2303895" y="242373"/>
                  <a:pt x="2304542" y="232788"/>
                  <a:pt x="2304879" y="220047"/>
                </a:cubicBezTo>
                <a:cubicBezTo>
                  <a:pt x="2306911" y="221292"/>
                  <a:pt x="2309171" y="222461"/>
                  <a:pt x="2311660" y="223554"/>
                </a:cubicBezTo>
                <a:cubicBezTo>
                  <a:pt x="2314150" y="224646"/>
                  <a:pt x="2316563" y="225510"/>
                  <a:pt x="2318900" y="226146"/>
                </a:cubicBezTo>
                <a:cubicBezTo>
                  <a:pt x="2318042" y="246721"/>
                  <a:pt x="2315566" y="260663"/>
                  <a:pt x="2311470" y="267971"/>
                </a:cubicBezTo>
                <a:cubicBezTo>
                  <a:pt x="2307374" y="275279"/>
                  <a:pt x="2299488" y="278703"/>
                  <a:pt x="2287810" y="278245"/>
                </a:cubicBezTo>
                <a:lnTo>
                  <a:pt x="2231422" y="278245"/>
                </a:lnTo>
                <a:cubicBezTo>
                  <a:pt x="2219008" y="278454"/>
                  <a:pt x="2210461" y="276895"/>
                  <a:pt x="2205781" y="273567"/>
                </a:cubicBezTo>
                <a:cubicBezTo>
                  <a:pt x="2201101" y="270240"/>
                  <a:pt x="2198878" y="263885"/>
                  <a:pt x="2199113" y="254504"/>
                </a:cubicBezTo>
                <a:lnTo>
                  <a:pt x="2199113" y="174613"/>
                </a:lnTo>
                <a:lnTo>
                  <a:pt x="2179606" y="174613"/>
                </a:lnTo>
                <a:cubicBezTo>
                  <a:pt x="2174897" y="191115"/>
                  <a:pt x="2167788" y="206188"/>
                  <a:pt x="2158281" y="219831"/>
                </a:cubicBezTo>
                <a:cubicBezTo>
                  <a:pt x="2148774" y="233474"/>
                  <a:pt x="2135863" y="245472"/>
                  <a:pt x="2119549" y="255823"/>
                </a:cubicBezTo>
                <a:cubicBezTo>
                  <a:pt x="2103235" y="266175"/>
                  <a:pt x="2082512" y="274665"/>
                  <a:pt x="2057381" y="281293"/>
                </a:cubicBezTo>
                <a:cubicBezTo>
                  <a:pt x="2056549" y="279345"/>
                  <a:pt x="2055317" y="277151"/>
                  <a:pt x="2053685" y="274712"/>
                </a:cubicBezTo>
                <a:cubicBezTo>
                  <a:pt x="2052054" y="272273"/>
                  <a:pt x="2050441" y="270310"/>
                  <a:pt x="2048847" y="268822"/>
                </a:cubicBezTo>
                <a:cubicBezTo>
                  <a:pt x="2072467" y="262999"/>
                  <a:pt x="2091978" y="255515"/>
                  <a:pt x="2107380" y="246369"/>
                </a:cubicBezTo>
                <a:cubicBezTo>
                  <a:pt x="2122781" y="237223"/>
                  <a:pt x="2135000" y="226619"/>
                  <a:pt x="2144035" y="214558"/>
                </a:cubicBezTo>
                <a:cubicBezTo>
                  <a:pt x="2153070" y="202497"/>
                  <a:pt x="2159847" y="189182"/>
                  <a:pt x="2164366" y="174613"/>
                </a:cubicBezTo>
                <a:lnTo>
                  <a:pt x="2079936" y="174613"/>
                </a:lnTo>
                <a:lnTo>
                  <a:pt x="2079936" y="97807"/>
                </a:lnTo>
                <a:cubicBezTo>
                  <a:pt x="2076291" y="100982"/>
                  <a:pt x="2072608" y="104004"/>
                  <a:pt x="2068887" y="106876"/>
                </a:cubicBezTo>
                <a:cubicBezTo>
                  <a:pt x="2065166" y="109747"/>
                  <a:pt x="2061331" y="112619"/>
                  <a:pt x="2057381" y="115491"/>
                </a:cubicBezTo>
                <a:cubicBezTo>
                  <a:pt x="2056086" y="113737"/>
                  <a:pt x="2054409" y="111908"/>
                  <a:pt x="2052352" y="110001"/>
                </a:cubicBezTo>
                <a:cubicBezTo>
                  <a:pt x="2050295" y="108095"/>
                  <a:pt x="2048313" y="106570"/>
                  <a:pt x="2046408" y="105426"/>
                </a:cubicBezTo>
                <a:cubicBezTo>
                  <a:pt x="2067662" y="91018"/>
                  <a:pt x="2085886" y="75137"/>
                  <a:pt x="2101082" y="57785"/>
                </a:cubicBezTo>
                <a:cubicBezTo>
                  <a:pt x="2116277" y="40433"/>
                  <a:pt x="2128025" y="24016"/>
                  <a:pt x="2136324" y="8535"/>
                </a:cubicBezTo>
                <a:close/>
                <a:moveTo>
                  <a:pt x="401403" y="8535"/>
                </a:moveTo>
                <a:lnTo>
                  <a:pt x="414509" y="12802"/>
                </a:lnTo>
                <a:cubicBezTo>
                  <a:pt x="412223" y="17399"/>
                  <a:pt x="409709" y="21997"/>
                  <a:pt x="406965" y="26594"/>
                </a:cubicBezTo>
                <a:cubicBezTo>
                  <a:pt x="404222" y="31192"/>
                  <a:pt x="401250" y="35637"/>
                  <a:pt x="398050" y="39929"/>
                </a:cubicBezTo>
                <a:lnTo>
                  <a:pt x="587026" y="39929"/>
                </a:lnTo>
                <a:lnTo>
                  <a:pt x="587026" y="52997"/>
                </a:lnTo>
                <a:lnTo>
                  <a:pt x="388601" y="52997"/>
                </a:lnTo>
                <a:cubicBezTo>
                  <a:pt x="381388" y="62027"/>
                  <a:pt x="373793" y="70440"/>
                  <a:pt x="365817" y="78235"/>
                </a:cubicBezTo>
                <a:cubicBezTo>
                  <a:pt x="357842" y="86031"/>
                  <a:pt x="349790" y="93067"/>
                  <a:pt x="341662" y="99343"/>
                </a:cubicBezTo>
                <a:cubicBezTo>
                  <a:pt x="340786" y="97676"/>
                  <a:pt x="339414" y="95591"/>
                  <a:pt x="337547" y="93086"/>
                </a:cubicBezTo>
                <a:cubicBezTo>
                  <a:pt x="335680" y="90581"/>
                  <a:pt x="334004" y="88499"/>
                  <a:pt x="332518" y="86838"/>
                </a:cubicBezTo>
                <a:cubicBezTo>
                  <a:pt x="346037" y="77372"/>
                  <a:pt x="358928" y="65848"/>
                  <a:pt x="371190" y="52264"/>
                </a:cubicBezTo>
                <a:cubicBezTo>
                  <a:pt x="383451" y="38681"/>
                  <a:pt x="393522" y="24105"/>
                  <a:pt x="401403" y="8535"/>
                </a:cubicBezTo>
                <a:close/>
                <a:moveTo>
                  <a:pt x="6132405" y="8516"/>
                </a:moveTo>
                <a:lnTo>
                  <a:pt x="6144902" y="14307"/>
                </a:lnTo>
                <a:cubicBezTo>
                  <a:pt x="6143371" y="16612"/>
                  <a:pt x="6141784" y="18936"/>
                  <a:pt x="6140139" y="21279"/>
                </a:cubicBezTo>
                <a:cubicBezTo>
                  <a:pt x="6138494" y="23622"/>
                  <a:pt x="6136830" y="25870"/>
                  <a:pt x="6135148" y="28023"/>
                </a:cubicBezTo>
                <a:cubicBezTo>
                  <a:pt x="6151944" y="47098"/>
                  <a:pt x="6171311" y="63964"/>
                  <a:pt x="6193250" y="78620"/>
                </a:cubicBezTo>
                <a:cubicBezTo>
                  <a:pt x="6215190" y="93276"/>
                  <a:pt x="6239510" y="106484"/>
                  <a:pt x="6266212" y="118244"/>
                </a:cubicBezTo>
                <a:cubicBezTo>
                  <a:pt x="6264160" y="119844"/>
                  <a:pt x="6262167" y="121825"/>
                  <a:pt x="6260230" y="124187"/>
                </a:cubicBezTo>
                <a:cubicBezTo>
                  <a:pt x="6258294" y="126550"/>
                  <a:pt x="6256832" y="128836"/>
                  <a:pt x="6255848" y="131045"/>
                </a:cubicBezTo>
                <a:cubicBezTo>
                  <a:pt x="6229978" y="118701"/>
                  <a:pt x="6206356" y="105061"/>
                  <a:pt x="6184982" y="90126"/>
                </a:cubicBezTo>
                <a:cubicBezTo>
                  <a:pt x="6163608" y="75191"/>
                  <a:pt x="6144254" y="58046"/>
                  <a:pt x="6126918" y="38691"/>
                </a:cubicBezTo>
                <a:cubicBezTo>
                  <a:pt x="6110376" y="58541"/>
                  <a:pt x="6091034" y="76600"/>
                  <a:pt x="6068892" y="92869"/>
                </a:cubicBezTo>
                <a:cubicBezTo>
                  <a:pt x="6046750" y="109138"/>
                  <a:pt x="6023216" y="122473"/>
                  <a:pt x="5998292" y="132874"/>
                </a:cubicBezTo>
                <a:cubicBezTo>
                  <a:pt x="5997175" y="131102"/>
                  <a:pt x="5995676" y="129083"/>
                  <a:pt x="5993797" y="126816"/>
                </a:cubicBezTo>
                <a:cubicBezTo>
                  <a:pt x="5991918" y="124549"/>
                  <a:pt x="5989962" y="122606"/>
                  <a:pt x="5987930" y="120987"/>
                </a:cubicBezTo>
                <a:cubicBezTo>
                  <a:pt x="6017800" y="109100"/>
                  <a:pt x="6045460" y="93326"/>
                  <a:pt x="6070912" y="73667"/>
                </a:cubicBezTo>
                <a:cubicBezTo>
                  <a:pt x="6096362" y="54007"/>
                  <a:pt x="6116860" y="32290"/>
                  <a:pt x="6132405" y="8516"/>
                </a:cubicBezTo>
                <a:close/>
                <a:moveTo>
                  <a:pt x="5839111" y="8230"/>
                </a:moveTo>
                <a:cubicBezTo>
                  <a:pt x="5846826" y="11062"/>
                  <a:pt x="5854560" y="14466"/>
                  <a:pt x="5862314" y="18441"/>
                </a:cubicBezTo>
                <a:cubicBezTo>
                  <a:pt x="5870068" y="22416"/>
                  <a:pt x="5876354" y="26429"/>
                  <a:pt x="5881173" y="30480"/>
                </a:cubicBezTo>
                <a:lnTo>
                  <a:pt x="5872638" y="39929"/>
                </a:lnTo>
                <a:cubicBezTo>
                  <a:pt x="5867692" y="35840"/>
                  <a:pt x="5861355" y="31674"/>
                  <a:pt x="5853627" y="27432"/>
                </a:cubicBezTo>
                <a:cubicBezTo>
                  <a:pt x="5845899" y="23191"/>
                  <a:pt x="5838114" y="19635"/>
                  <a:pt x="5830272" y="16764"/>
                </a:cubicBezTo>
                <a:close/>
                <a:moveTo>
                  <a:pt x="6407716" y="7925"/>
                </a:moveTo>
                <a:lnTo>
                  <a:pt x="6423260" y="10668"/>
                </a:lnTo>
                <a:cubicBezTo>
                  <a:pt x="6420536" y="15729"/>
                  <a:pt x="6417602" y="21000"/>
                  <a:pt x="6414459" y="26480"/>
                </a:cubicBezTo>
                <a:cubicBezTo>
                  <a:pt x="6411316" y="31960"/>
                  <a:pt x="6407848" y="37459"/>
                  <a:pt x="6404058" y="42977"/>
                </a:cubicBezTo>
                <a:lnTo>
                  <a:pt x="6485134" y="42977"/>
                </a:lnTo>
                <a:cubicBezTo>
                  <a:pt x="6483096" y="38138"/>
                  <a:pt x="6480620" y="32957"/>
                  <a:pt x="6477705" y="27432"/>
                </a:cubicBezTo>
                <a:cubicBezTo>
                  <a:pt x="6474790" y="21908"/>
                  <a:pt x="6471780" y="16726"/>
                  <a:pt x="6468676" y="11888"/>
                </a:cubicBezTo>
                <a:lnTo>
                  <a:pt x="6481782" y="7925"/>
                </a:lnTo>
                <a:cubicBezTo>
                  <a:pt x="6485401" y="13577"/>
                  <a:pt x="6488982" y="19571"/>
                  <a:pt x="6492526" y="25908"/>
                </a:cubicBezTo>
                <a:cubicBezTo>
                  <a:pt x="6496069" y="32246"/>
                  <a:pt x="6498888" y="37935"/>
                  <a:pt x="6500984" y="42977"/>
                </a:cubicBezTo>
                <a:lnTo>
                  <a:pt x="6592729" y="42977"/>
                </a:lnTo>
                <a:lnTo>
                  <a:pt x="6592729" y="55741"/>
                </a:lnTo>
                <a:lnTo>
                  <a:pt x="6490926" y="55741"/>
                </a:lnTo>
                <a:lnTo>
                  <a:pt x="6490926" y="80772"/>
                </a:lnTo>
                <a:lnTo>
                  <a:pt x="6581146" y="80772"/>
                </a:lnTo>
                <a:lnTo>
                  <a:pt x="6581146" y="92621"/>
                </a:lnTo>
                <a:lnTo>
                  <a:pt x="6490926" y="92621"/>
                </a:lnTo>
                <a:lnTo>
                  <a:pt x="6490926" y="117348"/>
                </a:lnTo>
                <a:lnTo>
                  <a:pt x="6582366" y="117348"/>
                </a:lnTo>
                <a:lnTo>
                  <a:pt x="6582366" y="129198"/>
                </a:lnTo>
                <a:lnTo>
                  <a:pt x="6490926" y="129198"/>
                </a:lnTo>
                <a:lnTo>
                  <a:pt x="6490926" y="155144"/>
                </a:lnTo>
                <a:lnTo>
                  <a:pt x="6604006" y="155144"/>
                </a:lnTo>
                <a:lnTo>
                  <a:pt x="6604006" y="167907"/>
                </a:lnTo>
                <a:lnTo>
                  <a:pt x="6395523" y="167907"/>
                </a:lnTo>
                <a:lnTo>
                  <a:pt x="6395523" y="177980"/>
                </a:lnTo>
                <a:lnTo>
                  <a:pt x="6381198" y="177980"/>
                </a:lnTo>
                <a:lnTo>
                  <a:pt x="6381198" y="73446"/>
                </a:lnTo>
                <a:cubicBezTo>
                  <a:pt x="6371444" y="85068"/>
                  <a:pt x="6360471" y="95937"/>
                  <a:pt x="6348280" y="106053"/>
                </a:cubicBezTo>
                <a:cubicBezTo>
                  <a:pt x="6346850" y="104444"/>
                  <a:pt x="6345136" y="102778"/>
                  <a:pt x="6343136" y="101055"/>
                </a:cubicBezTo>
                <a:cubicBezTo>
                  <a:pt x="6341136" y="99331"/>
                  <a:pt x="6339192" y="98046"/>
                  <a:pt x="6337306" y="97201"/>
                </a:cubicBezTo>
                <a:cubicBezTo>
                  <a:pt x="6353975" y="83467"/>
                  <a:pt x="6368262" y="68666"/>
                  <a:pt x="6380168" y="52797"/>
                </a:cubicBezTo>
                <a:cubicBezTo>
                  <a:pt x="6392075" y="36928"/>
                  <a:pt x="6401258" y="21971"/>
                  <a:pt x="6407716" y="7925"/>
                </a:cubicBezTo>
                <a:close/>
                <a:moveTo>
                  <a:pt x="851897" y="1810"/>
                </a:moveTo>
                <a:lnTo>
                  <a:pt x="955529" y="1810"/>
                </a:lnTo>
                <a:lnTo>
                  <a:pt x="955529" y="41434"/>
                </a:lnTo>
                <a:lnTo>
                  <a:pt x="895484" y="41434"/>
                </a:lnTo>
                <a:lnTo>
                  <a:pt x="895484" y="195358"/>
                </a:lnTo>
                <a:lnTo>
                  <a:pt x="851897" y="195358"/>
                </a:lnTo>
                <a:close/>
                <a:moveTo>
                  <a:pt x="1590732" y="0"/>
                </a:moveTo>
                <a:cubicBezTo>
                  <a:pt x="1595342" y="3790"/>
                  <a:pt x="1600219" y="7923"/>
                  <a:pt x="1605363" y="12400"/>
                </a:cubicBezTo>
                <a:cubicBezTo>
                  <a:pt x="1610506" y="16877"/>
                  <a:pt x="1614774" y="20867"/>
                  <a:pt x="1618164" y="24370"/>
                </a:cubicBezTo>
                <a:lnTo>
                  <a:pt x="1612373" y="28652"/>
                </a:lnTo>
                <a:lnTo>
                  <a:pt x="1635538" y="28652"/>
                </a:lnTo>
                <a:lnTo>
                  <a:pt x="1635538" y="63361"/>
                </a:lnTo>
                <a:lnTo>
                  <a:pt x="1560557" y="63361"/>
                </a:lnTo>
                <a:cubicBezTo>
                  <a:pt x="1561021" y="72846"/>
                  <a:pt x="1561770" y="81792"/>
                  <a:pt x="1562805" y="90199"/>
                </a:cubicBezTo>
                <a:cubicBezTo>
                  <a:pt x="1563840" y="98606"/>
                  <a:pt x="1565123" y="106334"/>
                  <a:pt x="1566653" y="113384"/>
                </a:cubicBezTo>
                <a:cubicBezTo>
                  <a:pt x="1571682" y="106493"/>
                  <a:pt x="1576178" y="99209"/>
                  <a:pt x="1580141" y="91534"/>
                </a:cubicBezTo>
                <a:cubicBezTo>
                  <a:pt x="1584103" y="83858"/>
                  <a:pt x="1587532" y="75895"/>
                  <a:pt x="1590428" y="67644"/>
                </a:cubicBezTo>
                <a:lnTo>
                  <a:pt x="1630052" y="77110"/>
                </a:lnTo>
                <a:cubicBezTo>
                  <a:pt x="1624680" y="91611"/>
                  <a:pt x="1618203" y="105257"/>
                  <a:pt x="1610621" y="118050"/>
                </a:cubicBezTo>
                <a:cubicBezTo>
                  <a:pt x="1603039" y="130842"/>
                  <a:pt x="1594580" y="142589"/>
                  <a:pt x="1585246" y="153290"/>
                </a:cubicBezTo>
                <a:cubicBezTo>
                  <a:pt x="1587227" y="154975"/>
                  <a:pt x="1589361" y="156259"/>
                  <a:pt x="1591647" y="157142"/>
                </a:cubicBezTo>
                <a:cubicBezTo>
                  <a:pt x="1593933" y="158026"/>
                  <a:pt x="1596371" y="158471"/>
                  <a:pt x="1598962" y="158477"/>
                </a:cubicBezTo>
                <a:cubicBezTo>
                  <a:pt x="1602391" y="158578"/>
                  <a:pt x="1604906" y="155783"/>
                  <a:pt x="1606506" y="150092"/>
                </a:cubicBezTo>
                <a:cubicBezTo>
                  <a:pt x="1608106" y="144401"/>
                  <a:pt x="1609249" y="135209"/>
                  <a:pt x="1609935" y="122516"/>
                </a:cubicBezTo>
                <a:cubicBezTo>
                  <a:pt x="1614418" y="126549"/>
                  <a:pt x="1619777" y="130202"/>
                  <a:pt x="1626013" y="133474"/>
                </a:cubicBezTo>
                <a:cubicBezTo>
                  <a:pt x="1632249" y="136747"/>
                  <a:pt x="1638065" y="139182"/>
                  <a:pt x="1643463" y="140780"/>
                </a:cubicBezTo>
                <a:cubicBezTo>
                  <a:pt x="1641075" y="163300"/>
                  <a:pt x="1636325" y="178558"/>
                  <a:pt x="1629213" y="186555"/>
                </a:cubicBezTo>
                <a:cubicBezTo>
                  <a:pt x="1622101" y="194551"/>
                  <a:pt x="1611408" y="198299"/>
                  <a:pt x="1597133" y="197797"/>
                </a:cubicBezTo>
                <a:cubicBezTo>
                  <a:pt x="1588472" y="197765"/>
                  <a:pt x="1580725" y="196380"/>
                  <a:pt x="1573892" y="193644"/>
                </a:cubicBezTo>
                <a:cubicBezTo>
                  <a:pt x="1567060" y="190907"/>
                  <a:pt x="1560989" y="187008"/>
                  <a:pt x="1555680" y="181947"/>
                </a:cubicBezTo>
                <a:cubicBezTo>
                  <a:pt x="1552785" y="184093"/>
                  <a:pt x="1549889" y="186201"/>
                  <a:pt x="1546994" y="188272"/>
                </a:cubicBezTo>
                <a:cubicBezTo>
                  <a:pt x="1544098" y="190342"/>
                  <a:pt x="1541202" y="192297"/>
                  <a:pt x="1538307" y="194139"/>
                </a:cubicBezTo>
                <a:cubicBezTo>
                  <a:pt x="1535506" y="190710"/>
                  <a:pt x="1531658" y="186443"/>
                  <a:pt x="1526763" y="181337"/>
                </a:cubicBezTo>
                <a:cubicBezTo>
                  <a:pt x="1521867" y="176232"/>
                  <a:pt x="1517180" y="171660"/>
                  <a:pt x="1512704" y="167621"/>
                </a:cubicBezTo>
                <a:lnTo>
                  <a:pt x="1512704" y="186500"/>
                </a:lnTo>
                <a:lnTo>
                  <a:pt x="1504474" y="186500"/>
                </a:lnTo>
                <a:cubicBezTo>
                  <a:pt x="1510716" y="192974"/>
                  <a:pt x="1517434" y="199925"/>
                  <a:pt x="1524629" y="207352"/>
                </a:cubicBezTo>
                <a:cubicBezTo>
                  <a:pt x="1531824" y="214780"/>
                  <a:pt x="1537704" y="221350"/>
                  <a:pt x="1542269" y="227062"/>
                </a:cubicBezTo>
                <a:lnTo>
                  <a:pt x="1505388" y="245055"/>
                </a:lnTo>
                <a:cubicBezTo>
                  <a:pt x="1501432" y="239153"/>
                  <a:pt x="1496009" y="232202"/>
                  <a:pt x="1489120" y="224202"/>
                </a:cubicBezTo>
                <a:cubicBezTo>
                  <a:pt x="1482230" y="216203"/>
                  <a:pt x="1475664" y="208718"/>
                  <a:pt x="1469422" y="201748"/>
                </a:cubicBezTo>
                <a:lnTo>
                  <a:pt x="1503560" y="186500"/>
                </a:lnTo>
                <a:lnTo>
                  <a:pt x="1420044" y="186500"/>
                </a:lnTo>
                <a:lnTo>
                  <a:pt x="1420044" y="112167"/>
                </a:lnTo>
                <a:lnTo>
                  <a:pt x="1512704" y="112167"/>
                </a:lnTo>
                <a:lnTo>
                  <a:pt x="1512704" y="162148"/>
                </a:lnTo>
                <a:cubicBezTo>
                  <a:pt x="1520324" y="157630"/>
                  <a:pt x="1527639" y="152645"/>
                  <a:pt x="1534649" y="147195"/>
                </a:cubicBezTo>
                <a:cubicBezTo>
                  <a:pt x="1530572" y="136028"/>
                  <a:pt x="1527372" y="123391"/>
                  <a:pt x="1525048" y="109284"/>
                </a:cubicBezTo>
                <a:cubicBezTo>
                  <a:pt x="1522724" y="95177"/>
                  <a:pt x="1521047" y="79869"/>
                  <a:pt x="1520019" y="63361"/>
                </a:cubicBezTo>
                <a:lnTo>
                  <a:pt x="1416387" y="63361"/>
                </a:lnTo>
                <a:lnTo>
                  <a:pt x="1416387" y="75893"/>
                </a:lnTo>
                <a:cubicBezTo>
                  <a:pt x="1416490" y="88929"/>
                  <a:pt x="1415674" y="103190"/>
                  <a:pt x="1413937" y="118674"/>
                </a:cubicBezTo>
                <a:cubicBezTo>
                  <a:pt x="1412200" y="134158"/>
                  <a:pt x="1408923" y="149455"/>
                  <a:pt x="1404104" y="164565"/>
                </a:cubicBezTo>
                <a:cubicBezTo>
                  <a:pt x="1399286" y="179675"/>
                  <a:pt x="1392306" y="193188"/>
                  <a:pt x="1383164" y="205103"/>
                </a:cubicBezTo>
                <a:cubicBezTo>
                  <a:pt x="1379557" y="200935"/>
                  <a:pt x="1374426" y="196083"/>
                  <a:pt x="1367771" y="190545"/>
                </a:cubicBezTo>
                <a:cubicBezTo>
                  <a:pt x="1361116" y="185008"/>
                  <a:pt x="1355376" y="180920"/>
                  <a:pt x="1350550" y="178281"/>
                </a:cubicBezTo>
                <a:cubicBezTo>
                  <a:pt x="1361739" y="162694"/>
                  <a:pt x="1368851" y="145564"/>
                  <a:pt x="1371886" y="126890"/>
                </a:cubicBezTo>
                <a:cubicBezTo>
                  <a:pt x="1374921" y="108217"/>
                  <a:pt x="1376242" y="91015"/>
                  <a:pt x="1375848" y="75284"/>
                </a:cubicBezTo>
                <a:lnTo>
                  <a:pt x="1375848" y="28652"/>
                </a:lnTo>
                <a:lnTo>
                  <a:pt x="1518495" y="28652"/>
                </a:lnTo>
                <a:cubicBezTo>
                  <a:pt x="1518349" y="24224"/>
                  <a:pt x="1518260" y="19785"/>
                  <a:pt x="1518228" y="15335"/>
                </a:cubicBezTo>
                <a:cubicBezTo>
                  <a:pt x="1518196" y="10885"/>
                  <a:pt x="1518184" y="6383"/>
                  <a:pt x="1518190" y="1829"/>
                </a:cubicBezTo>
                <a:lnTo>
                  <a:pt x="1559643" y="1829"/>
                </a:lnTo>
                <a:cubicBezTo>
                  <a:pt x="1559497" y="6402"/>
                  <a:pt x="1559408" y="10943"/>
                  <a:pt x="1559376" y="15450"/>
                </a:cubicBezTo>
                <a:cubicBezTo>
                  <a:pt x="1559344" y="19957"/>
                  <a:pt x="1559332" y="24358"/>
                  <a:pt x="1559338" y="28652"/>
                </a:cubicBezTo>
                <a:lnTo>
                  <a:pt x="1576712" y="28652"/>
                </a:lnTo>
                <a:cubicBezTo>
                  <a:pt x="1574578" y="26651"/>
                  <a:pt x="1572521" y="24689"/>
                  <a:pt x="1570539" y="22764"/>
                </a:cubicBezTo>
                <a:cubicBezTo>
                  <a:pt x="1568558" y="20840"/>
                  <a:pt x="1566653" y="19031"/>
                  <a:pt x="1564824" y="17336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6" name="矩形 7"/>
          <p:cNvSpPr/>
          <p:nvPr userDrawn="1"/>
        </p:nvSpPr>
        <p:spPr>
          <a:xfrm flipH="1" flipV="1">
            <a:off x="3911467" y="4809682"/>
            <a:ext cx="6994339" cy="286213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83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5687024" y="4779764"/>
            <a:ext cx="4981177" cy="201313"/>
          </a:xfrm>
          <a:custGeom>
            <a:avLst/>
            <a:gdLst>
              <a:gd name="connsiteX0" fmla="*/ 3434461 w 6487123"/>
              <a:gd name="connsiteY0" fmla="*/ 212852 h 262175"/>
              <a:gd name="connsiteX1" fmla="*/ 3444667 w 6487123"/>
              <a:gd name="connsiteY1" fmla="*/ 217077 h 262175"/>
              <a:gd name="connsiteX2" fmla="*/ 3449073 w 6487123"/>
              <a:gd name="connsiteY2" fmla="*/ 228594 h 262175"/>
              <a:gd name="connsiteX3" fmla="*/ 3444667 w 6487123"/>
              <a:gd name="connsiteY3" fmla="*/ 239890 h 262175"/>
              <a:gd name="connsiteX4" fmla="*/ 3434461 w 6487123"/>
              <a:gd name="connsiteY4" fmla="*/ 244086 h 262175"/>
              <a:gd name="connsiteX5" fmla="*/ 3424254 w 6487123"/>
              <a:gd name="connsiteY5" fmla="*/ 239892 h 262175"/>
              <a:gd name="connsiteX6" fmla="*/ 3419848 w 6487123"/>
              <a:gd name="connsiteY6" fmla="*/ 228612 h 262175"/>
              <a:gd name="connsiteX7" fmla="*/ 3424254 w 6487123"/>
              <a:gd name="connsiteY7" fmla="*/ 217079 h 262175"/>
              <a:gd name="connsiteX8" fmla="*/ 3434461 w 6487123"/>
              <a:gd name="connsiteY8" fmla="*/ 212852 h 262175"/>
              <a:gd name="connsiteX9" fmla="*/ 2390706 w 6487123"/>
              <a:gd name="connsiteY9" fmla="*/ 209948 h 262175"/>
              <a:gd name="connsiteX10" fmla="*/ 2429773 w 6487123"/>
              <a:gd name="connsiteY10" fmla="*/ 222061 h 262175"/>
              <a:gd name="connsiteX11" fmla="*/ 2468776 w 6487123"/>
              <a:gd name="connsiteY11" fmla="*/ 236085 h 262175"/>
              <a:gd name="connsiteX12" fmla="*/ 2500576 w 6487123"/>
              <a:gd name="connsiteY12" fmla="*/ 249536 h 262175"/>
              <a:gd name="connsiteX13" fmla="*/ 2492543 w 6487123"/>
              <a:gd name="connsiteY13" fmla="*/ 261297 h 262175"/>
              <a:gd name="connsiteX14" fmla="*/ 2461658 w 6487123"/>
              <a:gd name="connsiteY14" fmla="*/ 247400 h 262175"/>
              <a:gd name="connsiteX15" fmla="*/ 2422739 w 6487123"/>
              <a:gd name="connsiteY15" fmla="*/ 232738 h 262175"/>
              <a:gd name="connsiteX16" fmla="*/ 2383248 w 6487123"/>
              <a:gd name="connsiteY16" fmla="*/ 219988 h 262175"/>
              <a:gd name="connsiteX17" fmla="*/ 5724639 w 6487123"/>
              <a:gd name="connsiteY17" fmla="*/ 203943 h 262175"/>
              <a:gd name="connsiteX18" fmla="*/ 5763950 w 6487123"/>
              <a:gd name="connsiteY18" fmla="*/ 217690 h 262175"/>
              <a:gd name="connsiteX19" fmla="*/ 5802942 w 6487123"/>
              <a:gd name="connsiteY19" fmla="*/ 233415 h 262175"/>
              <a:gd name="connsiteX20" fmla="*/ 5834221 w 6487123"/>
              <a:gd name="connsiteY20" fmla="*/ 248119 h 262175"/>
              <a:gd name="connsiteX21" fmla="*/ 5826475 w 6487123"/>
              <a:gd name="connsiteY21" fmla="*/ 260454 h 262175"/>
              <a:gd name="connsiteX22" fmla="*/ 5795600 w 6487123"/>
              <a:gd name="connsiteY22" fmla="*/ 245229 h 262175"/>
              <a:gd name="connsiteX23" fmla="*/ 5756757 w 6487123"/>
              <a:gd name="connsiteY23" fmla="*/ 228730 h 262175"/>
              <a:gd name="connsiteX24" fmla="*/ 5717467 w 6487123"/>
              <a:gd name="connsiteY24" fmla="*/ 214269 h 262175"/>
              <a:gd name="connsiteX25" fmla="*/ 382373 w 6487123"/>
              <a:gd name="connsiteY25" fmla="*/ 180688 h 262175"/>
              <a:gd name="connsiteX26" fmla="*/ 408585 w 6487123"/>
              <a:gd name="connsiteY26" fmla="*/ 202245 h 262175"/>
              <a:gd name="connsiteX27" fmla="*/ 442327 w 6487123"/>
              <a:gd name="connsiteY27" fmla="*/ 219712 h 262175"/>
              <a:gd name="connsiteX28" fmla="*/ 476965 w 6487123"/>
              <a:gd name="connsiteY28" fmla="*/ 202245 h 262175"/>
              <a:gd name="connsiteX29" fmla="*/ 504290 w 6487123"/>
              <a:gd name="connsiteY29" fmla="*/ 180688 h 262175"/>
              <a:gd name="connsiteX30" fmla="*/ 2372060 w 6487123"/>
              <a:gd name="connsiteY30" fmla="*/ 170648 h 262175"/>
              <a:gd name="connsiteX31" fmla="*/ 2386117 w 6487123"/>
              <a:gd name="connsiteY31" fmla="*/ 170648 h 262175"/>
              <a:gd name="connsiteX32" fmla="*/ 2367981 w 6487123"/>
              <a:gd name="connsiteY32" fmla="*/ 216865 h 262175"/>
              <a:gd name="connsiteX33" fmla="*/ 2327278 w 6487123"/>
              <a:gd name="connsiteY33" fmla="*/ 245870 h 262175"/>
              <a:gd name="connsiteX34" fmla="*/ 2254446 w 6487123"/>
              <a:gd name="connsiteY34" fmla="*/ 261871 h 262175"/>
              <a:gd name="connsiteX35" fmla="*/ 2251972 w 6487123"/>
              <a:gd name="connsiteY35" fmla="*/ 255775 h 262175"/>
              <a:gd name="connsiteX36" fmla="*/ 2248421 w 6487123"/>
              <a:gd name="connsiteY36" fmla="*/ 250109 h 262175"/>
              <a:gd name="connsiteX37" fmla="*/ 2318151 w 6487123"/>
              <a:gd name="connsiteY37" fmla="*/ 236330 h 262175"/>
              <a:gd name="connsiteX38" fmla="*/ 2356070 w 6487123"/>
              <a:gd name="connsiteY38" fmla="*/ 211011 h 262175"/>
              <a:gd name="connsiteX39" fmla="*/ 2372060 w 6487123"/>
              <a:gd name="connsiteY39" fmla="*/ 170648 h 262175"/>
              <a:gd name="connsiteX40" fmla="*/ 5708287 w 6487123"/>
              <a:gd name="connsiteY40" fmla="*/ 156323 h 262175"/>
              <a:gd name="connsiteX41" fmla="*/ 5722343 w 6487123"/>
              <a:gd name="connsiteY41" fmla="*/ 156323 h 262175"/>
              <a:gd name="connsiteX42" fmla="*/ 5705197 w 6487123"/>
              <a:gd name="connsiteY42" fmla="*/ 208107 h 262175"/>
              <a:gd name="connsiteX43" fmla="*/ 5665290 w 6487123"/>
              <a:gd name="connsiteY43" fmla="*/ 242424 h 262175"/>
              <a:gd name="connsiteX44" fmla="*/ 5591533 w 6487123"/>
              <a:gd name="connsiteY44" fmla="*/ 261888 h 262175"/>
              <a:gd name="connsiteX45" fmla="*/ 5588952 w 6487123"/>
              <a:gd name="connsiteY45" fmla="*/ 256223 h 262175"/>
              <a:gd name="connsiteX46" fmla="*/ 5585510 w 6487123"/>
              <a:gd name="connsiteY46" fmla="*/ 250988 h 262175"/>
              <a:gd name="connsiteX47" fmla="*/ 5655845 w 6487123"/>
              <a:gd name="connsiteY47" fmla="*/ 233075 h 262175"/>
              <a:gd name="connsiteX48" fmla="*/ 5693031 w 6487123"/>
              <a:gd name="connsiteY48" fmla="*/ 202348 h 262175"/>
              <a:gd name="connsiteX49" fmla="*/ 5708287 w 6487123"/>
              <a:gd name="connsiteY49" fmla="*/ 156323 h 262175"/>
              <a:gd name="connsiteX50" fmla="*/ 2928003 w 6487123"/>
              <a:gd name="connsiteY50" fmla="*/ 148004 h 262175"/>
              <a:gd name="connsiteX51" fmla="*/ 2928003 w 6487123"/>
              <a:gd name="connsiteY51" fmla="*/ 200213 h 262175"/>
              <a:gd name="connsiteX52" fmla="*/ 2956008 w 6487123"/>
              <a:gd name="connsiteY52" fmla="*/ 195658 h 262175"/>
              <a:gd name="connsiteX53" fmla="*/ 2985949 w 6487123"/>
              <a:gd name="connsiteY53" fmla="*/ 190460 h 262175"/>
              <a:gd name="connsiteX54" fmla="*/ 2985949 w 6487123"/>
              <a:gd name="connsiteY54" fmla="*/ 148004 h 262175"/>
              <a:gd name="connsiteX55" fmla="*/ 2289444 w 6487123"/>
              <a:gd name="connsiteY55" fmla="*/ 145153 h 262175"/>
              <a:gd name="connsiteX56" fmla="*/ 2466438 w 6487123"/>
              <a:gd name="connsiteY56" fmla="*/ 145153 h 262175"/>
              <a:gd name="connsiteX57" fmla="*/ 2466438 w 6487123"/>
              <a:gd name="connsiteY57" fmla="*/ 223718 h 262175"/>
              <a:gd name="connsiteX58" fmla="*/ 2452669 w 6487123"/>
              <a:gd name="connsiteY58" fmla="*/ 223718 h 262175"/>
              <a:gd name="connsiteX59" fmla="*/ 2452669 w 6487123"/>
              <a:gd name="connsiteY59" fmla="*/ 157452 h 262175"/>
              <a:gd name="connsiteX60" fmla="*/ 2302639 w 6487123"/>
              <a:gd name="connsiteY60" fmla="*/ 157452 h 262175"/>
              <a:gd name="connsiteX61" fmla="*/ 2302639 w 6487123"/>
              <a:gd name="connsiteY61" fmla="*/ 225152 h 262175"/>
              <a:gd name="connsiteX62" fmla="*/ 2289444 w 6487123"/>
              <a:gd name="connsiteY62" fmla="*/ 225152 h 262175"/>
              <a:gd name="connsiteX63" fmla="*/ 4109219 w 6487123"/>
              <a:gd name="connsiteY63" fmla="*/ 137659 h 262175"/>
              <a:gd name="connsiteX64" fmla="*/ 4109219 w 6487123"/>
              <a:gd name="connsiteY64" fmla="*/ 200805 h 262175"/>
              <a:gd name="connsiteX65" fmla="*/ 4190723 w 6487123"/>
              <a:gd name="connsiteY65" fmla="*/ 200805 h 262175"/>
              <a:gd name="connsiteX66" fmla="*/ 4190723 w 6487123"/>
              <a:gd name="connsiteY66" fmla="*/ 137659 h 262175"/>
              <a:gd name="connsiteX67" fmla="*/ 5623663 w 6487123"/>
              <a:gd name="connsiteY67" fmla="*/ 134521 h 262175"/>
              <a:gd name="connsiteX68" fmla="*/ 5802379 w 6487123"/>
              <a:gd name="connsiteY68" fmla="*/ 134521 h 262175"/>
              <a:gd name="connsiteX69" fmla="*/ 5802379 w 6487123"/>
              <a:gd name="connsiteY69" fmla="*/ 213122 h 262175"/>
              <a:gd name="connsiteX70" fmla="*/ 5788323 w 6487123"/>
              <a:gd name="connsiteY70" fmla="*/ 213122 h 262175"/>
              <a:gd name="connsiteX71" fmla="*/ 5788323 w 6487123"/>
              <a:gd name="connsiteY71" fmla="*/ 147430 h 262175"/>
              <a:gd name="connsiteX72" fmla="*/ 5637145 w 6487123"/>
              <a:gd name="connsiteY72" fmla="*/ 147430 h 262175"/>
              <a:gd name="connsiteX73" fmla="*/ 5637145 w 6487123"/>
              <a:gd name="connsiteY73" fmla="*/ 214556 h 262175"/>
              <a:gd name="connsiteX74" fmla="*/ 5623663 w 6487123"/>
              <a:gd name="connsiteY74" fmla="*/ 214556 h 262175"/>
              <a:gd name="connsiteX75" fmla="*/ 4096059 w 6487123"/>
              <a:gd name="connsiteY75" fmla="*/ 125359 h 262175"/>
              <a:gd name="connsiteX76" fmla="*/ 4204170 w 6487123"/>
              <a:gd name="connsiteY76" fmla="*/ 125359 h 262175"/>
              <a:gd name="connsiteX77" fmla="*/ 4204170 w 6487123"/>
              <a:gd name="connsiteY77" fmla="*/ 213104 h 262175"/>
              <a:gd name="connsiteX78" fmla="*/ 4096059 w 6487123"/>
              <a:gd name="connsiteY78" fmla="*/ 213104 h 262175"/>
              <a:gd name="connsiteX79" fmla="*/ 374627 w 6487123"/>
              <a:gd name="connsiteY79" fmla="*/ 111554 h 262175"/>
              <a:gd name="connsiteX80" fmla="*/ 374627 w 6487123"/>
              <a:gd name="connsiteY80" fmla="*/ 135686 h 262175"/>
              <a:gd name="connsiteX81" fmla="*/ 517199 w 6487123"/>
              <a:gd name="connsiteY81" fmla="*/ 135686 h 262175"/>
              <a:gd name="connsiteX82" fmla="*/ 517199 w 6487123"/>
              <a:gd name="connsiteY82" fmla="*/ 111554 h 262175"/>
              <a:gd name="connsiteX83" fmla="*/ 6284311 w 6487123"/>
              <a:gd name="connsiteY83" fmla="*/ 101801 h 262175"/>
              <a:gd name="connsiteX84" fmla="*/ 6284311 w 6487123"/>
              <a:gd name="connsiteY84" fmla="*/ 157201 h 262175"/>
              <a:gd name="connsiteX85" fmla="*/ 6371803 w 6487123"/>
              <a:gd name="connsiteY85" fmla="*/ 157201 h 262175"/>
              <a:gd name="connsiteX86" fmla="*/ 6371803 w 6487123"/>
              <a:gd name="connsiteY86" fmla="*/ 101801 h 262175"/>
              <a:gd name="connsiteX87" fmla="*/ 5463235 w 6487123"/>
              <a:gd name="connsiteY87" fmla="*/ 97784 h 262175"/>
              <a:gd name="connsiteX88" fmla="*/ 5429803 w 6487123"/>
              <a:gd name="connsiteY88" fmla="*/ 112496 h 262175"/>
              <a:gd name="connsiteX89" fmla="*/ 5412728 w 6487123"/>
              <a:gd name="connsiteY89" fmla="*/ 153472 h 262175"/>
              <a:gd name="connsiteX90" fmla="*/ 5506856 w 6487123"/>
              <a:gd name="connsiteY90" fmla="*/ 153472 h 262175"/>
              <a:gd name="connsiteX91" fmla="*/ 5495054 w 6487123"/>
              <a:gd name="connsiteY91" fmla="*/ 111742 h 262175"/>
              <a:gd name="connsiteX92" fmla="*/ 5463235 w 6487123"/>
              <a:gd name="connsiteY92" fmla="*/ 97784 h 262175"/>
              <a:gd name="connsiteX93" fmla="*/ 6031869 w 6487123"/>
              <a:gd name="connsiteY93" fmla="*/ 96655 h 262175"/>
              <a:gd name="connsiteX94" fmla="*/ 6058800 w 6487123"/>
              <a:gd name="connsiteY94" fmla="*/ 112182 h 262175"/>
              <a:gd name="connsiteX95" fmla="*/ 6080351 w 6487123"/>
              <a:gd name="connsiteY95" fmla="*/ 128784 h 262175"/>
              <a:gd name="connsiteX96" fmla="*/ 6073465 w 6487123"/>
              <a:gd name="connsiteY96" fmla="*/ 139971 h 262175"/>
              <a:gd name="connsiteX97" fmla="*/ 6051950 w 6487123"/>
              <a:gd name="connsiteY97" fmla="*/ 122652 h 262175"/>
              <a:gd name="connsiteX98" fmla="*/ 6025272 w 6487123"/>
              <a:gd name="connsiteY98" fmla="*/ 106409 h 262175"/>
              <a:gd name="connsiteX99" fmla="*/ 76558 w 6487123"/>
              <a:gd name="connsiteY99" fmla="*/ 92047 h 262175"/>
              <a:gd name="connsiteX100" fmla="*/ 76558 w 6487123"/>
              <a:gd name="connsiteY100" fmla="*/ 167241 h 262175"/>
              <a:gd name="connsiteX101" fmla="*/ 157488 w 6487123"/>
              <a:gd name="connsiteY101" fmla="*/ 167241 h 262175"/>
              <a:gd name="connsiteX102" fmla="*/ 157488 w 6487123"/>
              <a:gd name="connsiteY102" fmla="*/ 92047 h 262175"/>
              <a:gd name="connsiteX103" fmla="*/ 6270828 w 6487123"/>
              <a:gd name="connsiteY103" fmla="*/ 89215 h 262175"/>
              <a:gd name="connsiteX104" fmla="*/ 6385287 w 6487123"/>
              <a:gd name="connsiteY104" fmla="*/ 89215 h 262175"/>
              <a:gd name="connsiteX105" fmla="*/ 6385287 w 6487123"/>
              <a:gd name="connsiteY105" fmla="*/ 169787 h 262175"/>
              <a:gd name="connsiteX106" fmla="*/ 6284311 w 6487123"/>
              <a:gd name="connsiteY106" fmla="*/ 169787 h 262175"/>
              <a:gd name="connsiteX107" fmla="*/ 6284311 w 6487123"/>
              <a:gd name="connsiteY107" fmla="*/ 221451 h 262175"/>
              <a:gd name="connsiteX108" fmla="*/ 6291195 w 6487123"/>
              <a:gd name="connsiteY108" fmla="*/ 237557 h 262175"/>
              <a:gd name="connsiteX109" fmla="*/ 6321316 w 6487123"/>
              <a:gd name="connsiteY109" fmla="*/ 241826 h 262175"/>
              <a:gd name="connsiteX110" fmla="*/ 6441512 w 6487123"/>
              <a:gd name="connsiteY110" fmla="*/ 241826 h 262175"/>
              <a:gd name="connsiteX111" fmla="*/ 6465931 w 6487123"/>
              <a:gd name="connsiteY111" fmla="*/ 234293 h 262175"/>
              <a:gd name="connsiteX112" fmla="*/ 6473354 w 6487123"/>
              <a:gd name="connsiteY112" fmla="*/ 203084 h 262175"/>
              <a:gd name="connsiteX113" fmla="*/ 6480131 w 6487123"/>
              <a:gd name="connsiteY113" fmla="*/ 206456 h 262175"/>
              <a:gd name="connsiteX114" fmla="*/ 6487123 w 6487123"/>
              <a:gd name="connsiteY114" fmla="*/ 208536 h 262175"/>
              <a:gd name="connsiteX115" fmla="*/ 6481524 w 6487123"/>
              <a:gd name="connsiteY115" fmla="*/ 236646 h 262175"/>
              <a:gd name="connsiteX116" fmla="*/ 6468147 w 6487123"/>
              <a:gd name="connsiteY116" fmla="*/ 250977 h 262175"/>
              <a:gd name="connsiteX117" fmla="*/ 6440939 w 6487123"/>
              <a:gd name="connsiteY117" fmla="*/ 254986 h 262175"/>
              <a:gd name="connsiteX118" fmla="*/ 6323325 w 6487123"/>
              <a:gd name="connsiteY118" fmla="*/ 254986 h 262175"/>
              <a:gd name="connsiteX119" fmla="*/ 6282015 w 6487123"/>
              <a:gd name="connsiteY119" fmla="*/ 248434 h 262175"/>
              <a:gd name="connsiteX120" fmla="*/ 6270828 w 6487123"/>
              <a:gd name="connsiteY120" fmla="*/ 221451 h 262175"/>
              <a:gd name="connsiteX121" fmla="*/ 2928003 w 6487123"/>
              <a:gd name="connsiteY121" fmla="*/ 87763 h 262175"/>
              <a:gd name="connsiteX122" fmla="*/ 2928003 w 6487123"/>
              <a:gd name="connsiteY122" fmla="*/ 135381 h 262175"/>
              <a:gd name="connsiteX123" fmla="*/ 2985949 w 6487123"/>
              <a:gd name="connsiteY123" fmla="*/ 135381 h 262175"/>
              <a:gd name="connsiteX124" fmla="*/ 2985949 w 6487123"/>
              <a:gd name="connsiteY124" fmla="*/ 87763 h 262175"/>
              <a:gd name="connsiteX125" fmla="*/ 5130561 w 6487123"/>
              <a:gd name="connsiteY125" fmla="*/ 87494 h 262175"/>
              <a:gd name="connsiteX126" fmla="*/ 5147163 w 6487123"/>
              <a:gd name="connsiteY126" fmla="*/ 87494 h 262175"/>
              <a:gd name="connsiteX127" fmla="*/ 5147163 w 6487123"/>
              <a:gd name="connsiteY127" fmla="*/ 240356 h 262175"/>
              <a:gd name="connsiteX128" fmla="*/ 5130561 w 6487123"/>
              <a:gd name="connsiteY128" fmla="*/ 240356 h 262175"/>
              <a:gd name="connsiteX129" fmla="*/ 2062821 w 6487123"/>
              <a:gd name="connsiteY129" fmla="*/ 86884 h 262175"/>
              <a:gd name="connsiteX130" fmla="*/ 2059665 w 6487123"/>
              <a:gd name="connsiteY130" fmla="*/ 116843 h 262175"/>
              <a:gd name="connsiteX131" fmla="*/ 2054789 w 6487123"/>
              <a:gd name="connsiteY131" fmla="*/ 144866 h 262175"/>
              <a:gd name="connsiteX132" fmla="*/ 2146012 w 6487123"/>
              <a:gd name="connsiteY132" fmla="*/ 144866 h 262175"/>
              <a:gd name="connsiteX133" fmla="*/ 2146012 w 6487123"/>
              <a:gd name="connsiteY133" fmla="*/ 86884 h 262175"/>
              <a:gd name="connsiteX134" fmla="*/ 1971312 w 6487123"/>
              <a:gd name="connsiteY134" fmla="*/ 86884 h 262175"/>
              <a:gd name="connsiteX135" fmla="*/ 1971312 w 6487123"/>
              <a:gd name="connsiteY135" fmla="*/ 144866 h 262175"/>
              <a:gd name="connsiteX136" fmla="*/ 2040732 w 6487123"/>
              <a:gd name="connsiteY136" fmla="*/ 144866 h 262175"/>
              <a:gd name="connsiteX137" fmla="*/ 2045466 w 6487123"/>
              <a:gd name="connsiteY137" fmla="*/ 116951 h 262175"/>
              <a:gd name="connsiteX138" fmla="*/ 2048478 w 6487123"/>
              <a:gd name="connsiteY138" fmla="*/ 86884 h 262175"/>
              <a:gd name="connsiteX139" fmla="*/ 5462948 w 6487123"/>
              <a:gd name="connsiteY139" fmla="*/ 83478 h 262175"/>
              <a:gd name="connsiteX140" fmla="*/ 5506369 w 6487123"/>
              <a:gd name="connsiteY140" fmla="*/ 102256 h 262175"/>
              <a:gd name="connsiteX141" fmla="*/ 5522023 w 6487123"/>
              <a:gd name="connsiteY141" fmla="*/ 154617 h 262175"/>
              <a:gd name="connsiteX142" fmla="*/ 5521165 w 6487123"/>
              <a:gd name="connsiteY142" fmla="*/ 166632 h 262175"/>
              <a:gd name="connsiteX143" fmla="*/ 5412728 w 6487123"/>
              <a:gd name="connsiteY143" fmla="*/ 166632 h 262175"/>
              <a:gd name="connsiteX144" fmla="*/ 5428655 w 6487123"/>
              <a:gd name="connsiteY144" fmla="*/ 212340 h 262175"/>
              <a:gd name="connsiteX145" fmla="*/ 5468689 w 6487123"/>
              <a:gd name="connsiteY145" fmla="*/ 230064 h 262175"/>
              <a:gd name="connsiteX146" fmla="*/ 5490892 w 6487123"/>
              <a:gd name="connsiteY146" fmla="*/ 226477 h 262175"/>
              <a:gd name="connsiteX147" fmla="*/ 5509431 w 6487123"/>
              <a:gd name="connsiteY147" fmla="*/ 216862 h 262175"/>
              <a:gd name="connsiteX148" fmla="*/ 5515727 w 6487123"/>
              <a:gd name="connsiteY148" fmla="*/ 229203 h 262175"/>
              <a:gd name="connsiteX149" fmla="*/ 5495014 w 6487123"/>
              <a:gd name="connsiteY149" fmla="*/ 239543 h 262175"/>
              <a:gd name="connsiteX150" fmla="*/ 5466966 w 6487123"/>
              <a:gd name="connsiteY150" fmla="*/ 244086 h 262175"/>
              <a:gd name="connsiteX151" fmla="*/ 5431053 w 6487123"/>
              <a:gd name="connsiteY151" fmla="*/ 234497 h 262175"/>
              <a:gd name="connsiteX152" fmla="*/ 5405543 w 6487123"/>
              <a:gd name="connsiteY152" fmla="*/ 207126 h 262175"/>
              <a:gd name="connsiteX153" fmla="*/ 5395839 w 6487123"/>
              <a:gd name="connsiteY153" fmla="*/ 164057 h 262175"/>
              <a:gd name="connsiteX154" fmla="*/ 5405521 w 6487123"/>
              <a:gd name="connsiteY154" fmla="*/ 121112 h 262175"/>
              <a:gd name="connsiteX155" fmla="*/ 5430118 w 6487123"/>
              <a:gd name="connsiteY155" fmla="*/ 93341 h 262175"/>
              <a:gd name="connsiteX156" fmla="*/ 5462948 w 6487123"/>
              <a:gd name="connsiteY156" fmla="*/ 83478 h 262175"/>
              <a:gd name="connsiteX157" fmla="*/ 5296333 w 6487123"/>
              <a:gd name="connsiteY157" fmla="*/ 83478 h 262175"/>
              <a:gd name="connsiteX158" fmla="*/ 5322366 w 6487123"/>
              <a:gd name="connsiteY158" fmla="*/ 89237 h 262175"/>
              <a:gd name="connsiteX159" fmla="*/ 5341085 w 6487123"/>
              <a:gd name="connsiteY159" fmla="*/ 102088 h 262175"/>
              <a:gd name="connsiteX160" fmla="*/ 5331617 w 6487123"/>
              <a:gd name="connsiteY160" fmla="*/ 113566 h 262175"/>
              <a:gd name="connsiteX161" fmla="*/ 5315947 w 6487123"/>
              <a:gd name="connsiteY161" fmla="*/ 102483 h 262175"/>
              <a:gd name="connsiteX162" fmla="*/ 5296620 w 6487123"/>
              <a:gd name="connsiteY162" fmla="*/ 98071 h 262175"/>
              <a:gd name="connsiteX163" fmla="*/ 5258395 w 6487123"/>
              <a:gd name="connsiteY163" fmla="*/ 116436 h 262175"/>
              <a:gd name="connsiteX164" fmla="*/ 5242977 w 6487123"/>
              <a:gd name="connsiteY164" fmla="*/ 164068 h 262175"/>
              <a:gd name="connsiteX165" fmla="*/ 5257606 w 6487123"/>
              <a:gd name="connsiteY165" fmla="*/ 211556 h 262175"/>
              <a:gd name="connsiteX166" fmla="*/ 5296333 w 6487123"/>
              <a:gd name="connsiteY166" fmla="*/ 229778 h 262175"/>
              <a:gd name="connsiteX167" fmla="*/ 5318315 w 6487123"/>
              <a:gd name="connsiteY167" fmla="*/ 224756 h 262175"/>
              <a:gd name="connsiteX168" fmla="*/ 5336207 w 6487123"/>
              <a:gd name="connsiteY168" fmla="*/ 212848 h 262175"/>
              <a:gd name="connsiteX169" fmla="*/ 5344239 w 6487123"/>
              <a:gd name="connsiteY169" fmla="*/ 224326 h 262175"/>
              <a:gd name="connsiteX170" fmla="*/ 5322115 w 6487123"/>
              <a:gd name="connsiteY170" fmla="*/ 238504 h 262175"/>
              <a:gd name="connsiteX171" fmla="*/ 5295473 w 6487123"/>
              <a:gd name="connsiteY171" fmla="*/ 244086 h 262175"/>
              <a:gd name="connsiteX172" fmla="*/ 5245541 w 6487123"/>
              <a:gd name="connsiteY172" fmla="*/ 223122 h 262175"/>
              <a:gd name="connsiteX173" fmla="*/ 5225513 w 6487123"/>
              <a:gd name="connsiteY173" fmla="*/ 164068 h 262175"/>
              <a:gd name="connsiteX174" fmla="*/ 5235459 w 6487123"/>
              <a:gd name="connsiteY174" fmla="*/ 120473 h 262175"/>
              <a:gd name="connsiteX175" fmla="*/ 5261143 w 6487123"/>
              <a:gd name="connsiteY175" fmla="*/ 93021 h 262175"/>
              <a:gd name="connsiteX176" fmla="*/ 5296333 w 6487123"/>
              <a:gd name="connsiteY176" fmla="*/ 83478 h 262175"/>
              <a:gd name="connsiteX177" fmla="*/ 63397 w 6487123"/>
              <a:gd name="connsiteY177" fmla="*/ 79175 h 262175"/>
              <a:gd name="connsiteX178" fmla="*/ 170936 w 6487123"/>
              <a:gd name="connsiteY178" fmla="*/ 79175 h 262175"/>
              <a:gd name="connsiteX179" fmla="*/ 170936 w 6487123"/>
              <a:gd name="connsiteY179" fmla="*/ 179827 h 262175"/>
              <a:gd name="connsiteX180" fmla="*/ 63397 w 6487123"/>
              <a:gd name="connsiteY180" fmla="*/ 179827 h 262175"/>
              <a:gd name="connsiteX181" fmla="*/ 374627 w 6487123"/>
              <a:gd name="connsiteY181" fmla="*/ 77418 h 262175"/>
              <a:gd name="connsiteX182" fmla="*/ 374627 w 6487123"/>
              <a:gd name="connsiteY182" fmla="*/ 100689 h 262175"/>
              <a:gd name="connsiteX183" fmla="*/ 517199 w 6487123"/>
              <a:gd name="connsiteY183" fmla="*/ 100689 h 262175"/>
              <a:gd name="connsiteX184" fmla="*/ 517199 w 6487123"/>
              <a:gd name="connsiteY184" fmla="*/ 77418 h 262175"/>
              <a:gd name="connsiteX185" fmla="*/ 5665832 w 6487123"/>
              <a:gd name="connsiteY185" fmla="*/ 76861 h 262175"/>
              <a:gd name="connsiteX186" fmla="*/ 5667553 w 6487123"/>
              <a:gd name="connsiteY186" fmla="*/ 89197 h 262175"/>
              <a:gd name="connsiteX187" fmla="*/ 5625384 w 6487123"/>
              <a:gd name="connsiteY187" fmla="*/ 102823 h 262175"/>
              <a:gd name="connsiteX188" fmla="*/ 5587519 w 6487123"/>
              <a:gd name="connsiteY188" fmla="*/ 114728 h 262175"/>
              <a:gd name="connsiteX189" fmla="*/ 5583501 w 6487123"/>
              <a:gd name="connsiteY189" fmla="*/ 101819 h 262175"/>
              <a:gd name="connsiteX190" fmla="*/ 5620687 w 6487123"/>
              <a:gd name="connsiteY190" fmla="*/ 90631 h 262175"/>
              <a:gd name="connsiteX191" fmla="*/ 5665832 w 6487123"/>
              <a:gd name="connsiteY191" fmla="*/ 76861 h 262175"/>
              <a:gd name="connsiteX192" fmla="*/ 2766785 w 6487123"/>
              <a:gd name="connsiteY192" fmla="*/ 73993 h 262175"/>
              <a:gd name="connsiteX193" fmla="*/ 2791886 w 6487123"/>
              <a:gd name="connsiteY193" fmla="*/ 91276 h 262175"/>
              <a:gd name="connsiteX194" fmla="*/ 2810962 w 6487123"/>
              <a:gd name="connsiteY194" fmla="*/ 109851 h 262175"/>
              <a:gd name="connsiteX195" fmla="*/ 2801496 w 6487123"/>
              <a:gd name="connsiteY195" fmla="*/ 118457 h 262175"/>
              <a:gd name="connsiteX196" fmla="*/ 2782240 w 6487123"/>
              <a:gd name="connsiteY196" fmla="*/ 99632 h 262175"/>
              <a:gd name="connsiteX197" fmla="*/ 2757606 w 6487123"/>
              <a:gd name="connsiteY197" fmla="*/ 81451 h 262175"/>
              <a:gd name="connsiteX198" fmla="*/ 2732074 w 6487123"/>
              <a:gd name="connsiteY198" fmla="*/ 69977 h 262175"/>
              <a:gd name="connsiteX199" fmla="*/ 2745270 w 6487123"/>
              <a:gd name="connsiteY199" fmla="*/ 69977 h 262175"/>
              <a:gd name="connsiteX200" fmla="*/ 2745270 w 6487123"/>
              <a:gd name="connsiteY200" fmla="*/ 110998 h 262175"/>
              <a:gd name="connsiteX201" fmla="*/ 2745234 w 6487123"/>
              <a:gd name="connsiteY201" fmla="*/ 118601 h 262175"/>
              <a:gd name="connsiteX202" fmla="*/ 2744983 w 6487123"/>
              <a:gd name="connsiteY202" fmla="*/ 126202 h 262175"/>
              <a:gd name="connsiteX203" fmla="*/ 2825305 w 6487123"/>
              <a:gd name="connsiteY203" fmla="*/ 126202 h 262175"/>
              <a:gd name="connsiteX204" fmla="*/ 2825305 w 6487123"/>
              <a:gd name="connsiteY204" fmla="*/ 139111 h 262175"/>
              <a:gd name="connsiteX205" fmla="*/ 2746991 w 6487123"/>
              <a:gd name="connsiteY205" fmla="*/ 139111 h 262175"/>
              <a:gd name="connsiteX206" fmla="*/ 2776718 w 6487123"/>
              <a:gd name="connsiteY206" fmla="*/ 207349 h 262175"/>
              <a:gd name="connsiteX207" fmla="*/ 2827313 w 6487123"/>
              <a:gd name="connsiteY207" fmla="*/ 250414 h 262175"/>
              <a:gd name="connsiteX208" fmla="*/ 2822042 w 6487123"/>
              <a:gd name="connsiteY208" fmla="*/ 255434 h 262175"/>
              <a:gd name="connsiteX209" fmla="*/ 2817847 w 6487123"/>
              <a:gd name="connsiteY209" fmla="*/ 261315 h 262175"/>
              <a:gd name="connsiteX210" fmla="*/ 2770765 w 6487123"/>
              <a:gd name="connsiteY210" fmla="*/ 221369 h 262175"/>
              <a:gd name="connsiteX211" fmla="*/ 2740680 w 6487123"/>
              <a:gd name="connsiteY211" fmla="*/ 160339 h 262175"/>
              <a:gd name="connsiteX212" fmla="*/ 2717838 w 6487123"/>
              <a:gd name="connsiteY212" fmla="*/ 213193 h 262175"/>
              <a:gd name="connsiteX213" fmla="*/ 2663801 w 6487123"/>
              <a:gd name="connsiteY213" fmla="*/ 262175 h 262175"/>
              <a:gd name="connsiteX214" fmla="*/ 2659175 w 6487123"/>
              <a:gd name="connsiteY214" fmla="*/ 257407 h 262175"/>
              <a:gd name="connsiteX215" fmla="*/ 2653474 w 6487123"/>
              <a:gd name="connsiteY215" fmla="*/ 253283 h 262175"/>
              <a:gd name="connsiteX216" fmla="*/ 2697449 w 6487123"/>
              <a:gd name="connsiteY216" fmla="*/ 217117 h 262175"/>
              <a:gd name="connsiteX217" fmla="*/ 2721089 w 6487123"/>
              <a:gd name="connsiteY217" fmla="*/ 177954 h 262175"/>
              <a:gd name="connsiteX218" fmla="*/ 2730640 w 6487123"/>
              <a:gd name="connsiteY218" fmla="*/ 139111 h 262175"/>
              <a:gd name="connsiteX219" fmla="*/ 2660072 w 6487123"/>
              <a:gd name="connsiteY219" fmla="*/ 139111 h 262175"/>
              <a:gd name="connsiteX220" fmla="*/ 2660072 w 6487123"/>
              <a:gd name="connsiteY220" fmla="*/ 126202 h 262175"/>
              <a:gd name="connsiteX221" fmla="*/ 2731788 w 6487123"/>
              <a:gd name="connsiteY221" fmla="*/ 126202 h 262175"/>
              <a:gd name="connsiteX222" fmla="*/ 2732038 w 6487123"/>
              <a:gd name="connsiteY222" fmla="*/ 118385 h 262175"/>
              <a:gd name="connsiteX223" fmla="*/ 2732074 w 6487123"/>
              <a:gd name="connsiteY223" fmla="*/ 110998 h 262175"/>
              <a:gd name="connsiteX224" fmla="*/ 2350832 w 6487123"/>
              <a:gd name="connsiteY224" fmla="*/ 69385 h 262175"/>
              <a:gd name="connsiteX225" fmla="*/ 2348932 w 6487123"/>
              <a:gd name="connsiteY225" fmla="*/ 83065 h 262175"/>
              <a:gd name="connsiteX226" fmla="*/ 2345095 w 6487123"/>
              <a:gd name="connsiteY226" fmla="*/ 96099 h 262175"/>
              <a:gd name="connsiteX227" fmla="*/ 2405336 w 6487123"/>
              <a:gd name="connsiteY227" fmla="*/ 96099 h 262175"/>
              <a:gd name="connsiteX228" fmla="*/ 2405336 w 6487123"/>
              <a:gd name="connsiteY228" fmla="*/ 69385 h 262175"/>
              <a:gd name="connsiteX229" fmla="*/ 2289730 w 6487123"/>
              <a:gd name="connsiteY229" fmla="*/ 69385 h 262175"/>
              <a:gd name="connsiteX230" fmla="*/ 2287578 w 6487123"/>
              <a:gd name="connsiteY230" fmla="*/ 83065 h 262175"/>
              <a:gd name="connsiteX231" fmla="*/ 2285428 w 6487123"/>
              <a:gd name="connsiteY231" fmla="*/ 96099 h 262175"/>
              <a:gd name="connsiteX232" fmla="*/ 2330465 w 6487123"/>
              <a:gd name="connsiteY232" fmla="*/ 96099 h 262175"/>
              <a:gd name="connsiteX233" fmla="*/ 2335342 w 6487123"/>
              <a:gd name="connsiteY233" fmla="*/ 83065 h 262175"/>
              <a:gd name="connsiteX234" fmla="*/ 2337636 w 6487123"/>
              <a:gd name="connsiteY234" fmla="*/ 69385 h 262175"/>
              <a:gd name="connsiteX235" fmla="*/ 2595241 w 6487123"/>
              <a:gd name="connsiteY235" fmla="*/ 68829 h 262175"/>
              <a:gd name="connsiteX236" fmla="*/ 2613133 w 6487123"/>
              <a:gd name="connsiteY236" fmla="*/ 82957 h 262175"/>
              <a:gd name="connsiteX237" fmla="*/ 2626509 w 6487123"/>
              <a:gd name="connsiteY237" fmla="*/ 97516 h 262175"/>
              <a:gd name="connsiteX238" fmla="*/ 2641497 w 6487123"/>
              <a:gd name="connsiteY238" fmla="*/ 85683 h 262175"/>
              <a:gd name="connsiteX239" fmla="*/ 2653474 w 6487123"/>
              <a:gd name="connsiteY239" fmla="*/ 73420 h 262175"/>
              <a:gd name="connsiteX240" fmla="*/ 2664661 w 6487123"/>
              <a:gd name="connsiteY240" fmla="*/ 80017 h 262175"/>
              <a:gd name="connsiteX241" fmla="*/ 2650426 w 6487123"/>
              <a:gd name="connsiteY241" fmla="*/ 94002 h 262175"/>
              <a:gd name="connsiteX242" fmla="*/ 2633393 w 6487123"/>
              <a:gd name="connsiteY242" fmla="*/ 107556 h 262175"/>
              <a:gd name="connsiteX243" fmla="*/ 2647091 w 6487123"/>
              <a:gd name="connsiteY243" fmla="*/ 143664 h 262175"/>
              <a:gd name="connsiteX244" fmla="*/ 2650032 w 6487123"/>
              <a:gd name="connsiteY244" fmla="*/ 181280 h 262175"/>
              <a:gd name="connsiteX245" fmla="*/ 2647271 w 6487123"/>
              <a:gd name="connsiteY245" fmla="*/ 224202 h 262175"/>
              <a:gd name="connsiteX246" fmla="*/ 2636549 w 6487123"/>
              <a:gd name="connsiteY246" fmla="*/ 251848 h 262175"/>
              <a:gd name="connsiteX247" fmla="*/ 2630740 w 6487123"/>
              <a:gd name="connsiteY247" fmla="*/ 256510 h 262175"/>
              <a:gd name="connsiteX248" fmla="*/ 2622780 w 6487123"/>
              <a:gd name="connsiteY248" fmla="*/ 259020 h 262175"/>
              <a:gd name="connsiteX249" fmla="*/ 2608758 w 6487123"/>
              <a:gd name="connsiteY249" fmla="*/ 260204 h 262175"/>
              <a:gd name="connsiteX250" fmla="*/ 2593232 w 6487123"/>
              <a:gd name="connsiteY250" fmla="*/ 259881 h 262175"/>
              <a:gd name="connsiteX251" fmla="*/ 2591619 w 6487123"/>
              <a:gd name="connsiteY251" fmla="*/ 253318 h 262175"/>
              <a:gd name="connsiteX252" fmla="*/ 2588068 w 6487123"/>
              <a:gd name="connsiteY252" fmla="*/ 246972 h 262175"/>
              <a:gd name="connsiteX253" fmla="*/ 2605568 w 6487123"/>
              <a:gd name="connsiteY253" fmla="*/ 247617 h 262175"/>
              <a:gd name="connsiteX254" fmla="*/ 2617903 w 6487123"/>
              <a:gd name="connsiteY254" fmla="*/ 246972 h 262175"/>
              <a:gd name="connsiteX255" fmla="*/ 2623246 w 6487123"/>
              <a:gd name="connsiteY255" fmla="*/ 245645 h 262175"/>
              <a:gd name="connsiteX256" fmla="*/ 2627083 w 6487123"/>
              <a:gd name="connsiteY256" fmla="*/ 242382 h 262175"/>
              <a:gd name="connsiteX257" fmla="*/ 2634899 w 6487123"/>
              <a:gd name="connsiteY257" fmla="*/ 219612 h 262175"/>
              <a:gd name="connsiteX258" fmla="*/ 2637123 w 6487123"/>
              <a:gd name="connsiteY258" fmla="*/ 180706 h 262175"/>
              <a:gd name="connsiteX259" fmla="*/ 2636549 w 6487123"/>
              <a:gd name="connsiteY259" fmla="*/ 163207 h 262175"/>
              <a:gd name="connsiteX260" fmla="*/ 2608794 w 6487123"/>
              <a:gd name="connsiteY260" fmla="*/ 189885 h 262175"/>
              <a:gd name="connsiteX261" fmla="*/ 2578028 w 6487123"/>
              <a:gd name="connsiteY261" fmla="*/ 210540 h 262175"/>
              <a:gd name="connsiteX262" fmla="*/ 2574263 w 6487123"/>
              <a:gd name="connsiteY262" fmla="*/ 204982 h 262175"/>
              <a:gd name="connsiteX263" fmla="*/ 2569423 w 6487123"/>
              <a:gd name="connsiteY263" fmla="*/ 199640 h 262175"/>
              <a:gd name="connsiteX264" fmla="*/ 2605317 w 6487123"/>
              <a:gd name="connsiteY264" fmla="*/ 177622 h 262175"/>
              <a:gd name="connsiteX265" fmla="*/ 2634540 w 6487123"/>
              <a:gd name="connsiteY265" fmla="*/ 147430 h 262175"/>
              <a:gd name="connsiteX266" fmla="*/ 2630166 w 6487123"/>
              <a:gd name="connsiteY266" fmla="*/ 131007 h 262175"/>
              <a:gd name="connsiteX267" fmla="*/ 2622780 w 6487123"/>
              <a:gd name="connsiteY267" fmla="*/ 115015 h 262175"/>
              <a:gd name="connsiteX268" fmla="*/ 2601121 w 6487123"/>
              <a:gd name="connsiteY268" fmla="*/ 127815 h 262175"/>
              <a:gd name="connsiteX269" fmla="*/ 2578602 w 6487123"/>
              <a:gd name="connsiteY269" fmla="*/ 139111 h 262175"/>
              <a:gd name="connsiteX270" fmla="*/ 2574622 w 6487123"/>
              <a:gd name="connsiteY270" fmla="*/ 134700 h 262175"/>
              <a:gd name="connsiteX271" fmla="*/ 2569996 w 6487123"/>
              <a:gd name="connsiteY271" fmla="*/ 130505 h 262175"/>
              <a:gd name="connsiteX272" fmla="*/ 2593627 w 6487123"/>
              <a:gd name="connsiteY272" fmla="*/ 118744 h 262175"/>
              <a:gd name="connsiteX273" fmla="*/ 2616181 w 6487123"/>
              <a:gd name="connsiteY273" fmla="*/ 105261 h 262175"/>
              <a:gd name="connsiteX274" fmla="*/ 2603129 w 6487123"/>
              <a:gd name="connsiteY274" fmla="*/ 90452 h 262175"/>
              <a:gd name="connsiteX275" fmla="*/ 2585774 w 6487123"/>
              <a:gd name="connsiteY275" fmla="*/ 76288 h 262175"/>
              <a:gd name="connsiteX276" fmla="*/ 361144 w 6487123"/>
              <a:gd name="connsiteY276" fmla="*/ 66266 h 262175"/>
              <a:gd name="connsiteX277" fmla="*/ 531255 w 6487123"/>
              <a:gd name="connsiteY277" fmla="*/ 66266 h 262175"/>
              <a:gd name="connsiteX278" fmla="*/ 531255 w 6487123"/>
              <a:gd name="connsiteY278" fmla="*/ 146838 h 262175"/>
              <a:gd name="connsiteX279" fmla="*/ 408763 w 6487123"/>
              <a:gd name="connsiteY279" fmla="*/ 146838 h 262175"/>
              <a:gd name="connsiteX280" fmla="*/ 401126 w 6487123"/>
              <a:gd name="connsiteY280" fmla="*/ 158116 h 262175"/>
              <a:gd name="connsiteX281" fmla="*/ 392413 w 6487123"/>
              <a:gd name="connsiteY281" fmla="*/ 168963 h 262175"/>
              <a:gd name="connsiteX282" fmla="*/ 515190 w 6487123"/>
              <a:gd name="connsiteY282" fmla="*/ 168963 h 262175"/>
              <a:gd name="connsiteX283" fmla="*/ 518059 w 6487123"/>
              <a:gd name="connsiteY283" fmla="*/ 168101 h 262175"/>
              <a:gd name="connsiteX284" fmla="*/ 526665 w 6487123"/>
              <a:gd name="connsiteY284" fmla="*/ 174397 h 262175"/>
              <a:gd name="connsiteX285" fmla="*/ 497404 w 6487123"/>
              <a:gd name="connsiteY285" fmla="*/ 203179 h 262175"/>
              <a:gd name="connsiteX286" fmla="*/ 458678 w 6487123"/>
              <a:gd name="connsiteY286" fmla="*/ 225738 h 262175"/>
              <a:gd name="connsiteX287" fmla="*/ 511927 w 6487123"/>
              <a:gd name="connsiteY287" fmla="*/ 239368 h 262175"/>
              <a:gd name="connsiteX288" fmla="*/ 570555 w 6487123"/>
              <a:gd name="connsiteY288" fmla="*/ 246972 h 262175"/>
              <a:gd name="connsiteX289" fmla="*/ 566109 w 6487123"/>
              <a:gd name="connsiteY289" fmla="*/ 253175 h 262175"/>
              <a:gd name="connsiteX290" fmla="*/ 562523 w 6487123"/>
              <a:gd name="connsiteY290" fmla="*/ 259594 h 262175"/>
              <a:gd name="connsiteX291" fmla="*/ 499305 w 6487123"/>
              <a:gd name="connsiteY291" fmla="*/ 249984 h 262175"/>
              <a:gd name="connsiteX292" fmla="*/ 442327 w 6487123"/>
              <a:gd name="connsiteY292" fmla="*/ 232624 h 262175"/>
              <a:gd name="connsiteX293" fmla="*/ 379431 w 6487123"/>
              <a:gd name="connsiteY293" fmla="*/ 251203 h 262175"/>
              <a:gd name="connsiteX294" fmla="*/ 314385 w 6487123"/>
              <a:gd name="connsiteY294" fmla="*/ 261601 h 262175"/>
              <a:gd name="connsiteX295" fmla="*/ 312055 w 6487123"/>
              <a:gd name="connsiteY295" fmla="*/ 254932 h 262175"/>
              <a:gd name="connsiteX296" fmla="*/ 308648 w 6487123"/>
              <a:gd name="connsiteY296" fmla="*/ 248693 h 262175"/>
              <a:gd name="connsiteX297" fmla="*/ 368280 w 6487123"/>
              <a:gd name="connsiteY297" fmla="*/ 240516 h 262175"/>
              <a:gd name="connsiteX298" fmla="*/ 425975 w 6487123"/>
              <a:gd name="connsiteY298" fmla="*/ 225451 h 262175"/>
              <a:gd name="connsiteX299" fmla="*/ 397182 w 6487123"/>
              <a:gd name="connsiteY299" fmla="*/ 208665 h 262175"/>
              <a:gd name="connsiteX300" fmla="*/ 373767 w 6487123"/>
              <a:gd name="connsiteY300" fmla="*/ 188435 h 262175"/>
              <a:gd name="connsiteX301" fmla="*/ 355192 w 6487123"/>
              <a:gd name="connsiteY301" fmla="*/ 203859 h 262175"/>
              <a:gd name="connsiteX302" fmla="*/ 336187 w 6487123"/>
              <a:gd name="connsiteY302" fmla="*/ 217130 h 262175"/>
              <a:gd name="connsiteX303" fmla="*/ 331561 w 6487123"/>
              <a:gd name="connsiteY303" fmla="*/ 212395 h 262175"/>
              <a:gd name="connsiteX304" fmla="*/ 325860 w 6487123"/>
              <a:gd name="connsiteY304" fmla="*/ 207660 h 262175"/>
              <a:gd name="connsiteX305" fmla="*/ 363368 w 6487123"/>
              <a:gd name="connsiteY305" fmla="*/ 180916 h 262175"/>
              <a:gd name="connsiteX306" fmla="*/ 393560 w 6487123"/>
              <a:gd name="connsiteY306" fmla="*/ 146838 h 262175"/>
              <a:gd name="connsiteX307" fmla="*/ 361144 w 6487123"/>
              <a:gd name="connsiteY307" fmla="*/ 146838 h 262175"/>
              <a:gd name="connsiteX308" fmla="*/ 3299509 w 6487123"/>
              <a:gd name="connsiteY308" fmla="*/ 54755 h 262175"/>
              <a:gd name="connsiteX309" fmla="*/ 3291621 w 6487123"/>
              <a:gd name="connsiteY309" fmla="*/ 69246 h 262175"/>
              <a:gd name="connsiteX310" fmla="*/ 3282871 w 6487123"/>
              <a:gd name="connsiteY310" fmla="*/ 83737 h 262175"/>
              <a:gd name="connsiteX311" fmla="*/ 3226072 w 6487123"/>
              <a:gd name="connsiteY311" fmla="*/ 166668 h 262175"/>
              <a:gd name="connsiteX312" fmla="*/ 3299222 w 6487123"/>
              <a:gd name="connsiteY312" fmla="*/ 166668 h 262175"/>
              <a:gd name="connsiteX313" fmla="*/ 3299222 w 6487123"/>
              <a:gd name="connsiteY313" fmla="*/ 89477 h 262175"/>
              <a:gd name="connsiteX314" fmla="*/ 3299759 w 6487123"/>
              <a:gd name="connsiteY314" fmla="*/ 72223 h 262175"/>
              <a:gd name="connsiteX315" fmla="*/ 3300940 w 6487123"/>
              <a:gd name="connsiteY315" fmla="*/ 54755 h 262175"/>
              <a:gd name="connsiteX316" fmla="*/ 3052502 w 6487123"/>
              <a:gd name="connsiteY316" fmla="*/ 48462 h 262175"/>
              <a:gd name="connsiteX317" fmla="*/ 3066128 w 6487123"/>
              <a:gd name="connsiteY317" fmla="*/ 114225 h 262175"/>
              <a:gd name="connsiteX318" fmla="*/ 3086638 w 6487123"/>
              <a:gd name="connsiteY318" fmla="*/ 170953 h 262175"/>
              <a:gd name="connsiteX319" fmla="*/ 3110878 w 6487123"/>
              <a:gd name="connsiteY319" fmla="*/ 115086 h 262175"/>
              <a:gd name="connsiteX320" fmla="*/ 3127372 w 6487123"/>
              <a:gd name="connsiteY320" fmla="*/ 48462 h 262175"/>
              <a:gd name="connsiteX321" fmla="*/ 4712654 w 6487123"/>
              <a:gd name="connsiteY321" fmla="*/ 42994 h 262175"/>
              <a:gd name="connsiteX322" fmla="*/ 4662871 w 6487123"/>
              <a:gd name="connsiteY322" fmla="*/ 67740 h 262175"/>
              <a:gd name="connsiteX323" fmla="*/ 4644077 w 6487123"/>
              <a:gd name="connsiteY323" fmla="*/ 135094 h 262175"/>
              <a:gd name="connsiteX324" fmla="*/ 4662871 w 6487123"/>
              <a:gd name="connsiteY324" fmla="*/ 203166 h 262175"/>
              <a:gd name="connsiteX325" fmla="*/ 4712654 w 6487123"/>
              <a:gd name="connsiteY325" fmla="*/ 228630 h 262175"/>
              <a:gd name="connsiteX326" fmla="*/ 4762833 w 6487123"/>
              <a:gd name="connsiteY326" fmla="*/ 203166 h 262175"/>
              <a:gd name="connsiteX327" fmla="*/ 4781807 w 6487123"/>
              <a:gd name="connsiteY327" fmla="*/ 135094 h 262175"/>
              <a:gd name="connsiteX328" fmla="*/ 4762833 w 6487123"/>
              <a:gd name="connsiteY328" fmla="*/ 67740 h 262175"/>
              <a:gd name="connsiteX329" fmla="*/ 4712654 w 6487123"/>
              <a:gd name="connsiteY329" fmla="*/ 42994 h 262175"/>
              <a:gd name="connsiteX330" fmla="*/ 3584560 w 6487123"/>
              <a:gd name="connsiteY330" fmla="*/ 41272 h 262175"/>
              <a:gd name="connsiteX331" fmla="*/ 3556256 w 6487123"/>
              <a:gd name="connsiteY331" fmla="*/ 56410 h 262175"/>
              <a:gd name="connsiteX332" fmla="*/ 3544957 w 6487123"/>
              <a:gd name="connsiteY332" fmla="*/ 94360 h 262175"/>
              <a:gd name="connsiteX333" fmla="*/ 3555037 w 6487123"/>
              <a:gd name="connsiteY333" fmla="*/ 131773 h 262175"/>
              <a:gd name="connsiteX334" fmla="*/ 3586855 w 6487123"/>
              <a:gd name="connsiteY334" fmla="*/ 146588 h 262175"/>
              <a:gd name="connsiteX335" fmla="*/ 3611141 w 6487123"/>
              <a:gd name="connsiteY335" fmla="*/ 139413 h 262175"/>
              <a:gd name="connsiteX336" fmla="*/ 3635642 w 6487123"/>
              <a:gd name="connsiteY336" fmla="*/ 115882 h 262175"/>
              <a:gd name="connsiteX337" fmla="*/ 3621723 w 6487123"/>
              <a:gd name="connsiteY337" fmla="*/ 61468 h 262175"/>
              <a:gd name="connsiteX338" fmla="*/ 3584560 w 6487123"/>
              <a:gd name="connsiteY338" fmla="*/ 41272 h 262175"/>
              <a:gd name="connsiteX339" fmla="*/ 2003440 w 6487123"/>
              <a:gd name="connsiteY339" fmla="*/ 37543 h 262175"/>
              <a:gd name="connsiteX340" fmla="*/ 1987914 w 6487123"/>
              <a:gd name="connsiteY340" fmla="*/ 55992 h 262175"/>
              <a:gd name="connsiteX341" fmla="*/ 1970451 w 6487123"/>
              <a:gd name="connsiteY341" fmla="*/ 74011 h 262175"/>
              <a:gd name="connsiteX342" fmla="*/ 2056224 w 6487123"/>
              <a:gd name="connsiteY342" fmla="*/ 74011 h 262175"/>
              <a:gd name="connsiteX343" fmla="*/ 2070853 w 6487123"/>
              <a:gd name="connsiteY343" fmla="*/ 56639 h 262175"/>
              <a:gd name="connsiteX344" fmla="*/ 2083762 w 6487123"/>
              <a:gd name="connsiteY344" fmla="*/ 37543 h 262175"/>
              <a:gd name="connsiteX345" fmla="*/ 3133397 w 6487123"/>
              <a:gd name="connsiteY345" fmla="*/ 34406 h 262175"/>
              <a:gd name="connsiteX346" fmla="*/ 3142004 w 6487123"/>
              <a:gd name="connsiteY346" fmla="*/ 36987 h 262175"/>
              <a:gd name="connsiteX347" fmla="*/ 3123321 w 6487123"/>
              <a:gd name="connsiteY347" fmla="*/ 119425 h 262175"/>
              <a:gd name="connsiteX348" fmla="*/ 3094097 w 6487123"/>
              <a:gd name="connsiteY348" fmla="*/ 185296 h 262175"/>
              <a:gd name="connsiteX349" fmla="*/ 3120273 w 6487123"/>
              <a:gd name="connsiteY349" fmla="*/ 221584 h 262175"/>
              <a:gd name="connsiteX350" fmla="*/ 3153764 w 6487123"/>
              <a:gd name="connsiteY350" fmla="*/ 248406 h 262175"/>
              <a:gd name="connsiteX351" fmla="*/ 3148314 w 6487123"/>
              <a:gd name="connsiteY351" fmla="*/ 253283 h 262175"/>
              <a:gd name="connsiteX352" fmla="*/ 3143724 w 6487123"/>
              <a:gd name="connsiteY352" fmla="*/ 259020 h 262175"/>
              <a:gd name="connsiteX353" fmla="*/ 3111667 w 6487123"/>
              <a:gd name="connsiteY353" fmla="*/ 232772 h 262175"/>
              <a:gd name="connsiteX354" fmla="*/ 3086064 w 6487123"/>
              <a:gd name="connsiteY354" fmla="*/ 197918 h 262175"/>
              <a:gd name="connsiteX355" fmla="*/ 3057593 w 6487123"/>
              <a:gd name="connsiteY355" fmla="*/ 234027 h 262175"/>
              <a:gd name="connsiteX356" fmla="*/ 3026110 w 6487123"/>
              <a:gd name="connsiteY356" fmla="*/ 261315 h 262175"/>
              <a:gd name="connsiteX357" fmla="*/ 3021843 w 6487123"/>
              <a:gd name="connsiteY357" fmla="*/ 255578 h 262175"/>
              <a:gd name="connsiteX358" fmla="*/ 3016931 w 6487123"/>
              <a:gd name="connsiteY358" fmla="*/ 250701 h 262175"/>
              <a:gd name="connsiteX359" fmla="*/ 3049382 w 6487123"/>
              <a:gd name="connsiteY359" fmla="*/ 222947 h 262175"/>
              <a:gd name="connsiteX360" fmla="*/ 3078605 w 6487123"/>
              <a:gd name="connsiteY360" fmla="*/ 184435 h 262175"/>
              <a:gd name="connsiteX361" fmla="*/ 3055263 w 6487123"/>
              <a:gd name="connsiteY361" fmla="*/ 122150 h 262175"/>
              <a:gd name="connsiteX362" fmla="*/ 3039880 w 6487123"/>
              <a:gd name="connsiteY362" fmla="*/ 48462 h 262175"/>
              <a:gd name="connsiteX363" fmla="*/ 3022955 w 6487123"/>
              <a:gd name="connsiteY363" fmla="*/ 48462 h 262175"/>
              <a:gd name="connsiteX364" fmla="*/ 3022955 w 6487123"/>
              <a:gd name="connsiteY364" fmla="*/ 35266 h 262175"/>
              <a:gd name="connsiteX365" fmla="*/ 3131102 w 6487123"/>
              <a:gd name="connsiteY365" fmla="*/ 35266 h 262175"/>
              <a:gd name="connsiteX366" fmla="*/ 2418532 w 6487123"/>
              <a:gd name="connsiteY366" fmla="*/ 33240 h 262175"/>
              <a:gd name="connsiteX367" fmla="*/ 2418532 w 6487123"/>
              <a:gd name="connsiteY367" fmla="*/ 58233 h 262175"/>
              <a:gd name="connsiteX368" fmla="*/ 2468733 w 6487123"/>
              <a:gd name="connsiteY368" fmla="*/ 58233 h 262175"/>
              <a:gd name="connsiteX369" fmla="*/ 2468733 w 6487123"/>
              <a:gd name="connsiteY369" fmla="*/ 33240 h 262175"/>
              <a:gd name="connsiteX370" fmla="*/ 2351119 w 6487123"/>
              <a:gd name="connsiteY370" fmla="*/ 33240 h 262175"/>
              <a:gd name="connsiteX371" fmla="*/ 2351119 w 6487123"/>
              <a:gd name="connsiteY371" fmla="*/ 56797 h 262175"/>
              <a:gd name="connsiteX372" fmla="*/ 2351119 w 6487123"/>
              <a:gd name="connsiteY372" fmla="*/ 58233 h 262175"/>
              <a:gd name="connsiteX373" fmla="*/ 2405336 w 6487123"/>
              <a:gd name="connsiteY373" fmla="*/ 58233 h 262175"/>
              <a:gd name="connsiteX374" fmla="*/ 2405336 w 6487123"/>
              <a:gd name="connsiteY374" fmla="*/ 33240 h 262175"/>
              <a:gd name="connsiteX375" fmla="*/ 3299222 w 6487123"/>
              <a:gd name="connsiteY375" fmla="*/ 31268 h 262175"/>
              <a:gd name="connsiteX376" fmla="*/ 3315537 w 6487123"/>
              <a:gd name="connsiteY376" fmla="*/ 31268 h 262175"/>
              <a:gd name="connsiteX377" fmla="*/ 3315537 w 6487123"/>
              <a:gd name="connsiteY377" fmla="*/ 166668 h 262175"/>
              <a:gd name="connsiteX378" fmla="*/ 3345085 w 6487123"/>
              <a:gd name="connsiteY378" fmla="*/ 166668 h 262175"/>
              <a:gd name="connsiteX379" fmla="*/ 3345085 w 6487123"/>
              <a:gd name="connsiteY379" fmla="*/ 180688 h 262175"/>
              <a:gd name="connsiteX380" fmla="*/ 3315537 w 6487123"/>
              <a:gd name="connsiteY380" fmla="*/ 180688 h 262175"/>
              <a:gd name="connsiteX381" fmla="*/ 3315537 w 6487123"/>
              <a:gd name="connsiteY381" fmla="*/ 240356 h 262175"/>
              <a:gd name="connsiteX382" fmla="*/ 3299222 w 6487123"/>
              <a:gd name="connsiteY382" fmla="*/ 240356 h 262175"/>
              <a:gd name="connsiteX383" fmla="*/ 3299222 w 6487123"/>
              <a:gd name="connsiteY383" fmla="*/ 180688 h 262175"/>
              <a:gd name="connsiteX384" fmla="*/ 3206852 w 6487123"/>
              <a:gd name="connsiteY384" fmla="*/ 180688 h 262175"/>
              <a:gd name="connsiteX385" fmla="*/ 3206852 w 6487123"/>
              <a:gd name="connsiteY385" fmla="*/ 170101 h 262175"/>
              <a:gd name="connsiteX386" fmla="*/ 2928003 w 6487123"/>
              <a:gd name="connsiteY386" fmla="*/ 28956 h 262175"/>
              <a:gd name="connsiteX387" fmla="*/ 2928003 w 6487123"/>
              <a:gd name="connsiteY387" fmla="*/ 75427 h 262175"/>
              <a:gd name="connsiteX388" fmla="*/ 2985949 w 6487123"/>
              <a:gd name="connsiteY388" fmla="*/ 75427 h 262175"/>
              <a:gd name="connsiteX389" fmla="*/ 2985949 w 6487123"/>
              <a:gd name="connsiteY389" fmla="*/ 28956 h 262175"/>
              <a:gd name="connsiteX390" fmla="*/ 13735 w 6487123"/>
              <a:gd name="connsiteY390" fmla="*/ 28077 h 262175"/>
              <a:gd name="connsiteX391" fmla="*/ 13735 w 6487123"/>
              <a:gd name="connsiteY391" fmla="*/ 232360 h 262175"/>
              <a:gd name="connsiteX392" fmla="*/ 221460 w 6487123"/>
              <a:gd name="connsiteY392" fmla="*/ 232360 h 262175"/>
              <a:gd name="connsiteX393" fmla="*/ 221460 w 6487123"/>
              <a:gd name="connsiteY393" fmla="*/ 28077 h 262175"/>
              <a:gd name="connsiteX394" fmla="*/ 4712654 w 6487123"/>
              <a:gd name="connsiteY394" fmla="*/ 27539 h 262175"/>
              <a:gd name="connsiteX395" fmla="*/ 4775259 w 6487123"/>
              <a:gd name="connsiteY395" fmla="*/ 56462 h 262175"/>
              <a:gd name="connsiteX396" fmla="*/ 4799557 w 6487123"/>
              <a:gd name="connsiteY396" fmla="*/ 135094 h 262175"/>
              <a:gd name="connsiteX397" fmla="*/ 4775259 w 6487123"/>
              <a:gd name="connsiteY397" fmla="*/ 214552 h 262175"/>
              <a:gd name="connsiteX398" fmla="*/ 4712654 w 6487123"/>
              <a:gd name="connsiteY398" fmla="*/ 244086 h 262175"/>
              <a:gd name="connsiteX399" fmla="*/ 4650409 w 6487123"/>
              <a:gd name="connsiteY399" fmla="*/ 214552 h 262175"/>
              <a:gd name="connsiteX400" fmla="*/ 4626039 w 6487123"/>
              <a:gd name="connsiteY400" fmla="*/ 135094 h 262175"/>
              <a:gd name="connsiteX401" fmla="*/ 4650409 w 6487123"/>
              <a:gd name="connsiteY401" fmla="*/ 56462 h 262175"/>
              <a:gd name="connsiteX402" fmla="*/ 4712654 w 6487123"/>
              <a:gd name="connsiteY402" fmla="*/ 27539 h 262175"/>
              <a:gd name="connsiteX403" fmla="*/ 3822807 w 6487123"/>
              <a:gd name="connsiteY403" fmla="*/ 27539 h 262175"/>
              <a:gd name="connsiteX404" fmla="*/ 3858132 w 6487123"/>
              <a:gd name="connsiteY404" fmla="*/ 35627 h 262175"/>
              <a:gd name="connsiteX405" fmla="*/ 3880736 w 6487123"/>
              <a:gd name="connsiteY405" fmla="*/ 52751 h 262175"/>
              <a:gd name="connsiteX406" fmla="*/ 3870718 w 6487123"/>
              <a:gd name="connsiteY406" fmla="*/ 63943 h 262175"/>
              <a:gd name="connsiteX407" fmla="*/ 3851430 w 6487123"/>
              <a:gd name="connsiteY407" fmla="*/ 49164 h 262175"/>
              <a:gd name="connsiteX408" fmla="*/ 3823095 w 6487123"/>
              <a:gd name="connsiteY408" fmla="*/ 42994 h 262175"/>
              <a:gd name="connsiteX409" fmla="*/ 3767929 w 6487123"/>
              <a:gd name="connsiteY409" fmla="*/ 67853 h 262175"/>
              <a:gd name="connsiteX410" fmla="*/ 3747626 w 6487123"/>
              <a:gd name="connsiteY410" fmla="*/ 135112 h 262175"/>
              <a:gd name="connsiteX411" fmla="*/ 3767139 w 6487123"/>
              <a:gd name="connsiteY411" fmla="*/ 203272 h 262175"/>
              <a:gd name="connsiteX412" fmla="*/ 3821946 w 6487123"/>
              <a:gd name="connsiteY412" fmla="*/ 228630 h 262175"/>
              <a:gd name="connsiteX413" fmla="*/ 3847307 w 6487123"/>
              <a:gd name="connsiteY413" fmla="*/ 224720 h 262175"/>
              <a:gd name="connsiteX414" fmla="*/ 3866424 w 6487123"/>
              <a:gd name="connsiteY414" fmla="*/ 213707 h 262175"/>
              <a:gd name="connsiteX415" fmla="*/ 3866424 w 6487123"/>
              <a:gd name="connsiteY415" fmla="*/ 150854 h 262175"/>
              <a:gd name="connsiteX416" fmla="*/ 3817929 w 6487123"/>
              <a:gd name="connsiteY416" fmla="*/ 150854 h 262175"/>
              <a:gd name="connsiteX417" fmla="*/ 3817929 w 6487123"/>
              <a:gd name="connsiteY417" fmla="*/ 136260 h 262175"/>
              <a:gd name="connsiteX418" fmla="*/ 3883026 w 6487123"/>
              <a:gd name="connsiteY418" fmla="*/ 136260 h 262175"/>
              <a:gd name="connsiteX419" fmla="*/ 3883026 w 6487123"/>
              <a:gd name="connsiteY419" fmla="*/ 220307 h 262175"/>
              <a:gd name="connsiteX420" fmla="*/ 3857126 w 6487123"/>
              <a:gd name="connsiteY420" fmla="*/ 237464 h 262175"/>
              <a:gd name="connsiteX421" fmla="*/ 3820225 w 6487123"/>
              <a:gd name="connsiteY421" fmla="*/ 244086 h 262175"/>
              <a:gd name="connsiteX422" fmla="*/ 3754677 w 6487123"/>
              <a:gd name="connsiteY422" fmla="*/ 214946 h 262175"/>
              <a:gd name="connsiteX423" fmla="*/ 3729590 w 6487123"/>
              <a:gd name="connsiteY423" fmla="*/ 135686 h 262175"/>
              <a:gd name="connsiteX424" fmla="*/ 3755538 w 6487123"/>
              <a:gd name="connsiteY424" fmla="*/ 56538 h 262175"/>
              <a:gd name="connsiteX425" fmla="*/ 3822807 w 6487123"/>
              <a:gd name="connsiteY425" fmla="*/ 27539 h 262175"/>
              <a:gd name="connsiteX426" fmla="*/ 3584847 w 6487123"/>
              <a:gd name="connsiteY426" fmla="*/ 27539 h 262175"/>
              <a:gd name="connsiteX427" fmla="*/ 3633719 w 6487123"/>
              <a:gd name="connsiteY427" fmla="*/ 52340 h 262175"/>
              <a:gd name="connsiteX428" fmla="*/ 3652245 w 6487123"/>
              <a:gd name="connsiteY428" fmla="*/ 124491 h 262175"/>
              <a:gd name="connsiteX429" fmla="*/ 3641690 w 6487123"/>
              <a:gd name="connsiteY429" fmla="*/ 194637 h 262175"/>
              <a:gd name="connsiteX430" fmla="*/ 3614820 w 6487123"/>
              <a:gd name="connsiteY430" fmla="*/ 232650 h 262175"/>
              <a:gd name="connsiteX431" fmla="*/ 3578821 w 6487123"/>
              <a:gd name="connsiteY431" fmla="*/ 244086 h 262175"/>
              <a:gd name="connsiteX432" fmla="*/ 3552280 w 6487123"/>
              <a:gd name="connsiteY432" fmla="*/ 238467 h 262175"/>
              <a:gd name="connsiteX433" fmla="*/ 3532649 w 6487123"/>
              <a:gd name="connsiteY433" fmla="*/ 224037 h 262175"/>
              <a:gd name="connsiteX434" fmla="*/ 3542667 w 6487123"/>
              <a:gd name="connsiteY434" fmla="*/ 213131 h 262175"/>
              <a:gd name="connsiteX435" fmla="*/ 3559055 w 6487123"/>
              <a:gd name="connsiteY435" fmla="*/ 225544 h 262175"/>
              <a:gd name="connsiteX436" fmla="*/ 3579107 w 6487123"/>
              <a:gd name="connsiteY436" fmla="*/ 229778 h 262175"/>
              <a:gd name="connsiteX437" fmla="*/ 3617742 w 6487123"/>
              <a:gd name="connsiteY437" fmla="*/ 208114 h 262175"/>
              <a:gd name="connsiteX438" fmla="*/ 3635929 w 6487123"/>
              <a:gd name="connsiteY438" fmla="*/ 132239 h 262175"/>
              <a:gd name="connsiteX439" fmla="*/ 3612540 w 6487123"/>
              <a:gd name="connsiteY439" fmla="*/ 152376 h 262175"/>
              <a:gd name="connsiteX440" fmla="*/ 3584847 w 6487123"/>
              <a:gd name="connsiteY440" fmla="*/ 160034 h 262175"/>
              <a:gd name="connsiteX441" fmla="*/ 3543472 w 6487123"/>
              <a:gd name="connsiteY441" fmla="*/ 143123 h 262175"/>
              <a:gd name="connsiteX442" fmla="*/ 3528355 w 6487123"/>
              <a:gd name="connsiteY442" fmla="*/ 94360 h 262175"/>
              <a:gd name="connsiteX443" fmla="*/ 3545194 w 6487123"/>
              <a:gd name="connsiteY443" fmla="*/ 46207 h 262175"/>
              <a:gd name="connsiteX444" fmla="*/ 3584847 w 6487123"/>
              <a:gd name="connsiteY444" fmla="*/ 27539 h 262175"/>
              <a:gd name="connsiteX445" fmla="*/ 5139149 w 6487123"/>
              <a:gd name="connsiteY445" fmla="*/ 24671 h 262175"/>
              <a:gd name="connsiteX446" fmla="*/ 5148962 w 6487123"/>
              <a:gd name="connsiteY446" fmla="*/ 28323 h 262175"/>
              <a:gd name="connsiteX447" fmla="*/ 5153188 w 6487123"/>
              <a:gd name="connsiteY447" fmla="*/ 38421 h 262175"/>
              <a:gd name="connsiteX448" fmla="*/ 5148962 w 6487123"/>
              <a:gd name="connsiteY448" fmla="*/ 47911 h 262175"/>
              <a:gd name="connsiteX449" fmla="*/ 5139149 w 6487123"/>
              <a:gd name="connsiteY449" fmla="*/ 51600 h 262175"/>
              <a:gd name="connsiteX450" fmla="*/ 5129229 w 6487123"/>
              <a:gd name="connsiteY450" fmla="*/ 47911 h 262175"/>
              <a:gd name="connsiteX451" fmla="*/ 5125111 w 6487123"/>
              <a:gd name="connsiteY451" fmla="*/ 38421 h 262175"/>
              <a:gd name="connsiteX452" fmla="*/ 5129229 w 6487123"/>
              <a:gd name="connsiteY452" fmla="*/ 28323 h 262175"/>
              <a:gd name="connsiteX453" fmla="*/ 5139149 w 6487123"/>
              <a:gd name="connsiteY453" fmla="*/ 24671 h 262175"/>
              <a:gd name="connsiteX454" fmla="*/ 6048508 w 6487123"/>
              <a:gd name="connsiteY454" fmla="*/ 24653 h 262175"/>
              <a:gd name="connsiteX455" fmla="*/ 6074075 w 6487123"/>
              <a:gd name="connsiteY455" fmla="*/ 42008 h 262175"/>
              <a:gd name="connsiteX456" fmla="*/ 6093833 w 6487123"/>
              <a:gd name="connsiteY456" fmla="*/ 60224 h 262175"/>
              <a:gd name="connsiteX457" fmla="*/ 6086661 w 6487123"/>
              <a:gd name="connsiteY457" fmla="*/ 70837 h 262175"/>
              <a:gd name="connsiteX458" fmla="*/ 6066616 w 6487123"/>
              <a:gd name="connsiteY458" fmla="*/ 52299 h 262175"/>
              <a:gd name="connsiteX459" fmla="*/ 6040763 w 6487123"/>
              <a:gd name="connsiteY459" fmla="*/ 34406 h 262175"/>
              <a:gd name="connsiteX460" fmla="*/ 5920567 w 6487123"/>
              <a:gd name="connsiteY460" fmla="*/ 20350 h 262175"/>
              <a:gd name="connsiteX461" fmla="*/ 5931970 w 6487123"/>
              <a:gd name="connsiteY461" fmla="*/ 52012 h 262175"/>
              <a:gd name="connsiteX462" fmla="*/ 5938639 w 6487123"/>
              <a:gd name="connsiteY462" fmla="*/ 81738 h 262175"/>
              <a:gd name="connsiteX463" fmla="*/ 5926878 w 6487123"/>
              <a:gd name="connsiteY463" fmla="*/ 84894 h 262175"/>
              <a:gd name="connsiteX464" fmla="*/ 5920531 w 6487123"/>
              <a:gd name="connsiteY464" fmla="*/ 54988 h 262175"/>
              <a:gd name="connsiteX465" fmla="*/ 5909667 w 6487123"/>
              <a:gd name="connsiteY465" fmla="*/ 22931 h 262175"/>
              <a:gd name="connsiteX466" fmla="*/ 6000889 w 6487123"/>
              <a:gd name="connsiteY466" fmla="*/ 19489 h 262175"/>
              <a:gd name="connsiteX467" fmla="*/ 6013797 w 6487123"/>
              <a:gd name="connsiteY467" fmla="*/ 23218 h 262175"/>
              <a:gd name="connsiteX468" fmla="*/ 6001965 w 6487123"/>
              <a:gd name="connsiteY468" fmla="*/ 56709 h 262175"/>
              <a:gd name="connsiteX469" fmla="*/ 5989701 w 6487123"/>
              <a:gd name="connsiteY469" fmla="*/ 86328 h 262175"/>
              <a:gd name="connsiteX470" fmla="*/ 5980234 w 6487123"/>
              <a:gd name="connsiteY470" fmla="*/ 82886 h 262175"/>
              <a:gd name="connsiteX471" fmla="*/ 5991423 w 6487123"/>
              <a:gd name="connsiteY471" fmla="*/ 52048 h 262175"/>
              <a:gd name="connsiteX472" fmla="*/ 6000889 w 6487123"/>
              <a:gd name="connsiteY472" fmla="*/ 19489 h 262175"/>
              <a:gd name="connsiteX473" fmla="*/ 2893292 w 6487123"/>
              <a:gd name="connsiteY473" fmla="*/ 16047 h 262175"/>
              <a:gd name="connsiteX474" fmla="*/ 3022381 w 6487123"/>
              <a:gd name="connsiteY474" fmla="*/ 16047 h 262175"/>
              <a:gd name="connsiteX475" fmla="*/ 3022381 w 6487123"/>
              <a:gd name="connsiteY475" fmla="*/ 28956 h 262175"/>
              <a:gd name="connsiteX476" fmla="*/ 2999432 w 6487123"/>
              <a:gd name="connsiteY476" fmla="*/ 28956 h 262175"/>
              <a:gd name="connsiteX477" fmla="*/ 2999432 w 6487123"/>
              <a:gd name="connsiteY477" fmla="*/ 188165 h 262175"/>
              <a:gd name="connsiteX478" fmla="*/ 3024675 w 6487123"/>
              <a:gd name="connsiteY478" fmla="*/ 183575 h 262175"/>
              <a:gd name="connsiteX479" fmla="*/ 3025537 w 6487123"/>
              <a:gd name="connsiteY479" fmla="*/ 195910 h 262175"/>
              <a:gd name="connsiteX480" fmla="*/ 2999432 w 6487123"/>
              <a:gd name="connsiteY480" fmla="*/ 200787 h 262175"/>
              <a:gd name="connsiteX481" fmla="*/ 2999432 w 6487123"/>
              <a:gd name="connsiteY481" fmla="*/ 261028 h 262175"/>
              <a:gd name="connsiteX482" fmla="*/ 2985949 w 6487123"/>
              <a:gd name="connsiteY482" fmla="*/ 261028 h 262175"/>
              <a:gd name="connsiteX483" fmla="*/ 2985949 w 6487123"/>
              <a:gd name="connsiteY483" fmla="*/ 203368 h 262175"/>
              <a:gd name="connsiteX484" fmla="*/ 2937182 w 6487123"/>
              <a:gd name="connsiteY484" fmla="*/ 212190 h 262175"/>
              <a:gd name="connsiteX485" fmla="*/ 2894439 w 6487123"/>
              <a:gd name="connsiteY485" fmla="*/ 219720 h 262175"/>
              <a:gd name="connsiteX486" fmla="*/ 2891284 w 6487123"/>
              <a:gd name="connsiteY486" fmla="*/ 206237 h 262175"/>
              <a:gd name="connsiteX487" fmla="*/ 2914520 w 6487123"/>
              <a:gd name="connsiteY487" fmla="*/ 202508 h 262175"/>
              <a:gd name="connsiteX488" fmla="*/ 2914520 w 6487123"/>
              <a:gd name="connsiteY488" fmla="*/ 28956 h 262175"/>
              <a:gd name="connsiteX489" fmla="*/ 2893292 w 6487123"/>
              <a:gd name="connsiteY489" fmla="*/ 28956 h 262175"/>
              <a:gd name="connsiteX490" fmla="*/ 4085430 w 6487123"/>
              <a:gd name="connsiteY490" fmla="*/ 14343 h 262175"/>
              <a:gd name="connsiteX491" fmla="*/ 4210212 w 6487123"/>
              <a:gd name="connsiteY491" fmla="*/ 14343 h 262175"/>
              <a:gd name="connsiteX492" fmla="*/ 4210177 w 6487123"/>
              <a:gd name="connsiteY492" fmla="*/ 16917 h 262175"/>
              <a:gd name="connsiteX493" fmla="*/ 4209926 w 6487123"/>
              <a:gd name="connsiteY493" fmla="*/ 21208 h 262175"/>
              <a:gd name="connsiteX494" fmla="*/ 4205227 w 6487123"/>
              <a:gd name="connsiteY494" fmla="*/ 78876 h 262175"/>
              <a:gd name="connsiteX495" fmla="*/ 4198163 w 6487123"/>
              <a:gd name="connsiteY495" fmla="*/ 101245 h 262175"/>
              <a:gd name="connsiteX496" fmla="*/ 4191745 w 6487123"/>
              <a:gd name="connsiteY496" fmla="*/ 105606 h 262175"/>
              <a:gd name="connsiteX497" fmla="*/ 4182957 w 6487123"/>
              <a:gd name="connsiteY497" fmla="*/ 106964 h 262175"/>
              <a:gd name="connsiteX498" fmla="*/ 4169938 w 6487123"/>
              <a:gd name="connsiteY498" fmla="*/ 107216 h 262175"/>
              <a:gd name="connsiteX499" fmla="*/ 4151969 w 6487123"/>
              <a:gd name="connsiteY499" fmla="*/ 106392 h 262175"/>
              <a:gd name="connsiteX500" fmla="*/ 4150750 w 6487123"/>
              <a:gd name="connsiteY500" fmla="*/ 100243 h 262175"/>
              <a:gd name="connsiteX501" fmla="*/ 4148240 w 6487123"/>
              <a:gd name="connsiteY501" fmla="*/ 94090 h 262175"/>
              <a:gd name="connsiteX502" fmla="*/ 4166460 w 6487123"/>
              <a:gd name="connsiteY502" fmla="*/ 95347 h 262175"/>
              <a:gd name="connsiteX503" fmla="*/ 4177793 w 6487123"/>
              <a:gd name="connsiteY503" fmla="*/ 95525 h 262175"/>
              <a:gd name="connsiteX504" fmla="*/ 4183459 w 6487123"/>
              <a:gd name="connsiteY504" fmla="*/ 95095 h 262175"/>
              <a:gd name="connsiteX505" fmla="*/ 4186974 w 6487123"/>
              <a:gd name="connsiteY505" fmla="*/ 92942 h 262175"/>
              <a:gd name="connsiteX506" fmla="*/ 4192462 w 6487123"/>
              <a:gd name="connsiteY506" fmla="*/ 75001 h 262175"/>
              <a:gd name="connsiteX507" fmla="*/ 4196443 w 6487123"/>
              <a:gd name="connsiteY507" fmla="*/ 26929 h 262175"/>
              <a:gd name="connsiteX508" fmla="*/ 4144223 w 6487123"/>
              <a:gd name="connsiteY508" fmla="*/ 26929 h 262175"/>
              <a:gd name="connsiteX509" fmla="*/ 4126688 w 6487123"/>
              <a:gd name="connsiteY509" fmla="*/ 84247 h 262175"/>
              <a:gd name="connsiteX510" fmla="*/ 4087441 w 6487123"/>
              <a:gd name="connsiteY510" fmla="*/ 120473 h 262175"/>
              <a:gd name="connsiteX511" fmla="*/ 4082452 w 6487123"/>
              <a:gd name="connsiteY511" fmla="*/ 115767 h 262175"/>
              <a:gd name="connsiteX512" fmla="*/ 4076820 w 6487123"/>
              <a:gd name="connsiteY512" fmla="*/ 111276 h 262175"/>
              <a:gd name="connsiteX513" fmla="*/ 4114385 w 6487123"/>
              <a:gd name="connsiteY513" fmla="*/ 79122 h 262175"/>
              <a:gd name="connsiteX514" fmla="*/ 4130451 w 6487123"/>
              <a:gd name="connsiteY514" fmla="*/ 26929 h 262175"/>
              <a:gd name="connsiteX515" fmla="*/ 4085430 w 6487123"/>
              <a:gd name="connsiteY515" fmla="*/ 26929 h 262175"/>
              <a:gd name="connsiteX516" fmla="*/ 0 w 6487123"/>
              <a:gd name="connsiteY516" fmla="*/ 14343 h 262175"/>
              <a:gd name="connsiteX517" fmla="*/ 235480 w 6487123"/>
              <a:gd name="connsiteY517" fmla="*/ 14343 h 262175"/>
              <a:gd name="connsiteX518" fmla="*/ 235480 w 6487123"/>
              <a:gd name="connsiteY518" fmla="*/ 261010 h 262175"/>
              <a:gd name="connsiteX519" fmla="*/ 221460 w 6487123"/>
              <a:gd name="connsiteY519" fmla="*/ 261010 h 262175"/>
              <a:gd name="connsiteX520" fmla="*/ 221460 w 6487123"/>
              <a:gd name="connsiteY520" fmla="*/ 245520 h 262175"/>
              <a:gd name="connsiteX521" fmla="*/ 13735 w 6487123"/>
              <a:gd name="connsiteY521" fmla="*/ 245520 h 262175"/>
              <a:gd name="connsiteX522" fmla="*/ 13735 w 6487123"/>
              <a:gd name="connsiteY522" fmla="*/ 261010 h 262175"/>
              <a:gd name="connsiteX523" fmla="*/ 0 w 6487123"/>
              <a:gd name="connsiteY523" fmla="*/ 261010 h 262175"/>
              <a:gd name="connsiteX524" fmla="*/ 5602435 w 6487123"/>
              <a:gd name="connsiteY524" fmla="*/ 13751 h 262175"/>
              <a:gd name="connsiteX525" fmla="*/ 5635890 w 6487123"/>
              <a:gd name="connsiteY525" fmla="*/ 27413 h 262175"/>
              <a:gd name="connsiteX526" fmla="*/ 5663537 w 6487123"/>
              <a:gd name="connsiteY526" fmla="*/ 43012 h 262175"/>
              <a:gd name="connsiteX527" fmla="*/ 5656078 w 6487123"/>
              <a:gd name="connsiteY527" fmla="*/ 54486 h 262175"/>
              <a:gd name="connsiteX528" fmla="*/ 5628647 w 6487123"/>
              <a:gd name="connsiteY528" fmla="*/ 38027 h 262175"/>
              <a:gd name="connsiteX529" fmla="*/ 5594976 w 6487123"/>
              <a:gd name="connsiteY529" fmla="*/ 23504 h 262175"/>
              <a:gd name="connsiteX530" fmla="*/ 5046904 w 6487123"/>
              <a:gd name="connsiteY530" fmla="*/ 8606 h 262175"/>
              <a:gd name="connsiteX531" fmla="*/ 5058594 w 6487123"/>
              <a:gd name="connsiteY531" fmla="*/ 10001 h 262175"/>
              <a:gd name="connsiteX532" fmla="*/ 5069854 w 6487123"/>
              <a:gd name="connsiteY532" fmla="*/ 13756 h 262175"/>
              <a:gd name="connsiteX533" fmla="*/ 5065839 w 6487123"/>
              <a:gd name="connsiteY533" fmla="*/ 26932 h 262175"/>
              <a:gd name="connsiteX534" fmla="*/ 5047765 w 6487123"/>
              <a:gd name="connsiteY534" fmla="*/ 22626 h 262175"/>
              <a:gd name="connsiteX535" fmla="*/ 5029873 w 6487123"/>
              <a:gd name="connsiteY535" fmla="*/ 31344 h 262175"/>
              <a:gd name="connsiteX536" fmla="*/ 5024243 w 6487123"/>
              <a:gd name="connsiteY536" fmla="*/ 56208 h 262175"/>
              <a:gd name="connsiteX537" fmla="*/ 5024243 w 6487123"/>
              <a:gd name="connsiteY537" fmla="*/ 87494 h 262175"/>
              <a:gd name="connsiteX538" fmla="*/ 5058953 w 6487123"/>
              <a:gd name="connsiteY538" fmla="*/ 87494 h 262175"/>
              <a:gd name="connsiteX539" fmla="*/ 5058953 w 6487123"/>
              <a:gd name="connsiteY539" fmla="*/ 101514 h 262175"/>
              <a:gd name="connsiteX540" fmla="*/ 5024243 w 6487123"/>
              <a:gd name="connsiteY540" fmla="*/ 101514 h 262175"/>
              <a:gd name="connsiteX541" fmla="*/ 5024243 w 6487123"/>
              <a:gd name="connsiteY541" fmla="*/ 240356 h 262175"/>
              <a:gd name="connsiteX542" fmla="*/ 5007641 w 6487123"/>
              <a:gd name="connsiteY542" fmla="*/ 240356 h 262175"/>
              <a:gd name="connsiteX543" fmla="*/ 5007641 w 6487123"/>
              <a:gd name="connsiteY543" fmla="*/ 101514 h 262175"/>
              <a:gd name="connsiteX544" fmla="*/ 4986413 w 6487123"/>
              <a:gd name="connsiteY544" fmla="*/ 101514 h 262175"/>
              <a:gd name="connsiteX545" fmla="*/ 4986413 w 6487123"/>
              <a:gd name="connsiteY545" fmla="*/ 88924 h 262175"/>
              <a:gd name="connsiteX546" fmla="*/ 5007641 w 6487123"/>
              <a:gd name="connsiteY546" fmla="*/ 87494 h 262175"/>
              <a:gd name="connsiteX547" fmla="*/ 5007641 w 6487123"/>
              <a:gd name="connsiteY547" fmla="*/ 55347 h 262175"/>
              <a:gd name="connsiteX548" fmla="*/ 5017593 w 6487123"/>
              <a:gd name="connsiteY548" fmla="*/ 20567 h 262175"/>
              <a:gd name="connsiteX549" fmla="*/ 5046904 w 6487123"/>
              <a:gd name="connsiteY549" fmla="*/ 8606 h 262175"/>
              <a:gd name="connsiteX550" fmla="*/ 4921401 w 6487123"/>
              <a:gd name="connsiteY550" fmla="*/ 8606 h 262175"/>
              <a:gd name="connsiteX551" fmla="*/ 4933091 w 6487123"/>
              <a:gd name="connsiteY551" fmla="*/ 10001 h 262175"/>
              <a:gd name="connsiteX552" fmla="*/ 4944351 w 6487123"/>
              <a:gd name="connsiteY552" fmla="*/ 13756 h 262175"/>
              <a:gd name="connsiteX553" fmla="*/ 4940335 w 6487123"/>
              <a:gd name="connsiteY553" fmla="*/ 26932 h 262175"/>
              <a:gd name="connsiteX554" fmla="*/ 4922263 w 6487123"/>
              <a:gd name="connsiteY554" fmla="*/ 22626 h 262175"/>
              <a:gd name="connsiteX555" fmla="*/ 4904370 w 6487123"/>
              <a:gd name="connsiteY555" fmla="*/ 31344 h 262175"/>
              <a:gd name="connsiteX556" fmla="*/ 4898740 w 6487123"/>
              <a:gd name="connsiteY556" fmla="*/ 56208 h 262175"/>
              <a:gd name="connsiteX557" fmla="*/ 4898740 w 6487123"/>
              <a:gd name="connsiteY557" fmla="*/ 87494 h 262175"/>
              <a:gd name="connsiteX558" fmla="*/ 4933450 w 6487123"/>
              <a:gd name="connsiteY558" fmla="*/ 87494 h 262175"/>
              <a:gd name="connsiteX559" fmla="*/ 4933450 w 6487123"/>
              <a:gd name="connsiteY559" fmla="*/ 101514 h 262175"/>
              <a:gd name="connsiteX560" fmla="*/ 4898740 w 6487123"/>
              <a:gd name="connsiteY560" fmla="*/ 101514 h 262175"/>
              <a:gd name="connsiteX561" fmla="*/ 4898740 w 6487123"/>
              <a:gd name="connsiteY561" fmla="*/ 240356 h 262175"/>
              <a:gd name="connsiteX562" fmla="*/ 4882138 w 6487123"/>
              <a:gd name="connsiteY562" fmla="*/ 240356 h 262175"/>
              <a:gd name="connsiteX563" fmla="*/ 4882138 w 6487123"/>
              <a:gd name="connsiteY563" fmla="*/ 101514 h 262175"/>
              <a:gd name="connsiteX564" fmla="*/ 4860909 w 6487123"/>
              <a:gd name="connsiteY564" fmla="*/ 101514 h 262175"/>
              <a:gd name="connsiteX565" fmla="*/ 4860909 w 6487123"/>
              <a:gd name="connsiteY565" fmla="*/ 88924 h 262175"/>
              <a:gd name="connsiteX566" fmla="*/ 4882138 w 6487123"/>
              <a:gd name="connsiteY566" fmla="*/ 87494 h 262175"/>
              <a:gd name="connsiteX567" fmla="*/ 4882138 w 6487123"/>
              <a:gd name="connsiteY567" fmla="*/ 55347 h 262175"/>
              <a:gd name="connsiteX568" fmla="*/ 4892090 w 6487123"/>
              <a:gd name="connsiteY568" fmla="*/ 20567 h 262175"/>
              <a:gd name="connsiteX569" fmla="*/ 4921401 w 6487123"/>
              <a:gd name="connsiteY569" fmla="*/ 8606 h 262175"/>
              <a:gd name="connsiteX570" fmla="*/ 5953843 w 6487123"/>
              <a:gd name="connsiteY570" fmla="*/ 1990 h 262175"/>
              <a:gd name="connsiteX571" fmla="*/ 5967039 w 6487123"/>
              <a:gd name="connsiteY571" fmla="*/ 1990 h 262175"/>
              <a:gd name="connsiteX572" fmla="*/ 5967039 w 6487123"/>
              <a:gd name="connsiteY572" fmla="*/ 97803 h 262175"/>
              <a:gd name="connsiteX573" fmla="*/ 6016666 w 6487123"/>
              <a:gd name="connsiteY573" fmla="*/ 97803 h 262175"/>
              <a:gd name="connsiteX574" fmla="*/ 6016666 w 6487123"/>
              <a:gd name="connsiteY574" fmla="*/ 110998 h 262175"/>
              <a:gd name="connsiteX575" fmla="*/ 5967039 w 6487123"/>
              <a:gd name="connsiteY575" fmla="*/ 110998 h 262175"/>
              <a:gd name="connsiteX576" fmla="*/ 5967039 w 6487123"/>
              <a:gd name="connsiteY576" fmla="*/ 116162 h 262175"/>
              <a:gd name="connsiteX577" fmla="*/ 5980585 w 6487123"/>
              <a:gd name="connsiteY577" fmla="*/ 134383 h 262175"/>
              <a:gd name="connsiteX578" fmla="*/ 5998530 w 6487123"/>
              <a:gd name="connsiteY578" fmla="*/ 159616 h 262175"/>
              <a:gd name="connsiteX579" fmla="*/ 6010929 w 6487123"/>
              <a:gd name="connsiteY579" fmla="*/ 177838 h 262175"/>
              <a:gd name="connsiteX580" fmla="*/ 6000889 w 6487123"/>
              <a:gd name="connsiteY580" fmla="*/ 189025 h 262175"/>
              <a:gd name="connsiteX581" fmla="*/ 5992177 w 6487123"/>
              <a:gd name="connsiteY581" fmla="*/ 173184 h 262175"/>
              <a:gd name="connsiteX582" fmla="*/ 5979575 w 6487123"/>
              <a:gd name="connsiteY582" fmla="*/ 152561 h 262175"/>
              <a:gd name="connsiteX583" fmla="*/ 5967039 w 6487123"/>
              <a:gd name="connsiteY583" fmla="*/ 133087 h 262175"/>
              <a:gd name="connsiteX584" fmla="*/ 5967039 w 6487123"/>
              <a:gd name="connsiteY584" fmla="*/ 261028 h 262175"/>
              <a:gd name="connsiteX585" fmla="*/ 5953843 w 6487123"/>
              <a:gd name="connsiteY585" fmla="*/ 261028 h 262175"/>
              <a:gd name="connsiteX586" fmla="*/ 5953843 w 6487123"/>
              <a:gd name="connsiteY586" fmla="*/ 134521 h 262175"/>
              <a:gd name="connsiteX587" fmla="*/ 5933547 w 6487123"/>
              <a:gd name="connsiteY587" fmla="*/ 182965 h 262175"/>
              <a:gd name="connsiteX588" fmla="*/ 5910241 w 6487123"/>
              <a:gd name="connsiteY588" fmla="*/ 221728 h 262175"/>
              <a:gd name="connsiteX589" fmla="*/ 5906691 w 6487123"/>
              <a:gd name="connsiteY589" fmla="*/ 215237 h 262175"/>
              <a:gd name="connsiteX590" fmla="*/ 5902495 w 6487123"/>
              <a:gd name="connsiteY590" fmla="*/ 209393 h 262175"/>
              <a:gd name="connsiteX591" fmla="*/ 5920471 w 6487123"/>
              <a:gd name="connsiteY591" fmla="*/ 182289 h 262175"/>
              <a:gd name="connsiteX592" fmla="*/ 5937491 w 6487123"/>
              <a:gd name="connsiteY592" fmla="*/ 147472 h 262175"/>
              <a:gd name="connsiteX593" fmla="*/ 5950687 w 6487123"/>
              <a:gd name="connsiteY593" fmla="*/ 110998 h 262175"/>
              <a:gd name="connsiteX594" fmla="*/ 5906223 w 6487123"/>
              <a:gd name="connsiteY594" fmla="*/ 110998 h 262175"/>
              <a:gd name="connsiteX595" fmla="*/ 5906223 w 6487123"/>
              <a:gd name="connsiteY595" fmla="*/ 97803 h 262175"/>
              <a:gd name="connsiteX596" fmla="*/ 5953843 w 6487123"/>
              <a:gd name="connsiteY596" fmla="*/ 97803 h 262175"/>
              <a:gd name="connsiteX597" fmla="*/ 6113626 w 6487123"/>
              <a:gd name="connsiteY597" fmla="*/ 1704 h 262175"/>
              <a:gd name="connsiteX598" fmla="*/ 6126821 w 6487123"/>
              <a:gd name="connsiteY598" fmla="*/ 1704 h 262175"/>
              <a:gd name="connsiteX599" fmla="*/ 6126821 w 6487123"/>
              <a:gd name="connsiteY599" fmla="*/ 165502 h 262175"/>
              <a:gd name="connsiteX600" fmla="*/ 6162967 w 6487123"/>
              <a:gd name="connsiteY600" fmla="*/ 159192 h 262175"/>
              <a:gd name="connsiteX601" fmla="*/ 6165261 w 6487123"/>
              <a:gd name="connsiteY601" fmla="*/ 171526 h 262175"/>
              <a:gd name="connsiteX602" fmla="*/ 6126821 w 6487123"/>
              <a:gd name="connsiteY602" fmla="*/ 178411 h 262175"/>
              <a:gd name="connsiteX603" fmla="*/ 6126821 w 6487123"/>
              <a:gd name="connsiteY603" fmla="*/ 261028 h 262175"/>
              <a:gd name="connsiteX604" fmla="*/ 6113626 w 6487123"/>
              <a:gd name="connsiteY604" fmla="*/ 261028 h 262175"/>
              <a:gd name="connsiteX605" fmla="*/ 6113626 w 6487123"/>
              <a:gd name="connsiteY605" fmla="*/ 180706 h 262175"/>
              <a:gd name="connsiteX606" fmla="*/ 6018675 w 6487123"/>
              <a:gd name="connsiteY606" fmla="*/ 198205 h 262175"/>
              <a:gd name="connsiteX607" fmla="*/ 6016092 w 6487123"/>
              <a:gd name="connsiteY607" fmla="*/ 185582 h 262175"/>
              <a:gd name="connsiteX608" fmla="*/ 6113626 w 6487123"/>
              <a:gd name="connsiteY608" fmla="*/ 168085 h 262175"/>
              <a:gd name="connsiteX609" fmla="*/ 5710583 w 6487123"/>
              <a:gd name="connsiteY609" fmla="*/ 1704 h 262175"/>
              <a:gd name="connsiteX610" fmla="*/ 5723779 w 6487123"/>
              <a:gd name="connsiteY610" fmla="*/ 3711 h 262175"/>
              <a:gd name="connsiteX611" fmla="*/ 5718077 w 6487123"/>
              <a:gd name="connsiteY611" fmla="*/ 16226 h 262175"/>
              <a:gd name="connsiteX612" fmla="*/ 5710870 w 6487123"/>
              <a:gd name="connsiteY612" fmla="*/ 28956 h 262175"/>
              <a:gd name="connsiteX613" fmla="*/ 5818444 w 6487123"/>
              <a:gd name="connsiteY613" fmla="*/ 28956 h 262175"/>
              <a:gd name="connsiteX614" fmla="*/ 5820739 w 6487123"/>
              <a:gd name="connsiteY614" fmla="*/ 28382 h 262175"/>
              <a:gd name="connsiteX615" fmla="*/ 5830205 w 6487123"/>
              <a:gd name="connsiteY615" fmla="*/ 31537 h 262175"/>
              <a:gd name="connsiteX616" fmla="*/ 5817763 w 6487123"/>
              <a:gd name="connsiteY616" fmla="*/ 54056 h 262175"/>
              <a:gd name="connsiteX617" fmla="*/ 5805535 w 6487123"/>
              <a:gd name="connsiteY617" fmla="*/ 73132 h 262175"/>
              <a:gd name="connsiteX618" fmla="*/ 5793773 w 6487123"/>
              <a:gd name="connsiteY618" fmla="*/ 69117 h 262175"/>
              <a:gd name="connsiteX619" fmla="*/ 5802021 w 6487123"/>
              <a:gd name="connsiteY619" fmla="*/ 55992 h 262175"/>
              <a:gd name="connsiteX620" fmla="*/ 5810698 w 6487123"/>
              <a:gd name="connsiteY620" fmla="*/ 40716 h 262175"/>
              <a:gd name="connsiteX621" fmla="*/ 5758201 w 6487123"/>
              <a:gd name="connsiteY621" fmla="*/ 40716 h 262175"/>
              <a:gd name="connsiteX622" fmla="*/ 5755225 w 6487123"/>
              <a:gd name="connsiteY622" fmla="*/ 50255 h 262175"/>
              <a:gd name="connsiteX623" fmla="*/ 5751604 w 6487123"/>
              <a:gd name="connsiteY623" fmla="*/ 59362 h 262175"/>
              <a:gd name="connsiteX624" fmla="*/ 5787713 w 6487123"/>
              <a:gd name="connsiteY624" fmla="*/ 93141 h 262175"/>
              <a:gd name="connsiteX625" fmla="*/ 5838237 w 6487123"/>
              <a:gd name="connsiteY625" fmla="*/ 113580 h 262175"/>
              <a:gd name="connsiteX626" fmla="*/ 5833719 w 6487123"/>
              <a:gd name="connsiteY626" fmla="*/ 118744 h 262175"/>
              <a:gd name="connsiteX627" fmla="*/ 5829631 w 6487123"/>
              <a:gd name="connsiteY627" fmla="*/ 124768 h 262175"/>
              <a:gd name="connsiteX628" fmla="*/ 5782299 w 6487123"/>
              <a:gd name="connsiteY628" fmla="*/ 103576 h 262175"/>
              <a:gd name="connsiteX629" fmla="*/ 5746154 w 6487123"/>
              <a:gd name="connsiteY629" fmla="*/ 70551 h 262175"/>
              <a:gd name="connsiteX630" fmla="*/ 5717181 w 6487123"/>
              <a:gd name="connsiteY630" fmla="*/ 103217 h 262175"/>
              <a:gd name="connsiteX631" fmla="*/ 5668413 w 6487123"/>
              <a:gd name="connsiteY631" fmla="*/ 126202 h 262175"/>
              <a:gd name="connsiteX632" fmla="*/ 5664935 w 6487123"/>
              <a:gd name="connsiteY632" fmla="*/ 120715 h 262175"/>
              <a:gd name="connsiteX633" fmla="*/ 5660381 w 6487123"/>
              <a:gd name="connsiteY633" fmla="*/ 115875 h 262175"/>
              <a:gd name="connsiteX634" fmla="*/ 5718759 w 6487123"/>
              <a:gd name="connsiteY634" fmla="*/ 85396 h 262175"/>
              <a:gd name="connsiteX635" fmla="*/ 5744433 w 6487123"/>
              <a:gd name="connsiteY635" fmla="*/ 40716 h 262175"/>
              <a:gd name="connsiteX636" fmla="*/ 5703411 w 6487123"/>
              <a:gd name="connsiteY636" fmla="*/ 40716 h 262175"/>
              <a:gd name="connsiteX637" fmla="*/ 5689605 w 6487123"/>
              <a:gd name="connsiteY637" fmla="*/ 57570 h 262175"/>
              <a:gd name="connsiteX638" fmla="*/ 5673003 w 6487123"/>
              <a:gd name="connsiteY638" fmla="*/ 73132 h 262175"/>
              <a:gd name="connsiteX639" fmla="*/ 5668306 w 6487123"/>
              <a:gd name="connsiteY639" fmla="*/ 68291 h 262175"/>
              <a:gd name="connsiteX640" fmla="*/ 5662963 w 6487123"/>
              <a:gd name="connsiteY640" fmla="*/ 64527 h 262175"/>
              <a:gd name="connsiteX641" fmla="*/ 5692797 w 6487123"/>
              <a:gd name="connsiteY641" fmla="*/ 33867 h 262175"/>
              <a:gd name="connsiteX642" fmla="*/ 5710583 w 6487123"/>
              <a:gd name="connsiteY642" fmla="*/ 1704 h 262175"/>
              <a:gd name="connsiteX643" fmla="*/ 4414818 w 6487123"/>
              <a:gd name="connsiteY643" fmla="*/ 1704 h 262175"/>
              <a:gd name="connsiteX644" fmla="*/ 4429161 w 6487123"/>
              <a:gd name="connsiteY644" fmla="*/ 1704 h 262175"/>
              <a:gd name="connsiteX645" fmla="*/ 4428157 w 6487123"/>
              <a:gd name="connsiteY645" fmla="*/ 40393 h 262175"/>
              <a:gd name="connsiteX646" fmla="*/ 4423711 w 6487123"/>
              <a:gd name="connsiteY646" fmla="*/ 86614 h 262175"/>
              <a:gd name="connsiteX647" fmla="*/ 4545915 w 6487123"/>
              <a:gd name="connsiteY647" fmla="*/ 86614 h 262175"/>
              <a:gd name="connsiteX648" fmla="*/ 4545915 w 6487123"/>
              <a:gd name="connsiteY648" fmla="*/ 100385 h 262175"/>
              <a:gd name="connsiteX649" fmla="*/ 4433465 w 6487123"/>
              <a:gd name="connsiteY649" fmla="*/ 100385 h 262175"/>
              <a:gd name="connsiteX650" fmla="*/ 4478359 w 6487123"/>
              <a:gd name="connsiteY650" fmla="*/ 190495 h 262175"/>
              <a:gd name="connsiteX651" fmla="*/ 4549931 w 6487123"/>
              <a:gd name="connsiteY651" fmla="*/ 248119 h 262175"/>
              <a:gd name="connsiteX652" fmla="*/ 4544337 w 6487123"/>
              <a:gd name="connsiteY652" fmla="*/ 254251 h 262175"/>
              <a:gd name="connsiteX653" fmla="*/ 4539604 w 6487123"/>
              <a:gd name="connsiteY653" fmla="*/ 261028 h 262175"/>
              <a:gd name="connsiteX654" fmla="*/ 4466597 w 6487123"/>
              <a:gd name="connsiteY654" fmla="*/ 199388 h 262175"/>
              <a:gd name="connsiteX655" fmla="*/ 4420269 w 6487123"/>
              <a:gd name="connsiteY655" fmla="*/ 104400 h 262175"/>
              <a:gd name="connsiteX656" fmla="*/ 4401080 w 6487123"/>
              <a:gd name="connsiteY656" fmla="*/ 164015 h 262175"/>
              <a:gd name="connsiteX657" fmla="*/ 4363533 w 6487123"/>
              <a:gd name="connsiteY657" fmla="*/ 218721 h 262175"/>
              <a:gd name="connsiteX658" fmla="*/ 4301507 w 6487123"/>
              <a:gd name="connsiteY658" fmla="*/ 261315 h 262175"/>
              <a:gd name="connsiteX659" fmla="*/ 4296881 w 6487123"/>
              <a:gd name="connsiteY659" fmla="*/ 255291 h 262175"/>
              <a:gd name="connsiteX660" fmla="*/ 4291179 w 6487123"/>
              <a:gd name="connsiteY660" fmla="*/ 250127 h 262175"/>
              <a:gd name="connsiteX661" fmla="*/ 4351697 w 6487123"/>
              <a:gd name="connsiteY661" fmla="*/ 209839 h 262175"/>
              <a:gd name="connsiteX662" fmla="*/ 4388247 w 6487123"/>
              <a:gd name="connsiteY662" fmla="*/ 157502 h 262175"/>
              <a:gd name="connsiteX663" fmla="*/ 4407073 w 6487123"/>
              <a:gd name="connsiteY663" fmla="*/ 100385 h 262175"/>
              <a:gd name="connsiteX664" fmla="*/ 4296343 w 6487123"/>
              <a:gd name="connsiteY664" fmla="*/ 100385 h 262175"/>
              <a:gd name="connsiteX665" fmla="*/ 4296343 w 6487123"/>
              <a:gd name="connsiteY665" fmla="*/ 86614 h 262175"/>
              <a:gd name="connsiteX666" fmla="*/ 4409368 w 6487123"/>
              <a:gd name="connsiteY666" fmla="*/ 86614 h 262175"/>
              <a:gd name="connsiteX667" fmla="*/ 4413921 w 6487123"/>
              <a:gd name="connsiteY667" fmla="*/ 40072 h 262175"/>
              <a:gd name="connsiteX668" fmla="*/ 4414818 w 6487123"/>
              <a:gd name="connsiteY668" fmla="*/ 1704 h 262175"/>
              <a:gd name="connsiteX669" fmla="*/ 2646589 w 6487123"/>
              <a:gd name="connsiteY669" fmla="*/ 1704 h 262175"/>
              <a:gd name="connsiteX670" fmla="*/ 2660358 w 6487123"/>
              <a:gd name="connsiteY670" fmla="*/ 1704 h 262175"/>
              <a:gd name="connsiteX671" fmla="*/ 2660358 w 6487123"/>
              <a:gd name="connsiteY671" fmla="*/ 26087 h 262175"/>
              <a:gd name="connsiteX672" fmla="*/ 2740393 w 6487123"/>
              <a:gd name="connsiteY672" fmla="*/ 26087 h 262175"/>
              <a:gd name="connsiteX673" fmla="*/ 2740393 w 6487123"/>
              <a:gd name="connsiteY673" fmla="*/ 1704 h 262175"/>
              <a:gd name="connsiteX674" fmla="*/ 2753876 w 6487123"/>
              <a:gd name="connsiteY674" fmla="*/ 1704 h 262175"/>
              <a:gd name="connsiteX675" fmla="*/ 2753876 w 6487123"/>
              <a:gd name="connsiteY675" fmla="*/ 26087 h 262175"/>
              <a:gd name="connsiteX676" fmla="*/ 2825018 w 6487123"/>
              <a:gd name="connsiteY676" fmla="*/ 26087 h 262175"/>
              <a:gd name="connsiteX677" fmla="*/ 2825018 w 6487123"/>
              <a:gd name="connsiteY677" fmla="*/ 38996 h 262175"/>
              <a:gd name="connsiteX678" fmla="*/ 2753876 w 6487123"/>
              <a:gd name="connsiteY678" fmla="*/ 38996 h 262175"/>
              <a:gd name="connsiteX679" fmla="*/ 2753876 w 6487123"/>
              <a:gd name="connsiteY679" fmla="*/ 64239 h 262175"/>
              <a:gd name="connsiteX680" fmla="*/ 2740393 w 6487123"/>
              <a:gd name="connsiteY680" fmla="*/ 64239 h 262175"/>
              <a:gd name="connsiteX681" fmla="*/ 2740393 w 6487123"/>
              <a:gd name="connsiteY681" fmla="*/ 38996 h 262175"/>
              <a:gd name="connsiteX682" fmla="*/ 2660358 w 6487123"/>
              <a:gd name="connsiteY682" fmla="*/ 38996 h 262175"/>
              <a:gd name="connsiteX683" fmla="*/ 2660358 w 6487123"/>
              <a:gd name="connsiteY683" fmla="*/ 65100 h 262175"/>
              <a:gd name="connsiteX684" fmla="*/ 2646589 w 6487123"/>
              <a:gd name="connsiteY684" fmla="*/ 65100 h 262175"/>
              <a:gd name="connsiteX685" fmla="*/ 2646589 w 6487123"/>
              <a:gd name="connsiteY685" fmla="*/ 38996 h 262175"/>
              <a:gd name="connsiteX686" fmla="*/ 2575447 w 6487123"/>
              <a:gd name="connsiteY686" fmla="*/ 38996 h 262175"/>
              <a:gd name="connsiteX687" fmla="*/ 2575447 w 6487123"/>
              <a:gd name="connsiteY687" fmla="*/ 26087 h 262175"/>
              <a:gd name="connsiteX688" fmla="*/ 2646589 w 6487123"/>
              <a:gd name="connsiteY688" fmla="*/ 26087 h 262175"/>
              <a:gd name="connsiteX689" fmla="*/ 4015431 w 6487123"/>
              <a:gd name="connsiteY689" fmla="*/ 1434 h 262175"/>
              <a:gd name="connsiteX690" fmla="*/ 4028627 w 6487123"/>
              <a:gd name="connsiteY690" fmla="*/ 1434 h 262175"/>
              <a:gd name="connsiteX691" fmla="*/ 4028627 w 6487123"/>
              <a:gd name="connsiteY691" fmla="*/ 39300 h 262175"/>
              <a:gd name="connsiteX692" fmla="*/ 4076259 w 6487123"/>
              <a:gd name="connsiteY692" fmla="*/ 39300 h 262175"/>
              <a:gd name="connsiteX693" fmla="*/ 4076259 w 6487123"/>
              <a:gd name="connsiteY693" fmla="*/ 51886 h 262175"/>
              <a:gd name="connsiteX694" fmla="*/ 4028627 w 6487123"/>
              <a:gd name="connsiteY694" fmla="*/ 51886 h 262175"/>
              <a:gd name="connsiteX695" fmla="*/ 4028627 w 6487123"/>
              <a:gd name="connsiteY695" fmla="*/ 92657 h 262175"/>
              <a:gd name="connsiteX696" fmla="*/ 4082557 w 6487123"/>
              <a:gd name="connsiteY696" fmla="*/ 92657 h 262175"/>
              <a:gd name="connsiteX697" fmla="*/ 4082557 w 6487123"/>
              <a:gd name="connsiteY697" fmla="*/ 105530 h 262175"/>
              <a:gd name="connsiteX698" fmla="*/ 4031191 w 6487123"/>
              <a:gd name="connsiteY698" fmla="*/ 105530 h 262175"/>
              <a:gd name="connsiteX699" fmla="*/ 4031191 w 6487123"/>
              <a:gd name="connsiteY699" fmla="*/ 152038 h 262175"/>
              <a:gd name="connsiteX700" fmla="*/ 4080263 w 6487123"/>
              <a:gd name="connsiteY700" fmla="*/ 152038 h 262175"/>
              <a:gd name="connsiteX701" fmla="*/ 4080263 w 6487123"/>
              <a:gd name="connsiteY701" fmla="*/ 164911 h 262175"/>
              <a:gd name="connsiteX702" fmla="*/ 4031191 w 6487123"/>
              <a:gd name="connsiteY702" fmla="*/ 164911 h 262175"/>
              <a:gd name="connsiteX703" fmla="*/ 4031191 w 6487123"/>
              <a:gd name="connsiteY703" fmla="*/ 229189 h 262175"/>
              <a:gd name="connsiteX704" fmla="*/ 4062905 w 6487123"/>
              <a:gd name="connsiteY704" fmla="*/ 237914 h 262175"/>
              <a:gd name="connsiteX705" fmla="*/ 4104927 w 6487123"/>
              <a:gd name="connsiteY705" fmla="*/ 240392 h 262175"/>
              <a:gd name="connsiteX706" fmla="*/ 4125463 w 6487123"/>
              <a:gd name="connsiteY706" fmla="*/ 240387 h 262175"/>
              <a:gd name="connsiteX707" fmla="*/ 4162111 w 6487123"/>
              <a:gd name="connsiteY707" fmla="*/ 240356 h 262175"/>
              <a:gd name="connsiteX708" fmla="*/ 4199353 w 6487123"/>
              <a:gd name="connsiteY708" fmla="*/ 240270 h 262175"/>
              <a:gd name="connsiteX709" fmla="*/ 4221669 w 6487123"/>
              <a:gd name="connsiteY709" fmla="*/ 240104 h 262175"/>
              <a:gd name="connsiteX710" fmla="*/ 4217867 w 6487123"/>
              <a:gd name="connsiteY710" fmla="*/ 246758 h 262175"/>
              <a:gd name="connsiteX711" fmla="*/ 4215359 w 6487123"/>
              <a:gd name="connsiteY711" fmla="*/ 253839 h 262175"/>
              <a:gd name="connsiteX712" fmla="*/ 4105499 w 6487123"/>
              <a:gd name="connsiteY712" fmla="*/ 253839 h 262175"/>
              <a:gd name="connsiteX713" fmla="*/ 4028119 w 6487123"/>
              <a:gd name="connsiteY713" fmla="*/ 242595 h 262175"/>
              <a:gd name="connsiteX714" fmla="*/ 3985593 w 6487123"/>
              <a:gd name="connsiteY714" fmla="*/ 198220 h 262175"/>
              <a:gd name="connsiteX715" fmla="*/ 3978759 w 6487123"/>
              <a:gd name="connsiteY715" fmla="*/ 233059 h 262175"/>
              <a:gd name="connsiteX716" fmla="*/ 3966970 w 6487123"/>
              <a:gd name="connsiteY716" fmla="*/ 261871 h 262175"/>
              <a:gd name="connsiteX717" fmla="*/ 3961734 w 6487123"/>
              <a:gd name="connsiteY717" fmla="*/ 258249 h 262175"/>
              <a:gd name="connsiteX718" fmla="*/ 3956069 w 6487123"/>
              <a:gd name="connsiteY718" fmla="*/ 254412 h 262175"/>
              <a:gd name="connsiteX719" fmla="*/ 3972707 w 6487123"/>
              <a:gd name="connsiteY719" fmla="*/ 200641 h 262175"/>
              <a:gd name="connsiteX720" fmla="*/ 3977297 w 6487123"/>
              <a:gd name="connsiteY720" fmla="*/ 129650 h 262175"/>
              <a:gd name="connsiteX721" fmla="*/ 3990456 w 6487123"/>
              <a:gd name="connsiteY721" fmla="*/ 130508 h 262175"/>
              <a:gd name="connsiteX722" fmla="*/ 3988454 w 6487123"/>
              <a:gd name="connsiteY722" fmla="*/ 171802 h 262175"/>
              <a:gd name="connsiteX723" fmla="*/ 4000797 w 6487123"/>
              <a:gd name="connsiteY723" fmla="*/ 201108 h 262175"/>
              <a:gd name="connsiteX724" fmla="*/ 4018318 w 6487123"/>
              <a:gd name="connsiteY724" fmla="*/ 221147 h 262175"/>
              <a:gd name="connsiteX725" fmla="*/ 4018318 w 6487123"/>
              <a:gd name="connsiteY725" fmla="*/ 105530 h 262175"/>
              <a:gd name="connsiteX726" fmla="*/ 3962093 w 6487123"/>
              <a:gd name="connsiteY726" fmla="*/ 105530 h 262175"/>
              <a:gd name="connsiteX727" fmla="*/ 3962093 w 6487123"/>
              <a:gd name="connsiteY727" fmla="*/ 92657 h 262175"/>
              <a:gd name="connsiteX728" fmla="*/ 4015431 w 6487123"/>
              <a:gd name="connsiteY728" fmla="*/ 92657 h 262175"/>
              <a:gd name="connsiteX729" fmla="*/ 4015431 w 6487123"/>
              <a:gd name="connsiteY729" fmla="*/ 51886 h 262175"/>
              <a:gd name="connsiteX730" fmla="*/ 3967543 w 6487123"/>
              <a:gd name="connsiteY730" fmla="*/ 51886 h 262175"/>
              <a:gd name="connsiteX731" fmla="*/ 3967543 w 6487123"/>
              <a:gd name="connsiteY731" fmla="*/ 39300 h 262175"/>
              <a:gd name="connsiteX732" fmla="*/ 4015431 w 6487123"/>
              <a:gd name="connsiteY732" fmla="*/ 39300 h 262175"/>
              <a:gd name="connsiteX733" fmla="*/ 2338210 w 6487123"/>
              <a:gd name="connsiteY733" fmla="*/ 1434 h 262175"/>
              <a:gd name="connsiteX734" fmla="*/ 2351119 w 6487123"/>
              <a:gd name="connsiteY734" fmla="*/ 1434 h 262175"/>
              <a:gd name="connsiteX735" fmla="*/ 2351119 w 6487123"/>
              <a:gd name="connsiteY735" fmla="*/ 21802 h 262175"/>
              <a:gd name="connsiteX736" fmla="*/ 2405336 w 6487123"/>
              <a:gd name="connsiteY736" fmla="*/ 21802 h 262175"/>
              <a:gd name="connsiteX737" fmla="*/ 2405336 w 6487123"/>
              <a:gd name="connsiteY737" fmla="*/ 1434 h 262175"/>
              <a:gd name="connsiteX738" fmla="*/ 2418532 w 6487123"/>
              <a:gd name="connsiteY738" fmla="*/ 1434 h 262175"/>
              <a:gd name="connsiteX739" fmla="*/ 2418532 w 6487123"/>
              <a:gd name="connsiteY739" fmla="*/ 21802 h 262175"/>
              <a:gd name="connsiteX740" fmla="*/ 2481642 w 6487123"/>
              <a:gd name="connsiteY740" fmla="*/ 21802 h 262175"/>
              <a:gd name="connsiteX741" fmla="*/ 2481642 w 6487123"/>
              <a:gd name="connsiteY741" fmla="*/ 69385 h 262175"/>
              <a:gd name="connsiteX742" fmla="*/ 2418532 w 6487123"/>
              <a:gd name="connsiteY742" fmla="*/ 69385 h 262175"/>
              <a:gd name="connsiteX743" fmla="*/ 2418532 w 6487123"/>
              <a:gd name="connsiteY743" fmla="*/ 96099 h 262175"/>
              <a:gd name="connsiteX744" fmla="*/ 2498280 w 6487123"/>
              <a:gd name="connsiteY744" fmla="*/ 96099 h 262175"/>
              <a:gd name="connsiteX745" fmla="*/ 2498137 w 6487123"/>
              <a:gd name="connsiteY745" fmla="*/ 98208 h 262175"/>
              <a:gd name="connsiteX746" fmla="*/ 2497994 w 6487123"/>
              <a:gd name="connsiteY746" fmla="*/ 101818 h 262175"/>
              <a:gd name="connsiteX747" fmla="*/ 2494228 w 6487123"/>
              <a:gd name="connsiteY747" fmla="*/ 122506 h 262175"/>
              <a:gd name="connsiteX748" fmla="*/ 2489387 w 6487123"/>
              <a:gd name="connsiteY748" fmla="*/ 132227 h 262175"/>
              <a:gd name="connsiteX749" fmla="*/ 2483937 w 6487123"/>
              <a:gd name="connsiteY749" fmla="*/ 135310 h 262175"/>
              <a:gd name="connsiteX750" fmla="*/ 2476765 w 6487123"/>
              <a:gd name="connsiteY750" fmla="*/ 136242 h 262175"/>
              <a:gd name="connsiteX751" fmla="*/ 2466905 w 6487123"/>
              <a:gd name="connsiteY751" fmla="*/ 136530 h 262175"/>
              <a:gd name="connsiteX752" fmla="*/ 2452956 w 6487123"/>
              <a:gd name="connsiteY752" fmla="*/ 135955 h 262175"/>
              <a:gd name="connsiteX753" fmla="*/ 2451952 w 6487123"/>
              <a:gd name="connsiteY753" fmla="*/ 130648 h 262175"/>
              <a:gd name="connsiteX754" fmla="*/ 2450087 w 6487123"/>
              <a:gd name="connsiteY754" fmla="*/ 125340 h 262175"/>
              <a:gd name="connsiteX755" fmla="*/ 2463606 w 6487123"/>
              <a:gd name="connsiteY755" fmla="*/ 126345 h 262175"/>
              <a:gd name="connsiteX756" fmla="*/ 2472176 w 6487123"/>
              <a:gd name="connsiteY756" fmla="*/ 126489 h 262175"/>
              <a:gd name="connsiteX757" fmla="*/ 2476371 w 6487123"/>
              <a:gd name="connsiteY757" fmla="*/ 126166 h 262175"/>
              <a:gd name="connsiteX758" fmla="*/ 2479061 w 6487123"/>
              <a:gd name="connsiteY758" fmla="*/ 124766 h 262175"/>
              <a:gd name="connsiteX759" fmla="*/ 2481750 w 6487123"/>
              <a:gd name="connsiteY759" fmla="*/ 119239 h 262175"/>
              <a:gd name="connsiteX760" fmla="*/ 2484224 w 6487123"/>
              <a:gd name="connsiteY760" fmla="*/ 107251 h 262175"/>
              <a:gd name="connsiteX761" fmla="*/ 2418532 w 6487123"/>
              <a:gd name="connsiteY761" fmla="*/ 107251 h 262175"/>
              <a:gd name="connsiteX762" fmla="*/ 2418532 w 6487123"/>
              <a:gd name="connsiteY762" fmla="*/ 137372 h 262175"/>
              <a:gd name="connsiteX763" fmla="*/ 2405336 w 6487123"/>
              <a:gd name="connsiteY763" fmla="*/ 137372 h 262175"/>
              <a:gd name="connsiteX764" fmla="*/ 2405336 w 6487123"/>
              <a:gd name="connsiteY764" fmla="*/ 107251 h 262175"/>
              <a:gd name="connsiteX765" fmla="*/ 2339931 w 6487123"/>
              <a:gd name="connsiteY765" fmla="*/ 107251 h 262175"/>
              <a:gd name="connsiteX766" fmla="*/ 2312357 w 6487123"/>
              <a:gd name="connsiteY766" fmla="*/ 133715 h 262175"/>
              <a:gd name="connsiteX767" fmla="*/ 2259610 w 6487123"/>
              <a:gd name="connsiteY767" fmla="*/ 155444 h 262175"/>
              <a:gd name="connsiteX768" fmla="*/ 2256597 w 6487123"/>
              <a:gd name="connsiteY768" fmla="*/ 149528 h 262175"/>
              <a:gd name="connsiteX769" fmla="*/ 2252725 w 6487123"/>
              <a:gd name="connsiteY769" fmla="*/ 144256 h 262175"/>
              <a:gd name="connsiteX770" fmla="*/ 2297475 w 6487123"/>
              <a:gd name="connsiteY770" fmla="*/ 127367 h 262175"/>
              <a:gd name="connsiteX771" fmla="*/ 2323293 w 6487123"/>
              <a:gd name="connsiteY771" fmla="*/ 107251 h 262175"/>
              <a:gd name="connsiteX772" fmla="*/ 2270223 w 6487123"/>
              <a:gd name="connsiteY772" fmla="*/ 107251 h 262175"/>
              <a:gd name="connsiteX773" fmla="*/ 2274706 w 6487123"/>
              <a:gd name="connsiteY773" fmla="*/ 83712 h 262175"/>
              <a:gd name="connsiteX774" fmla="*/ 2278543 w 6487123"/>
              <a:gd name="connsiteY774" fmla="*/ 58233 h 262175"/>
              <a:gd name="connsiteX775" fmla="*/ 2338210 w 6487123"/>
              <a:gd name="connsiteY775" fmla="*/ 58233 h 262175"/>
              <a:gd name="connsiteX776" fmla="*/ 2338210 w 6487123"/>
              <a:gd name="connsiteY776" fmla="*/ 56797 h 262175"/>
              <a:gd name="connsiteX777" fmla="*/ 2338210 w 6487123"/>
              <a:gd name="connsiteY777" fmla="*/ 33240 h 262175"/>
              <a:gd name="connsiteX778" fmla="*/ 2264773 w 6487123"/>
              <a:gd name="connsiteY778" fmla="*/ 33240 h 262175"/>
              <a:gd name="connsiteX779" fmla="*/ 2264773 w 6487123"/>
              <a:gd name="connsiteY779" fmla="*/ 21802 h 262175"/>
              <a:gd name="connsiteX780" fmla="*/ 2338210 w 6487123"/>
              <a:gd name="connsiteY780" fmla="*/ 21802 h 262175"/>
              <a:gd name="connsiteX781" fmla="*/ 2010611 w 6487123"/>
              <a:gd name="connsiteY781" fmla="*/ 1434 h 262175"/>
              <a:gd name="connsiteX782" fmla="*/ 2025816 w 6487123"/>
              <a:gd name="connsiteY782" fmla="*/ 4016 h 262175"/>
              <a:gd name="connsiteX783" fmla="*/ 2019504 w 6487123"/>
              <a:gd name="connsiteY783" fmla="*/ 14522 h 262175"/>
              <a:gd name="connsiteX784" fmla="*/ 2012333 w 6487123"/>
              <a:gd name="connsiteY784" fmla="*/ 25244 h 262175"/>
              <a:gd name="connsiteX785" fmla="*/ 2091507 w 6487123"/>
              <a:gd name="connsiteY785" fmla="*/ 25244 h 262175"/>
              <a:gd name="connsiteX786" fmla="*/ 2094089 w 6487123"/>
              <a:gd name="connsiteY786" fmla="*/ 24383 h 262175"/>
              <a:gd name="connsiteX787" fmla="*/ 2102982 w 6487123"/>
              <a:gd name="connsiteY787" fmla="*/ 30679 h 262175"/>
              <a:gd name="connsiteX788" fmla="*/ 2088675 w 6487123"/>
              <a:gd name="connsiteY788" fmla="*/ 52980 h 262175"/>
              <a:gd name="connsiteX789" fmla="*/ 2072000 w 6487123"/>
              <a:gd name="connsiteY789" fmla="*/ 74011 h 262175"/>
              <a:gd name="connsiteX790" fmla="*/ 2160068 w 6487123"/>
              <a:gd name="connsiteY790" fmla="*/ 74011 h 262175"/>
              <a:gd name="connsiteX791" fmla="*/ 2160068 w 6487123"/>
              <a:gd name="connsiteY791" fmla="*/ 157739 h 262175"/>
              <a:gd name="connsiteX792" fmla="*/ 2083475 w 6487123"/>
              <a:gd name="connsiteY792" fmla="*/ 157739 h 262175"/>
              <a:gd name="connsiteX793" fmla="*/ 2083475 w 6487123"/>
              <a:gd name="connsiteY793" fmla="*/ 232929 h 262175"/>
              <a:gd name="connsiteX794" fmla="*/ 2086595 w 6487123"/>
              <a:gd name="connsiteY794" fmla="*/ 240678 h 262175"/>
              <a:gd name="connsiteX795" fmla="*/ 2100686 w 6487123"/>
              <a:gd name="connsiteY795" fmla="*/ 242400 h 262175"/>
              <a:gd name="connsiteX796" fmla="*/ 2152609 w 6487123"/>
              <a:gd name="connsiteY796" fmla="*/ 242400 h 262175"/>
              <a:gd name="connsiteX797" fmla="*/ 2162661 w 6487123"/>
              <a:gd name="connsiteY797" fmla="*/ 239636 h 262175"/>
              <a:gd name="connsiteX798" fmla="*/ 2167420 w 6487123"/>
              <a:gd name="connsiteY798" fmla="*/ 227562 h 262175"/>
              <a:gd name="connsiteX799" fmla="*/ 2169248 w 6487123"/>
              <a:gd name="connsiteY799" fmla="*/ 200500 h 262175"/>
              <a:gd name="connsiteX800" fmla="*/ 2175630 w 6487123"/>
              <a:gd name="connsiteY800" fmla="*/ 203800 h 262175"/>
              <a:gd name="connsiteX801" fmla="*/ 2182444 w 6487123"/>
              <a:gd name="connsiteY801" fmla="*/ 206240 h 262175"/>
              <a:gd name="connsiteX802" fmla="*/ 2175451 w 6487123"/>
              <a:gd name="connsiteY802" fmla="*/ 245604 h 262175"/>
              <a:gd name="connsiteX803" fmla="*/ 2153183 w 6487123"/>
              <a:gd name="connsiteY803" fmla="*/ 255273 h 262175"/>
              <a:gd name="connsiteX804" fmla="*/ 2100113 w 6487123"/>
              <a:gd name="connsiteY804" fmla="*/ 255273 h 262175"/>
              <a:gd name="connsiteX805" fmla="*/ 2075981 w 6487123"/>
              <a:gd name="connsiteY805" fmla="*/ 250870 h 262175"/>
              <a:gd name="connsiteX806" fmla="*/ 2069706 w 6487123"/>
              <a:gd name="connsiteY806" fmla="*/ 232929 h 262175"/>
              <a:gd name="connsiteX807" fmla="*/ 2069706 w 6487123"/>
              <a:gd name="connsiteY807" fmla="*/ 157739 h 262175"/>
              <a:gd name="connsiteX808" fmla="*/ 2051347 w 6487123"/>
              <a:gd name="connsiteY808" fmla="*/ 157739 h 262175"/>
              <a:gd name="connsiteX809" fmla="*/ 2031276 w 6487123"/>
              <a:gd name="connsiteY809" fmla="*/ 200296 h 262175"/>
              <a:gd name="connsiteX810" fmla="*/ 1994824 w 6487123"/>
              <a:gd name="connsiteY810" fmla="*/ 234171 h 262175"/>
              <a:gd name="connsiteX811" fmla="*/ 1936314 w 6487123"/>
              <a:gd name="connsiteY811" fmla="*/ 258142 h 262175"/>
              <a:gd name="connsiteX812" fmla="*/ 1932835 w 6487123"/>
              <a:gd name="connsiteY812" fmla="*/ 251948 h 262175"/>
              <a:gd name="connsiteX813" fmla="*/ 1928282 w 6487123"/>
              <a:gd name="connsiteY813" fmla="*/ 246405 h 262175"/>
              <a:gd name="connsiteX814" fmla="*/ 1983371 w 6487123"/>
              <a:gd name="connsiteY814" fmla="*/ 225273 h 262175"/>
              <a:gd name="connsiteX815" fmla="*/ 2017869 w 6487123"/>
              <a:gd name="connsiteY815" fmla="*/ 195334 h 262175"/>
              <a:gd name="connsiteX816" fmla="*/ 2037003 w 6487123"/>
              <a:gd name="connsiteY816" fmla="*/ 157739 h 262175"/>
              <a:gd name="connsiteX817" fmla="*/ 1957542 w 6487123"/>
              <a:gd name="connsiteY817" fmla="*/ 157739 h 262175"/>
              <a:gd name="connsiteX818" fmla="*/ 1957542 w 6487123"/>
              <a:gd name="connsiteY818" fmla="*/ 85453 h 262175"/>
              <a:gd name="connsiteX819" fmla="*/ 1947143 w 6487123"/>
              <a:gd name="connsiteY819" fmla="*/ 93988 h 262175"/>
              <a:gd name="connsiteX820" fmla="*/ 1936314 w 6487123"/>
              <a:gd name="connsiteY820" fmla="*/ 102096 h 262175"/>
              <a:gd name="connsiteX821" fmla="*/ 1931581 w 6487123"/>
              <a:gd name="connsiteY821" fmla="*/ 96930 h 262175"/>
              <a:gd name="connsiteX822" fmla="*/ 1925987 w 6487123"/>
              <a:gd name="connsiteY822" fmla="*/ 92624 h 262175"/>
              <a:gd name="connsiteX823" fmla="*/ 1977443 w 6487123"/>
              <a:gd name="connsiteY823" fmla="*/ 47786 h 262175"/>
              <a:gd name="connsiteX824" fmla="*/ 2010611 w 6487123"/>
              <a:gd name="connsiteY824" fmla="*/ 1434 h 262175"/>
              <a:gd name="connsiteX825" fmla="*/ 377783 w 6487123"/>
              <a:gd name="connsiteY825" fmla="*/ 1434 h 262175"/>
              <a:gd name="connsiteX826" fmla="*/ 390117 w 6487123"/>
              <a:gd name="connsiteY826" fmla="*/ 5450 h 262175"/>
              <a:gd name="connsiteX827" fmla="*/ 383017 w 6487123"/>
              <a:gd name="connsiteY827" fmla="*/ 18431 h 262175"/>
              <a:gd name="connsiteX828" fmla="*/ 374627 w 6487123"/>
              <a:gd name="connsiteY828" fmla="*/ 30981 h 262175"/>
              <a:gd name="connsiteX829" fmla="*/ 552482 w 6487123"/>
              <a:gd name="connsiteY829" fmla="*/ 30981 h 262175"/>
              <a:gd name="connsiteX830" fmla="*/ 552482 w 6487123"/>
              <a:gd name="connsiteY830" fmla="*/ 43280 h 262175"/>
              <a:gd name="connsiteX831" fmla="*/ 365734 w 6487123"/>
              <a:gd name="connsiteY831" fmla="*/ 43280 h 262175"/>
              <a:gd name="connsiteX832" fmla="*/ 344291 w 6487123"/>
              <a:gd name="connsiteY832" fmla="*/ 67033 h 262175"/>
              <a:gd name="connsiteX833" fmla="*/ 321557 w 6487123"/>
              <a:gd name="connsiteY833" fmla="*/ 86899 h 262175"/>
              <a:gd name="connsiteX834" fmla="*/ 317684 w 6487123"/>
              <a:gd name="connsiteY834" fmla="*/ 81010 h 262175"/>
              <a:gd name="connsiteX835" fmla="*/ 312951 w 6487123"/>
              <a:gd name="connsiteY835" fmla="*/ 75130 h 262175"/>
              <a:gd name="connsiteX836" fmla="*/ 349347 w 6487123"/>
              <a:gd name="connsiteY836" fmla="*/ 42590 h 262175"/>
              <a:gd name="connsiteX837" fmla="*/ 377783 w 6487123"/>
              <a:gd name="connsiteY837" fmla="*/ 1434 h 262175"/>
              <a:gd name="connsiteX838" fmla="*/ 6302956 w 6487123"/>
              <a:gd name="connsiteY838" fmla="*/ 0 h 262175"/>
              <a:gd name="connsiteX839" fmla="*/ 6316439 w 6487123"/>
              <a:gd name="connsiteY839" fmla="*/ 4016 h 262175"/>
              <a:gd name="connsiteX840" fmla="*/ 6307331 w 6487123"/>
              <a:gd name="connsiteY840" fmla="*/ 22698 h 262175"/>
              <a:gd name="connsiteX841" fmla="*/ 6296933 w 6487123"/>
              <a:gd name="connsiteY841" fmla="*/ 40734 h 262175"/>
              <a:gd name="connsiteX842" fmla="*/ 6461019 w 6487123"/>
              <a:gd name="connsiteY842" fmla="*/ 40734 h 262175"/>
              <a:gd name="connsiteX843" fmla="*/ 6461019 w 6487123"/>
              <a:gd name="connsiteY843" fmla="*/ 48459 h 262175"/>
              <a:gd name="connsiteX844" fmla="*/ 6457353 w 6487123"/>
              <a:gd name="connsiteY844" fmla="*/ 126832 h 262175"/>
              <a:gd name="connsiteX845" fmla="*/ 6452923 w 6487123"/>
              <a:gd name="connsiteY845" fmla="*/ 170900 h 262175"/>
              <a:gd name="connsiteX846" fmla="*/ 6446388 w 6487123"/>
              <a:gd name="connsiteY846" fmla="*/ 190172 h 262175"/>
              <a:gd name="connsiteX847" fmla="*/ 6439109 w 6487123"/>
              <a:gd name="connsiteY847" fmla="*/ 195623 h 262175"/>
              <a:gd name="connsiteX848" fmla="*/ 6429463 w 6487123"/>
              <a:gd name="connsiteY848" fmla="*/ 197631 h 262175"/>
              <a:gd name="connsiteX849" fmla="*/ 6415299 w 6487123"/>
              <a:gd name="connsiteY849" fmla="*/ 197991 h 262175"/>
              <a:gd name="connsiteX850" fmla="*/ 6396187 w 6487123"/>
              <a:gd name="connsiteY850" fmla="*/ 197057 h 262175"/>
              <a:gd name="connsiteX851" fmla="*/ 6394969 w 6487123"/>
              <a:gd name="connsiteY851" fmla="*/ 190351 h 262175"/>
              <a:gd name="connsiteX852" fmla="*/ 6392458 w 6487123"/>
              <a:gd name="connsiteY852" fmla="*/ 183860 h 262175"/>
              <a:gd name="connsiteX853" fmla="*/ 6411929 w 6487123"/>
              <a:gd name="connsiteY853" fmla="*/ 185117 h 262175"/>
              <a:gd name="connsiteX854" fmla="*/ 6424300 w 6487123"/>
              <a:gd name="connsiteY854" fmla="*/ 185296 h 262175"/>
              <a:gd name="connsiteX855" fmla="*/ 6430073 w 6487123"/>
              <a:gd name="connsiteY855" fmla="*/ 184614 h 262175"/>
              <a:gd name="connsiteX856" fmla="*/ 6434340 w 6487123"/>
              <a:gd name="connsiteY856" fmla="*/ 181563 h 262175"/>
              <a:gd name="connsiteX857" fmla="*/ 6439589 w 6487123"/>
              <a:gd name="connsiteY857" fmla="*/ 164976 h 262175"/>
              <a:gd name="connsiteX858" fmla="*/ 6443627 w 6487123"/>
              <a:gd name="connsiteY858" fmla="*/ 124806 h 262175"/>
              <a:gd name="connsiteX859" fmla="*/ 6446962 w 6487123"/>
              <a:gd name="connsiteY859" fmla="*/ 53894 h 262175"/>
              <a:gd name="connsiteX860" fmla="*/ 6288613 w 6487123"/>
              <a:gd name="connsiteY860" fmla="*/ 53894 h 262175"/>
              <a:gd name="connsiteX861" fmla="*/ 6264015 w 6487123"/>
              <a:gd name="connsiteY861" fmla="*/ 84964 h 262175"/>
              <a:gd name="connsiteX862" fmla="*/ 6237265 w 6487123"/>
              <a:gd name="connsiteY862" fmla="*/ 110413 h 262175"/>
              <a:gd name="connsiteX863" fmla="*/ 6231814 w 6487123"/>
              <a:gd name="connsiteY863" fmla="*/ 105677 h 262175"/>
              <a:gd name="connsiteX864" fmla="*/ 6225503 w 6487123"/>
              <a:gd name="connsiteY864" fmla="*/ 100943 h 262175"/>
              <a:gd name="connsiteX865" fmla="*/ 6269717 w 6487123"/>
              <a:gd name="connsiteY865" fmla="*/ 56503 h 262175"/>
              <a:gd name="connsiteX866" fmla="*/ 6302956 w 6487123"/>
              <a:gd name="connsiteY866" fmla="*/ 0 h 2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</a:cxnLst>
            <a:rect l="l" t="t" r="r" b="b"/>
            <a:pathLst>
              <a:path w="6487123" h="262175">
                <a:moveTo>
                  <a:pt x="3434461" y="212852"/>
                </a:moveTo>
                <a:cubicBezTo>
                  <a:pt x="3438454" y="212901"/>
                  <a:pt x="3441856" y="214309"/>
                  <a:pt x="3444667" y="217077"/>
                </a:cubicBezTo>
                <a:cubicBezTo>
                  <a:pt x="3447479" y="219845"/>
                  <a:pt x="3448948" y="223684"/>
                  <a:pt x="3449073" y="228594"/>
                </a:cubicBezTo>
                <a:cubicBezTo>
                  <a:pt x="3448948" y="233382"/>
                  <a:pt x="3447479" y="237146"/>
                  <a:pt x="3444667" y="239890"/>
                </a:cubicBezTo>
                <a:cubicBezTo>
                  <a:pt x="3441856" y="242633"/>
                  <a:pt x="3438454" y="244031"/>
                  <a:pt x="3434461" y="244086"/>
                </a:cubicBezTo>
                <a:cubicBezTo>
                  <a:pt x="3430467" y="244031"/>
                  <a:pt x="3427065" y="242633"/>
                  <a:pt x="3424254" y="239892"/>
                </a:cubicBezTo>
                <a:cubicBezTo>
                  <a:pt x="3421443" y="237150"/>
                  <a:pt x="3419973" y="233390"/>
                  <a:pt x="3419848" y="228612"/>
                </a:cubicBezTo>
                <a:cubicBezTo>
                  <a:pt x="3419973" y="223694"/>
                  <a:pt x="3421443" y="219849"/>
                  <a:pt x="3424254" y="217079"/>
                </a:cubicBezTo>
                <a:cubicBezTo>
                  <a:pt x="3427065" y="214309"/>
                  <a:pt x="3430467" y="212900"/>
                  <a:pt x="3434461" y="212852"/>
                </a:cubicBezTo>
                <a:close/>
                <a:moveTo>
                  <a:pt x="2390706" y="209948"/>
                </a:moveTo>
                <a:cubicBezTo>
                  <a:pt x="2403144" y="213459"/>
                  <a:pt x="2416166" y="217497"/>
                  <a:pt x="2429773" y="222061"/>
                </a:cubicBezTo>
                <a:cubicBezTo>
                  <a:pt x="2443380" y="226623"/>
                  <a:pt x="2456380" y="231298"/>
                  <a:pt x="2468776" y="236085"/>
                </a:cubicBezTo>
                <a:cubicBezTo>
                  <a:pt x="2481171" y="240872"/>
                  <a:pt x="2491771" y="245355"/>
                  <a:pt x="2500576" y="249536"/>
                </a:cubicBezTo>
                <a:lnTo>
                  <a:pt x="2492543" y="261297"/>
                </a:lnTo>
                <a:cubicBezTo>
                  <a:pt x="2484208" y="257015"/>
                  <a:pt x="2473913" y="252383"/>
                  <a:pt x="2461658" y="247400"/>
                </a:cubicBezTo>
                <a:cubicBezTo>
                  <a:pt x="2449402" y="242417"/>
                  <a:pt x="2436429" y="237529"/>
                  <a:pt x="2422739" y="232738"/>
                </a:cubicBezTo>
                <a:cubicBezTo>
                  <a:pt x="2409049" y="227947"/>
                  <a:pt x="2395886" y="223696"/>
                  <a:pt x="2383248" y="219988"/>
                </a:cubicBezTo>
                <a:close/>
                <a:moveTo>
                  <a:pt x="5724639" y="203943"/>
                </a:moveTo>
                <a:cubicBezTo>
                  <a:pt x="5737179" y="207946"/>
                  <a:pt x="5750283" y="212529"/>
                  <a:pt x="5763950" y="217690"/>
                </a:cubicBezTo>
                <a:cubicBezTo>
                  <a:pt x="5777617" y="222852"/>
                  <a:pt x="5790614" y="228093"/>
                  <a:pt x="5802942" y="233415"/>
                </a:cubicBezTo>
                <a:cubicBezTo>
                  <a:pt x="5815271" y="238736"/>
                  <a:pt x="5825697" y="243638"/>
                  <a:pt x="5834221" y="248119"/>
                </a:cubicBezTo>
                <a:lnTo>
                  <a:pt x="5826475" y="260454"/>
                </a:lnTo>
                <a:cubicBezTo>
                  <a:pt x="5818139" y="255868"/>
                  <a:pt x="5807847" y="250793"/>
                  <a:pt x="5795600" y="245229"/>
                </a:cubicBezTo>
                <a:cubicBezTo>
                  <a:pt x="5783354" y="239666"/>
                  <a:pt x="5770405" y="234166"/>
                  <a:pt x="5756757" y="228730"/>
                </a:cubicBezTo>
                <a:cubicBezTo>
                  <a:pt x="5743109" y="223293"/>
                  <a:pt x="5730011" y="218473"/>
                  <a:pt x="5717467" y="214269"/>
                </a:cubicBezTo>
                <a:close/>
                <a:moveTo>
                  <a:pt x="382373" y="180688"/>
                </a:moveTo>
                <a:cubicBezTo>
                  <a:pt x="389729" y="188573"/>
                  <a:pt x="398466" y="195758"/>
                  <a:pt x="408585" y="202245"/>
                </a:cubicBezTo>
                <a:cubicBezTo>
                  <a:pt x="418702" y="208730"/>
                  <a:pt x="429950" y="214553"/>
                  <a:pt x="442327" y="219712"/>
                </a:cubicBezTo>
                <a:cubicBezTo>
                  <a:pt x="454877" y="214553"/>
                  <a:pt x="466423" y="208730"/>
                  <a:pt x="476965" y="202245"/>
                </a:cubicBezTo>
                <a:cubicBezTo>
                  <a:pt x="487508" y="195758"/>
                  <a:pt x="496616" y="188573"/>
                  <a:pt x="504290" y="180688"/>
                </a:cubicBezTo>
                <a:close/>
                <a:moveTo>
                  <a:pt x="2372060" y="170648"/>
                </a:moveTo>
                <a:lnTo>
                  <a:pt x="2386117" y="170648"/>
                </a:lnTo>
                <a:cubicBezTo>
                  <a:pt x="2383036" y="189273"/>
                  <a:pt x="2376990" y="204679"/>
                  <a:pt x="2367981" y="216865"/>
                </a:cubicBezTo>
                <a:cubicBezTo>
                  <a:pt x="2358970" y="229052"/>
                  <a:pt x="2345403" y="238720"/>
                  <a:pt x="2327278" y="245870"/>
                </a:cubicBezTo>
                <a:cubicBezTo>
                  <a:pt x="2309152" y="253021"/>
                  <a:pt x="2284875" y="258354"/>
                  <a:pt x="2254446" y="261871"/>
                </a:cubicBezTo>
                <a:cubicBezTo>
                  <a:pt x="2253962" y="260054"/>
                  <a:pt x="2253138" y="258022"/>
                  <a:pt x="2251972" y="255775"/>
                </a:cubicBezTo>
                <a:cubicBezTo>
                  <a:pt x="2250806" y="253528"/>
                  <a:pt x="2249623" y="251639"/>
                  <a:pt x="2248421" y="250109"/>
                </a:cubicBezTo>
                <a:cubicBezTo>
                  <a:pt x="2277790" y="247147"/>
                  <a:pt x="2301033" y="242553"/>
                  <a:pt x="2318151" y="236330"/>
                </a:cubicBezTo>
                <a:cubicBezTo>
                  <a:pt x="2335269" y="230105"/>
                  <a:pt x="2347909" y="221665"/>
                  <a:pt x="2356070" y="211011"/>
                </a:cubicBezTo>
                <a:cubicBezTo>
                  <a:pt x="2364231" y="200356"/>
                  <a:pt x="2369562" y="186902"/>
                  <a:pt x="2372060" y="170648"/>
                </a:cubicBezTo>
                <a:close/>
                <a:moveTo>
                  <a:pt x="5708287" y="156323"/>
                </a:moveTo>
                <a:lnTo>
                  <a:pt x="5722343" y="156323"/>
                </a:lnTo>
                <a:cubicBezTo>
                  <a:pt x="5719497" y="176713"/>
                  <a:pt x="5713780" y="193975"/>
                  <a:pt x="5705197" y="208107"/>
                </a:cubicBezTo>
                <a:cubicBezTo>
                  <a:pt x="5696611" y="222239"/>
                  <a:pt x="5683309" y="233678"/>
                  <a:pt x="5665290" y="242424"/>
                </a:cubicBezTo>
                <a:cubicBezTo>
                  <a:pt x="5647271" y="251171"/>
                  <a:pt x="5622685" y="257658"/>
                  <a:pt x="5591533" y="261888"/>
                </a:cubicBezTo>
                <a:cubicBezTo>
                  <a:pt x="5590925" y="260215"/>
                  <a:pt x="5590063" y="258327"/>
                  <a:pt x="5588952" y="256223"/>
                </a:cubicBezTo>
                <a:cubicBezTo>
                  <a:pt x="5587841" y="254119"/>
                  <a:pt x="5586694" y="252374"/>
                  <a:pt x="5585510" y="250988"/>
                </a:cubicBezTo>
                <a:cubicBezTo>
                  <a:pt x="5615415" y="246945"/>
                  <a:pt x="5638861" y="240974"/>
                  <a:pt x="5655845" y="233075"/>
                </a:cubicBezTo>
                <a:cubicBezTo>
                  <a:pt x="5672831" y="225175"/>
                  <a:pt x="5685225" y="214933"/>
                  <a:pt x="5693031" y="202348"/>
                </a:cubicBezTo>
                <a:cubicBezTo>
                  <a:pt x="5700837" y="189764"/>
                  <a:pt x="5705923" y="174421"/>
                  <a:pt x="5708287" y="156323"/>
                </a:cubicBezTo>
                <a:close/>
                <a:moveTo>
                  <a:pt x="2928003" y="148004"/>
                </a:moveTo>
                <a:lnTo>
                  <a:pt x="2928003" y="200213"/>
                </a:lnTo>
                <a:cubicBezTo>
                  <a:pt x="2936925" y="198784"/>
                  <a:pt x="2946260" y="197267"/>
                  <a:pt x="2956008" y="195658"/>
                </a:cubicBezTo>
                <a:cubicBezTo>
                  <a:pt x="2965755" y="194051"/>
                  <a:pt x="2975735" y="192318"/>
                  <a:pt x="2985949" y="190460"/>
                </a:cubicBezTo>
                <a:lnTo>
                  <a:pt x="2985949" y="148004"/>
                </a:lnTo>
                <a:close/>
                <a:moveTo>
                  <a:pt x="2289444" y="145153"/>
                </a:moveTo>
                <a:lnTo>
                  <a:pt x="2466438" y="145153"/>
                </a:lnTo>
                <a:lnTo>
                  <a:pt x="2466438" y="223718"/>
                </a:lnTo>
                <a:lnTo>
                  <a:pt x="2452669" y="223718"/>
                </a:lnTo>
                <a:lnTo>
                  <a:pt x="2452669" y="157452"/>
                </a:lnTo>
                <a:lnTo>
                  <a:pt x="2302639" y="157452"/>
                </a:lnTo>
                <a:lnTo>
                  <a:pt x="2302639" y="225152"/>
                </a:lnTo>
                <a:lnTo>
                  <a:pt x="2289444" y="225152"/>
                </a:lnTo>
                <a:close/>
                <a:moveTo>
                  <a:pt x="4109219" y="137659"/>
                </a:moveTo>
                <a:lnTo>
                  <a:pt x="4109219" y="200805"/>
                </a:lnTo>
                <a:lnTo>
                  <a:pt x="4190723" y="200805"/>
                </a:lnTo>
                <a:lnTo>
                  <a:pt x="4190723" y="137659"/>
                </a:lnTo>
                <a:close/>
                <a:moveTo>
                  <a:pt x="5623663" y="134521"/>
                </a:moveTo>
                <a:lnTo>
                  <a:pt x="5802379" y="134521"/>
                </a:lnTo>
                <a:lnTo>
                  <a:pt x="5802379" y="213122"/>
                </a:lnTo>
                <a:lnTo>
                  <a:pt x="5788323" y="213122"/>
                </a:lnTo>
                <a:lnTo>
                  <a:pt x="5788323" y="147430"/>
                </a:lnTo>
                <a:lnTo>
                  <a:pt x="5637145" y="147430"/>
                </a:lnTo>
                <a:lnTo>
                  <a:pt x="5637145" y="214556"/>
                </a:lnTo>
                <a:lnTo>
                  <a:pt x="5623663" y="214556"/>
                </a:lnTo>
                <a:close/>
                <a:moveTo>
                  <a:pt x="4096059" y="125359"/>
                </a:moveTo>
                <a:lnTo>
                  <a:pt x="4204170" y="125359"/>
                </a:lnTo>
                <a:lnTo>
                  <a:pt x="4204170" y="213104"/>
                </a:lnTo>
                <a:lnTo>
                  <a:pt x="4096059" y="213104"/>
                </a:lnTo>
                <a:close/>
                <a:moveTo>
                  <a:pt x="374627" y="111554"/>
                </a:moveTo>
                <a:lnTo>
                  <a:pt x="374627" y="135686"/>
                </a:lnTo>
                <a:lnTo>
                  <a:pt x="517199" y="135686"/>
                </a:lnTo>
                <a:lnTo>
                  <a:pt x="517199" y="111554"/>
                </a:lnTo>
                <a:close/>
                <a:moveTo>
                  <a:pt x="6284311" y="101801"/>
                </a:moveTo>
                <a:lnTo>
                  <a:pt x="6284311" y="157201"/>
                </a:lnTo>
                <a:lnTo>
                  <a:pt x="6371803" y="157201"/>
                </a:lnTo>
                <a:lnTo>
                  <a:pt x="6371803" y="101801"/>
                </a:lnTo>
                <a:close/>
                <a:moveTo>
                  <a:pt x="5463235" y="97784"/>
                </a:moveTo>
                <a:cubicBezTo>
                  <a:pt x="5450405" y="97916"/>
                  <a:pt x="5439261" y="102820"/>
                  <a:pt x="5429803" y="112496"/>
                </a:cubicBezTo>
                <a:cubicBezTo>
                  <a:pt x="5420345" y="122172"/>
                  <a:pt x="5414653" y="135830"/>
                  <a:pt x="5412728" y="153472"/>
                </a:cubicBezTo>
                <a:lnTo>
                  <a:pt x="5506856" y="153472"/>
                </a:lnTo>
                <a:cubicBezTo>
                  <a:pt x="5506706" y="134951"/>
                  <a:pt x="5502772" y="121042"/>
                  <a:pt x="5495054" y="111742"/>
                </a:cubicBezTo>
                <a:cubicBezTo>
                  <a:pt x="5487335" y="102443"/>
                  <a:pt x="5476729" y="97791"/>
                  <a:pt x="5463235" y="97784"/>
                </a:cubicBezTo>
                <a:close/>
                <a:moveTo>
                  <a:pt x="6031869" y="96655"/>
                </a:moveTo>
                <a:cubicBezTo>
                  <a:pt x="6040901" y="101131"/>
                  <a:pt x="6049877" y="106307"/>
                  <a:pt x="6058800" y="112182"/>
                </a:cubicBezTo>
                <a:cubicBezTo>
                  <a:pt x="6067722" y="118057"/>
                  <a:pt x="6074905" y="123591"/>
                  <a:pt x="6080351" y="128784"/>
                </a:cubicBezTo>
                <a:lnTo>
                  <a:pt x="6073465" y="139971"/>
                </a:lnTo>
                <a:cubicBezTo>
                  <a:pt x="6068015" y="134611"/>
                  <a:pt x="6060844" y="128837"/>
                  <a:pt x="6051950" y="122652"/>
                </a:cubicBezTo>
                <a:cubicBezTo>
                  <a:pt x="6043058" y="116467"/>
                  <a:pt x="6034165" y="111052"/>
                  <a:pt x="6025272" y="106409"/>
                </a:cubicBezTo>
                <a:close/>
                <a:moveTo>
                  <a:pt x="76558" y="92047"/>
                </a:moveTo>
                <a:lnTo>
                  <a:pt x="76558" y="167241"/>
                </a:lnTo>
                <a:lnTo>
                  <a:pt x="157488" y="167241"/>
                </a:lnTo>
                <a:lnTo>
                  <a:pt x="157488" y="92047"/>
                </a:lnTo>
                <a:close/>
                <a:moveTo>
                  <a:pt x="6270828" y="89215"/>
                </a:moveTo>
                <a:lnTo>
                  <a:pt x="6385287" y="89215"/>
                </a:lnTo>
                <a:lnTo>
                  <a:pt x="6385287" y="169787"/>
                </a:lnTo>
                <a:lnTo>
                  <a:pt x="6284311" y="169787"/>
                </a:lnTo>
                <a:lnTo>
                  <a:pt x="6284311" y="221451"/>
                </a:lnTo>
                <a:cubicBezTo>
                  <a:pt x="6283917" y="229205"/>
                  <a:pt x="6286211" y="234574"/>
                  <a:pt x="6291195" y="237557"/>
                </a:cubicBezTo>
                <a:cubicBezTo>
                  <a:pt x="6296179" y="240540"/>
                  <a:pt x="6306220" y="241963"/>
                  <a:pt x="6321316" y="241826"/>
                </a:cubicBezTo>
                <a:lnTo>
                  <a:pt x="6441512" y="241826"/>
                </a:lnTo>
                <a:cubicBezTo>
                  <a:pt x="6453721" y="242184"/>
                  <a:pt x="6461861" y="239673"/>
                  <a:pt x="6465931" y="234293"/>
                </a:cubicBezTo>
                <a:cubicBezTo>
                  <a:pt x="6470001" y="228912"/>
                  <a:pt x="6472475" y="218509"/>
                  <a:pt x="6473354" y="203084"/>
                </a:cubicBezTo>
                <a:cubicBezTo>
                  <a:pt x="6475416" y="204388"/>
                  <a:pt x="6477674" y="205511"/>
                  <a:pt x="6480131" y="206456"/>
                </a:cubicBezTo>
                <a:cubicBezTo>
                  <a:pt x="6482587" y="207400"/>
                  <a:pt x="6484918" y="208094"/>
                  <a:pt x="6487123" y="208536"/>
                </a:cubicBezTo>
                <a:cubicBezTo>
                  <a:pt x="6486048" y="220491"/>
                  <a:pt x="6484183" y="229860"/>
                  <a:pt x="6481524" y="236646"/>
                </a:cubicBezTo>
                <a:cubicBezTo>
                  <a:pt x="6478867" y="243431"/>
                  <a:pt x="6474408" y="248209"/>
                  <a:pt x="6468147" y="250977"/>
                </a:cubicBezTo>
                <a:cubicBezTo>
                  <a:pt x="6461888" y="253746"/>
                  <a:pt x="6452818" y="255082"/>
                  <a:pt x="6440939" y="254986"/>
                </a:cubicBezTo>
                <a:lnTo>
                  <a:pt x="6323325" y="254986"/>
                </a:lnTo>
                <a:cubicBezTo>
                  <a:pt x="6303566" y="255291"/>
                  <a:pt x="6289797" y="253107"/>
                  <a:pt x="6282015" y="248434"/>
                </a:cubicBezTo>
                <a:cubicBezTo>
                  <a:pt x="6274234" y="243761"/>
                  <a:pt x="6270505" y="234766"/>
                  <a:pt x="6270828" y="221451"/>
                </a:cubicBezTo>
                <a:close/>
                <a:moveTo>
                  <a:pt x="2928003" y="87763"/>
                </a:moveTo>
                <a:lnTo>
                  <a:pt x="2928003" y="135381"/>
                </a:lnTo>
                <a:lnTo>
                  <a:pt x="2985949" y="135381"/>
                </a:lnTo>
                <a:lnTo>
                  <a:pt x="2985949" y="87763"/>
                </a:lnTo>
                <a:close/>
                <a:moveTo>
                  <a:pt x="5130561" y="87494"/>
                </a:moveTo>
                <a:lnTo>
                  <a:pt x="5147163" y="87494"/>
                </a:lnTo>
                <a:lnTo>
                  <a:pt x="5147163" y="240356"/>
                </a:lnTo>
                <a:lnTo>
                  <a:pt x="5130561" y="240356"/>
                </a:lnTo>
                <a:close/>
                <a:moveTo>
                  <a:pt x="2062821" y="86884"/>
                </a:moveTo>
                <a:cubicBezTo>
                  <a:pt x="2061984" y="97211"/>
                  <a:pt x="2060932" y="107198"/>
                  <a:pt x="2059665" y="116843"/>
                </a:cubicBezTo>
                <a:cubicBezTo>
                  <a:pt x="2058399" y="126489"/>
                  <a:pt x="2056773" y="135830"/>
                  <a:pt x="2054789" y="144866"/>
                </a:cubicBezTo>
                <a:lnTo>
                  <a:pt x="2146012" y="144866"/>
                </a:lnTo>
                <a:lnTo>
                  <a:pt x="2146012" y="86884"/>
                </a:lnTo>
                <a:close/>
                <a:moveTo>
                  <a:pt x="1971312" y="86884"/>
                </a:moveTo>
                <a:lnTo>
                  <a:pt x="1971312" y="144866"/>
                </a:lnTo>
                <a:lnTo>
                  <a:pt x="2040732" y="144866"/>
                </a:lnTo>
                <a:cubicBezTo>
                  <a:pt x="2042705" y="135955"/>
                  <a:pt x="2044282" y="126651"/>
                  <a:pt x="2045466" y="116951"/>
                </a:cubicBezTo>
                <a:cubicBezTo>
                  <a:pt x="2046649" y="107251"/>
                  <a:pt x="2047653" y="97229"/>
                  <a:pt x="2048478" y="86884"/>
                </a:cubicBezTo>
                <a:close/>
                <a:moveTo>
                  <a:pt x="5462948" y="83478"/>
                </a:moveTo>
                <a:cubicBezTo>
                  <a:pt x="5481607" y="83643"/>
                  <a:pt x="5496079" y="89903"/>
                  <a:pt x="5506369" y="102256"/>
                </a:cubicBezTo>
                <a:cubicBezTo>
                  <a:pt x="5516657" y="114609"/>
                  <a:pt x="5521875" y="132063"/>
                  <a:pt x="5522023" y="154617"/>
                </a:cubicBezTo>
                <a:cubicBezTo>
                  <a:pt x="5522023" y="158907"/>
                  <a:pt x="5521737" y="162913"/>
                  <a:pt x="5521165" y="166632"/>
                </a:cubicBezTo>
                <a:lnTo>
                  <a:pt x="5412728" y="166632"/>
                </a:lnTo>
                <a:cubicBezTo>
                  <a:pt x="5413374" y="185599"/>
                  <a:pt x="5418683" y="200836"/>
                  <a:pt x="5428655" y="212340"/>
                </a:cubicBezTo>
                <a:cubicBezTo>
                  <a:pt x="5438628" y="223846"/>
                  <a:pt x="5451971" y="229754"/>
                  <a:pt x="5468689" y="230064"/>
                </a:cubicBezTo>
                <a:cubicBezTo>
                  <a:pt x="5476825" y="230017"/>
                  <a:pt x="5484226" y="228821"/>
                  <a:pt x="5490892" y="226477"/>
                </a:cubicBezTo>
                <a:cubicBezTo>
                  <a:pt x="5497557" y="224133"/>
                  <a:pt x="5503737" y="220928"/>
                  <a:pt x="5509431" y="216862"/>
                </a:cubicBezTo>
                <a:lnTo>
                  <a:pt x="5515727" y="229203"/>
                </a:lnTo>
                <a:cubicBezTo>
                  <a:pt x="5509689" y="233205"/>
                  <a:pt x="5502785" y="236651"/>
                  <a:pt x="5495014" y="239543"/>
                </a:cubicBezTo>
                <a:cubicBezTo>
                  <a:pt x="5487245" y="242434"/>
                  <a:pt x="5477895" y="243948"/>
                  <a:pt x="5466966" y="244086"/>
                </a:cubicBezTo>
                <a:cubicBezTo>
                  <a:pt x="5453711" y="244027"/>
                  <a:pt x="5441739" y="240831"/>
                  <a:pt x="5431053" y="234497"/>
                </a:cubicBezTo>
                <a:cubicBezTo>
                  <a:pt x="5420365" y="228163"/>
                  <a:pt x="5411861" y="219040"/>
                  <a:pt x="5405543" y="207126"/>
                </a:cubicBezTo>
                <a:cubicBezTo>
                  <a:pt x="5399223" y="195211"/>
                  <a:pt x="5395989" y="180855"/>
                  <a:pt x="5395839" y="164057"/>
                </a:cubicBezTo>
                <a:cubicBezTo>
                  <a:pt x="5396025" y="147440"/>
                  <a:pt x="5399252" y="133124"/>
                  <a:pt x="5405521" y="121112"/>
                </a:cubicBezTo>
                <a:cubicBezTo>
                  <a:pt x="5411791" y="109098"/>
                  <a:pt x="5419989" y="99841"/>
                  <a:pt x="5430118" y="93341"/>
                </a:cubicBezTo>
                <a:cubicBezTo>
                  <a:pt x="5440245" y="86841"/>
                  <a:pt x="5451189" y="83553"/>
                  <a:pt x="5462948" y="83478"/>
                </a:cubicBezTo>
                <a:close/>
                <a:moveTo>
                  <a:pt x="5296333" y="83478"/>
                </a:moveTo>
                <a:cubicBezTo>
                  <a:pt x="5306445" y="83662"/>
                  <a:pt x="5315123" y="85582"/>
                  <a:pt x="5322366" y="89237"/>
                </a:cubicBezTo>
                <a:cubicBezTo>
                  <a:pt x="5329609" y="92893"/>
                  <a:pt x="5335849" y="97177"/>
                  <a:pt x="5341085" y="102088"/>
                </a:cubicBezTo>
                <a:lnTo>
                  <a:pt x="5331617" y="113566"/>
                </a:lnTo>
                <a:cubicBezTo>
                  <a:pt x="5326913" y="109029"/>
                  <a:pt x="5321691" y="105334"/>
                  <a:pt x="5315947" y="102483"/>
                </a:cubicBezTo>
                <a:cubicBezTo>
                  <a:pt x="5310203" y="99632"/>
                  <a:pt x="5303762" y="98162"/>
                  <a:pt x="5296620" y="98071"/>
                </a:cubicBezTo>
                <a:cubicBezTo>
                  <a:pt x="5281081" y="98383"/>
                  <a:pt x="5268340" y="104504"/>
                  <a:pt x="5258395" y="116436"/>
                </a:cubicBezTo>
                <a:cubicBezTo>
                  <a:pt x="5248451" y="128368"/>
                  <a:pt x="5243311" y="144245"/>
                  <a:pt x="5242977" y="164068"/>
                </a:cubicBezTo>
                <a:cubicBezTo>
                  <a:pt x="5243191" y="183879"/>
                  <a:pt x="5248069" y="199708"/>
                  <a:pt x="5257606" y="211556"/>
                </a:cubicBezTo>
                <a:cubicBezTo>
                  <a:pt x="5267145" y="223406"/>
                  <a:pt x="5280053" y="229479"/>
                  <a:pt x="5296333" y="229778"/>
                </a:cubicBezTo>
                <a:cubicBezTo>
                  <a:pt x="5304251" y="229646"/>
                  <a:pt x="5311579" y="227972"/>
                  <a:pt x="5318315" y="224756"/>
                </a:cubicBezTo>
                <a:cubicBezTo>
                  <a:pt x="5325049" y="221540"/>
                  <a:pt x="5331015" y="217570"/>
                  <a:pt x="5336207" y="212848"/>
                </a:cubicBezTo>
                <a:lnTo>
                  <a:pt x="5344239" y="224326"/>
                </a:lnTo>
                <a:cubicBezTo>
                  <a:pt x="5337636" y="230163"/>
                  <a:pt x="5330261" y="234890"/>
                  <a:pt x="5322115" y="238504"/>
                </a:cubicBezTo>
                <a:cubicBezTo>
                  <a:pt x="5313970" y="242118"/>
                  <a:pt x="5305089" y="243978"/>
                  <a:pt x="5295473" y="244086"/>
                </a:cubicBezTo>
                <a:cubicBezTo>
                  <a:pt x="5275113" y="243926"/>
                  <a:pt x="5258468" y="236937"/>
                  <a:pt x="5245541" y="223122"/>
                </a:cubicBezTo>
                <a:cubicBezTo>
                  <a:pt x="5232612" y="209307"/>
                  <a:pt x="5225936" y="189622"/>
                  <a:pt x="5225513" y="164068"/>
                </a:cubicBezTo>
                <a:cubicBezTo>
                  <a:pt x="5225687" y="146993"/>
                  <a:pt x="5229003" y="132462"/>
                  <a:pt x="5235459" y="120473"/>
                </a:cubicBezTo>
                <a:cubicBezTo>
                  <a:pt x="5241917" y="108485"/>
                  <a:pt x="5250478" y="99334"/>
                  <a:pt x="5261143" y="93021"/>
                </a:cubicBezTo>
                <a:cubicBezTo>
                  <a:pt x="5271808" y="86708"/>
                  <a:pt x="5283539" y="83527"/>
                  <a:pt x="5296333" y="83478"/>
                </a:cubicBezTo>
                <a:close/>
                <a:moveTo>
                  <a:pt x="63397" y="79175"/>
                </a:moveTo>
                <a:lnTo>
                  <a:pt x="170936" y="79175"/>
                </a:lnTo>
                <a:lnTo>
                  <a:pt x="170936" y="179827"/>
                </a:lnTo>
                <a:lnTo>
                  <a:pt x="63397" y="179827"/>
                </a:lnTo>
                <a:close/>
                <a:moveTo>
                  <a:pt x="374627" y="77418"/>
                </a:moveTo>
                <a:lnTo>
                  <a:pt x="374627" y="100689"/>
                </a:lnTo>
                <a:lnTo>
                  <a:pt x="517199" y="100689"/>
                </a:lnTo>
                <a:lnTo>
                  <a:pt x="517199" y="77418"/>
                </a:lnTo>
                <a:close/>
                <a:moveTo>
                  <a:pt x="5665832" y="76861"/>
                </a:moveTo>
                <a:lnTo>
                  <a:pt x="5667553" y="89197"/>
                </a:lnTo>
                <a:cubicBezTo>
                  <a:pt x="5653317" y="93846"/>
                  <a:pt x="5639261" y="98388"/>
                  <a:pt x="5625384" y="102823"/>
                </a:cubicBezTo>
                <a:cubicBezTo>
                  <a:pt x="5611507" y="107257"/>
                  <a:pt x="5598885" y="111226"/>
                  <a:pt x="5587519" y="114728"/>
                </a:cubicBezTo>
                <a:lnTo>
                  <a:pt x="5583501" y="101819"/>
                </a:lnTo>
                <a:cubicBezTo>
                  <a:pt x="5594015" y="98735"/>
                  <a:pt x="5606409" y="95006"/>
                  <a:pt x="5620687" y="90631"/>
                </a:cubicBezTo>
                <a:cubicBezTo>
                  <a:pt x="5634964" y="86256"/>
                  <a:pt x="5650012" y="81667"/>
                  <a:pt x="5665832" y="76861"/>
                </a:cubicBezTo>
                <a:close/>
                <a:moveTo>
                  <a:pt x="2766785" y="73993"/>
                </a:moveTo>
                <a:cubicBezTo>
                  <a:pt x="2775367" y="78929"/>
                  <a:pt x="2783734" y="84691"/>
                  <a:pt x="2791886" y="91276"/>
                </a:cubicBezTo>
                <a:cubicBezTo>
                  <a:pt x="2800037" y="97862"/>
                  <a:pt x="2806396" y="104054"/>
                  <a:pt x="2810962" y="109851"/>
                </a:cubicBezTo>
                <a:lnTo>
                  <a:pt x="2801496" y="118457"/>
                </a:lnTo>
                <a:cubicBezTo>
                  <a:pt x="2796673" y="112666"/>
                  <a:pt x="2790254" y="106390"/>
                  <a:pt x="2782240" y="99632"/>
                </a:cubicBezTo>
                <a:cubicBezTo>
                  <a:pt x="2774226" y="92872"/>
                  <a:pt x="2766014" y="86812"/>
                  <a:pt x="2757606" y="81451"/>
                </a:cubicBezTo>
                <a:close/>
                <a:moveTo>
                  <a:pt x="2732074" y="69977"/>
                </a:moveTo>
                <a:lnTo>
                  <a:pt x="2745270" y="69977"/>
                </a:lnTo>
                <a:lnTo>
                  <a:pt x="2745270" y="110998"/>
                </a:lnTo>
                <a:cubicBezTo>
                  <a:pt x="2745277" y="113568"/>
                  <a:pt x="2745264" y="116102"/>
                  <a:pt x="2745234" y="118601"/>
                </a:cubicBezTo>
                <a:cubicBezTo>
                  <a:pt x="2745204" y="121098"/>
                  <a:pt x="2745120" y="123632"/>
                  <a:pt x="2744983" y="126202"/>
                </a:cubicBezTo>
                <a:lnTo>
                  <a:pt x="2825305" y="126202"/>
                </a:lnTo>
                <a:lnTo>
                  <a:pt x="2825305" y="139111"/>
                </a:lnTo>
                <a:lnTo>
                  <a:pt x="2746991" y="139111"/>
                </a:lnTo>
                <a:cubicBezTo>
                  <a:pt x="2753548" y="165425"/>
                  <a:pt x="2763456" y="188171"/>
                  <a:pt x="2776718" y="207349"/>
                </a:cubicBezTo>
                <a:cubicBezTo>
                  <a:pt x="2789980" y="226526"/>
                  <a:pt x="2806844" y="240882"/>
                  <a:pt x="2827313" y="250414"/>
                </a:cubicBezTo>
                <a:cubicBezTo>
                  <a:pt x="2825538" y="251764"/>
                  <a:pt x="2823781" y="253438"/>
                  <a:pt x="2822042" y="255434"/>
                </a:cubicBezTo>
                <a:cubicBezTo>
                  <a:pt x="2820303" y="257430"/>
                  <a:pt x="2818904" y="259391"/>
                  <a:pt x="2817847" y="261315"/>
                </a:cubicBezTo>
                <a:cubicBezTo>
                  <a:pt x="2799230" y="251873"/>
                  <a:pt x="2783537" y="238557"/>
                  <a:pt x="2770765" y="221369"/>
                </a:cubicBezTo>
                <a:cubicBezTo>
                  <a:pt x="2757994" y="204182"/>
                  <a:pt x="2747966" y="183838"/>
                  <a:pt x="2740680" y="160339"/>
                </a:cubicBezTo>
                <a:cubicBezTo>
                  <a:pt x="2737172" y="178029"/>
                  <a:pt x="2729558" y="195647"/>
                  <a:pt x="2717838" y="213193"/>
                </a:cubicBezTo>
                <a:cubicBezTo>
                  <a:pt x="2706119" y="230740"/>
                  <a:pt x="2688107" y="247067"/>
                  <a:pt x="2663801" y="262175"/>
                </a:cubicBezTo>
                <a:cubicBezTo>
                  <a:pt x="2662600" y="260675"/>
                  <a:pt x="2661057" y="259086"/>
                  <a:pt x="2659175" y="257407"/>
                </a:cubicBezTo>
                <a:cubicBezTo>
                  <a:pt x="2657293" y="255727"/>
                  <a:pt x="2655392" y="254353"/>
                  <a:pt x="2653474" y="253283"/>
                </a:cubicBezTo>
                <a:cubicBezTo>
                  <a:pt x="2672042" y="242003"/>
                  <a:pt x="2686700" y="229948"/>
                  <a:pt x="2697449" y="217117"/>
                </a:cubicBezTo>
                <a:cubicBezTo>
                  <a:pt x="2708197" y="204286"/>
                  <a:pt x="2716077" y="191231"/>
                  <a:pt x="2721089" y="177954"/>
                </a:cubicBezTo>
                <a:cubicBezTo>
                  <a:pt x="2726100" y="164678"/>
                  <a:pt x="2729284" y="151729"/>
                  <a:pt x="2730640" y="139111"/>
                </a:cubicBezTo>
                <a:lnTo>
                  <a:pt x="2660072" y="139111"/>
                </a:lnTo>
                <a:lnTo>
                  <a:pt x="2660072" y="126202"/>
                </a:lnTo>
                <a:lnTo>
                  <a:pt x="2731788" y="126202"/>
                </a:lnTo>
                <a:cubicBezTo>
                  <a:pt x="2731925" y="123489"/>
                  <a:pt x="2732008" y="120883"/>
                  <a:pt x="2732038" y="118385"/>
                </a:cubicBezTo>
                <a:cubicBezTo>
                  <a:pt x="2732069" y="115887"/>
                  <a:pt x="2732080" y="113424"/>
                  <a:pt x="2732074" y="110998"/>
                </a:cubicBezTo>
                <a:close/>
                <a:moveTo>
                  <a:pt x="2350832" y="69385"/>
                </a:moveTo>
                <a:cubicBezTo>
                  <a:pt x="2350432" y="74107"/>
                  <a:pt x="2349798" y="78666"/>
                  <a:pt x="2348932" y="83065"/>
                </a:cubicBezTo>
                <a:cubicBezTo>
                  <a:pt x="2348065" y="87463"/>
                  <a:pt x="2346786" y="91809"/>
                  <a:pt x="2345095" y="96099"/>
                </a:cubicBezTo>
                <a:lnTo>
                  <a:pt x="2405336" y="96099"/>
                </a:lnTo>
                <a:lnTo>
                  <a:pt x="2405336" y="69385"/>
                </a:lnTo>
                <a:close/>
                <a:moveTo>
                  <a:pt x="2289730" y="69385"/>
                </a:moveTo>
                <a:cubicBezTo>
                  <a:pt x="2289013" y="73999"/>
                  <a:pt x="2288295" y="78559"/>
                  <a:pt x="2287578" y="83065"/>
                </a:cubicBezTo>
                <a:cubicBezTo>
                  <a:pt x="2286862" y="87572"/>
                  <a:pt x="2286144" y="91916"/>
                  <a:pt x="2285428" y="96099"/>
                </a:cubicBezTo>
                <a:lnTo>
                  <a:pt x="2330465" y="96099"/>
                </a:lnTo>
                <a:cubicBezTo>
                  <a:pt x="2332593" y="91809"/>
                  <a:pt x="2334218" y="87463"/>
                  <a:pt x="2335342" y="83065"/>
                </a:cubicBezTo>
                <a:cubicBezTo>
                  <a:pt x="2336465" y="78666"/>
                  <a:pt x="2337230" y="74107"/>
                  <a:pt x="2337636" y="69385"/>
                </a:cubicBezTo>
                <a:close/>
                <a:moveTo>
                  <a:pt x="2595241" y="68829"/>
                </a:moveTo>
                <a:cubicBezTo>
                  <a:pt x="2601976" y="73431"/>
                  <a:pt x="2607940" y="78140"/>
                  <a:pt x="2613133" y="82957"/>
                </a:cubicBezTo>
                <a:cubicBezTo>
                  <a:pt x="2618326" y="87774"/>
                  <a:pt x="2622785" y="92627"/>
                  <a:pt x="2626509" y="97516"/>
                </a:cubicBezTo>
                <a:cubicBezTo>
                  <a:pt x="2631971" y="93643"/>
                  <a:pt x="2636967" y="89699"/>
                  <a:pt x="2641497" y="85683"/>
                </a:cubicBezTo>
                <a:cubicBezTo>
                  <a:pt x="2646027" y="81667"/>
                  <a:pt x="2650020" y="77578"/>
                  <a:pt x="2653474" y="73420"/>
                </a:cubicBezTo>
                <a:lnTo>
                  <a:pt x="2664661" y="80017"/>
                </a:lnTo>
                <a:cubicBezTo>
                  <a:pt x="2660472" y="84750"/>
                  <a:pt x="2655727" y="89412"/>
                  <a:pt x="2650426" y="94002"/>
                </a:cubicBezTo>
                <a:cubicBezTo>
                  <a:pt x="2645125" y="98592"/>
                  <a:pt x="2639448" y="103109"/>
                  <a:pt x="2633393" y="107556"/>
                </a:cubicBezTo>
                <a:cubicBezTo>
                  <a:pt x="2640361" y="119323"/>
                  <a:pt x="2644927" y="131360"/>
                  <a:pt x="2647091" y="143664"/>
                </a:cubicBezTo>
                <a:cubicBezTo>
                  <a:pt x="2649254" y="155970"/>
                  <a:pt x="2650234" y="168508"/>
                  <a:pt x="2650032" y="181280"/>
                </a:cubicBezTo>
                <a:cubicBezTo>
                  <a:pt x="2650133" y="197972"/>
                  <a:pt x="2649213" y="212279"/>
                  <a:pt x="2647271" y="224202"/>
                </a:cubicBezTo>
                <a:cubicBezTo>
                  <a:pt x="2645328" y="236124"/>
                  <a:pt x="2641754" y="245340"/>
                  <a:pt x="2636549" y="251848"/>
                </a:cubicBezTo>
                <a:cubicBezTo>
                  <a:pt x="2634972" y="253725"/>
                  <a:pt x="2633035" y="255279"/>
                  <a:pt x="2630740" y="256510"/>
                </a:cubicBezTo>
                <a:cubicBezTo>
                  <a:pt x="2628445" y="257741"/>
                  <a:pt x="2625791" y="258577"/>
                  <a:pt x="2622780" y="259020"/>
                </a:cubicBezTo>
                <a:cubicBezTo>
                  <a:pt x="2618447" y="259719"/>
                  <a:pt x="2613773" y="260113"/>
                  <a:pt x="2608758" y="260204"/>
                </a:cubicBezTo>
                <a:cubicBezTo>
                  <a:pt x="2603745" y="260293"/>
                  <a:pt x="2598570" y="260185"/>
                  <a:pt x="2593232" y="259881"/>
                </a:cubicBezTo>
                <a:cubicBezTo>
                  <a:pt x="2593071" y="257819"/>
                  <a:pt x="2592533" y="255632"/>
                  <a:pt x="2591619" y="253318"/>
                </a:cubicBezTo>
                <a:cubicBezTo>
                  <a:pt x="2590704" y="251006"/>
                  <a:pt x="2589521" y="248890"/>
                  <a:pt x="2588068" y="246972"/>
                </a:cubicBezTo>
                <a:cubicBezTo>
                  <a:pt x="2594583" y="247402"/>
                  <a:pt x="2600416" y="247617"/>
                  <a:pt x="2605568" y="247617"/>
                </a:cubicBezTo>
                <a:cubicBezTo>
                  <a:pt x="2610719" y="247617"/>
                  <a:pt x="2614831" y="247402"/>
                  <a:pt x="2617903" y="246972"/>
                </a:cubicBezTo>
                <a:cubicBezTo>
                  <a:pt x="2620024" y="246835"/>
                  <a:pt x="2621805" y="246392"/>
                  <a:pt x="2623246" y="245645"/>
                </a:cubicBezTo>
                <a:cubicBezTo>
                  <a:pt x="2624686" y="244898"/>
                  <a:pt x="2625965" y="243810"/>
                  <a:pt x="2627083" y="242382"/>
                </a:cubicBezTo>
                <a:cubicBezTo>
                  <a:pt x="2630764" y="237822"/>
                  <a:pt x="2633370" y="230232"/>
                  <a:pt x="2634899" y="219612"/>
                </a:cubicBezTo>
                <a:cubicBezTo>
                  <a:pt x="2636429" y="208992"/>
                  <a:pt x="2637170" y="196024"/>
                  <a:pt x="2637123" y="180706"/>
                </a:cubicBezTo>
                <a:cubicBezTo>
                  <a:pt x="2637074" y="175017"/>
                  <a:pt x="2636884" y="169184"/>
                  <a:pt x="2636549" y="163207"/>
                </a:cubicBezTo>
                <a:cubicBezTo>
                  <a:pt x="2628445" y="172566"/>
                  <a:pt x="2619194" y="181459"/>
                  <a:pt x="2608794" y="189885"/>
                </a:cubicBezTo>
                <a:cubicBezTo>
                  <a:pt x="2598396" y="198313"/>
                  <a:pt x="2588141" y="205197"/>
                  <a:pt x="2578028" y="210540"/>
                </a:cubicBezTo>
                <a:cubicBezTo>
                  <a:pt x="2577114" y="208885"/>
                  <a:pt x="2575859" y="207031"/>
                  <a:pt x="2574263" y="204982"/>
                </a:cubicBezTo>
                <a:cubicBezTo>
                  <a:pt x="2572668" y="202932"/>
                  <a:pt x="2571054" y="201151"/>
                  <a:pt x="2569423" y="199640"/>
                </a:cubicBezTo>
                <a:cubicBezTo>
                  <a:pt x="2581405" y="194488"/>
                  <a:pt x="2593370" y="187149"/>
                  <a:pt x="2605317" y="177622"/>
                </a:cubicBezTo>
                <a:cubicBezTo>
                  <a:pt x="2617263" y="168096"/>
                  <a:pt x="2627005" y="158032"/>
                  <a:pt x="2634540" y="147430"/>
                </a:cubicBezTo>
                <a:cubicBezTo>
                  <a:pt x="2633548" y="141848"/>
                  <a:pt x="2632091" y="136373"/>
                  <a:pt x="2630166" y="131007"/>
                </a:cubicBezTo>
                <a:cubicBezTo>
                  <a:pt x="2628242" y="125640"/>
                  <a:pt x="2625779" y="120310"/>
                  <a:pt x="2622780" y="115015"/>
                </a:cubicBezTo>
                <a:cubicBezTo>
                  <a:pt x="2615739" y="119479"/>
                  <a:pt x="2608519" y="123746"/>
                  <a:pt x="2601121" y="127815"/>
                </a:cubicBezTo>
                <a:cubicBezTo>
                  <a:pt x="2593723" y="131886"/>
                  <a:pt x="2586216" y="135650"/>
                  <a:pt x="2578602" y="139111"/>
                </a:cubicBezTo>
                <a:cubicBezTo>
                  <a:pt x="2577544" y="137766"/>
                  <a:pt x="2576217" y="136296"/>
                  <a:pt x="2574622" y="134700"/>
                </a:cubicBezTo>
                <a:cubicBezTo>
                  <a:pt x="2573027" y="133105"/>
                  <a:pt x="2571485" y="131706"/>
                  <a:pt x="2569996" y="130505"/>
                </a:cubicBezTo>
                <a:cubicBezTo>
                  <a:pt x="2577927" y="126907"/>
                  <a:pt x="2585804" y="122986"/>
                  <a:pt x="2593627" y="118744"/>
                </a:cubicBezTo>
                <a:cubicBezTo>
                  <a:pt x="2601449" y="114500"/>
                  <a:pt x="2608968" y="110006"/>
                  <a:pt x="2616181" y="105261"/>
                </a:cubicBezTo>
                <a:cubicBezTo>
                  <a:pt x="2612476" y="100235"/>
                  <a:pt x="2608125" y="95299"/>
                  <a:pt x="2603129" y="90452"/>
                </a:cubicBezTo>
                <a:cubicBezTo>
                  <a:pt x="2598133" y="85605"/>
                  <a:pt x="2592348" y="80884"/>
                  <a:pt x="2585774" y="76288"/>
                </a:cubicBezTo>
                <a:close/>
                <a:moveTo>
                  <a:pt x="361144" y="66266"/>
                </a:moveTo>
                <a:lnTo>
                  <a:pt x="531255" y="66266"/>
                </a:lnTo>
                <a:lnTo>
                  <a:pt x="531255" y="146838"/>
                </a:lnTo>
                <a:lnTo>
                  <a:pt x="408763" y="146838"/>
                </a:lnTo>
                <a:cubicBezTo>
                  <a:pt x="406451" y="150598"/>
                  <a:pt x="403905" y="154357"/>
                  <a:pt x="401126" y="158116"/>
                </a:cubicBezTo>
                <a:cubicBezTo>
                  <a:pt x="398347" y="161875"/>
                  <a:pt x="395442" y="165491"/>
                  <a:pt x="392413" y="168963"/>
                </a:cubicBezTo>
                <a:lnTo>
                  <a:pt x="515190" y="168963"/>
                </a:lnTo>
                <a:lnTo>
                  <a:pt x="518059" y="168101"/>
                </a:lnTo>
                <a:lnTo>
                  <a:pt x="526665" y="174397"/>
                </a:lnTo>
                <a:cubicBezTo>
                  <a:pt x="518704" y="185117"/>
                  <a:pt x="508951" y="194711"/>
                  <a:pt x="497404" y="203179"/>
                </a:cubicBezTo>
                <a:cubicBezTo>
                  <a:pt x="485858" y="211649"/>
                  <a:pt x="472949" y="219168"/>
                  <a:pt x="458678" y="225738"/>
                </a:cubicBezTo>
                <a:cubicBezTo>
                  <a:pt x="475263" y="231322"/>
                  <a:pt x="493012" y="235865"/>
                  <a:pt x="511927" y="239368"/>
                </a:cubicBezTo>
                <a:cubicBezTo>
                  <a:pt x="530842" y="242871"/>
                  <a:pt x="550385" y="245405"/>
                  <a:pt x="570555" y="246972"/>
                </a:cubicBezTo>
                <a:cubicBezTo>
                  <a:pt x="568965" y="248771"/>
                  <a:pt x="567484" y="250838"/>
                  <a:pt x="566109" y="253175"/>
                </a:cubicBezTo>
                <a:cubicBezTo>
                  <a:pt x="564733" y="255512"/>
                  <a:pt x="563539" y="257651"/>
                  <a:pt x="562523" y="259594"/>
                </a:cubicBezTo>
                <a:cubicBezTo>
                  <a:pt x="540751" y="257610"/>
                  <a:pt x="519679" y="254406"/>
                  <a:pt x="499305" y="249984"/>
                </a:cubicBezTo>
                <a:cubicBezTo>
                  <a:pt x="478932" y="245560"/>
                  <a:pt x="459939" y="239774"/>
                  <a:pt x="442327" y="232624"/>
                </a:cubicBezTo>
                <a:cubicBezTo>
                  <a:pt x="422330" y="240324"/>
                  <a:pt x="401365" y="246517"/>
                  <a:pt x="379431" y="251203"/>
                </a:cubicBezTo>
                <a:cubicBezTo>
                  <a:pt x="357499" y="255889"/>
                  <a:pt x="335816" y="259355"/>
                  <a:pt x="314385" y="261601"/>
                </a:cubicBezTo>
                <a:cubicBezTo>
                  <a:pt x="313913" y="259522"/>
                  <a:pt x="313137" y="257298"/>
                  <a:pt x="312055" y="254932"/>
                </a:cubicBezTo>
                <a:cubicBezTo>
                  <a:pt x="310973" y="252565"/>
                  <a:pt x="309838" y="250485"/>
                  <a:pt x="308648" y="248693"/>
                </a:cubicBezTo>
                <a:cubicBezTo>
                  <a:pt x="328329" y="247007"/>
                  <a:pt x="348206" y="244281"/>
                  <a:pt x="368280" y="240516"/>
                </a:cubicBezTo>
                <a:cubicBezTo>
                  <a:pt x="388355" y="236749"/>
                  <a:pt x="407586" y="231728"/>
                  <a:pt x="425975" y="225451"/>
                </a:cubicBezTo>
                <a:cubicBezTo>
                  <a:pt x="415607" y="220430"/>
                  <a:pt x="406009" y="214834"/>
                  <a:pt x="397182" y="208665"/>
                </a:cubicBezTo>
                <a:cubicBezTo>
                  <a:pt x="388355" y="202496"/>
                  <a:pt x="380550" y="195753"/>
                  <a:pt x="373767" y="188435"/>
                </a:cubicBezTo>
                <a:cubicBezTo>
                  <a:pt x="367718" y="193899"/>
                  <a:pt x="361527" y="199040"/>
                  <a:pt x="355192" y="203859"/>
                </a:cubicBezTo>
                <a:cubicBezTo>
                  <a:pt x="348857" y="208677"/>
                  <a:pt x="342522" y="213101"/>
                  <a:pt x="336187" y="217130"/>
                </a:cubicBezTo>
                <a:cubicBezTo>
                  <a:pt x="335094" y="215874"/>
                  <a:pt x="333551" y="214296"/>
                  <a:pt x="331561" y="212395"/>
                </a:cubicBezTo>
                <a:cubicBezTo>
                  <a:pt x="329571" y="210494"/>
                  <a:pt x="327671" y="208916"/>
                  <a:pt x="325860" y="207660"/>
                </a:cubicBezTo>
                <a:cubicBezTo>
                  <a:pt x="338972" y="200249"/>
                  <a:pt x="351474" y="191335"/>
                  <a:pt x="363368" y="180916"/>
                </a:cubicBezTo>
                <a:cubicBezTo>
                  <a:pt x="375260" y="170498"/>
                  <a:pt x="385325" y="159138"/>
                  <a:pt x="393560" y="146838"/>
                </a:cubicBezTo>
                <a:lnTo>
                  <a:pt x="361144" y="146838"/>
                </a:lnTo>
                <a:close/>
                <a:moveTo>
                  <a:pt x="3299509" y="54755"/>
                </a:moveTo>
                <a:cubicBezTo>
                  <a:pt x="3297059" y="59514"/>
                  <a:pt x="3294429" y="64344"/>
                  <a:pt x="3291621" y="69246"/>
                </a:cubicBezTo>
                <a:cubicBezTo>
                  <a:pt x="3288811" y="74148"/>
                  <a:pt x="3285895" y="78979"/>
                  <a:pt x="3282871" y="83737"/>
                </a:cubicBezTo>
                <a:lnTo>
                  <a:pt x="3226072" y="166668"/>
                </a:lnTo>
                <a:lnTo>
                  <a:pt x="3299222" y="166668"/>
                </a:lnTo>
                <a:lnTo>
                  <a:pt x="3299222" y="89477"/>
                </a:lnTo>
                <a:cubicBezTo>
                  <a:pt x="3299240" y="84497"/>
                  <a:pt x="3299419" y="78745"/>
                  <a:pt x="3299759" y="72223"/>
                </a:cubicBezTo>
                <a:cubicBezTo>
                  <a:pt x="3300099" y="65701"/>
                  <a:pt x="3300492" y="59878"/>
                  <a:pt x="3300940" y="54755"/>
                </a:cubicBezTo>
                <a:close/>
                <a:moveTo>
                  <a:pt x="3052502" y="48462"/>
                </a:moveTo>
                <a:cubicBezTo>
                  <a:pt x="3056039" y="71746"/>
                  <a:pt x="3060581" y="93667"/>
                  <a:pt x="3066128" y="114225"/>
                </a:cubicBezTo>
                <a:cubicBezTo>
                  <a:pt x="3071674" y="134784"/>
                  <a:pt x="3078510" y="153693"/>
                  <a:pt x="3086638" y="170953"/>
                </a:cubicBezTo>
                <a:cubicBezTo>
                  <a:pt x="3095865" y="154159"/>
                  <a:pt x="3103946" y="135537"/>
                  <a:pt x="3110878" y="115086"/>
                </a:cubicBezTo>
                <a:cubicBezTo>
                  <a:pt x="3117810" y="94635"/>
                  <a:pt x="3123308" y="72427"/>
                  <a:pt x="3127372" y="48462"/>
                </a:cubicBezTo>
                <a:close/>
                <a:moveTo>
                  <a:pt x="4712654" y="42994"/>
                </a:moveTo>
                <a:cubicBezTo>
                  <a:pt x="4691720" y="43280"/>
                  <a:pt x="4675125" y="51529"/>
                  <a:pt x="4662871" y="67740"/>
                </a:cubicBezTo>
                <a:cubicBezTo>
                  <a:pt x="4650616" y="83951"/>
                  <a:pt x="4644351" y="106402"/>
                  <a:pt x="4644077" y="135094"/>
                </a:cubicBezTo>
                <a:cubicBezTo>
                  <a:pt x="4644351" y="163846"/>
                  <a:pt x="4650616" y="186537"/>
                  <a:pt x="4662871" y="203166"/>
                </a:cubicBezTo>
                <a:cubicBezTo>
                  <a:pt x="4675125" y="219795"/>
                  <a:pt x="4691720" y="228284"/>
                  <a:pt x="4712654" y="228630"/>
                </a:cubicBezTo>
                <a:cubicBezTo>
                  <a:pt x="4733739" y="228284"/>
                  <a:pt x="4750465" y="219795"/>
                  <a:pt x="4762833" y="203166"/>
                </a:cubicBezTo>
                <a:cubicBezTo>
                  <a:pt x="4775201" y="186537"/>
                  <a:pt x="4781525" y="163846"/>
                  <a:pt x="4781807" y="135094"/>
                </a:cubicBezTo>
                <a:cubicBezTo>
                  <a:pt x="4781525" y="106402"/>
                  <a:pt x="4775201" y="83951"/>
                  <a:pt x="4762833" y="67740"/>
                </a:cubicBezTo>
                <a:cubicBezTo>
                  <a:pt x="4750465" y="51529"/>
                  <a:pt x="4733739" y="43280"/>
                  <a:pt x="4712654" y="42994"/>
                </a:cubicBezTo>
                <a:close/>
                <a:moveTo>
                  <a:pt x="3584560" y="41272"/>
                </a:moveTo>
                <a:cubicBezTo>
                  <a:pt x="3572991" y="41583"/>
                  <a:pt x="3563557" y="46629"/>
                  <a:pt x="3556256" y="56410"/>
                </a:cubicBezTo>
                <a:cubicBezTo>
                  <a:pt x="3548957" y="66190"/>
                  <a:pt x="3545190" y="78841"/>
                  <a:pt x="3544957" y="94360"/>
                </a:cubicBezTo>
                <a:cubicBezTo>
                  <a:pt x="3544891" y="109719"/>
                  <a:pt x="3548251" y="122190"/>
                  <a:pt x="3555037" y="131773"/>
                </a:cubicBezTo>
                <a:cubicBezTo>
                  <a:pt x="3561822" y="141356"/>
                  <a:pt x="3572429" y="146294"/>
                  <a:pt x="3586855" y="146588"/>
                </a:cubicBezTo>
                <a:cubicBezTo>
                  <a:pt x="3594682" y="146671"/>
                  <a:pt x="3602777" y="144280"/>
                  <a:pt x="3611141" y="139413"/>
                </a:cubicBezTo>
                <a:cubicBezTo>
                  <a:pt x="3619506" y="134547"/>
                  <a:pt x="3627672" y="126703"/>
                  <a:pt x="3635642" y="115882"/>
                </a:cubicBezTo>
                <a:cubicBezTo>
                  <a:pt x="3634805" y="92812"/>
                  <a:pt x="3630165" y="74674"/>
                  <a:pt x="3621723" y="61468"/>
                </a:cubicBezTo>
                <a:cubicBezTo>
                  <a:pt x="3613282" y="48262"/>
                  <a:pt x="3600893" y="41529"/>
                  <a:pt x="3584560" y="41272"/>
                </a:cubicBezTo>
                <a:close/>
                <a:moveTo>
                  <a:pt x="2003440" y="37543"/>
                </a:moveTo>
                <a:cubicBezTo>
                  <a:pt x="1998569" y="43729"/>
                  <a:pt x="1993394" y="49878"/>
                  <a:pt x="1987914" y="55992"/>
                </a:cubicBezTo>
                <a:cubicBezTo>
                  <a:pt x="1982433" y="62106"/>
                  <a:pt x="1976612" y="68112"/>
                  <a:pt x="1970451" y="74011"/>
                </a:cubicBezTo>
                <a:lnTo>
                  <a:pt x="2056224" y="74011"/>
                </a:lnTo>
                <a:cubicBezTo>
                  <a:pt x="2061171" y="68866"/>
                  <a:pt x="2066048" y="63075"/>
                  <a:pt x="2070853" y="56639"/>
                </a:cubicBezTo>
                <a:cubicBezTo>
                  <a:pt x="2075658" y="50201"/>
                  <a:pt x="2079961" y="43836"/>
                  <a:pt x="2083762" y="37543"/>
                </a:cubicBezTo>
                <a:close/>
                <a:moveTo>
                  <a:pt x="3133397" y="34406"/>
                </a:moveTo>
                <a:lnTo>
                  <a:pt x="3142004" y="36987"/>
                </a:lnTo>
                <a:cubicBezTo>
                  <a:pt x="3137658" y="67246"/>
                  <a:pt x="3131431" y="94724"/>
                  <a:pt x="3123321" y="119425"/>
                </a:cubicBezTo>
                <a:cubicBezTo>
                  <a:pt x="3115211" y="144125"/>
                  <a:pt x="3105470" y="166082"/>
                  <a:pt x="3094097" y="185296"/>
                </a:cubicBezTo>
                <a:cubicBezTo>
                  <a:pt x="3101675" y="198826"/>
                  <a:pt x="3110400" y="210922"/>
                  <a:pt x="3120273" y="221584"/>
                </a:cubicBezTo>
                <a:cubicBezTo>
                  <a:pt x="3130146" y="232246"/>
                  <a:pt x="3141310" y="241187"/>
                  <a:pt x="3153764" y="248406"/>
                </a:cubicBezTo>
                <a:cubicBezTo>
                  <a:pt x="3151984" y="249745"/>
                  <a:pt x="3150167" y="251370"/>
                  <a:pt x="3148314" y="253283"/>
                </a:cubicBezTo>
                <a:cubicBezTo>
                  <a:pt x="3146461" y="255195"/>
                  <a:pt x="3144931" y="257107"/>
                  <a:pt x="3143724" y="259020"/>
                </a:cubicBezTo>
                <a:cubicBezTo>
                  <a:pt x="3131855" y="251705"/>
                  <a:pt x="3121170" y="242955"/>
                  <a:pt x="3111667" y="232772"/>
                </a:cubicBezTo>
                <a:cubicBezTo>
                  <a:pt x="3102164" y="222589"/>
                  <a:pt x="3093630" y="210970"/>
                  <a:pt x="3086064" y="197918"/>
                </a:cubicBezTo>
                <a:cubicBezTo>
                  <a:pt x="3077148" y="211407"/>
                  <a:pt x="3067657" y="223443"/>
                  <a:pt x="3057593" y="234027"/>
                </a:cubicBezTo>
                <a:cubicBezTo>
                  <a:pt x="3047529" y="244611"/>
                  <a:pt x="3037035" y="253707"/>
                  <a:pt x="3026110" y="261315"/>
                </a:cubicBezTo>
                <a:cubicBezTo>
                  <a:pt x="3024921" y="259510"/>
                  <a:pt x="3023498" y="257598"/>
                  <a:pt x="3021843" y="255578"/>
                </a:cubicBezTo>
                <a:cubicBezTo>
                  <a:pt x="3020187" y="253557"/>
                  <a:pt x="3018550" y="251932"/>
                  <a:pt x="3016931" y="250701"/>
                </a:cubicBezTo>
                <a:cubicBezTo>
                  <a:pt x="3028160" y="243351"/>
                  <a:pt x="3038977" y="234099"/>
                  <a:pt x="3049382" y="222947"/>
                </a:cubicBezTo>
                <a:cubicBezTo>
                  <a:pt x="3059786" y="211795"/>
                  <a:pt x="3069528" y="198958"/>
                  <a:pt x="3078605" y="184435"/>
                </a:cubicBezTo>
                <a:cubicBezTo>
                  <a:pt x="3069337" y="165735"/>
                  <a:pt x="3061555" y="144974"/>
                  <a:pt x="3055263" y="122150"/>
                </a:cubicBezTo>
                <a:cubicBezTo>
                  <a:pt x="3048969" y="99327"/>
                  <a:pt x="3043842" y="74763"/>
                  <a:pt x="3039880" y="48462"/>
                </a:cubicBezTo>
                <a:lnTo>
                  <a:pt x="3022955" y="48462"/>
                </a:lnTo>
                <a:lnTo>
                  <a:pt x="3022955" y="35266"/>
                </a:lnTo>
                <a:lnTo>
                  <a:pt x="3131102" y="35266"/>
                </a:lnTo>
                <a:close/>
                <a:moveTo>
                  <a:pt x="2418532" y="33240"/>
                </a:moveTo>
                <a:lnTo>
                  <a:pt x="2418532" y="58233"/>
                </a:lnTo>
                <a:lnTo>
                  <a:pt x="2468733" y="58233"/>
                </a:lnTo>
                <a:lnTo>
                  <a:pt x="2468733" y="33240"/>
                </a:lnTo>
                <a:close/>
                <a:moveTo>
                  <a:pt x="2351119" y="33240"/>
                </a:moveTo>
                <a:lnTo>
                  <a:pt x="2351119" y="56797"/>
                </a:lnTo>
                <a:lnTo>
                  <a:pt x="2351119" y="58233"/>
                </a:lnTo>
                <a:lnTo>
                  <a:pt x="2405336" y="58233"/>
                </a:lnTo>
                <a:lnTo>
                  <a:pt x="2405336" y="33240"/>
                </a:lnTo>
                <a:close/>
                <a:moveTo>
                  <a:pt x="3299222" y="31268"/>
                </a:moveTo>
                <a:lnTo>
                  <a:pt x="3315537" y="31268"/>
                </a:lnTo>
                <a:lnTo>
                  <a:pt x="3315537" y="166668"/>
                </a:lnTo>
                <a:lnTo>
                  <a:pt x="3345085" y="166668"/>
                </a:lnTo>
                <a:lnTo>
                  <a:pt x="3345085" y="180688"/>
                </a:lnTo>
                <a:lnTo>
                  <a:pt x="3315537" y="180688"/>
                </a:lnTo>
                <a:lnTo>
                  <a:pt x="3315537" y="240356"/>
                </a:lnTo>
                <a:lnTo>
                  <a:pt x="3299222" y="240356"/>
                </a:lnTo>
                <a:lnTo>
                  <a:pt x="3299222" y="180688"/>
                </a:lnTo>
                <a:lnTo>
                  <a:pt x="3206852" y="180688"/>
                </a:lnTo>
                <a:lnTo>
                  <a:pt x="3206852" y="170101"/>
                </a:lnTo>
                <a:close/>
                <a:moveTo>
                  <a:pt x="2928003" y="28956"/>
                </a:moveTo>
                <a:lnTo>
                  <a:pt x="2928003" y="75427"/>
                </a:lnTo>
                <a:lnTo>
                  <a:pt x="2985949" y="75427"/>
                </a:lnTo>
                <a:lnTo>
                  <a:pt x="2985949" y="28956"/>
                </a:lnTo>
                <a:close/>
                <a:moveTo>
                  <a:pt x="13735" y="28077"/>
                </a:moveTo>
                <a:lnTo>
                  <a:pt x="13735" y="232360"/>
                </a:lnTo>
                <a:lnTo>
                  <a:pt x="221460" y="232360"/>
                </a:lnTo>
                <a:lnTo>
                  <a:pt x="221460" y="28077"/>
                </a:lnTo>
                <a:close/>
                <a:moveTo>
                  <a:pt x="4712654" y="27539"/>
                </a:moveTo>
                <a:cubicBezTo>
                  <a:pt x="4738621" y="27878"/>
                  <a:pt x="4759489" y="37519"/>
                  <a:pt x="4775259" y="56462"/>
                </a:cubicBezTo>
                <a:cubicBezTo>
                  <a:pt x="4791029" y="75405"/>
                  <a:pt x="4799129" y="101616"/>
                  <a:pt x="4799557" y="135094"/>
                </a:cubicBezTo>
                <a:cubicBezTo>
                  <a:pt x="4799129" y="168757"/>
                  <a:pt x="4791029" y="195243"/>
                  <a:pt x="4775259" y="214552"/>
                </a:cubicBezTo>
                <a:cubicBezTo>
                  <a:pt x="4759489" y="233860"/>
                  <a:pt x="4738621" y="243704"/>
                  <a:pt x="4712654" y="244086"/>
                </a:cubicBezTo>
                <a:cubicBezTo>
                  <a:pt x="4686952" y="243704"/>
                  <a:pt x="4666203" y="233860"/>
                  <a:pt x="4650409" y="214552"/>
                </a:cubicBezTo>
                <a:cubicBezTo>
                  <a:pt x="4634615" y="195243"/>
                  <a:pt x="4626493" y="168757"/>
                  <a:pt x="4626039" y="135094"/>
                </a:cubicBezTo>
                <a:cubicBezTo>
                  <a:pt x="4626493" y="101616"/>
                  <a:pt x="4634615" y="75405"/>
                  <a:pt x="4650409" y="56462"/>
                </a:cubicBezTo>
                <a:cubicBezTo>
                  <a:pt x="4666203" y="37519"/>
                  <a:pt x="4686952" y="27878"/>
                  <a:pt x="4712654" y="27539"/>
                </a:cubicBezTo>
                <a:close/>
                <a:moveTo>
                  <a:pt x="3822807" y="27539"/>
                </a:moveTo>
                <a:cubicBezTo>
                  <a:pt x="3836934" y="27837"/>
                  <a:pt x="3848709" y="30532"/>
                  <a:pt x="3858132" y="35627"/>
                </a:cubicBezTo>
                <a:cubicBezTo>
                  <a:pt x="3867555" y="40722"/>
                  <a:pt x="3875089" y="46430"/>
                  <a:pt x="3880736" y="52751"/>
                </a:cubicBezTo>
                <a:lnTo>
                  <a:pt x="3870718" y="63943"/>
                </a:lnTo>
                <a:cubicBezTo>
                  <a:pt x="3865510" y="58048"/>
                  <a:pt x="3859081" y="53122"/>
                  <a:pt x="3851430" y="49164"/>
                </a:cubicBezTo>
                <a:cubicBezTo>
                  <a:pt x="3843779" y="45206"/>
                  <a:pt x="3834334" y="43149"/>
                  <a:pt x="3823095" y="42994"/>
                </a:cubicBezTo>
                <a:cubicBezTo>
                  <a:pt x="3799613" y="43299"/>
                  <a:pt x="3781223" y="51585"/>
                  <a:pt x="3767929" y="67853"/>
                </a:cubicBezTo>
                <a:cubicBezTo>
                  <a:pt x="3754633" y="84120"/>
                  <a:pt x="3747865" y="106541"/>
                  <a:pt x="3747626" y="135112"/>
                </a:cubicBezTo>
                <a:cubicBezTo>
                  <a:pt x="3747781" y="163976"/>
                  <a:pt x="3754286" y="186697"/>
                  <a:pt x="3767139" y="203272"/>
                </a:cubicBezTo>
                <a:cubicBezTo>
                  <a:pt x="3779992" y="219848"/>
                  <a:pt x="3798261" y="228301"/>
                  <a:pt x="3821946" y="228630"/>
                </a:cubicBezTo>
                <a:cubicBezTo>
                  <a:pt x="3830992" y="228601"/>
                  <a:pt x="3839445" y="227297"/>
                  <a:pt x="3847307" y="224720"/>
                </a:cubicBezTo>
                <a:cubicBezTo>
                  <a:pt x="3855167" y="222143"/>
                  <a:pt x="3861540" y="218472"/>
                  <a:pt x="3866424" y="213707"/>
                </a:cubicBezTo>
                <a:lnTo>
                  <a:pt x="3866424" y="150854"/>
                </a:lnTo>
                <a:lnTo>
                  <a:pt x="3817929" y="150854"/>
                </a:lnTo>
                <a:lnTo>
                  <a:pt x="3817929" y="136260"/>
                </a:lnTo>
                <a:lnTo>
                  <a:pt x="3883026" y="136260"/>
                </a:lnTo>
                <a:lnTo>
                  <a:pt x="3883026" y="220307"/>
                </a:lnTo>
                <a:cubicBezTo>
                  <a:pt x="3876388" y="227444"/>
                  <a:pt x="3867755" y="233163"/>
                  <a:pt x="3857126" y="237464"/>
                </a:cubicBezTo>
                <a:cubicBezTo>
                  <a:pt x="3846497" y="241766"/>
                  <a:pt x="3834196" y="243973"/>
                  <a:pt x="3820225" y="244086"/>
                </a:cubicBezTo>
                <a:cubicBezTo>
                  <a:pt x="3792847" y="243745"/>
                  <a:pt x="3770998" y="234032"/>
                  <a:pt x="3754677" y="214946"/>
                </a:cubicBezTo>
                <a:cubicBezTo>
                  <a:pt x="3738357" y="195860"/>
                  <a:pt x="3729995" y="169440"/>
                  <a:pt x="3729590" y="135686"/>
                </a:cubicBezTo>
                <a:cubicBezTo>
                  <a:pt x="3730030" y="101927"/>
                  <a:pt x="3738680" y="75544"/>
                  <a:pt x="3755538" y="56538"/>
                </a:cubicBezTo>
                <a:cubicBezTo>
                  <a:pt x="3772396" y="37532"/>
                  <a:pt x="3794819" y="27866"/>
                  <a:pt x="3822807" y="27539"/>
                </a:cubicBezTo>
                <a:close/>
                <a:moveTo>
                  <a:pt x="3584847" y="27539"/>
                </a:moveTo>
                <a:cubicBezTo>
                  <a:pt x="3605358" y="27632"/>
                  <a:pt x="3621649" y="35900"/>
                  <a:pt x="3633719" y="52340"/>
                </a:cubicBezTo>
                <a:cubicBezTo>
                  <a:pt x="3645790" y="68781"/>
                  <a:pt x="3651965" y="92832"/>
                  <a:pt x="3652245" y="124491"/>
                </a:cubicBezTo>
                <a:cubicBezTo>
                  <a:pt x="3652044" y="153692"/>
                  <a:pt x="3648526" y="177074"/>
                  <a:pt x="3641690" y="194637"/>
                </a:cubicBezTo>
                <a:cubicBezTo>
                  <a:pt x="3634854" y="212200"/>
                  <a:pt x="3625897" y="224871"/>
                  <a:pt x="3614820" y="232650"/>
                </a:cubicBezTo>
                <a:cubicBezTo>
                  <a:pt x="3603742" y="240427"/>
                  <a:pt x="3591743" y="244240"/>
                  <a:pt x="3578821" y="244086"/>
                </a:cubicBezTo>
                <a:cubicBezTo>
                  <a:pt x="3568679" y="243984"/>
                  <a:pt x="3559833" y="242112"/>
                  <a:pt x="3552280" y="238467"/>
                </a:cubicBezTo>
                <a:cubicBezTo>
                  <a:pt x="3544727" y="234823"/>
                  <a:pt x="3538183" y="230013"/>
                  <a:pt x="3532649" y="224037"/>
                </a:cubicBezTo>
                <a:lnTo>
                  <a:pt x="3542667" y="213131"/>
                </a:lnTo>
                <a:cubicBezTo>
                  <a:pt x="3547429" y="218596"/>
                  <a:pt x="3552892" y="222734"/>
                  <a:pt x="3559055" y="225544"/>
                </a:cubicBezTo>
                <a:cubicBezTo>
                  <a:pt x="3565219" y="228355"/>
                  <a:pt x="3571903" y="229766"/>
                  <a:pt x="3579107" y="229778"/>
                </a:cubicBezTo>
                <a:cubicBezTo>
                  <a:pt x="3594047" y="230231"/>
                  <a:pt x="3606926" y="223010"/>
                  <a:pt x="3617742" y="208114"/>
                </a:cubicBezTo>
                <a:cubicBezTo>
                  <a:pt x="3628557" y="193218"/>
                  <a:pt x="3634620" y="167926"/>
                  <a:pt x="3635929" y="132239"/>
                </a:cubicBezTo>
                <a:cubicBezTo>
                  <a:pt x="3628993" y="140676"/>
                  <a:pt x="3621197" y="147388"/>
                  <a:pt x="3612540" y="152376"/>
                </a:cubicBezTo>
                <a:cubicBezTo>
                  <a:pt x="3603883" y="157363"/>
                  <a:pt x="3594652" y="159915"/>
                  <a:pt x="3584847" y="160034"/>
                </a:cubicBezTo>
                <a:cubicBezTo>
                  <a:pt x="3567176" y="159952"/>
                  <a:pt x="3553384" y="154315"/>
                  <a:pt x="3543472" y="143123"/>
                </a:cubicBezTo>
                <a:cubicBezTo>
                  <a:pt x="3533559" y="131932"/>
                  <a:pt x="3528521" y="115677"/>
                  <a:pt x="3528355" y="94360"/>
                </a:cubicBezTo>
                <a:cubicBezTo>
                  <a:pt x="3528807" y="74377"/>
                  <a:pt x="3534420" y="58325"/>
                  <a:pt x="3545194" y="46207"/>
                </a:cubicBezTo>
                <a:cubicBezTo>
                  <a:pt x="3555967" y="34089"/>
                  <a:pt x="3569184" y="27866"/>
                  <a:pt x="3584847" y="27539"/>
                </a:cubicBezTo>
                <a:close/>
                <a:moveTo>
                  <a:pt x="5139149" y="24671"/>
                </a:moveTo>
                <a:cubicBezTo>
                  <a:pt x="5142993" y="24706"/>
                  <a:pt x="5146263" y="25923"/>
                  <a:pt x="5148962" y="28323"/>
                </a:cubicBezTo>
                <a:cubicBezTo>
                  <a:pt x="5151661" y="30722"/>
                  <a:pt x="5153069" y="34089"/>
                  <a:pt x="5153188" y="38421"/>
                </a:cubicBezTo>
                <a:cubicBezTo>
                  <a:pt x="5153069" y="42355"/>
                  <a:pt x="5151661" y="45518"/>
                  <a:pt x="5148962" y="47911"/>
                </a:cubicBezTo>
                <a:cubicBezTo>
                  <a:pt x="5146263" y="50305"/>
                  <a:pt x="5142993" y="51534"/>
                  <a:pt x="5139149" y="51600"/>
                </a:cubicBezTo>
                <a:cubicBezTo>
                  <a:pt x="5135181" y="51534"/>
                  <a:pt x="5131873" y="50305"/>
                  <a:pt x="5129229" y="47911"/>
                </a:cubicBezTo>
                <a:cubicBezTo>
                  <a:pt x="5126586" y="45518"/>
                  <a:pt x="5125212" y="42355"/>
                  <a:pt x="5125111" y="38421"/>
                </a:cubicBezTo>
                <a:cubicBezTo>
                  <a:pt x="5125212" y="34089"/>
                  <a:pt x="5126586" y="30722"/>
                  <a:pt x="5129229" y="28323"/>
                </a:cubicBezTo>
                <a:cubicBezTo>
                  <a:pt x="5131873" y="25923"/>
                  <a:pt x="5135181" y="24706"/>
                  <a:pt x="5139149" y="24671"/>
                </a:cubicBezTo>
                <a:close/>
                <a:moveTo>
                  <a:pt x="6048508" y="24653"/>
                </a:moveTo>
                <a:cubicBezTo>
                  <a:pt x="6057228" y="29828"/>
                  <a:pt x="6065750" y="35612"/>
                  <a:pt x="6074075" y="42008"/>
                </a:cubicBezTo>
                <a:cubicBezTo>
                  <a:pt x="6082400" y="48402"/>
                  <a:pt x="6088987" y="54474"/>
                  <a:pt x="6093833" y="60224"/>
                </a:cubicBezTo>
                <a:lnTo>
                  <a:pt x="6086661" y="70837"/>
                </a:lnTo>
                <a:cubicBezTo>
                  <a:pt x="6081791" y="65178"/>
                  <a:pt x="6075109" y="58998"/>
                  <a:pt x="6066616" y="52299"/>
                </a:cubicBezTo>
                <a:cubicBezTo>
                  <a:pt x="6058124" y="45599"/>
                  <a:pt x="6049507" y="39635"/>
                  <a:pt x="6040763" y="34406"/>
                </a:cubicBezTo>
                <a:close/>
                <a:moveTo>
                  <a:pt x="5920567" y="20350"/>
                </a:moveTo>
                <a:cubicBezTo>
                  <a:pt x="5924941" y="30276"/>
                  <a:pt x="5928743" y="40830"/>
                  <a:pt x="5931970" y="52012"/>
                </a:cubicBezTo>
                <a:cubicBezTo>
                  <a:pt x="5935197" y="63194"/>
                  <a:pt x="5937420" y="73102"/>
                  <a:pt x="5938639" y="81738"/>
                </a:cubicBezTo>
                <a:lnTo>
                  <a:pt x="5926878" y="84894"/>
                </a:lnTo>
                <a:cubicBezTo>
                  <a:pt x="5925785" y="76251"/>
                  <a:pt x="5923669" y="66284"/>
                  <a:pt x="5920531" y="54988"/>
                </a:cubicBezTo>
                <a:cubicBezTo>
                  <a:pt x="5917393" y="43693"/>
                  <a:pt x="5913771" y="33007"/>
                  <a:pt x="5909667" y="22931"/>
                </a:cubicBezTo>
                <a:close/>
                <a:moveTo>
                  <a:pt x="6000889" y="19489"/>
                </a:moveTo>
                <a:lnTo>
                  <a:pt x="6013797" y="23218"/>
                </a:lnTo>
                <a:cubicBezTo>
                  <a:pt x="6010140" y="33915"/>
                  <a:pt x="6006196" y="45079"/>
                  <a:pt x="6001965" y="56709"/>
                </a:cubicBezTo>
                <a:cubicBezTo>
                  <a:pt x="5997734" y="68339"/>
                  <a:pt x="5993645" y="78212"/>
                  <a:pt x="5989701" y="86328"/>
                </a:cubicBezTo>
                <a:lnTo>
                  <a:pt x="5980234" y="82886"/>
                </a:lnTo>
                <a:cubicBezTo>
                  <a:pt x="5983820" y="74256"/>
                  <a:pt x="5987549" y="63977"/>
                  <a:pt x="5991423" y="52048"/>
                </a:cubicBezTo>
                <a:cubicBezTo>
                  <a:pt x="5995295" y="40119"/>
                  <a:pt x="5998451" y="29266"/>
                  <a:pt x="6000889" y="19489"/>
                </a:cubicBezTo>
                <a:close/>
                <a:moveTo>
                  <a:pt x="2893292" y="16047"/>
                </a:moveTo>
                <a:lnTo>
                  <a:pt x="3022381" y="16047"/>
                </a:lnTo>
                <a:lnTo>
                  <a:pt x="3022381" y="28956"/>
                </a:lnTo>
                <a:lnTo>
                  <a:pt x="2999432" y="28956"/>
                </a:lnTo>
                <a:lnTo>
                  <a:pt x="2999432" y="188165"/>
                </a:lnTo>
                <a:lnTo>
                  <a:pt x="3024675" y="183575"/>
                </a:lnTo>
                <a:lnTo>
                  <a:pt x="3025537" y="195910"/>
                </a:lnTo>
                <a:lnTo>
                  <a:pt x="2999432" y="200787"/>
                </a:lnTo>
                <a:lnTo>
                  <a:pt x="2999432" y="261028"/>
                </a:lnTo>
                <a:lnTo>
                  <a:pt x="2985949" y="261028"/>
                </a:lnTo>
                <a:lnTo>
                  <a:pt x="2985949" y="203368"/>
                </a:lnTo>
                <a:cubicBezTo>
                  <a:pt x="2969048" y="206524"/>
                  <a:pt x="2952792" y="209464"/>
                  <a:pt x="2937182" y="212190"/>
                </a:cubicBezTo>
                <a:cubicBezTo>
                  <a:pt x="2921572" y="214914"/>
                  <a:pt x="2907325" y="217425"/>
                  <a:pt x="2894439" y="219720"/>
                </a:cubicBezTo>
                <a:lnTo>
                  <a:pt x="2891284" y="206237"/>
                </a:lnTo>
                <a:lnTo>
                  <a:pt x="2914520" y="202508"/>
                </a:lnTo>
                <a:lnTo>
                  <a:pt x="2914520" y="28956"/>
                </a:lnTo>
                <a:lnTo>
                  <a:pt x="2893292" y="28956"/>
                </a:lnTo>
                <a:close/>
                <a:moveTo>
                  <a:pt x="4085430" y="14343"/>
                </a:moveTo>
                <a:lnTo>
                  <a:pt x="4210212" y="14343"/>
                </a:lnTo>
                <a:cubicBezTo>
                  <a:pt x="4210217" y="14486"/>
                  <a:pt x="4210207" y="15345"/>
                  <a:pt x="4210177" y="16917"/>
                </a:cubicBezTo>
                <a:cubicBezTo>
                  <a:pt x="4210146" y="18491"/>
                  <a:pt x="4210063" y="19921"/>
                  <a:pt x="4209926" y="21208"/>
                </a:cubicBezTo>
                <a:cubicBezTo>
                  <a:pt x="4208557" y="47602"/>
                  <a:pt x="4206991" y="66825"/>
                  <a:pt x="4205227" y="78876"/>
                </a:cubicBezTo>
                <a:cubicBezTo>
                  <a:pt x="4203465" y="90928"/>
                  <a:pt x="4201111" y="98384"/>
                  <a:pt x="4198163" y="101245"/>
                </a:cubicBezTo>
                <a:cubicBezTo>
                  <a:pt x="4196221" y="103234"/>
                  <a:pt x="4194081" y="104688"/>
                  <a:pt x="4191745" y="105606"/>
                </a:cubicBezTo>
                <a:cubicBezTo>
                  <a:pt x="4189407" y="106524"/>
                  <a:pt x="4186478" y="106976"/>
                  <a:pt x="4182957" y="106964"/>
                </a:cubicBezTo>
                <a:cubicBezTo>
                  <a:pt x="4179819" y="107246"/>
                  <a:pt x="4175480" y="107329"/>
                  <a:pt x="4169938" y="107216"/>
                </a:cubicBezTo>
                <a:cubicBezTo>
                  <a:pt x="4164397" y="107102"/>
                  <a:pt x="4158407" y="106828"/>
                  <a:pt x="4151969" y="106392"/>
                </a:cubicBezTo>
                <a:cubicBezTo>
                  <a:pt x="4151814" y="104486"/>
                  <a:pt x="4151408" y="102436"/>
                  <a:pt x="4150750" y="100243"/>
                </a:cubicBezTo>
                <a:cubicBezTo>
                  <a:pt x="4150093" y="98050"/>
                  <a:pt x="4149255" y="95999"/>
                  <a:pt x="4148240" y="94090"/>
                </a:cubicBezTo>
                <a:cubicBezTo>
                  <a:pt x="4154995" y="94778"/>
                  <a:pt x="4161067" y="95197"/>
                  <a:pt x="4166460" y="95347"/>
                </a:cubicBezTo>
                <a:cubicBezTo>
                  <a:pt x="4171851" y="95495"/>
                  <a:pt x="4175628" y="95555"/>
                  <a:pt x="4177793" y="95525"/>
                </a:cubicBezTo>
                <a:cubicBezTo>
                  <a:pt x="4180076" y="95561"/>
                  <a:pt x="4181964" y="95418"/>
                  <a:pt x="4183459" y="95095"/>
                </a:cubicBezTo>
                <a:cubicBezTo>
                  <a:pt x="4184953" y="94771"/>
                  <a:pt x="4186125" y="94054"/>
                  <a:pt x="4186974" y="92942"/>
                </a:cubicBezTo>
                <a:cubicBezTo>
                  <a:pt x="4189107" y="90980"/>
                  <a:pt x="4190937" y="84999"/>
                  <a:pt x="4192462" y="75001"/>
                </a:cubicBezTo>
                <a:cubicBezTo>
                  <a:pt x="4193985" y="65002"/>
                  <a:pt x="4195313" y="48978"/>
                  <a:pt x="4196443" y="26929"/>
                </a:cubicBezTo>
                <a:lnTo>
                  <a:pt x="4144223" y="26929"/>
                </a:lnTo>
                <a:cubicBezTo>
                  <a:pt x="4141945" y="50126"/>
                  <a:pt x="4136100" y="69231"/>
                  <a:pt x="4126688" y="84247"/>
                </a:cubicBezTo>
                <a:cubicBezTo>
                  <a:pt x="4117277" y="99262"/>
                  <a:pt x="4104195" y="111337"/>
                  <a:pt x="4087441" y="120473"/>
                </a:cubicBezTo>
                <a:cubicBezTo>
                  <a:pt x="4086298" y="119209"/>
                  <a:pt x="4084636" y="117641"/>
                  <a:pt x="4082452" y="115767"/>
                </a:cubicBezTo>
                <a:cubicBezTo>
                  <a:pt x="4080270" y="113892"/>
                  <a:pt x="4078392" y="112396"/>
                  <a:pt x="4076820" y="111276"/>
                </a:cubicBezTo>
                <a:cubicBezTo>
                  <a:pt x="4093211" y="103525"/>
                  <a:pt x="4105733" y="92807"/>
                  <a:pt x="4114385" y="79122"/>
                </a:cubicBezTo>
                <a:cubicBezTo>
                  <a:pt x="4123039" y="65438"/>
                  <a:pt x="4128394" y="48040"/>
                  <a:pt x="4130451" y="26929"/>
                </a:cubicBezTo>
                <a:lnTo>
                  <a:pt x="4085430" y="26929"/>
                </a:lnTo>
                <a:close/>
                <a:moveTo>
                  <a:pt x="0" y="14343"/>
                </a:moveTo>
                <a:lnTo>
                  <a:pt x="235480" y="14343"/>
                </a:lnTo>
                <a:lnTo>
                  <a:pt x="235480" y="261010"/>
                </a:lnTo>
                <a:lnTo>
                  <a:pt x="221460" y="261010"/>
                </a:lnTo>
                <a:lnTo>
                  <a:pt x="221460" y="245520"/>
                </a:lnTo>
                <a:lnTo>
                  <a:pt x="13735" y="245520"/>
                </a:lnTo>
                <a:lnTo>
                  <a:pt x="13735" y="261010"/>
                </a:lnTo>
                <a:lnTo>
                  <a:pt x="0" y="261010"/>
                </a:lnTo>
                <a:close/>
                <a:moveTo>
                  <a:pt x="5602435" y="13751"/>
                </a:moveTo>
                <a:cubicBezTo>
                  <a:pt x="5613425" y="17499"/>
                  <a:pt x="5624577" y="22052"/>
                  <a:pt x="5635890" y="27413"/>
                </a:cubicBezTo>
                <a:cubicBezTo>
                  <a:pt x="5647203" y="32774"/>
                  <a:pt x="5656419" y="37974"/>
                  <a:pt x="5663537" y="43012"/>
                </a:cubicBezTo>
                <a:lnTo>
                  <a:pt x="5656078" y="54486"/>
                </a:lnTo>
                <a:cubicBezTo>
                  <a:pt x="5649104" y="49161"/>
                  <a:pt x="5639959" y="43675"/>
                  <a:pt x="5628647" y="38027"/>
                </a:cubicBezTo>
                <a:cubicBezTo>
                  <a:pt x="5617334" y="32380"/>
                  <a:pt x="5606110" y="27539"/>
                  <a:pt x="5594976" y="23504"/>
                </a:cubicBezTo>
                <a:close/>
                <a:moveTo>
                  <a:pt x="5046904" y="8606"/>
                </a:moveTo>
                <a:cubicBezTo>
                  <a:pt x="5050801" y="8624"/>
                  <a:pt x="5054699" y="9089"/>
                  <a:pt x="5058594" y="10001"/>
                </a:cubicBezTo>
                <a:cubicBezTo>
                  <a:pt x="5062491" y="10913"/>
                  <a:pt x="5066244" y="12164"/>
                  <a:pt x="5069854" y="13756"/>
                </a:cubicBezTo>
                <a:lnTo>
                  <a:pt x="5065839" y="26932"/>
                </a:lnTo>
                <a:cubicBezTo>
                  <a:pt x="5059527" y="24062"/>
                  <a:pt x="5053503" y="22626"/>
                  <a:pt x="5047765" y="22626"/>
                </a:cubicBezTo>
                <a:cubicBezTo>
                  <a:pt x="5039632" y="22680"/>
                  <a:pt x="5033668" y="25586"/>
                  <a:pt x="5029873" y="31344"/>
                </a:cubicBezTo>
                <a:cubicBezTo>
                  <a:pt x="5026077" y="37103"/>
                  <a:pt x="5024201" y="45391"/>
                  <a:pt x="5024243" y="56208"/>
                </a:cubicBezTo>
                <a:lnTo>
                  <a:pt x="5024243" y="87494"/>
                </a:lnTo>
                <a:lnTo>
                  <a:pt x="5058953" y="87494"/>
                </a:lnTo>
                <a:lnTo>
                  <a:pt x="5058953" y="101514"/>
                </a:lnTo>
                <a:lnTo>
                  <a:pt x="5024243" y="101514"/>
                </a:lnTo>
                <a:lnTo>
                  <a:pt x="5024243" y="240356"/>
                </a:lnTo>
                <a:lnTo>
                  <a:pt x="5007641" y="240356"/>
                </a:lnTo>
                <a:lnTo>
                  <a:pt x="5007641" y="101514"/>
                </a:lnTo>
                <a:lnTo>
                  <a:pt x="4986413" y="101514"/>
                </a:lnTo>
                <a:lnTo>
                  <a:pt x="4986413" y="88924"/>
                </a:lnTo>
                <a:lnTo>
                  <a:pt x="5007641" y="87494"/>
                </a:lnTo>
                <a:lnTo>
                  <a:pt x="5007641" y="55347"/>
                </a:lnTo>
                <a:cubicBezTo>
                  <a:pt x="5007663" y="40089"/>
                  <a:pt x="5010981" y="28495"/>
                  <a:pt x="5017593" y="20567"/>
                </a:cubicBezTo>
                <a:cubicBezTo>
                  <a:pt x="5024207" y="12639"/>
                  <a:pt x="5033977" y="8652"/>
                  <a:pt x="5046904" y="8606"/>
                </a:cubicBezTo>
                <a:close/>
                <a:moveTo>
                  <a:pt x="4921401" y="8606"/>
                </a:moveTo>
                <a:cubicBezTo>
                  <a:pt x="4925299" y="8624"/>
                  <a:pt x="4929196" y="9089"/>
                  <a:pt x="4933091" y="10001"/>
                </a:cubicBezTo>
                <a:cubicBezTo>
                  <a:pt x="4936989" y="10913"/>
                  <a:pt x="4940741" y="12164"/>
                  <a:pt x="4944351" y="13756"/>
                </a:cubicBezTo>
                <a:lnTo>
                  <a:pt x="4940335" y="26932"/>
                </a:lnTo>
                <a:cubicBezTo>
                  <a:pt x="4934024" y="24062"/>
                  <a:pt x="4927999" y="22626"/>
                  <a:pt x="4922263" y="22626"/>
                </a:cubicBezTo>
                <a:cubicBezTo>
                  <a:pt x="4914129" y="22680"/>
                  <a:pt x="4908165" y="25586"/>
                  <a:pt x="4904370" y="31344"/>
                </a:cubicBezTo>
                <a:cubicBezTo>
                  <a:pt x="4900575" y="37103"/>
                  <a:pt x="4898697" y="45391"/>
                  <a:pt x="4898740" y="56208"/>
                </a:cubicBezTo>
                <a:lnTo>
                  <a:pt x="4898740" y="87494"/>
                </a:lnTo>
                <a:lnTo>
                  <a:pt x="4933450" y="87494"/>
                </a:lnTo>
                <a:lnTo>
                  <a:pt x="4933450" y="101514"/>
                </a:lnTo>
                <a:lnTo>
                  <a:pt x="4898740" y="101514"/>
                </a:lnTo>
                <a:lnTo>
                  <a:pt x="4898740" y="240356"/>
                </a:lnTo>
                <a:lnTo>
                  <a:pt x="4882138" y="240356"/>
                </a:lnTo>
                <a:lnTo>
                  <a:pt x="4882138" y="101514"/>
                </a:lnTo>
                <a:lnTo>
                  <a:pt x="4860909" y="101514"/>
                </a:lnTo>
                <a:lnTo>
                  <a:pt x="4860909" y="88924"/>
                </a:lnTo>
                <a:lnTo>
                  <a:pt x="4882138" y="87494"/>
                </a:lnTo>
                <a:lnTo>
                  <a:pt x="4882138" y="55347"/>
                </a:lnTo>
                <a:cubicBezTo>
                  <a:pt x="4882161" y="40089"/>
                  <a:pt x="4885477" y="28495"/>
                  <a:pt x="4892090" y="20567"/>
                </a:cubicBezTo>
                <a:cubicBezTo>
                  <a:pt x="4898703" y="12639"/>
                  <a:pt x="4908473" y="8652"/>
                  <a:pt x="4921401" y="8606"/>
                </a:cubicBezTo>
                <a:close/>
                <a:moveTo>
                  <a:pt x="5953843" y="1990"/>
                </a:moveTo>
                <a:lnTo>
                  <a:pt x="5967039" y="1990"/>
                </a:lnTo>
                <a:lnTo>
                  <a:pt x="5967039" y="97803"/>
                </a:lnTo>
                <a:lnTo>
                  <a:pt x="6016666" y="97803"/>
                </a:lnTo>
                <a:lnTo>
                  <a:pt x="6016666" y="110998"/>
                </a:lnTo>
                <a:lnTo>
                  <a:pt x="5967039" y="110998"/>
                </a:lnTo>
                <a:lnTo>
                  <a:pt x="5967039" y="116162"/>
                </a:lnTo>
                <a:cubicBezTo>
                  <a:pt x="5969993" y="119898"/>
                  <a:pt x="5974508" y="125972"/>
                  <a:pt x="5980585" y="134383"/>
                </a:cubicBezTo>
                <a:cubicBezTo>
                  <a:pt x="5986662" y="142794"/>
                  <a:pt x="5992644" y="151205"/>
                  <a:pt x="5998530" y="159616"/>
                </a:cubicBezTo>
                <a:cubicBezTo>
                  <a:pt x="6004416" y="168027"/>
                  <a:pt x="6008549" y="174101"/>
                  <a:pt x="6010929" y="177838"/>
                </a:cubicBezTo>
                <a:lnTo>
                  <a:pt x="6000889" y="189025"/>
                </a:lnTo>
                <a:cubicBezTo>
                  <a:pt x="5998962" y="185036"/>
                  <a:pt x="5996059" y="179755"/>
                  <a:pt x="5992177" y="173184"/>
                </a:cubicBezTo>
                <a:cubicBezTo>
                  <a:pt x="5988295" y="166613"/>
                  <a:pt x="5984095" y="159738"/>
                  <a:pt x="5979575" y="152561"/>
                </a:cubicBezTo>
                <a:cubicBezTo>
                  <a:pt x="5975057" y="145385"/>
                  <a:pt x="5970877" y="138893"/>
                  <a:pt x="5967039" y="133087"/>
                </a:cubicBezTo>
                <a:lnTo>
                  <a:pt x="5967039" y="261028"/>
                </a:lnTo>
                <a:lnTo>
                  <a:pt x="5953843" y="261028"/>
                </a:lnTo>
                <a:lnTo>
                  <a:pt x="5953843" y="134521"/>
                </a:lnTo>
                <a:cubicBezTo>
                  <a:pt x="5947975" y="151225"/>
                  <a:pt x="5941209" y="167373"/>
                  <a:pt x="5933547" y="182965"/>
                </a:cubicBezTo>
                <a:cubicBezTo>
                  <a:pt x="5925886" y="198557"/>
                  <a:pt x="5918116" y="211478"/>
                  <a:pt x="5910241" y="221728"/>
                </a:cubicBezTo>
                <a:cubicBezTo>
                  <a:pt x="5909325" y="219761"/>
                  <a:pt x="5908141" y="217598"/>
                  <a:pt x="5906691" y="215237"/>
                </a:cubicBezTo>
                <a:cubicBezTo>
                  <a:pt x="5905237" y="212877"/>
                  <a:pt x="5903839" y="210929"/>
                  <a:pt x="5902495" y="209393"/>
                </a:cubicBezTo>
                <a:cubicBezTo>
                  <a:pt x="5908407" y="202149"/>
                  <a:pt x="5914399" y="193114"/>
                  <a:pt x="5920471" y="182289"/>
                </a:cubicBezTo>
                <a:cubicBezTo>
                  <a:pt x="5926543" y="171464"/>
                  <a:pt x="5932217" y="159859"/>
                  <a:pt x="5937491" y="147472"/>
                </a:cubicBezTo>
                <a:cubicBezTo>
                  <a:pt x="5942767" y="135086"/>
                  <a:pt x="5947165" y="122928"/>
                  <a:pt x="5950687" y="110998"/>
                </a:cubicBezTo>
                <a:lnTo>
                  <a:pt x="5906223" y="110998"/>
                </a:lnTo>
                <a:lnTo>
                  <a:pt x="5906223" y="97803"/>
                </a:lnTo>
                <a:lnTo>
                  <a:pt x="5953843" y="97803"/>
                </a:lnTo>
                <a:close/>
                <a:moveTo>
                  <a:pt x="6113626" y="1704"/>
                </a:moveTo>
                <a:lnTo>
                  <a:pt x="6126821" y="1704"/>
                </a:lnTo>
                <a:lnTo>
                  <a:pt x="6126821" y="165502"/>
                </a:lnTo>
                <a:lnTo>
                  <a:pt x="6162967" y="159192"/>
                </a:lnTo>
                <a:lnTo>
                  <a:pt x="6165261" y="171526"/>
                </a:lnTo>
                <a:lnTo>
                  <a:pt x="6126821" y="178411"/>
                </a:lnTo>
                <a:lnTo>
                  <a:pt x="6126821" y="261028"/>
                </a:lnTo>
                <a:lnTo>
                  <a:pt x="6113626" y="261028"/>
                </a:lnTo>
                <a:lnTo>
                  <a:pt x="6113626" y="180706"/>
                </a:lnTo>
                <a:lnTo>
                  <a:pt x="6018675" y="198205"/>
                </a:lnTo>
                <a:lnTo>
                  <a:pt x="6016092" y="185582"/>
                </a:lnTo>
                <a:lnTo>
                  <a:pt x="6113626" y="168085"/>
                </a:lnTo>
                <a:close/>
                <a:moveTo>
                  <a:pt x="5710583" y="1704"/>
                </a:moveTo>
                <a:lnTo>
                  <a:pt x="5723779" y="3711"/>
                </a:lnTo>
                <a:cubicBezTo>
                  <a:pt x="5722075" y="7757"/>
                  <a:pt x="5720174" y="11928"/>
                  <a:pt x="5718077" y="16226"/>
                </a:cubicBezTo>
                <a:cubicBezTo>
                  <a:pt x="5715979" y="20523"/>
                  <a:pt x="5713577" y="24766"/>
                  <a:pt x="5710870" y="28956"/>
                </a:cubicBezTo>
                <a:lnTo>
                  <a:pt x="5818444" y="28956"/>
                </a:lnTo>
                <a:lnTo>
                  <a:pt x="5820739" y="28382"/>
                </a:lnTo>
                <a:lnTo>
                  <a:pt x="5830205" y="31537"/>
                </a:lnTo>
                <a:cubicBezTo>
                  <a:pt x="5826147" y="39151"/>
                  <a:pt x="5821999" y="46657"/>
                  <a:pt x="5817763" y="54056"/>
                </a:cubicBezTo>
                <a:cubicBezTo>
                  <a:pt x="5813525" y="61455"/>
                  <a:pt x="5809449" y="67813"/>
                  <a:pt x="5805535" y="73132"/>
                </a:cubicBezTo>
                <a:lnTo>
                  <a:pt x="5793773" y="69117"/>
                </a:lnTo>
                <a:cubicBezTo>
                  <a:pt x="5796271" y="65315"/>
                  <a:pt x="5799021" y="60941"/>
                  <a:pt x="5802021" y="55992"/>
                </a:cubicBezTo>
                <a:cubicBezTo>
                  <a:pt x="5805021" y="51044"/>
                  <a:pt x="5807913" y="45952"/>
                  <a:pt x="5810698" y="40716"/>
                </a:cubicBezTo>
                <a:lnTo>
                  <a:pt x="5758201" y="40716"/>
                </a:lnTo>
                <a:cubicBezTo>
                  <a:pt x="5757335" y="44004"/>
                  <a:pt x="5756343" y="47183"/>
                  <a:pt x="5755225" y="50255"/>
                </a:cubicBezTo>
                <a:cubicBezTo>
                  <a:pt x="5754109" y="53327"/>
                  <a:pt x="5752901" y="56363"/>
                  <a:pt x="5751604" y="59362"/>
                </a:cubicBezTo>
                <a:cubicBezTo>
                  <a:pt x="5760359" y="72415"/>
                  <a:pt x="5772396" y="83674"/>
                  <a:pt x="5787713" y="93141"/>
                </a:cubicBezTo>
                <a:cubicBezTo>
                  <a:pt x="5803029" y="102608"/>
                  <a:pt x="5819871" y="109421"/>
                  <a:pt x="5838237" y="113580"/>
                </a:cubicBezTo>
                <a:cubicBezTo>
                  <a:pt x="5836767" y="114942"/>
                  <a:pt x="5835261" y="116664"/>
                  <a:pt x="5833719" y="118744"/>
                </a:cubicBezTo>
                <a:cubicBezTo>
                  <a:pt x="5832177" y="120824"/>
                  <a:pt x="5830815" y="122831"/>
                  <a:pt x="5829631" y="124768"/>
                </a:cubicBezTo>
                <a:cubicBezTo>
                  <a:pt x="5812634" y="119945"/>
                  <a:pt x="5796857" y="112881"/>
                  <a:pt x="5782299" y="103576"/>
                </a:cubicBezTo>
                <a:cubicBezTo>
                  <a:pt x="5767740" y="94271"/>
                  <a:pt x="5755691" y="83262"/>
                  <a:pt x="5746154" y="70551"/>
                </a:cubicBezTo>
                <a:cubicBezTo>
                  <a:pt x="5739400" y="82927"/>
                  <a:pt x="5729743" y="93816"/>
                  <a:pt x="5717181" y="103217"/>
                </a:cubicBezTo>
                <a:cubicBezTo>
                  <a:pt x="5704619" y="112618"/>
                  <a:pt x="5688363" y="120280"/>
                  <a:pt x="5668413" y="126202"/>
                </a:cubicBezTo>
                <a:cubicBezTo>
                  <a:pt x="5667631" y="124535"/>
                  <a:pt x="5666471" y="122706"/>
                  <a:pt x="5664935" y="120715"/>
                </a:cubicBezTo>
                <a:cubicBezTo>
                  <a:pt x="5663400" y="118726"/>
                  <a:pt x="5661881" y="117112"/>
                  <a:pt x="5660381" y="115875"/>
                </a:cubicBezTo>
                <a:cubicBezTo>
                  <a:pt x="5686510" y="108763"/>
                  <a:pt x="5705969" y="98603"/>
                  <a:pt x="5718759" y="85396"/>
                </a:cubicBezTo>
                <a:cubicBezTo>
                  <a:pt x="5731547" y="72188"/>
                  <a:pt x="5740106" y="57295"/>
                  <a:pt x="5744433" y="40716"/>
                </a:cubicBezTo>
                <a:lnTo>
                  <a:pt x="5703411" y="40716"/>
                </a:lnTo>
                <a:cubicBezTo>
                  <a:pt x="5699258" y="46478"/>
                  <a:pt x="5694655" y="52096"/>
                  <a:pt x="5689605" y="57570"/>
                </a:cubicBezTo>
                <a:cubicBezTo>
                  <a:pt x="5684555" y="63044"/>
                  <a:pt x="5679021" y="68232"/>
                  <a:pt x="5673003" y="73132"/>
                </a:cubicBezTo>
                <a:cubicBezTo>
                  <a:pt x="5671778" y="71500"/>
                  <a:pt x="5670212" y="69887"/>
                  <a:pt x="5668306" y="68291"/>
                </a:cubicBezTo>
                <a:cubicBezTo>
                  <a:pt x="5666399" y="66696"/>
                  <a:pt x="5664618" y="65440"/>
                  <a:pt x="5662963" y="64527"/>
                </a:cubicBezTo>
                <a:cubicBezTo>
                  <a:pt x="5674880" y="55257"/>
                  <a:pt x="5684825" y="45037"/>
                  <a:pt x="5692797" y="33867"/>
                </a:cubicBezTo>
                <a:cubicBezTo>
                  <a:pt x="5700769" y="22698"/>
                  <a:pt x="5706698" y="11976"/>
                  <a:pt x="5710583" y="1704"/>
                </a:cubicBezTo>
                <a:close/>
                <a:moveTo>
                  <a:pt x="4414818" y="1704"/>
                </a:moveTo>
                <a:lnTo>
                  <a:pt x="4429161" y="1704"/>
                </a:lnTo>
                <a:cubicBezTo>
                  <a:pt x="4429113" y="13004"/>
                  <a:pt x="4428779" y="25902"/>
                  <a:pt x="4428157" y="40393"/>
                </a:cubicBezTo>
                <a:cubicBezTo>
                  <a:pt x="4427536" y="54886"/>
                  <a:pt x="4426053" y="70293"/>
                  <a:pt x="4423711" y="86614"/>
                </a:cubicBezTo>
                <a:lnTo>
                  <a:pt x="4545915" y="86614"/>
                </a:lnTo>
                <a:lnTo>
                  <a:pt x="4545915" y="100385"/>
                </a:lnTo>
                <a:lnTo>
                  <a:pt x="4433465" y="100385"/>
                </a:lnTo>
                <a:cubicBezTo>
                  <a:pt x="4443839" y="134635"/>
                  <a:pt x="4458804" y="164672"/>
                  <a:pt x="4478359" y="190495"/>
                </a:cubicBezTo>
                <a:cubicBezTo>
                  <a:pt x="4497913" y="216319"/>
                  <a:pt x="4521771" y="235527"/>
                  <a:pt x="4549931" y="248119"/>
                </a:cubicBezTo>
                <a:cubicBezTo>
                  <a:pt x="4548030" y="249786"/>
                  <a:pt x="4546167" y="251830"/>
                  <a:pt x="4544337" y="254251"/>
                </a:cubicBezTo>
                <a:cubicBezTo>
                  <a:pt x="4542509" y="256672"/>
                  <a:pt x="4540931" y="258930"/>
                  <a:pt x="4539604" y="261028"/>
                </a:cubicBezTo>
                <a:cubicBezTo>
                  <a:pt x="4510787" y="246954"/>
                  <a:pt x="4486451" y="226407"/>
                  <a:pt x="4466597" y="199388"/>
                </a:cubicBezTo>
                <a:cubicBezTo>
                  <a:pt x="4446743" y="172369"/>
                  <a:pt x="4431301" y="140706"/>
                  <a:pt x="4420269" y="104400"/>
                </a:cubicBezTo>
                <a:cubicBezTo>
                  <a:pt x="4416423" y="124489"/>
                  <a:pt x="4410027" y="144361"/>
                  <a:pt x="4401080" y="164015"/>
                </a:cubicBezTo>
                <a:cubicBezTo>
                  <a:pt x="4392135" y="183668"/>
                  <a:pt x="4379619" y="201904"/>
                  <a:pt x="4363533" y="218721"/>
                </a:cubicBezTo>
                <a:cubicBezTo>
                  <a:pt x="4347447" y="235538"/>
                  <a:pt x="4326772" y="249736"/>
                  <a:pt x="4301507" y="261315"/>
                </a:cubicBezTo>
                <a:cubicBezTo>
                  <a:pt x="4300305" y="259378"/>
                  <a:pt x="4298763" y="257371"/>
                  <a:pt x="4296881" y="255291"/>
                </a:cubicBezTo>
                <a:cubicBezTo>
                  <a:pt x="4294999" y="253211"/>
                  <a:pt x="4293097" y="251490"/>
                  <a:pt x="4291179" y="250127"/>
                </a:cubicBezTo>
                <a:cubicBezTo>
                  <a:pt x="4315868" y="239311"/>
                  <a:pt x="4336041" y="225882"/>
                  <a:pt x="4351697" y="209839"/>
                </a:cubicBezTo>
                <a:cubicBezTo>
                  <a:pt x="4367355" y="193796"/>
                  <a:pt x="4379537" y="176350"/>
                  <a:pt x="4388247" y="157502"/>
                </a:cubicBezTo>
                <a:cubicBezTo>
                  <a:pt x="4396954" y="138654"/>
                  <a:pt x="4403229" y="119615"/>
                  <a:pt x="4407073" y="100385"/>
                </a:cubicBezTo>
                <a:lnTo>
                  <a:pt x="4296343" y="100385"/>
                </a:lnTo>
                <a:lnTo>
                  <a:pt x="4296343" y="86614"/>
                </a:lnTo>
                <a:lnTo>
                  <a:pt x="4409368" y="86614"/>
                </a:lnTo>
                <a:cubicBezTo>
                  <a:pt x="4411835" y="70132"/>
                  <a:pt x="4413353" y="54617"/>
                  <a:pt x="4413921" y="40072"/>
                </a:cubicBezTo>
                <a:cubicBezTo>
                  <a:pt x="4414489" y="25525"/>
                  <a:pt x="4414788" y="12736"/>
                  <a:pt x="4414818" y="1704"/>
                </a:cubicBezTo>
                <a:close/>
                <a:moveTo>
                  <a:pt x="2646589" y="1704"/>
                </a:moveTo>
                <a:lnTo>
                  <a:pt x="2660358" y="1704"/>
                </a:lnTo>
                <a:lnTo>
                  <a:pt x="2660358" y="26087"/>
                </a:lnTo>
                <a:lnTo>
                  <a:pt x="2740393" y="26087"/>
                </a:lnTo>
                <a:lnTo>
                  <a:pt x="2740393" y="1704"/>
                </a:lnTo>
                <a:lnTo>
                  <a:pt x="2753876" y="1704"/>
                </a:lnTo>
                <a:lnTo>
                  <a:pt x="2753876" y="26087"/>
                </a:lnTo>
                <a:lnTo>
                  <a:pt x="2825018" y="26087"/>
                </a:lnTo>
                <a:lnTo>
                  <a:pt x="2825018" y="38996"/>
                </a:lnTo>
                <a:lnTo>
                  <a:pt x="2753876" y="38996"/>
                </a:lnTo>
                <a:lnTo>
                  <a:pt x="2753876" y="64239"/>
                </a:lnTo>
                <a:lnTo>
                  <a:pt x="2740393" y="64239"/>
                </a:lnTo>
                <a:lnTo>
                  <a:pt x="2740393" y="38996"/>
                </a:lnTo>
                <a:lnTo>
                  <a:pt x="2660358" y="38996"/>
                </a:lnTo>
                <a:lnTo>
                  <a:pt x="2660358" y="65100"/>
                </a:lnTo>
                <a:lnTo>
                  <a:pt x="2646589" y="65100"/>
                </a:lnTo>
                <a:lnTo>
                  <a:pt x="2646589" y="38996"/>
                </a:lnTo>
                <a:lnTo>
                  <a:pt x="2575447" y="38996"/>
                </a:lnTo>
                <a:lnTo>
                  <a:pt x="2575447" y="26087"/>
                </a:lnTo>
                <a:lnTo>
                  <a:pt x="2646589" y="26087"/>
                </a:lnTo>
                <a:close/>
                <a:moveTo>
                  <a:pt x="4015431" y="1434"/>
                </a:moveTo>
                <a:lnTo>
                  <a:pt x="4028627" y="1434"/>
                </a:lnTo>
                <a:lnTo>
                  <a:pt x="4028627" y="39300"/>
                </a:lnTo>
                <a:lnTo>
                  <a:pt x="4076259" y="39300"/>
                </a:lnTo>
                <a:lnTo>
                  <a:pt x="4076259" y="51886"/>
                </a:lnTo>
                <a:lnTo>
                  <a:pt x="4028627" y="51886"/>
                </a:lnTo>
                <a:lnTo>
                  <a:pt x="4028627" y="92657"/>
                </a:lnTo>
                <a:lnTo>
                  <a:pt x="4082557" y="92657"/>
                </a:lnTo>
                <a:lnTo>
                  <a:pt x="4082557" y="105530"/>
                </a:lnTo>
                <a:lnTo>
                  <a:pt x="4031191" y="105530"/>
                </a:lnTo>
                <a:lnTo>
                  <a:pt x="4031191" y="152038"/>
                </a:lnTo>
                <a:lnTo>
                  <a:pt x="4080263" y="152038"/>
                </a:lnTo>
                <a:lnTo>
                  <a:pt x="4080263" y="164911"/>
                </a:lnTo>
                <a:lnTo>
                  <a:pt x="4031191" y="164911"/>
                </a:lnTo>
                <a:lnTo>
                  <a:pt x="4031191" y="229189"/>
                </a:lnTo>
                <a:cubicBezTo>
                  <a:pt x="4040185" y="233301"/>
                  <a:pt x="4050756" y="236209"/>
                  <a:pt x="4062905" y="237914"/>
                </a:cubicBezTo>
                <a:cubicBezTo>
                  <a:pt x="4075051" y="239620"/>
                  <a:pt x="4089059" y="240445"/>
                  <a:pt x="4104927" y="240392"/>
                </a:cubicBezTo>
                <a:cubicBezTo>
                  <a:pt x="4107794" y="240392"/>
                  <a:pt x="4114640" y="240391"/>
                  <a:pt x="4125463" y="240387"/>
                </a:cubicBezTo>
                <a:cubicBezTo>
                  <a:pt x="4136288" y="240383"/>
                  <a:pt x="4148503" y="240373"/>
                  <a:pt x="4162111" y="240356"/>
                </a:cubicBezTo>
                <a:cubicBezTo>
                  <a:pt x="4175719" y="240339"/>
                  <a:pt x="4188133" y="240311"/>
                  <a:pt x="4199353" y="240270"/>
                </a:cubicBezTo>
                <a:cubicBezTo>
                  <a:pt x="4210571" y="240231"/>
                  <a:pt x="4218011" y="240175"/>
                  <a:pt x="4221669" y="240104"/>
                </a:cubicBezTo>
                <a:cubicBezTo>
                  <a:pt x="4220331" y="241929"/>
                  <a:pt x="4219063" y="244147"/>
                  <a:pt x="4217867" y="246758"/>
                </a:cubicBezTo>
                <a:cubicBezTo>
                  <a:pt x="4216672" y="249368"/>
                  <a:pt x="4215837" y="251729"/>
                  <a:pt x="4215359" y="253839"/>
                </a:cubicBezTo>
                <a:lnTo>
                  <a:pt x="4105499" y="253839"/>
                </a:lnTo>
                <a:cubicBezTo>
                  <a:pt x="4072640" y="254282"/>
                  <a:pt x="4046847" y="250534"/>
                  <a:pt x="4028119" y="242595"/>
                </a:cubicBezTo>
                <a:cubicBezTo>
                  <a:pt x="4009392" y="234655"/>
                  <a:pt x="3995217" y="219864"/>
                  <a:pt x="3985593" y="198220"/>
                </a:cubicBezTo>
                <a:cubicBezTo>
                  <a:pt x="3984051" y="210726"/>
                  <a:pt x="3981771" y="222339"/>
                  <a:pt x="3978759" y="233059"/>
                </a:cubicBezTo>
                <a:cubicBezTo>
                  <a:pt x="3975746" y="243779"/>
                  <a:pt x="3971816" y="253383"/>
                  <a:pt x="3966970" y="261871"/>
                </a:cubicBezTo>
                <a:cubicBezTo>
                  <a:pt x="3965691" y="261040"/>
                  <a:pt x="3963946" y="259833"/>
                  <a:pt x="3961734" y="258249"/>
                </a:cubicBezTo>
                <a:cubicBezTo>
                  <a:pt x="3959523" y="256665"/>
                  <a:pt x="3957634" y="255386"/>
                  <a:pt x="3956069" y="254412"/>
                </a:cubicBezTo>
                <a:cubicBezTo>
                  <a:pt x="3964413" y="239897"/>
                  <a:pt x="3969958" y="221974"/>
                  <a:pt x="3972707" y="200641"/>
                </a:cubicBezTo>
                <a:cubicBezTo>
                  <a:pt x="3975456" y="179308"/>
                  <a:pt x="3976987" y="155643"/>
                  <a:pt x="3977297" y="129650"/>
                </a:cubicBezTo>
                <a:lnTo>
                  <a:pt x="3990456" y="130508"/>
                </a:lnTo>
                <a:cubicBezTo>
                  <a:pt x="3989933" y="144850"/>
                  <a:pt x="3989265" y="158615"/>
                  <a:pt x="3988454" y="171802"/>
                </a:cubicBezTo>
                <a:cubicBezTo>
                  <a:pt x="3991849" y="183245"/>
                  <a:pt x="3995964" y="193013"/>
                  <a:pt x="4000797" y="201108"/>
                </a:cubicBezTo>
                <a:cubicBezTo>
                  <a:pt x="4005632" y="209202"/>
                  <a:pt x="4011472" y="215881"/>
                  <a:pt x="4018318" y="221147"/>
                </a:cubicBezTo>
                <a:lnTo>
                  <a:pt x="4018318" y="105530"/>
                </a:lnTo>
                <a:lnTo>
                  <a:pt x="3962093" y="105530"/>
                </a:lnTo>
                <a:lnTo>
                  <a:pt x="3962093" y="92657"/>
                </a:lnTo>
                <a:lnTo>
                  <a:pt x="4015431" y="92657"/>
                </a:lnTo>
                <a:lnTo>
                  <a:pt x="4015431" y="51886"/>
                </a:lnTo>
                <a:lnTo>
                  <a:pt x="3967543" y="51886"/>
                </a:lnTo>
                <a:lnTo>
                  <a:pt x="3967543" y="39300"/>
                </a:lnTo>
                <a:lnTo>
                  <a:pt x="4015431" y="39300"/>
                </a:lnTo>
                <a:close/>
                <a:moveTo>
                  <a:pt x="2338210" y="1434"/>
                </a:moveTo>
                <a:lnTo>
                  <a:pt x="2351119" y="1434"/>
                </a:lnTo>
                <a:lnTo>
                  <a:pt x="2351119" y="21802"/>
                </a:lnTo>
                <a:lnTo>
                  <a:pt x="2405336" y="21802"/>
                </a:lnTo>
                <a:lnTo>
                  <a:pt x="2405336" y="1434"/>
                </a:lnTo>
                <a:lnTo>
                  <a:pt x="2418532" y="1434"/>
                </a:lnTo>
                <a:lnTo>
                  <a:pt x="2418532" y="21802"/>
                </a:lnTo>
                <a:lnTo>
                  <a:pt x="2481642" y="21802"/>
                </a:lnTo>
                <a:lnTo>
                  <a:pt x="2481642" y="69385"/>
                </a:lnTo>
                <a:lnTo>
                  <a:pt x="2418532" y="69385"/>
                </a:lnTo>
                <a:lnTo>
                  <a:pt x="2418532" y="96099"/>
                </a:lnTo>
                <a:lnTo>
                  <a:pt x="2498280" y="96099"/>
                </a:lnTo>
                <a:cubicBezTo>
                  <a:pt x="2498269" y="96212"/>
                  <a:pt x="2498221" y="96915"/>
                  <a:pt x="2498137" y="98208"/>
                </a:cubicBezTo>
                <a:cubicBezTo>
                  <a:pt x="2498053" y="99501"/>
                  <a:pt x="2498005" y="100704"/>
                  <a:pt x="2497994" y="101818"/>
                </a:cubicBezTo>
                <a:cubicBezTo>
                  <a:pt x="2496756" y="110882"/>
                  <a:pt x="2495502" y="117778"/>
                  <a:pt x="2494228" y="122506"/>
                </a:cubicBezTo>
                <a:cubicBezTo>
                  <a:pt x="2492955" y="127235"/>
                  <a:pt x="2491342" y="130475"/>
                  <a:pt x="2489387" y="132227"/>
                </a:cubicBezTo>
                <a:cubicBezTo>
                  <a:pt x="2487715" y="133649"/>
                  <a:pt x="2485897" y="134676"/>
                  <a:pt x="2483937" y="135310"/>
                </a:cubicBezTo>
                <a:cubicBezTo>
                  <a:pt x="2481977" y="135943"/>
                  <a:pt x="2479587" y="136254"/>
                  <a:pt x="2476765" y="136242"/>
                </a:cubicBezTo>
                <a:cubicBezTo>
                  <a:pt x="2474501" y="136517"/>
                  <a:pt x="2471213" y="136612"/>
                  <a:pt x="2466905" y="136530"/>
                </a:cubicBezTo>
                <a:cubicBezTo>
                  <a:pt x="2462595" y="136446"/>
                  <a:pt x="2457946" y="136254"/>
                  <a:pt x="2452956" y="135955"/>
                </a:cubicBezTo>
                <a:cubicBezTo>
                  <a:pt x="2452801" y="134330"/>
                  <a:pt x="2452466" y="132561"/>
                  <a:pt x="2451952" y="130648"/>
                </a:cubicBezTo>
                <a:cubicBezTo>
                  <a:pt x="2451438" y="128736"/>
                  <a:pt x="2450816" y="126966"/>
                  <a:pt x="2450087" y="125340"/>
                </a:cubicBezTo>
                <a:cubicBezTo>
                  <a:pt x="2455077" y="125891"/>
                  <a:pt x="2459584" y="126226"/>
                  <a:pt x="2463606" y="126345"/>
                </a:cubicBezTo>
                <a:cubicBezTo>
                  <a:pt x="2467628" y="126465"/>
                  <a:pt x="2470484" y="126513"/>
                  <a:pt x="2472176" y="126489"/>
                </a:cubicBezTo>
                <a:cubicBezTo>
                  <a:pt x="2473879" y="126507"/>
                  <a:pt x="2475277" y="126399"/>
                  <a:pt x="2476371" y="126166"/>
                </a:cubicBezTo>
                <a:cubicBezTo>
                  <a:pt x="2477465" y="125932"/>
                  <a:pt x="2478361" y="125466"/>
                  <a:pt x="2479061" y="124766"/>
                </a:cubicBezTo>
                <a:cubicBezTo>
                  <a:pt x="2480046" y="123821"/>
                  <a:pt x="2480943" y="121978"/>
                  <a:pt x="2481750" y="119239"/>
                </a:cubicBezTo>
                <a:cubicBezTo>
                  <a:pt x="2482556" y="116499"/>
                  <a:pt x="2483382" y="112503"/>
                  <a:pt x="2484224" y="107251"/>
                </a:cubicBezTo>
                <a:lnTo>
                  <a:pt x="2418532" y="107251"/>
                </a:lnTo>
                <a:lnTo>
                  <a:pt x="2418532" y="137372"/>
                </a:lnTo>
                <a:lnTo>
                  <a:pt x="2405336" y="137372"/>
                </a:lnTo>
                <a:lnTo>
                  <a:pt x="2405336" y="107251"/>
                </a:lnTo>
                <a:lnTo>
                  <a:pt x="2339931" y="107251"/>
                </a:lnTo>
                <a:cubicBezTo>
                  <a:pt x="2334272" y="116861"/>
                  <a:pt x="2325080" y="125682"/>
                  <a:pt x="2312357" y="133715"/>
                </a:cubicBezTo>
                <a:cubicBezTo>
                  <a:pt x="2299632" y="141746"/>
                  <a:pt x="2282051" y="148989"/>
                  <a:pt x="2259610" y="155444"/>
                </a:cubicBezTo>
                <a:cubicBezTo>
                  <a:pt x="2258856" y="153633"/>
                  <a:pt x="2257853" y="151661"/>
                  <a:pt x="2256597" y="149528"/>
                </a:cubicBezTo>
                <a:cubicBezTo>
                  <a:pt x="2255343" y="147394"/>
                  <a:pt x="2254051" y="145637"/>
                  <a:pt x="2252725" y="144256"/>
                </a:cubicBezTo>
                <a:cubicBezTo>
                  <a:pt x="2271227" y="139218"/>
                  <a:pt x="2286144" y="133588"/>
                  <a:pt x="2297475" y="127367"/>
                </a:cubicBezTo>
                <a:cubicBezTo>
                  <a:pt x="2308807" y="121146"/>
                  <a:pt x="2317413" y="114441"/>
                  <a:pt x="2323293" y="107251"/>
                </a:cubicBezTo>
                <a:lnTo>
                  <a:pt x="2270223" y="107251"/>
                </a:lnTo>
                <a:cubicBezTo>
                  <a:pt x="2271700" y="100434"/>
                  <a:pt x="2273194" y="92588"/>
                  <a:pt x="2274706" y="83712"/>
                </a:cubicBezTo>
                <a:cubicBezTo>
                  <a:pt x="2276217" y="74835"/>
                  <a:pt x="2277496" y="66343"/>
                  <a:pt x="2278543" y="58233"/>
                </a:cubicBezTo>
                <a:lnTo>
                  <a:pt x="2338210" y="58233"/>
                </a:lnTo>
                <a:lnTo>
                  <a:pt x="2338210" y="56797"/>
                </a:lnTo>
                <a:lnTo>
                  <a:pt x="2338210" y="33240"/>
                </a:lnTo>
                <a:lnTo>
                  <a:pt x="2264773" y="33240"/>
                </a:lnTo>
                <a:lnTo>
                  <a:pt x="2264773" y="21802"/>
                </a:lnTo>
                <a:lnTo>
                  <a:pt x="2338210" y="21802"/>
                </a:lnTo>
                <a:close/>
                <a:moveTo>
                  <a:pt x="2010611" y="1434"/>
                </a:moveTo>
                <a:lnTo>
                  <a:pt x="2025816" y="4016"/>
                </a:lnTo>
                <a:cubicBezTo>
                  <a:pt x="2023820" y="7464"/>
                  <a:pt x="2021716" y="10966"/>
                  <a:pt x="2019504" y="14522"/>
                </a:cubicBezTo>
                <a:cubicBezTo>
                  <a:pt x="2017294" y="18079"/>
                  <a:pt x="2014903" y="21652"/>
                  <a:pt x="2012333" y="25244"/>
                </a:cubicBezTo>
                <a:lnTo>
                  <a:pt x="2091507" y="25244"/>
                </a:lnTo>
                <a:lnTo>
                  <a:pt x="2094089" y="24383"/>
                </a:lnTo>
                <a:lnTo>
                  <a:pt x="2102982" y="30679"/>
                </a:lnTo>
                <a:cubicBezTo>
                  <a:pt x="2098876" y="37963"/>
                  <a:pt x="2094107" y="45398"/>
                  <a:pt x="2088675" y="52980"/>
                </a:cubicBezTo>
                <a:cubicBezTo>
                  <a:pt x="2083242" y="60563"/>
                  <a:pt x="2077684" y="67573"/>
                  <a:pt x="2072000" y="74011"/>
                </a:cubicBezTo>
                <a:lnTo>
                  <a:pt x="2160068" y="74011"/>
                </a:lnTo>
                <a:lnTo>
                  <a:pt x="2160068" y="157739"/>
                </a:lnTo>
                <a:lnTo>
                  <a:pt x="2083475" y="157739"/>
                </a:lnTo>
                <a:lnTo>
                  <a:pt x="2083475" y="232929"/>
                </a:lnTo>
                <a:cubicBezTo>
                  <a:pt x="2083278" y="236840"/>
                  <a:pt x="2084318" y="239422"/>
                  <a:pt x="2086595" y="240678"/>
                </a:cubicBezTo>
                <a:cubicBezTo>
                  <a:pt x="2088872" y="241933"/>
                  <a:pt x="2093570" y="242507"/>
                  <a:pt x="2100686" y="242400"/>
                </a:cubicBezTo>
                <a:lnTo>
                  <a:pt x="2152609" y="242400"/>
                </a:lnTo>
                <a:cubicBezTo>
                  <a:pt x="2157038" y="242557"/>
                  <a:pt x="2160389" y="241637"/>
                  <a:pt x="2162661" y="239636"/>
                </a:cubicBezTo>
                <a:cubicBezTo>
                  <a:pt x="2164933" y="237636"/>
                  <a:pt x="2166518" y="233611"/>
                  <a:pt x="2167420" y="227562"/>
                </a:cubicBezTo>
                <a:cubicBezTo>
                  <a:pt x="2168322" y="221512"/>
                  <a:pt x="2168931" y="212491"/>
                  <a:pt x="2169248" y="200500"/>
                </a:cubicBezTo>
                <a:cubicBezTo>
                  <a:pt x="2171160" y="201672"/>
                  <a:pt x="2173287" y="202772"/>
                  <a:pt x="2175630" y="203800"/>
                </a:cubicBezTo>
                <a:cubicBezTo>
                  <a:pt x="2177973" y="204828"/>
                  <a:pt x="2180244" y="205641"/>
                  <a:pt x="2182444" y="206240"/>
                </a:cubicBezTo>
                <a:cubicBezTo>
                  <a:pt x="2181636" y="225604"/>
                  <a:pt x="2179306" y="238726"/>
                  <a:pt x="2175451" y="245604"/>
                </a:cubicBezTo>
                <a:cubicBezTo>
                  <a:pt x="2171596" y="252482"/>
                  <a:pt x="2164174" y="255704"/>
                  <a:pt x="2153183" y="255273"/>
                </a:cubicBezTo>
                <a:lnTo>
                  <a:pt x="2100113" y="255273"/>
                </a:lnTo>
                <a:cubicBezTo>
                  <a:pt x="2088430" y="255470"/>
                  <a:pt x="2080386" y="254003"/>
                  <a:pt x="2075981" y="250870"/>
                </a:cubicBezTo>
                <a:cubicBezTo>
                  <a:pt x="2071577" y="247739"/>
                  <a:pt x="2069484" y="241758"/>
                  <a:pt x="2069706" y="232929"/>
                </a:cubicBezTo>
                <a:lnTo>
                  <a:pt x="2069706" y="157739"/>
                </a:lnTo>
                <a:lnTo>
                  <a:pt x="2051347" y="157739"/>
                </a:lnTo>
                <a:cubicBezTo>
                  <a:pt x="2046915" y="173270"/>
                  <a:pt x="2040224" y="187456"/>
                  <a:pt x="2031276" y="200296"/>
                </a:cubicBezTo>
                <a:cubicBezTo>
                  <a:pt x="2022329" y="213137"/>
                  <a:pt x="2010178" y="224429"/>
                  <a:pt x="1994824" y="234171"/>
                </a:cubicBezTo>
                <a:cubicBezTo>
                  <a:pt x="1979470" y="243913"/>
                  <a:pt x="1959966" y="251904"/>
                  <a:pt x="1936314" y="258142"/>
                </a:cubicBezTo>
                <a:cubicBezTo>
                  <a:pt x="1935531" y="256308"/>
                  <a:pt x="1934371" y="254243"/>
                  <a:pt x="1932835" y="251948"/>
                </a:cubicBezTo>
                <a:cubicBezTo>
                  <a:pt x="1931300" y="249653"/>
                  <a:pt x="1929782" y="247805"/>
                  <a:pt x="1928282" y="246405"/>
                </a:cubicBezTo>
                <a:cubicBezTo>
                  <a:pt x="1950512" y="240924"/>
                  <a:pt x="1968875" y="233881"/>
                  <a:pt x="1983371" y="225273"/>
                </a:cubicBezTo>
                <a:cubicBezTo>
                  <a:pt x="1997865" y="216665"/>
                  <a:pt x="2009365" y="206685"/>
                  <a:pt x="2017869" y="195334"/>
                </a:cubicBezTo>
                <a:cubicBezTo>
                  <a:pt x="2026372" y="183983"/>
                  <a:pt x="2032750" y="171451"/>
                  <a:pt x="2037003" y="157739"/>
                </a:cubicBezTo>
                <a:lnTo>
                  <a:pt x="1957542" y="157739"/>
                </a:lnTo>
                <a:lnTo>
                  <a:pt x="1957542" y="85453"/>
                </a:lnTo>
                <a:cubicBezTo>
                  <a:pt x="1954111" y="88441"/>
                  <a:pt x="1950645" y="91285"/>
                  <a:pt x="1947143" y="93988"/>
                </a:cubicBezTo>
                <a:cubicBezTo>
                  <a:pt x="1943641" y="96690"/>
                  <a:pt x="1940031" y="99393"/>
                  <a:pt x="1936314" y="102096"/>
                </a:cubicBezTo>
                <a:cubicBezTo>
                  <a:pt x="1935095" y="100446"/>
                  <a:pt x="1933517" y="98724"/>
                  <a:pt x="1931581" y="96930"/>
                </a:cubicBezTo>
                <a:cubicBezTo>
                  <a:pt x="1929645" y="95136"/>
                  <a:pt x="1927779" y="93700"/>
                  <a:pt x="1925987" y="92624"/>
                </a:cubicBezTo>
                <a:cubicBezTo>
                  <a:pt x="1945990" y="79064"/>
                  <a:pt x="1963141" y="64117"/>
                  <a:pt x="1977443" y="47786"/>
                </a:cubicBezTo>
                <a:cubicBezTo>
                  <a:pt x="1991744" y="31455"/>
                  <a:pt x="2002801" y="16004"/>
                  <a:pt x="2010611" y="1434"/>
                </a:cubicBezTo>
                <a:close/>
                <a:moveTo>
                  <a:pt x="377783" y="1434"/>
                </a:moveTo>
                <a:lnTo>
                  <a:pt x="390117" y="5450"/>
                </a:lnTo>
                <a:cubicBezTo>
                  <a:pt x="387966" y="9777"/>
                  <a:pt x="385600" y="14104"/>
                  <a:pt x="383017" y="18431"/>
                </a:cubicBezTo>
                <a:cubicBezTo>
                  <a:pt x="380436" y="22758"/>
                  <a:pt x="377639" y="26942"/>
                  <a:pt x="374627" y="30981"/>
                </a:cubicBezTo>
                <a:lnTo>
                  <a:pt x="552482" y="30981"/>
                </a:lnTo>
                <a:lnTo>
                  <a:pt x="552482" y="43280"/>
                </a:lnTo>
                <a:lnTo>
                  <a:pt x="365734" y="43280"/>
                </a:lnTo>
                <a:cubicBezTo>
                  <a:pt x="358945" y="51779"/>
                  <a:pt x="351797" y="59697"/>
                  <a:pt x="344291" y="67033"/>
                </a:cubicBezTo>
                <a:cubicBezTo>
                  <a:pt x="336785" y="74370"/>
                  <a:pt x="329207" y="80992"/>
                  <a:pt x="321557" y="86899"/>
                </a:cubicBezTo>
                <a:cubicBezTo>
                  <a:pt x="320733" y="85330"/>
                  <a:pt x="319441" y="83368"/>
                  <a:pt x="317684" y="81010"/>
                </a:cubicBezTo>
                <a:cubicBezTo>
                  <a:pt x="315927" y="78652"/>
                  <a:pt x="314350" y="76693"/>
                  <a:pt x="312951" y="75130"/>
                </a:cubicBezTo>
                <a:cubicBezTo>
                  <a:pt x="325675" y="66221"/>
                  <a:pt x="337807" y="55375"/>
                  <a:pt x="349347" y="42590"/>
                </a:cubicBezTo>
                <a:cubicBezTo>
                  <a:pt x="360887" y="29806"/>
                  <a:pt x="370365" y="16088"/>
                  <a:pt x="377783" y="1434"/>
                </a:cubicBezTo>
                <a:close/>
                <a:moveTo>
                  <a:pt x="6302956" y="0"/>
                </a:moveTo>
                <a:lnTo>
                  <a:pt x="6316439" y="4016"/>
                </a:lnTo>
                <a:cubicBezTo>
                  <a:pt x="6313583" y="10333"/>
                  <a:pt x="6310547" y="16561"/>
                  <a:pt x="6307331" y="22698"/>
                </a:cubicBezTo>
                <a:cubicBezTo>
                  <a:pt x="6304115" y="28836"/>
                  <a:pt x="6300650" y="34848"/>
                  <a:pt x="6296933" y="40734"/>
                </a:cubicBezTo>
                <a:lnTo>
                  <a:pt x="6461019" y="40734"/>
                </a:lnTo>
                <a:lnTo>
                  <a:pt x="6461019" y="48459"/>
                </a:lnTo>
                <a:cubicBezTo>
                  <a:pt x="6459813" y="81093"/>
                  <a:pt x="6458591" y="107217"/>
                  <a:pt x="6457353" y="126832"/>
                </a:cubicBezTo>
                <a:cubicBezTo>
                  <a:pt x="6456115" y="146446"/>
                  <a:pt x="6454638" y="161135"/>
                  <a:pt x="6452923" y="170900"/>
                </a:cubicBezTo>
                <a:cubicBezTo>
                  <a:pt x="6451207" y="180664"/>
                  <a:pt x="6449029" y="187088"/>
                  <a:pt x="6446388" y="190172"/>
                </a:cubicBezTo>
                <a:cubicBezTo>
                  <a:pt x="6444159" y="192707"/>
                  <a:pt x="6441733" y="194523"/>
                  <a:pt x="6439109" y="195623"/>
                </a:cubicBezTo>
                <a:cubicBezTo>
                  <a:pt x="6436485" y="196723"/>
                  <a:pt x="6433270" y="197392"/>
                  <a:pt x="6429463" y="197631"/>
                </a:cubicBezTo>
                <a:cubicBezTo>
                  <a:pt x="6425907" y="197930"/>
                  <a:pt x="6421185" y="198050"/>
                  <a:pt x="6415299" y="197991"/>
                </a:cubicBezTo>
                <a:cubicBezTo>
                  <a:pt x="6409413" y="197930"/>
                  <a:pt x="6403042" y="197620"/>
                  <a:pt x="6396187" y="197057"/>
                </a:cubicBezTo>
                <a:cubicBezTo>
                  <a:pt x="6396033" y="194984"/>
                  <a:pt x="6395626" y="192748"/>
                  <a:pt x="6394969" y="190351"/>
                </a:cubicBezTo>
                <a:cubicBezTo>
                  <a:pt x="6394310" y="187955"/>
                  <a:pt x="6393475" y="185791"/>
                  <a:pt x="6392458" y="183860"/>
                </a:cubicBezTo>
                <a:cubicBezTo>
                  <a:pt x="6399647" y="184548"/>
                  <a:pt x="6406139" y="184967"/>
                  <a:pt x="6411929" y="185117"/>
                </a:cubicBezTo>
                <a:cubicBezTo>
                  <a:pt x="6417721" y="185266"/>
                  <a:pt x="6421843" y="185326"/>
                  <a:pt x="6424300" y="185296"/>
                </a:cubicBezTo>
                <a:cubicBezTo>
                  <a:pt x="6426565" y="185338"/>
                  <a:pt x="6428489" y="185110"/>
                  <a:pt x="6430073" y="184614"/>
                </a:cubicBezTo>
                <a:cubicBezTo>
                  <a:pt x="6431657" y="184117"/>
                  <a:pt x="6433080" y="183100"/>
                  <a:pt x="6434340" y="181563"/>
                </a:cubicBezTo>
                <a:cubicBezTo>
                  <a:pt x="6436335" y="179368"/>
                  <a:pt x="6438083" y="173839"/>
                  <a:pt x="6439589" y="164976"/>
                </a:cubicBezTo>
                <a:cubicBezTo>
                  <a:pt x="6441094" y="156113"/>
                  <a:pt x="6442440" y="142723"/>
                  <a:pt x="6443627" y="124806"/>
                </a:cubicBezTo>
                <a:cubicBezTo>
                  <a:pt x="6444813" y="106889"/>
                  <a:pt x="6445925" y="83252"/>
                  <a:pt x="6446962" y="53894"/>
                </a:cubicBezTo>
                <a:lnTo>
                  <a:pt x="6288613" y="53894"/>
                </a:lnTo>
                <a:cubicBezTo>
                  <a:pt x="6280845" y="65117"/>
                  <a:pt x="6272644" y="75473"/>
                  <a:pt x="6264015" y="84964"/>
                </a:cubicBezTo>
                <a:cubicBezTo>
                  <a:pt x="6255385" y="94453"/>
                  <a:pt x="6246468" y="102937"/>
                  <a:pt x="6237265" y="110413"/>
                </a:cubicBezTo>
                <a:cubicBezTo>
                  <a:pt x="6235985" y="109157"/>
                  <a:pt x="6234169" y="107578"/>
                  <a:pt x="6231814" y="105677"/>
                </a:cubicBezTo>
                <a:cubicBezTo>
                  <a:pt x="6229459" y="103775"/>
                  <a:pt x="6227357" y="102197"/>
                  <a:pt x="6225503" y="100943"/>
                </a:cubicBezTo>
                <a:cubicBezTo>
                  <a:pt x="6241585" y="88821"/>
                  <a:pt x="6256323" y="74008"/>
                  <a:pt x="6269717" y="56503"/>
                </a:cubicBezTo>
                <a:cubicBezTo>
                  <a:pt x="6283109" y="38999"/>
                  <a:pt x="6294190" y="20164"/>
                  <a:pt x="630295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>
            <a:outerShdw blurRad="419100" dist="38100" dir="2700000" algn="tl">
              <a:srgbClr val="000000">
                <a:alpha val="7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685800">
              <a:lnSpc>
                <a:spcPct val="130000"/>
              </a:lnSpc>
              <a:defRPr/>
            </a:pPr>
            <a:endParaRPr lang="en-US" altLang="zh-CN" sz="2400" spc="3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effectLst>
                <a:outerShdw blurRad="419100" dist="38100" dir="2700000" algn="tl">
                  <a:srgbClr val="000000">
                    <a:alpha val="70000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>
            <a:off x="6299475" y="4819034"/>
            <a:ext cx="691344" cy="223143"/>
          </a:xfrm>
          <a:custGeom>
            <a:avLst/>
            <a:gdLst/>
            <a:ahLst/>
            <a:cxnLst/>
            <a:rect l="l" t="t" r="r" b="b"/>
            <a:pathLst>
              <a:path w="989247" h="319297">
                <a:moveTo>
                  <a:pt x="380609" y="246698"/>
                </a:moveTo>
                <a:lnTo>
                  <a:pt x="380609" y="268900"/>
                </a:lnTo>
                <a:lnTo>
                  <a:pt x="416204" y="268900"/>
                </a:lnTo>
                <a:lnTo>
                  <a:pt x="416204" y="246698"/>
                </a:lnTo>
                <a:close/>
                <a:moveTo>
                  <a:pt x="308010" y="246698"/>
                </a:moveTo>
                <a:lnTo>
                  <a:pt x="308010" y="268900"/>
                </a:lnTo>
                <a:lnTo>
                  <a:pt x="344309" y="268900"/>
                </a:lnTo>
                <a:lnTo>
                  <a:pt x="344309" y="246698"/>
                </a:lnTo>
                <a:close/>
                <a:moveTo>
                  <a:pt x="380609" y="191719"/>
                </a:moveTo>
                <a:lnTo>
                  <a:pt x="380609" y="213570"/>
                </a:lnTo>
                <a:lnTo>
                  <a:pt x="416204" y="213570"/>
                </a:lnTo>
                <a:lnTo>
                  <a:pt x="416204" y="191719"/>
                </a:lnTo>
                <a:close/>
                <a:moveTo>
                  <a:pt x="308010" y="191719"/>
                </a:moveTo>
                <a:lnTo>
                  <a:pt x="308010" y="213570"/>
                </a:lnTo>
                <a:lnTo>
                  <a:pt x="344309" y="213570"/>
                </a:lnTo>
                <a:lnTo>
                  <a:pt x="344309" y="191719"/>
                </a:lnTo>
                <a:close/>
                <a:moveTo>
                  <a:pt x="938145" y="128988"/>
                </a:moveTo>
                <a:lnTo>
                  <a:pt x="989247" y="128988"/>
                </a:lnTo>
                <a:lnTo>
                  <a:pt x="989247" y="319297"/>
                </a:lnTo>
                <a:lnTo>
                  <a:pt x="905017" y="319297"/>
                </a:lnTo>
                <a:lnTo>
                  <a:pt x="905017" y="278063"/>
                </a:lnTo>
                <a:lnTo>
                  <a:pt x="938145" y="278063"/>
                </a:lnTo>
                <a:close/>
                <a:moveTo>
                  <a:pt x="322107" y="90221"/>
                </a:moveTo>
                <a:lnTo>
                  <a:pt x="322107" y="107842"/>
                </a:lnTo>
                <a:lnTo>
                  <a:pt x="402459" y="107842"/>
                </a:lnTo>
                <a:lnTo>
                  <a:pt x="402459" y="90221"/>
                </a:lnTo>
                <a:close/>
                <a:moveTo>
                  <a:pt x="281578" y="58503"/>
                </a:moveTo>
                <a:lnTo>
                  <a:pt x="442988" y="58503"/>
                </a:lnTo>
                <a:lnTo>
                  <a:pt x="442988" y="140618"/>
                </a:lnTo>
                <a:lnTo>
                  <a:pt x="281578" y="140618"/>
                </a:lnTo>
                <a:close/>
                <a:moveTo>
                  <a:pt x="689686" y="29956"/>
                </a:moveTo>
                <a:lnTo>
                  <a:pt x="732682" y="31718"/>
                </a:lnTo>
                <a:lnTo>
                  <a:pt x="732682" y="234010"/>
                </a:lnTo>
                <a:lnTo>
                  <a:pt x="689686" y="234010"/>
                </a:lnTo>
                <a:close/>
                <a:moveTo>
                  <a:pt x="267833" y="8811"/>
                </a:moveTo>
                <a:lnTo>
                  <a:pt x="461667" y="8811"/>
                </a:lnTo>
                <a:lnTo>
                  <a:pt x="461667" y="43348"/>
                </a:lnTo>
                <a:lnTo>
                  <a:pt x="267833" y="43348"/>
                </a:lnTo>
                <a:close/>
                <a:moveTo>
                  <a:pt x="0" y="2115"/>
                </a:moveTo>
                <a:lnTo>
                  <a:pt x="84229" y="2115"/>
                </a:lnTo>
                <a:lnTo>
                  <a:pt x="84229" y="43348"/>
                </a:lnTo>
                <a:lnTo>
                  <a:pt x="51101" y="43348"/>
                </a:lnTo>
                <a:lnTo>
                  <a:pt x="51101" y="192424"/>
                </a:lnTo>
                <a:lnTo>
                  <a:pt x="0" y="192424"/>
                </a:lnTo>
                <a:close/>
                <a:moveTo>
                  <a:pt x="765457" y="1057"/>
                </a:moveTo>
                <a:lnTo>
                  <a:pt x="809158" y="2819"/>
                </a:lnTo>
                <a:lnTo>
                  <a:pt x="809158" y="261147"/>
                </a:lnTo>
                <a:cubicBezTo>
                  <a:pt x="809158" y="269840"/>
                  <a:pt x="808335" y="277182"/>
                  <a:pt x="806691" y="283174"/>
                </a:cubicBezTo>
                <a:cubicBezTo>
                  <a:pt x="805046" y="289165"/>
                  <a:pt x="802462" y="294157"/>
                  <a:pt x="798937" y="298152"/>
                </a:cubicBezTo>
                <a:cubicBezTo>
                  <a:pt x="795413" y="302146"/>
                  <a:pt x="790832" y="305259"/>
                  <a:pt x="785193" y="307491"/>
                </a:cubicBezTo>
                <a:cubicBezTo>
                  <a:pt x="779554" y="309723"/>
                  <a:pt x="772623" y="311309"/>
                  <a:pt x="764400" y="312249"/>
                </a:cubicBezTo>
                <a:lnTo>
                  <a:pt x="733386" y="316125"/>
                </a:lnTo>
                <a:lnTo>
                  <a:pt x="719289" y="272777"/>
                </a:lnTo>
                <a:lnTo>
                  <a:pt x="747483" y="268900"/>
                </a:lnTo>
                <a:cubicBezTo>
                  <a:pt x="754767" y="267726"/>
                  <a:pt x="759583" y="265259"/>
                  <a:pt x="761933" y="261499"/>
                </a:cubicBezTo>
                <a:cubicBezTo>
                  <a:pt x="764282" y="257740"/>
                  <a:pt x="765457" y="252454"/>
                  <a:pt x="765457" y="245640"/>
                </a:cubicBezTo>
                <a:close/>
                <a:moveTo>
                  <a:pt x="233295" y="353"/>
                </a:moveTo>
                <a:lnTo>
                  <a:pt x="242811" y="50749"/>
                </a:lnTo>
                <a:lnTo>
                  <a:pt x="265366" y="50749"/>
                </a:lnTo>
                <a:lnTo>
                  <a:pt x="265366" y="94098"/>
                </a:lnTo>
                <a:cubicBezTo>
                  <a:pt x="257848" y="109604"/>
                  <a:pt x="250094" y="124054"/>
                  <a:pt x="242106" y="137446"/>
                </a:cubicBezTo>
                <a:cubicBezTo>
                  <a:pt x="246570" y="140500"/>
                  <a:pt x="251152" y="143672"/>
                  <a:pt x="255851" y="146961"/>
                </a:cubicBezTo>
                <a:cubicBezTo>
                  <a:pt x="260550" y="150251"/>
                  <a:pt x="264896" y="153305"/>
                  <a:pt x="268890" y="156124"/>
                </a:cubicBezTo>
                <a:lnTo>
                  <a:pt x="457085" y="156124"/>
                </a:lnTo>
                <a:lnTo>
                  <a:pt x="457085" y="304848"/>
                </a:lnTo>
                <a:lnTo>
                  <a:pt x="268538" y="304848"/>
                </a:lnTo>
                <a:lnTo>
                  <a:pt x="268538" y="177622"/>
                </a:lnTo>
                <a:lnTo>
                  <a:pt x="257260" y="199120"/>
                </a:lnTo>
                <a:cubicBezTo>
                  <a:pt x="251856" y="193481"/>
                  <a:pt x="245748" y="187373"/>
                  <a:pt x="238934" y="180794"/>
                </a:cubicBezTo>
                <a:lnTo>
                  <a:pt x="238934" y="308724"/>
                </a:lnTo>
                <a:lnTo>
                  <a:pt x="197701" y="308724"/>
                </a:lnTo>
                <a:lnTo>
                  <a:pt x="197701" y="197358"/>
                </a:lnTo>
                <a:cubicBezTo>
                  <a:pt x="193706" y="202057"/>
                  <a:pt x="189477" y="206756"/>
                  <a:pt x="185013" y="211455"/>
                </a:cubicBezTo>
                <a:cubicBezTo>
                  <a:pt x="180549" y="216154"/>
                  <a:pt x="175850" y="220971"/>
                  <a:pt x="170916" y="225905"/>
                </a:cubicBezTo>
                <a:lnTo>
                  <a:pt x="147656" y="187490"/>
                </a:lnTo>
                <a:cubicBezTo>
                  <a:pt x="155879" y="180207"/>
                  <a:pt x="163809" y="172395"/>
                  <a:pt x="171445" y="164054"/>
                </a:cubicBezTo>
                <a:cubicBezTo>
                  <a:pt x="179081" y="155713"/>
                  <a:pt x="186070" y="147314"/>
                  <a:pt x="192414" y="138856"/>
                </a:cubicBezTo>
                <a:cubicBezTo>
                  <a:pt x="198758" y="130397"/>
                  <a:pt x="204455" y="122174"/>
                  <a:pt x="209507" y="114186"/>
                </a:cubicBezTo>
                <a:cubicBezTo>
                  <a:pt x="214558" y="106197"/>
                  <a:pt x="218729" y="98797"/>
                  <a:pt x="222018" y="91983"/>
                </a:cubicBezTo>
                <a:lnTo>
                  <a:pt x="167392" y="91983"/>
                </a:lnTo>
                <a:lnTo>
                  <a:pt x="167392" y="50749"/>
                </a:lnTo>
                <a:lnTo>
                  <a:pt x="202282" y="50749"/>
                </a:lnTo>
                <a:lnTo>
                  <a:pt x="191709" y="2467"/>
                </a:lnTo>
                <a:close/>
                <a:moveTo>
                  <a:pt x="667835" y="0"/>
                </a:moveTo>
                <a:lnTo>
                  <a:pt x="675236" y="41234"/>
                </a:lnTo>
                <a:cubicBezTo>
                  <a:pt x="667718" y="42878"/>
                  <a:pt x="659377" y="44523"/>
                  <a:pt x="650214" y="46168"/>
                </a:cubicBezTo>
                <a:cubicBezTo>
                  <a:pt x="641051" y="47812"/>
                  <a:pt x="631536" y="49457"/>
                  <a:pt x="621668" y="51102"/>
                </a:cubicBezTo>
                <a:lnTo>
                  <a:pt x="621668" y="88106"/>
                </a:lnTo>
                <a:lnTo>
                  <a:pt x="679113" y="88106"/>
                </a:lnTo>
                <a:lnTo>
                  <a:pt x="679113" y="130750"/>
                </a:lnTo>
                <a:lnTo>
                  <a:pt x="621668" y="130750"/>
                </a:lnTo>
                <a:lnTo>
                  <a:pt x="621668" y="157886"/>
                </a:lnTo>
                <a:lnTo>
                  <a:pt x="634355" y="144847"/>
                </a:lnTo>
                <a:cubicBezTo>
                  <a:pt x="638114" y="148371"/>
                  <a:pt x="642343" y="152365"/>
                  <a:pt x="647042" y="156829"/>
                </a:cubicBezTo>
                <a:cubicBezTo>
                  <a:pt x="651741" y="161293"/>
                  <a:pt x="656499" y="165934"/>
                  <a:pt x="661316" y="170750"/>
                </a:cubicBezTo>
                <a:cubicBezTo>
                  <a:pt x="666132" y="175566"/>
                  <a:pt x="670831" y="180383"/>
                  <a:pt x="675413" y="185199"/>
                </a:cubicBezTo>
                <a:cubicBezTo>
                  <a:pt x="679994" y="190016"/>
                  <a:pt x="684047" y="194539"/>
                  <a:pt x="687571" y="198768"/>
                </a:cubicBezTo>
                <a:lnTo>
                  <a:pt x="658672" y="232601"/>
                </a:lnTo>
                <a:cubicBezTo>
                  <a:pt x="653738" y="226492"/>
                  <a:pt x="647982" y="219678"/>
                  <a:pt x="641404" y="212160"/>
                </a:cubicBezTo>
                <a:cubicBezTo>
                  <a:pt x="634825" y="204642"/>
                  <a:pt x="628246" y="197476"/>
                  <a:pt x="621668" y="190662"/>
                </a:cubicBezTo>
                <a:lnTo>
                  <a:pt x="621668" y="311896"/>
                </a:lnTo>
                <a:lnTo>
                  <a:pt x="579377" y="311896"/>
                </a:lnTo>
                <a:lnTo>
                  <a:pt x="579377" y="197711"/>
                </a:lnTo>
                <a:cubicBezTo>
                  <a:pt x="573033" y="207578"/>
                  <a:pt x="565985" y="217623"/>
                  <a:pt x="558231" y="227843"/>
                </a:cubicBezTo>
                <a:cubicBezTo>
                  <a:pt x="550478" y="238063"/>
                  <a:pt x="542020" y="248225"/>
                  <a:pt x="532857" y="258328"/>
                </a:cubicBezTo>
                <a:lnTo>
                  <a:pt x="500081" y="225200"/>
                </a:lnTo>
                <a:cubicBezTo>
                  <a:pt x="513003" y="212512"/>
                  <a:pt x="525573" y="198239"/>
                  <a:pt x="537791" y="182380"/>
                </a:cubicBezTo>
                <a:cubicBezTo>
                  <a:pt x="550008" y="166521"/>
                  <a:pt x="561168" y="149311"/>
                  <a:pt x="571271" y="130750"/>
                </a:cubicBezTo>
                <a:lnTo>
                  <a:pt x="519817" y="130750"/>
                </a:lnTo>
                <a:lnTo>
                  <a:pt x="519817" y="88106"/>
                </a:lnTo>
                <a:lnTo>
                  <a:pt x="579377" y="88106"/>
                </a:lnTo>
                <a:lnTo>
                  <a:pt x="579377" y="57798"/>
                </a:lnTo>
                <a:cubicBezTo>
                  <a:pt x="569979" y="58973"/>
                  <a:pt x="560933" y="60147"/>
                  <a:pt x="552240" y="61322"/>
                </a:cubicBezTo>
                <a:cubicBezTo>
                  <a:pt x="543547" y="62497"/>
                  <a:pt x="535559" y="63554"/>
                  <a:pt x="528275" y="64494"/>
                </a:cubicBezTo>
                <a:lnTo>
                  <a:pt x="522989" y="22555"/>
                </a:lnTo>
                <a:cubicBezTo>
                  <a:pt x="533796" y="21615"/>
                  <a:pt x="545544" y="20382"/>
                  <a:pt x="558231" y="18855"/>
                </a:cubicBezTo>
                <a:cubicBezTo>
                  <a:pt x="570919" y="17328"/>
                  <a:pt x="583665" y="15566"/>
                  <a:pt x="596469" y="13568"/>
                </a:cubicBezTo>
                <a:cubicBezTo>
                  <a:pt x="609274" y="11571"/>
                  <a:pt x="621785" y="9457"/>
                  <a:pt x="634003" y="7225"/>
                </a:cubicBezTo>
                <a:cubicBezTo>
                  <a:pt x="646220" y="4993"/>
                  <a:pt x="657498" y="2585"/>
                  <a:pt x="6678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FF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2800" dirty="0">
              <a:gradFill>
                <a:gsLst>
                  <a:gs pos="100000">
                    <a:srgbClr val="EFB282"/>
                  </a:gs>
                  <a:gs pos="0">
                    <a:srgbClr val="FFFED8"/>
                  </a:gs>
                  <a:gs pos="49000">
                    <a:srgbClr val="FDD093"/>
                  </a:gs>
                </a:gsLst>
                <a:lin ang="5400000" scaled="1"/>
              </a:gra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9" name="矩形 7"/>
          <p:cNvSpPr/>
          <p:nvPr userDrawn="1"/>
        </p:nvSpPr>
        <p:spPr>
          <a:xfrm flipH="1" flipV="1">
            <a:off x="-481495" y="5972433"/>
            <a:ext cx="5023430" cy="72232"/>
          </a:xfrm>
          <a:prstGeom prst="parallelogram">
            <a:avLst/>
          </a:prstGeom>
          <a:gradFill>
            <a:gsLst>
              <a:gs pos="0">
                <a:srgbClr val="FFEAB4">
                  <a:alpha val="18000"/>
                </a:srgbClr>
              </a:gs>
              <a:gs pos="50000">
                <a:srgbClr val="FFEAB4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443197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91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8" name="图片 7" descr="城市中繁忙的斑马线"/>
          <p:cNvPicPr>
            <a:picLocks noChangeAspect="1"/>
          </p:cNvPicPr>
          <p:nvPr/>
        </p:nvPicPr>
        <p:blipFill rotWithShape="1">
          <a:blip r:embed="rId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0"/>
            <a:ext cx="4415227" cy="6858000"/>
          </a:xfrm>
          <a:prstGeom prst="rect">
            <a:avLst/>
          </a:prstGeom>
          <a:effectLst/>
        </p:spPr>
      </p:pic>
      <p:sp>
        <p:nvSpPr>
          <p:cNvPr id="10" name="平行四边形 9"/>
          <p:cNvSpPr/>
          <p:nvPr/>
        </p:nvSpPr>
        <p:spPr>
          <a:xfrm>
            <a:off x="3796686" y="1867884"/>
            <a:ext cx="6383650" cy="356135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152400" dist="139700" dir="5400000" sx="97000" sy="97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6059805" y="3224530"/>
            <a:ext cx="519493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汉语欧化的语言学特征</a:t>
            </a:r>
            <a:endParaRPr lang="zh-CN" altLang="en-US" sz="36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3023" y="3769684"/>
            <a:ext cx="44717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2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Linguistic Features of the Europeanization of Chinese</a:t>
            </a:r>
            <a:endParaRPr lang="en-US" altLang="zh-CN" sz="1200" dirty="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96686" y="1798048"/>
            <a:ext cx="6383650" cy="13967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1970" y="2768968"/>
            <a:ext cx="11435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96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48797" y="2777452"/>
            <a:ext cx="2419867" cy="41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02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53150" y="3196679"/>
            <a:ext cx="2736056" cy="61555"/>
            <a:chOff x="6153150" y="3187154"/>
            <a:chExt cx="2736056" cy="61555"/>
          </a:xfrm>
        </p:grpSpPr>
        <p:sp>
          <p:nvSpPr>
            <p:cNvPr id="12" name="矩形 11"/>
            <p:cNvSpPr/>
            <p:nvPr/>
          </p:nvSpPr>
          <p:spPr>
            <a:xfrm>
              <a:off x="6153150" y="3187154"/>
              <a:ext cx="559594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712744" y="3192785"/>
              <a:ext cx="2176462" cy="2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6073860" y="4356434"/>
            <a:ext cx="1265929" cy="275590"/>
            <a:chOff x="5753064" y="5755153"/>
            <a:chExt cx="1265929" cy="275590"/>
          </a:xfrm>
        </p:grpSpPr>
        <p:sp>
          <p:nvSpPr>
            <p:cNvPr id="52" name="矩形 51"/>
            <p:cNvSpPr/>
            <p:nvPr/>
          </p:nvSpPr>
          <p:spPr>
            <a:xfrm flipH="1">
              <a:off x="5753064" y="5832188"/>
              <a:ext cx="122929" cy="12292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75993" y="5755153"/>
              <a:ext cx="11430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词汇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55617" y="4357678"/>
            <a:ext cx="1265929" cy="275590"/>
            <a:chOff x="5753064" y="5755153"/>
            <a:chExt cx="1265929" cy="275590"/>
          </a:xfrm>
        </p:grpSpPr>
        <p:sp>
          <p:nvSpPr>
            <p:cNvPr id="72" name="矩形 71"/>
            <p:cNvSpPr/>
            <p:nvPr/>
          </p:nvSpPr>
          <p:spPr>
            <a:xfrm flipH="1">
              <a:off x="5753064" y="5832188"/>
              <a:ext cx="122929" cy="12292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875993" y="5755153"/>
              <a:ext cx="11430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语法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" name="平行四边形 2"/>
          <p:cNvSpPr/>
          <p:nvPr/>
        </p:nvSpPr>
        <p:spPr>
          <a:xfrm>
            <a:off x="8673465" y="343535"/>
            <a:ext cx="3096260" cy="511810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 flipV="1">
            <a:off x="9528175" y="343535"/>
            <a:ext cx="1386840" cy="472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443197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91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8" name="图片 7" descr="城市中繁忙的斑马线"/>
          <p:cNvPicPr>
            <a:picLocks noChangeAspect="1"/>
          </p:cNvPicPr>
          <p:nvPr/>
        </p:nvPicPr>
        <p:blipFill rotWithShape="1">
          <a:blip r:embed="rId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0"/>
            <a:ext cx="4415227" cy="6858000"/>
          </a:xfrm>
          <a:prstGeom prst="rect">
            <a:avLst/>
          </a:prstGeom>
          <a:effectLst/>
        </p:spPr>
      </p:pic>
      <p:sp>
        <p:nvSpPr>
          <p:cNvPr id="10" name="平行四边形 9"/>
          <p:cNvSpPr/>
          <p:nvPr/>
        </p:nvSpPr>
        <p:spPr>
          <a:xfrm>
            <a:off x="3796686" y="1867884"/>
            <a:ext cx="6383650" cy="356135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152400" dist="139700" dir="5400000" sx="97000" sy="97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6059805" y="3243263"/>
            <a:ext cx="5194935" cy="607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汉语欧化的语言学特征</a:t>
            </a:r>
            <a:endParaRPr lang="zh-CN" altLang="en-US" sz="28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3023" y="3769684"/>
            <a:ext cx="44717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2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Linguistic Features of the Europeanization of Chinese</a:t>
            </a:r>
            <a:endParaRPr lang="en-US" altLang="zh-CN" sz="1200" dirty="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96686" y="1798048"/>
            <a:ext cx="6383650" cy="13967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1970" y="2768968"/>
            <a:ext cx="11435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96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48797" y="2777452"/>
            <a:ext cx="2419867" cy="41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02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53150" y="3196679"/>
            <a:ext cx="2736056" cy="61555"/>
            <a:chOff x="6153150" y="3187154"/>
            <a:chExt cx="2736056" cy="61555"/>
          </a:xfrm>
        </p:grpSpPr>
        <p:sp>
          <p:nvSpPr>
            <p:cNvPr id="12" name="矩形 11"/>
            <p:cNvSpPr/>
            <p:nvPr/>
          </p:nvSpPr>
          <p:spPr>
            <a:xfrm>
              <a:off x="6153150" y="3187154"/>
              <a:ext cx="559594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712744" y="3192785"/>
              <a:ext cx="2176462" cy="2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873200" y="4177999"/>
            <a:ext cx="1473574" cy="521970"/>
            <a:chOff x="5545419" y="5755153"/>
            <a:chExt cx="1473574" cy="521970"/>
          </a:xfrm>
        </p:grpSpPr>
        <p:sp>
          <p:nvSpPr>
            <p:cNvPr id="52" name="矩形 51"/>
            <p:cNvSpPr/>
            <p:nvPr/>
          </p:nvSpPr>
          <p:spPr>
            <a:xfrm flipH="1">
              <a:off x="5545419" y="5876438"/>
              <a:ext cx="330835" cy="29400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75993" y="5755153"/>
              <a:ext cx="11430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词汇</a:t>
              </a:r>
              <a:endParaRPr lang="zh-CN" alt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855617" y="4357678"/>
            <a:ext cx="1265929" cy="275590"/>
            <a:chOff x="5753064" y="5755153"/>
            <a:chExt cx="1265929" cy="275590"/>
          </a:xfrm>
        </p:grpSpPr>
        <p:sp>
          <p:nvSpPr>
            <p:cNvPr id="72" name="矩形 71"/>
            <p:cNvSpPr/>
            <p:nvPr/>
          </p:nvSpPr>
          <p:spPr>
            <a:xfrm flipH="1">
              <a:off x="5753064" y="5832188"/>
              <a:ext cx="122929" cy="12292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5875993" y="5755153"/>
              <a:ext cx="11430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语法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" name="平行四边形 2"/>
          <p:cNvSpPr/>
          <p:nvPr/>
        </p:nvSpPr>
        <p:spPr>
          <a:xfrm>
            <a:off x="8673465" y="343535"/>
            <a:ext cx="3096260" cy="511810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 flipV="1">
            <a:off x="9528175" y="343535"/>
            <a:ext cx="1386840" cy="472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762500"/>
            <a:ext cx="12192000" cy="2095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984316" y="1650127"/>
            <a:ext cx="4126687" cy="1245766"/>
            <a:chOff x="7523108" y="3151351"/>
            <a:chExt cx="2422746" cy="1245766"/>
          </a:xfrm>
        </p:grpSpPr>
        <p:sp>
          <p:nvSpPr>
            <p:cNvPr id="42" name="矩形 41"/>
            <p:cNvSpPr/>
            <p:nvPr/>
          </p:nvSpPr>
          <p:spPr>
            <a:xfrm>
              <a:off x="7523108" y="3151351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音译词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523108" y="3641467"/>
              <a:ext cx="2422746" cy="755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保留原词的语音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引入了全新的词素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84316" y="3475554"/>
            <a:ext cx="4126687" cy="913661"/>
            <a:chOff x="7523108" y="3151351"/>
            <a:chExt cx="2422746" cy="913661"/>
          </a:xfrm>
        </p:grpSpPr>
        <p:sp>
          <p:nvSpPr>
            <p:cNvPr id="45" name="矩形 44"/>
            <p:cNvSpPr/>
            <p:nvPr/>
          </p:nvSpPr>
          <p:spPr>
            <a:xfrm>
              <a:off x="7523108" y="3151351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意译词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523108" y="3641467"/>
              <a:ext cx="2422746" cy="4235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hot dog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→热狗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7675" y="371383"/>
            <a:ext cx="3724275" cy="644617"/>
            <a:chOff x="447675" y="371383"/>
            <a:chExt cx="3724275" cy="644617"/>
          </a:xfrm>
        </p:grpSpPr>
        <p:sp>
          <p:nvSpPr>
            <p:cNvPr id="48" name="文本框 47"/>
            <p:cNvSpPr txBox="1"/>
            <p:nvPr/>
          </p:nvSpPr>
          <p:spPr>
            <a:xfrm>
              <a:off x="1181787" y="371383"/>
              <a:ext cx="2990163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外来词的植入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47675" y="381000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F46528"/>
                </a:gs>
                <a:gs pos="0">
                  <a:srgbClr val="FE940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1175" y="434975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0058DA">
                    <a:alpha val="91000"/>
                  </a:srgbClr>
                </a:gs>
                <a:gs pos="0">
                  <a:srgbClr val="0771FE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01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1028411" y="2184709"/>
            <a:ext cx="24177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28411" y="3994245"/>
            <a:ext cx="26971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695325" y="786765"/>
            <a:ext cx="3315335" cy="3200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Implantation of foreign words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algn="ctr"/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4245" y="269875"/>
            <a:ext cx="3096895" cy="516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64245" y="309880"/>
            <a:ext cx="2767965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第五小组</a:t>
            </a:r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17706" y="1650127"/>
            <a:ext cx="4126687" cy="1245766"/>
            <a:chOff x="7523108" y="3151351"/>
            <a:chExt cx="2422746" cy="1245766"/>
          </a:xfrm>
        </p:grpSpPr>
        <p:sp>
          <p:nvSpPr>
            <p:cNvPr id="16" name="矩形 15"/>
            <p:cNvSpPr/>
            <p:nvPr/>
          </p:nvSpPr>
          <p:spPr>
            <a:xfrm>
              <a:off x="7523108" y="3151351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意译词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523108" y="3641467"/>
              <a:ext cx="2422746" cy="755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根据外来词的意义选取适当的汉语语素来构成新词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6627841" y="2184709"/>
            <a:ext cx="24177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6510721" y="3475117"/>
            <a:ext cx="4126687" cy="1245766"/>
            <a:chOff x="7523108" y="3151351"/>
            <a:chExt cx="2422746" cy="1245766"/>
          </a:xfrm>
        </p:grpSpPr>
        <p:sp>
          <p:nvSpPr>
            <p:cNvPr id="21" name="矩形 20"/>
            <p:cNvSpPr/>
            <p:nvPr/>
          </p:nvSpPr>
          <p:spPr>
            <a:xfrm>
              <a:off x="7527209" y="3151351"/>
              <a:ext cx="2241974" cy="53403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半音半意词</a:t>
              </a:r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523108" y="3641467"/>
              <a:ext cx="2422746" cy="7556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一部分采用音译，一部分采用意译的外来词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6695151" y="4009699"/>
            <a:ext cx="24177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403985" y="5459095"/>
            <a:ext cx="8932545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外来词的植入不仅包括词汇的直接引入，还包括词汇的衍生</a:t>
            </a:r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  <a:p>
            <a:pPr algn="ctr"/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扩充了汉语的词汇量</a:t>
            </a:r>
            <a:r>
              <a:rPr lang="en-US" altLang="zh-CN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→</a:t>
            </a:r>
            <a:r>
              <a:rPr lang="zh-CN" altLang="en-US" sz="2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汉语欧化的积极作用。</a:t>
            </a:r>
            <a:endParaRPr lang="zh-CN" alt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建筑工地剪影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3" y="4088702"/>
            <a:ext cx="12192000" cy="2780523"/>
          </a:xfrm>
          <a:prstGeom prst="rect">
            <a:avLst/>
          </a:prstGeom>
        </p:spPr>
      </p:pic>
      <p:sp>
        <p:nvSpPr>
          <p:cNvPr id="98" name="矩形 97"/>
          <p:cNvSpPr/>
          <p:nvPr/>
        </p:nvSpPr>
        <p:spPr>
          <a:xfrm>
            <a:off x="-3" y="4088701"/>
            <a:ext cx="12192003" cy="2787233"/>
          </a:xfrm>
          <a:prstGeom prst="rect">
            <a:avLst/>
          </a:prstGeom>
          <a:gradFill>
            <a:gsLst>
              <a:gs pos="100000">
                <a:schemeClr val="accent2">
                  <a:alpha val="55000"/>
                </a:schemeClr>
              </a:gs>
              <a:gs pos="0">
                <a:schemeClr val="accent1">
                  <a:alpha val="79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35685" y="1565712"/>
            <a:ext cx="7369240" cy="4195530"/>
            <a:chOff x="1253049" y="1848179"/>
            <a:chExt cx="7184002" cy="3938462"/>
          </a:xfrm>
        </p:grpSpPr>
        <p:sp>
          <p:nvSpPr>
            <p:cNvPr id="56" name="矩形 55"/>
            <p:cNvSpPr/>
            <p:nvPr/>
          </p:nvSpPr>
          <p:spPr>
            <a:xfrm>
              <a:off x="1423671" y="2394289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2">
                    <a:alpha val="91000"/>
                  </a:schemeClr>
                </a:gs>
                <a:gs pos="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53049" y="2241628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340980" y="2310101"/>
              <a:ext cx="2009580" cy="339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241300" dir="5400000" sx="97000" sy="97000" algn="t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428856" y="4182507"/>
              <a:ext cx="1935113" cy="345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/>
                      </a:gs>
                    </a:gsLst>
                    <a:lin ang="2700000" scaled="0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英文字母的使用</a:t>
              </a:r>
              <a:endParaRPr lang="zh-CN" altLang="en-US" dirty="0">
                <a:gradFill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75903" y="4657592"/>
              <a:ext cx="1904162" cy="8947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英文字母独体进入或与其他汉语词素搭配构成新汉语，内容简短的同时还朗朗上口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925571" y="1937089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2">
                    <a:alpha val="91000"/>
                  </a:schemeClr>
                </a:gs>
                <a:gs pos="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828388" y="1848179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911079" y="1907325"/>
              <a:ext cx="1940746" cy="3269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241300" dir="5400000" sx="97000" sy="97000" algn="t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065530" y="3724459"/>
              <a:ext cx="1230923" cy="345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dirty="0">
                  <a:gradFill>
                    <a:gsLst>
                      <a:gs pos="100000">
                        <a:schemeClr val="accent2"/>
                      </a:gs>
                      <a:gs pos="0">
                        <a:schemeClr val="accent2"/>
                      </a:gs>
                    </a:gsLst>
                    <a:lin ang="2700000" scaled="0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词缀变化</a:t>
              </a:r>
              <a:endParaRPr dirty="0">
                <a:gradFill>
                  <a:gsLst>
                    <a:gs pos="100000">
                      <a:schemeClr val="accent2"/>
                    </a:gs>
                    <a:gs pos="0">
                      <a:schemeClr val="accent2"/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898199" y="4070145"/>
              <a:ext cx="1922733" cy="1096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现代汉语的多种构词方式中，词缀法受英语影响最明显。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众多的英语词缀同样丰富了汉语词汇的表达。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427471" y="2394289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2">
                    <a:alpha val="91000"/>
                  </a:schemeClr>
                </a:gs>
                <a:gs pos="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256849" y="2241628"/>
              <a:ext cx="2009580" cy="3392352"/>
            </a:xfrm>
            <a:prstGeom prst="rect">
              <a:avLst/>
            </a:prstGeom>
            <a:gradFill>
              <a:gsLst>
                <a:gs pos="100000">
                  <a:schemeClr val="accent3"/>
                </a:gs>
                <a:gs pos="0">
                  <a:schemeClr val="accent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344780" y="2310101"/>
              <a:ext cx="2009580" cy="3392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241300" dir="5400000" sx="97000" sy="97000" algn="t" rotWithShape="0">
                <a:prstClr val="black">
                  <a:alpha val="4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456389" y="4194822"/>
              <a:ext cx="1230923" cy="345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dirty="0">
                  <a:gradFill>
                    <a:gsLst>
                      <a:gs pos="100000">
                        <a:schemeClr val="accent1"/>
                      </a:gs>
                      <a:gs pos="0">
                        <a:schemeClr val="accent1"/>
                      </a:gs>
                    </a:gsLst>
                    <a:lin ang="2700000" scaled="0"/>
                  </a:gra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词性变化</a:t>
              </a:r>
              <a:endParaRPr dirty="0">
                <a:gradFill>
                  <a:gsLst>
                    <a:gs pos="100000">
                      <a:schemeClr val="accent1"/>
                    </a:gs>
                    <a:gs pos="0">
                      <a:schemeClr val="accent1"/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404066" y="4588446"/>
              <a:ext cx="1861448" cy="8947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词性变化亦称作词类活用，是指同一个词在不同语境下，起到的语法作用不尽相同。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pic>
          <p:nvPicPr>
            <p:cNvPr id="12" name="图片 11" descr="桌子上摆放着广告卡片和杯子&#10;&#10;低可信度描述已自动生成"/>
            <p:cNvPicPr/>
            <p:nvPr/>
          </p:nvPicPr>
          <p:blipFill rotWithShape="1">
            <a:blip r:embed="rId2" cstate="screen"/>
            <a:srcRect r="-963"/>
            <a:stretch>
              <a:fillRect/>
            </a:stretch>
          </p:blipFill>
          <p:spPr>
            <a:xfrm>
              <a:off x="6496048" y="2517805"/>
              <a:ext cx="1692000" cy="1512000"/>
            </a:xfrm>
            <a:prstGeom prst="rect">
              <a:avLst/>
            </a:prstGeom>
          </p:spPr>
        </p:pic>
      </p:grpSp>
      <p:cxnSp>
        <p:nvCxnSpPr>
          <p:cNvPr id="16" name="直接连接符 15"/>
          <p:cNvCxnSpPr/>
          <p:nvPr/>
        </p:nvCxnSpPr>
        <p:spPr>
          <a:xfrm>
            <a:off x="1295400" y="4388119"/>
            <a:ext cx="107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470956" y="4388119"/>
            <a:ext cx="1070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009816" y="3901077"/>
            <a:ext cx="10704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257300" y="2279015"/>
            <a:ext cx="1797050" cy="1529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1775460" y="1242695"/>
            <a:ext cx="581025" cy="581025"/>
          </a:xfrm>
          <a:prstGeom prst="rect">
            <a:avLst/>
          </a:prstGeom>
          <a:gradFill>
            <a:gsLst>
              <a:gs pos="100000">
                <a:srgbClr val="0058DA">
                  <a:alpha val="91000"/>
                </a:srgbClr>
              </a:gs>
              <a:gs pos="0">
                <a:srgbClr val="0771FE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5465" y="1235075"/>
            <a:ext cx="581025" cy="581025"/>
          </a:xfrm>
          <a:prstGeom prst="rect">
            <a:avLst/>
          </a:prstGeom>
          <a:gradFill>
            <a:gsLst>
              <a:gs pos="100000">
                <a:srgbClr val="0058DA">
                  <a:alpha val="91000"/>
                </a:srgbClr>
              </a:gs>
              <a:gs pos="0">
                <a:srgbClr val="0771FE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17695" y="845820"/>
            <a:ext cx="581025" cy="581025"/>
          </a:xfrm>
          <a:prstGeom prst="rect">
            <a:avLst/>
          </a:prstGeom>
          <a:gradFill>
            <a:gsLst>
              <a:gs pos="100000">
                <a:srgbClr val="F46528"/>
              </a:gs>
              <a:gs pos="0">
                <a:srgbClr val="FE9406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kern="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03</a:t>
            </a: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3768725" y="1628775"/>
            <a:ext cx="1911350" cy="1935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380220" y="2868930"/>
            <a:ext cx="1797050" cy="798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5400" b="1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幼圆" panose="02010509060101010101" charset="-122"/>
                <a:ea typeface="幼圆" panose="02010509060101010101" charset="-122"/>
                <a:sym typeface="思源黑体 CN Medium" panose="020B0600000000000000" pitchFamily="34" charset="-122"/>
              </a:rPr>
              <a:t>词汇</a:t>
            </a:r>
            <a:endParaRPr lang="zh-CN" altLang="en-US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245" y="269875"/>
            <a:ext cx="3096895" cy="5168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916670" y="175260"/>
            <a:ext cx="2214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矩形 71"/>
          <p:cNvSpPr/>
          <p:nvPr/>
        </p:nvSpPr>
        <p:spPr>
          <a:xfrm flipH="1">
            <a:off x="9027160" y="3183255"/>
            <a:ext cx="359410" cy="37401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0" y="0"/>
            <a:ext cx="443197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91000"/>
                </a:schemeClr>
              </a:gs>
              <a:gs pos="0">
                <a:schemeClr val="accent4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8" name="图片 7" descr="城市中繁忙的斑马线"/>
          <p:cNvPicPr>
            <a:picLocks noChangeAspect="1"/>
          </p:cNvPicPr>
          <p:nvPr/>
        </p:nvPicPr>
        <p:blipFill rotWithShape="1">
          <a:blip r:embed="rId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0"/>
            <a:ext cx="4415227" cy="6858000"/>
          </a:xfrm>
          <a:prstGeom prst="rect">
            <a:avLst/>
          </a:prstGeom>
          <a:effectLst/>
        </p:spPr>
      </p:pic>
      <p:sp>
        <p:nvSpPr>
          <p:cNvPr id="10" name="平行四边形 9"/>
          <p:cNvSpPr/>
          <p:nvPr/>
        </p:nvSpPr>
        <p:spPr>
          <a:xfrm>
            <a:off x="3796686" y="1867884"/>
            <a:ext cx="6383650" cy="3561352"/>
          </a:xfrm>
          <a:prstGeom prst="parallelogram">
            <a:avLst/>
          </a:prstGeom>
          <a:solidFill>
            <a:schemeClr val="bg1"/>
          </a:solidFill>
          <a:ln>
            <a:noFill/>
          </a:ln>
          <a:effectLst>
            <a:outerShdw blurRad="152400" dist="139700" dir="5400000" sx="97000" sy="97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6059805" y="3243263"/>
            <a:ext cx="5194935" cy="6076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汉语欧化的语言学特征</a:t>
            </a:r>
            <a:endParaRPr lang="zh-CN" altLang="en-US" sz="28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3023" y="3769684"/>
            <a:ext cx="44717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zh-CN" sz="12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Linguistic Features of the Europeanization of Chinese</a:t>
            </a:r>
            <a:endParaRPr lang="en-US" altLang="zh-CN" sz="1200" dirty="0">
              <a:effectLst/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96686" y="1798048"/>
            <a:ext cx="6383650" cy="13967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1970" y="2768968"/>
            <a:ext cx="11435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endParaRPr lang="zh-CN" altLang="en-US" sz="96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48797" y="2777452"/>
            <a:ext cx="2419867" cy="41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PART 02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153150" y="3196679"/>
            <a:ext cx="2736056" cy="61555"/>
            <a:chOff x="6153150" y="3187154"/>
            <a:chExt cx="2736056" cy="61555"/>
          </a:xfrm>
        </p:grpSpPr>
        <p:sp>
          <p:nvSpPr>
            <p:cNvPr id="12" name="矩形 11"/>
            <p:cNvSpPr/>
            <p:nvPr/>
          </p:nvSpPr>
          <p:spPr>
            <a:xfrm>
              <a:off x="6153150" y="3187154"/>
              <a:ext cx="559594" cy="615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6712744" y="3192785"/>
              <a:ext cx="2176462" cy="21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6073860" y="4356434"/>
            <a:ext cx="1265929" cy="275590"/>
            <a:chOff x="5753064" y="5755153"/>
            <a:chExt cx="1265929" cy="275590"/>
          </a:xfrm>
        </p:grpSpPr>
        <p:sp>
          <p:nvSpPr>
            <p:cNvPr id="52" name="矩形 51"/>
            <p:cNvSpPr/>
            <p:nvPr/>
          </p:nvSpPr>
          <p:spPr>
            <a:xfrm flipH="1">
              <a:off x="5753064" y="5832188"/>
              <a:ext cx="122929" cy="122929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875993" y="5755153"/>
              <a:ext cx="114300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词汇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73" name="文本框 72"/>
          <p:cNvSpPr txBox="1"/>
          <p:nvPr/>
        </p:nvSpPr>
        <p:spPr>
          <a:xfrm>
            <a:off x="8085455" y="4234180"/>
            <a:ext cx="1143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语法</a:t>
            </a:r>
            <a:endParaRPr lang="zh-CN" altLang="en-US" sz="2800" b="1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8673465" y="343535"/>
            <a:ext cx="3096260" cy="511810"/>
          </a:xfrm>
          <a:prstGeom prst="parallelogram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0800000" flipV="1">
            <a:off x="9528175" y="343535"/>
            <a:ext cx="1386840" cy="47244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7700095" y="4338019"/>
            <a:ext cx="330835" cy="29400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47675" y="359611"/>
            <a:ext cx="3724275" cy="627179"/>
            <a:chOff x="447675" y="358953"/>
            <a:chExt cx="3724275" cy="657047"/>
          </a:xfrm>
        </p:grpSpPr>
        <p:sp>
          <p:nvSpPr>
            <p:cNvPr id="4" name="文本框 3"/>
            <p:cNvSpPr txBox="1"/>
            <p:nvPr/>
          </p:nvSpPr>
          <p:spPr>
            <a:xfrm>
              <a:off x="1181787" y="358953"/>
              <a:ext cx="2990163" cy="5468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被动语态增多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7675" y="381000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F46528"/>
                </a:gs>
                <a:gs pos="0">
                  <a:srgbClr val="FE940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11175" y="434975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0058DA">
                    <a:alpha val="91000"/>
                  </a:srgbClr>
                </a:gs>
                <a:gs pos="0">
                  <a:srgbClr val="0771FE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01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27735" y="786765"/>
            <a:ext cx="2666365" cy="2806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Increase in passive voice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327275" y="3970020"/>
            <a:ext cx="1530985" cy="632242"/>
            <a:chOff x="2303483" y="3894014"/>
            <a:chExt cx="1530683" cy="662423"/>
          </a:xfrm>
        </p:grpSpPr>
        <p:sp>
          <p:nvSpPr>
            <p:cNvPr id="16" name="文本框 15"/>
            <p:cNvSpPr txBox="1"/>
            <p:nvPr/>
          </p:nvSpPr>
          <p:spPr>
            <a:xfrm>
              <a:off x="2303483" y="3894014"/>
              <a:ext cx="1530683" cy="5595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pPr algn="l"/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18.3</a:t>
              </a:r>
              <a:r>
                <a:rPr lang="zh-CN" altLang="en-US" sz="1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 亿元</a:t>
              </a:r>
              <a:endParaRPr lang="en-US" altLang="zh-CN" sz="1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489823" y="4295528"/>
              <a:ext cx="5962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384597" y="4267691"/>
              <a:ext cx="1229690" cy="288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今年收益</a:t>
              </a:r>
              <a:endPara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35" name="textcount"/>
          <p:cNvSpPr txBox="1"/>
          <p:nvPr/>
        </p:nvSpPr>
        <p:spPr>
          <a:xfrm>
            <a:off x="1028700" y="1804035"/>
            <a:ext cx="10104755" cy="137668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</a:t>
            </a:r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英语必须用特定的形式标记来表被动语态，即助动词ｂｅ＋动词的过去分词。而汉语表示被动时，通常借助上下文语境的理解。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</a:t>
            </a:r>
            <a:r>
              <a:rPr lang="zh-CN" altLang="en-US" sz="2400" dirty="0">
                <a:solidFill>
                  <a:schemeClr val="accent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被动式的范围扩大了，即不再限于不幸或不愉快的事情</a:t>
            </a:r>
            <a:endParaRPr lang="zh-CN" altLang="en-US" sz="2400" dirty="0">
              <a:solidFill>
                <a:schemeClr val="accent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36650" y="4504055"/>
            <a:ext cx="756920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）河水被晚霞照得有些微红。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）点赞！山西省这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14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人被授予第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20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届全国青年岗位能手。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99845" y="3820795"/>
            <a:ext cx="320675" cy="3289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00860" y="3731895"/>
            <a:ext cx="4077970" cy="5340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例子：</a:t>
            </a:r>
            <a:endParaRPr lang="zh-CN" altLang="en-US" sz="2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14" name="图片 13" descr="templates\docerresourceshop\icons\\303b32303039333134313bbcfdcdb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3840000">
            <a:off x="8588375" y="4420870"/>
            <a:ext cx="1389380" cy="10058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46140" y="5688330"/>
            <a:ext cx="573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汉语中被动语态的使用范围已不再受限制。</a:t>
            </a:r>
            <a:endParaRPr lang="zh-CN" altLang="en-US" sz="24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45" y="269875"/>
            <a:ext cx="3096895" cy="51689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994775" y="260350"/>
            <a:ext cx="20116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3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两个徒步旅行者在岩石上互相帮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0" y="0"/>
            <a:ext cx="12948864" cy="68579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0"/>
            <a:ext cx="12948864" cy="685800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06416" y="3410453"/>
            <a:ext cx="3427934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gradFill>
                  <a:gsLst>
                    <a:gs pos="100000">
                      <a:schemeClr val="accent2">
                        <a:lumMod val="99000"/>
                      </a:schemeClr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衔接增多</a:t>
            </a:r>
            <a:endParaRPr lang="zh-CN" altLang="en-US" sz="2000" b="1" dirty="0">
              <a:gradFill>
                <a:gsLst>
                  <a:gs pos="100000">
                    <a:schemeClr val="accent2">
                      <a:lumMod val="99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</a:gsLst>
                <a:lin ang="2700000" scaled="0"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45750" y="2325094"/>
            <a:ext cx="3934002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gradFill>
                  <a:gsLst>
                    <a:gs pos="100000">
                      <a:schemeClr val="accent2">
                        <a:lumMod val="99000"/>
                      </a:schemeClr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主语增多</a:t>
            </a:r>
            <a:endParaRPr lang="zh-CN" altLang="en-US" sz="2000" b="1" dirty="0">
              <a:gradFill>
                <a:gsLst>
                  <a:gs pos="100000">
                    <a:schemeClr val="accent2">
                      <a:lumMod val="99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</a:gsLst>
                <a:lin ang="2700000" scaled="0"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11887" y="1040417"/>
            <a:ext cx="2766917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gradFill>
                  <a:gsLst>
                    <a:gs pos="100000">
                      <a:schemeClr val="accent2">
                        <a:lumMod val="99000"/>
                      </a:schemeClr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</a:gsLst>
                  <a:lin ang="2700000" scaled="0"/>
                </a:gra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定语增长</a:t>
            </a:r>
            <a:endParaRPr lang="zh-CN" altLang="en-US" sz="2000" b="1" dirty="0">
              <a:gradFill>
                <a:gsLst>
                  <a:gs pos="100000">
                    <a:schemeClr val="accent2">
                      <a:lumMod val="99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</a:gsLst>
                <a:lin ang="2700000" scaled="0"/>
              </a:gra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1305840" y="3842281"/>
            <a:ext cx="0" cy="2082269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1234966" y="3668175"/>
            <a:ext cx="141748" cy="1417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4456878" y="2752818"/>
            <a:ext cx="0" cy="3102333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4386004" y="2587541"/>
            <a:ext cx="141748" cy="1417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7541013" y="1394525"/>
            <a:ext cx="0" cy="3063960"/>
          </a:xfrm>
          <a:prstGeom prst="lin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7470139" y="1262392"/>
            <a:ext cx="141748" cy="1417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06976" y="3957378"/>
            <a:ext cx="2539964" cy="2327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·如汉语关系词“……的时候”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和连接词“和”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and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使用频率的增加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·现代汉语的介词“关于”是由汉语动词“关”和介词“于”组合而衍生的新介词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·句首介词“在”用法的增多主要归功于翻译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545750" y="3037529"/>
            <a:ext cx="2539964" cy="28867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·英语是主语突出语言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，汉语是主题突出语言。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·由于受到英文原文的影响，汉语翻译文本中通常高频使用人称代词。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·使句意明确，指代清楚，语言精密。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·过多的主语违背了汉语的语言习惯，导致语言平淡，文风呆板，拖沓冗余。</a:t>
            </a:r>
            <a:endParaRPr lang="en-US" altLang="zh-CN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07916" y="1869265"/>
            <a:ext cx="2539964" cy="26073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·英语中定语位置较为灵活，可前置也可后置，而汉语中定语前置居多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；汉语的定语通常不宜过长，而英语中的长定语句较为常见。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众多的西方译作将原文的长定语句简单地直译下来，进而逐渐为国人所接纳、学习。如今的长定语句已较为普遍。</a:t>
            </a:r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7832" y="786545"/>
            <a:ext cx="2666657" cy="2818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Please add up your title here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-101600" y="2891349"/>
            <a:ext cx="12462480" cy="4459193"/>
          </a:xfrm>
          <a:custGeom>
            <a:avLst/>
            <a:gdLst>
              <a:gd name="connsiteX0" fmla="*/ 177800 w 12462480"/>
              <a:gd name="connsiteY0" fmla="*/ 3738051 h 4459193"/>
              <a:gd name="connsiteX1" fmla="*/ 711200 w 12462480"/>
              <a:gd name="connsiteY1" fmla="*/ 2849051 h 4459193"/>
              <a:gd name="connsiteX2" fmla="*/ 927100 w 12462480"/>
              <a:gd name="connsiteY2" fmla="*/ 2722051 h 4459193"/>
              <a:gd name="connsiteX3" fmla="*/ 1181100 w 12462480"/>
              <a:gd name="connsiteY3" fmla="*/ 2709351 h 4459193"/>
              <a:gd name="connsiteX4" fmla="*/ 2755900 w 12462480"/>
              <a:gd name="connsiteY4" fmla="*/ 2722051 h 4459193"/>
              <a:gd name="connsiteX5" fmla="*/ 3238500 w 12462480"/>
              <a:gd name="connsiteY5" fmla="*/ 2683951 h 4459193"/>
              <a:gd name="connsiteX6" fmla="*/ 3759200 w 12462480"/>
              <a:gd name="connsiteY6" fmla="*/ 2658551 h 4459193"/>
              <a:gd name="connsiteX7" fmla="*/ 4114800 w 12462480"/>
              <a:gd name="connsiteY7" fmla="*/ 2582351 h 4459193"/>
              <a:gd name="connsiteX8" fmla="*/ 4241800 w 12462480"/>
              <a:gd name="connsiteY8" fmla="*/ 2506151 h 4459193"/>
              <a:gd name="connsiteX9" fmla="*/ 4394200 w 12462480"/>
              <a:gd name="connsiteY9" fmla="*/ 2391851 h 4459193"/>
              <a:gd name="connsiteX10" fmla="*/ 4533900 w 12462480"/>
              <a:gd name="connsiteY10" fmla="*/ 2290251 h 4459193"/>
              <a:gd name="connsiteX11" fmla="*/ 4762500 w 12462480"/>
              <a:gd name="connsiteY11" fmla="*/ 2074351 h 4459193"/>
              <a:gd name="connsiteX12" fmla="*/ 4838700 w 12462480"/>
              <a:gd name="connsiteY12" fmla="*/ 1985451 h 4459193"/>
              <a:gd name="connsiteX13" fmla="*/ 5080000 w 12462480"/>
              <a:gd name="connsiteY13" fmla="*/ 1807651 h 4459193"/>
              <a:gd name="connsiteX14" fmla="*/ 5245100 w 12462480"/>
              <a:gd name="connsiteY14" fmla="*/ 1731451 h 4459193"/>
              <a:gd name="connsiteX15" fmla="*/ 5600700 w 12462480"/>
              <a:gd name="connsiteY15" fmla="*/ 1629851 h 4459193"/>
              <a:gd name="connsiteX16" fmla="*/ 5740400 w 12462480"/>
              <a:gd name="connsiteY16" fmla="*/ 1604451 h 4459193"/>
              <a:gd name="connsiteX17" fmla="*/ 6426200 w 12462480"/>
              <a:gd name="connsiteY17" fmla="*/ 1477451 h 4459193"/>
              <a:gd name="connsiteX18" fmla="*/ 6629400 w 12462480"/>
              <a:gd name="connsiteY18" fmla="*/ 1464751 h 4459193"/>
              <a:gd name="connsiteX19" fmla="*/ 7073900 w 12462480"/>
              <a:gd name="connsiteY19" fmla="*/ 1413951 h 4459193"/>
              <a:gd name="connsiteX20" fmla="*/ 7327900 w 12462480"/>
              <a:gd name="connsiteY20" fmla="*/ 1388551 h 4459193"/>
              <a:gd name="connsiteX21" fmla="*/ 8686800 w 12462480"/>
              <a:gd name="connsiteY21" fmla="*/ 1363151 h 4459193"/>
              <a:gd name="connsiteX22" fmla="*/ 8788400 w 12462480"/>
              <a:gd name="connsiteY22" fmla="*/ 1299651 h 4459193"/>
              <a:gd name="connsiteX23" fmla="*/ 8851900 w 12462480"/>
              <a:gd name="connsiteY23" fmla="*/ 1223451 h 4459193"/>
              <a:gd name="connsiteX24" fmla="*/ 8864600 w 12462480"/>
              <a:gd name="connsiteY24" fmla="*/ 1185351 h 4459193"/>
              <a:gd name="connsiteX25" fmla="*/ 8890000 w 12462480"/>
              <a:gd name="connsiteY25" fmla="*/ 1147251 h 4459193"/>
              <a:gd name="connsiteX26" fmla="*/ 8902700 w 12462480"/>
              <a:gd name="connsiteY26" fmla="*/ 1083751 h 4459193"/>
              <a:gd name="connsiteX27" fmla="*/ 8915400 w 12462480"/>
              <a:gd name="connsiteY27" fmla="*/ 1045651 h 4459193"/>
              <a:gd name="connsiteX28" fmla="*/ 9105900 w 12462480"/>
              <a:gd name="connsiteY28" fmla="*/ 931351 h 4459193"/>
              <a:gd name="connsiteX29" fmla="*/ 9182100 w 12462480"/>
              <a:gd name="connsiteY29" fmla="*/ 918651 h 4459193"/>
              <a:gd name="connsiteX30" fmla="*/ 9626600 w 12462480"/>
              <a:gd name="connsiteY30" fmla="*/ 905951 h 4459193"/>
              <a:gd name="connsiteX31" fmla="*/ 9766300 w 12462480"/>
              <a:gd name="connsiteY31" fmla="*/ 842451 h 4459193"/>
              <a:gd name="connsiteX32" fmla="*/ 9842500 w 12462480"/>
              <a:gd name="connsiteY32" fmla="*/ 804351 h 4459193"/>
              <a:gd name="connsiteX33" fmla="*/ 9956800 w 12462480"/>
              <a:gd name="connsiteY33" fmla="*/ 753551 h 4459193"/>
              <a:gd name="connsiteX34" fmla="*/ 10083800 w 12462480"/>
              <a:gd name="connsiteY34" fmla="*/ 690051 h 4459193"/>
              <a:gd name="connsiteX35" fmla="*/ 10287000 w 12462480"/>
              <a:gd name="connsiteY35" fmla="*/ 613851 h 4459193"/>
              <a:gd name="connsiteX36" fmla="*/ 10375900 w 12462480"/>
              <a:gd name="connsiteY36" fmla="*/ 575751 h 4459193"/>
              <a:gd name="connsiteX37" fmla="*/ 10477500 w 12462480"/>
              <a:gd name="connsiteY37" fmla="*/ 537651 h 4459193"/>
              <a:gd name="connsiteX38" fmla="*/ 10515600 w 12462480"/>
              <a:gd name="connsiteY38" fmla="*/ 524951 h 4459193"/>
              <a:gd name="connsiteX39" fmla="*/ 10617200 w 12462480"/>
              <a:gd name="connsiteY39" fmla="*/ 474151 h 4459193"/>
              <a:gd name="connsiteX40" fmla="*/ 10693400 w 12462480"/>
              <a:gd name="connsiteY40" fmla="*/ 448751 h 4459193"/>
              <a:gd name="connsiteX41" fmla="*/ 10744200 w 12462480"/>
              <a:gd name="connsiteY41" fmla="*/ 423351 h 4459193"/>
              <a:gd name="connsiteX42" fmla="*/ 10833100 w 12462480"/>
              <a:gd name="connsiteY42" fmla="*/ 385251 h 4459193"/>
              <a:gd name="connsiteX43" fmla="*/ 10960100 w 12462480"/>
              <a:gd name="connsiteY43" fmla="*/ 321751 h 4459193"/>
              <a:gd name="connsiteX44" fmla="*/ 11125200 w 12462480"/>
              <a:gd name="connsiteY44" fmla="*/ 258251 h 4459193"/>
              <a:gd name="connsiteX45" fmla="*/ 11239500 w 12462480"/>
              <a:gd name="connsiteY45" fmla="*/ 207451 h 4459193"/>
              <a:gd name="connsiteX46" fmla="*/ 11353800 w 12462480"/>
              <a:gd name="connsiteY46" fmla="*/ 182051 h 4459193"/>
              <a:gd name="connsiteX47" fmla="*/ 11506200 w 12462480"/>
              <a:gd name="connsiteY47" fmla="*/ 131251 h 4459193"/>
              <a:gd name="connsiteX48" fmla="*/ 11722100 w 12462480"/>
              <a:gd name="connsiteY48" fmla="*/ 55051 h 4459193"/>
              <a:gd name="connsiteX49" fmla="*/ 11823700 w 12462480"/>
              <a:gd name="connsiteY49" fmla="*/ 42351 h 4459193"/>
              <a:gd name="connsiteX50" fmla="*/ 11912600 w 12462480"/>
              <a:gd name="connsiteY50" fmla="*/ 16951 h 4459193"/>
              <a:gd name="connsiteX51" fmla="*/ 12369800 w 12462480"/>
              <a:gd name="connsiteY51" fmla="*/ 16951 h 4459193"/>
              <a:gd name="connsiteX52" fmla="*/ 12369800 w 12462480"/>
              <a:gd name="connsiteY52" fmla="*/ 944051 h 4459193"/>
              <a:gd name="connsiteX53" fmla="*/ 12357100 w 12462480"/>
              <a:gd name="connsiteY53" fmla="*/ 1058351 h 4459193"/>
              <a:gd name="connsiteX54" fmla="*/ 12369800 w 12462480"/>
              <a:gd name="connsiteY54" fmla="*/ 2417251 h 4459193"/>
              <a:gd name="connsiteX55" fmla="*/ 12395200 w 12462480"/>
              <a:gd name="connsiteY55" fmla="*/ 2569651 h 4459193"/>
              <a:gd name="connsiteX56" fmla="*/ 12407900 w 12462480"/>
              <a:gd name="connsiteY56" fmla="*/ 3064951 h 4459193"/>
              <a:gd name="connsiteX57" fmla="*/ 12255500 w 12462480"/>
              <a:gd name="connsiteY57" fmla="*/ 4347651 h 4459193"/>
              <a:gd name="connsiteX58" fmla="*/ 12039600 w 12462480"/>
              <a:gd name="connsiteY58" fmla="*/ 4436551 h 4459193"/>
              <a:gd name="connsiteX59" fmla="*/ 7366000 w 12462480"/>
              <a:gd name="connsiteY59" fmla="*/ 4398451 h 4459193"/>
              <a:gd name="connsiteX60" fmla="*/ 6045200 w 12462480"/>
              <a:gd name="connsiteY60" fmla="*/ 4373051 h 4459193"/>
              <a:gd name="connsiteX61" fmla="*/ 2565400 w 12462480"/>
              <a:gd name="connsiteY61" fmla="*/ 4385751 h 4459193"/>
              <a:gd name="connsiteX62" fmla="*/ 342900 w 12462480"/>
              <a:gd name="connsiteY62" fmla="*/ 4322251 h 4459193"/>
              <a:gd name="connsiteX63" fmla="*/ 266700 w 12462480"/>
              <a:gd name="connsiteY63" fmla="*/ 4296851 h 4459193"/>
              <a:gd name="connsiteX64" fmla="*/ 215900 w 12462480"/>
              <a:gd name="connsiteY64" fmla="*/ 4258751 h 4459193"/>
              <a:gd name="connsiteX65" fmla="*/ 152400 w 12462480"/>
              <a:gd name="connsiteY65" fmla="*/ 4220651 h 4459193"/>
              <a:gd name="connsiteX66" fmla="*/ 76200 w 12462480"/>
              <a:gd name="connsiteY66" fmla="*/ 4131751 h 4459193"/>
              <a:gd name="connsiteX67" fmla="*/ 0 w 12462480"/>
              <a:gd name="connsiteY67" fmla="*/ 4055551 h 4459193"/>
              <a:gd name="connsiteX68" fmla="*/ 12700 w 12462480"/>
              <a:gd name="connsiteY68" fmla="*/ 3928551 h 4459193"/>
              <a:gd name="connsiteX69" fmla="*/ 38100 w 12462480"/>
              <a:gd name="connsiteY69" fmla="*/ 3890451 h 4459193"/>
              <a:gd name="connsiteX70" fmla="*/ 127000 w 12462480"/>
              <a:gd name="connsiteY70" fmla="*/ 3801551 h 4459193"/>
              <a:gd name="connsiteX71" fmla="*/ 152400 w 12462480"/>
              <a:gd name="connsiteY71" fmla="*/ 3750751 h 4459193"/>
              <a:gd name="connsiteX72" fmla="*/ 177800 w 12462480"/>
              <a:gd name="connsiteY72" fmla="*/ 3687251 h 445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462480" h="4459193">
                <a:moveTo>
                  <a:pt x="177800" y="3738051"/>
                </a:moveTo>
                <a:cubicBezTo>
                  <a:pt x="362502" y="3322471"/>
                  <a:pt x="379744" y="3188216"/>
                  <a:pt x="711200" y="2849051"/>
                </a:cubicBezTo>
                <a:cubicBezTo>
                  <a:pt x="769557" y="2789337"/>
                  <a:pt x="847068" y="2745844"/>
                  <a:pt x="927100" y="2722051"/>
                </a:cubicBezTo>
                <a:cubicBezTo>
                  <a:pt x="1008357" y="2697893"/>
                  <a:pt x="1096433" y="2713584"/>
                  <a:pt x="1181100" y="2709351"/>
                </a:cubicBezTo>
                <a:cubicBezTo>
                  <a:pt x="1844326" y="2727522"/>
                  <a:pt x="2134206" y="2749992"/>
                  <a:pt x="2755900" y="2722051"/>
                </a:cubicBezTo>
                <a:cubicBezTo>
                  <a:pt x="2917104" y="2714806"/>
                  <a:pt x="3077356" y="2692432"/>
                  <a:pt x="3238500" y="2683951"/>
                </a:cubicBezTo>
                <a:lnTo>
                  <a:pt x="3759200" y="2658551"/>
                </a:lnTo>
                <a:cubicBezTo>
                  <a:pt x="3806699" y="2649645"/>
                  <a:pt x="4052959" y="2607650"/>
                  <a:pt x="4114800" y="2582351"/>
                </a:cubicBezTo>
                <a:cubicBezTo>
                  <a:pt x="4160493" y="2563658"/>
                  <a:pt x="4199935" y="2532316"/>
                  <a:pt x="4241800" y="2506151"/>
                </a:cubicBezTo>
                <a:cubicBezTo>
                  <a:pt x="4359776" y="2432416"/>
                  <a:pt x="4279098" y="2479870"/>
                  <a:pt x="4394200" y="2391851"/>
                </a:cubicBezTo>
                <a:cubicBezTo>
                  <a:pt x="4439939" y="2356874"/>
                  <a:pt x="4489147" y="2326480"/>
                  <a:pt x="4533900" y="2290251"/>
                </a:cubicBezTo>
                <a:cubicBezTo>
                  <a:pt x="4594318" y="2241341"/>
                  <a:pt x="4706557" y="2134290"/>
                  <a:pt x="4762500" y="2074351"/>
                </a:cubicBezTo>
                <a:cubicBezTo>
                  <a:pt x="4789130" y="2045818"/>
                  <a:pt x="4812446" y="2014330"/>
                  <a:pt x="4838700" y="1985451"/>
                </a:cubicBezTo>
                <a:cubicBezTo>
                  <a:pt x="4905842" y="1911595"/>
                  <a:pt x="4989475" y="1849432"/>
                  <a:pt x="5080000" y="1807651"/>
                </a:cubicBezTo>
                <a:cubicBezTo>
                  <a:pt x="5135033" y="1782251"/>
                  <a:pt x="5188347" y="1752733"/>
                  <a:pt x="5245100" y="1731451"/>
                </a:cubicBezTo>
                <a:cubicBezTo>
                  <a:pt x="5375418" y="1682582"/>
                  <a:pt x="5472634" y="1655464"/>
                  <a:pt x="5600700" y="1629851"/>
                </a:cubicBezTo>
                <a:cubicBezTo>
                  <a:pt x="5647111" y="1620569"/>
                  <a:pt x="5693989" y="1613733"/>
                  <a:pt x="5740400" y="1604451"/>
                </a:cubicBezTo>
                <a:cubicBezTo>
                  <a:pt x="5990306" y="1554470"/>
                  <a:pt x="6181698" y="1504618"/>
                  <a:pt x="6426200" y="1477451"/>
                </a:cubicBezTo>
                <a:cubicBezTo>
                  <a:pt x="6493650" y="1469957"/>
                  <a:pt x="6561667" y="1468984"/>
                  <a:pt x="6629400" y="1464751"/>
                </a:cubicBezTo>
                <a:cubicBezTo>
                  <a:pt x="7010767" y="1401190"/>
                  <a:pt x="6704679" y="1443888"/>
                  <a:pt x="7073900" y="1413951"/>
                </a:cubicBezTo>
                <a:cubicBezTo>
                  <a:pt x="7158711" y="1407074"/>
                  <a:pt x="7242853" y="1391230"/>
                  <a:pt x="7327900" y="1388551"/>
                </a:cubicBezTo>
                <a:cubicBezTo>
                  <a:pt x="7780721" y="1374289"/>
                  <a:pt x="8233833" y="1371618"/>
                  <a:pt x="8686800" y="1363151"/>
                </a:cubicBezTo>
                <a:cubicBezTo>
                  <a:pt x="8720667" y="1341984"/>
                  <a:pt x="8756101" y="1323141"/>
                  <a:pt x="8788400" y="1299651"/>
                </a:cubicBezTo>
                <a:cubicBezTo>
                  <a:pt x="8810469" y="1283601"/>
                  <a:pt x="8839334" y="1248584"/>
                  <a:pt x="8851900" y="1223451"/>
                </a:cubicBezTo>
                <a:cubicBezTo>
                  <a:pt x="8857887" y="1211477"/>
                  <a:pt x="8858613" y="1197325"/>
                  <a:pt x="8864600" y="1185351"/>
                </a:cubicBezTo>
                <a:cubicBezTo>
                  <a:pt x="8871426" y="1171699"/>
                  <a:pt x="8881533" y="1159951"/>
                  <a:pt x="8890000" y="1147251"/>
                </a:cubicBezTo>
                <a:cubicBezTo>
                  <a:pt x="8894233" y="1126084"/>
                  <a:pt x="8897465" y="1104692"/>
                  <a:pt x="8902700" y="1083751"/>
                </a:cubicBezTo>
                <a:cubicBezTo>
                  <a:pt x="8905947" y="1070764"/>
                  <a:pt x="8904690" y="1053683"/>
                  <a:pt x="8915400" y="1045651"/>
                </a:cubicBezTo>
                <a:cubicBezTo>
                  <a:pt x="8974642" y="1001219"/>
                  <a:pt x="9039040" y="963189"/>
                  <a:pt x="9105900" y="931351"/>
                </a:cubicBezTo>
                <a:cubicBezTo>
                  <a:pt x="9129149" y="920280"/>
                  <a:pt x="9156380" y="919906"/>
                  <a:pt x="9182100" y="918651"/>
                </a:cubicBezTo>
                <a:cubicBezTo>
                  <a:pt x="9330151" y="911429"/>
                  <a:pt x="9478433" y="910184"/>
                  <a:pt x="9626600" y="905951"/>
                </a:cubicBezTo>
                <a:cubicBezTo>
                  <a:pt x="9759741" y="839380"/>
                  <a:pt x="9568883" y="933566"/>
                  <a:pt x="9766300" y="842451"/>
                </a:cubicBezTo>
                <a:cubicBezTo>
                  <a:pt x="9792084" y="830551"/>
                  <a:pt x="9816766" y="816360"/>
                  <a:pt x="9842500" y="804351"/>
                </a:cubicBezTo>
                <a:cubicBezTo>
                  <a:pt x="9880282" y="786719"/>
                  <a:pt x="9919120" y="771399"/>
                  <a:pt x="9956800" y="753551"/>
                </a:cubicBezTo>
                <a:cubicBezTo>
                  <a:pt x="9999574" y="733290"/>
                  <a:pt x="10040639" y="709474"/>
                  <a:pt x="10083800" y="690051"/>
                </a:cubicBezTo>
                <a:cubicBezTo>
                  <a:pt x="10279080" y="602175"/>
                  <a:pt x="10142048" y="669602"/>
                  <a:pt x="10287000" y="613851"/>
                </a:cubicBezTo>
                <a:cubicBezTo>
                  <a:pt x="10317091" y="602277"/>
                  <a:pt x="10345966" y="587725"/>
                  <a:pt x="10375900" y="575751"/>
                </a:cubicBezTo>
                <a:cubicBezTo>
                  <a:pt x="10409483" y="562318"/>
                  <a:pt x="10443508" y="550012"/>
                  <a:pt x="10477500" y="537651"/>
                </a:cubicBezTo>
                <a:cubicBezTo>
                  <a:pt x="10490081" y="533076"/>
                  <a:pt x="10503413" y="530491"/>
                  <a:pt x="10515600" y="524951"/>
                </a:cubicBezTo>
                <a:cubicBezTo>
                  <a:pt x="10550070" y="509283"/>
                  <a:pt x="10582397" y="489066"/>
                  <a:pt x="10617200" y="474151"/>
                </a:cubicBezTo>
                <a:cubicBezTo>
                  <a:pt x="10641809" y="463604"/>
                  <a:pt x="10668541" y="458695"/>
                  <a:pt x="10693400" y="448751"/>
                </a:cubicBezTo>
                <a:cubicBezTo>
                  <a:pt x="10710978" y="441720"/>
                  <a:pt x="10726965" y="431185"/>
                  <a:pt x="10744200" y="423351"/>
                </a:cubicBezTo>
                <a:cubicBezTo>
                  <a:pt x="10773550" y="410010"/>
                  <a:pt x="10803929" y="398979"/>
                  <a:pt x="10833100" y="385251"/>
                </a:cubicBezTo>
                <a:cubicBezTo>
                  <a:pt x="10875925" y="365098"/>
                  <a:pt x="10915925" y="338742"/>
                  <a:pt x="10960100" y="321751"/>
                </a:cubicBezTo>
                <a:cubicBezTo>
                  <a:pt x="11015133" y="300584"/>
                  <a:pt x="11071318" y="282198"/>
                  <a:pt x="11125200" y="258251"/>
                </a:cubicBezTo>
                <a:cubicBezTo>
                  <a:pt x="11163300" y="241318"/>
                  <a:pt x="11199946" y="220636"/>
                  <a:pt x="11239500" y="207451"/>
                </a:cubicBezTo>
                <a:cubicBezTo>
                  <a:pt x="11276527" y="195109"/>
                  <a:pt x="11316272" y="192773"/>
                  <a:pt x="11353800" y="182051"/>
                </a:cubicBezTo>
                <a:cubicBezTo>
                  <a:pt x="11405288" y="167340"/>
                  <a:pt x="11455876" y="149551"/>
                  <a:pt x="11506200" y="131251"/>
                </a:cubicBezTo>
                <a:cubicBezTo>
                  <a:pt x="11593531" y="99494"/>
                  <a:pt x="11635516" y="72368"/>
                  <a:pt x="11722100" y="55051"/>
                </a:cubicBezTo>
                <a:cubicBezTo>
                  <a:pt x="11755567" y="48358"/>
                  <a:pt x="11789833" y="46584"/>
                  <a:pt x="11823700" y="42351"/>
                </a:cubicBezTo>
                <a:cubicBezTo>
                  <a:pt x="11853333" y="33884"/>
                  <a:pt x="11882570" y="23881"/>
                  <a:pt x="11912600" y="16951"/>
                </a:cubicBezTo>
                <a:cubicBezTo>
                  <a:pt x="12065224" y="-18270"/>
                  <a:pt x="12204459" y="11440"/>
                  <a:pt x="12369800" y="16951"/>
                </a:cubicBezTo>
                <a:cubicBezTo>
                  <a:pt x="12475800" y="334952"/>
                  <a:pt x="12391943" y="69419"/>
                  <a:pt x="12369800" y="944051"/>
                </a:cubicBezTo>
                <a:cubicBezTo>
                  <a:pt x="12368830" y="982373"/>
                  <a:pt x="12361333" y="1020251"/>
                  <a:pt x="12357100" y="1058351"/>
                </a:cubicBezTo>
                <a:cubicBezTo>
                  <a:pt x="12361333" y="1511318"/>
                  <a:pt x="12358384" y="1964408"/>
                  <a:pt x="12369800" y="2417251"/>
                </a:cubicBezTo>
                <a:cubicBezTo>
                  <a:pt x="12371098" y="2468735"/>
                  <a:pt x="12392176" y="2518239"/>
                  <a:pt x="12395200" y="2569651"/>
                </a:cubicBezTo>
                <a:cubicBezTo>
                  <a:pt x="12404898" y="2734520"/>
                  <a:pt x="12403667" y="2899851"/>
                  <a:pt x="12407900" y="3064951"/>
                </a:cubicBezTo>
                <a:cubicBezTo>
                  <a:pt x="12405498" y="3170657"/>
                  <a:pt x="12605117" y="4088675"/>
                  <a:pt x="12255500" y="4347651"/>
                </a:cubicBezTo>
                <a:cubicBezTo>
                  <a:pt x="12192960" y="4393977"/>
                  <a:pt x="12111567" y="4406918"/>
                  <a:pt x="12039600" y="4436551"/>
                </a:cubicBezTo>
                <a:lnTo>
                  <a:pt x="7366000" y="4398451"/>
                </a:lnTo>
                <a:lnTo>
                  <a:pt x="6045200" y="4373051"/>
                </a:lnTo>
                <a:lnTo>
                  <a:pt x="2565400" y="4385751"/>
                </a:lnTo>
                <a:cubicBezTo>
                  <a:pt x="-363877" y="4350670"/>
                  <a:pt x="1146006" y="4609074"/>
                  <a:pt x="342900" y="4322251"/>
                </a:cubicBezTo>
                <a:cubicBezTo>
                  <a:pt x="317686" y="4313246"/>
                  <a:pt x="292100" y="4305318"/>
                  <a:pt x="266700" y="4296851"/>
                </a:cubicBezTo>
                <a:cubicBezTo>
                  <a:pt x="249767" y="4284151"/>
                  <a:pt x="233512" y="4270492"/>
                  <a:pt x="215900" y="4258751"/>
                </a:cubicBezTo>
                <a:cubicBezTo>
                  <a:pt x="195361" y="4245059"/>
                  <a:pt x="172147" y="4235462"/>
                  <a:pt x="152400" y="4220651"/>
                </a:cubicBezTo>
                <a:cubicBezTo>
                  <a:pt x="110550" y="4189263"/>
                  <a:pt x="111857" y="4171370"/>
                  <a:pt x="76200" y="4131751"/>
                </a:cubicBezTo>
                <a:cubicBezTo>
                  <a:pt x="52170" y="4105051"/>
                  <a:pt x="0" y="4055551"/>
                  <a:pt x="0" y="4055551"/>
                </a:cubicBezTo>
                <a:cubicBezTo>
                  <a:pt x="4233" y="4013218"/>
                  <a:pt x="3133" y="3970006"/>
                  <a:pt x="12700" y="3928551"/>
                </a:cubicBezTo>
                <a:cubicBezTo>
                  <a:pt x="16132" y="3913678"/>
                  <a:pt x="27889" y="3901796"/>
                  <a:pt x="38100" y="3890451"/>
                </a:cubicBezTo>
                <a:cubicBezTo>
                  <a:pt x="66135" y="3859301"/>
                  <a:pt x="108258" y="3839035"/>
                  <a:pt x="127000" y="3801551"/>
                </a:cubicBezTo>
                <a:cubicBezTo>
                  <a:pt x="135467" y="3784618"/>
                  <a:pt x="145753" y="3768478"/>
                  <a:pt x="152400" y="3750751"/>
                </a:cubicBezTo>
                <a:cubicBezTo>
                  <a:pt x="177874" y="3682821"/>
                  <a:pt x="148875" y="3716176"/>
                  <a:pt x="177800" y="3687251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7675" y="371382"/>
            <a:ext cx="3724275" cy="644618"/>
            <a:chOff x="447675" y="371382"/>
            <a:chExt cx="3724275" cy="644618"/>
          </a:xfrm>
        </p:grpSpPr>
        <p:sp>
          <p:nvSpPr>
            <p:cNvPr id="21" name="文本框 20"/>
            <p:cNvSpPr txBox="1"/>
            <p:nvPr/>
          </p:nvSpPr>
          <p:spPr>
            <a:xfrm>
              <a:off x="1181787" y="371382"/>
              <a:ext cx="2990163" cy="52197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语法</a:t>
              </a:r>
              <a:endParaRPr lang="zh-CN" altLang="en-US" sz="2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7675" y="381000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F46528"/>
                </a:gs>
                <a:gs pos="0">
                  <a:srgbClr val="FE9406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1175" y="434975"/>
              <a:ext cx="581025" cy="581025"/>
            </a:xfrm>
            <a:prstGeom prst="rect">
              <a:avLst/>
            </a:prstGeom>
            <a:gradFill>
              <a:gsLst>
                <a:gs pos="100000">
                  <a:srgbClr val="0058DA">
                    <a:alpha val="91000"/>
                  </a:srgbClr>
                </a:gs>
                <a:gs pos="0">
                  <a:srgbClr val="0771FE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675152" y="360163"/>
            <a:ext cx="2863273" cy="369332"/>
            <a:chOff x="40865" y="255606"/>
            <a:chExt cx="2863273" cy="369332"/>
          </a:xfrm>
        </p:grpSpPr>
        <p:sp>
          <p:nvSpPr>
            <p:cNvPr id="45" name="文本框 44"/>
            <p:cNvSpPr txBox="1"/>
            <p:nvPr/>
          </p:nvSpPr>
          <p:spPr>
            <a:xfrm>
              <a:off x="40865" y="255606"/>
              <a:ext cx="2137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LOGO</a:t>
              </a:r>
              <a:r>
                <a:rPr lang="en-US" altLang="zh-CN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 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  </a:t>
              </a:r>
              <a:r>
                <a:rPr lang="zh-CN" alt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思源黑体 CN Medium" panose="020B0600000000000000" pitchFamily="34" charset="-122"/>
                </a:rPr>
                <a:t>企业标志</a:t>
              </a:r>
              <a:endParaRPr lang="zh-CN" altLang="en-US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930442" y="316501"/>
              <a:ext cx="247982" cy="2624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293299" y="316501"/>
              <a:ext cx="247982" cy="2624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56156" y="316501"/>
              <a:ext cx="247982" cy="26249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245" y="269875"/>
            <a:ext cx="3096895" cy="516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836660" y="186690"/>
            <a:ext cx="2214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第五小组</a:t>
            </a:r>
            <a:endParaRPr lang="zh-CN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7b74f3f-db2a-4963-9772-e44ae66be504"/>
  <p:tag name="COMMONDATA" val="eyJoZGlkIjoiZDBiNzhlNDRlNWEwOTFhY2JiNzQzY2E3NmJkNTYwYzIifQ=="/>
</p:tagLst>
</file>

<file path=ppt/theme/theme1.xml><?xml version="1.0" encoding="utf-8"?>
<a:theme xmlns:a="http://schemas.openxmlformats.org/drawingml/2006/main" name="51PPT模板网   www.51pptmoban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8DA"/>
      </a:accent1>
      <a:accent2>
        <a:srgbClr val="ED7D31"/>
      </a:accent2>
      <a:accent3>
        <a:srgbClr val="A5A5A5"/>
      </a:accent3>
      <a:accent4>
        <a:srgbClr val="0771F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1PPT模板网   www.51pptmoban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8DA"/>
      </a:accent1>
      <a:accent2>
        <a:srgbClr val="ED7D31"/>
      </a:accent2>
      <a:accent3>
        <a:srgbClr val="A5A5A5"/>
      </a:accent3>
      <a:accent4>
        <a:srgbClr val="0771F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演示</Application>
  <PresentationFormat>宽屏</PresentationFormat>
  <Paragraphs>144</Paragraphs>
  <Slides>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7" baseType="lpstr">
      <vt:lpstr>Arial</vt:lpstr>
      <vt:lpstr>宋体</vt:lpstr>
      <vt:lpstr>Wingdings</vt:lpstr>
      <vt:lpstr>思源黑体 CN Medium</vt:lpstr>
      <vt:lpstr>黑体</vt:lpstr>
      <vt:lpstr>思源黑体 CN Light</vt:lpstr>
      <vt:lpstr>思源黑体 CN Bold</vt:lpstr>
      <vt:lpstr>Segoe UI Light</vt:lpstr>
      <vt:lpstr>思源黑体 CN Light</vt:lpstr>
      <vt:lpstr>阿里巴巴普惠体 B</vt:lpstr>
      <vt:lpstr>微软雅黑 Light</vt:lpstr>
      <vt:lpstr>微软雅黑</vt:lpstr>
      <vt:lpstr>Century Gothic</vt:lpstr>
      <vt:lpstr>Arial Unicode MS</vt:lpstr>
      <vt:lpstr>等线</vt:lpstr>
      <vt:lpstr>OPPOSans H</vt:lpstr>
      <vt:lpstr>Segoe Print</vt:lpstr>
      <vt:lpstr>汉仪雅酷黑 45W</vt:lpstr>
      <vt:lpstr>等线 Light</vt:lpstr>
      <vt:lpstr>Calibri</vt:lpstr>
      <vt:lpstr>汉仪超粗圆简</vt:lpstr>
      <vt:lpstr>仿宋</vt:lpstr>
      <vt:lpstr>汉仪春然手书简</vt:lpstr>
      <vt:lpstr>华文中宋</vt:lpstr>
      <vt:lpstr>华文仿宋</vt:lpstr>
      <vt:lpstr>新宋体</vt:lpstr>
      <vt:lpstr>幼圆</vt:lpstr>
      <vt:lpstr>楷体</vt:lpstr>
      <vt:lpstr>51PPT模板网   www.51pptmoban.com</vt:lpstr>
      <vt:lpstr>1_51PPT模板网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卡片式风格企业部门工作总结汇报ppt模板</dc:title>
  <dc:creator>雪小神</dc:creator>
  <cp:keywords>P界达人</cp:keywords>
  <dc:description>www.51pptmoban.com</dc:description>
  <cp:lastModifiedBy>李怀柔</cp:lastModifiedBy>
  <cp:revision>34</cp:revision>
  <dcterms:created xsi:type="dcterms:W3CDTF">2022-07-02T02:21:00Z</dcterms:created>
  <dcterms:modified xsi:type="dcterms:W3CDTF">2022-12-01T07:23:04Z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D43EEC9DB8DE445397A9BC41DA8FFC67</vt:lpwstr>
  </property>
  <property fmtid="{D5CDD505-2E9C-101B-9397-08002B2CF9AE}" pid="3" name="KSOProductBuildVer">
    <vt:lpwstr>2052-11.1.0.12763</vt:lpwstr>
  </property>
</Properties>
</file>