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第一部分</a:t>
            </a:r>
            <a:br>
              <a:rPr lang="zh-CN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早期现代汉语与外来语的融合</a:t>
            </a:r>
            <a:endParaRPr lang="zh-CN" altLang="zh-CN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莫言的《檀香刑》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“她用可怜巴巴的眼睛看着他,正在乞求着他的宽恕和原谅。”（P194）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·“他接过帽子,戴正在头上。”（P295）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·“而后辗转数年,才得到了高密县这个还算肥沃的缺。”（P290）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长期以来,中国作家的汉语水平每况愈下,越来越令人担忧。他们受那些拙劣的翻译文体的影响,表达越来越啰嗦，欧化倾向越来越严重。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5678805" y="3310890"/>
            <a:ext cx="88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形标注 5"/>
          <p:cNvSpPr/>
          <p:nvPr/>
        </p:nvSpPr>
        <p:spPr>
          <a:xfrm>
            <a:off x="5041900" y="3881120"/>
            <a:ext cx="1457960" cy="598170"/>
          </a:xfrm>
          <a:prstGeom prst="wedgeEllipseCallout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结论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欧化翻译中常有的几种要素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无论见到谁，称呼都要听起来和对方很熟，如老伙计，好家伙；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没事就「我打赌」「我保证」，看起来信心十足，激情澎湃；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喜欢踢屁股、骂土拨鼠、开隔壁邻居玩笑；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最后，请让上帝和圣母玛利亚的光环时刻照耀。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6925" y="3935095"/>
            <a:ext cx="6131560" cy="14605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一次生硬和滑稽的融合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汉语被固定化。翻译腔中各种附加成分一起套在句子里，语序平直，千篇一律，汉语一下子变得笨重呆滞，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不灵活了。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汉语被稀释。翻译腔句子超长，意义单一限定，节奏松垮，排列七零八落，音韵之美无从提起。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汉语被抽象化。在一定程度和一定范围上说，由于翻译腔的作用，汉语正在变成一种二流的、模仿性的语言，正在失去个性，失去感情和神采。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COMMONDATA" val="eyJoZGlkIjoiYTc2ZGZiNzZiNDVlOGViOWVmM2JhOTY0NGJkNjUyYz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WPS 演示</Application>
  <PresentationFormat>宽屏</PresentationFormat>
  <Paragraphs>29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华文中宋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smile</cp:lastModifiedBy>
  <cp:revision>155</cp:revision>
  <dcterms:created xsi:type="dcterms:W3CDTF">2019-06-19T02:08:00Z</dcterms:created>
  <dcterms:modified xsi:type="dcterms:W3CDTF">2022-12-01T06:51:00Z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CAB0E22B97394E0BADED9B308A6BE730</vt:lpwstr>
  </property>
</Properties>
</file>