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315"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4610100" cy="3460750"/>
  <p:notesSz cx="4610100" cy="34607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4646"/>
  </p:normalViewPr>
  <p:slideViewPr>
    <p:cSldViewPr>
      <p:cViewPr varScale="1">
        <p:scale>
          <a:sx n="123" d="100"/>
          <a:sy n="123" d="100"/>
        </p:scale>
        <p:origin x="139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0" y="154825"/>
            <a:ext cx="4608195" cy="35305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5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50" b="0" i="0">
                <a:solidFill>
                  <a:schemeClr val="tx1"/>
                </a:solidFill>
                <a:latin typeface="Arial"/>
                <a:cs typeface="Arial"/>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5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0" y="154825"/>
            <a:ext cx="4608195" cy="353059"/>
          </a:xfrm>
          <a:prstGeom prst="rect">
            <a:avLst/>
          </a:prstGeom>
        </p:spPr>
        <p:txBody>
          <a:bodyPr wrap="square" lIns="0" tIns="0" rIns="0" bIns="0">
            <a:spAutoFit/>
          </a:bodyPr>
          <a:lstStyle>
            <a:lvl1pPr>
              <a:defRPr sz="2050" b="0" i="0">
                <a:solidFill>
                  <a:schemeClr val="tx1"/>
                </a:solidFill>
                <a:latin typeface="Arial"/>
                <a:cs typeface="Arial"/>
              </a:defRPr>
            </a:lvl1pPr>
          </a:lstStyle>
          <a:p>
            <a:endParaRPr/>
          </a:p>
        </p:txBody>
      </p:sp>
      <p:sp>
        <p:nvSpPr>
          <p:cNvPr id="3" name="Holder 3"/>
          <p:cNvSpPr>
            <a:spLocks noGrp="1"/>
          </p:cNvSpPr>
          <p:nvPr>
            <p:ph type="body" idx="1"/>
          </p:nvPr>
        </p:nvSpPr>
        <p:spPr>
          <a:xfrm>
            <a:off x="347294" y="778659"/>
            <a:ext cx="3915511" cy="2366010"/>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9/30/2022</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9193" y="841870"/>
            <a:ext cx="3989704" cy="82550"/>
          </a:xfrm>
          <a:custGeom>
            <a:avLst/>
            <a:gdLst/>
            <a:ahLst/>
            <a:cxnLst/>
            <a:rect l="l" t="t" r="r" b="b"/>
            <a:pathLst>
              <a:path w="3989704" h="82550">
                <a:moveTo>
                  <a:pt x="3938852" y="0"/>
                </a:moveTo>
                <a:lnTo>
                  <a:pt x="50800" y="0"/>
                </a:lnTo>
                <a:lnTo>
                  <a:pt x="31075" y="4008"/>
                </a:lnTo>
                <a:lnTo>
                  <a:pt x="14922" y="14922"/>
                </a:lnTo>
                <a:lnTo>
                  <a:pt x="4008" y="31075"/>
                </a:lnTo>
                <a:lnTo>
                  <a:pt x="0" y="50800"/>
                </a:lnTo>
                <a:lnTo>
                  <a:pt x="0" y="82384"/>
                </a:lnTo>
                <a:lnTo>
                  <a:pt x="3989652" y="82384"/>
                </a:lnTo>
                <a:lnTo>
                  <a:pt x="3989652" y="50800"/>
                </a:lnTo>
                <a:lnTo>
                  <a:pt x="3985644" y="31075"/>
                </a:lnTo>
                <a:lnTo>
                  <a:pt x="3974729" y="14922"/>
                </a:lnTo>
                <a:lnTo>
                  <a:pt x="3958576" y="4008"/>
                </a:lnTo>
                <a:lnTo>
                  <a:pt x="3938852" y="0"/>
                </a:lnTo>
                <a:close/>
              </a:path>
            </a:pathLst>
          </a:custGeom>
          <a:solidFill>
            <a:srgbClr val="D6D6EF"/>
          </a:solidFill>
        </p:spPr>
        <p:txBody>
          <a:bodyPr wrap="square" lIns="0" tIns="0" rIns="0" bIns="0" rtlCol="0"/>
          <a:lstStyle/>
          <a:p>
            <a:endParaRPr/>
          </a:p>
        </p:txBody>
      </p:sp>
      <p:grpSp>
        <p:nvGrpSpPr>
          <p:cNvPr id="3" name="object 3"/>
          <p:cNvGrpSpPr/>
          <p:nvPr/>
        </p:nvGrpSpPr>
        <p:grpSpPr>
          <a:xfrm>
            <a:off x="309193" y="886301"/>
            <a:ext cx="4040504" cy="467359"/>
            <a:chOff x="309193" y="886301"/>
            <a:chExt cx="4040504" cy="467359"/>
          </a:xfrm>
        </p:grpSpPr>
        <p:pic>
          <p:nvPicPr>
            <p:cNvPr id="4" name="object 4"/>
            <p:cNvPicPr/>
            <p:nvPr/>
          </p:nvPicPr>
          <p:blipFill>
            <a:blip r:embed="rId2" cstate="print"/>
            <a:stretch>
              <a:fillRect/>
            </a:stretch>
          </p:blipFill>
          <p:spPr>
            <a:xfrm>
              <a:off x="359994" y="1251432"/>
              <a:ext cx="101600" cy="101600"/>
            </a:xfrm>
            <a:prstGeom prst="rect">
              <a:avLst/>
            </a:prstGeom>
          </p:spPr>
        </p:pic>
        <p:pic>
          <p:nvPicPr>
            <p:cNvPr id="5" name="object 5"/>
            <p:cNvPicPr/>
            <p:nvPr/>
          </p:nvPicPr>
          <p:blipFill>
            <a:blip r:embed="rId3" cstate="print"/>
            <a:stretch>
              <a:fillRect/>
            </a:stretch>
          </p:blipFill>
          <p:spPr>
            <a:xfrm>
              <a:off x="410794" y="1238732"/>
              <a:ext cx="3938802" cy="114300"/>
            </a:xfrm>
            <a:prstGeom prst="rect">
              <a:avLst/>
            </a:prstGeom>
          </p:spPr>
        </p:pic>
        <p:pic>
          <p:nvPicPr>
            <p:cNvPr id="6" name="object 6"/>
            <p:cNvPicPr/>
            <p:nvPr/>
          </p:nvPicPr>
          <p:blipFill>
            <a:blip r:embed="rId4" cstate="print"/>
            <a:stretch>
              <a:fillRect/>
            </a:stretch>
          </p:blipFill>
          <p:spPr>
            <a:xfrm>
              <a:off x="4298846" y="892441"/>
              <a:ext cx="50751" cy="358990"/>
            </a:xfrm>
            <a:prstGeom prst="rect">
              <a:avLst/>
            </a:prstGeom>
          </p:spPr>
        </p:pic>
        <p:sp>
          <p:nvSpPr>
            <p:cNvPr id="7" name="object 7"/>
            <p:cNvSpPr/>
            <p:nvPr/>
          </p:nvSpPr>
          <p:spPr>
            <a:xfrm>
              <a:off x="309193" y="886301"/>
              <a:ext cx="3989704" cy="416559"/>
            </a:xfrm>
            <a:custGeom>
              <a:avLst/>
              <a:gdLst/>
              <a:ahLst/>
              <a:cxnLst/>
              <a:rect l="l" t="t" r="r" b="b"/>
              <a:pathLst>
                <a:path w="3989704" h="416559">
                  <a:moveTo>
                    <a:pt x="3989652" y="0"/>
                  </a:moveTo>
                  <a:lnTo>
                    <a:pt x="0" y="0"/>
                  </a:lnTo>
                  <a:lnTo>
                    <a:pt x="0" y="365131"/>
                  </a:lnTo>
                  <a:lnTo>
                    <a:pt x="4008" y="384856"/>
                  </a:lnTo>
                  <a:lnTo>
                    <a:pt x="14922" y="401009"/>
                  </a:lnTo>
                  <a:lnTo>
                    <a:pt x="31075" y="411923"/>
                  </a:lnTo>
                  <a:lnTo>
                    <a:pt x="50800" y="415931"/>
                  </a:lnTo>
                  <a:lnTo>
                    <a:pt x="3938852" y="415931"/>
                  </a:lnTo>
                  <a:lnTo>
                    <a:pt x="3958576" y="411923"/>
                  </a:lnTo>
                  <a:lnTo>
                    <a:pt x="3974729" y="401009"/>
                  </a:lnTo>
                  <a:lnTo>
                    <a:pt x="3985644" y="384856"/>
                  </a:lnTo>
                  <a:lnTo>
                    <a:pt x="3989652" y="365131"/>
                  </a:lnTo>
                  <a:lnTo>
                    <a:pt x="3989652" y="0"/>
                  </a:lnTo>
                  <a:close/>
                </a:path>
              </a:pathLst>
            </a:custGeom>
            <a:solidFill>
              <a:srgbClr val="D6D6EF"/>
            </a:solidFill>
          </p:spPr>
          <p:txBody>
            <a:bodyPr wrap="square" lIns="0" tIns="0" rIns="0" bIns="0" rtlCol="0"/>
            <a:lstStyle/>
            <a:p>
              <a:endParaRPr/>
            </a:p>
          </p:txBody>
        </p:sp>
        <p:sp>
          <p:nvSpPr>
            <p:cNvPr id="8" name="object 8"/>
            <p:cNvSpPr/>
            <p:nvPr/>
          </p:nvSpPr>
          <p:spPr>
            <a:xfrm>
              <a:off x="4298846" y="930538"/>
              <a:ext cx="0" cy="340360"/>
            </a:xfrm>
            <a:custGeom>
              <a:avLst/>
              <a:gdLst/>
              <a:ahLst/>
              <a:cxnLst/>
              <a:rect l="l" t="t" r="r" b="b"/>
              <a:pathLst>
                <a:path h="340359">
                  <a:moveTo>
                    <a:pt x="0" y="339944"/>
                  </a:moveTo>
                  <a:lnTo>
                    <a:pt x="0" y="0"/>
                  </a:lnTo>
                </a:path>
              </a:pathLst>
            </a:custGeom>
            <a:ln w="3175">
              <a:solidFill>
                <a:srgbClr val="7F7F7F"/>
              </a:solidFill>
            </a:ln>
          </p:spPr>
          <p:txBody>
            <a:bodyPr wrap="square" lIns="0" tIns="0" rIns="0" bIns="0" rtlCol="0"/>
            <a:lstStyle/>
            <a:p>
              <a:endParaRPr/>
            </a:p>
          </p:txBody>
        </p:sp>
        <p:sp>
          <p:nvSpPr>
            <p:cNvPr id="9" name="object 9"/>
            <p:cNvSpPr/>
            <p:nvPr/>
          </p:nvSpPr>
          <p:spPr>
            <a:xfrm>
              <a:off x="4298846" y="917838"/>
              <a:ext cx="0" cy="12700"/>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a:p>
          </p:txBody>
        </p:sp>
        <p:sp>
          <p:nvSpPr>
            <p:cNvPr id="10" name="object 10"/>
            <p:cNvSpPr/>
            <p:nvPr/>
          </p:nvSpPr>
          <p:spPr>
            <a:xfrm>
              <a:off x="4298846" y="905138"/>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11" name="object 11"/>
            <p:cNvSpPr/>
            <p:nvPr/>
          </p:nvSpPr>
          <p:spPr>
            <a:xfrm>
              <a:off x="4298846" y="892438"/>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grpSp>
      <p:sp>
        <p:nvSpPr>
          <p:cNvPr id="12" name="object 12"/>
          <p:cNvSpPr txBox="1">
            <a:spLocks noGrp="1"/>
          </p:cNvSpPr>
          <p:nvPr>
            <p:ph type="title"/>
          </p:nvPr>
        </p:nvSpPr>
        <p:spPr>
          <a:xfrm>
            <a:off x="1671358" y="873880"/>
            <a:ext cx="1265555" cy="340360"/>
          </a:xfrm>
          <a:prstGeom prst="rect">
            <a:avLst/>
          </a:prstGeom>
        </p:spPr>
        <p:txBody>
          <a:bodyPr vert="horz" wrap="square" lIns="0" tIns="14604" rIns="0" bIns="0" rtlCol="0">
            <a:spAutoFit/>
          </a:bodyPr>
          <a:lstStyle/>
          <a:p>
            <a:pPr marL="12700" algn="ctr">
              <a:lnSpc>
                <a:spcPct val="100000"/>
              </a:lnSpc>
              <a:spcBef>
                <a:spcPts val="114"/>
              </a:spcBef>
            </a:pPr>
            <a:r>
              <a:rPr lang="zh-CN" altLang="en-US" spc="5" dirty="0"/>
              <a:t>音系学</a:t>
            </a:r>
            <a:endParaRPr spc="5" dirty="0"/>
          </a:p>
        </p:txBody>
      </p:sp>
      <p:sp>
        <p:nvSpPr>
          <p:cNvPr id="13" name="object 13"/>
          <p:cNvSpPr txBox="1"/>
          <p:nvPr/>
        </p:nvSpPr>
        <p:spPr>
          <a:xfrm>
            <a:off x="487298" y="1545917"/>
            <a:ext cx="3633470" cy="1051698"/>
          </a:xfrm>
          <a:prstGeom prst="rect">
            <a:avLst/>
          </a:prstGeom>
        </p:spPr>
        <p:txBody>
          <a:bodyPr vert="horz" wrap="square" lIns="0" tIns="17145" rIns="0" bIns="0" rtlCol="0">
            <a:spAutoFit/>
          </a:bodyPr>
          <a:lstStyle/>
          <a:p>
            <a:pPr algn="ctr">
              <a:lnSpc>
                <a:spcPct val="100000"/>
              </a:lnSpc>
              <a:spcBef>
                <a:spcPts val="135"/>
              </a:spcBef>
            </a:pPr>
            <a:r>
              <a:rPr lang="ja-JP" altLang="en-US" sz="1400" spc="15">
                <a:latin typeface="SimSun" panose="02010600030101010101" pitchFamily="2" charset="-122"/>
                <a:ea typeface="SimSun" panose="02010600030101010101" pitchFamily="2" charset="-122"/>
                <a:cs typeface="Arial"/>
              </a:rPr>
              <a:t>张安琪</a:t>
            </a:r>
            <a:endParaRPr sz="1400" dirty="0">
              <a:latin typeface="SimSun" panose="02010600030101010101" pitchFamily="2" charset="-122"/>
              <a:ea typeface="SimSun" panose="02010600030101010101" pitchFamily="2" charset="-122"/>
              <a:cs typeface="Arial"/>
            </a:endParaRPr>
          </a:p>
          <a:p>
            <a:pPr algn="ctr">
              <a:lnSpc>
                <a:spcPct val="100000"/>
              </a:lnSpc>
              <a:spcBef>
                <a:spcPts val="1500"/>
              </a:spcBef>
            </a:pPr>
            <a:r>
              <a:rPr lang="ja-JP" altLang="en-US" sz="1400" spc="-5">
                <a:latin typeface="SimSun" panose="02010600030101010101" pitchFamily="2" charset="-122"/>
                <a:ea typeface="SimSun" panose="02010600030101010101" pitchFamily="2" charset="-122"/>
                <a:cs typeface="Arial"/>
              </a:rPr>
              <a:t>南京大学</a:t>
            </a:r>
            <a:endParaRPr sz="1400" dirty="0">
              <a:latin typeface="SimSun" panose="02010600030101010101" pitchFamily="2" charset="-122"/>
              <a:ea typeface="SimSun" panose="02010600030101010101" pitchFamily="2" charset="-122"/>
              <a:cs typeface="Arial"/>
            </a:endParaRPr>
          </a:p>
          <a:p>
            <a:pPr marL="12065" marR="5080" algn="ctr">
              <a:lnSpc>
                <a:spcPct val="100800"/>
              </a:lnSpc>
            </a:pPr>
            <a:r>
              <a:rPr lang="ja-JP" altLang="en-US" sz="1400" spc="15">
                <a:latin typeface="SimSun" panose="02010600030101010101" pitchFamily="2" charset="-122"/>
                <a:ea typeface="SimSun" panose="02010600030101010101" pitchFamily="2" charset="-122"/>
                <a:cs typeface="Arial"/>
              </a:rPr>
              <a:t>语言学概论</a:t>
            </a:r>
            <a:r>
              <a:rPr lang="zh-CN" altLang="en-US" sz="1400" spc="15" dirty="0">
                <a:latin typeface="SimSun" panose="02010600030101010101" pitchFamily="2" charset="-122"/>
                <a:ea typeface="SimSun" panose="02010600030101010101" pitchFamily="2" charset="-122"/>
                <a:cs typeface="Arial"/>
              </a:rPr>
              <a:t> </a:t>
            </a:r>
            <a:r>
              <a:rPr lang="ja-JP" altLang="en-US" sz="1400" spc="15">
                <a:latin typeface="SimSun" panose="02010600030101010101" pitchFamily="2" charset="-122"/>
                <a:ea typeface="SimSun" panose="02010600030101010101" pitchFamily="2" charset="-122"/>
                <a:cs typeface="Arial"/>
              </a:rPr>
              <a:t>第四周</a:t>
            </a:r>
            <a:endParaRPr lang="en-US" altLang="ja-JP" sz="1400" spc="15" dirty="0">
              <a:latin typeface="SimSun" panose="02010600030101010101" pitchFamily="2" charset="-122"/>
              <a:ea typeface="SimSun" panose="02010600030101010101" pitchFamily="2" charset="-122"/>
              <a:cs typeface="Arial"/>
            </a:endParaRPr>
          </a:p>
          <a:p>
            <a:pPr marL="12065" marR="5080" algn="ctr">
              <a:lnSpc>
                <a:spcPct val="100800"/>
              </a:lnSpc>
            </a:pPr>
            <a:r>
              <a:rPr sz="1400" spc="15" dirty="0">
                <a:latin typeface="SimSun" panose="02010600030101010101" pitchFamily="2" charset="-122"/>
                <a:ea typeface="SimSun" panose="02010600030101010101" pitchFamily="2" charset="-122"/>
                <a:cs typeface="Arial"/>
              </a:rPr>
              <a:t>  09/</a:t>
            </a:r>
            <a:r>
              <a:rPr lang="en-US" altLang="zh-CN" sz="1400" spc="15" dirty="0">
                <a:latin typeface="SimSun" panose="02010600030101010101" pitchFamily="2" charset="-122"/>
                <a:ea typeface="SimSun" panose="02010600030101010101" pitchFamily="2" charset="-122"/>
                <a:cs typeface="Arial"/>
              </a:rPr>
              <a:t>30</a:t>
            </a:r>
            <a:r>
              <a:rPr sz="1400" spc="15" dirty="0">
                <a:latin typeface="SimSun" panose="02010600030101010101" pitchFamily="2" charset="-122"/>
                <a:ea typeface="SimSun" panose="02010600030101010101" pitchFamily="2" charset="-122"/>
                <a:cs typeface="Arial"/>
              </a:rPr>
              <a:t>/202</a:t>
            </a:r>
            <a:r>
              <a:rPr lang="en-US" altLang="zh-CN" sz="1400" spc="15" dirty="0">
                <a:latin typeface="SimSun" panose="02010600030101010101" pitchFamily="2" charset="-122"/>
                <a:ea typeface="SimSun" panose="02010600030101010101" pitchFamily="2" charset="-122"/>
                <a:cs typeface="Arial"/>
              </a:rPr>
              <a:t>2</a:t>
            </a:r>
            <a:endParaRPr sz="1400" dirty="0">
              <a:latin typeface="SimSun" panose="02010600030101010101" pitchFamily="2" charset="-122"/>
              <a:ea typeface="SimSun" panose="02010600030101010101" pitchFamily="2" charset="-122"/>
              <a:cs typeface="Arial"/>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latin typeface="Arial"/>
                <a:cs typeface="Arial"/>
              </a:rPr>
              <a:t>Phonology </a:t>
            </a:r>
            <a:r>
              <a:rPr sz="600" spc="-5" dirty="0">
                <a:solidFill>
                  <a:srgbClr val="606074"/>
                </a:solidFill>
                <a:latin typeface="Arial"/>
                <a:cs typeface="Arial"/>
              </a:rPr>
              <a:t>Allophones 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42401"/>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5" dirty="0"/>
              <a:t>回到</a:t>
            </a:r>
            <a:r>
              <a:rPr lang="en-US" altLang="zh-CN" spc="-5" dirty="0"/>
              <a:t>/t/</a:t>
            </a:r>
            <a:r>
              <a:rPr lang="zh-CN" altLang="en-US" spc="-5" dirty="0"/>
              <a:t>的发音</a:t>
            </a:r>
            <a:endParaRPr dirty="0"/>
          </a:p>
        </p:txBody>
      </p:sp>
      <p:sp>
        <p:nvSpPr>
          <p:cNvPr id="4" name="object 4"/>
          <p:cNvSpPr txBox="1"/>
          <p:nvPr/>
        </p:nvSpPr>
        <p:spPr>
          <a:xfrm>
            <a:off x="321894" y="599437"/>
            <a:ext cx="3839210" cy="3003964"/>
          </a:xfrm>
          <a:prstGeom prst="rect">
            <a:avLst/>
          </a:prstGeom>
        </p:spPr>
        <p:txBody>
          <a:bodyPr vert="horz" wrap="square" lIns="0" tIns="15240" rIns="0" bIns="0" rtlCol="0">
            <a:spAutoFit/>
          </a:bodyPr>
          <a:lstStyle/>
          <a:p>
            <a:pPr marL="38100" marR="103505" algn="just">
              <a:lnSpc>
                <a:spcPct val="100800"/>
              </a:lnSpc>
              <a:spcBef>
                <a:spcPts val="120"/>
              </a:spcBef>
            </a:pPr>
            <a:r>
              <a:rPr lang="zh-CN" altLang="en-US" sz="1400" spc="15" dirty="0">
                <a:latin typeface="Arial"/>
                <a:cs typeface="Arial"/>
              </a:rPr>
              <a:t>问题：前面提及的</a:t>
            </a:r>
            <a:r>
              <a:rPr lang="en-US" altLang="zh-CN" sz="1400" spc="15" dirty="0">
                <a:latin typeface="Arial"/>
                <a:cs typeface="Arial"/>
              </a:rPr>
              <a:t>/t/</a:t>
            </a:r>
            <a:r>
              <a:rPr lang="zh-CN" altLang="en-US" sz="1400" spc="15" dirty="0">
                <a:latin typeface="Arial"/>
                <a:cs typeface="Arial"/>
              </a:rPr>
              <a:t>的三个音位变体，分别在哪些语境中出现？</a:t>
            </a:r>
            <a:endParaRPr sz="1400" dirty="0">
              <a:latin typeface="Arial"/>
              <a:cs typeface="Arial"/>
            </a:endParaRPr>
          </a:p>
          <a:p>
            <a:pPr marL="38100" algn="just">
              <a:lnSpc>
                <a:spcPct val="100000"/>
              </a:lnSpc>
              <a:spcBef>
                <a:spcPts val="220"/>
              </a:spcBef>
            </a:pPr>
            <a:r>
              <a:rPr lang="zh-CN" altLang="en-US" sz="1400" spc="10" dirty="0">
                <a:latin typeface="Arial"/>
                <a:cs typeface="Arial"/>
              </a:rPr>
              <a:t>初步概括：</a:t>
            </a:r>
            <a:r>
              <a:rPr sz="1400" spc="10" dirty="0">
                <a:latin typeface="Arial"/>
                <a:cs typeface="Arial"/>
              </a:rPr>
              <a:t> </a:t>
            </a:r>
            <a:endParaRPr lang="en-US" sz="1400" spc="10" dirty="0">
              <a:latin typeface="Arial"/>
              <a:cs typeface="Arial"/>
            </a:endParaRPr>
          </a:p>
          <a:p>
            <a:pPr marL="38100" algn="just">
              <a:lnSpc>
                <a:spcPct val="100000"/>
              </a:lnSpc>
              <a:spcBef>
                <a:spcPts val="220"/>
              </a:spcBef>
            </a:pPr>
            <a:r>
              <a:rPr sz="1400" spc="5" dirty="0">
                <a:latin typeface="Arial"/>
                <a:cs typeface="Arial"/>
              </a:rPr>
              <a:t>[t]: </a:t>
            </a:r>
            <a:r>
              <a:rPr lang="zh-CN" altLang="en-US" sz="1400" spc="10" dirty="0">
                <a:latin typeface="Arial"/>
                <a:cs typeface="Arial"/>
              </a:rPr>
              <a:t>在</a:t>
            </a:r>
            <a:r>
              <a:rPr lang="en-US" altLang="zh-CN" sz="1400" spc="10" dirty="0">
                <a:latin typeface="Arial"/>
                <a:cs typeface="Arial"/>
              </a:rPr>
              <a:t>s</a:t>
            </a:r>
            <a:r>
              <a:rPr lang="zh-CN" altLang="en-US" sz="1400" spc="10" dirty="0">
                <a:latin typeface="Arial"/>
                <a:cs typeface="Arial"/>
              </a:rPr>
              <a:t>之后</a:t>
            </a:r>
            <a:endParaRPr sz="1400" dirty="0">
              <a:latin typeface="Arial"/>
              <a:cs typeface="Arial"/>
            </a:endParaRPr>
          </a:p>
          <a:p>
            <a:pPr marL="38100" marR="371475">
              <a:lnSpc>
                <a:spcPct val="100800"/>
              </a:lnSpc>
              <a:spcBef>
                <a:spcPts val="204"/>
              </a:spcBef>
            </a:pPr>
            <a:r>
              <a:rPr sz="1400" spc="60" dirty="0">
                <a:latin typeface="Arial"/>
                <a:cs typeface="Arial"/>
              </a:rPr>
              <a:t>[t</a:t>
            </a:r>
            <a:r>
              <a:rPr sz="1500" spc="89" baseline="27777" dirty="0">
                <a:latin typeface="Arial"/>
                <a:cs typeface="Arial"/>
              </a:rPr>
              <a:t>h</a:t>
            </a:r>
            <a:r>
              <a:rPr sz="1400" spc="60" dirty="0">
                <a:latin typeface="Arial"/>
                <a:cs typeface="Arial"/>
              </a:rPr>
              <a:t>]: </a:t>
            </a:r>
            <a:r>
              <a:rPr lang="zh-CN" altLang="en-US" sz="1400" spc="60" dirty="0">
                <a:latin typeface="Arial"/>
                <a:cs typeface="Arial"/>
              </a:rPr>
              <a:t>单词开头（更准确地说是在音节开头）</a:t>
            </a:r>
            <a:endParaRPr sz="1400" dirty="0">
              <a:latin typeface="Arial"/>
              <a:cs typeface="Arial"/>
            </a:endParaRPr>
          </a:p>
          <a:p>
            <a:pPr marL="38100">
              <a:lnSpc>
                <a:spcPct val="100000"/>
              </a:lnSpc>
              <a:spcBef>
                <a:spcPts val="219"/>
              </a:spcBef>
            </a:pPr>
            <a:r>
              <a:rPr lang="en-US" altLang="zh-CN" sz="1400" b="0" i="0" dirty="0">
                <a:solidFill>
                  <a:srgbClr val="000000"/>
                </a:solidFill>
                <a:effectLst/>
                <a:latin typeface="Arial" panose="020B0604020202020204" pitchFamily="34" charset="0"/>
                <a:cs typeface="Arial" panose="020B0604020202020204" pitchFamily="34" charset="0"/>
              </a:rPr>
              <a:t>[t ̚</a:t>
            </a:r>
            <a:r>
              <a:rPr lang="zh-CN" altLang="en-US" sz="1400" spc="-20" dirty="0">
                <a:latin typeface="Arial" panose="020B0604020202020204" pitchFamily="34" charset="0"/>
                <a:cs typeface="Arial" panose="020B0604020202020204" pitchFamily="34" charset="0"/>
              </a:rPr>
              <a:t> </a:t>
            </a:r>
            <a:r>
              <a:rPr lang="en-US" altLang="zh-CN" sz="1400" spc="-20" dirty="0">
                <a:latin typeface="Arial" panose="020B0604020202020204" pitchFamily="34" charset="0"/>
                <a:cs typeface="Arial" panose="020B0604020202020204" pitchFamily="34" charset="0"/>
              </a:rPr>
              <a:t>]:</a:t>
            </a:r>
            <a:r>
              <a:rPr lang="zh-CN" altLang="en-US" sz="1400" spc="-20" dirty="0">
                <a:latin typeface="Arial" panose="020B0604020202020204" pitchFamily="34" charset="0"/>
                <a:cs typeface="Arial" panose="020B0604020202020204" pitchFamily="34" charset="0"/>
              </a:rPr>
              <a:t>  </a:t>
            </a:r>
            <a:r>
              <a:rPr lang="zh-CN" altLang="en-US" sz="1400" spc="-20" dirty="0">
                <a:latin typeface="Arial"/>
                <a:cs typeface="Arial"/>
              </a:rPr>
              <a:t>单词结尾</a:t>
            </a:r>
            <a:endParaRPr sz="1400" dirty="0">
              <a:latin typeface="Arial"/>
              <a:cs typeface="Arial"/>
            </a:endParaRPr>
          </a:p>
          <a:p>
            <a:pPr marL="38100" marR="30480" algn="just">
              <a:lnSpc>
                <a:spcPct val="100800"/>
              </a:lnSpc>
              <a:spcBef>
                <a:spcPts val="204"/>
              </a:spcBef>
            </a:pPr>
            <a:r>
              <a:rPr lang="zh-CN" altLang="en-US" sz="1400" spc="15" dirty="0">
                <a:latin typeface="Arial"/>
                <a:cs typeface="Arial"/>
              </a:rPr>
              <a:t>这些音位变体出现的语境几乎</a:t>
            </a:r>
            <a:r>
              <a:rPr lang="zh-CN" altLang="en-US" sz="1400" spc="15" dirty="0">
                <a:solidFill>
                  <a:srgbClr val="FF0000"/>
                </a:solidFill>
                <a:latin typeface="Arial"/>
                <a:cs typeface="Arial"/>
              </a:rPr>
              <a:t>不互相重合</a:t>
            </a:r>
            <a:r>
              <a:rPr lang="zh-CN" altLang="en-US" sz="1400" spc="15" dirty="0">
                <a:latin typeface="Arial"/>
                <a:cs typeface="Arial"/>
              </a:rPr>
              <a:t>。这种语境被称为</a:t>
            </a:r>
            <a:r>
              <a:rPr lang="zh-CN" altLang="en-US" sz="1400" spc="15" dirty="0">
                <a:solidFill>
                  <a:srgbClr val="FF0000"/>
                </a:solidFill>
                <a:latin typeface="Arial"/>
                <a:cs typeface="Arial"/>
              </a:rPr>
              <a:t>音位环境</a:t>
            </a:r>
            <a:r>
              <a:rPr lang="zh-CN" altLang="en-US" sz="1400" spc="15" dirty="0">
                <a:latin typeface="Arial"/>
                <a:cs typeface="Arial"/>
              </a:rPr>
              <a:t>（</a:t>
            </a:r>
            <a:r>
              <a:rPr lang="en-US" altLang="zh-CN" sz="1400" spc="15" dirty="0">
                <a:solidFill>
                  <a:srgbClr val="FF0000"/>
                </a:solidFill>
                <a:latin typeface="Arial"/>
                <a:cs typeface="Arial"/>
              </a:rPr>
              <a:t>phonological environments</a:t>
            </a:r>
            <a:r>
              <a:rPr lang="zh-CN" altLang="en-US" sz="1400" spc="15" dirty="0">
                <a:latin typeface="Arial"/>
                <a:cs typeface="Arial"/>
              </a:rPr>
              <a:t>）</a:t>
            </a:r>
            <a:r>
              <a:rPr lang="en-US" altLang="zh-CN" sz="1600" spc="-44" baseline="27777" dirty="0">
                <a:latin typeface="Arial"/>
                <a:cs typeface="Arial"/>
              </a:rPr>
              <a:t>1</a:t>
            </a:r>
          </a:p>
          <a:p>
            <a:pPr marL="38100" marR="30480" algn="just">
              <a:lnSpc>
                <a:spcPct val="100800"/>
              </a:lnSpc>
              <a:spcBef>
                <a:spcPts val="204"/>
              </a:spcBef>
            </a:pPr>
            <a:r>
              <a:rPr lang="en-US" altLang="zh-CN" sz="1600" spc="-44" baseline="27777" dirty="0">
                <a:latin typeface="Arial"/>
                <a:cs typeface="Arial"/>
              </a:rPr>
              <a:t>1 </a:t>
            </a:r>
            <a:r>
              <a:rPr lang="en-US" altLang="zh-CN" sz="1400" b="0" i="0" dirty="0">
                <a:solidFill>
                  <a:srgbClr val="000000"/>
                </a:solidFill>
                <a:effectLst/>
                <a:latin typeface="Arial" panose="020B0604020202020204" pitchFamily="34" charset="0"/>
                <a:cs typeface="Arial" panose="020B0604020202020204" pitchFamily="34" charset="0"/>
              </a:rPr>
              <a:t>t ̚</a:t>
            </a:r>
            <a:r>
              <a:rPr lang="zh-CN" altLang="en-US" sz="1400" b="0" i="0" spc="-20" dirty="0">
                <a:solidFill>
                  <a:srgbClr val="000000"/>
                </a:solidFill>
                <a:effectLst/>
                <a:latin typeface="Arial" panose="020B0604020202020204" pitchFamily="34" charset="0"/>
                <a:cs typeface="Arial" panose="020B0604020202020204" pitchFamily="34" charset="0"/>
              </a:rPr>
              <a:t> </a:t>
            </a:r>
            <a:r>
              <a:rPr lang="zh-CN" altLang="en-US" sz="1400" b="0" i="0" spc="-30" dirty="0">
                <a:solidFill>
                  <a:srgbClr val="000000"/>
                </a:solidFill>
                <a:effectLst/>
                <a:latin typeface="Arial"/>
                <a:cs typeface="Arial"/>
              </a:rPr>
              <a:t>和</a:t>
            </a:r>
            <a:r>
              <a:rPr lang="en-US" altLang="zh-CN" sz="1400" spc="-5" dirty="0" err="1">
                <a:latin typeface="Arial"/>
                <a:cs typeface="Arial"/>
              </a:rPr>
              <a:t>t</a:t>
            </a:r>
            <a:r>
              <a:rPr lang="en-US" altLang="zh-CN" sz="1600" spc="-7" baseline="27777" dirty="0" err="1">
                <a:latin typeface="Arial"/>
                <a:cs typeface="Arial"/>
              </a:rPr>
              <a:t>h</a:t>
            </a:r>
            <a:r>
              <a:rPr lang="en-US" altLang="zh-CN" sz="1600" spc="-7" baseline="27777" dirty="0">
                <a:latin typeface="Arial"/>
                <a:cs typeface="Arial"/>
              </a:rPr>
              <a:t> </a:t>
            </a:r>
            <a:r>
              <a:rPr lang="zh-CN" altLang="en-US" sz="1400" spc="-10" dirty="0">
                <a:latin typeface="Arial"/>
                <a:cs typeface="Arial"/>
              </a:rPr>
              <a:t>在单词结尾位置时略有重合，参见下节课的自由变体（</a:t>
            </a:r>
            <a:r>
              <a:rPr lang="en-US" altLang="zh-CN" sz="1400" spc="-10" dirty="0">
                <a:latin typeface="Arial"/>
                <a:cs typeface="Arial"/>
              </a:rPr>
              <a:t>free variation</a:t>
            </a:r>
            <a:r>
              <a:rPr lang="zh-CN" altLang="en-US" sz="1400" spc="-10" dirty="0">
                <a:latin typeface="Arial"/>
                <a:cs typeface="Arial"/>
              </a:rPr>
              <a:t>）</a:t>
            </a:r>
            <a:endParaRPr lang="en-US" altLang="zh-CN" sz="1400" dirty="0">
              <a:latin typeface="Arial"/>
              <a:cs typeface="Arial"/>
            </a:endParaRPr>
          </a:p>
          <a:p>
            <a:pPr marL="38100" marR="30480" algn="just">
              <a:lnSpc>
                <a:spcPct val="100800"/>
              </a:lnSpc>
              <a:spcBef>
                <a:spcPts val="204"/>
              </a:spcBef>
            </a:pPr>
            <a:endParaRPr sz="1400" dirty="0">
              <a:latin typeface="Arial"/>
              <a:cs typeface="Arial"/>
            </a:endParaRPr>
          </a:p>
        </p:txBody>
      </p:sp>
      <p:cxnSp>
        <p:nvCxnSpPr>
          <p:cNvPr id="10" name="直接连接符 9">
            <a:extLst>
              <a:ext uri="{FF2B5EF4-FFF2-40B4-BE49-F238E27FC236}">
                <a16:creationId xmlns:a16="http://schemas.microsoft.com/office/drawing/2014/main" id="{C868C402-6FCC-3FCA-7668-42579FB6982F}"/>
              </a:ext>
            </a:extLst>
          </p:cNvPr>
          <p:cNvCxnSpPr/>
          <p:nvPr/>
        </p:nvCxnSpPr>
        <p:spPr>
          <a:xfrm>
            <a:off x="321894" y="2873375"/>
            <a:ext cx="2440356"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latin typeface="Arial"/>
                <a:cs typeface="Arial"/>
              </a:rPr>
              <a:t>Phonology </a:t>
            </a:r>
            <a:r>
              <a:rPr sz="600" spc="-5" dirty="0">
                <a:solidFill>
                  <a:srgbClr val="606074"/>
                </a:solidFill>
                <a:latin typeface="Arial"/>
                <a:cs typeface="Arial"/>
              </a:rPr>
              <a:t>Allophones 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25730"/>
          </a:xfrm>
          <a:prstGeom prst="rect">
            <a:avLst/>
          </a:prstGeom>
          <a:solidFill>
            <a:srgbClr val="D6D6EF"/>
          </a:solidFill>
        </p:spPr>
        <p:txBody>
          <a:bodyPr vert="horz" wrap="square" lIns="0" tIns="109220" rIns="0" bIns="0" rtlCol="0">
            <a:spAutoFit/>
          </a:bodyPr>
          <a:lstStyle/>
          <a:p>
            <a:pPr algn="ctr">
              <a:lnSpc>
                <a:spcPct val="100000"/>
              </a:lnSpc>
              <a:spcBef>
                <a:spcPts val="860"/>
              </a:spcBef>
            </a:pPr>
            <a:r>
              <a:rPr lang="zh-CN" altLang="en-US" sz="1400" spc="20" dirty="0"/>
              <a:t>“超人”就处于互补分布之中！</a:t>
            </a:r>
            <a:endParaRPr sz="1400" dirty="0"/>
          </a:p>
        </p:txBody>
      </p:sp>
      <p:pic>
        <p:nvPicPr>
          <p:cNvPr id="4" name="object 4"/>
          <p:cNvPicPr/>
          <p:nvPr/>
        </p:nvPicPr>
        <p:blipFill>
          <a:blip r:embed="rId2" cstate="print"/>
          <a:stretch>
            <a:fillRect/>
          </a:stretch>
        </p:blipFill>
        <p:spPr>
          <a:xfrm>
            <a:off x="377774" y="835748"/>
            <a:ext cx="3444875" cy="2240279"/>
          </a:xfrm>
          <a:prstGeom prst="rect">
            <a:avLst/>
          </a:prstGeom>
        </p:spPr>
      </p:pic>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latin typeface="Arial"/>
                <a:cs typeface="Arial"/>
              </a:rPr>
              <a:t>Phonology </a:t>
            </a:r>
            <a:r>
              <a:rPr sz="600" spc="-5" dirty="0">
                <a:solidFill>
                  <a:srgbClr val="606074"/>
                </a:solidFill>
                <a:latin typeface="Arial"/>
                <a:cs typeface="Arial"/>
              </a:rPr>
              <a:t>Allophones 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en-US" spc="5" dirty="0"/>
              <a:t>/</a:t>
            </a:r>
            <a:r>
              <a:rPr lang="en-US" altLang="zh-CN" spc="5" dirty="0"/>
              <a:t>t</a:t>
            </a:r>
            <a:r>
              <a:rPr lang="en-US" spc="5" dirty="0"/>
              <a:t>/</a:t>
            </a:r>
            <a:r>
              <a:rPr lang="zh-CN" altLang="en-US" spc="5" dirty="0"/>
              <a:t>的其他发音</a:t>
            </a:r>
            <a:endParaRPr dirty="0"/>
          </a:p>
        </p:txBody>
      </p:sp>
      <p:sp>
        <p:nvSpPr>
          <p:cNvPr id="4" name="object 4"/>
          <p:cNvSpPr txBox="1"/>
          <p:nvPr/>
        </p:nvSpPr>
        <p:spPr>
          <a:xfrm>
            <a:off x="347294" y="1015946"/>
            <a:ext cx="3805554" cy="1563441"/>
          </a:xfrm>
          <a:prstGeom prst="rect">
            <a:avLst/>
          </a:prstGeom>
        </p:spPr>
        <p:txBody>
          <a:bodyPr vert="horz" wrap="square" lIns="0" tIns="17145" rIns="0" bIns="0" rtlCol="0">
            <a:spAutoFit/>
          </a:bodyPr>
          <a:lstStyle/>
          <a:p>
            <a:pPr marL="12700">
              <a:lnSpc>
                <a:spcPct val="100000"/>
              </a:lnSpc>
              <a:spcBef>
                <a:spcPts val="135"/>
              </a:spcBef>
            </a:pPr>
            <a:r>
              <a:rPr lang="zh-CN" altLang="en-US" sz="1400" spc="10" dirty="0">
                <a:latin typeface="Arial"/>
                <a:cs typeface="Arial"/>
              </a:rPr>
              <a:t>喉塞音</a:t>
            </a:r>
            <a:r>
              <a:rPr sz="1400" spc="-30" dirty="0">
                <a:latin typeface="Arial"/>
                <a:cs typeface="Arial"/>
              </a:rPr>
              <a:t>[</a:t>
            </a:r>
            <a:r>
              <a:rPr lang="en-US" sz="1400" spc="-30" dirty="0">
                <a:latin typeface="Arial"/>
                <a:cs typeface="Arial"/>
              </a:rPr>
              <a:t>ʔ</a:t>
            </a:r>
            <a:r>
              <a:rPr sz="1400" spc="-30" dirty="0">
                <a:latin typeface="Arial"/>
                <a:cs typeface="Arial"/>
              </a:rPr>
              <a:t>]: </a:t>
            </a:r>
            <a:r>
              <a:rPr sz="1400" spc="5" dirty="0">
                <a:latin typeface="Arial"/>
                <a:cs typeface="Arial"/>
              </a:rPr>
              <a:t>e.g. </a:t>
            </a:r>
            <a:r>
              <a:rPr sz="1400" spc="10" dirty="0">
                <a:latin typeface="Arial"/>
                <a:cs typeface="Arial"/>
              </a:rPr>
              <a:t>button, </a:t>
            </a:r>
            <a:r>
              <a:rPr sz="1400" spc="20" dirty="0">
                <a:latin typeface="Arial"/>
                <a:cs typeface="Arial"/>
              </a:rPr>
              <a:t>curtain, </a:t>
            </a:r>
            <a:r>
              <a:rPr sz="1400" spc="15" dirty="0">
                <a:latin typeface="Arial"/>
                <a:cs typeface="Arial"/>
              </a:rPr>
              <a:t>written </a:t>
            </a:r>
            <a:r>
              <a:rPr sz="1400" spc="5" dirty="0">
                <a:latin typeface="Arial"/>
                <a:cs typeface="Arial"/>
              </a:rPr>
              <a:t>. .</a:t>
            </a:r>
            <a:r>
              <a:rPr sz="1400" spc="-229" dirty="0">
                <a:latin typeface="Arial"/>
                <a:cs typeface="Arial"/>
              </a:rPr>
              <a:t> </a:t>
            </a:r>
            <a:r>
              <a:rPr sz="1400" spc="5" dirty="0">
                <a:latin typeface="Arial"/>
                <a:cs typeface="Arial"/>
              </a:rPr>
              <a:t>.</a:t>
            </a:r>
            <a:endParaRPr sz="1400" dirty="0">
              <a:latin typeface="Arial"/>
              <a:cs typeface="Arial"/>
            </a:endParaRPr>
          </a:p>
          <a:p>
            <a:pPr>
              <a:lnSpc>
                <a:spcPct val="100000"/>
              </a:lnSpc>
            </a:pPr>
            <a:endParaRPr sz="1800" dirty="0">
              <a:latin typeface="Arial"/>
              <a:cs typeface="Arial"/>
            </a:endParaRPr>
          </a:p>
          <a:p>
            <a:pPr marL="12700">
              <a:lnSpc>
                <a:spcPct val="100000"/>
              </a:lnSpc>
              <a:spcBef>
                <a:spcPts val="1425"/>
              </a:spcBef>
            </a:pPr>
            <a:r>
              <a:rPr lang="zh-CN" altLang="en-US" sz="1400" spc="15" dirty="0">
                <a:latin typeface="Arial"/>
                <a:cs typeface="Arial"/>
              </a:rPr>
              <a:t>闪音</a:t>
            </a:r>
            <a:r>
              <a:rPr sz="1400" spc="-125" dirty="0">
                <a:latin typeface="Arial"/>
                <a:cs typeface="Arial"/>
              </a:rPr>
              <a:t>[</a:t>
            </a:r>
            <a:r>
              <a:rPr lang="en-US" sz="1400" spc="-125" dirty="0">
                <a:latin typeface="Arial"/>
                <a:cs typeface="Arial"/>
              </a:rPr>
              <a:t> ɾ </a:t>
            </a:r>
            <a:r>
              <a:rPr sz="1400" spc="-125" dirty="0">
                <a:latin typeface="Arial"/>
                <a:cs typeface="Arial"/>
              </a:rPr>
              <a:t>]: </a:t>
            </a:r>
            <a:r>
              <a:rPr sz="1400" spc="5" dirty="0">
                <a:latin typeface="Arial"/>
                <a:cs typeface="Arial"/>
              </a:rPr>
              <a:t>writer, </a:t>
            </a:r>
            <a:r>
              <a:rPr sz="1400" spc="10" dirty="0">
                <a:latin typeface="Arial"/>
                <a:cs typeface="Arial"/>
              </a:rPr>
              <a:t>pitted, city </a:t>
            </a:r>
            <a:r>
              <a:rPr sz="1400" spc="5" dirty="0">
                <a:latin typeface="Arial"/>
                <a:cs typeface="Arial"/>
              </a:rPr>
              <a:t>. .</a:t>
            </a:r>
            <a:r>
              <a:rPr sz="1400" spc="-220" dirty="0">
                <a:latin typeface="Arial"/>
                <a:cs typeface="Arial"/>
              </a:rPr>
              <a:t> </a:t>
            </a:r>
            <a:r>
              <a:rPr sz="1400" spc="5" dirty="0">
                <a:latin typeface="Arial"/>
                <a:cs typeface="Arial"/>
              </a:rPr>
              <a:t>.</a:t>
            </a:r>
            <a:endParaRPr sz="1400" dirty="0">
              <a:latin typeface="Arial"/>
              <a:cs typeface="Arial"/>
            </a:endParaRPr>
          </a:p>
          <a:p>
            <a:pPr>
              <a:lnSpc>
                <a:spcPct val="100000"/>
              </a:lnSpc>
            </a:pPr>
            <a:endParaRPr sz="1800" dirty="0">
              <a:latin typeface="Arial"/>
              <a:cs typeface="Arial"/>
            </a:endParaRPr>
          </a:p>
          <a:p>
            <a:pPr marL="12700" marR="5080">
              <a:lnSpc>
                <a:spcPct val="100800"/>
              </a:lnSpc>
              <a:spcBef>
                <a:spcPts val="1420"/>
              </a:spcBef>
            </a:pPr>
            <a:r>
              <a:rPr lang="zh-CN" altLang="en-US" sz="1400" spc="15" dirty="0">
                <a:latin typeface="Arial"/>
                <a:cs typeface="Arial"/>
              </a:rPr>
              <a:t>这些音分别出现于哪些</a:t>
            </a:r>
            <a:r>
              <a:rPr lang="zh-CN" altLang="en-US" sz="1400" spc="15" dirty="0">
                <a:solidFill>
                  <a:srgbClr val="FF0000"/>
                </a:solidFill>
                <a:latin typeface="Arial"/>
                <a:cs typeface="Arial"/>
              </a:rPr>
              <a:t>音位环境</a:t>
            </a:r>
            <a:r>
              <a:rPr lang="zh-CN" altLang="en-US" sz="1400" spc="15" dirty="0">
                <a:latin typeface="Arial"/>
                <a:cs typeface="Arial"/>
              </a:rPr>
              <a:t>？</a:t>
            </a:r>
            <a:endParaRPr sz="1400" dirty="0">
              <a:latin typeface="Arial"/>
              <a:cs typeface="Arial"/>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latin typeface="Arial"/>
                <a:cs typeface="Arial"/>
              </a:rPr>
              <a:t>Phonology </a:t>
            </a:r>
            <a:r>
              <a:rPr sz="600" spc="-5" dirty="0">
                <a:solidFill>
                  <a:srgbClr val="606074"/>
                </a:solidFill>
                <a:latin typeface="Arial"/>
                <a:cs typeface="Arial"/>
              </a:rPr>
              <a:t>Allophones 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5" dirty="0"/>
              <a:t>音系学</a:t>
            </a:r>
            <a:endParaRPr spc="5" dirty="0"/>
          </a:p>
        </p:txBody>
      </p:sp>
      <p:pic>
        <p:nvPicPr>
          <p:cNvPr id="4" name="object 4"/>
          <p:cNvPicPr/>
          <p:nvPr/>
        </p:nvPicPr>
        <p:blipFill>
          <a:blip r:embed="rId2" cstate="print"/>
          <a:stretch>
            <a:fillRect/>
          </a:stretch>
        </p:blipFill>
        <p:spPr>
          <a:xfrm>
            <a:off x="526592" y="1562493"/>
            <a:ext cx="101003" cy="101003"/>
          </a:xfrm>
          <a:prstGeom prst="rect">
            <a:avLst/>
          </a:prstGeom>
        </p:spPr>
      </p:pic>
      <p:pic>
        <p:nvPicPr>
          <p:cNvPr id="5" name="object 5"/>
          <p:cNvPicPr/>
          <p:nvPr/>
        </p:nvPicPr>
        <p:blipFill>
          <a:blip r:embed="rId3" cstate="print"/>
          <a:stretch>
            <a:fillRect/>
          </a:stretch>
        </p:blipFill>
        <p:spPr>
          <a:xfrm>
            <a:off x="526592" y="1815541"/>
            <a:ext cx="101003" cy="101003"/>
          </a:xfrm>
          <a:prstGeom prst="rect">
            <a:avLst/>
          </a:prstGeom>
        </p:spPr>
      </p:pic>
      <p:pic>
        <p:nvPicPr>
          <p:cNvPr id="6" name="object 6"/>
          <p:cNvPicPr/>
          <p:nvPr/>
        </p:nvPicPr>
        <p:blipFill>
          <a:blip r:embed="rId4" cstate="print"/>
          <a:stretch>
            <a:fillRect/>
          </a:stretch>
        </p:blipFill>
        <p:spPr>
          <a:xfrm>
            <a:off x="526592" y="2068601"/>
            <a:ext cx="101003" cy="101003"/>
          </a:xfrm>
          <a:prstGeom prst="rect">
            <a:avLst/>
          </a:prstGeom>
        </p:spPr>
      </p:pic>
      <p:sp>
        <p:nvSpPr>
          <p:cNvPr id="7" name="object 7"/>
          <p:cNvSpPr txBox="1"/>
          <p:nvPr/>
        </p:nvSpPr>
        <p:spPr>
          <a:xfrm>
            <a:off x="347294" y="1082449"/>
            <a:ext cx="3758565" cy="1365823"/>
          </a:xfrm>
          <a:prstGeom prst="rect">
            <a:avLst/>
          </a:prstGeom>
        </p:spPr>
        <p:txBody>
          <a:bodyPr vert="horz" wrap="square" lIns="0" tIns="102235" rIns="0" bIns="0" rtlCol="0">
            <a:spAutoFit/>
          </a:bodyPr>
          <a:lstStyle/>
          <a:p>
            <a:pPr marL="12700">
              <a:lnSpc>
                <a:spcPct val="100000"/>
              </a:lnSpc>
              <a:spcBef>
                <a:spcPts val="805"/>
              </a:spcBef>
            </a:pPr>
            <a:r>
              <a:rPr lang="zh-CN" altLang="en-US" sz="1400" spc="15" dirty="0">
                <a:latin typeface="Arial"/>
                <a:cs typeface="Arial"/>
              </a:rPr>
              <a:t>音系学包括：</a:t>
            </a:r>
            <a:endParaRPr sz="1400" dirty="0">
              <a:latin typeface="Arial"/>
              <a:cs typeface="Arial"/>
            </a:endParaRPr>
          </a:p>
          <a:p>
            <a:pPr marL="368935">
              <a:lnSpc>
                <a:spcPct val="100000"/>
              </a:lnSpc>
              <a:spcBef>
                <a:spcPts val="710"/>
              </a:spcBef>
            </a:pPr>
            <a:r>
              <a:rPr lang="zh-CN" altLang="en-US" sz="1400" spc="20" dirty="0">
                <a:latin typeface="Arial"/>
                <a:cs typeface="Arial"/>
              </a:rPr>
              <a:t>可能有哪些语音</a:t>
            </a:r>
            <a:endParaRPr sz="1400" dirty="0">
              <a:latin typeface="Arial"/>
              <a:cs typeface="Arial"/>
            </a:endParaRPr>
          </a:p>
          <a:p>
            <a:pPr marL="368935" marR="5080">
              <a:lnSpc>
                <a:spcPct val="109700"/>
              </a:lnSpc>
              <a:spcBef>
                <a:spcPts val="150"/>
              </a:spcBef>
            </a:pPr>
            <a:r>
              <a:rPr lang="zh-CN" altLang="en-US" sz="1400" spc="20" dirty="0">
                <a:latin typeface="Arial"/>
                <a:cs typeface="Arial"/>
              </a:rPr>
              <a:t>哪些语音区别是重要的</a:t>
            </a:r>
            <a:endParaRPr lang="en-US" altLang="zh-CN" sz="1400" spc="20" dirty="0">
              <a:latin typeface="Arial"/>
              <a:cs typeface="Arial"/>
            </a:endParaRPr>
          </a:p>
          <a:p>
            <a:pPr marL="368935" marR="5080">
              <a:lnSpc>
                <a:spcPct val="109700"/>
              </a:lnSpc>
              <a:spcBef>
                <a:spcPts val="150"/>
              </a:spcBef>
            </a:pPr>
            <a:r>
              <a:rPr lang="zh-CN" altLang="en-US" sz="1400" spc="20" dirty="0">
                <a:latin typeface="Arial"/>
                <a:cs typeface="Arial"/>
              </a:rPr>
              <a:t>语音如何在一个词语（短语、句子等）中排列</a:t>
            </a:r>
            <a:endParaRPr sz="1400" dirty="0">
              <a:latin typeface="Arial"/>
              <a:cs typeface="Arial"/>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latin typeface="Arial"/>
                <a:cs typeface="Arial"/>
              </a:rPr>
              <a:t>Phonology </a:t>
            </a:r>
            <a:r>
              <a:rPr sz="600" spc="-5" dirty="0">
                <a:solidFill>
                  <a:srgbClr val="606074"/>
                </a:solidFill>
                <a:latin typeface="Arial"/>
                <a:cs typeface="Arial"/>
              </a:rPr>
              <a:t>Allophones 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10" dirty="0"/>
              <a:t>当两个语音处于</a:t>
            </a:r>
            <a:r>
              <a:rPr lang="en-US" altLang="zh-CN" spc="10" dirty="0"/>
              <a:t>……</a:t>
            </a:r>
            <a:endParaRPr dirty="0"/>
          </a:p>
        </p:txBody>
      </p:sp>
      <p:pic>
        <p:nvPicPr>
          <p:cNvPr id="4" name="object 4"/>
          <p:cNvPicPr/>
          <p:nvPr/>
        </p:nvPicPr>
        <p:blipFill>
          <a:blip r:embed="rId2" cstate="print"/>
          <a:stretch>
            <a:fillRect/>
          </a:stretch>
        </p:blipFill>
        <p:spPr>
          <a:xfrm>
            <a:off x="526592" y="1033056"/>
            <a:ext cx="101003" cy="101003"/>
          </a:xfrm>
          <a:prstGeom prst="rect">
            <a:avLst/>
          </a:prstGeom>
        </p:spPr>
      </p:pic>
      <p:pic>
        <p:nvPicPr>
          <p:cNvPr id="5" name="object 5"/>
          <p:cNvPicPr/>
          <p:nvPr/>
        </p:nvPicPr>
        <p:blipFill>
          <a:blip r:embed="rId3" cstate="print"/>
          <a:stretch>
            <a:fillRect/>
          </a:stretch>
        </p:blipFill>
        <p:spPr>
          <a:xfrm>
            <a:off x="903020" y="1432255"/>
            <a:ext cx="81381" cy="81381"/>
          </a:xfrm>
          <a:prstGeom prst="rect">
            <a:avLst/>
          </a:prstGeom>
        </p:spPr>
      </p:pic>
      <p:pic>
        <p:nvPicPr>
          <p:cNvPr id="6" name="object 6"/>
          <p:cNvPicPr/>
          <p:nvPr/>
        </p:nvPicPr>
        <p:blipFill>
          <a:blip r:embed="rId3" cstate="print"/>
          <a:stretch>
            <a:fillRect/>
          </a:stretch>
        </p:blipFill>
        <p:spPr>
          <a:xfrm>
            <a:off x="903020" y="1609394"/>
            <a:ext cx="81381" cy="81381"/>
          </a:xfrm>
          <a:prstGeom prst="rect">
            <a:avLst/>
          </a:prstGeom>
        </p:spPr>
      </p:pic>
      <p:pic>
        <p:nvPicPr>
          <p:cNvPr id="7" name="object 7"/>
          <p:cNvPicPr/>
          <p:nvPr/>
        </p:nvPicPr>
        <p:blipFill>
          <a:blip r:embed="rId4" cstate="print"/>
          <a:stretch>
            <a:fillRect/>
          </a:stretch>
        </p:blipFill>
        <p:spPr>
          <a:xfrm>
            <a:off x="526592" y="2187575"/>
            <a:ext cx="101003" cy="101003"/>
          </a:xfrm>
          <a:prstGeom prst="rect">
            <a:avLst/>
          </a:prstGeom>
        </p:spPr>
      </p:pic>
      <p:pic>
        <p:nvPicPr>
          <p:cNvPr id="8" name="object 8"/>
          <p:cNvPicPr/>
          <p:nvPr/>
        </p:nvPicPr>
        <p:blipFill>
          <a:blip r:embed="rId3" cstate="print"/>
          <a:stretch>
            <a:fillRect/>
          </a:stretch>
        </p:blipFill>
        <p:spPr>
          <a:xfrm>
            <a:off x="903020" y="2547150"/>
            <a:ext cx="81381" cy="81381"/>
          </a:xfrm>
          <a:prstGeom prst="rect">
            <a:avLst/>
          </a:prstGeom>
        </p:spPr>
      </p:pic>
      <p:pic>
        <p:nvPicPr>
          <p:cNvPr id="9" name="object 9"/>
          <p:cNvPicPr/>
          <p:nvPr/>
        </p:nvPicPr>
        <p:blipFill>
          <a:blip r:embed="rId3" cstate="print"/>
          <a:stretch>
            <a:fillRect/>
          </a:stretch>
        </p:blipFill>
        <p:spPr>
          <a:xfrm>
            <a:off x="903020" y="2724277"/>
            <a:ext cx="81381" cy="81381"/>
          </a:xfrm>
          <a:prstGeom prst="rect">
            <a:avLst/>
          </a:prstGeom>
        </p:spPr>
      </p:pic>
      <p:sp>
        <p:nvSpPr>
          <p:cNvPr id="10" name="object 10"/>
          <p:cNvSpPr txBox="1"/>
          <p:nvPr/>
        </p:nvSpPr>
        <p:spPr>
          <a:xfrm>
            <a:off x="704100" y="941689"/>
            <a:ext cx="3201670" cy="1579920"/>
          </a:xfrm>
          <a:prstGeom prst="rect">
            <a:avLst/>
          </a:prstGeom>
        </p:spPr>
        <p:txBody>
          <a:bodyPr vert="horz" wrap="square" lIns="0" tIns="53340" rIns="0" bIns="0" rtlCol="0">
            <a:spAutoFit/>
          </a:bodyPr>
          <a:lstStyle/>
          <a:p>
            <a:pPr marL="12700" marR="5080">
              <a:lnSpc>
                <a:spcPts val="1390"/>
              </a:lnSpc>
              <a:spcBef>
                <a:spcPts val="420"/>
              </a:spcBef>
            </a:pPr>
            <a:r>
              <a:rPr lang="zh-CN" altLang="en-US" sz="1400" spc="15" dirty="0">
                <a:solidFill>
                  <a:srgbClr val="FF0000"/>
                </a:solidFill>
                <a:latin typeface="Arial"/>
                <a:cs typeface="Arial"/>
              </a:rPr>
              <a:t>对立</a:t>
            </a:r>
            <a:r>
              <a:rPr lang="zh-CN" altLang="en-US" sz="1400" spc="15" dirty="0">
                <a:latin typeface="Arial"/>
                <a:cs typeface="Arial"/>
              </a:rPr>
              <a:t>分布：这两个音是不同</a:t>
            </a:r>
            <a:r>
              <a:rPr lang="zh-CN" altLang="en-US" sz="1400" spc="15" dirty="0">
                <a:solidFill>
                  <a:srgbClr val="FF0000"/>
                </a:solidFill>
                <a:latin typeface="Arial"/>
                <a:cs typeface="Arial"/>
              </a:rPr>
              <a:t>音位</a:t>
            </a:r>
            <a:r>
              <a:rPr lang="zh-CN" altLang="en-US" sz="1400" spc="15" dirty="0">
                <a:latin typeface="Arial"/>
                <a:cs typeface="Arial"/>
              </a:rPr>
              <a:t>的一部分</a:t>
            </a:r>
            <a:endParaRPr sz="1400" dirty="0">
              <a:latin typeface="Arial"/>
              <a:cs typeface="Arial"/>
            </a:endParaRPr>
          </a:p>
          <a:p>
            <a:pPr marL="368935" marR="1915795">
              <a:lnSpc>
                <a:spcPts val="1390"/>
              </a:lnSpc>
              <a:spcBef>
                <a:spcPts val="210"/>
              </a:spcBef>
            </a:pPr>
            <a:r>
              <a:rPr lang="zh-CN" altLang="en-US" sz="1200" spc="-5" dirty="0">
                <a:latin typeface="Arial"/>
                <a:cs typeface="Arial"/>
              </a:rPr>
              <a:t>最小对立对</a:t>
            </a:r>
            <a:endParaRPr lang="en-US" altLang="zh-CN" sz="1200" spc="-5" dirty="0">
              <a:latin typeface="Arial"/>
              <a:cs typeface="Arial"/>
            </a:endParaRPr>
          </a:p>
          <a:p>
            <a:pPr marL="368935" marR="1915795">
              <a:lnSpc>
                <a:spcPts val="1390"/>
              </a:lnSpc>
              <a:spcBef>
                <a:spcPts val="210"/>
              </a:spcBef>
            </a:pPr>
            <a:r>
              <a:rPr lang="zh-CN" altLang="en-US" sz="1200" spc="-5" dirty="0">
                <a:latin typeface="Arial"/>
                <a:cs typeface="Arial"/>
              </a:rPr>
              <a:t>不可预测</a:t>
            </a:r>
            <a:endParaRPr sz="1200" dirty="0">
              <a:latin typeface="Arial"/>
              <a:cs typeface="Arial"/>
            </a:endParaRPr>
          </a:p>
          <a:p>
            <a:pPr>
              <a:lnSpc>
                <a:spcPct val="100000"/>
              </a:lnSpc>
            </a:pPr>
            <a:endParaRPr sz="1500" dirty="0">
              <a:latin typeface="Arial"/>
              <a:cs typeface="Arial"/>
            </a:endParaRPr>
          </a:p>
          <a:p>
            <a:pPr marL="12700" marR="203200">
              <a:lnSpc>
                <a:spcPts val="1390"/>
              </a:lnSpc>
              <a:spcBef>
                <a:spcPts val="1285"/>
              </a:spcBef>
            </a:pPr>
            <a:r>
              <a:rPr lang="zh-CN" altLang="en-US" sz="1400" spc="15" dirty="0">
                <a:solidFill>
                  <a:srgbClr val="FF0000"/>
                </a:solidFill>
                <a:latin typeface="Arial"/>
                <a:cs typeface="Arial"/>
              </a:rPr>
              <a:t>互补</a:t>
            </a:r>
            <a:r>
              <a:rPr lang="zh-CN" altLang="en-US" sz="1400" spc="15" dirty="0">
                <a:latin typeface="Arial"/>
                <a:cs typeface="Arial"/>
              </a:rPr>
              <a:t>分布：这两个音是同一个音位的不同音位变体</a:t>
            </a:r>
            <a:r>
              <a:rPr sz="1200" spc="-5" dirty="0">
                <a:latin typeface="Arial"/>
                <a:cs typeface="Arial"/>
              </a:rPr>
              <a:t> </a:t>
            </a:r>
            <a:endParaRPr sz="1200" dirty="0">
              <a:latin typeface="Arial"/>
              <a:cs typeface="Arial"/>
            </a:endParaRPr>
          </a:p>
        </p:txBody>
      </p:sp>
      <p:sp>
        <p:nvSpPr>
          <p:cNvPr id="11" name="文本框 10">
            <a:extLst>
              <a:ext uri="{FF2B5EF4-FFF2-40B4-BE49-F238E27FC236}">
                <a16:creationId xmlns:a16="http://schemas.microsoft.com/office/drawing/2014/main" id="{1E312BA8-C0F0-D533-E9A6-5C38C9AC1A71}"/>
              </a:ext>
            </a:extLst>
          </p:cNvPr>
          <p:cNvSpPr txBox="1"/>
          <p:nvPr/>
        </p:nvSpPr>
        <p:spPr>
          <a:xfrm>
            <a:off x="628357" y="2459972"/>
            <a:ext cx="4495800" cy="477054"/>
          </a:xfrm>
          <a:prstGeom prst="rect">
            <a:avLst/>
          </a:prstGeom>
          <a:noFill/>
        </p:spPr>
        <p:txBody>
          <a:bodyPr wrap="square" rtlCol="0">
            <a:spAutoFit/>
          </a:bodyPr>
          <a:lstStyle/>
          <a:p>
            <a:pPr marL="368935" marR="1915795" lvl="0" indent="0" algn="l" defTabSz="914400" rtl="0" eaLnBrk="1" fontAlgn="auto" latinLnBrk="0" hangingPunct="1">
              <a:lnSpc>
                <a:spcPts val="1390"/>
              </a:lnSpc>
              <a:spcBef>
                <a:spcPts val="210"/>
              </a:spcBef>
              <a:spcAft>
                <a:spcPts val="0"/>
              </a:spcAft>
              <a:buClrTx/>
              <a:buSzTx/>
              <a:buFontTx/>
              <a:buNone/>
              <a:tabLst/>
              <a:defRPr/>
            </a:pPr>
            <a:r>
              <a:rPr kumimoji="0" lang="zh-CN" altLang="en-US" sz="1200" b="0" i="0" u="none" strike="noStrike" kern="1200" cap="none" spc="-5" normalizeH="0" baseline="0" noProof="0" dirty="0">
                <a:ln>
                  <a:noFill/>
                </a:ln>
                <a:solidFill>
                  <a:prstClr val="black"/>
                </a:solidFill>
                <a:effectLst/>
                <a:uLnTx/>
                <a:uFillTx/>
                <a:latin typeface="Arial"/>
                <a:ea typeface="宋体" panose="02010600030101010101" pitchFamily="2" charset="-122"/>
                <a:cs typeface="Arial"/>
              </a:rPr>
              <a:t>没有最小对立对</a:t>
            </a:r>
          </a:p>
          <a:p>
            <a:pPr marL="368935" marR="1915795" lvl="0" indent="0" algn="l" defTabSz="914400" rtl="0" eaLnBrk="1" fontAlgn="auto" latinLnBrk="0" hangingPunct="1">
              <a:lnSpc>
                <a:spcPts val="1390"/>
              </a:lnSpc>
              <a:spcBef>
                <a:spcPts val="210"/>
              </a:spcBef>
              <a:spcAft>
                <a:spcPts val="0"/>
              </a:spcAft>
              <a:buClrTx/>
              <a:buSzTx/>
              <a:buFontTx/>
              <a:buNone/>
              <a:tabLst/>
              <a:defRPr/>
            </a:pPr>
            <a:r>
              <a:rPr lang="zh-CN" altLang="en-US" sz="1200" spc="-5" dirty="0">
                <a:solidFill>
                  <a:prstClr val="black"/>
                </a:solidFill>
                <a:latin typeface="Arial"/>
                <a:ea typeface="宋体" panose="02010600030101010101" pitchFamily="2" charset="-122"/>
                <a:cs typeface="Arial"/>
              </a:rPr>
              <a:t>可以系统</a:t>
            </a:r>
            <a:r>
              <a:rPr kumimoji="0" lang="zh-CN" altLang="en-US" sz="1200" b="0" i="0" u="none" strike="noStrike" kern="1200" cap="none" spc="-5" normalizeH="0" baseline="0" noProof="0" dirty="0">
                <a:ln>
                  <a:noFill/>
                </a:ln>
                <a:solidFill>
                  <a:prstClr val="black"/>
                </a:solidFill>
                <a:effectLst/>
                <a:uLnTx/>
                <a:uFillTx/>
                <a:latin typeface="Arial"/>
                <a:ea typeface="宋体" panose="02010600030101010101" pitchFamily="2" charset="-122"/>
                <a:cs typeface="Arial"/>
              </a:rPr>
              <a:t>预测</a:t>
            </a:r>
            <a:endParaRPr kumimoji="0" lang="zh-CN" altLang="en-US" sz="1200" b="0" i="0" u="none" strike="noStrike" kern="1200" cap="none" spc="0" normalizeH="0" baseline="0" noProof="0" dirty="0">
              <a:ln>
                <a:noFill/>
              </a:ln>
              <a:solidFill>
                <a:prstClr val="black"/>
              </a:solidFill>
              <a:effectLst/>
              <a:uLnTx/>
              <a:uFillTx/>
              <a:latin typeface="Arial"/>
              <a:ea typeface="+mn-ea"/>
              <a:cs typeface="Arial"/>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t>
            </a:r>
            <a:r>
              <a:rPr sz="600" spc="-5" dirty="0">
                <a:latin typeface="Arial"/>
                <a:cs typeface="Arial"/>
              </a:rPr>
              <a:t>Allophones </a:t>
            </a:r>
            <a:r>
              <a:rPr sz="600" spc="-5" dirty="0">
                <a:solidFill>
                  <a:srgbClr val="606074"/>
                </a:solidFill>
                <a:latin typeface="Arial"/>
                <a:cs typeface="Arial"/>
              </a:rPr>
              <a:t>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25730"/>
          </a:xfrm>
          <a:prstGeom prst="rect">
            <a:avLst/>
          </a:prstGeom>
          <a:solidFill>
            <a:srgbClr val="D6D6EF"/>
          </a:solidFill>
        </p:spPr>
        <p:txBody>
          <a:bodyPr vert="horz" wrap="square" lIns="0" tIns="109220" rIns="0" bIns="0" rtlCol="0">
            <a:spAutoFit/>
          </a:bodyPr>
          <a:lstStyle/>
          <a:p>
            <a:pPr algn="ctr">
              <a:lnSpc>
                <a:spcPct val="100000"/>
              </a:lnSpc>
              <a:spcBef>
                <a:spcPts val="860"/>
              </a:spcBef>
            </a:pPr>
            <a:r>
              <a:rPr lang="zh-CN" altLang="en-US" sz="1400" spc="15" dirty="0"/>
              <a:t>表征音位与音位变体</a:t>
            </a:r>
            <a:endParaRPr sz="1400" dirty="0"/>
          </a:p>
        </p:txBody>
      </p:sp>
      <p:sp>
        <p:nvSpPr>
          <p:cNvPr id="5" name="object 5"/>
          <p:cNvSpPr txBox="1"/>
          <p:nvPr/>
        </p:nvSpPr>
        <p:spPr>
          <a:xfrm>
            <a:off x="227304" y="935743"/>
            <a:ext cx="1282700" cy="394339"/>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lang="zh-CN" altLang="en-US" sz="1200" b="1" i="0" u="none" strike="noStrike" kern="1200" cap="none" spc="-5" normalizeH="0" baseline="0" noProof="0" dirty="0">
                <a:ln>
                  <a:noFill/>
                </a:ln>
                <a:solidFill>
                  <a:prstClr val="black"/>
                </a:solidFill>
                <a:effectLst/>
                <a:uLnTx/>
                <a:uFillTx/>
                <a:latin typeface="Arial"/>
                <a:ea typeface="宋体" panose="02010600030101010101" pitchFamily="2" charset="-122"/>
                <a:cs typeface="Arial"/>
              </a:rPr>
              <a:t>音系</a:t>
            </a:r>
            <a:r>
              <a:rPr kumimoji="0" lang="zh-CN" altLang="en-US" sz="1200" b="0" i="0" u="none" strike="noStrike" kern="1200" cap="none" spc="-5" normalizeH="0" baseline="0" noProof="0" dirty="0">
                <a:ln>
                  <a:noFill/>
                </a:ln>
                <a:solidFill>
                  <a:prstClr val="black"/>
                </a:solidFill>
                <a:effectLst/>
                <a:uLnTx/>
                <a:uFillTx/>
                <a:latin typeface="Arial"/>
                <a:ea typeface="宋体" panose="02010600030101010101" pitchFamily="2" charset="-122"/>
                <a:cs typeface="Arial"/>
              </a:rPr>
              <a:t>表征→</a:t>
            </a:r>
          </a:p>
          <a:p>
            <a:pPr marL="12700" marR="0" lvl="0" indent="0" algn="l" defTabSz="914400" rtl="0" eaLnBrk="1" fontAlgn="auto" latinLnBrk="0" hangingPunct="1">
              <a:lnSpc>
                <a:spcPct val="100000"/>
              </a:lnSpc>
              <a:spcBef>
                <a:spcPts val="95"/>
              </a:spcBef>
              <a:spcAft>
                <a:spcPts val="0"/>
              </a:spcAft>
              <a:buClrTx/>
              <a:buSzTx/>
              <a:buFontTx/>
              <a:buNone/>
              <a:tabLst/>
              <a:defRPr/>
            </a:pPr>
            <a:r>
              <a:rPr kumimoji="0" lang="zh-CN" altLang="en-US" sz="1200" b="0" i="0" u="none" strike="noStrike" kern="1200" cap="none" spc="-5" normalizeH="0" baseline="0" noProof="0" dirty="0">
                <a:ln>
                  <a:noFill/>
                </a:ln>
                <a:solidFill>
                  <a:prstClr val="black"/>
                </a:solidFill>
                <a:effectLst/>
                <a:uLnTx/>
                <a:uFillTx/>
                <a:latin typeface="Arial"/>
                <a:ea typeface="宋体" panose="02010600030101010101" pitchFamily="2" charset="-122"/>
                <a:cs typeface="Arial"/>
              </a:rPr>
              <a:t>音位（</a:t>
            </a:r>
            <a:r>
              <a:rPr kumimoji="0" lang="en-US" altLang="zh-CN" sz="1200" b="0" i="0" u="none" strike="noStrike" kern="1200" cap="none" spc="-5" normalizeH="0" baseline="0" noProof="0" dirty="0">
                <a:ln>
                  <a:noFill/>
                </a:ln>
                <a:solidFill>
                  <a:prstClr val="black"/>
                </a:solidFill>
                <a:effectLst/>
                <a:uLnTx/>
                <a:uFillTx/>
                <a:latin typeface="Arial"/>
                <a:ea typeface="宋体" panose="02010600030101010101" pitchFamily="2" charset="-122"/>
                <a:cs typeface="Arial"/>
              </a:rPr>
              <a:t>phoneme</a:t>
            </a:r>
            <a:r>
              <a:rPr kumimoji="0" lang="zh-CN" altLang="en-US" sz="1200" b="0" i="0" u="none" strike="noStrike" kern="1200" cap="none" spc="-5" normalizeH="0" baseline="0" noProof="0" dirty="0">
                <a:ln>
                  <a:noFill/>
                </a:ln>
                <a:solidFill>
                  <a:prstClr val="black"/>
                </a:solidFill>
                <a:effectLst/>
                <a:uLnTx/>
                <a:uFillTx/>
                <a:latin typeface="Arial"/>
                <a:ea typeface="宋体" panose="02010600030101010101" pitchFamily="2" charset="-122"/>
                <a:cs typeface="Arial"/>
              </a:rPr>
              <a:t>）</a:t>
            </a:r>
            <a:endParaRPr kumimoji="0" lang="en-US" altLang="zh-CN" sz="12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8"/>
          <p:cNvSpPr txBox="1"/>
          <p:nvPr/>
        </p:nvSpPr>
        <p:spPr>
          <a:xfrm>
            <a:off x="227304" y="1623756"/>
            <a:ext cx="1282700" cy="579005"/>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lang="zh-CN" altLang="en-US" sz="1200" b="1" i="0" u="none" strike="noStrike" kern="1200" cap="none" spc="-5" normalizeH="0" baseline="0" noProof="0" dirty="0">
                <a:ln>
                  <a:noFill/>
                </a:ln>
                <a:solidFill>
                  <a:prstClr val="black"/>
                </a:solidFill>
                <a:effectLst/>
                <a:uLnTx/>
                <a:uFillTx/>
                <a:latin typeface="Arial"/>
                <a:ea typeface="宋体" panose="02010600030101010101" pitchFamily="2" charset="-122"/>
                <a:cs typeface="Arial"/>
              </a:rPr>
              <a:t>语音</a:t>
            </a:r>
            <a:r>
              <a:rPr kumimoji="0" lang="zh-CN" altLang="en-US" sz="1200" b="0" i="0" u="none" strike="noStrike" kern="1200" cap="none" spc="-50" normalizeH="0" baseline="0" noProof="0" dirty="0">
                <a:ln>
                  <a:noFill/>
                </a:ln>
                <a:solidFill>
                  <a:prstClr val="black"/>
                </a:solidFill>
                <a:effectLst/>
                <a:uLnTx/>
                <a:uFillTx/>
                <a:latin typeface="Arial"/>
                <a:ea typeface="宋体" panose="02010600030101010101" pitchFamily="2" charset="-122"/>
                <a:cs typeface="Arial"/>
              </a:rPr>
              <a:t>表征→</a:t>
            </a:r>
          </a:p>
          <a:p>
            <a:pPr marL="12700" marR="0" lvl="0" indent="0" algn="l" defTabSz="914400" rtl="0" eaLnBrk="1" fontAlgn="auto" latinLnBrk="0" hangingPunct="1">
              <a:lnSpc>
                <a:spcPct val="100000"/>
              </a:lnSpc>
              <a:spcBef>
                <a:spcPts val="95"/>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a:ea typeface="宋体" panose="02010600030101010101" pitchFamily="2" charset="-122"/>
                <a:cs typeface="Arial"/>
              </a:rPr>
              <a:t>音位变体（</a:t>
            </a:r>
            <a:r>
              <a:rPr kumimoji="0" lang="en-US" altLang="zh-CN" sz="1200" b="0" i="0" u="none" strike="noStrike" kern="1200" cap="none" spc="0" normalizeH="0" baseline="0" noProof="0" dirty="0">
                <a:ln>
                  <a:noFill/>
                </a:ln>
                <a:solidFill>
                  <a:prstClr val="black"/>
                </a:solidFill>
                <a:effectLst/>
                <a:uLnTx/>
                <a:uFillTx/>
                <a:latin typeface="Arial"/>
                <a:ea typeface="宋体" panose="02010600030101010101" pitchFamily="2" charset="-122"/>
                <a:cs typeface="Arial"/>
              </a:rPr>
              <a:t>allophones</a:t>
            </a:r>
            <a:r>
              <a:rPr kumimoji="0" lang="zh-CN" altLang="en-US" sz="1200" b="0" i="0" u="none" strike="noStrike" kern="1200" cap="none" spc="0" normalizeH="0" baseline="0" noProof="0" dirty="0">
                <a:ln>
                  <a:noFill/>
                </a:ln>
                <a:solidFill>
                  <a:prstClr val="black"/>
                </a:solidFill>
                <a:effectLst/>
                <a:uLnTx/>
                <a:uFillTx/>
                <a:latin typeface="Arial"/>
                <a:ea typeface="宋体" panose="02010600030101010101" pitchFamily="2" charset="-122"/>
                <a:cs typeface="Arial"/>
              </a:rPr>
              <a:t>）</a:t>
            </a:r>
            <a:endParaRPr kumimoji="0" lang="en-US" altLang="zh-CN" sz="1200" b="0" i="0" u="none" strike="noStrike" kern="1200" cap="none" spc="0" normalizeH="0" baseline="0" noProof="0" dirty="0">
              <a:ln>
                <a:noFill/>
              </a:ln>
              <a:solidFill>
                <a:prstClr val="black"/>
              </a:solidFill>
              <a:effectLst/>
              <a:uLnTx/>
              <a:uFillTx/>
              <a:latin typeface="Arial"/>
              <a:ea typeface="+mn-ea"/>
              <a:cs typeface="Arial"/>
            </a:endParaRPr>
          </a:p>
        </p:txBody>
      </p:sp>
      <p:sp>
        <p:nvSpPr>
          <p:cNvPr id="10" name="object 10"/>
          <p:cNvSpPr txBox="1"/>
          <p:nvPr/>
        </p:nvSpPr>
        <p:spPr>
          <a:xfrm>
            <a:off x="3175507" y="925268"/>
            <a:ext cx="204470" cy="207645"/>
          </a:xfrm>
          <a:prstGeom prst="rect">
            <a:avLst/>
          </a:prstGeom>
        </p:spPr>
        <p:txBody>
          <a:bodyPr vert="horz" wrap="square" lIns="0" tIns="12065" rIns="0" bIns="0" rtlCol="0">
            <a:spAutoFit/>
          </a:bodyPr>
          <a:lstStyle/>
          <a:p>
            <a:pPr marL="12700">
              <a:lnSpc>
                <a:spcPct val="100000"/>
              </a:lnSpc>
              <a:spcBef>
                <a:spcPts val="95"/>
              </a:spcBef>
            </a:pPr>
            <a:r>
              <a:rPr sz="1200" spc="155" dirty="0">
                <a:latin typeface="PMingLiU"/>
                <a:cs typeface="PMingLiU"/>
              </a:rPr>
              <a:t>/t/</a:t>
            </a:r>
            <a:endParaRPr sz="1200">
              <a:latin typeface="PMingLiU"/>
              <a:cs typeface="PMingLiU"/>
            </a:endParaRPr>
          </a:p>
        </p:txBody>
      </p:sp>
      <p:grpSp>
        <p:nvGrpSpPr>
          <p:cNvPr id="11" name="object 11"/>
          <p:cNvGrpSpPr/>
          <p:nvPr/>
        </p:nvGrpSpPr>
        <p:grpSpPr>
          <a:xfrm>
            <a:off x="3272561" y="1150531"/>
            <a:ext cx="1143000" cy="501650"/>
            <a:chOff x="3272561" y="1150531"/>
            <a:chExt cx="1143000" cy="501650"/>
          </a:xfrm>
        </p:grpSpPr>
        <p:sp>
          <p:nvSpPr>
            <p:cNvPr id="12" name="object 12"/>
            <p:cNvSpPr/>
            <p:nvPr/>
          </p:nvSpPr>
          <p:spPr>
            <a:xfrm>
              <a:off x="3275101" y="11530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 name="object 13"/>
            <p:cNvSpPr/>
            <p:nvPr/>
          </p:nvSpPr>
          <p:spPr>
            <a:xfrm>
              <a:off x="3277641" y="115417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4" name="object 14"/>
            <p:cNvSpPr/>
            <p:nvPr/>
          </p:nvSpPr>
          <p:spPr>
            <a:xfrm>
              <a:off x="3280168" y="115529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5" name="object 15"/>
            <p:cNvSpPr/>
            <p:nvPr/>
          </p:nvSpPr>
          <p:spPr>
            <a:xfrm>
              <a:off x="3282708" y="11563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 name="object 16"/>
            <p:cNvSpPr/>
            <p:nvPr/>
          </p:nvSpPr>
          <p:spPr>
            <a:xfrm>
              <a:off x="3285236" y="115750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 name="object 17"/>
            <p:cNvSpPr/>
            <p:nvPr/>
          </p:nvSpPr>
          <p:spPr>
            <a:xfrm>
              <a:off x="3287776" y="115862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 name="object 18"/>
            <p:cNvSpPr/>
            <p:nvPr/>
          </p:nvSpPr>
          <p:spPr>
            <a:xfrm>
              <a:off x="3290303" y="11597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9" name="object 19"/>
            <p:cNvSpPr/>
            <p:nvPr/>
          </p:nvSpPr>
          <p:spPr>
            <a:xfrm>
              <a:off x="3292843" y="116083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0" name="object 20"/>
            <p:cNvSpPr/>
            <p:nvPr/>
          </p:nvSpPr>
          <p:spPr>
            <a:xfrm>
              <a:off x="3295370" y="116194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1" name="object 21"/>
            <p:cNvSpPr/>
            <p:nvPr/>
          </p:nvSpPr>
          <p:spPr>
            <a:xfrm>
              <a:off x="3297910" y="11630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2" name="object 22"/>
            <p:cNvSpPr/>
            <p:nvPr/>
          </p:nvSpPr>
          <p:spPr>
            <a:xfrm>
              <a:off x="3300450" y="11641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3" name="object 23"/>
            <p:cNvSpPr/>
            <p:nvPr/>
          </p:nvSpPr>
          <p:spPr>
            <a:xfrm>
              <a:off x="3302977" y="116527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 name="object 24"/>
            <p:cNvSpPr/>
            <p:nvPr/>
          </p:nvSpPr>
          <p:spPr>
            <a:xfrm>
              <a:off x="3305517" y="11663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5" name="object 25"/>
            <p:cNvSpPr/>
            <p:nvPr/>
          </p:nvSpPr>
          <p:spPr>
            <a:xfrm>
              <a:off x="3308045" y="11674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6" name="object 26"/>
            <p:cNvSpPr/>
            <p:nvPr/>
          </p:nvSpPr>
          <p:spPr>
            <a:xfrm>
              <a:off x="3310585" y="116860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7" name="object 27"/>
            <p:cNvSpPr/>
            <p:nvPr/>
          </p:nvSpPr>
          <p:spPr>
            <a:xfrm>
              <a:off x="3313112" y="116970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8" name="object 28"/>
            <p:cNvSpPr/>
            <p:nvPr/>
          </p:nvSpPr>
          <p:spPr>
            <a:xfrm>
              <a:off x="3315652" y="11708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9" name="object 29"/>
            <p:cNvSpPr/>
            <p:nvPr/>
          </p:nvSpPr>
          <p:spPr>
            <a:xfrm>
              <a:off x="3318179" y="117193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0" name="object 30"/>
            <p:cNvSpPr/>
            <p:nvPr/>
          </p:nvSpPr>
          <p:spPr>
            <a:xfrm>
              <a:off x="3320719" y="117303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1" name="object 31"/>
            <p:cNvSpPr/>
            <p:nvPr/>
          </p:nvSpPr>
          <p:spPr>
            <a:xfrm>
              <a:off x="3323247" y="11741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2" name="object 32"/>
            <p:cNvSpPr/>
            <p:nvPr/>
          </p:nvSpPr>
          <p:spPr>
            <a:xfrm>
              <a:off x="3325787" y="11752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3" name="object 33"/>
            <p:cNvSpPr/>
            <p:nvPr/>
          </p:nvSpPr>
          <p:spPr>
            <a:xfrm>
              <a:off x="3328314" y="117636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4" name="object 34"/>
            <p:cNvSpPr/>
            <p:nvPr/>
          </p:nvSpPr>
          <p:spPr>
            <a:xfrm>
              <a:off x="3330854" y="11774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5" name="object 35"/>
            <p:cNvSpPr/>
            <p:nvPr/>
          </p:nvSpPr>
          <p:spPr>
            <a:xfrm>
              <a:off x="3333394" y="117858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6" name="object 36"/>
            <p:cNvSpPr/>
            <p:nvPr/>
          </p:nvSpPr>
          <p:spPr>
            <a:xfrm>
              <a:off x="3335921" y="117970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 name="object 37"/>
            <p:cNvSpPr/>
            <p:nvPr/>
          </p:nvSpPr>
          <p:spPr>
            <a:xfrm>
              <a:off x="3338461" y="118080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 name="object 38"/>
            <p:cNvSpPr/>
            <p:nvPr/>
          </p:nvSpPr>
          <p:spPr>
            <a:xfrm>
              <a:off x="3340989" y="118191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 name="object 39"/>
            <p:cNvSpPr/>
            <p:nvPr/>
          </p:nvSpPr>
          <p:spPr>
            <a:xfrm>
              <a:off x="3343529" y="118303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 name="object 40"/>
            <p:cNvSpPr/>
            <p:nvPr/>
          </p:nvSpPr>
          <p:spPr>
            <a:xfrm>
              <a:off x="3346056" y="118413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 name="object 41"/>
            <p:cNvSpPr/>
            <p:nvPr/>
          </p:nvSpPr>
          <p:spPr>
            <a:xfrm>
              <a:off x="3348596" y="118524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 name="object 42"/>
            <p:cNvSpPr/>
            <p:nvPr/>
          </p:nvSpPr>
          <p:spPr>
            <a:xfrm>
              <a:off x="3351123" y="118635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 name="object 43"/>
            <p:cNvSpPr/>
            <p:nvPr/>
          </p:nvSpPr>
          <p:spPr>
            <a:xfrm>
              <a:off x="3353663" y="118746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 name="object 44"/>
            <p:cNvSpPr/>
            <p:nvPr/>
          </p:nvSpPr>
          <p:spPr>
            <a:xfrm>
              <a:off x="3356190" y="11885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 name="object 45"/>
            <p:cNvSpPr/>
            <p:nvPr/>
          </p:nvSpPr>
          <p:spPr>
            <a:xfrm>
              <a:off x="3358730" y="118968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6" name="object 46"/>
            <p:cNvSpPr/>
            <p:nvPr/>
          </p:nvSpPr>
          <p:spPr>
            <a:xfrm>
              <a:off x="3361258" y="119079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7" name="object 47"/>
            <p:cNvSpPr/>
            <p:nvPr/>
          </p:nvSpPr>
          <p:spPr>
            <a:xfrm>
              <a:off x="3363798" y="119190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8" name="object 48"/>
            <p:cNvSpPr/>
            <p:nvPr/>
          </p:nvSpPr>
          <p:spPr>
            <a:xfrm>
              <a:off x="3366338" y="119301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9" name="object 49"/>
            <p:cNvSpPr/>
            <p:nvPr/>
          </p:nvSpPr>
          <p:spPr>
            <a:xfrm>
              <a:off x="3368865" y="119411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0" name="object 50"/>
            <p:cNvSpPr/>
            <p:nvPr/>
          </p:nvSpPr>
          <p:spPr>
            <a:xfrm>
              <a:off x="3371405" y="119523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1" name="object 51"/>
            <p:cNvSpPr/>
            <p:nvPr/>
          </p:nvSpPr>
          <p:spPr>
            <a:xfrm>
              <a:off x="3373932" y="119634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2" name="object 52"/>
            <p:cNvSpPr/>
            <p:nvPr/>
          </p:nvSpPr>
          <p:spPr>
            <a:xfrm>
              <a:off x="3376472" y="119744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3" name="object 53"/>
            <p:cNvSpPr/>
            <p:nvPr/>
          </p:nvSpPr>
          <p:spPr>
            <a:xfrm>
              <a:off x="3379000" y="119856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4" name="object 54"/>
            <p:cNvSpPr/>
            <p:nvPr/>
          </p:nvSpPr>
          <p:spPr>
            <a:xfrm>
              <a:off x="3381540" y="11996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5" name="object 55"/>
            <p:cNvSpPr/>
            <p:nvPr/>
          </p:nvSpPr>
          <p:spPr>
            <a:xfrm>
              <a:off x="3384067" y="120077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6" name="object 56"/>
            <p:cNvSpPr/>
            <p:nvPr/>
          </p:nvSpPr>
          <p:spPr>
            <a:xfrm>
              <a:off x="3386607" y="120189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7" name="object 57"/>
            <p:cNvSpPr/>
            <p:nvPr/>
          </p:nvSpPr>
          <p:spPr>
            <a:xfrm>
              <a:off x="3389134" y="120299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8" name="object 58"/>
            <p:cNvSpPr/>
            <p:nvPr/>
          </p:nvSpPr>
          <p:spPr>
            <a:xfrm>
              <a:off x="3391674" y="120411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9" name="object 59"/>
            <p:cNvSpPr/>
            <p:nvPr/>
          </p:nvSpPr>
          <p:spPr>
            <a:xfrm>
              <a:off x="3394202" y="120521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0" name="object 60"/>
            <p:cNvSpPr/>
            <p:nvPr/>
          </p:nvSpPr>
          <p:spPr>
            <a:xfrm>
              <a:off x="3396742" y="12063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1" name="object 61"/>
            <p:cNvSpPr/>
            <p:nvPr/>
          </p:nvSpPr>
          <p:spPr>
            <a:xfrm>
              <a:off x="3399282" y="120743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2" name="object 62"/>
            <p:cNvSpPr/>
            <p:nvPr/>
          </p:nvSpPr>
          <p:spPr>
            <a:xfrm>
              <a:off x="3401809" y="120854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3" name="object 63"/>
            <p:cNvSpPr/>
            <p:nvPr/>
          </p:nvSpPr>
          <p:spPr>
            <a:xfrm>
              <a:off x="3404349" y="12096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4" name="object 64"/>
            <p:cNvSpPr/>
            <p:nvPr/>
          </p:nvSpPr>
          <p:spPr>
            <a:xfrm>
              <a:off x="3406876" y="12107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5" name="object 65"/>
            <p:cNvSpPr/>
            <p:nvPr/>
          </p:nvSpPr>
          <p:spPr>
            <a:xfrm>
              <a:off x="3409416" y="121187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6" name="object 66"/>
            <p:cNvSpPr/>
            <p:nvPr/>
          </p:nvSpPr>
          <p:spPr>
            <a:xfrm>
              <a:off x="3411943" y="12129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7" name="object 67"/>
            <p:cNvSpPr/>
            <p:nvPr/>
          </p:nvSpPr>
          <p:spPr>
            <a:xfrm>
              <a:off x="3414483" y="121409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8" name="object 68"/>
            <p:cNvSpPr/>
            <p:nvPr/>
          </p:nvSpPr>
          <p:spPr>
            <a:xfrm>
              <a:off x="3417011" y="121519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9" name="object 69"/>
            <p:cNvSpPr/>
            <p:nvPr/>
          </p:nvSpPr>
          <p:spPr>
            <a:xfrm>
              <a:off x="3419551" y="121631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0" name="object 70"/>
            <p:cNvSpPr/>
            <p:nvPr/>
          </p:nvSpPr>
          <p:spPr>
            <a:xfrm>
              <a:off x="3422078" y="12174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1" name="object 71"/>
            <p:cNvSpPr/>
            <p:nvPr/>
          </p:nvSpPr>
          <p:spPr>
            <a:xfrm>
              <a:off x="3424618" y="121852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2" name="object 72"/>
            <p:cNvSpPr/>
            <p:nvPr/>
          </p:nvSpPr>
          <p:spPr>
            <a:xfrm>
              <a:off x="3427145" y="121964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3" name="object 73"/>
            <p:cNvSpPr/>
            <p:nvPr/>
          </p:nvSpPr>
          <p:spPr>
            <a:xfrm>
              <a:off x="3429685" y="12207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4" name="object 74"/>
            <p:cNvSpPr/>
            <p:nvPr/>
          </p:nvSpPr>
          <p:spPr>
            <a:xfrm>
              <a:off x="3432225" y="122185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5" name="object 75"/>
            <p:cNvSpPr/>
            <p:nvPr/>
          </p:nvSpPr>
          <p:spPr>
            <a:xfrm>
              <a:off x="3434753" y="122297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6" name="object 76"/>
            <p:cNvSpPr/>
            <p:nvPr/>
          </p:nvSpPr>
          <p:spPr>
            <a:xfrm>
              <a:off x="3437293" y="122407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7" name="object 77"/>
            <p:cNvSpPr/>
            <p:nvPr/>
          </p:nvSpPr>
          <p:spPr>
            <a:xfrm>
              <a:off x="3439820" y="122519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8" name="object 78"/>
            <p:cNvSpPr/>
            <p:nvPr/>
          </p:nvSpPr>
          <p:spPr>
            <a:xfrm>
              <a:off x="3442360" y="122629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9" name="object 79"/>
            <p:cNvSpPr/>
            <p:nvPr/>
          </p:nvSpPr>
          <p:spPr>
            <a:xfrm>
              <a:off x="3444887" y="122740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0" name="object 80"/>
            <p:cNvSpPr/>
            <p:nvPr/>
          </p:nvSpPr>
          <p:spPr>
            <a:xfrm>
              <a:off x="3447427" y="122852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1" name="object 81"/>
            <p:cNvSpPr/>
            <p:nvPr/>
          </p:nvSpPr>
          <p:spPr>
            <a:xfrm>
              <a:off x="3449955" y="12296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2" name="object 82"/>
            <p:cNvSpPr/>
            <p:nvPr/>
          </p:nvSpPr>
          <p:spPr>
            <a:xfrm>
              <a:off x="3452495" y="123073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3" name="object 83"/>
            <p:cNvSpPr/>
            <p:nvPr/>
          </p:nvSpPr>
          <p:spPr>
            <a:xfrm>
              <a:off x="3455022" y="12318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4" name="object 84"/>
            <p:cNvSpPr/>
            <p:nvPr/>
          </p:nvSpPr>
          <p:spPr>
            <a:xfrm>
              <a:off x="3457562" y="123295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5" name="object 85"/>
            <p:cNvSpPr/>
            <p:nvPr/>
          </p:nvSpPr>
          <p:spPr>
            <a:xfrm>
              <a:off x="3460089" y="123405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6" name="object 86"/>
            <p:cNvSpPr/>
            <p:nvPr/>
          </p:nvSpPr>
          <p:spPr>
            <a:xfrm>
              <a:off x="3462629" y="123517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7" name="object 87"/>
            <p:cNvSpPr/>
            <p:nvPr/>
          </p:nvSpPr>
          <p:spPr>
            <a:xfrm>
              <a:off x="3465169" y="123628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8" name="object 88"/>
            <p:cNvSpPr/>
            <p:nvPr/>
          </p:nvSpPr>
          <p:spPr>
            <a:xfrm>
              <a:off x="3467696" y="123739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9" name="object 89"/>
            <p:cNvSpPr/>
            <p:nvPr/>
          </p:nvSpPr>
          <p:spPr>
            <a:xfrm>
              <a:off x="3470236" y="123850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0" name="object 90"/>
            <p:cNvSpPr/>
            <p:nvPr/>
          </p:nvSpPr>
          <p:spPr>
            <a:xfrm>
              <a:off x="3472764" y="123960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1" name="object 91"/>
            <p:cNvSpPr/>
            <p:nvPr/>
          </p:nvSpPr>
          <p:spPr>
            <a:xfrm>
              <a:off x="3475304" y="12407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2" name="object 92"/>
            <p:cNvSpPr/>
            <p:nvPr/>
          </p:nvSpPr>
          <p:spPr>
            <a:xfrm>
              <a:off x="3477831" y="124183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3" name="object 93"/>
            <p:cNvSpPr/>
            <p:nvPr/>
          </p:nvSpPr>
          <p:spPr>
            <a:xfrm>
              <a:off x="3480371" y="124293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4" name="object 94"/>
            <p:cNvSpPr/>
            <p:nvPr/>
          </p:nvSpPr>
          <p:spPr>
            <a:xfrm>
              <a:off x="3482898" y="124405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5" name="object 95"/>
            <p:cNvSpPr/>
            <p:nvPr/>
          </p:nvSpPr>
          <p:spPr>
            <a:xfrm>
              <a:off x="3485438" y="12451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6" name="object 96"/>
            <p:cNvSpPr/>
            <p:nvPr/>
          </p:nvSpPr>
          <p:spPr>
            <a:xfrm>
              <a:off x="3487966" y="124626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7" name="object 97"/>
            <p:cNvSpPr/>
            <p:nvPr/>
          </p:nvSpPr>
          <p:spPr>
            <a:xfrm>
              <a:off x="3490506" y="124738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8" name="object 98"/>
            <p:cNvSpPr/>
            <p:nvPr/>
          </p:nvSpPr>
          <p:spPr>
            <a:xfrm>
              <a:off x="3493033" y="124848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9" name="object 99"/>
            <p:cNvSpPr/>
            <p:nvPr/>
          </p:nvSpPr>
          <p:spPr>
            <a:xfrm>
              <a:off x="3495573" y="124960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0" name="object 100"/>
            <p:cNvSpPr/>
            <p:nvPr/>
          </p:nvSpPr>
          <p:spPr>
            <a:xfrm>
              <a:off x="3498113" y="125070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1" name="object 101"/>
            <p:cNvSpPr/>
            <p:nvPr/>
          </p:nvSpPr>
          <p:spPr>
            <a:xfrm>
              <a:off x="3500640" y="125181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2" name="object 102"/>
            <p:cNvSpPr/>
            <p:nvPr/>
          </p:nvSpPr>
          <p:spPr>
            <a:xfrm>
              <a:off x="3503180" y="125293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3" name="object 103"/>
            <p:cNvSpPr/>
            <p:nvPr/>
          </p:nvSpPr>
          <p:spPr>
            <a:xfrm>
              <a:off x="3505708" y="125403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4" name="object 104"/>
            <p:cNvSpPr/>
            <p:nvPr/>
          </p:nvSpPr>
          <p:spPr>
            <a:xfrm>
              <a:off x="3508248" y="125514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5" name="object 105"/>
            <p:cNvSpPr/>
            <p:nvPr/>
          </p:nvSpPr>
          <p:spPr>
            <a:xfrm>
              <a:off x="3510775" y="12562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6" name="object 106"/>
            <p:cNvSpPr/>
            <p:nvPr/>
          </p:nvSpPr>
          <p:spPr>
            <a:xfrm>
              <a:off x="3513315" y="125736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7" name="object 107"/>
            <p:cNvSpPr/>
            <p:nvPr/>
          </p:nvSpPr>
          <p:spPr>
            <a:xfrm>
              <a:off x="3515842" y="125846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8" name="object 108"/>
            <p:cNvSpPr/>
            <p:nvPr/>
          </p:nvSpPr>
          <p:spPr>
            <a:xfrm>
              <a:off x="3518382" y="125958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9" name="object 109"/>
            <p:cNvSpPr/>
            <p:nvPr/>
          </p:nvSpPr>
          <p:spPr>
            <a:xfrm>
              <a:off x="3520909" y="12606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0" name="object 110"/>
            <p:cNvSpPr/>
            <p:nvPr/>
          </p:nvSpPr>
          <p:spPr>
            <a:xfrm>
              <a:off x="3523449" y="126180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1" name="object 111"/>
            <p:cNvSpPr/>
            <p:nvPr/>
          </p:nvSpPr>
          <p:spPr>
            <a:xfrm>
              <a:off x="3525977" y="126291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2" name="object 112"/>
            <p:cNvSpPr/>
            <p:nvPr/>
          </p:nvSpPr>
          <p:spPr>
            <a:xfrm>
              <a:off x="3528517" y="12640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3" name="object 113"/>
            <p:cNvSpPr/>
            <p:nvPr/>
          </p:nvSpPr>
          <p:spPr>
            <a:xfrm>
              <a:off x="3531057" y="126513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4" name="object 114"/>
            <p:cNvSpPr/>
            <p:nvPr/>
          </p:nvSpPr>
          <p:spPr>
            <a:xfrm>
              <a:off x="3533584" y="126624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5" name="object 115"/>
            <p:cNvSpPr/>
            <p:nvPr/>
          </p:nvSpPr>
          <p:spPr>
            <a:xfrm>
              <a:off x="3536124" y="126734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6" name="object 116"/>
            <p:cNvSpPr/>
            <p:nvPr/>
          </p:nvSpPr>
          <p:spPr>
            <a:xfrm>
              <a:off x="3538651" y="126846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7" name="object 117"/>
            <p:cNvSpPr/>
            <p:nvPr/>
          </p:nvSpPr>
          <p:spPr>
            <a:xfrm>
              <a:off x="3541191" y="126956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8" name="object 118"/>
            <p:cNvSpPr/>
            <p:nvPr/>
          </p:nvSpPr>
          <p:spPr>
            <a:xfrm>
              <a:off x="3543719" y="127067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9" name="object 119"/>
            <p:cNvSpPr/>
            <p:nvPr/>
          </p:nvSpPr>
          <p:spPr>
            <a:xfrm>
              <a:off x="3546259" y="127179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20" name="object 120"/>
            <p:cNvSpPr/>
            <p:nvPr/>
          </p:nvSpPr>
          <p:spPr>
            <a:xfrm>
              <a:off x="3548786" y="127289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21" name="object 121"/>
            <p:cNvSpPr/>
            <p:nvPr/>
          </p:nvSpPr>
          <p:spPr>
            <a:xfrm>
              <a:off x="3551326" y="127401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22" name="object 122"/>
            <p:cNvSpPr/>
            <p:nvPr/>
          </p:nvSpPr>
          <p:spPr>
            <a:xfrm>
              <a:off x="3553853" y="12751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23" name="object 123"/>
            <p:cNvSpPr/>
            <p:nvPr/>
          </p:nvSpPr>
          <p:spPr>
            <a:xfrm>
              <a:off x="3556393" y="127622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24" name="object 124"/>
            <p:cNvSpPr/>
            <p:nvPr/>
          </p:nvSpPr>
          <p:spPr>
            <a:xfrm>
              <a:off x="3558921" y="127734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25" name="object 125"/>
            <p:cNvSpPr/>
            <p:nvPr/>
          </p:nvSpPr>
          <p:spPr>
            <a:xfrm>
              <a:off x="3561461" y="127844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26" name="object 126"/>
            <p:cNvSpPr/>
            <p:nvPr/>
          </p:nvSpPr>
          <p:spPr>
            <a:xfrm>
              <a:off x="3564001" y="127955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27" name="object 127"/>
            <p:cNvSpPr/>
            <p:nvPr/>
          </p:nvSpPr>
          <p:spPr>
            <a:xfrm>
              <a:off x="3566528" y="128066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28" name="object 128"/>
            <p:cNvSpPr/>
            <p:nvPr/>
          </p:nvSpPr>
          <p:spPr>
            <a:xfrm>
              <a:off x="3569068" y="128177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29" name="object 129"/>
            <p:cNvSpPr/>
            <p:nvPr/>
          </p:nvSpPr>
          <p:spPr>
            <a:xfrm>
              <a:off x="3571595" y="12828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0" name="object 130"/>
            <p:cNvSpPr/>
            <p:nvPr/>
          </p:nvSpPr>
          <p:spPr>
            <a:xfrm>
              <a:off x="3574135" y="128399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1" name="object 131"/>
            <p:cNvSpPr/>
            <p:nvPr/>
          </p:nvSpPr>
          <p:spPr>
            <a:xfrm>
              <a:off x="3576662" y="128510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2" name="object 132"/>
            <p:cNvSpPr/>
            <p:nvPr/>
          </p:nvSpPr>
          <p:spPr>
            <a:xfrm>
              <a:off x="3579202" y="12862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3" name="object 133"/>
            <p:cNvSpPr/>
            <p:nvPr/>
          </p:nvSpPr>
          <p:spPr>
            <a:xfrm>
              <a:off x="3581730" y="12873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4" name="object 134"/>
            <p:cNvSpPr/>
            <p:nvPr/>
          </p:nvSpPr>
          <p:spPr>
            <a:xfrm>
              <a:off x="3584270" y="128842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5" name="object 135"/>
            <p:cNvSpPr/>
            <p:nvPr/>
          </p:nvSpPr>
          <p:spPr>
            <a:xfrm>
              <a:off x="3586797" y="128954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6" name="object 136"/>
            <p:cNvSpPr/>
            <p:nvPr/>
          </p:nvSpPr>
          <p:spPr>
            <a:xfrm>
              <a:off x="3589337" y="129065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7" name="object 137"/>
            <p:cNvSpPr/>
            <p:nvPr/>
          </p:nvSpPr>
          <p:spPr>
            <a:xfrm>
              <a:off x="3591864" y="129175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8" name="object 138"/>
            <p:cNvSpPr/>
            <p:nvPr/>
          </p:nvSpPr>
          <p:spPr>
            <a:xfrm>
              <a:off x="3594404" y="129287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9" name="object 139"/>
            <p:cNvSpPr/>
            <p:nvPr/>
          </p:nvSpPr>
          <p:spPr>
            <a:xfrm>
              <a:off x="3596944" y="12939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40" name="object 140"/>
            <p:cNvSpPr/>
            <p:nvPr/>
          </p:nvSpPr>
          <p:spPr>
            <a:xfrm>
              <a:off x="3599472" y="129508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41" name="object 141"/>
            <p:cNvSpPr/>
            <p:nvPr/>
          </p:nvSpPr>
          <p:spPr>
            <a:xfrm>
              <a:off x="3602012" y="129620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42" name="object 142"/>
            <p:cNvSpPr/>
            <p:nvPr/>
          </p:nvSpPr>
          <p:spPr>
            <a:xfrm>
              <a:off x="3604539" y="129730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43" name="object 143"/>
            <p:cNvSpPr/>
            <p:nvPr/>
          </p:nvSpPr>
          <p:spPr>
            <a:xfrm>
              <a:off x="3607079" y="12984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44" name="object 144"/>
            <p:cNvSpPr/>
            <p:nvPr/>
          </p:nvSpPr>
          <p:spPr>
            <a:xfrm>
              <a:off x="3609606" y="129952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45" name="object 145"/>
            <p:cNvSpPr/>
            <p:nvPr/>
          </p:nvSpPr>
          <p:spPr>
            <a:xfrm>
              <a:off x="3612146" y="130063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46" name="object 146"/>
            <p:cNvSpPr/>
            <p:nvPr/>
          </p:nvSpPr>
          <p:spPr>
            <a:xfrm>
              <a:off x="3614674" y="130175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47" name="object 147"/>
            <p:cNvSpPr/>
            <p:nvPr/>
          </p:nvSpPr>
          <p:spPr>
            <a:xfrm>
              <a:off x="3617214" y="130285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48" name="object 148"/>
            <p:cNvSpPr/>
            <p:nvPr/>
          </p:nvSpPr>
          <p:spPr>
            <a:xfrm>
              <a:off x="3619741" y="130395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49" name="object 149"/>
            <p:cNvSpPr/>
            <p:nvPr/>
          </p:nvSpPr>
          <p:spPr>
            <a:xfrm>
              <a:off x="3622281" y="13050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50" name="object 150"/>
            <p:cNvSpPr/>
            <p:nvPr/>
          </p:nvSpPr>
          <p:spPr>
            <a:xfrm>
              <a:off x="3624808" y="130618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51" name="object 151"/>
            <p:cNvSpPr/>
            <p:nvPr/>
          </p:nvSpPr>
          <p:spPr>
            <a:xfrm>
              <a:off x="3627348" y="13072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52" name="object 152"/>
            <p:cNvSpPr/>
            <p:nvPr/>
          </p:nvSpPr>
          <p:spPr>
            <a:xfrm>
              <a:off x="3629888" y="130840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53" name="object 153"/>
            <p:cNvSpPr/>
            <p:nvPr/>
          </p:nvSpPr>
          <p:spPr>
            <a:xfrm>
              <a:off x="3632415" y="130950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54" name="object 154"/>
            <p:cNvSpPr/>
            <p:nvPr/>
          </p:nvSpPr>
          <p:spPr>
            <a:xfrm>
              <a:off x="3634955" y="131062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55" name="object 155"/>
            <p:cNvSpPr/>
            <p:nvPr/>
          </p:nvSpPr>
          <p:spPr>
            <a:xfrm>
              <a:off x="3637483" y="131173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56" name="object 156"/>
            <p:cNvSpPr/>
            <p:nvPr/>
          </p:nvSpPr>
          <p:spPr>
            <a:xfrm>
              <a:off x="3640023" y="131283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57" name="object 157"/>
            <p:cNvSpPr/>
            <p:nvPr/>
          </p:nvSpPr>
          <p:spPr>
            <a:xfrm>
              <a:off x="3642550" y="131395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58" name="object 158"/>
            <p:cNvSpPr/>
            <p:nvPr/>
          </p:nvSpPr>
          <p:spPr>
            <a:xfrm>
              <a:off x="3645090" y="131505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59" name="object 159"/>
            <p:cNvSpPr/>
            <p:nvPr/>
          </p:nvSpPr>
          <p:spPr>
            <a:xfrm>
              <a:off x="3647617" y="131616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0" name="object 160"/>
            <p:cNvSpPr/>
            <p:nvPr/>
          </p:nvSpPr>
          <p:spPr>
            <a:xfrm>
              <a:off x="3650157" y="131728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1" name="object 161"/>
            <p:cNvSpPr/>
            <p:nvPr/>
          </p:nvSpPr>
          <p:spPr>
            <a:xfrm>
              <a:off x="3652685" y="13183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2" name="object 162"/>
            <p:cNvSpPr/>
            <p:nvPr/>
          </p:nvSpPr>
          <p:spPr>
            <a:xfrm>
              <a:off x="3655225" y="131949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3" name="object 163"/>
            <p:cNvSpPr/>
            <p:nvPr/>
          </p:nvSpPr>
          <p:spPr>
            <a:xfrm>
              <a:off x="3657752" y="132060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4" name="object 164"/>
            <p:cNvSpPr/>
            <p:nvPr/>
          </p:nvSpPr>
          <p:spPr>
            <a:xfrm>
              <a:off x="3660292" y="132171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5" name="object 165"/>
            <p:cNvSpPr/>
            <p:nvPr/>
          </p:nvSpPr>
          <p:spPr>
            <a:xfrm>
              <a:off x="3662832" y="132283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6" name="object 166"/>
            <p:cNvSpPr/>
            <p:nvPr/>
          </p:nvSpPr>
          <p:spPr>
            <a:xfrm>
              <a:off x="3665359" y="132393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7" name="object 167"/>
            <p:cNvSpPr/>
            <p:nvPr/>
          </p:nvSpPr>
          <p:spPr>
            <a:xfrm>
              <a:off x="3667899" y="132504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8" name="object 168"/>
            <p:cNvSpPr/>
            <p:nvPr/>
          </p:nvSpPr>
          <p:spPr>
            <a:xfrm>
              <a:off x="3670427" y="132615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9" name="object 169"/>
            <p:cNvSpPr/>
            <p:nvPr/>
          </p:nvSpPr>
          <p:spPr>
            <a:xfrm>
              <a:off x="3672967" y="132726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0" name="object 170"/>
            <p:cNvSpPr/>
            <p:nvPr/>
          </p:nvSpPr>
          <p:spPr>
            <a:xfrm>
              <a:off x="3675494" y="132836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1" name="object 171"/>
            <p:cNvSpPr/>
            <p:nvPr/>
          </p:nvSpPr>
          <p:spPr>
            <a:xfrm>
              <a:off x="3678034" y="132948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2" name="object 172"/>
            <p:cNvSpPr/>
            <p:nvPr/>
          </p:nvSpPr>
          <p:spPr>
            <a:xfrm>
              <a:off x="3680561" y="13305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3" name="object 173"/>
            <p:cNvSpPr/>
            <p:nvPr/>
          </p:nvSpPr>
          <p:spPr>
            <a:xfrm>
              <a:off x="3683101" y="133170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4" name="object 174"/>
            <p:cNvSpPr/>
            <p:nvPr/>
          </p:nvSpPr>
          <p:spPr>
            <a:xfrm>
              <a:off x="3685629" y="133281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5" name="object 175"/>
            <p:cNvSpPr/>
            <p:nvPr/>
          </p:nvSpPr>
          <p:spPr>
            <a:xfrm>
              <a:off x="3688168" y="133391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6" name="object 176"/>
            <p:cNvSpPr/>
            <p:nvPr/>
          </p:nvSpPr>
          <p:spPr>
            <a:xfrm>
              <a:off x="3690696" y="133503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7" name="object 177"/>
            <p:cNvSpPr/>
            <p:nvPr/>
          </p:nvSpPr>
          <p:spPr>
            <a:xfrm>
              <a:off x="3693236" y="133614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8" name="object 178"/>
            <p:cNvSpPr/>
            <p:nvPr/>
          </p:nvSpPr>
          <p:spPr>
            <a:xfrm>
              <a:off x="3695776" y="13372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9" name="object 179"/>
            <p:cNvSpPr/>
            <p:nvPr/>
          </p:nvSpPr>
          <p:spPr>
            <a:xfrm>
              <a:off x="3698303" y="133836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0" name="object 180"/>
            <p:cNvSpPr/>
            <p:nvPr/>
          </p:nvSpPr>
          <p:spPr>
            <a:xfrm>
              <a:off x="3700843" y="133946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1" name="object 181"/>
            <p:cNvSpPr/>
            <p:nvPr/>
          </p:nvSpPr>
          <p:spPr>
            <a:xfrm>
              <a:off x="3703370" y="134057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2" name="object 182"/>
            <p:cNvSpPr/>
            <p:nvPr/>
          </p:nvSpPr>
          <p:spPr>
            <a:xfrm>
              <a:off x="3705910" y="13416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3" name="object 183"/>
            <p:cNvSpPr/>
            <p:nvPr/>
          </p:nvSpPr>
          <p:spPr>
            <a:xfrm>
              <a:off x="3708438" y="134279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4" name="object 184"/>
            <p:cNvSpPr/>
            <p:nvPr/>
          </p:nvSpPr>
          <p:spPr>
            <a:xfrm>
              <a:off x="3710978" y="134391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5" name="object 185"/>
            <p:cNvSpPr/>
            <p:nvPr/>
          </p:nvSpPr>
          <p:spPr>
            <a:xfrm>
              <a:off x="3713505" y="134501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6" name="object 186"/>
            <p:cNvSpPr/>
            <p:nvPr/>
          </p:nvSpPr>
          <p:spPr>
            <a:xfrm>
              <a:off x="3716045" y="134612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7" name="object 187"/>
            <p:cNvSpPr/>
            <p:nvPr/>
          </p:nvSpPr>
          <p:spPr>
            <a:xfrm>
              <a:off x="3718572" y="134724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8" name="object 188"/>
            <p:cNvSpPr/>
            <p:nvPr/>
          </p:nvSpPr>
          <p:spPr>
            <a:xfrm>
              <a:off x="3721112" y="13483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9" name="object 189"/>
            <p:cNvSpPr/>
            <p:nvPr/>
          </p:nvSpPr>
          <p:spPr>
            <a:xfrm>
              <a:off x="3723652" y="134945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90" name="object 190"/>
            <p:cNvSpPr/>
            <p:nvPr/>
          </p:nvSpPr>
          <p:spPr>
            <a:xfrm>
              <a:off x="3726180" y="135056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91" name="object 191"/>
            <p:cNvSpPr/>
            <p:nvPr/>
          </p:nvSpPr>
          <p:spPr>
            <a:xfrm>
              <a:off x="3728720" y="135167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92" name="object 192"/>
            <p:cNvSpPr/>
            <p:nvPr/>
          </p:nvSpPr>
          <p:spPr>
            <a:xfrm>
              <a:off x="3731247" y="135277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93" name="object 193"/>
            <p:cNvSpPr/>
            <p:nvPr/>
          </p:nvSpPr>
          <p:spPr>
            <a:xfrm>
              <a:off x="3733787" y="135389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94" name="object 194"/>
            <p:cNvSpPr/>
            <p:nvPr/>
          </p:nvSpPr>
          <p:spPr>
            <a:xfrm>
              <a:off x="3736314" y="135500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95" name="object 195"/>
            <p:cNvSpPr/>
            <p:nvPr/>
          </p:nvSpPr>
          <p:spPr>
            <a:xfrm>
              <a:off x="3738854" y="13561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96" name="object 196"/>
            <p:cNvSpPr/>
            <p:nvPr/>
          </p:nvSpPr>
          <p:spPr>
            <a:xfrm>
              <a:off x="3741381" y="135722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97" name="object 197"/>
            <p:cNvSpPr/>
            <p:nvPr/>
          </p:nvSpPr>
          <p:spPr>
            <a:xfrm>
              <a:off x="3743922" y="135832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98" name="object 198"/>
            <p:cNvSpPr/>
            <p:nvPr/>
          </p:nvSpPr>
          <p:spPr>
            <a:xfrm>
              <a:off x="3746449" y="13594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99" name="object 199"/>
            <p:cNvSpPr/>
            <p:nvPr/>
          </p:nvSpPr>
          <p:spPr>
            <a:xfrm>
              <a:off x="3748989" y="136055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00" name="object 200"/>
            <p:cNvSpPr/>
            <p:nvPr/>
          </p:nvSpPr>
          <p:spPr>
            <a:xfrm>
              <a:off x="3751516" y="13616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01" name="object 201"/>
            <p:cNvSpPr/>
            <p:nvPr/>
          </p:nvSpPr>
          <p:spPr>
            <a:xfrm>
              <a:off x="3754056" y="136277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02" name="object 202"/>
            <p:cNvSpPr/>
            <p:nvPr/>
          </p:nvSpPr>
          <p:spPr>
            <a:xfrm>
              <a:off x="3756596" y="136387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03" name="object 203"/>
            <p:cNvSpPr/>
            <p:nvPr/>
          </p:nvSpPr>
          <p:spPr>
            <a:xfrm>
              <a:off x="3759123" y="136498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04" name="object 204"/>
            <p:cNvSpPr/>
            <p:nvPr/>
          </p:nvSpPr>
          <p:spPr>
            <a:xfrm>
              <a:off x="3761663" y="136610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05" name="object 205"/>
            <p:cNvSpPr/>
            <p:nvPr/>
          </p:nvSpPr>
          <p:spPr>
            <a:xfrm>
              <a:off x="3764191" y="136720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06" name="object 206"/>
            <p:cNvSpPr/>
            <p:nvPr/>
          </p:nvSpPr>
          <p:spPr>
            <a:xfrm>
              <a:off x="3766731" y="136832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07" name="object 207"/>
            <p:cNvSpPr/>
            <p:nvPr/>
          </p:nvSpPr>
          <p:spPr>
            <a:xfrm>
              <a:off x="3769258" y="136942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08" name="object 208"/>
            <p:cNvSpPr/>
            <p:nvPr/>
          </p:nvSpPr>
          <p:spPr>
            <a:xfrm>
              <a:off x="3771798" y="13705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09" name="object 209"/>
            <p:cNvSpPr/>
            <p:nvPr/>
          </p:nvSpPr>
          <p:spPr>
            <a:xfrm>
              <a:off x="3774325" y="137165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10" name="object 210"/>
            <p:cNvSpPr/>
            <p:nvPr/>
          </p:nvSpPr>
          <p:spPr>
            <a:xfrm>
              <a:off x="3776865" y="137275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11" name="object 211"/>
            <p:cNvSpPr/>
            <p:nvPr/>
          </p:nvSpPr>
          <p:spPr>
            <a:xfrm>
              <a:off x="3779393" y="13738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12" name="object 212"/>
            <p:cNvSpPr/>
            <p:nvPr/>
          </p:nvSpPr>
          <p:spPr>
            <a:xfrm>
              <a:off x="3781933" y="137497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13" name="object 213"/>
            <p:cNvSpPr/>
            <p:nvPr/>
          </p:nvSpPr>
          <p:spPr>
            <a:xfrm>
              <a:off x="3784460" y="137608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14" name="object 214"/>
            <p:cNvSpPr/>
            <p:nvPr/>
          </p:nvSpPr>
          <p:spPr>
            <a:xfrm>
              <a:off x="3787000" y="137718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15" name="object 215"/>
            <p:cNvSpPr/>
            <p:nvPr/>
          </p:nvSpPr>
          <p:spPr>
            <a:xfrm>
              <a:off x="3789540" y="137830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16" name="object 216"/>
            <p:cNvSpPr/>
            <p:nvPr/>
          </p:nvSpPr>
          <p:spPr>
            <a:xfrm>
              <a:off x="3792067" y="137941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17" name="object 217"/>
            <p:cNvSpPr/>
            <p:nvPr/>
          </p:nvSpPr>
          <p:spPr>
            <a:xfrm>
              <a:off x="3794607" y="138052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18" name="object 218"/>
            <p:cNvSpPr/>
            <p:nvPr/>
          </p:nvSpPr>
          <p:spPr>
            <a:xfrm>
              <a:off x="3797134" y="13816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19" name="object 219"/>
            <p:cNvSpPr/>
            <p:nvPr/>
          </p:nvSpPr>
          <p:spPr>
            <a:xfrm>
              <a:off x="3799675" y="13827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20" name="object 220"/>
            <p:cNvSpPr/>
            <p:nvPr/>
          </p:nvSpPr>
          <p:spPr>
            <a:xfrm>
              <a:off x="3802202" y="138385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21" name="object 221"/>
            <p:cNvSpPr/>
            <p:nvPr/>
          </p:nvSpPr>
          <p:spPr>
            <a:xfrm>
              <a:off x="3804742" y="13849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22" name="object 222"/>
            <p:cNvSpPr/>
            <p:nvPr/>
          </p:nvSpPr>
          <p:spPr>
            <a:xfrm>
              <a:off x="3807269" y="138606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23" name="object 223"/>
            <p:cNvSpPr/>
            <p:nvPr/>
          </p:nvSpPr>
          <p:spPr>
            <a:xfrm>
              <a:off x="3809809" y="138718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24" name="object 224"/>
            <p:cNvSpPr/>
            <p:nvPr/>
          </p:nvSpPr>
          <p:spPr>
            <a:xfrm>
              <a:off x="3812336" y="13882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25" name="object 225"/>
            <p:cNvSpPr/>
            <p:nvPr/>
          </p:nvSpPr>
          <p:spPr>
            <a:xfrm>
              <a:off x="3814876" y="138939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26" name="object 226"/>
            <p:cNvSpPr/>
            <p:nvPr/>
          </p:nvSpPr>
          <p:spPr>
            <a:xfrm>
              <a:off x="3817404" y="139051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27" name="object 227"/>
            <p:cNvSpPr/>
            <p:nvPr/>
          </p:nvSpPr>
          <p:spPr>
            <a:xfrm>
              <a:off x="3819944" y="139161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28" name="object 228"/>
            <p:cNvSpPr/>
            <p:nvPr/>
          </p:nvSpPr>
          <p:spPr>
            <a:xfrm>
              <a:off x="3822484" y="139273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29" name="object 229"/>
            <p:cNvSpPr/>
            <p:nvPr/>
          </p:nvSpPr>
          <p:spPr>
            <a:xfrm>
              <a:off x="3825011" y="139383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30" name="object 230"/>
            <p:cNvSpPr/>
            <p:nvPr/>
          </p:nvSpPr>
          <p:spPr>
            <a:xfrm>
              <a:off x="3827551" y="13949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31" name="object 231"/>
            <p:cNvSpPr/>
            <p:nvPr/>
          </p:nvSpPr>
          <p:spPr>
            <a:xfrm>
              <a:off x="3830078" y="13960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32" name="object 232"/>
            <p:cNvSpPr/>
            <p:nvPr/>
          </p:nvSpPr>
          <p:spPr>
            <a:xfrm>
              <a:off x="3832618" y="139716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33" name="object 233"/>
            <p:cNvSpPr/>
            <p:nvPr/>
          </p:nvSpPr>
          <p:spPr>
            <a:xfrm>
              <a:off x="3835146" y="139827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34" name="object 234"/>
            <p:cNvSpPr/>
            <p:nvPr/>
          </p:nvSpPr>
          <p:spPr>
            <a:xfrm>
              <a:off x="3837686" y="13993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35" name="object 235"/>
            <p:cNvSpPr/>
            <p:nvPr/>
          </p:nvSpPr>
          <p:spPr>
            <a:xfrm>
              <a:off x="3840213" y="140049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36" name="object 236"/>
            <p:cNvSpPr/>
            <p:nvPr/>
          </p:nvSpPr>
          <p:spPr>
            <a:xfrm>
              <a:off x="3842753" y="140159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37" name="object 237"/>
            <p:cNvSpPr/>
            <p:nvPr/>
          </p:nvSpPr>
          <p:spPr>
            <a:xfrm>
              <a:off x="3845280" y="140271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38" name="object 238"/>
            <p:cNvSpPr/>
            <p:nvPr/>
          </p:nvSpPr>
          <p:spPr>
            <a:xfrm>
              <a:off x="3847820" y="140382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39" name="object 239"/>
            <p:cNvSpPr/>
            <p:nvPr/>
          </p:nvSpPr>
          <p:spPr>
            <a:xfrm>
              <a:off x="3850347" y="140493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0" name="object 240"/>
            <p:cNvSpPr/>
            <p:nvPr/>
          </p:nvSpPr>
          <p:spPr>
            <a:xfrm>
              <a:off x="3852887" y="14060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1" name="object 241"/>
            <p:cNvSpPr/>
            <p:nvPr/>
          </p:nvSpPr>
          <p:spPr>
            <a:xfrm>
              <a:off x="3855427" y="140714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2" name="object 242"/>
            <p:cNvSpPr/>
            <p:nvPr/>
          </p:nvSpPr>
          <p:spPr>
            <a:xfrm>
              <a:off x="3857955" y="140826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3" name="object 243"/>
            <p:cNvSpPr/>
            <p:nvPr/>
          </p:nvSpPr>
          <p:spPr>
            <a:xfrm>
              <a:off x="3860495" y="140936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4" name="object 244"/>
            <p:cNvSpPr/>
            <p:nvPr/>
          </p:nvSpPr>
          <p:spPr>
            <a:xfrm>
              <a:off x="3863022" y="141047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5" name="object 245"/>
            <p:cNvSpPr/>
            <p:nvPr/>
          </p:nvSpPr>
          <p:spPr>
            <a:xfrm>
              <a:off x="3865562" y="141159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6" name="object 246"/>
            <p:cNvSpPr/>
            <p:nvPr/>
          </p:nvSpPr>
          <p:spPr>
            <a:xfrm>
              <a:off x="3868089" y="141269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7" name="object 247"/>
            <p:cNvSpPr/>
            <p:nvPr/>
          </p:nvSpPr>
          <p:spPr>
            <a:xfrm>
              <a:off x="3870629" y="141380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8" name="object 248"/>
            <p:cNvSpPr/>
            <p:nvPr/>
          </p:nvSpPr>
          <p:spPr>
            <a:xfrm>
              <a:off x="3873157" y="141491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9" name="object 249"/>
            <p:cNvSpPr/>
            <p:nvPr/>
          </p:nvSpPr>
          <p:spPr>
            <a:xfrm>
              <a:off x="3875697" y="141602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50" name="object 250"/>
            <p:cNvSpPr/>
            <p:nvPr/>
          </p:nvSpPr>
          <p:spPr>
            <a:xfrm>
              <a:off x="3878224" y="14171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51" name="object 251"/>
            <p:cNvSpPr/>
            <p:nvPr/>
          </p:nvSpPr>
          <p:spPr>
            <a:xfrm>
              <a:off x="3880764" y="141824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52" name="object 252"/>
            <p:cNvSpPr/>
            <p:nvPr/>
          </p:nvSpPr>
          <p:spPr>
            <a:xfrm>
              <a:off x="3883291" y="141935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53" name="object 253"/>
            <p:cNvSpPr/>
            <p:nvPr/>
          </p:nvSpPr>
          <p:spPr>
            <a:xfrm>
              <a:off x="3885831" y="142046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54" name="object 254"/>
            <p:cNvSpPr/>
            <p:nvPr/>
          </p:nvSpPr>
          <p:spPr>
            <a:xfrm>
              <a:off x="3888371" y="142157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55" name="object 255"/>
            <p:cNvSpPr/>
            <p:nvPr/>
          </p:nvSpPr>
          <p:spPr>
            <a:xfrm>
              <a:off x="3890899" y="142267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56" name="object 256"/>
            <p:cNvSpPr/>
            <p:nvPr/>
          </p:nvSpPr>
          <p:spPr>
            <a:xfrm>
              <a:off x="3893439" y="142379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57" name="object 257"/>
            <p:cNvSpPr/>
            <p:nvPr/>
          </p:nvSpPr>
          <p:spPr>
            <a:xfrm>
              <a:off x="3895966" y="142490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58" name="object 258"/>
            <p:cNvSpPr/>
            <p:nvPr/>
          </p:nvSpPr>
          <p:spPr>
            <a:xfrm>
              <a:off x="3898506" y="142601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59" name="object 259"/>
            <p:cNvSpPr/>
            <p:nvPr/>
          </p:nvSpPr>
          <p:spPr>
            <a:xfrm>
              <a:off x="3901033" y="142712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60" name="object 260"/>
            <p:cNvSpPr/>
            <p:nvPr/>
          </p:nvSpPr>
          <p:spPr>
            <a:xfrm>
              <a:off x="3903573" y="142822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61" name="object 261"/>
            <p:cNvSpPr/>
            <p:nvPr/>
          </p:nvSpPr>
          <p:spPr>
            <a:xfrm>
              <a:off x="3906100" y="142934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62" name="object 262"/>
            <p:cNvSpPr/>
            <p:nvPr/>
          </p:nvSpPr>
          <p:spPr>
            <a:xfrm>
              <a:off x="3908640" y="143045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63" name="object 263"/>
            <p:cNvSpPr/>
            <p:nvPr/>
          </p:nvSpPr>
          <p:spPr>
            <a:xfrm>
              <a:off x="3911168" y="14315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64" name="object 264"/>
            <p:cNvSpPr/>
            <p:nvPr/>
          </p:nvSpPr>
          <p:spPr>
            <a:xfrm>
              <a:off x="3913708" y="143267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65" name="object 265"/>
            <p:cNvSpPr/>
            <p:nvPr/>
          </p:nvSpPr>
          <p:spPr>
            <a:xfrm>
              <a:off x="3916235" y="143377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66" name="object 266"/>
            <p:cNvSpPr/>
            <p:nvPr/>
          </p:nvSpPr>
          <p:spPr>
            <a:xfrm>
              <a:off x="3918775" y="14348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67" name="object 267"/>
            <p:cNvSpPr/>
            <p:nvPr/>
          </p:nvSpPr>
          <p:spPr>
            <a:xfrm>
              <a:off x="3921315" y="143600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68" name="object 268"/>
            <p:cNvSpPr/>
            <p:nvPr/>
          </p:nvSpPr>
          <p:spPr>
            <a:xfrm>
              <a:off x="3923842" y="143710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69" name="object 269"/>
            <p:cNvSpPr/>
            <p:nvPr/>
          </p:nvSpPr>
          <p:spPr>
            <a:xfrm>
              <a:off x="3926382" y="143822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70" name="object 270"/>
            <p:cNvSpPr/>
            <p:nvPr/>
          </p:nvSpPr>
          <p:spPr>
            <a:xfrm>
              <a:off x="3928910" y="143932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71" name="object 271"/>
            <p:cNvSpPr/>
            <p:nvPr/>
          </p:nvSpPr>
          <p:spPr>
            <a:xfrm>
              <a:off x="3931450" y="144043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72" name="object 272"/>
            <p:cNvSpPr/>
            <p:nvPr/>
          </p:nvSpPr>
          <p:spPr>
            <a:xfrm>
              <a:off x="3933977" y="144155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73" name="object 273"/>
            <p:cNvSpPr/>
            <p:nvPr/>
          </p:nvSpPr>
          <p:spPr>
            <a:xfrm>
              <a:off x="3936517" y="14426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74" name="object 274"/>
            <p:cNvSpPr/>
            <p:nvPr/>
          </p:nvSpPr>
          <p:spPr>
            <a:xfrm>
              <a:off x="3939044" y="144376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75" name="object 275"/>
            <p:cNvSpPr/>
            <p:nvPr/>
          </p:nvSpPr>
          <p:spPr>
            <a:xfrm>
              <a:off x="3941584" y="144487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76" name="object 276"/>
            <p:cNvSpPr/>
            <p:nvPr/>
          </p:nvSpPr>
          <p:spPr>
            <a:xfrm>
              <a:off x="3944112" y="14459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77" name="object 277"/>
            <p:cNvSpPr/>
            <p:nvPr/>
          </p:nvSpPr>
          <p:spPr>
            <a:xfrm>
              <a:off x="3946652" y="144708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78" name="object 278"/>
            <p:cNvSpPr/>
            <p:nvPr/>
          </p:nvSpPr>
          <p:spPr>
            <a:xfrm>
              <a:off x="3949179" y="144820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79" name="object 279"/>
            <p:cNvSpPr/>
            <p:nvPr/>
          </p:nvSpPr>
          <p:spPr>
            <a:xfrm>
              <a:off x="3951719" y="144931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80" name="object 280"/>
            <p:cNvSpPr/>
            <p:nvPr/>
          </p:nvSpPr>
          <p:spPr>
            <a:xfrm>
              <a:off x="3954259" y="145042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81" name="object 281"/>
            <p:cNvSpPr/>
            <p:nvPr/>
          </p:nvSpPr>
          <p:spPr>
            <a:xfrm>
              <a:off x="3956786" y="14515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82" name="object 282"/>
            <p:cNvSpPr/>
            <p:nvPr/>
          </p:nvSpPr>
          <p:spPr>
            <a:xfrm>
              <a:off x="3959326" y="14526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83" name="object 283"/>
            <p:cNvSpPr/>
            <p:nvPr/>
          </p:nvSpPr>
          <p:spPr>
            <a:xfrm>
              <a:off x="3961854" y="14537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84" name="object 284"/>
            <p:cNvSpPr/>
            <p:nvPr/>
          </p:nvSpPr>
          <p:spPr>
            <a:xfrm>
              <a:off x="3964393" y="145486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85" name="object 285"/>
            <p:cNvSpPr/>
            <p:nvPr/>
          </p:nvSpPr>
          <p:spPr>
            <a:xfrm>
              <a:off x="3966921" y="145596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86" name="object 286"/>
            <p:cNvSpPr/>
            <p:nvPr/>
          </p:nvSpPr>
          <p:spPr>
            <a:xfrm>
              <a:off x="3969461" y="145708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87" name="object 287"/>
            <p:cNvSpPr/>
            <p:nvPr/>
          </p:nvSpPr>
          <p:spPr>
            <a:xfrm>
              <a:off x="3971988" y="145818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88" name="object 288"/>
            <p:cNvSpPr/>
            <p:nvPr/>
          </p:nvSpPr>
          <p:spPr>
            <a:xfrm>
              <a:off x="3974528" y="145929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89" name="object 289"/>
            <p:cNvSpPr/>
            <p:nvPr/>
          </p:nvSpPr>
          <p:spPr>
            <a:xfrm>
              <a:off x="3977055" y="146041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90" name="object 290"/>
            <p:cNvSpPr/>
            <p:nvPr/>
          </p:nvSpPr>
          <p:spPr>
            <a:xfrm>
              <a:off x="3979595" y="146151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91" name="object 291"/>
            <p:cNvSpPr/>
            <p:nvPr/>
          </p:nvSpPr>
          <p:spPr>
            <a:xfrm>
              <a:off x="3982123" y="14626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92" name="object 292"/>
            <p:cNvSpPr/>
            <p:nvPr/>
          </p:nvSpPr>
          <p:spPr>
            <a:xfrm>
              <a:off x="3984663" y="14637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93" name="object 293"/>
            <p:cNvSpPr/>
            <p:nvPr/>
          </p:nvSpPr>
          <p:spPr>
            <a:xfrm>
              <a:off x="3987203" y="146484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94" name="object 294"/>
            <p:cNvSpPr/>
            <p:nvPr/>
          </p:nvSpPr>
          <p:spPr>
            <a:xfrm>
              <a:off x="3989730" y="146596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95" name="object 295"/>
            <p:cNvSpPr/>
            <p:nvPr/>
          </p:nvSpPr>
          <p:spPr>
            <a:xfrm>
              <a:off x="3992270" y="146706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96" name="object 296"/>
            <p:cNvSpPr/>
            <p:nvPr/>
          </p:nvSpPr>
          <p:spPr>
            <a:xfrm>
              <a:off x="3994797" y="146817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97" name="object 297"/>
            <p:cNvSpPr/>
            <p:nvPr/>
          </p:nvSpPr>
          <p:spPr>
            <a:xfrm>
              <a:off x="3997337" y="146928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98" name="object 298"/>
            <p:cNvSpPr/>
            <p:nvPr/>
          </p:nvSpPr>
          <p:spPr>
            <a:xfrm>
              <a:off x="3999865" y="147039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99" name="object 299"/>
            <p:cNvSpPr/>
            <p:nvPr/>
          </p:nvSpPr>
          <p:spPr>
            <a:xfrm>
              <a:off x="4002405" y="14714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00" name="object 300"/>
            <p:cNvSpPr/>
            <p:nvPr/>
          </p:nvSpPr>
          <p:spPr>
            <a:xfrm>
              <a:off x="4004932" y="147261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01" name="object 301"/>
            <p:cNvSpPr/>
            <p:nvPr/>
          </p:nvSpPr>
          <p:spPr>
            <a:xfrm>
              <a:off x="4007472" y="147372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02" name="object 302"/>
            <p:cNvSpPr/>
            <p:nvPr/>
          </p:nvSpPr>
          <p:spPr>
            <a:xfrm>
              <a:off x="4009999" y="14748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03" name="object 303"/>
            <p:cNvSpPr/>
            <p:nvPr/>
          </p:nvSpPr>
          <p:spPr>
            <a:xfrm>
              <a:off x="4012539" y="147594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04" name="object 304"/>
            <p:cNvSpPr/>
            <p:nvPr/>
          </p:nvSpPr>
          <p:spPr>
            <a:xfrm>
              <a:off x="4015066" y="147704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05" name="object 305"/>
            <p:cNvSpPr/>
            <p:nvPr/>
          </p:nvSpPr>
          <p:spPr>
            <a:xfrm>
              <a:off x="4017606" y="147816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06" name="object 306"/>
            <p:cNvSpPr/>
            <p:nvPr/>
          </p:nvSpPr>
          <p:spPr>
            <a:xfrm>
              <a:off x="4020147" y="147927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07" name="object 307"/>
            <p:cNvSpPr/>
            <p:nvPr/>
          </p:nvSpPr>
          <p:spPr>
            <a:xfrm>
              <a:off x="4022674" y="148037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08" name="object 308"/>
            <p:cNvSpPr/>
            <p:nvPr/>
          </p:nvSpPr>
          <p:spPr>
            <a:xfrm>
              <a:off x="4025214" y="148149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09" name="object 309"/>
            <p:cNvSpPr/>
            <p:nvPr/>
          </p:nvSpPr>
          <p:spPr>
            <a:xfrm>
              <a:off x="4027741" y="14825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10" name="object 310"/>
            <p:cNvSpPr/>
            <p:nvPr/>
          </p:nvSpPr>
          <p:spPr>
            <a:xfrm>
              <a:off x="4030281" y="148370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11" name="object 311"/>
            <p:cNvSpPr/>
            <p:nvPr/>
          </p:nvSpPr>
          <p:spPr>
            <a:xfrm>
              <a:off x="4032808" y="148482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12" name="object 312"/>
            <p:cNvSpPr/>
            <p:nvPr/>
          </p:nvSpPr>
          <p:spPr>
            <a:xfrm>
              <a:off x="4035348" y="14859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13" name="object 313"/>
            <p:cNvSpPr/>
            <p:nvPr/>
          </p:nvSpPr>
          <p:spPr>
            <a:xfrm>
              <a:off x="4037876" y="148704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14" name="object 314"/>
            <p:cNvSpPr/>
            <p:nvPr/>
          </p:nvSpPr>
          <p:spPr>
            <a:xfrm>
              <a:off x="4040416" y="148814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15" name="object 315"/>
            <p:cNvSpPr/>
            <p:nvPr/>
          </p:nvSpPr>
          <p:spPr>
            <a:xfrm>
              <a:off x="4042943" y="148925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16" name="object 316"/>
            <p:cNvSpPr/>
            <p:nvPr/>
          </p:nvSpPr>
          <p:spPr>
            <a:xfrm>
              <a:off x="4045483" y="149037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17" name="object 317"/>
            <p:cNvSpPr/>
            <p:nvPr/>
          </p:nvSpPr>
          <p:spPr>
            <a:xfrm>
              <a:off x="4048010" y="149147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18" name="object 318"/>
            <p:cNvSpPr/>
            <p:nvPr/>
          </p:nvSpPr>
          <p:spPr>
            <a:xfrm>
              <a:off x="4050550" y="14925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19" name="object 319"/>
            <p:cNvSpPr/>
            <p:nvPr/>
          </p:nvSpPr>
          <p:spPr>
            <a:xfrm>
              <a:off x="4053090" y="149369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20" name="object 320"/>
            <p:cNvSpPr/>
            <p:nvPr/>
          </p:nvSpPr>
          <p:spPr>
            <a:xfrm>
              <a:off x="4055618" y="149480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21" name="object 321"/>
            <p:cNvSpPr/>
            <p:nvPr/>
          </p:nvSpPr>
          <p:spPr>
            <a:xfrm>
              <a:off x="4058158" y="149590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22" name="object 322"/>
            <p:cNvSpPr/>
            <p:nvPr/>
          </p:nvSpPr>
          <p:spPr>
            <a:xfrm>
              <a:off x="4060685" y="14970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23" name="object 323"/>
            <p:cNvSpPr/>
            <p:nvPr/>
          </p:nvSpPr>
          <p:spPr>
            <a:xfrm>
              <a:off x="4063225" y="149813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24" name="object 324"/>
            <p:cNvSpPr/>
            <p:nvPr/>
          </p:nvSpPr>
          <p:spPr>
            <a:xfrm>
              <a:off x="4065752" y="149924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25" name="object 325"/>
            <p:cNvSpPr/>
            <p:nvPr/>
          </p:nvSpPr>
          <p:spPr>
            <a:xfrm>
              <a:off x="4068292" y="150035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26" name="object 326"/>
            <p:cNvSpPr/>
            <p:nvPr/>
          </p:nvSpPr>
          <p:spPr>
            <a:xfrm>
              <a:off x="4070819" y="150145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27" name="object 327"/>
            <p:cNvSpPr/>
            <p:nvPr/>
          </p:nvSpPr>
          <p:spPr>
            <a:xfrm>
              <a:off x="4073359" y="150257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28" name="object 328"/>
            <p:cNvSpPr/>
            <p:nvPr/>
          </p:nvSpPr>
          <p:spPr>
            <a:xfrm>
              <a:off x="4075887" y="15036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29" name="object 329"/>
            <p:cNvSpPr/>
            <p:nvPr/>
          </p:nvSpPr>
          <p:spPr>
            <a:xfrm>
              <a:off x="4078427" y="150478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30" name="object 330"/>
            <p:cNvSpPr/>
            <p:nvPr/>
          </p:nvSpPr>
          <p:spPr>
            <a:xfrm>
              <a:off x="4080954" y="150590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31" name="object 331"/>
            <p:cNvSpPr/>
            <p:nvPr/>
          </p:nvSpPr>
          <p:spPr>
            <a:xfrm>
              <a:off x="4083494" y="150700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32" name="object 332"/>
            <p:cNvSpPr/>
            <p:nvPr/>
          </p:nvSpPr>
          <p:spPr>
            <a:xfrm>
              <a:off x="4086034" y="150811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33" name="object 333"/>
            <p:cNvSpPr/>
            <p:nvPr/>
          </p:nvSpPr>
          <p:spPr>
            <a:xfrm>
              <a:off x="4088561" y="150923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34" name="object 334"/>
            <p:cNvSpPr/>
            <p:nvPr/>
          </p:nvSpPr>
          <p:spPr>
            <a:xfrm>
              <a:off x="4091101" y="151033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35" name="object 335"/>
            <p:cNvSpPr/>
            <p:nvPr/>
          </p:nvSpPr>
          <p:spPr>
            <a:xfrm>
              <a:off x="4093629" y="151145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36" name="object 336"/>
            <p:cNvSpPr/>
            <p:nvPr/>
          </p:nvSpPr>
          <p:spPr>
            <a:xfrm>
              <a:off x="4096169" y="151255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37" name="object 337"/>
            <p:cNvSpPr/>
            <p:nvPr/>
          </p:nvSpPr>
          <p:spPr>
            <a:xfrm>
              <a:off x="4098696" y="151366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38" name="object 338"/>
            <p:cNvSpPr/>
            <p:nvPr/>
          </p:nvSpPr>
          <p:spPr>
            <a:xfrm>
              <a:off x="4101236" y="151477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39" name="object 339"/>
            <p:cNvSpPr/>
            <p:nvPr/>
          </p:nvSpPr>
          <p:spPr>
            <a:xfrm>
              <a:off x="4103763" y="15158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40" name="object 340"/>
            <p:cNvSpPr/>
            <p:nvPr/>
          </p:nvSpPr>
          <p:spPr>
            <a:xfrm>
              <a:off x="4106303" y="151698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41" name="object 341"/>
            <p:cNvSpPr/>
            <p:nvPr/>
          </p:nvSpPr>
          <p:spPr>
            <a:xfrm>
              <a:off x="4108831" y="151810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42" name="object 342"/>
            <p:cNvSpPr/>
            <p:nvPr/>
          </p:nvSpPr>
          <p:spPr>
            <a:xfrm>
              <a:off x="4111371" y="151921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43" name="object 343"/>
            <p:cNvSpPr/>
            <p:nvPr/>
          </p:nvSpPr>
          <p:spPr>
            <a:xfrm>
              <a:off x="4113898" y="152031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44" name="object 344"/>
            <p:cNvSpPr/>
            <p:nvPr/>
          </p:nvSpPr>
          <p:spPr>
            <a:xfrm>
              <a:off x="4116438" y="152143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45" name="object 345"/>
            <p:cNvSpPr/>
            <p:nvPr/>
          </p:nvSpPr>
          <p:spPr>
            <a:xfrm>
              <a:off x="4118978" y="152253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46" name="object 346"/>
            <p:cNvSpPr/>
            <p:nvPr/>
          </p:nvSpPr>
          <p:spPr>
            <a:xfrm>
              <a:off x="4121505" y="152365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47" name="object 347"/>
            <p:cNvSpPr/>
            <p:nvPr/>
          </p:nvSpPr>
          <p:spPr>
            <a:xfrm>
              <a:off x="4124045" y="152476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48" name="object 348"/>
            <p:cNvSpPr/>
            <p:nvPr/>
          </p:nvSpPr>
          <p:spPr>
            <a:xfrm>
              <a:off x="4126573" y="15258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49" name="object 349"/>
            <p:cNvSpPr/>
            <p:nvPr/>
          </p:nvSpPr>
          <p:spPr>
            <a:xfrm>
              <a:off x="4129112" y="15269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50" name="object 350"/>
            <p:cNvSpPr/>
            <p:nvPr/>
          </p:nvSpPr>
          <p:spPr>
            <a:xfrm>
              <a:off x="4131640" y="152808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51" name="object 351"/>
            <p:cNvSpPr/>
            <p:nvPr/>
          </p:nvSpPr>
          <p:spPr>
            <a:xfrm>
              <a:off x="4134180" y="152919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52" name="object 352"/>
            <p:cNvSpPr/>
            <p:nvPr/>
          </p:nvSpPr>
          <p:spPr>
            <a:xfrm>
              <a:off x="4136707" y="153031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53" name="object 353"/>
            <p:cNvSpPr/>
            <p:nvPr/>
          </p:nvSpPr>
          <p:spPr>
            <a:xfrm>
              <a:off x="4139247" y="153141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54" name="object 354"/>
            <p:cNvSpPr/>
            <p:nvPr/>
          </p:nvSpPr>
          <p:spPr>
            <a:xfrm>
              <a:off x="4141774" y="153253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55" name="object 355"/>
            <p:cNvSpPr/>
            <p:nvPr/>
          </p:nvSpPr>
          <p:spPr>
            <a:xfrm>
              <a:off x="4144314" y="153363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56" name="object 356"/>
            <p:cNvSpPr/>
            <p:nvPr/>
          </p:nvSpPr>
          <p:spPr>
            <a:xfrm>
              <a:off x="4146842" y="153474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57" name="object 357"/>
            <p:cNvSpPr/>
            <p:nvPr/>
          </p:nvSpPr>
          <p:spPr>
            <a:xfrm>
              <a:off x="4149382" y="153586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58" name="object 358"/>
            <p:cNvSpPr/>
            <p:nvPr/>
          </p:nvSpPr>
          <p:spPr>
            <a:xfrm>
              <a:off x="4151922" y="153696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59" name="object 359"/>
            <p:cNvSpPr/>
            <p:nvPr/>
          </p:nvSpPr>
          <p:spPr>
            <a:xfrm>
              <a:off x="4154449" y="15380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60" name="object 360"/>
            <p:cNvSpPr/>
            <p:nvPr/>
          </p:nvSpPr>
          <p:spPr>
            <a:xfrm>
              <a:off x="4156989" y="153918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61" name="object 361"/>
            <p:cNvSpPr/>
            <p:nvPr/>
          </p:nvSpPr>
          <p:spPr>
            <a:xfrm>
              <a:off x="4159516" y="154029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62" name="object 362"/>
            <p:cNvSpPr/>
            <p:nvPr/>
          </p:nvSpPr>
          <p:spPr>
            <a:xfrm>
              <a:off x="4162056" y="154139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63" name="object 363"/>
            <p:cNvSpPr/>
            <p:nvPr/>
          </p:nvSpPr>
          <p:spPr>
            <a:xfrm>
              <a:off x="4164584" y="154251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64" name="object 364"/>
            <p:cNvSpPr/>
            <p:nvPr/>
          </p:nvSpPr>
          <p:spPr>
            <a:xfrm>
              <a:off x="4167124" y="154362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65" name="object 365"/>
            <p:cNvSpPr/>
            <p:nvPr/>
          </p:nvSpPr>
          <p:spPr>
            <a:xfrm>
              <a:off x="4169651" y="154473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66" name="object 366"/>
            <p:cNvSpPr/>
            <p:nvPr/>
          </p:nvSpPr>
          <p:spPr>
            <a:xfrm>
              <a:off x="4172191" y="154584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67" name="object 367"/>
            <p:cNvSpPr/>
            <p:nvPr/>
          </p:nvSpPr>
          <p:spPr>
            <a:xfrm>
              <a:off x="4174718" y="15469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68" name="object 368"/>
            <p:cNvSpPr/>
            <p:nvPr/>
          </p:nvSpPr>
          <p:spPr>
            <a:xfrm>
              <a:off x="4177258" y="154806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69" name="object 369"/>
            <p:cNvSpPr/>
            <p:nvPr/>
          </p:nvSpPr>
          <p:spPr>
            <a:xfrm>
              <a:off x="4179785" y="15491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0" name="object 370"/>
            <p:cNvSpPr/>
            <p:nvPr/>
          </p:nvSpPr>
          <p:spPr>
            <a:xfrm>
              <a:off x="4182326" y="155027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1" name="object 371"/>
            <p:cNvSpPr/>
            <p:nvPr/>
          </p:nvSpPr>
          <p:spPr>
            <a:xfrm>
              <a:off x="4184865" y="155139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2" name="object 372"/>
            <p:cNvSpPr/>
            <p:nvPr/>
          </p:nvSpPr>
          <p:spPr>
            <a:xfrm>
              <a:off x="4187393" y="15524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3" name="object 373"/>
            <p:cNvSpPr/>
            <p:nvPr/>
          </p:nvSpPr>
          <p:spPr>
            <a:xfrm>
              <a:off x="4189933" y="155360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4" name="object 374"/>
            <p:cNvSpPr/>
            <p:nvPr/>
          </p:nvSpPr>
          <p:spPr>
            <a:xfrm>
              <a:off x="4192460" y="155472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5" name="object 375"/>
            <p:cNvSpPr/>
            <p:nvPr/>
          </p:nvSpPr>
          <p:spPr>
            <a:xfrm>
              <a:off x="4195000" y="15558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6" name="object 376"/>
            <p:cNvSpPr/>
            <p:nvPr/>
          </p:nvSpPr>
          <p:spPr>
            <a:xfrm>
              <a:off x="4197527" y="155694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7" name="object 377"/>
            <p:cNvSpPr/>
            <p:nvPr/>
          </p:nvSpPr>
          <p:spPr>
            <a:xfrm>
              <a:off x="4200067" y="155804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8" name="object 378"/>
            <p:cNvSpPr/>
            <p:nvPr/>
          </p:nvSpPr>
          <p:spPr>
            <a:xfrm>
              <a:off x="4202595" y="15591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9" name="object 379"/>
            <p:cNvSpPr/>
            <p:nvPr/>
          </p:nvSpPr>
          <p:spPr>
            <a:xfrm>
              <a:off x="4205135" y="15602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0" name="object 380"/>
            <p:cNvSpPr/>
            <p:nvPr/>
          </p:nvSpPr>
          <p:spPr>
            <a:xfrm>
              <a:off x="4207662" y="156137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1" name="object 381"/>
            <p:cNvSpPr/>
            <p:nvPr/>
          </p:nvSpPr>
          <p:spPr>
            <a:xfrm>
              <a:off x="4210202" y="156248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2" name="object 382"/>
            <p:cNvSpPr/>
            <p:nvPr/>
          </p:nvSpPr>
          <p:spPr>
            <a:xfrm>
              <a:off x="4212729" y="15635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3" name="object 383"/>
            <p:cNvSpPr/>
            <p:nvPr/>
          </p:nvSpPr>
          <p:spPr>
            <a:xfrm>
              <a:off x="4215269" y="156470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4" name="object 384"/>
            <p:cNvSpPr/>
            <p:nvPr/>
          </p:nvSpPr>
          <p:spPr>
            <a:xfrm>
              <a:off x="4217809" y="156580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5" name="object 385"/>
            <p:cNvSpPr/>
            <p:nvPr/>
          </p:nvSpPr>
          <p:spPr>
            <a:xfrm>
              <a:off x="4220337" y="15669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6" name="object 386"/>
            <p:cNvSpPr/>
            <p:nvPr/>
          </p:nvSpPr>
          <p:spPr>
            <a:xfrm>
              <a:off x="4222877" y="156803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7" name="object 387"/>
            <p:cNvSpPr/>
            <p:nvPr/>
          </p:nvSpPr>
          <p:spPr>
            <a:xfrm>
              <a:off x="4225404" y="156914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8" name="object 388"/>
            <p:cNvSpPr/>
            <p:nvPr/>
          </p:nvSpPr>
          <p:spPr>
            <a:xfrm>
              <a:off x="4227944" y="15702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9" name="object 389"/>
            <p:cNvSpPr/>
            <p:nvPr/>
          </p:nvSpPr>
          <p:spPr>
            <a:xfrm>
              <a:off x="4230471" y="15713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0" name="object 390"/>
            <p:cNvSpPr/>
            <p:nvPr/>
          </p:nvSpPr>
          <p:spPr>
            <a:xfrm>
              <a:off x="4233011" y="157247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1" name="object 391"/>
            <p:cNvSpPr/>
            <p:nvPr/>
          </p:nvSpPr>
          <p:spPr>
            <a:xfrm>
              <a:off x="4235538" y="15735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2" name="object 392"/>
            <p:cNvSpPr/>
            <p:nvPr/>
          </p:nvSpPr>
          <p:spPr>
            <a:xfrm>
              <a:off x="4238079" y="157468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3" name="object 393"/>
            <p:cNvSpPr/>
            <p:nvPr/>
          </p:nvSpPr>
          <p:spPr>
            <a:xfrm>
              <a:off x="4240606" y="157580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4" name="object 394"/>
            <p:cNvSpPr/>
            <p:nvPr/>
          </p:nvSpPr>
          <p:spPr>
            <a:xfrm>
              <a:off x="4243146" y="157690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5" name="object 395"/>
            <p:cNvSpPr/>
            <p:nvPr/>
          </p:nvSpPr>
          <p:spPr>
            <a:xfrm>
              <a:off x="4245673" y="157801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6" name="object 396"/>
            <p:cNvSpPr/>
            <p:nvPr/>
          </p:nvSpPr>
          <p:spPr>
            <a:xfrm>
              <a:off x="4248213" y="157913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7" name="object 397"/>
            <p:cNvSpPr/>
            <p:nvPr/>
          </p:nvSpPr>
          <p:spPr>
            <a:xfrm>
              <a:off x="4250753" y="158023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8" name="object 398"/>
            <p:cNvSpPr/>
            <p:nvPr/>
          </p:nvSpPr>
          <p:spPr>
            <a:xfrm>
              <a:off x="4253280" y="15813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9" name="object 399"/>
            <p:cNvSpPr/>
            <p:nvPr/>
          </p:nvSpPr>
          <p:spPr>
            <a:xfrm>
              <a:off x="4255820" y="15824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0" name="object 400"/>
            <p:cNvSpPr/>
            <p:nvPr/>
          </p:nvSpPr>
          <p:spPr>
            <a:xfrm>
              <a:off x="4258348" y="158356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1" name="object 401"/>
            <p:cNvSpPr/>
            <p:nvPr/>
          </p:nvSpPr>
          <p:spPr>
            <a:xfrm>
              <a:off x="4260888" y="15846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2" name="object 402"/>
            <p:cNvSpPr/>
            <p:nvPr/>
          </p:nvSpPr>
          <p:spPr>
            <a:xfrm>
              <a:off x="4263415" y="158578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3" name="object 403"/>
            <p:cNvSpPr/>
            <p:nvPr/>
          </p:nvSpPr>
          <p:spPr>
            <a:xfrm>
              <a:off x="4265955" y="158689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4" name="object 404"/>
            <p:cNvSpPr/>
            <p:nvPr/>
          </p:nvSpPr>
          <p:spPr>
            <a:xfrm>
              <a:off x="4268482" y="158800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5" name="object 405"/>
            <p:cNvSpPr/>
            <p:nvPr/>
          </p:nvSpPr>
          <p:spPr>
            <a:xfrm>
              <a:off x="4271022" y="158911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6" name="object 406"/>
            <p:cNvSpPr/>
            <p:nvPr/>
          </p:nvSpPr>
          <p:spPr>
            <a:xfrm>
              <a:off x="4273550" y="159021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7" name="object 407"/>
            <p:cNvSpPr/>
            <p:nvPr/>
          </p:nvSpPr>
          <p:spPr>
            <a:xfrm>
              <a:off x="4276090" y="159133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8" name="object 408"/>
            <p:cNvSpPr/>
            <p:nvPr/>
          </p:nvSpPr>
          <p:spPr>
            <a:xfrm>
              <a:off x="4278617" y="159244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9" name="object 409"/>
            <p:cNvSpPr/>
            <p:nvPr/>
          </p:nvSpPr>
          <p:spPr>
            <a:xfrm>
              <a:off x="4281157" y="15935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0" name="object 410"/>
            <p:cNvSpPr/>
            <p:nvPr/>
          </p:nvSpPr>
          <p:spPr>
            <a:xfrm>
              <a:off x="4283697" y="159466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1" name="object 411"/>
            <p:cNvSpPr/>
            <p:nvPr/>
          </p:nvSpPr>
          <p:spPr>
            <a:xfrm>
              <a:off x="4286224" y="15957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2" name="object 412"/>
            <p:cNvSpPr/>
            <p:nvPr/>
          </p:nvSpPr>
          <p:spPr>
            <a:xfrm>
              <a:off x="4288764" y="159688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3" name="object 413"/>
            <p:cNvSpPr/>
            <p:nvPr/>
          </p:nvSpPr>
          <p:spPr>
            <a:xfrm>
              <a:off x="4291291" y="159799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4" name="object 414"/>
            <p:cNvSpPr/>
            <p:nvPr/>
          </p:nvSpPr>
          <p:spPr>
            <a:xfrm>
              <a:off x="4293831" y="159909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5" name="object 415"/>
            <p:cNvSpPr/>
            <p:nvPr/>
          </p:nvSpPr>
          <p:spPr>
            <a:xfrm>
              <a:off x="4296359" y="160021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6" name="object 416"/>
            <p:cNvSpPr/>
            <p:nvPr/>
          </p:nvSpPr>
          <p:spPr>
            <a:xfrm>
              <a:off x="4298899" y="160131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7" name="object 417"/>
            <p:cNvSpPr/>
            <p:nvPr/>
          </p:nvSpPr>
          <p:spPr>
            <a:xfrm>
              <a:off x="4301426" y="16024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8" name="object 418"/>
            <p:cNvSpPr/>
            <p:nvPr/>
          </p:nvSpPr>
          <p:spPr>
            <a:xfrm>
              <a:off x="4303966" y="160354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9" name="object 419"/>
            <p:cNvSpPr/>
            <p:nvPr/>
          </p:nvSpPr>
          <p:spPr>
            <a:xfrm>
              <a:off x="4306493" y="160464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0" name="object 420"/>
            <p:cNvSpPr/>
            <p:nvPr/>
          </p:nvSpPr>
          <p:spPr>
            <a:xfrm>
              <a:off x="4309033" y="160576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1" name="object 421"/>
            <p:cNvSpPr/>
            <p:nvPr/>
          </p:nvSpPr>
          <p:spPr>
            <a:xfrm>
              <a:off x="4311561" y="16068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2" name="object 422"/>
            <p:cNvSpPr/>
            <p:nvPr/>
          </p:nvSpPr>
          <p:spPr>
            <a:xfrm>
              <a:off x="4314101" y="160797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3" name="object 423"/>
            <p:cNvSpPr/>
            <p:nvPr/>
          </p:nvSpPr>
          <p:spPr>
            <a:xfrm>
              <a:off x="4316641" y="160909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4" name="object 424"/>
            <p:cNvSpPr/>
            <p:nvPr/>
          </p:nvSpPr>
          <p:spPr>
            <a:xfrm>
              <a:off x="4319168" y="161019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5" name="object 425"/>
            <p:cNvSpPr/>
            <p:nvPr/>
          </p:nvSpPr>
          <p:spPr>
            <a:xfrm>
              <a:off x="4321708" y="161129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6" name="object 426"/>
            <p:cNvSpPr/>
            <p:nvPr/>
          </p:nvSpPr>
          <p:spPr>
            <a:xfrm>
              <a:off x="4324235" y="161241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7" name="object 427"/>
            <p:cNvSpPr/>
            <p:nvPr/>
          </p:nvSpPr>
          <p:spPr>
            <a:xfrm>
              <a:off x="4326775" y="16135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8" name="object 428"/>
            <p:cNvSpPr/>
            <p:nvPr/>
          </p:nvSpPr>
          <p:spPr>
            <a:xfrm>
              <a:off x="4329303" y="161462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9" name="object 429"/>
            <p:cNvSpPr/>
            <p:nvPr/>
          </p:nvSpPr>
          <p:spPr>
            <a:xfrm>
              <a:off x="4331843" y="161574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0" name="object 430"/>
            <p:cNvSpPr/>
            <p:nvPr/>
          </p:nvSpPr>
          <p:spPr>
            <a:xfrm>
              <a:off x="4334370" y="16168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1" name="object 431"/>
            <p:cNvSpPr/>
            <p:nvPr/>
          </p:nvSpPr>
          <p:spPr>
            <a:xfrm>
              <a:off x="4336910" y="16179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2" name="object 432"/>
            <p:cNvSpPr/>
            <p:nvPr/>
          </p:nvSpPr>
          <p:spPr>
            <a:xfrm>
              <a:off x="4339437" y="161907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3" name="object 433"/>
            <p:cNvSpPr/>
            <p:nvPr/>
          </p:nvSpPr>
          <p:spPr>
            <a:xfrm>
              <a:off x="4341977" y="16201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4" name="object 434"/>
            <p:cNvSpPr/>
            <p:nvPr/>
          </p:nvSpPr>
          <p:spPr>
            <a:xfrm>
              <a:off x="4344504" y="162129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5" name="object 435"/>
            <p:cNvSpPr/>
            <p:nvPr/>
          </p:nvSpPr>
          <p:spPr>
            <a:xfrm>
              <a:off x="4347045" y="162239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6" name="object 436"/>
            <p:cNvSpPr/>
            <p:nvPr/>
          </p:nvSpPr>
          <p:spPr>
            <a:xfrm>
              <a:off x="4349584" y="162350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7" name="object 437"/>
            <p:cNvSpPr/>
            <p:nvPr/>
          </p:nvSpPr>
          <p:spPr>
            <a:xfrm>
              <a:off x="4352112" y="16246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8" name="object 438"/>
            <p:cNvSpPr/>
            <p:nvPr/>
          </p:nvSpPr>
          <p:spPr>
            <a:xfrm>
              <a:off x="4354652" y="162572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9" name="object 439"/>
            <p:cNvSpPr/>
            <p:nvPr/>
          </p:nvSpPr>
          <p:spPr>
            <a:xfrm>
              <a:off x="4357179" y="162684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0" name="object 440"/>
            <p:cNvSpPr/>
            <p:nvPr/>
          </p:nvSpPr>
          <p:spPr>
            <a:xfrm>
              <a:off x="4359719" y="16279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1" name="object 441"/>
            <p:cNvSpPr/>
            <p:nvPr/>
          </p:nvSpPr>
          <p:spPr>
            <a:xfrm>
              <a:off x="4362246" y="162905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2" name="object 442"/>
            <p:cNvSpPr/>
            <p:nvPr/>
          </p:nvSpPr>
          <p:spPr>
            <a:xfrm>
              <a:off x="4364786" y="163017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3" name="object 443"/>
            <p:cNvSpPr/>
            <p:nvPr/>
          </p:nvSpPr>
          <p:spPr>
            <a:xfrm>
              <a:off x="4367314" y="16312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4" name="object 444"/>
            <p:cNvSpPr/>
            <p:nvPr/>
          </p:nvSpPr>
          <p:spPr>
            <a:xfrm>
              <a:off x="4369854" y="163238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5" name="object 445"/>
            <p:cNvSpPr/>
            <p:nvPr/>
          </p:nvSpPr>
          <p:spPr>
            <a:xfrm>
              <a:off x="4372381" y="163349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6" name="object 446"/>
            <p:cNvSpPr/>
            <p:nvPr/>
          </p:nvSpPr>
          <p:spPr>
            <a:xfrm>
              <a:off x="4374921" y="163460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7" name="object 447"/>
            <p:cNvSpPr/>
            <p:nvPr/>
          </p:nvSpPr>
          <p:spPr>
            <a:xfrm>
              <a:off x="4377448" y="163570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8" name="object 448"/>
            <p:cNvSpPr/>
            <p:nvPr/>
          </p:nvSpPr>
          <p:spPr>
            <a:xfrm>
              <a:off x="4379988" y="16368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9" name="object 449"/>
            <p:cNvSpPr/>
            <p:nvPr/>
          </p:nvSpPr>
          <p:spPr>
            <a:xfrm>
              <a:off x="4382528" y="163793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0" name="object 450"/>
            <p:cNvSpPr/>
            <p:nvPr/>
          </p:nvSpPr>
          <p:spPr>
            <a:xfrm>
              <a:off x="4385056" y="16390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1" name="object 451"/>
            <p:cNvSpPr/>
            <p:nvPr/>
          </p:nvSpPr>
          <p:spPr>
            <a:xfrm>
              <a:off x="4387596" y="164015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2" name="object 452"/>
            <p:cNvSpPr/>
            <p:nvPr/>
          </p:nvSpPr>
          <p:spPr>
            <a:xfrm>
              <a:off x="4390123" y="164125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3" name="object 453"/>
            <p:cNvSpPr/>
            <p:nvPr/>
          </p:nvSpPr>
          <p:spPr>
            <a:xfrm>
              <a:off x="4392663" y="164237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4" name="object 454"/>
            <p:cNvSpPr/>
            <p:nvPr/>
          </p:nvSpPr>
          <p:spPr>
            <a:xfrm>
              <a:off x="4395190" y="164348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5" name="object 455"/>
            <p:cNvSpPr/>
            <p:nvPr/>
          </p:nvSpPr>
          <p:spPr>
            <a:xfrm>
              <a:off x="4397730" y="164458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6" name="object 456"/>
            <p:cNvSpPr/>
            <p:nvPr/>
          </p:nvSpPr>
          <p:spPr>
            <a:xfrm>
              <a:off x="4400257" y="164570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7" name="object 457"/>
            <p:cNvSpPr/>
            <p:nvPr/>
          </p:nvSpPr>
          <p:spPr>
            <a:xfrm>
              <a:off x="4402798" y="164680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8" name="object 458"/>
            <p:cNvSpPr/>
            <p:nvPr/>
          </p:nvSpPr>
          <p:spPr>
            <a:xfrm>
              <a:off x="4405325" y="164791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9" name="object 459"/>
            <p:cNvSpPr/>
            <p:nvPr/>
          </p:nvSpPr>
          <p:spPr>
            <a:xfrm>
              <a:off x="4407865" y="164903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grpSp>
      <p:sp>
        <p:nvSpPr>
          <p:cNvPr id="460" name="object 460"/>
          <p:cNvSpPr txBox="1"/>
          <p:nvPr/>
        </p:nvSpPr>
        <p:spPr>
          <a:xfrm>
            <a:off x="3878059" y="1611068"/>
            <a:ext cx="621030" cy="207645"/>
          </a:xfrm>
          <a:prstGeom prst="rect">
            <a:avLst/>
          </a:prstGeom>
        </p:spPr>
        <p:txBody>
          <a:bodyPr vert="horz" wrap="square" lIns="0" tIns="12065" rIns="0" bIns="0" rtlCol="0">
            <a:spAutoFit/>
          </a:bodyPr>
          <a:lstStyle/>
          <a:p>
            <a:pPr marL="12700">
              <a:lnSpc>
                <a:spcPct val="100000"/>
              </a:lnSpc>
              <a:spcBef>
                <a:spcPts val="95"/>
              </a:spcBef>
              <a:tabLst>
                <a:tab pos="430530" algn="l"/>
              </a:tabLst>
            </a:pPr>
            <a:r>
              <a:rPr sz="1200" spc="-105" dirty="0">
                <a:latin typeface="PMingLiU"/>
                <a:cs typeface="PMingLiU"/>
              </a:rPr>
              <a:t>[R]	</a:t>
            </a:r>
            <a:r>
              <a:rPr sz="1200" spc="-5" dirty="0">
                <a:latin typeface="Arial"/>
                <a:cs typeface="Arial"/>
              </a:rPr>
              <a:t>.</a:t>
            </a:r>
            <a:r>
              <a:rPr sz="1200" spc="-170" dirty="0">
                <a:latin typeface="Arial"/>
                <a:cs typeface="Arial"/>
              </a:rPr>
              <a:t> </a:t>
            </a:r>
            <a:r>
              <a:rPr sz="1200" spc="-5" dirty="0">
                <a:latin typeface="Arial"/>
                <a:cs typeface="Arial"/>
              </a:rPr>
              <a:t>.</a:t>
            </a:r>
            <a:r>
              <a:rPr sz="1200" spc="-170" dirty="0">
                <a:latin typeface="Arial"/>
                <a:cs typeface="Arial"/>
              </a:rPr>
              <a:t> </a:t>
            </a:r>
            <a:r>
              <a:rPr sz="1200" spc="-5" dirty="0">
                <a:latin typeface="Arial"/>
                <a:cs typeface="Arial"/>
              </a:rPr>
              <a:t>.</a:t>
            </a:r>
            <a:endParaRPr sz="1200">
              <a:latin typeface="Arial"/>
              <a:cs typeface="Arial"/>
            </a:endParaRPr>
          </a:p>
        </p:txBody>
      </p:sp>
      <p:sp>
        <p:nvSpPr>
          <p:cNvPr id="461" name="object 461"/>
          <p:cNvSpPr txBox="1"/>
          <p:nvPr/>
        </p:nvSpPr>
        <p:spPr>
          <a:xfrm>
            <a:off x="3763048" y="2296868"/>
            <a:ext cx="407670" cy="207645"/>
          </a:xfrm>
          <a:prstGeom prst="rect">
            <a:avLst/>
          </a:prstGeom>
        </p:spPr>
        <p:txBody>
          <a:bodyPr vert="horz" wrap="square" lIns="0" tIns="12065" rIns="0" bIns="0" rtlCol="0">
            <a:spAutoFit/>
          </a:bodyPr>
          <a:lstStyle/>
          <a:p>
            <a:pPr marL="12700">
              <a:lnSpc>
                <a:spcPct val="100000"/>
              </a:lnSpc>
              <a:spcBef>
                <a:spcPts val="95"/>
              </a:spcBef>
            </a:pPr>
            <a:r>
              <a:rPr sz="1200" spc="-5" dirty="0">
                <a:latin typeface="Arial"/>
                <a:cs typeface="Arial"/>
              </a:rPr>
              <a:t>w</a:t>
            </a:r>
            <a:r>
              <a:rPr sz="1200" spc="10" dirty="0">
                <a:latin typeface="Arial"/>
                <a:cs typeface="Arial"/>
              </a:rPr>
              <a:t>r</a:t>
            </a:r>
            <a:r>
              <a:rPr sz="1200" spc="-5" dirty="0">
                <a:latin typeface="Arial"/>
                <a:cs typeface="Arial"/>
              </a:rPr>
              <a:t>i</a:t>
            </a:r>
            <a:r>
              <a:rPr sz="1200" b="1" spc="-5" dirty="0">
                <a:latin typeface="Arial"/>
                <a:cs typeface="Arial"/>
              </a:rPr>
              <a:t>t</a:t>
            </a:r>
            <a:r>
              <a:rPr sz="1200" spc="-5" dirty="0">
                <a:latin typeface="Arial"/>
                <a:cs typeface="Arial"/>
              </a:rPr>
              <a:t>er</a:t>
            </a:r>
            <a:endParaRPr sz="1200">
              <a:latin typeface="Arial"/>
              <a:cs typeface="Arial"/>
            </a:endParaRPr>
          </a:p>
        </p:txBody>
      </p:sp>
      <p:grpSp>
        <p:nvGrpSpPr>
          <p:cNvPr id="462" name="object 462"/>
          <p:cNvGrpSpPr/>
          <p:nvPr/>
        </p:nvGrpSpPr>
        <p:grpSpPr>
          <a:xfrm>
            <a:off x="3964076" y="1827949"/>
            <a:ext cx="5080" cy="502920"/>
            <a:chOff x="3964076" y="1827949"/>
            <a:chExt cx="5080" cy="502920"/>
          </a:xfrm>
        </p:grpSpPr>
        <p:sp>
          <p:nvSpPr>
            <p:cNvPr id="463" name="object 463"/>
            <p:cNvSpPr/>
            <p:nvPr/>
          </p:nvSpPr>
          <p:spPr>
            <a:xfrm>
              <a:off x="3964076" y="183047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64" name="object 464"/>
            <p:cNvSpPr/>
            <p:nvPr/>
          </p:nvSpPr>
          <p:spPr>
            <a:xfrm>
              <a:off x="3964076" y="183301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65" name="object 465"/>
            <p:cNvSpPr/>
            <p:nvPr/>
          </p:nvSpPr>
          <p:spPr>
            <a:xfrm>
              <a:off x="3964076" y="18355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66" name="object 466"/>
            <p:cNvSpPr/>
            <p:nvPr/>
          </p:nvSpPr>
          <p:spPr>
            <a:xfrm>
              <a:off x="3964076" y="183809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67" name="object 467"/>
            <p:cNvSpPr/>
            <p:nvPr/>
          </p:nvSpPr>
          <p:spPr>
            <a:xfrm>
              <a:off x="3964076" y="184063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68" name="object 468"/>
            <p:cNvSpPr/>
            <p:nvPr/>
          </p:nvSpPr>
          <p:spPr>
            <a:xfrm>
              <a:off x="3964076" y="184316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69" name="object 469"/>
            <p:cNvSpPr/>
            <p:nvPr/>
          </p:nvSpPr>
          <p:spPr>
            <a:xfrm>
              <a:off x="3964076" y="184570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70" name="object 470"/>
            <p:cNvSpPr/>
            <p:nvPr/>
          </p:nvSpPr>
          <p:spPr>
            <a:xfrm>
              <a:off x="3964076" y="184824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71" name="object 471"/>
            <p:cNvSpPr/>
            <p:nvPr/>
          </p:nvSpPr>
          <p:spPr>
            <a:xfrm>
              <a:off x="3964076" y="185078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72" name="object 472"/>
            <p:cNvSpPr/>
            <p:nvPr/>
          </p:nvSpPr>
          <p:spPr>
            <a:xfrm>
              <a:off x="3964076" y="185332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73" name="object 473"/>
            <p:cNvSpPr/>
            <p:nvPr/>
          </p:nvSpPr>
          <p:spPr>
            <a:xfrm>
              <a:off x="3964076" y="185586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74" name="object 474"/>
            <p:cNvSpPr/>
            <p:nvPr/>
          </p:nvSpPr>
          <p:spPr>
            <a:xfrm>
              <a:off x="3964076" y="18583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75" name="object 475"/>
            <p:cNvSpPr/>
            <p:nvPr/>
          </p:nvSpPr>
          <p:spPr>
            <a:xfrm>
              <a:off x="3964076" y="186093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76" name="object 476"/>
            <p:cNvSpPr/>
            <p:nvPr/>
          </p:nvSpPr>
          <p:spPr>
            <a:xfrm>
              <a:off x="3964076" y="18634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77" name="object 477"/>
            <p:cNvSpPr/>
            <p:nvPr/>
          </p:nvSpPr>
          <p:spPr>
            <a:xfrm>
              <a:off x="3964076" y="186601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78" name="object 478"/>
            <p:cNvSpPr/>
            <p:nvPr/>
          </p:nvSpPr>
          <p:spPr>
            <a:xfrm>
              <a:off x="3964076" y="186855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79" name="object 479"/>
            <p:cNvSpPr/>
            <p:nvPr/>
          </p:nvSpPr>
          <p:spPr>
            <a:xfrm>
              <a:off x="3964076" y="18710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80" name="object 480"/>
            <p:cNvSpPr/>
            <p:nvPr/>
          </p:nvSpPr>
          <p:spPr>
            <a:xfrm>
              <a:off x="3964076" y="18736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81" name="object 481"/>
            <p:cNvSpPr/>
            <p:nvPr/>
          </p:nvSpPr>
          <p:spPr>
            <a:xfrm>
              <a:off x="3964076" y="18761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82" name="object 482"/>
            <p:cNvSpPr/>
            <p:nvPr/>
          </p:nvSpPr>
          <p:spPr>
            <a:xfrm>
              <a:off x="3964076" y="18786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83" name="object 483"/>
            <p:cNvSpPr/>
            <p:nvPr/>
          </p:nvSpPr>
          <p:spPr>
            <a:xfrm>
              <a:off x="3964076" y="18812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84" name="object 484"/>
            <p:cNvSpPr/>
            <p:nvPr/>
          </p:nvSpPr>
          <p:spPr>
            <a:xfrm>
              <a:off x="3964076" y="188377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85" name="object 485"/>
            <p:cNvSpPr/>
            <p:nvPr/>
          </p:nvSpPr>
          <p:spPr>
            <a:xfrm>
              <a:off x="3964076" y="188630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86" name="object 486"/>
            <p:cNvSpPr/>
            <p:nvPr/>
          </p:nvSpPr>
          <p:spPr>
            <a:xfrm>
              <a:off x="3964076" y="188884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87" name="object 487"/>
            <p:cNvSpPr/>
            <p:nvPr/>
          </p:nvSpPr>
          <p:spPr>
            <a:xfrm>
              <a:off x="3964076" y="189138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88" name="object 488"/>
            <p:cNvSpPr/>
            <p:nvPr/>
          </p:nvSpPr>
          <p:spPr>
            <a:xfrm>
              <a:off x="3964076" y="18939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89" name="object 489"/>
            <p:cNvSpPr/>
            <p:nvPr/>
          </p:nvSpPr>
          <p:spPr>
            <a:xfrm>
              <a:off x="3964076" y="189646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90" name="object 490"/>
            <p:cNvSpPr/>
            <p:nvPr/>
          </p:nvSpPr>
          <p:spPr>
            <a:xfrm>
              <a:off x="3964076" y="189900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91" name="object 491"/>
            <p:cNvSpPr/>
            <p:nvPr/>
          </p:nvSpPr>
          <p:spPr>
            <a:xfrm>
              <a:off x="3964076" y="19015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92" name="object 492"/>
            <p:cNvSpPr/>
            <p:nvPr/>
          </p:nvSpPr>
          <p:spPr>
            <a:xfrm>
              <a:off x="3964076" y="190407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93" name="object 493"/>
            <p:cNvSpPr/>
            <p:nvPr/>
          </p:nvSpPr>
          <p:spPr>
            <a:xfrm>
              <a:off x="3964076" y="190661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94" name="object 494"/>
            <p:cNvSpPr/>
            <p:nvPr/>
          </p:nvSpPr>
          <p:spPr>
            <a:xfrm>
              <a:off x="3964076" y="19091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95" name="object 495"/>
            <p:cNvSpPr/>
            <p:nvPr/>
          </p:nvSpPr>
          <p:spPr>
            <a:xfrm>
              <a:off x="3964076" y="191169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96" name="object 496"/>
            <p:cNvSpPr/>
            <p:nvPr/>
          </p:nvSpPr>
          <p:spPr>
            <a:xfrm>
              <a:off x="3964076" y="19142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97" name="object 497"/>
            <p:cNvSpPr/>
            <p:nvPr/>
          </p:nvSpPr>
          <p:spPr>
            <a:xfrm>
              <a:off x="3964076" y="19167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98" name="object 498"/>
            <p:cNvSpPr/>
            <p:nvPr/>
          </p:nvSpPr>
          <p:spPr>
            <a:xfrm>
              <a:off x="3964076" y="191930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99" name="object 499"/>
            <p:cNvSpPr/>
            <p:nvPr/>
          </p:nvSpPr>
          <p:spPr>
            <a:xfrm>
              <a:off x="3964076" y="192184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00" name="object 500"/>
            <p:cNvSpPr/>
            <p:nvPr/>
          </p:nvSpPr>
          <p:spPr>
            <a:xfrm>
              <a:off x="3964076" y="19243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01" name="object 501"/>
            <p:cNvSpPr/>
            <p:nvPr/>
          </p:nvSpPr>
          <p:spPr>
            <a:xfrm>
              <a:off x="3964076" y="192692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02" name="object 502"/>
            <p:cNvSpPr/>
            <p:nvPr/>
          </p:nvSpPr>
          <p:spPr>
            <a:xfrm>
              <a:off x="3964076" y="19294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03" name="object 503"/>
            <p:cNvSpPr/>
            <p:nvPr/>
          </p:nvSpPr>
          <p:spPr>
            <a:xfrm>
              <a:off x="3964076" y="19319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04" name="object 504"/>
            <p:cNvSpPr/>
            <p:nvPr/>
          </p:nvSpPr>
          <p:spPr>
            <a:xfrm>
              <a:off x="3964076" y="193452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05" name="object 505"/>
            <p:cNvSpPr/>
            <p:nvPr/>
          </p:nvSpPr>
          <p:spPr>
            <a:xfrm>
              <a:off x="3964076" y="19370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06" name="object 506"/>
            <p:cNvSpPr/>
            <p:nvPr/>
          </p:nvSpPr>
          <p:spPr>
            <a:xfrm>
              <a:off x="3964076" y="193960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07" name="object 507"/>
            <p:cNvSpPr/>
            <p:nvPr/>
          </p:nvSpPr>
          <p:spPr>
            <a:xfrm>
              <a:off x="3964076" y="194214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08" name="object 508"/>
            <p:cNvSpPr/>
            <p:nvPr/>
          </p:nvSpPr>
          <p:spPr>
            <a:xfrm>
              <a:off x="3964076" y="19446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09" name="object 509"/>
            <p:cNvSpPr/>
            <p:nvPr/>
          </p:nvSpPr>
          <p:spPr>
            <a:xfrm>
              <a:off x="3964076" y="194721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10" name="object 510"/>
            <p:cNvSpPr/>
            <p:nvPr/>
          </p:nvSpPr>
          <p:spPr>
            <a:xfrm>
              <a:off x="3964076" y="194975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11" name="object 511"/>
            <p:cNvSpPr/>
            <p:nvPr/>
          </p:nvSpPr>
          <p:spPr>
            <a:xfrm>
              <a:off x="3964076" y="195229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12" name="object 512"/>
            <p:cNvSpPr/>
            <p:nvPr/>
          </p:nvSpPr>
          <p:spPr>
            <a:xfrm>
              <a:off x="3964076" y="195483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13" name="object 513"/>
            <p:cNvSpPr/>
            <p:nvPr/>
          </p:nvSpPr>
          <p:spPr>
            <a:xfrm>
              <a:off x="3964076" y="195737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14" name="object 514"/>
            <p:cNvSpPr/>
            <p:nvPr/>
          </p:nvSpPr>
          <p:spPr>
            <a:xfrm>
              <a:off x="3964076" y="195990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15" name="object 515"/>
            <p:cNvSpPr/>
            <p:nvPr/>
          </p:nvSpPr>
          <p:spPr>
            <a:xfrm>
              <a:off x="3964076" y="19624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16" name="object 516"/>
            <p:cNvSpPr/>
            <p:nvPr/>
          </p:nvSpPr>
          <p:spPr>
            <a:xfrm>
              <a:off x="3964076" y="196498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17" name="object 517"/>
            <p:cNvSpPr/>
            <p:nvPr/>
          </p:nvSpPr>
          <p:spPr>
            <a:xfrm>
              <a:off x="3964076" y="19675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18" name="object 518"/>
            <p:cNvSpPr/>
            <p:nvPr/>
          </p:nvSpPr>
          <p:spPr>
            <a:xfrm>
              <a:off x="3964076" y="197006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19" name="object 519"/>
            <p:cNvSpPr/>
            <p:nvPr/>
          </p:nvSpPr>
          <p:spPr>
            <a:xfrm>
              <a:off x="3964076" y="197260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20" name="object 520"/>
            <p:cNvSpPr/>
            <p:nvPr/>
          </p:nvSpPr>
          <p:spPr>
            <a:xfrm>
              <a:off x="3964076" y="197512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21" name="object 521"/>
            <p:cNvSpPr/>
            <p:nvPr/>
          </p:nvSpPr>
          <p:spPr>
            <a:xfrm>
              <a:off x="3964076" y="197766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22" name="object 522"/>
            <p:cNvSpPr/>
            <p:nvPr/>
          </p:nvSpPr>
          <p:spPr>
            <a:xfrm>
              <a:off x="3964076" y="198020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23" name="object 523"/>
            <p:cNvSpPr/>
            <p:nvPr/>
          </p:nvSpPr>
          <p:spPr>
            <a:xfrm>
              <a:off x="3964076" y="19827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24" name="object 524"/>
            <p:cNvSpPr/>
            <p:nvPr/>
          </p:nvSpPr>
          <p:spPr>
            <a:xfrm>
              <a:off x="3964076" y="198528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25" name="object 525"/>
            <p:cNvSpPr/>
            <p:nvPr/>
          </p:nvSpPr>
          <p:spPr>
            <a:xfrm>
              <a:off x="3964076" y="198782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26" name="object 526"/>
            <p:cNvSpPr/>
            <p:nvPr/>
          </p:nvSpPr>
          <p:spPr>
            <a:xfrm>
              <a:off x="3964076" y="19903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27" name="object 527"/>
            <p:cNvSpPr/>
            <p:nvPr/>
          </p:nvSpPr>
          <p:spPr>
            <a:xfrm>
              <a:off x="3964076" y="199289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28" name="object 528"/>
            <p:cNvSpPr/>
            <p:nvPr/>
          </p:nvSpPr>
          <p:spPr>
            <a:xfrm>
              <a:off x="3964076" y="199543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29" name="object 529"/>
            <p:cNvSpPr/>
            <p:nvPr/>
          </p:nvSpPr>
          <p:spPr>
            <a:xfrm>
              <a:off x="3964076" y="199797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30" name="object 530"/>
            <p:cNvSpPr/>
            <p:nvPr/>
          </p:nvSpPr>
          <p:spPr>
            <a:xfrm>
              <a:off x="3964076" y="200051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31" name="object 531"/>
            <p:cNvSpPr/>
            <p:nvPr/>
          </p:nvSpPr>
          <p:spPr>
            <a:xfrm>
              <a:off x="3964076" y="20030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32" name="object 532"/>
            <p:cNvSpPr/>
            <p:nvPr/>
          </p:nvSpPr>
          <p:spPr>
            <a:xfrm>
              <a:off x="3964076" y="20055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33" name="object 533"/>
            <p:cNvSpPr/>
            <p:nvPr/>
          </p:nvSpPr>
          <p:spPr>
            <a:xfrm>
              <a:off x="3964076" y="200812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34" name="object 534"/>
            <p:cNvSpPr/>
            <p:nvPr/>
          </p:nvSpPr>
          <p:spPr>
            <a:xfrm>
              <a:off x="3964076" y="201066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35" name="object 535"/>
            <p:cNvSpPr/>
            <p:nvPr/>
          </p:nvSpPr>
          <p:spPr>
            <a:xfrm>
              <a:off x="3964076" y="201320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36" name="object 536"/>
            <p:cNvSpPr/>
            <p:nvPr/>
          </p:nvSpPr>
          <p:spPr>
            <a:xfrm>
              <a:off x="3964076" y="201574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37" name="object 537"/>
            <p:cNvSpPr/>
            <p:nvPr/>
          </p:nvSpPr>
          <p:spPr>
            <a:xfrm>
              <a:off x="3964076" y="20182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38" name="object 538"/>
            <p:cNvSpPr/>
            <p:nvPr/>
          </p:nvSpPr>
          <p:spPr>
            <a:xfrm>
              <a:off x="3964076" y="202081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39" name="object 539"/>
            <p:cNvSpPr/>
            <p:nvPr/>
          </p:nvSpPr>
          <p:spPr>
            <a:xfrm>
              <a:off x="3964076" y="202335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40" name="object 540"/>
            <p:cNvSpPr/>
            <p:nvPr/>
          </p:nvSpPr>
          <p:spPr>
            <a:xfrm>
              <a:off x="3964076" y="20258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41" name="object 541"/>
            <p:cNvSpPr/>
            <p:nvPr/>
          </p:nvSpPr>
          <p:spPr>
            <a:xfrm>
              <a:off x="3964076" y="202843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42" name="object 542"/>
            <p:cNvSpPr/>
            <p:nvPr/>
          </p:nvSpPr>
          <p:spPr>
            <a:xfrm>
              <a:off x="3964076" y="20309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43" name="object 543"/>
            <p:cNvSpPr/>
            <p:nvPr/>
          </p:nvSpPr>
          <p:spPr>
            <a:xfrm>
              <a:off x="3964076" y="20334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44" name="object 544"/>
            <p:cNvSpPr/>
            <p:nvPr/>
          </p:nvSpPr>
          <p:spPr>
            <a:xfrm>
              <a:off x="3964076" y="20360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45" name="object 545"/>
            <p:cNvSpPr/>
            <p:nvPr/>
          </p:nvSpPr>
          <p:spPr>
            <a:xfrm>
              <a:off x="3964076" y="203857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46" name="object 546"/>
            <p:cNvSpPr/>
            <p:nvPr/>
          </p:nvSpPr>
          <p:spPr>
            <a:xfrm>
              <a:off x="3964076" y="20411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47" name="object 547"/>
            <p:cNvSpPr/>
            <p:nvPr/>
          </p:nvSpPr>
          <p:spPr>
            <a:xfrm>
              <a:off x="3964076" y="20436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48" name="object 548"/>
            <p:cNvSpPr/>
            <p:nvPr/>
          </p:nvSpPr>
          <p:spPr>
            <a:xfrm>
              <a:off x="3964076" y="20461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49" name="object 549"/>
            <p:cNvSpPr/>
            <p:nvPr/>
          </p:nvSpPr>
          <p:spPr>
            <a:xfrm>
              <a:off x="3964076" y="20487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50" name="object 550"/>
            <p:cNvSpPr/>
            <p:nvPr/>
          </p:nvSpPr>
          <p:spPr>
            <a:xfrm>
              <a:off x="3964076" y="205126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51" name="object 551"/>
            <p:cNvSpPr/>
            <p:nvPr/>
          </p:nvSpPr>
          <p:spPr>
            <a:xfrm>
              <a:off x="3964076" y="205380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52" name="object 552"/>
            <p:cNvSpPr/>
            <p:nvPr/>
          </p:nvSpPr>
          <p:spPr>
            <a:xfrm>
              <a:off x="3964076" y="20563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53" name="object 553"/>
            <p:cNvSpPr/>
            <p:nvPr/>
          </p:nvSpPr>
          <p:spPr>
            <a:xfrm>
              <a:off x="3964076" y="205888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54" name="object 554"/>
            <p:cNvSpPr/>
            <p:nvPr/>
          </p:nvSpPr>
          <p:spPr>
            <a:xfrm>
              <a:off x="3964076" y="20614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55" name="object 555"/>
            <p:cNvSpPr/>
            <p:nvPr/>
          </p:nvSpPr>
          <p:spPr>
            <a:xfrm>
              <a:off x="3964076" y="20639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56" name="object 556"/>
            <p:cNvSpPr/>
            <p:nvPr/>
          </p:nvSpPr>
          <p:spPr>
            <a:xfrm>
              <a:off x="3964076" y="206649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57" name="object 557"/>
            <p:cNvSpPr/>
            <p:nvPr/>
          </p:nvSpPr>
          <p:spPr>
            <a:xfrm>
              <a:off x="3964076" y="20690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58" name="object 558"/>
            <p:cNvSpPr/>
            <p:nvPr/>
          </p:nvSpPr>
          <p:spPr>
            <a:xfrm>
              <a:off x="3964076" y="207157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59" name="object 559"/>
            <p:cNvSpPr/>
            <p:nvPr/>
          </p:nvSpPr>
          <p:spPr>
            <a:xfrm>
              <a:off x="3964076" y="207411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60" name="object 560"/>
            <p:cNvSpPr/>
            <p:nvPr/>
          </p:nvSpPr>
          <p:spPr>
            <a:xfrm>
              <a:off x="3964076" y="20766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61" name="object 561"/>
            <p:cNvSpPr/>
            <p:nvPr/>
          </p:nvSpPr>
          <p:spPr>
            <a:xfrm>
              <a:off x="3964076" y="20791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62" name="object 562"/>
            <p:cNvSpPr/>
            <p:nvPr/>
          </p:nvSpPr>
          <p:spPr>
            <a:xfrm>
              <a:off x="3964076" y="208172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63" name="object 563"/>
            <p:cNvSpPr/>
            <p:nvPr/>
          </p:nvSpPr>
          <p:spPr>
            <a:xfrm>
              <a:off x="3964076" y="20842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64" name="object 564"/>
            <p:cNvSpPr/>
            <p:nvPr/>
          </p:nvSpPr>
          <p:spPr>
            <a:xfrm>
              <a:off x="3964076" y="208680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65" name="object 565"/>
            <p:cNvSpPr/>
            <p:nvPr/>
          </p:nvSpPr>
          <p:spPr>
            <a:xfrm>
              <a:off x="3964076" y="208934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66" name="object 566"/>
            <p:cNvSpPr/>
            <p:nvPr/>
          </p:nvSpPr>
          <p:spPr>
            <a:xfrm>
              <a:off x="3964076" y="20918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67" name="object 567"/>
            <p:cNvSpPr/>
            <p:nvPr/>
          </p:nvSpPr>
          <p:spPr>
            <a:xfrm>
              <a:off x="3964076" y="209440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68" name="object 568"/>
            <p:cNvSpPr/>
            <p:nvPr/>
          </p:nvSpPr>
          <p:spPr>
            <a:xfrm>
              <a:off x="3964076" y="209694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69" name="object 569"/>
            <p:cNvSpPr/>
            <p:nvPr/>
          </p:nvSpPr>
          <p:spPr>
            <a:xfrm>
              <a:off x="3964076" y="20994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70" name="object 570"/>
            <p:cNvSpPr/>
            <p:nvPr/>
          </p:nvSpPr>
          <p:spPr>
            <a:xfrm>
              <a:off x="3964076" y="210202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71" name="object 571"/>
            <p:cNvSpPr/>
            <p:nvPr/>
          </p:nvSpPr>
          <p:spPr>
            <a:xfrm>
              <a:off x="3964076" y="21045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72" name="object 572"/>
            <p:cNvSpPr/>
            <p:nvPr/>
          </p:nvSpPr>
          <p:spPr>
            <a:xfrm>
              <a:off x="3964076" y="210709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73" name="object 573"/>
            <p:cNvSpPr/>
            <p:nvPr/>
          </p:nvSpPr>
          <p:spPr>
            <a:xfrm>
              <a:off x="3964076" y="210963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74" name="object 574"/>
            <p:cNvSpPr/>
            <p:nvPr/>
          </p:nvSpPr>
          <p:spPr>
            <a:xfrm>
              <a:off x="3964076" y="211217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75" name="object 575"/>
            <p:cNvSpPr/>
            <p:nvPr/>
          </p:nvSpPr>
          <p:spPr>
            <a:xfrm>
              <a:off x="3964076" y="211471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76" name="object 576"/>
            <p:cNvSpPr/>
            <p:nvPr/>
          </p:nvSpPr>
          <p:spPr>
            <a:xfrm>
              <a:off x="3964076" y="211725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77" name="object 577"/>
            <p:cNvSpPr/>
            <p:nvPr/>
          </p:nvSpPr>
          <p:spPr>
            <a:xfrm>
              <a:off x="3964076" y="211979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78" name="object 578"/>
            <p:cNvSpPr/>
            <p:nvPr/>
          </p:nvSpPr>
          <p:spPr>
            <a:xfrm>
              <a:off x="3964076" y="21223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79" name="object 579"/>
            <p:cNvSpPr/>
            <p:nvPr/>
          </p:nvSpPr>
          <p:spPr>
            <a:xfrm>
              <a:off x="3964076" y="212486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80" name="object 580"/>
            <p:cNvSpPr/>
            <p:nvPr/>
          </p:nvSpPr>
          <p:spPr>
            <a:xfrm>
              <a:off x="3964076" y="212740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81" name="object 581"/>
            <p:cNvSpPr/>
            <p:nvPr/>
          </p:nvSpPr>
          <p:spPr>
            <a:xfrm>
              <a:off x="3964076" y="21299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82" name="object 582"/>
            <p:cNvSpPr/>
            <p:nvPr/>
          </p:nvSpPr>
          <p:spPr>
            <a:xfrm>
              <a:off x="3964076" y="213248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83" name="object 583"/>
            <p:cNvSpPr/>
            <p:nvPr/>
          </p:nvSpPr>
          <p:spPr>
            <a:xfrm>
              <a:off x="3964076" y="21350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84" name="object 584"/>
            <p:cNvSpPr/>
            <p:nvPr/>
          </p:nvSpPr>
          <p:spPr>
            <a:xfrm>
              <a:off x="3964076" y="21375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85" name="object 585"/>
            <p:cNvSpPr/>
            <p:nvPr/>
          </p:nvSpPr>
          <p:spPr>
            <a:xfrm>
              <a:off x="3964076" y="214008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86" name="object 586"/>
            <p:cNvSpPr/>
            <p:nvPr/>
          </p:nvSpPr>
          <p:spPr>
            <a:xfrm>
              <a:off x="3964076" y="214262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87" name="object 587"/>
            <p:cNvSpPr/>
            <p:nvPr/>
          </p:nvSpPr>
          <p:spPr>
            <a:xfrm>
              <a:off x="3964076" y="214516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88" name="object 588"/>
            <p:cNvSpPr/>
            <p:nvPr/>
          </p:nvSpPr>
          <p:spPr>
            <a:xfrm>
              <a:off x="3964076" y="214770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89" name="object 589"/>
            <p:cNvSpPr/>
            <p:nvPr/>
          </p:nvSpPr>
          <p:spPr>
            <a:xfrm>
              <a:off x="3964076" y="21502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90" name="object 590"/>
            <p:cNvSpPr/>
            <p:nvPr/>
          </p:nvSpPr>
          <p:spPr>
            <a:xfrm>
              <a:off x="3964076" y="21527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91" name="object 591"/>
            <p:cNvSpPr/>
            <p:nvPr/>
          </p:nvSpPr>
          <p:spPr>
            <a:xfrm>
              <a:off x="3964076" y="215531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92" name="object 592"/>
            <p:cNvSpPr/>
            <p:nvPr/>
          </p:nvSpPr>
          <p:spPr>
            <a:xfrm>
              <a:off x="3964076" y="215785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93" name="object 593"/>
            <p:cNvSpPr/>
            <p:nvPr/>
          </p:nvSpPr>
          <p:spPr>
            <a:xfrm>
              <a:off x="3964076" y="216039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94" name="object 594"/>
            <p:cNvSpPr/>
            <p:nvPr/>
          </p:nvSpPr>
          <p:spPr>
            <a:xfrm>
              <a:off x="3964076" y="216293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95" name="object 595"/>
            <p:cNvSpPr/>
            <p:nvPr/>
          </p:nvSpPr>
          <p:spPr>
            <a:xfrm>
              <a:off x="3964076" y="216546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96" name="object 596"/>
            <p:cNvSpPr/>
            <p:nvPr/>
          </p:nvSpPr>
          <p:spPr>
            <a:xfrm>
              <a:off x="3964076" y="216800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97" name="object 597"/>
            <p:cNvSpPr/>
            <p:nvPr/>
          </p:nvSpPr>
          <p:spPr>
            <a:xfrm>
              <a:off x="3964076" y="217054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98" name="object 598"/>
            <p:cNvSpPr/>
            <p:nvPr/>
          </p:nvSpPr>
          <p:spPr>
            <a:xfrm>
              <a:off x="3964076" y="21730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99" name="object 599"/>
            <p:cNvSpPr/>
            <p:nvPr/>
          </p:nvSpPr>
          <p:spPr>
            <a:xfrm>
              <a:off x="3964076" y="217562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00" name="object 600"/>
            <p:cNvSpPr/>
            <p:nvPr/>
          </p:nvSpPr>
          <p:spPr>
            <a:xfrm>
              <a:off x="3964076" y="217816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01" name="object 601"/>
            <p:cNvSpPr/>
            <p:nvPr/>
          </p:nvSpPr>
          <p:spPr>
            <a:xfrm>
              <a:off x="3964076" y="21806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02" name="object 602"/>
            <p:cNvSpPr/>
            <p:nvPr/>
          </p:nvSpPr>
          <p:spPr>
            <a:xfrm>
              <a:off x="3964076" y="218323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03" name="object 603"/>
            <p:cNvSpPr/>
            <p:nvPr/>
          </p:nvSpPr>
          <p:spPr>
            <a:xfrm>
              <a:off x="3964076" y="21857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04" name="object 604"/>
            <p:cNvSpPr/>
            <p:nvPr/>
          </p:nvSpPr>
          <p:spPr>
            <a:xfrm>
              <a:off x="3964076" y="218831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05" name="object 605"/>
            <p:cNvSpPr/>
            <p:nvPr/>
          </p:nvSpPr>
          <p:spPr>
            <a:xfrm>
              <a:off x="3964076" y="219085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06" name="object 606"/>
            <p:cNvSpPr/>
            <p:nvPr/>
          </p:nvSpPr>
          <p:spPr>
            <a:xfrm>
              <a:off x="3964076" y="21933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07" name="object 607"/>
            <p:cNvSpPr/>
            <p:nvPr/>
          </p:nvSpPr>
          <p:spPr>
            <a:xfrm>
              <a:off x="3964076" y="219591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08" name="object 608"/>
            <p:cNvSpPr/>
            <p:nvPr/>
          </p:nvSpPr>
          <p:spPr>
            <a:xfrm>
              <a:off x="3964076" y="219845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09" name="object 609"/>
            <p:cNvSpPr/>
            <p:nvPr/>
          </p:nvSpPr>
          <p:spPr>
            <a:xfrm>
              <a:off x="3964076" y="220099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10" name="object 610"/>
            <p:cNvSpPr/>
            <p:nvPr/>
          </p:nvSpPr>
          <p:spPr>
            <a:xfrm>
              <a:off x="3964076" y="220353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11" name="object 611"/>
            <p:cNvSpPr/>
            <p:nvPr/>
          </p:nvSpPr>
          <p:spPr>
            <a:xfrm>
              <a:off x="3964076" y="220607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12" name="object 612"/>
            <p:cNvSpPr/>
            <p:nvPr/>
          </p:nvSpPr>
          <p:spPr>
            <a:xfrm>
              <a:off x="3964076" y="220861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13" name="object 613"/>
            <p:cNvSpPr/>
            <p:nvPr/>
          </p:nvSpPr>
          <p:spPr>
            <a:xfrm>
              <a:off x="3964076" y="22111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14" name="object 614"/>
            <p:cNvSpPr/>
            <p:nvPr/>
          </p:nvSpPr>
          <p:spPr>
            <a:xfrm>
              <a:off x="3964076" y="221368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15" name="object 615"/>
            <p:cNvSpPr/>
            <p:nvPr/>
          </p:nvSpPr>
          <p:spPr>
            <a:xfrm>
              <a:off x="3964076" y="22162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16" name="object 616"/>
            <p:cNvSpPr/>
            <p:nvPr/>
          </p:nvSpPr>
          <p:spPr>
            <a:xfrm>
              <a:off x="3964076" y="221876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17" name="object 617"/>
            <p:cNvSpPr/>
            <p:nvPr/>
          </p:nvSpPr>
          <p:spPr>
            <a:xfrm>
              <a:off x="3964076" y="222130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18" name="object 618"/>
            <p:cNvSpPr/>
            <p:nvPr/>
          </p:nvSpPr>
          <p:spPr>
            <a:xfrm>
              <a:off x="3964076" y="22238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19" name="object 619"/>
            <p:cNvSpPr/>
            <p:nvPr/>
          </p:nvSpPr>
          <p:spPr>
            <a:xfrm>
              <a:off x="3964076" y="222637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20" name="object 620"/>
            <p:cNvSpPr/>
            <p:nvPr/>
          </p:nvSpPr>
          <p:spPr>
            <a:xfrm>
              <a:off x="3964076" y="222891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21" name="object 621"/>
            <p:cNvSpPr/>
            <p:nvPr/>
          </p:nvSpPr>
          <p:spPr>
            <a:xfrm>
              <a:off x="3964076" y="22314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22" name="object 622"/>
            <p:cNvSpPr/>
            <p:nvPr/>
          </p:nvSpPr>
          <p:spPr>
            <a:xfrm>
              <a:off x="3964076" y="223399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23" name="object 623"/>
            <p:cNvSpPr/>
            <p:nvPr/>
          </p:nvSpPr>
          <p:spPr>
            <a:xfrm>
              <a:off x="3964076" y="22365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24" name="object 624"/>
            <p:cNvSpPr/>
            <p:nvPr/>
          </p:nvSpPr>
          <p:spPr>
            <a:xfrm>
              <a:off x="3964076" y="22390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25" name="object 625"/>
            <p:cNvSpPr/>
            <p:nvPr/>
          </p:nvSpPr>
          <p:spPr>
            <a:xfrm>
              <a:off x="3964076" y="224160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26" name="object 626"/>
            <p:cNvSpPr/>
            <p:nvPr/>
          </p:nvSpPr>
          <p:spPr>
            <a:xfrm>
              <a:off x="3964076" y="224414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27" name="object 627"/>
            <p:cNvSpPr/>
            <p:nvPr/>
          </p:nvSpPr>
          <p:spPr>
            <a:xfrm>
              <a:off x="3964076" y="22466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28" name="object 628"/>
            <p:cNvSpPr/>
            <p:nvPr/>
          </p:nvSpPr>
          <p:spPr>
            <a:xfrm>
              <a:off x="3964076" y="224922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29" name="object 629"/>
            <p:cNvSpPr/>
            <p:nvPr/>
          </p:nvSpPr>
          <p:spPr>
            <a:xfrm>
              <a:off x="3964076" y="22517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30" name="object 630"/>
            <p:cNvSpPr/>
            <p:nvPr/>
          </p:nvSpPr>
          <p:spPr>
            <a:xfrm>
              <a:off x="3964076" y="225428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31" name="object 631"/>
            <p:cNvSpPr/>
            <p:nvPr/>
          </p:nvSpPr>
          <p:spPr>
            <a:xfrm>
              <a:off x="3964076" y="225682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32" name="object 632"/>
            <p:cNvSpPr/>
            <p:nvPr/>
          </p:nvSpPr>
          <p:spPr>
            <a:xfrm>
              <a:off x="3964076" y="225936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33" name="object 633"/>
            <p:cNvSpPr/>
            <p:nvPr/>
          </p:nvSpPr>
          <p:spPr>
            <a:xfrm>
              <a:off x="3964076" y="226190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34" name="object 634"/>
            <p:cNvSpPr/>
            <p:nvPr/>
          </p:nvSpPr>
          <p:spPr>
            <a:xfrm>
              <a:off x="3964076" y="226444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35" name="object 635"/>
            <p:cNvSpPr/>
            <p:nvPr/>
          </p:nvSpPr>
          <p:spPr>
            <a:xfrm>
              <a:off x="3964076" y="226698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36" name="object 636"/>
            <p:cNvSpPr/>
            <p:nvPr/>
          </p:nvSpPr>
          <p:spPr>
            <a:xfrm>
              <a:off x="3964076" y="226951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37" name="object 637"/>
            <p:cNvSpPr/>
            <p:nvPr/>
          </p:nvSpPr>
          <p:spPr>
            <a:xfrm>
              <a:off x="3964076" y="227205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38" name="object 638"/>
            <p:cNvSpPr/>
            <p:nvPr/>
          </p:nvSpPr>
          <p:spPr>
            <a:xfrm>
              <a:off x="3964076" y="227459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39" name="object 639"/>
            <p:cNvSpPr/>
            <p:nvPr/>
          </p:nvSpPr>
          <p:spPr>
            <a:xfrm>
              <a:off x="3964076" y="227713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40" name="object 640"/>
            <p:cNvSpPr/>
            <p:nvPr/>
          </p:nvSpPr>
          <p:spPr>
            <a:xfrm>
              <a:off x="3964076" y="227967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41" name="object 641"/>
            <p:cNvSpPr/>
            <p:nvPr/>
          </p:nvSpPr>
          <p:spPr>
            <a:xfrm>
              <a:off x="3964076" y="228221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42" name="object 642"/>
            <p:cNvSpPr/>
            <p:nvPr/>
          </p:nvSpPr>
          <p:spPr>
            <a:xfrm>
              <a:off x="3964076" y="22847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43" name="object 643"/>
            <p:cNvSpPr/>
            <p:nvPr/>
          </p:nvSpPr>
          <p:spPr>
            <a:xfrm>
              <a:off x="3964076" y="228728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44" name="object 644"/>
            <p:cNvSpPr/>
            <p:nvPr/>
          </p:nvSpPr>
          <p:spPr>
            <a:xfrm>
              <a:off x="3964076" y="22898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45" name="object 645"/>
            <p:cNvSpPr/>
            <p:nvPr/>
          </p:nvSpPr>
          <p:spPr>
            <a:xfrm>
              <a:off x="3964076" y="229236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46" name="object 646"/>
            <p:cNvSpPr/>
            <p:nvPr/>
          </p:nvSpPr>
          <p:spPr>
            <a:xfrm>
              <a:off x="3964076" y="229490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47" name="object 647"/>
            <p:cNvSpPr/>
            <p:nvPr/>
          </p:nvSpPr>
          <p:spPr>
            <a:xfrm>
              <a:off x="3964076" y="22974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48" name="object 648"/>
            <p:cNvSpPr/>
            <p:nvPr/>
          </p:nvSpPr>
          <p:spPr>
            <a:xfrm>
              <a:off x="3964076" y="229997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49" name="object 649"/>
            <p:cNvSpPr/>
            <p:nvPr/>
          </p:nvSpPr>
          <p:spPr>
            <a:xfrm>
              <a:off x="3964076" y="230251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50" name="object 650"/>
            <p:cNvSpPr/>
            <p:nvPr/>
          </p:nvSpPr>
          <p:spPr>
            <a:xfrm>
              <a:off x="3964076" y="230505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51" name="object 651"/>
            <p:cNvSpPr/>
            <p:nvPr/>
          </p:nvSpPr>
          <p:spPr>
            <a:xfrm>
              <a:off x="3964076" y="230759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52" name="object 652"/>
            <p:cNvSpPr/>
            <p:nvPr/>
          </p:nvSpPr>
          <p:spPr>
            <a:xfrm>
              <a:off x="3964076" y="231013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53" name="object 653"/>
            <p:cNvSpPr/>
            <p:nvPr/>
          </p:nvSpPr>
          <p:spPr>
            <a:xfrm>
              <a:off x="3964076" y="231265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54" name="object 654"/>
            <p:cNvSpPr/>
            <p:nvPr/>
          </p:nvSpPr>
          <p:spPr>
            <a:xfrm>
              <a:off x="3964076" y="231519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55" name="object 655"/>
            <p:cNvSpPr/>
            <p:nvPr/>
          </p:nvSpPr>
          <p:spPr>
            <a:xfrm>
              <a:off x="3964076" y="231773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56" name="object 656"/>
            <p:cNvSpPr/>
            <p:nvPr/>
          </p:nvSpPr>
          <p:spPr>
            <a:xfrm>
              <a:off x="3964076" y="23202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57" name="object 657"/>
            <p:cNvSpPr/>
            <p:nvPr/>
          </p:nvSpPr>
          <p:spPr>
            <a:xfrm>
              <a:off x="3964076" y="232281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58" name="object 658"/>
            <p:cNvSpPr/>
            <p:nvPr/>
          </p:nvSpPr>
          <p:spPr>
            <a:xfrm>
              <a:off x="3964076" y="232535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59" name="object 659"/>
            <p:cNvSpPr/>
            <p:nvPr/>
          </p:nvSpPr>
          <p:spPr>
            <a:xfrm>
              <a:off x="3964076" y="23278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grpSp>
      <p:grpSp>
        <p:nvGrpSpPr>
          <p:cNvPr id="660" name="object 660"/>
          <p:cNvGrpSpPr/>
          <p:nvPr/>
        </p:nvGrpSpPr>
        <p:grpSpPr>
          <a:xfrm>
            <a:off x="2549017" y="1150531"/>
            <a:ext cx="1423035" cy="500380"/>
            <a:chOff x="2549017" y="1150531"/>
            <a:chExt cx="1423035" cy="500380"/>
          </a:xfrm>
        </p:grpSpPr>
        <p:sp>
          <p:nvSpPr>
            <p:cNvPr id="661" name="object 661"/>
            <p:cNvSpPr/>
            <p:nvPr/>
          </p:nvSpPr>
          <p:spPr>
            <a:xfrm>
              <a:off x="3275101" y="11530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62" name="object 662"/>
            <p:cNvSpPr/>
            <p:nvPr/>
          </p:nvSpPr>
          <p:spPr>
            <a:xfrm>
              <a:off x="3277641" y="11548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63" name="object 663"/>
            <p:cNvSpPr/>
            <p:nvPr/>
          </p:nvSpPr>
          <p:spPr>
            <a:xfrm>
              <a:off x="3280168" y="115670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64" name="object 664"/>
            <p:cNvSpPr/>
            <p:nvPr/>
          </p:nvSpPr>
          <p:spPr>
            <a:xfrm>
              <a:off x="3282696" y="115851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65" name="object 665"/>
            <p:cNvSpPr/>
            <p:nvPr/>
          </p:nvSpPr>
          <p:spPr>
            <a:xfrm>
              <a:off x="3285236" y="116034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66" name="object 666"/>
            <p:cNvSpPr/>
            <p:nvPr/>
          </p:nvSpPr>
          <p:spPr>
            <a:xfrm>
              <a:off x="3287763" y="116216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67" name="object 667"/>
            <p:cNvSpPr/>
            <p:nvPr/>
          </p:nvSpPr>
          <p:spPr>
            <a:xfrm>
              <a:off x="3290303" y="11639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68" name="object 668"/>
            <p:cNvSpPr/>
            <p:nvPr/>
          </p:nvSpPr>
          <p:spPr>
            <a:xfrm>
              <a:off x="3292830" y="116579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69" name="object 669"/>
            <p:cNvSpPr/>
            <p:nvPr/>
          </p:nvSpPr>
          <p:spPr>
            <a:xfrm>
              <a:off x="3295370" y="11676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70" name="object 670"/>
            <p:cNvSpPr/>
            <p:nvPr/>
          </p:nvSpPr>
          <p:spPr>
            <a:xfrm>
              <a:off x="3297897" y="116944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71" name="object 671"/>
            <p:cNvSpPr/>
            <p:nvPr/>
          </p:nvSpPr>
          <p:spPr>
            <a:xfrm>
              <a:off x="3300425" y="117125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72" name="object 672"/>
            <p:cNvSpPr/>
            <p:nvPr/>
          </p:nvSpPr>
          <p:spPr>
            <a:xfrm>
              <a:off x="3302965" y="117307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73" name="object 673"/>
            <p:cNvSpPr/>
            <p:nvPr/>
          </p:nvSpPr>
          <p:spPr>
            <a:xfrm>
              <a:off x="3305492" y="117488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74" name="object 674"/>
            <p:cNvSpPr/>
            <p:nvPr/>
          </p:nvSpPr>
          <p:spPr>
            <a:xfrm>
              <a:off x="3308032" y="11767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75" name="object 675"/>
            <p:cNvSpPr/>
            <p:nvPr/>
          </p:nvSpPr>
          <p:spPr>
            <a:xfrm>
              <a:off x="3310559" y="117853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76" name="object 676"/>
            <p:cNvSpPr/>
            <p:nvPr/>
          </p:nvSpPr>
          <p:spPr>
            <a:xfrm>
              <a:off x="3313099" y="118035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77" name="object 677"/>
            <p:cNvSpPr/>
            <p:nvPr/>
          </p:nvSpPr>
          <p:spPr>
            <a:xfrm>
              <a:off x="3315627" y="118216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78" name="object 678"/>
            <p:cNvSpPr/>
            <p:nvPr/>
          </p:nvSpPr>
          <p:spPr>
            <a:xfrm>
              <a:off x="3318167" y="118398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79" name="object 679"/>
            <p:cNvSpPr/>
            <p:nvPr/>
          </p:nvSpPr>
          <p:spPr>
            <a:xfrm>
              <a:off x="3320694" y="118581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80" name="object 680"/>
            <p:cNvSpPr/>
            <p:nvPr/>
          </p:nvSpPr>
          <p:spPr>
            <a:xfrm>
              <a:off x="3323221" y="118762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81" name="object 681"/>
            <p:cNvSpPr/>
            <p:nvPr/>
          </p:nvSpPr>
          <p:spPr>
            <a:xfrm>
              <a:off x="3325761" y="118944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82" name="object 682"/>
            <p:cNvSpPr/>
            <p:nvPr/>
          </p:nvSpPr>
          <p:spPr>
            <a:xfrm>
              <a:off x="3328289" y="11912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83" name="object 683"/>
            <p:cNvSpPr/>
            <p:nvPr/>
          </p:nvSpPr>
          <p:spPr>
            <a:xfrm>
              <a:off x="3330829" y="119308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84" name="object 684"/>
            <p:cNvSpPr/>
            <p:nvPr/>
          </p:nvSpPr>
          <p:spPr>
            <a:xfrm>
              <a:off x="3333356" y="119490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85" name="object 685"/>
            <p:cNvSpPr/>
            <p:nvPr/>
          </p:nvSpPr>
          <p:spPr>
            <a:xfrm>
              <a:off x="3335896" y="119672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86" name="object 686"/>
            <p:cNvSpPr/>
            <p:nvPr/>
          </p:nvSpPr>
          <p:spPr>
            <a:xfrm>
              <a:off x="3338423" y="119853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87" name="object 687"/>
            <p:cNvSpPr/>
            <p:nvPr/>
          </p:nvSpPr>
          <p:spPr>
            <a:xfrm>
              <a:off x="3340950" y="12003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88" name="object 688"/>
            <p:cNvSpPr/>
            <p:nvPr/>
          </p:nvSpPr>
          <p:spPr>
            <a:xfrm>
              <a:off x="3343490" y="120218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89" name="object 689"/>
            <p:cNvSpPr/>
            <p:nvPr/>
          </p:nvSpPr>
          <p:spPr>
            <a:xfrm>
              <a:off x="3346018" y="12039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90" name="object 690"/>
            <p:cNvSpPr/>
            <p:nvPr/>
          </p:nvSpPr>
          <p:spPr>
            <a:xfrm>
              <a:off x="3348558" y="120581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91" name="object 691"/>
            <p:cNvSpPr/>
            <p:nvPr/>
          </p:nvSpPr>
          <p:spPr>
            <a:xfrm>
              <a:off x="3351085" y="120763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92" name="object 692"/>
            <p:cNvSpPr/>
            <p:nvPr/>
          </p:nvSpPr>
          <p:spPr>
            <a:xfrm>
              <a:off x="3353625" y="12094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93" name="object 693"/>
            <p:cNvSpPr/>
            <p:nvPr/>
          </p:nvSpPr>
          <p:spPr>
            <a:xfrm>
              <a:off x="3356152" y="121127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94" name="object 694"/>
            <p:cNvSpPr/>
            <p:nvPr/>
          </p:nvSpPr>
          <p:spPr>
            <a:xfrm>
              <a:off x="3358680" y="12130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95" name="object 695"/>
            <p:cNvSpPr/>
            <p:nvPr/>
          </p:nvSpPr>
          <p:spPr>
            <a:xfrm>
              <a:off x="3361220" y="121490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96" name="object 696"/>
            <p:cNvSpPr/>
            <p:nvPr/>
          </p:nvSpPr>
          <p:spPr>
            <a:xfrm>
              <a:off x="3363747" y="121672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97" name="object 697"/>
            <p:cNvSpPr/>
            <p:nvPr/>
          </p:nvSpPr>
          <p:spPr>
            <a:xfrm>
              <a:off x="3366287" y="121855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98" name="object 698"/>
            <p:cNvSpPr/>
            <p:nvPr/>
          </p:nvSpPr>
          <p:spPr>
            <a:xfrm>
              <a:off x="3368814" y="122036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99" name="object 699"/>
            <p:cNvSpPr/>
            <p:nvPr/>
          </p:nvSpPr>
          <p:spPr>
            <a:xfrm>
              <a:off x="3371354" y="12221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00" name="object 700"/>
            <p:cNvSpPr/>
            <p:nvPr/>
          </p:nvSpPr>
          <p:spPr>
            <a:xfrm>
              <a:off x="3373882" y="122400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01" name="object 701"/>
            <p:cNvSpPr/>
            <p:nvPr/>
          </p:nvSpPr>
          <p:spPr>
            <a:xfrm>
              <a:off x="3376409" y="122581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02" name="object 702"/>
            <p:cNvSpPr/>
            <p:nvPr/>
          </p:nvSpPr>
          <p:spPr>
            <a:xfrm>
              <a:off x="3378949" y="122764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03" name="object 703"/>
            <p:cNvSpPr/>
            <p:nvPr/>
          </p:nvSpPr>
          <p:spPr>
            <a:xfrm>
              <a:off x="3381476" y="122946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04" name="object 704"/>
            <p:cNvSpPr/>
            <p:nvPr/>
          </p:nvSpPr>
          <p:spPr>
            <a:xfrm>
              <a:off x="3384016" y="12312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05" name="object 705"/>
            <p:cNvSpPr/>
            <p:nvPr/>
          </p:nvSpPr>
          <p:spPr>
            <a:xfrm>
              <a:off x="3386543" y="123309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06" name="object 706"/>
            <p:cNvSpPr/>
            <p:nvPr/>
          </p:nvSpPr>
          <p:spPr>
            <a:xfrm>
              <a:off x="3389084" y="12349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07" name="object 707"/>
            <p:cNvSpPr/>
            <p:nvPr/>
          </p:nvSpPr>
          <p:spPr>
            <a:xfrm>
              <a:off x="3391611" y="12367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08" name="object 708"/>
            <p:cNvSpPr/>
            <p:nvPr/>
          </p:nvSpPr>
          <p:spPr>
            <a:xfrm>
              <a:off x="3394138" y="123855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09" name="object 709"/>
            <p:cNvSpPr/>
            <p:nvPr/>
          </p:nvSpPr>
          <p:spPr>
            <a:xfrm>
              <a:off x="3396678" y="12403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10" name="object 710"/>
            <p:cNvSpPr/>
            <p:nvPr/>
          </p:nvSpPr>
          <p:spPr>
            <a:xfrm>
              <a:off x="3399205" y="12421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11" name="object 711"/>
            <p:cNvSpPr/>
            <p:nvPr/>
          </p:nvSpPr>
          <p:spPr>
            <a:xfrm>
              <a:off x="3401745" y="124401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12" name="object 712"/>
            <p:cNvSpPr/>
            <p:nvPr/>
          </p:nvSpPr>
          <p:spPr>
            <a:xfrm>
              <a:off x="3404273" y="124583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13" name="object 713"/>
            <p:cNvSpPr/>
            <p:nvPr/>
          </p:nvSpPr>
          <p:spPr>
            <a:xfrm>
              <a:off x="3406813" y="124764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14" name="object 714"/>
            <p:cNvSpPr/>
            <p:nvPr/>
          </p:nvSpPr>
          <p:spPr>
            <a:xfrm>
              <a:off x="3409340" y="124946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15" name="object 715"/>
            <p:cNvSpPr/>
            <p:nvPr/>
          </p:nvSpPr>
          <p:spPr>
            <a:xfrm>
              <a:off x="3411880" y="12512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16" name="object 716"/>
            <p:cNvSpPr/>
            <p:nvPr/>
          </p:nvSpPr>
          <p:spPr>
            <a:xfrm>
              <a:off x="3414407" y="125310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17" name="object 717"/>
            <p:cNvSpPr/>
            <p:nvPr/>
          </p:nvSpPr>
          <p:spPr>
            <a:xfrm>
              <a:off x="3416935" y="12549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18" name="object 718"/>
            <p:cNvSpPr/>
            <p:nvPr/>
          </p:nvSpPr>
          <p:spPr>
            <a:xfrm>
              <a:off x="3419475" y="125674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19" name="object 719"/>
            <p:cNvSpPr/>
            <p:nvPr/>
          </p:nvSpPr>
          <p:spPr>
            <a:xfrm>
              <a:off x="3422002" y="125855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20" name="object 720"/>
            <p:cNvSpPr/>
            <p:nvPr/>
          </p:nvSpPr>
          <p:spPr>
            <a:xfrm>
              <a:off x="3424542" y="126038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21" name="object 721"/>
            <p:cNvSpPr/>
            <p:nvPr/>
          </p:nvSpPr>
          <p:spPr>
            <a:xfrm>
              <a:off x="3427069" y="126220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22" name="object 722"/>
            <p:cNvSpPr/>
            <p:nvPr/>
          </p:nvSpPr>
          <p:spPr>
            <a:xfrm>
              <a:off x="3429609" y="12640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23" name="object 723"/>
            <p:cNvSpPr/>
            <p:nvPr/>
          </p:nvSpPr>
          <p:spPr>
            <a:xfrm>
              <a:off x="3432137" y="126583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24" name="object 724"/>
            <p:cNvSpPr/>
            <p:nvPr/>
          </p:nvSpPr>
          <p:spPr>
            <a:xfrm>
              <a:off x="3434664" y="126765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25" name="object 725"/>
            <p:cNvSpPr/>
            <p:nvPr/>
          </p:nvSpPr>
          <p:spPr>
            <a:xfrm>
              <a:off x="3437204" y="126947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26" name="object 726"/>
            <p:cNvSpPr/>
            <p:nvPr/>
          </p:nvSpPr>
          <p:spPr>
            <a:xfrm>
              <a:off x="3439731" y="127129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27" name="object 727"/>
            <p:cNvSpPr/>
            <p:nvPr/>
          </p:nvSpPr>
          <p:spPr>
            <a:xfrm>
              <a:off x="3442271" y="127311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28" name="object 728"/>
            <p:cNvSpPr/>
            <p:nvPr/>
          </p:nvSpPr>
          <p:spPr>
            <a:xfrm>
              <a:off x="3444798" y="127492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29" name="object 729"/>
            <p:cNvSpPr/>
            <p:nvPr/>
          </p:nvSpPr>
          <p:spPr>
            <a:xfrm>
              <a:off x="3447338" y="127674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30" name="object 730"/>
            <p:cNvSpPr/>
            <p:nvPr/>
          </p:nvSpPr>
          <p:spPr>
            <a:xfrm>
              <a:off x="3449866" y="127857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31" name="object 731"/>
            <p:cNvSpPr/>
            <p:nvPr/>
          </p:nvSpPr>
          <p:spPr>
            <a:xfrm>
              <a:off x="3452393" y="128038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32" name="object 732"/>
            <p:cNvSpPr/>
            <p:nvPr/>
          </p:nvSpPr>
          <p:spPr>
            <a:xfrm>
              <a:off x="3454933" y="128220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33" name="object 733"/>
            <p:cNvSpPr/>
            <p:nvPr/>
          </p:nvSpPr>
          <p:spPr>
            <a:xfrm>
              <a:off x="3457460" y="128402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34" name="object 734"/>
            <p:cNvSpPr/>
            <p:nvPr/>
          </p:nvSpPr>
          <p:spPr>
            <a:xfrm>
              <a:off x="3460000" y="12858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35" name="object 735"/>
            <p:cNvSpPr/>
            <p:nvPr/>
          </p:nvSpPr>
          <p:spPr>
            <a:xfrm>
              <a:off x="3462528" y="128766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36" name="object 736"/>
            <p:cNvSpPr/>
            <p:nvPr/>
          </p:nvSpPr>
          <p:spPr>
            <a:xfrm>
              <a:off x="3465068" y="128948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37" name="object 737"/>
            <p:cNvSpPr/>
            <p:nvPr/>
          </p:nvSpPr>
          <p:spPr>
            <a:xfrm>
              <a:off x="3467595" y="12912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38" name="object 738"/>
            <p:cNvSpPr/>
            <p:nvPr/>
          </p:nvSpPr>
          <p:spPr>
            <a:xfrm>
              <a:off x="3470122" y="129311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39" name="object 739"/>
            <p:cNvSpPr/>
            <p:nvPr/>
          </p:nvSpPr>
          <p:spPr>
            <a:xfrm>
              <a:off x="3472662" y="12949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40" name="object 740"/>
            <p:cNvSpPr/>
            <p:nvPr/>
          </p:nvSpPr>
          <p:spPr>
            <a:xfrm>
              <a:off x="3475190" y="129675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41" name="object 741"/>
            <p:cNvSpPr/>
            <p:nvPr/>
          </p:nvSpPr>
          <p:spPr>
            <a:xfrm>
              <a:off x="3477729" y="129857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42" name="object 742"/>
            <p:cNvSpPr/>
            <p:nvPr/>
          </p:nvSpPr>
          <p:spPr>
            <a:xfrm>
              <a:off x="3480257" y="13003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43" name="object 743"/>
            <p:cNvSpPr/>
            <p:nvPr/>
          </p:nvSpPr>
          <p:spPr>
            <a:xfrm>
              <a:off x="3482797" y="130222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44" name="object 744"/>
            <p:cNvSpPr/>
            <p:nvPr/>
          </p:nvSpPr>
          <p:spPr>
            <a:xfrm>
              <a:off x="3485324" y="130403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45" name="object 745"/>
            <p:cNvSpPr/>
            <p:nvPr/>
          </p:nvSpPr>
          <p:spPr>
            <a:xfrm>
              <a:off x="3487851" y="130585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46" name="object 746"/>
            <p:cNvSpPr/>
            <p:nvPr/>
          </p:nvSpPr>
          <p:spPr>
            <a:xfrm>
              <a:off x="3490391" y="130766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47" name="object 747"/>
            <p:cNvSpPr/>
            <p:nvPr/>
          </p:nvSpPr>
          <p:spPr>
            <a:xfrm>
              <a:off x="3492919" y="13094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48" name="object 748"/>
            <p:cNvSpPr/>
            <p:nvPr/>
          </p:nvSpPr>
          <p:spPr>
            <a:xfrm>
              <a:off x="3495459" y="131131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49" name="object 749"/>
            <p:cNvSpPr/>
            <p:nvPr/>
          </p:nvSpPr>
          <p:spPr>
            <a:xfrm>
              <a:off x="3497986" y="131312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50" name="object 750"/>
            <p:cNvSpPr/>
            <p:nvPr/>
          </p:nvSpPr>
          <p:spPr>
            <a:xfrm>
              <a:off x="3500526" y="131494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51" name="object 751"/>
            <p:cNvSpPr/>
            <p:nvPr/>
          </p:nvSpPr>
          <p:spPr>
            <a:xfrm>
              <a:off x="3503053" y="131676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52" name="object 752"/>
            <p:cNvSpPr/>
            <p:nvPr/>
          </p:nvSpPr>
          <p:spPr>
            <a:xfrm>
              <a:off x="3505581" y="13185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53" name="object 753"/>
            <p:cNvSpPr/>
            <p:nvPr/>
          </p:nvSpPr>
          <p:spPr>
            <a:xfrm>
              <a:off x="3508121" y="132040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54" name="object 754"/>
            <p:cNvSpPr/>
            <p:nvPr/>
          </p:nvSpPr>
          <p:spPr>
            <a:xfrm>
              <a:off x="3510648" y="13222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55" name="object 755"/>
            <p:cNvSpPr/>
            <p:nvPr/>
          </p:nvSpPr>
          <p:spPr>
            <a:xfrm>
              <a:off x="3513188" y="13240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56" name="object 756"/>
            <p:cNvSpPr/>
            <p:nvPr/>
          </p:nvSpPr>
          <p:spPr>
            <a:xfrm>
              <a:off x="3515715" y="132585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57" name="object 757"/>
            <p:cNvSpPr/>
            <p:nvPr/>
          </p:nvSpPr>
          <p:spPr>
            <a:xfrm>
              <a:off x="3518255" y="132768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58" name="object 758"/>
            <p:cNvSpPr/>
            <p:nvPr/>
          </p:nvSpPr>
          <p:spPr>
            <a:xfrm>
              <a:off x="3520782" y="132949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59" name="object 759"/>
            <p:cNvSpPr/>
            <p:nvPr/>
          </p:nvSpPr>
          <p:spPr>
            <a:xfrm>
              <a:off x="3523323" y="133131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60" name="object 760"/>
            <p:cNvSpPr/>
            <p:nvPr/>
          </p:nvSpPr>
          <p:spPr>
            <a:xfrm>
              <a:off x="3525850" y="133313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61" name="object 761"/>
            <p:cNvSpPr/>
            <p:nvPr/>
          </p:nvSpPr>
          <p:spPr>
            <a:xfrm>
              <a:off x="3528377" y="133494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62" name="object 762"/>
            <p:cNvSpPr/>
            <p:nvPr/>
          </p:nvSpPr>
          <p:spPr>
            <a:xfrm>
              <a:off x="3530917" y="133677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63" name="object 763"/>
            <p:cNvSpPr/>
            <p:nvPr/>
          </p:nvSpPr>
          <p:spPr>
            <a:xfrm>
              <a:off x="3533444" y="133859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64" name="object 764"/>
            <p:cNvSpPr/>
            <p:nvPr/>
          </p:nvSpPr>
          <p:spPr>
            <a:xfrm>
              <a:off x="3535984" y="134040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65" name="object 765"/>
            <p:cNvSpPr/>
            <p:nvPr/>
          </p:nvSpPr>
          <p:spPr>
            <a:xfrm>
              <a:off x="3538512" y="13422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66" name="object 766"/>
            <p:cNvSpPr/>
            <p:nvPr/>
          </p:nvSpPr>
          <p:spPr>
            <a:xfrm>
              <a:off x="3541052" y="134404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67" name="object 767"/>
            <p:cNvSpPr/>
            <p:nvPr/>
          </p:nvSpPr>
          <p:spPr>
            <a:xfrm>
              <a:off x="3543579" y="134586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68" name="object 768"/>
            <p:cNvSpPr/>
            <p:nvPr/>
          </p:nvSpPr>
          <p:spPr>
            <a:xfrm>
              <a:off x="3546106" y="134768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69" name="object 769"/>
            <p:cNvSpPr/>
            <p:nvPr/>
          </p:nvSpPr>
          <p:spPr>
            <a:xfrm>
              <a:off x="3548646" y="134950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70" name="object 770"/>
            <p:cNvSpPr/>
            <p:nvPr/>
          </p:nvSpPr>
          <p:spPr>
            <a:xfrm>
              <a:off x="3551174" y="13513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71" name="object 771"/>
            <p:cNvSpPr/>
            <p:nvPr/>
          </p:nvSpPr>
          <p:spPr>
            <a:xfrm>
              <a:off x="3553714" y="135314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72" name="object 772"/>
            <p:cNvSpPr/>
            <p:nvPr/>
          </p:nvSpPr>
          <p:spPr>
            <a:xfrm>
              <a:off x="3556241" y="135496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73" name="object 773"/>
            <p:cNvSpPr/>
            <p:nvPr/>
          </p:nvSpPr>
          <p:spPr>
            <a:xfrm>
              <a:off x="3558781" y="135677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74" name="object 774"/>
            <p:cNvSpPr/>
            <p:nvPr/>
          </p:nvSpPr>
          <p:spPr>
            <a:xfrm>
              <a:off x="3561308" y="135859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75" name="object 775"/>
            <p:cNvSpPr/>
            <p:nvPr/>
          </p:nvSpPr>
          <p:spPr>
            <a:xfrm>
              <a:off x="3563835" y="136041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76" name="object 776"/>
            <p:cNvSpPr/>
            <p:nvPr/>
          </p:nvSpPr>
          <p:spPr>
            <a:xfrm>
              <a:off x="3566376" y="136224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77" name="object 777"/>
            <p:cNvSpPr/>
            <p:nvPr/>
          </p:nvSpPr>
          <p:spPr>
            <a:xfrm>
              <a:off x="3568903" y="13640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78" name="object 778"/>
            <p:cNvSpPr/>
            <p:nvPr/>
          </p:nvSpPr>
          <p:spPr>
            <a:xfrm>
              <a:off x="3571443" y="136587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79" name="object 779"/>
            <p:cNvSpPr/>
            <p:nvPr/>
          </p:nvSpPr>
          <p:spPr>
            <a:xfrm>
              <a:off x="3573970" y="136768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80" name="object 780"/>
            <p:cNvSpPr/>
            <p:nvPr/>
          </p:nvSpPr>
          <p:spPr>
            <a:xfrm>
              <a:off x="3576510" y="136951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81" name="object 781"/>
            <p:cNvSpPr/>
            <p:nvPr/>
          </p:nvSpPr>
          <p:spPr>
            <a:xfrm>
              <a:off x="3579037" y="13713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82" name="object 782"/>
            <p:cNvSpPr/>
            <p:nvPr/>
          </p:nvSpPr>
          <p:spPr>
            <a:xfrm>
              <a:off x="3581565" y="13731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83" name="object 783"/>
            <p:cNvSpPr/>
            <p:nvPr/>
          </p:nvSpPr>
          <p:spPr>
            <a:xfrm>
              <a:off x="3584105" y="137496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84" name="object 784"/>
            <p:cNvSpPr/>
            <p:nvPr/>
          </p:nvSpPr>
          <p:spPr>
            <a:xfrm>
              <a:off x="3586632" y="137678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85" name="object 785"/>
            <p:cNvSpPr/>
            <p:nvPr/>
          </p:nvSpPr>
          <p:spPr>
            <a:xfrm>
              <a:off x="3589172" y="137861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86" name="object 786"/>
            <p:cNvSpPr/>
            <p:nvPr/>
          </p:nvSpPr>
          <p:spPr>
            <a:xfrm>
              <a:off x="3591699" y="13804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87" name="object 787"/>
            <p:cNvSpPr/>
            <p:nvPr/>
          </p:nvSpPr>
          <p:spPr>
            <a:xfrm>
              <a:off x="3594239" y="13822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88" name="object 788"/>
            <p:cNvSpPr/>
            <p:nvPr/>
          </p:nvSpPr>
          <p:spPr>
            <a:xfrm>
              <a:off x="3596767" y="13840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89" name="object 789"/>
            <p:cNvSpPr/>
            <p:nvPr/>
          </p:nvSpPr>
          <p:spPr>
            <a:xfrm>
              <a:off x="3599294" y="138587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90" name="object 790"/>
            <p:cNvSpPr/>
            <p:nvPr/>
          </p:nvSpPr>
          <p:spPr>
            <a:xfrm>
              <a:off x="3601834" y="138770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91" name="object 791"/>
            <p:cNvSpPr/>
            <p:nvPr/>
          </p:nvSpPr>
          <p:spPr>
            <a:xfrm>
              <a:off x="3604361" y="138951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92" name="object 792"/>
            <p:cNvSpPr/>
            <p:nvPr/>
          </p:nvSpPr>
          <p:spPr>
            <a:xfrm>
              <a:off x="3606901" y="139133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93" name="object 793"/>
            <p:cNvSpPr/>
            <p:nvPr/>
          </p:nvSpPr>
          <p:spPr>
            <a:xfrm>
              <a:off x="3609429" y="139315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94" name="object 794"/>
            <p:cNvSpPr/>
            <p:nvPr/>
          </p:nvSpPr>
          <p:spPr>
            <a:xfrm>
              <a:off x="3611968" y="13949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95" name="object 795"/>
            <p:cNvSpPr/>
            <p:nvPr/>
          </p:nvSpPr>
          <p:spPr>
            <a:xfrm>
              <a:off x="3614496" y="139679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96" name="object 796"/>
            <p:cNvSpPr/>
            <p:nvPr/>
          </p:nvSpPr>
          <p:spPr>
            <a:xfrm>
              <a:off x="3617036" y="139861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97" name="object 797"/>
            <p:cNvSpPr/>
            <p:nvPr/>
          </p:nvSpPr>
          <p:spPr>
            <a:xfrm>
              <a:off x="3619563" y="140042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98" name="object 798"/>
            <p:cNvSpPr/>
            <p:nvPr/>
          </p:nvSpPr>
          <p:spPr>
            <a:xfrm>
              <a:off x="3622090" y="140224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99" name="object 799"/>
            <p:cNvSpPr/>
            <p:nvPr/>
          </p:nvSpPr>
          <p:spPr>
            <a:xfrm>
              <a:off x="3624630" y="140407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00" name="object 800"/>
            <p:cNvSpPr/>
            <p:nvPr/>
          </p:nvSpPr>
          <p:spPr>
            <a:xfrm>
              <a:off x="3627158" y="140589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01" name="object 801"/>
            <p:cNvSpPr/>
            <p:nvPr/>
          </p:nvSpPr>
          <p:spPr>
            <a:xfrm>
              <a:off x="3629698" y="140770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02" name="object 802"/>
            <p:cNvSpPr/>
            <p:nvPr/>
          </p:nvSpPr>
          <p:spPr>
            <a:xfrm>
              <a:off x="3632225" y="14095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03" name="object 803"/>
            <p:cNvSpPr/>
            <p:nvPr/>
          </p:nvSpPr>
          <p:spPr>
            <a:xfrm>
              <a:off x="3634765" y="14113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04" name="object 804"/>
            <p:cNvSpPr/>
            <p:nvPr/>
          </p:nvSpPr>
          <p:spPr>
            <a:xfrm>
              <a:off x="3637292" y="14131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05" name="object 805"/>
            <p:cNvSpPr/>
            <p:nvPr/>
          </p:nvSpPr>
          <p:spPr>
            <a:xfrm>
              <a:off x="3639820" y="141498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06" name="object 806"/>
            <p:cNvSpPr/>
            <p:nvPr/>
          </p:nvSpPr>
          <p:spPr>
            <a:xfrm>
              <a:off x="3642360" y="141679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07" name="object 807"/>
            <p:cNvSpPr/>
            <p:nvPr/>
          </p:nvSpPr>
          <p:spPr>
            <a:xfrm>
              <a:off x="3644887" y="141861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08" name="object 808"/>
            <p:cNvSpPr/>
            <p:nvPr/>
          </p:nvSpPr>
          <p:spPr>
            <a:xfrm>
              <a:off x="3647427" y="142044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09" name="object 809"/>
            <p:cNvSpPr/>
            <p:nvPr/>
          </p:nvSpPr>
          <p:spPr>
            <a:xfrm>
              <a:off x="3649954" y="14222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10" name="object 810"/>
            <p:cNvSpPr/>
            <p:nvPr/>
          </p:nvSpPr>
          <p:spPr>
            <a:xfrm>
              <a:off x="3652494" y="142407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11" name="object 811"/>
            <p:cNvSpPr/>
            <p:nvPr/>
          </p:nvSpPr>
          <p:spPr>
            <a:xfrm>
              <a:off x="3655021" y="142589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12" name="object 812"/>
            <p:cNvSpPr/>
            <p:nvPr/>
          </p:nvSpPr>
          <p:spPr>
            <a:xfrm>
              <a:off x="3657549" y="142770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13" name="object 813"/>
            <p:cNvSpPr/>
            <p:nvPr/>
          </p:nvSpPr>
          <p:spPr>
            <a:xfrm>
              <a:off x="3660089" y="142953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14" name="object 814"/>
            <p:cNvSpPr/>
            <p:nvPr/>
          </p:nvSpPr>
          <p:spPr>
            <a:xfrm>
              <a:off x="3662616" y="14313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15" name="object 815"/>
            <p:cNvSpPr/>
            <p:nvPr/>
          </p:nvSpPr>
          <p:spPr>
            <a:xfrm>
              <a:off x="3665156" y="143316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16" name="object 816"/>
            <p:cNvSpPr/>
            <p:nvPr/>
          </p:nvSpPr>
          <p:spPr>
            <a:xfrm>
              <a:off x="3667683" y="143498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17" name="object 817"/>
            <p:cNvSpPr/>
            <p:nvPr/>
          </p:nvSpPr>
          <p:spPr>
            <a:xfrm>
              <a:off x="3670223" y="143680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18" name="object 818"/>
            <p:cNvSpPr/>
            <p:nvPr/>
          </p:nvSpPr>
          <p:spPr>
            <a:xfrm>
              <a:off x="3672751" y="143863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19" name="object 819"/>
            <p:cNvSpPr/>
            <p:nvPr/>
          </p:nvSpPr>
          <p:spPr>
            <a:xfrm>
              <a:off x="3675278" y="14404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20" name="object 820"/>
            <p:cNvSpPr/>
            <p:nvPr/>
          </p:nvSpPr>
          <p:spPr>
            <a:xfrm>
              <a:off x="3677818" y="144226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21" name="object 821"/>
            <p:cNvSpPr/>
            <p:nvPr/>
          </p:nvSpPr>
          <p:spPr>
            <a:xfrm>
              <a:off x="3680345" y="144407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22" name="object 822"/>
            <p:cNvSpPr/>
            <p:nvPr/>
          </p:nvSpPr>
          <p:spPr>
            <a:xfrm>
              <a:off x="3682885" y="144590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23" name="object 823"/>
            <p:cNvSpPr/>
            <p:nvPr/>
          </p:nvSpPr>
          <p:spPr>
            <a:xfrm>
              <a:off x="3685413" y="144772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24" name="object 824"/>
            <p:cNvSpPr/>
            <p:nvPr/>
          </p:nvSpPr>
          <p:spPr>
            <a:xfrm>
              <a:off x="3687953" y="144954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25" name="object 825"/>
            <p:cNvSpPr/>
            <p:nvPr/>
          </p:nvSpPr>
          <p:spPr>
            <a:xfrm>
              <a:off x="3690480" y="14513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26" name="object 826"/>
            <p:cNvSpPr/>
            <p:nvPr/>
          </p:nvSpPr>
          <p:spPr>
            <a:xfrm>
              <a:off x="3693007" y="145317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27" name="object 827"/>
            <p:cNvSpPr/>
            <p:nvPr/>
          </p:nvSpPr>
          <p:spPr>
            <a:xfrm>
              <a:off x="3695547" y="145500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28" name="object 828"/>
            <p:cNvSpPr/>
            <p:nvPr/>
          </p:nvSpPr>
          <p:spPr>
            <a:xfrm>
              <a:off x="3698074" y="145681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29" name="object 829"/>
            <p:cNvSpPr/>
            <p:nvPr/>
          </p:nvSpPr>
          <p:spPr>
            <a:xfrm>
              <a:off x="3700615" y="14586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30" name="object 830"/>
            <p:cNvSpPr/>
            <p:nvPr/>
          </p:nvSpPr>
          <p:spPr>
            <a:xfrm>
              <a:off x="3703142" y="14604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31" name="object 831"/>
            <p:cNvSpPr/>
            <p:nvPr/>
          </p:nvSpPr>
          <p:spPr>
            <a:xfrm>
              <a:off x="3705682" y="146227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32" name="object 832"/>
            <p:cNvSpPr/>
            <p:nvPr/>
          </p:nvSpPr>
          <p:spPr>
            <a:xfrm>
              <a:off x="3708209" y="146409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33" name="object 833"/>
            <p:cNvSpPr/>
            <p:nvPr/>
          </p:nvSpPr>
          <p:spPr>
            <a:xfrm>
              <a:off x="3710749" y="146591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34" name="object 834"/>
            <p:cNvSpPr/>
            <p:nvPr/>
          </p:nvSpPr>
          <p:spPr>
            <a:xfrm>
              <a:off x="3713276" y="14677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35" name="object 835"/>
            <p:cNvSpPr/>
            <p:nvPr/>
          </p:nvSpPr>
          <p:spPr>
            <a:xfrm>
              <a:off x="3715804" y="14695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36" name="object 836"/>
            <p:cNvSpPr/>
            <p:nvPr/>
          </p:nvSpPr>
          <p:spPr>
            <a:xfrm>
              <a:off x="3718344" y="14713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37" name="object 837"/>
            <p:cNvSpPr/>
            <p:nvPr/>
          </p:nvSpPr>
          <p:spPr>
            <a:xfrm>
              <a:off x="3720871" y="14731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38" name="object 838"/>
            <p:cNvSpPr/>
            <p:nvPr/>
          </p:nvSpPr>
          <p:spPr>
            <a:xfrm>
              <a:off x="3723411" y="147500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39" name="object 839"/>
            <p:cNvSpPr/>
            <p:nvPr/>
          </p:nvSpPr>
          <p:spPr>
            <a:xfrm>
              <a:off x="3725938" y="147681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40" name="object 840"/>
            <p:cNvSpPr/>
            <p:nvPr/>
          </p:nvSpPr>
          <p:spPr>
            <a:xfrm>
              <a:off x="3728478" y="147863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41" name="object 841"/>
            <p:cNvSpPr/>
            <p:nvPr/>
          </p:nvSpPr>
          <p:spPr>
            <a:xfrm>
              <a:off x="3731006" y="148046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42" name="object 842"/>
            <p:cNvSpPr/>
            <p:nvPr/>
          </p:nvSpPr>
          <p:spPr>
            <a:xfrm>
              <a:off x="3733533" y="14822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43" name="object 843"/>
            <p:cNvSpPr/>
            <p:nvPr/>
          </p:nvSpPr>
          <p:spPr>
            <a:xfrm>
              <a:off x="3736073" y="148409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44" name="object 844"/>
            <p:cNvSpPr/>
            <p:nvPr/>
          </p:nvSpPr>
          <p:spPr>
            <a:xfrm>
              <a:off x="3738600" y="148591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45" name="object 845"/>
            <p:cNvSpPr/>
            <p:nvPr/>
          </p:nvSpPr>
          <p:spPr>
            <a:xfrm>
              <a:off x="3741140" y="148774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46" name="object 846"/>
            <p:cNvSpPr/>
            <p:nvPr/>
          </p:nvSpPr>
          <p:spPr>
            <a:xfrm>
              <a:off x="3743668" y="148955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47" name="object 847"/>
            <p:cNvSpPr/>
            <p:nvPr/>
          </p:nvSpPr>
          <p:spPr>
            <a:xfrm>
              <a:off x="3746207" y="149137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48" name="object 848"/>
            <p:cNvSpPr/>
            <p:nvPr/>
          </p:nvSpPr>
          <p:spPr>
            <a:xfrm>
              <a:off x="3748735" y="149318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49" name="object 849"/>
            <p:cNvSpPr/>
            <p:nvPr/>
          </p:nvSpPr>
          <p:spPr>
            <a:xfrm>
              <a:off x="3751262" y="149500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50" name="object 850"/>
            <p:cNvSpPr/>
            <p:nvPr/>
          </p:nvSpPr>
          <p:spPr>
            <a:xfrm>
              <a:off x="3753802" y="149683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51" name="object 851"/>
            <p:cNvSpPr/>
            <p:nvPr/>
          </p:nvSpPr>
          <p:spPr>
            <a:xfrm>
              <a:off x="3756329" y="149865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52" name="object 852"/>
            <p:cNvSpPr/>
            <p:nvPr/>
          </p:nvSpPr>
          <p:spPr>
            <a:xfrm>
              <a:off x="3758869" y="15004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53" name="object 853"/>
            <p:cNvSpPr/>
            <p:nvPr/>
          </p:nvSpPr>
          <p:spPr>
            <a:xfrm>
              <a:off x="3761397" y="150228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54" name="object 854"/>
            <p:cNvSpPr/>
            <p:nvPr/>
          </p:nvSpPr>
          <p:spPr>
            <a:xfrm>
              <a:off x="3763937" y="150409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55" name="object 855"/>
            <p:cNvSpPr/>
            <p:nvPr/>
          </p:nvSpPr>
          <p:spPr>
            <a:xfrm>
              <a:off x="3766464" y="150592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56" name="object 856"/>
            <p:cNvSpPr/>
            <p:nvPr/>
          </p:nvSpPr>
          <p:spPr>
            <a:xfrm>
              <a:off x="3768991" y="150774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57" name="object 857"/>
            <p:cNvSpPr/>
            <p:nvPr/>
          </p:nvSpPr>
          <p:spPr>
            <a:xfrm>
              <a:off x="3771531" y="15095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58" name="object 858"/>
            <p:cNvSpPr/>
            <p:nvPr/>
          </p:nvSpPr>
          <p:spPr>
            <a:xfrm>
              <a:off x="3774059" y="151137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59" name="object 859"/>
            <p:cNvSpPr/>
            <p:nvPr/>
          </p:nvSpPr>
          <p:spPr>
            <a:xfrm>
              <a:off x="3776599" y="151320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60" name="object 860"/>
            <p:cNvSpPr/>
            <p:nvPr/>
          </p:nvSpPr>
          <p:spPr>
            <a:xfrm>
              <a:off x="3779126" y="151502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61" name="object 861"/>
            <p:cNvSpPr/>
            <p:nvPr/>
          </p:nvSpPr>
          <p:spPr>
            <a:xfrm>
              <a:off x="3781666" y="151683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62" name="object 862"/>
            <p:cNvSpPr/>
            <p:nvPr/>
          </p:nvSpPr>
          <p:spPr>
            <a:xfrm>
              <a:off x="3784193" y="15186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63" name="object 863"/>
            <p:cNvSpPr/>
            <p:nvPr/>
          </p:nvSpPr>
          <p:spPr>
            <a:xfrm>
              <a:off x="3786720" y="152046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64" name="object 864"/>
            <p:cNvSpPr/>
            <p:nvPr/>
          </p:nvSpPr>
          <p:spPr>
            <a:xfrm>
              <a:off x="3789260" y="15222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65" name="object 865"/>
            <p:cNvSpPr/>
            <p:nvPr/>
          </p:nvSpPr>
          <p:spPr>
            <a:xfrm>
              <a:off x="3791788" y="152411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66" name="object 866"/>
            <p:cNvSpPr/>
            <p:nvPr/>
          </p:nvSpPr>
          <p:spPr>
            <a:xfrm>
              <a:off x="3794328" y="152593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67" name="object 867"/>
            <p:cNvSpPr/>
            <p:nvPr/>
          </p:nvSpPr>
          <p:spPr>
            <a:xfrm>
              <a:off x="3796855" y="15277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68" name="object 868"/>
            <p:cNvSpPr/>
            <p:nvPr/>
          </p:nvSpPr>
          <p:spPr>
            <a:xfrm>
              <a:off x="3799395" y="152957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69" name="object 869"/>
            <p:cNvSpPr/>
            <p:nvPr/>
          </p:nvSpPr>
          <p:spPr>
            <a:xfrm>
              <a:off x="3801922" y="15313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70" name="object 870"/>
            <p:cNvSpPr/>
            <p:nvPr/>
          </p:nvSpPr>
          <p:spPr>
            <a:xfrm>
              <a:off x="3804450" y="153320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71" name="object 871"/>
            <p:cNvSpPr/>
            <p:nvPr/>
          </p:nvSpPr>
          <p:spPr>
            <a:xfrm>
              <a:off x="3806990" y="153502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72" name="object 872"/>
            <p:cNvSpPr/>
            <p:nvPr/>
          </p:nvSpPr>
          <p:spPr>
            <a:xfrm>
              <a:off x="3809517" y="153683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73" name="object 873"/>
            <p:cNvSpPr/>
            <p:nvPr/>
          </p:nvSpPr>
          <p:spPr>
            <a:xfrm>
              <a:off x="3812057" y="153866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74" name="object 874"/>
            <p:cNvSpPr/>
            <p:nvPr/>
          </p:nvSpPr>
          <p:spPr>
            <a:xfrm>
              <a:off x="3814584" y="15404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75" name="object 875"/>
            <p:cNvSpPr/>
            <p:nvPr/>
          </p:nvSpPr>
          <p:spPr>
            <a:xfrm>
              <a:off x="3817124" y="154230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76" name="object 876"/>
            <p:cNvSpPr/>
            <p:nvPr/>
          </p:nvSpPr>
          <p:spPr>
            <a:xfrm>
              <a:off x="3819652" y="154411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77" name="object 877"/>
            <p:cNvSpPr/>
            <p:nvPr/>
          </p:nvSpPr>
          <p:spPr>
            <a:xfrm>
              <a:off x="3822192" y="15459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78" name="object 878"/>
            <p:cNvSpPr/>
            <p:nvPr/>
          </p:nvSpPr>
          <p:spPr>
            <a:xfrm>
              <a:off x="3824719" y="154776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79" name="object 879"/>
            <p:cNvSpPr/>
            <p:nvPr/>
          </p:nvSpPr>
          <p:spPr>
            <a:xfrm>
              <a:off x="3827246" y="15495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80" name="object 880"/>
            <p:cNvSpPr/>
            <p:nvPr/>
          </p:nvSpPr>
          <p:spPr>
            <a:xfrm>
              <a:off x="3829786" y="155139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81" name="object 881"/>
            <p:cNvSpPr/>
            <p:nvPr/>
          </p:nvSpPr>
          <p:spPr>
            <a:xfrm>
              <a:off x="3832313" y="155321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82" name="object 882"/>
            <p:cNvSpPr/>
            <p:nvPr/>
          </p:nvSpPr>
          <p:spPr>
            <a:xfrm>
              <a:off x="3834854" y="15550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83" name="object 883"/>
            <p:cNvSpPr/>
            <p:nvPr/>
          </p:nvSpPr>
          <p:spPr>
            <a:xfrm>
              <a:off x="3837381" y="155685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84" name="object 884"/>
            <p:cNvSpPr/>
            <p:nvPr/>
          </p:nvSpPr>
          <p:spPr>
            <a:xfrm>
              <a:off x="3839921" y="15586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85" name="object 885"/>
            <p:cNvSpPr/>
            <p:nvPr/>
          </p:nvSpPr>
          <p:spPr>
            <a:xfrm>
              <a:off x="3842448" y="15604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86" name="object 886"/>
            <p:cNvSpPr/>
            <p:nvPr/>
          </p:nvSpPr>
          <p:spPr>
            <a:xfrm>
              <a:off x="3844975" y="156230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87" name="object 887"/>
            <p:cNvSpPr/>
            <p:nvPr/>
          </p:nvSpPr>
          <p:spPr>
            <a:xfrm>
              <a:off x="3847515" y="156413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88" name="object 888"/>
            <p:cNvSpPr/>
            <p:nvPr/>
          </p:nvSpPr>
          <p:spPr>
            <a:xfrm>
              <a:off x="3850043" y="156594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89" name="object 889"/>
            <p:cNvSpPr/>
            <p:nvPr/>
          </p:nvSpPr>
          <p:spPr>
            <a:xfrm>
              <a:off x="3852583" y="156776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90" name="object 890"/>
            <p:cNvSpPr/>
            <p:nvPr/>
          </p:nvSpPr>
          <p:spPr>
            <a:xfrm>
              <a:off x="3855110" y="15695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91" name="object 891"/>
            <p:cNvSpPr/>
            <p:nvPr/>
          </p:nvSpPr>
          <p:spPr>
            <a:xfrm>
              <a:off x="3857650" y="157139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92" name="object 892"/>
            <p:cNvSpPr/>
            <p:nvPr/>
          </p:nvSpPr>
          <p:spPr>
            <a:xfrm>
              <a:off x="3860177" y="15732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93" name="object 893"/>
            <p:cNvSpPr/>
            <p:nvPr/>
          </p:nvSpPr>
          <p:spPr>
            <a:xfrm>
              <a:off x="3862705" y="157504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94" name="object 894"/>
            <p:cNvSpPr/>
            <p:nvPr/>
          </p:nvSpPr>
          <p:spPr>
            <a:xfrm>
              <a:off x="3865245" y="157685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95" name="object 895"/>
            <p:cNvSpPr/>
            <p:nvPr/>
          </p:nvSpPr>
          <p:spPr>
            <a:xfrm>
              <a:off x="3867772" y="157867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96" name="object 896"/>
            <p:cNvSpPr/>
            <p:nvPr/>
          </p:nvSpPr>
          <p:spPr>
            <a:xfrm>
              <a:off x="3870312" y="158050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97" name="object 897"/>
            <p:cNvSpPr/>
            <p:nvPr/>
          </p:nvSpPr>
          <p:spPr>
            <a:xfrm>
              <a:off x="3872839" y="15823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98" name="object 898"/>
            <p:cNvSpPr/>
            <p:nvPr/>
          </p:nvSpPr>
          <p:spPr>
            <a:xfrm>
              <a:off x="3875379" y="158413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99" name="object 899"/>
            <p:cNvSpPr/>
            <p:nvPr/>
          </p:nvSpPr>
          <p:spPr>
            <a:xfrm>
              <a:off x="3877906" y="158595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00" name="object 900"/>
            <p:cNvSpPr/>
            <p:nvPr/>
          </p:nvSpPr>
          <p:spPr>
            <a:xfrm>
              <a:off x="3880434" y="158776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01" name="object 901"/>
            <p:cNvSpPr/>
            <p:nvPr/>
          </p:nvSpPr>
          <p:spPr>
            <a:xfrm>
              <a:off x="3882974" y="158959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02" name="object 902"/>
            <p:cNvSpPr/>
            <p:nvPr/>
          </p:nvSpPr>
          <p:spPr>
            <a:xfrm>
              <a:off x="3885501" y="159141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03" name="object 903"/>
            <p:cNvSpPr/>
            <p:nvPr/>
          </p:nvSpPr>
          <p:spPr>
            <a:xfrm>
              <a:off x="3888041" y="159322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04" name="object 904"/>
            <p:cNvSpPr/>
            <p:nvPr/>
          </p:nvSpPr>
          <p:spPr>
            <a:xfrm>
              <a:off x="3890568" y="159504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05" name="object 905"/>
            <p:cNvSpPr/>
            <p:nvPr/>
          </p:nvSpPr>
          <p:spPr>
            <a:xfrm>
              <a:off x="3893108" y="159687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06" name="object 906"/>
            <p:cNvSpPr/>
            <p:nvPr/>
          </p:nvSpPr>
          <p:spPr>
            <a:xfrm>
              <a:off x="3895636" y="159868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07" name="object 907"/>
            <p:cNvSpPr/>
            <p:nvPr/>
          </p:nvSpPr>
          <p:spPr>
            <a:xfrm>
              <a:off x="3898163" y="160050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08" name="object 908"/>
            <p:cNvSpPr/>
            <p:nvPr/>
          </p:nvSpPr>
          <p:spPr>
            <a:xfrm>
              <a:off x="3900703" y="160232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09" name="object 909"/>
            <p:cNvSpPr/>
            <p:nvPr/>
          </p:nvSpPr>
          <p:spPr>
            <a:xfrm>
              <a:off x="3903230" y="160413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10" name="object 910"/>
            <p:cNvSpPr/>
            <p:nvPr/>
          </p:nvSpPr>
          <p:spPr>
            <a:xfrm>
              <a:off x="3905770" y="160596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11" name="object 911"/>
            <p:cNvSpPr/>
            <p:nvPr/>
          </p:nvSpPr>
          <p:spPr>
            <a:xfrm>
              <a:off x="3908298" y="160778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12" name="object 912"/>
            <p:cNvSpPr/>
            <p:nvPr/>
          </p:nvSpPr>
          <p:spPr>
            <a:xfrm>
              <a:off x="3910838" y="16095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13" name="object 913"/>
            <p:cNvSpPr/>
            <p:nvPr/>
          </p:nvSpPr>
          <p:spPr>
            <a:xfrm>
              <a:off x="3913365" y="161141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14" name="object 914"/>
            <p:cNvSpPr/>
            <p:nvPr/>
          </p:nvSpPr>
          <p:spPr>
            <a:xfrm>
              <a:off x="3915905" y="161323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15" name="object 915"/>
            <p:cNvSpPr/>
            <p:nvPr/>
          </p:nvSpPr>
          <p:spPr>
            <a:xfrm>
              <a:off x="3918432" y="161505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16" name="object 916"/>
            <p:cNvSpPr/>
            <p:nvPr/>
          </p:nvSpPr>
          <p:spPr>
            <a:xfrm>
              <a:off x="3920959" y="161687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17" name="object 917"/>
            <p:cNvSpPr/>
            <p:nvPr/>
          </p:nvSpPr>
          <p:spPr>
            <a:xfrm>
              <a:off x="3923499" y="16186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18" name="object 918"/>
            <p:cNvSpPr/>
            <p:nvPr/>
          </p:nvSpPr>
          <p:spPr>
            <a:xfrm>
              <a:off x="3926027" y="162050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19" name="object 919"/>
            <p:cNvSpPr/>
            <p:nvPr/>
          </p:nvSpPr>
          <p:spPr>
            <a:xfrm>
              <a:off x="3928567" y="162233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20" name="object 920"/>
            <p:cNvSpPr/>
            <p:nvPr/>
          </p:nvSpPr>
          <p:spPr>
            <a:xfrm>
              <a:off x="3931094" y="162415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21" name="object 921"/>
            <p:cNvSpPr/>
            <p:nvPr/>
          </p:nvSpPr>
          <p:spPr>
            <a:xfrm>
              <a:off x="3933634" y="162596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22" name="object 922"/>
            <p:cNvSpPr/>
            <p:nvPr/>
          </p:nvSpPr>
          <p:spPr>
            <a:xfrm>
              <a:off x="3936161" y="16277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23" name="object 923"/>
            <p:cNvSpPr/>
            <p:nvPr/>
          </p:nvSpPr>
          <p:spPr>
            <a:xfrm>
              <a:off x="3938689" y="162960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24" name="object 924"/>
            <p:cNvSpPr/>
            <p:nvPr/>
          </p:nvSpPr>
          <p:spPr>
            <a:xfrm>
              <a:off x="3941229" y="163142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25" name="object 925"/>
            <p:cNvSpPr/>
            <p:nvPr/>
          </p:nvSpPr>
          <p:spPr>
            <a:xfrm>
              <a:off x="3943756" y="163324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26" name="object 926"/>
            <p:cNvSpPr/>
            <p:nvPr/>
          </p:nvSpPr>
          <p:spPr>
            <a:xfrm>
              <a:off x="3946296" y="163506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27" name="object 927"/>
            <p:cNvSpPr/>
            <p:nvPr/>
          </p:nvSpPr>
          <p:spPr>
            <a:xfrm>
              <a:off x="3948823" y="16368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28" name="object 928"/>
            <p:cNvSpPr/>
            <p:nvPr/>
          </p:nvSpPr>
          <p:spPr>
            <a:xfrm>
              <a:off x="3951363" y="163869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29" name="object 929"/>
            <p:cNvSpPr/>
            <p:nvPr/>
          </p:nvSpPr>
          <p:spPr>
            <a:xfrm>
              <a:off x="3953891" y="16405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30" name="object 930"/>
            <p:cNvSpPr/>
            <p:nvPr/>
          </p:nvSpPr>
          <p:spPr>
            <a:xfrm>
              <a:off x="3956418" y="16423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31" name="object 931"/>
            <p:cNvSpPr/>
            <p:nvPr/>
          </p:nvSpPr>
          <p:spPr>
            <a:xfrm>
              <a:off x="3958958" y="164415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32" name="object 932"/>
            <p:cNvSpPr/>
            <p:nvPr/>
          </p:nvSpPr>
          <p:spPr>
            <a:xfrm>
              <a:off x="3961485" y="164597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33" name="object 933"/>
            <p:cNvSpPr/>
            <p:nvPr/>
          </p:nvSpPr>
          <p:spPr>
            <a:xfrm>
              <a:off x="3964025" y="164779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34" name="object 934"/>
            <p:cNvSpPr/>
            <p:nvPr/>
          </p:nvSpPr>
          <p:spPr>
            <a:xfrm>
              <a:off x="3275101" y="11530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35" name="object 935"/>
            <p:cNvSpPr/>
            <p:nvPr/>
          </p:nvSpPr>
          <p:spPr>
            <a:xfrm>
              <a:off x="3275761" y="115561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36" name="object 936"/>
            <p:cNvSpPr/>
            <p:nvPr/>
          </p:nvSpPr>
          <p:spPr>
            <a:xfrm>
              <a:off x="3276422" y="11581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37" name="object 937"/>
            <p:cNvSpPr/>
            <p:nvPr/>
          </p:nvSpPr>
          <p:spPr>
            <a:xfrm>
              <a:off x="3277082" y="116067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38" name="object 938"/>
            <p:cNvSpPr/>
            <p:nvPr/>
          </p:nvSpPr>
          <p:spPr>
            <a:xfrm>
              <a:off x="3277743" y="11632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39" name="object 939"/>
            <p:cNvSpPr/>
            <p:nvPr/>
          </p:nvSpPr>
          <p:spPr>
            <a:xfrm>
              <a:off x="3278390" y="11657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40" name="object 940"/>
            <p:cNvSpPr/>
            <p:nvPr/>
          </p:nvSpPr>
          <p:spPr>
            <a:xfrm>
              <a:off x="3279051" y="116828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41" name="object 941"/>
            <p:cNvSpPr/>
            <p:nvPr/>
          </p:nvSpPr>
          <p:spPr>
            <a:xfrm>
              <a:off x="3279711" y="11708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42" name="object 942"/>
            <p:cNvSpPr/>
            <p:nvPr/>
          </p:nvSpPr>
          <p:spPr>
            <a:xfrm>
              <a:off x="3280372" y="117336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43" name="object 943"/>
            <p:cNvSpPr/>
            <p:nvPr/>
          </p:nvSpPr>
          <p:spPr>
            <a:xfrm>
              <a:off x="3281032" y="117590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44" name="object 944"/>
            <p:cNvSpPr/>
            <p:nvPr/>
          </p:nvSpPr>
          <p:spPr>
            <a:xfrm>
              <a:off x="3281692" y="11784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45" name="object 945"/>
            <p:cNvSpPr/>
            <p:nvPr/>
          </p:nvSpPr>
          <p:spPr>
            <a:xfrm>
              <a:off x="3282340" y="118097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46" name="object 946"/>
            <p:cNvSpPr/>
            <p:nvPr/>
          </p:nvSpPr>
          <p:spPr>
            <a:xfrm>
              <a:off x="3283000" y="118351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47" name="object 947"/>
            <p:cNvSpPr/>
            <p:nvPr/>
          </p:nvSpPr>
          <p:spPr>
            <a:xfrm>
              <a:off x="3283661" y="11860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48" name="object 948"/>
            <p:cNvSpPr/>
            <p:nvPr/>
          </p:nvSpPr>
          <p:spPr>
            <a:xfrm>
              <a:off x="3284321" y="118859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49" name="object 949"/>
            <p:cNvSpPr/>
            <p:nvPr/>
          </p:nvSpPr>
          <p:spPr>
            <a:xfrm>
              <a:off x="3284982" y="119112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50" name="object 950"/>
            <p:cNvSpPr/>
            <p:nvPr/>
          </p:nvSpPr>
          <p:spPr>
            <a:xfrm>
              <a:off x="3285642" y="11936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51" name="object 951"/>
            <p:cNvSpPr/>
            <p:nvPr/>
          </p:nvSpPr>
          <p:spPr>
            <a:xfrm>
              <a:off x="3286290" y="119620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52" name="object 952"/>
            <p:cNvSpPr/>
            <p:nvPr/>
          </p:nvSpPr>
          <p:spPr>
            <a:xfrm>
              <a:off x="3286950" y="119874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53" name="object 953"/>
            <p:cNvSpPr/>
            <p:nvPr/>
          </p:nvSpPr>
          <p:spPr>
            <a:xfrm>
              <a:off x="3287611" y="12012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54" name="object 954"/>
            <p:cNvSpPr/>
            <p:nvPr/>
          </p:nvSpPr>
          <p:spPr>
            <a:xfrm>
              <a:off x="3288271" y="120380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55" name="object 955"/>
            <p:cNvSpPr/>
            <p:nvPr/>
          </p:nvSpPr>
          <p:spPr>
            <a:xfrm>
              <a:off x="3288931" y="120634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56" name="object 956"/>
            <p:cNvSpPr/>
            <p:nvPr/>
          </p:nvSpPr>
          <p:spPr>
            <a:xfrm>
              <a:off x="3289592" y="12088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57" name="object 957"/>
            <p:cNvSpPr/>
            <p:nvPr/>
          </p:nvSpPr>
          <p:spPr>
            <a:xfrm>
              <a:off x="3290239" y="121141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58" name="object 958"/>
            <p:cNvSpPr/>
            <p:nvPr/>
          </p:nvSpPr>
          <p:spPr>
            <a:xfrm>
              <a:off x="3290900" y="121395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59" name="object 959"/>
            <p:cNvSpPr/>
            <p:nvPr/>
          </p:nvSpPr>
          <p:spPr>
            <a:xfrm>
              <a:off x="3291560" y="121649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60" name="object 960"/>
            <p:cNvSpPr/>
            <p:nvPr/>
          </p:nvSpPr>
          <p:spPr>
            <a:xfrm>
              <a:off x="3292221" y="121903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61" name="object 961"/>
            <p:cNvSpPr/>
            <p:nvPr/>
          </p:nvSpPr>
          <p:spPr>
            <a:xfrm>
              <a:off x="3292881" y="122156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62" name="object 962"/>
            <p:cNvSpPr/>
            <p:nvPr/>
          </p:nvSpPr>
          <p:spPr>
            <a:xfrm>
              <a:off x="3293541" y="122410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63" name="object 963"/>
            <p:cNvSpPr/>
            <p:nvPr/>
          </p:nvSpPr>
          <p:spPr>
            <a:xfrm>
              <a:off x="3294189" y="12266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64" name="object 964"/>
            <p:cNvSpPr/>
            <p:nvPr/>
          </p:nvSpPr>
          <p:spPr>
            <a:xfrm>
              <a:off x="3294850" y="122918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65" name="object 965"/>
            <p:cNvSpPr/>
            <p:nvPr/>
          </p:nvSpPr>
          <p:spPr>
            <a:xfrm>
              <a:off x="3295510" y="12317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66" name="object 966"/>
            <p:cNvSpPr/>
            <p:nvPr/>
          </p:nvSpPr>
          <p:spPr>
            <a:xfrm>
              <a:off x="3296170" y="12342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67" name="object 967"/>
            <p:cNvSpPr/>
            <p:nvPr/>
          </p:nvSpPr>
          <p:spPr>
            <a:xfrm>
              <a:off x="3296831" y="123678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68" name="object 968"/>
            <p:cNvSpPr/>
            <p:nvPr/>
          </p:nvSpPr>
          <p:spPr>
            <a:xfrm>
              <a:off x="3297491" y="123932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69" name="object 969"/>
            <p:cNvSpPr/>
            <p:nvPr/>
          </p:nvSpPr>
          <p:spPr>
            <a:xfrm>
              <a:off x="3298151" y="124186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70" name="object 970"/>
            <p:cNvSpPr/>
            <p:nvPr/>
          </p:nvSpPr>
          <p:spPr>
            <a:xfrm>
              <a:off x="3298799" y="124439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71" name="object 971"/>
            <p:cNvSpPr/>
            <p:nvPr/>
          </p:nvSpPr>
          <p:spPr>
            <a:xfrm>
              <a:off x="3299460" y="124693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72" name="object 972"/>
            <p:cNvSpPr/>
            <p:nvPr/>
          </p:nvSpPr>
          <p:spPr>
            <a:xfrm>
              <a:off x="3300120" y="124947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73" name="object 973"/>
            <p:cNvSpPr/>
            <p:nvPr/>
          </p:nvSpPr>
          <p:spPr>
            <a:xfrm>
              <a:off x="3300780" y="125201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74" name="object 974"/>
            <p:cNvSpPr/>
            <p:nvPr/>
          </p:nvSpPr>
          <p:spPr>
            <a:xfrm>
              <a:off x="3301441" y="125454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75" name="object 975"/>
            <p:cNvSpPr/>
            <p:nvPr/>
          </p:nvSpPr>
          <p:spPr>
            <a:xfrm>
              <a:off x="3302101" y="12570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76" name="object 976"/>
            <p:cNvSpPr/>
            <p:nvPr/>
          </p:nvSpPr>
          <p:spPr>
            <a:xfrm>
              <a:off x="3302749" y="125962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77" name="object 977"/>
            <p:cNvSpPr/>
            <p:nvPr/>
          </p:nvSpPr>
          <p:spPr>
            <a:xfrm>
              <a:off x="3303409" y="126216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78" name="object 978"/>
            <p:cNvSpPr/>
            <p:nvPr/>
          </p:nvSpPr>
          <p:spPr>
            <a:xfrm>
              <a:off x="3304070" y="126470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79" name="object 979"/>
            <p:cNvSpPr/>
            <p:nvPr/>
          </p:nvSpPr>
          <p:spPr>
            <a:xfrm>
              <a:off x="3304730" y="126723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80" name="object 980"/>
            <p:cNvSpPr/>
            <p:nvPr/>
          </p:nvSpPr>
          <p:spPr>
            <a:xfrm>
              <a:off x="3305390" y="12697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81" name="object 981"/>
            <p:cNvSpPr/>
            <p:nvPr/>
          </p:nvSpPr>
          <p:spPr>
            <a:xfrm>
              <a:off x="3306051" y="127231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82" name="object 982"/>
            <p:cNvSpPr/>
            <p:nvPr/>
          </p:nvSpPr>
          <p:spPr>
            <a:xfrm>
              <a:off x="3306699" y="127485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83" name="object 983"/>
            <p:cNvSpPr/>
            <p:nvPr/>
          </p:nvSpPr>
          <p:spPr>
            <a:xfrm>
              <a:off x="3307359" y="127737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84" name="object 984"/>
            <p:cNvSpPr/>
            <p:nvPr/>
          </p:nvSpPr>
          <p:spPr>
            <a:xfrm>
              <a:off x="3308019" y="12799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85" name="object 985"/>
            <p:cNvSpPr/>
            <p:nvPr/>
          </p:nvSpPr>
          <p:spPr>
            <a:xfrm>
              <a:off x="3308680" y="12824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86" name="object 986"/>
            <p:cNvSpPr/>
            <p:nvPr/>
          </p:nvSpPr>
          <p:spPr>
            <a:xfrm>
              <a:off x="3309340" y="12849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87" name="object 987"/>
            <p:cNvSpPr/>
            <p:nvPr/>
          </p:nvSpPr>
          <p:spPr>
            <a:xfrm>
              <a:off x="3310001" y="12875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88" name="object 988"/>
            <p:cNvSpPr/>
            <p:nvPr/>
          </p:nvSpPr>
          <p:spPr>
            <a:xfrm>
              <a:off x="3310648" y="129006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89" name="object 989"/>
            <p:cNvSpPr/>
            <p:nvPr/>
          </p:nvSpPr>
          <p:spPr>
            <a:xfrm>
              <a:off x="3311309" y="129260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90" name="object 990"/>
            <p:cNvSpPr/>
            <p:nvPr/>
          </p:nvSpPr>
          <p:spPr>
            <a:xfrm>
              <a:off x="3311969" y="12951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91" name="object 991"/>
            <p:cNvSpPr/>
            <p:nvPr/>
          </p:nvSpPr>
          <p:spPr>
            <a:xfrm>
              <a:off x="3312629" y="129767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92" name="object 992"/>
            <p:cNvSpPr/>
            <p:nvPr/>
          </p:nvSpPr>
          <p:spPr>
            <a:xfrm>
              <a:off x="3313290" y="130021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93" name="object 993"/>
            <p:cNvSpPr/>
            <p:nvPr/>
          </p:nvSpPr>
          <p:spPr>
            <a:xfrm>
              <a:off x="3313950" y="13027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94" name="object 994"/>
            <p:cNvSpPr/>
            <p:nvPr/>
          </p:nvSpPr>
          <p:spPr>
            <a:xfrm>
              <a:off x="3314598" y="130529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95" name="object 995"/>
            <p:cNvSpPr/>
            <p:nvPr/>
          </p:nvSpPr>
          <p:spPr>
            <a:xfrm>
              <a:off x="3315258" y="13078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96" name="object 996"/>
            <p:cNvSpPr/>
            <p:nvPr/>
          </p:nvSpPr>
          <p:spPr>
            <a:xfrm>
              <a:off x="3315919" y="13103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97" name="object 997"/>
            <p:cNvSpPr/>
            <p:nvPr/>
          </p:nvSpPr>
          <p:spPr>
            <a:xfrm>
              <a:off x="3316579" y="131290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98" name="object 998"/>
            <p:cNvSpPr/>
            <p:nvPr/>
          </p:nvSpPr>
          <p:spPr>
            <a:xfrm>
              <a:off x="3317240" y="131544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99" name="object 999"/>
            <p:cNvSpPr/>
            <p:nvPr/>
          </p:nvSpPr>
          <p:spPr>
            <a:xfrm>
              <a:off x="3317900" y="13179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00" name="object 1000"/>
            <p:cNvSpPr/>
            <p:nvPr/>
          </p:nvSpPr>
          <p:spPr>
            <a:xfrm>
              <a:off x="3318548" y="132050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01" name="object 1001"/>
            <p:cNvSpPr/>
            <p:nvPr/>
          </p:nvSpPr>
          <p:spPr>
            <a:xfrm>
              <a:off x="3319208" y="132304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02" name="object 1002"/>
            <p:cNvSpPr/>
            <p:nvPr/>
          </p:nvSpPr>
          <p:spPr>
            <a:xfrm>
              <a:off x="3319868" y="132558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03" name="object 1003"/>
            <p:cNvSpPr/>
            <p:nvPr/>
          </p:nvSpPr>
          <p:spPr>
            <a:xfrm>
              <a:off x="3320529" y="132812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04" name="object 1004"/>
            <p:cNvSpPr/>
            <p:nvPr/>
          </p:nvSpPr>
          <p:spPr>
            <a:xfrm>
              <a:off x="3321189" y="133065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05" name="object 1005"/>
            <p:cNvSpPr/>
            <p:nvPr/>
          </p:nvSpPr>
          <p:spPr>
            <a:xfrm>
              <a:off x="3321850" y="133319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06" name="object 1006"/>
            <p:cNvSpPr/>
            <p:nvPr/>
          </p:nvSpPr>
          <p:spPr>
            <a:xfrm>
              <a:off x="3322510" y="133573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07" name="object 1007"/>
            <p:cNvSpPr/>
            <p:nvPr/>
          </p:nvSpPr>
          <p:spPr>
            <a:xfrm>
              <a:off x="3323158" y="133827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08" name="object 1008"/>
            <p:cNvSpPr/>
            <p:nvPr/>
          </p:nvSpPr>
          <p:spPr>
            <a:xfrm>
              <a:off x="3323818" y="134081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09" name="object 1009"/>
            <p:cNvSpPr/>
            <p:nvPr/>
          </p:nvSpPr>
          <p:spPr>
            <a:xfrm>
              <a:off x="3324479" y="13433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10" name="object 1010"/>
            <p:cNvSpPr/>
            <p:nvPr/>
          </p:nvSpPr>
          <p:spPr>
            <a:xfrm>
              <a:off x="3325139" y="134588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11" name="object 1011"/>
            <p:cNvSpPr/>
            <p:nvPr/>
          </p:nvSpPr>
          <p:spPr>
            <a:xfrm>
              <a:off x="3325799" y="13484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12" name="object 1012"/>
            <p:cNvSpPr/>
            <p:nvPr/>
          </p:nvSpPr>
          <p:spPr>
            <a:xfrm>
              <a:off x="3326460" y="135096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13" name="object 1013"/>
            <p:cNvSpPr/>
            <p:nvPr/>
          </p:nvSpPr>
          <p:spPr>
            <a:xfrm>
              <a:off x="3327107" y="135348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14" name="object 1014"/>
            <p:cNvSpPr/>
            <p:nvPr/>
          </p:nvSpPr>
          <p:spPr>
            <a:xfrm>
              <a:off x="3327768" y="135602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15" name="object 1015"/>
            <p:cNvSpPr/>
            <p:nvPr/>
          </p:nvSpPr>
          <p:spPr>
            <a:xfrm>
              <a:off x="3328428" y="135856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16" name="object 1016"/>
            <p:cNvSpPr/>
            <p:nvPr/>
          </p:nvSpPr>
          <p:spPr>
            <a:xfrm>
              <a:off x="3329089" y="136110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17" name="object 1017"/>
            <p:cNvSpPr/>
            <p:nvPr/>
          </p:nvSpPr>
          <p:spPr>
            <a:xfrm>
              <a:off x="3329749" y="136363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18" name="object 1018"/>
            <p:cNvSpPr/>
            <p:nvPr/>
          </p:nvSpPr>
          <p:spPr>
            <a:xfrm>
              <a:off x="3330409" y="13661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19" name="object 1019"/>
            <p:cNvSpPr/>
            <p:nvPr/>
          </p:nvSpPr>
          <p:spPr>
            <a:xfrm>
              <a:off x="3331057" y="136871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20" name="object 1020"/>
            <p:cNvSpPr/>
            <p:nvPr/>
          </p:nvSpPr>
          <p:spPr>
            <a:xfrm>
              <a:off x="3331718" y="137125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21" name="object 1021"/>
            <p:cNvSpPr/>
            <p:nvPr/>
          </p:nvSpPr>
          <p:spPr>
            <a:xfrm>
              <a:off x="3332378" y="13737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22" name="object 1022"/>
            <p:cNvSpPr/>
            <p:nvPr/>
          </p:nvSpPr>
          <p:spPr>
            <a:xfrm>
              <a:off x="3333038" y="137632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23" name="object 1023"/>
            <p:cNvSpPr/>
            <p:nvPr/>
          </p:nvSpPr>
          <p:spPr>
            <a:xfrm>
              <a:off x="3333699" y="137886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24" name="object 1024"/>
            <p:cNvSpPr/>
            <p:nvPr/>
          </p:nvSpPr>
          <p:spPr>
            <a:xfrm>
              <a:off x="3334359" y="138140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25" name="object 1025"/>
            <p:cNvSpPr/>
            <p:nvPr/>
          </p:nvSpPr>
          <p:spPr>
            <a:xfrm>
              <a:off x="3335007" y="138394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26" name="object 1026"/>
            <p:cNvSpPr/>
            <p:nvPr/>
          </p:nvSpPr>
          <p:spPr>
            <a:xfrm>
              <a:off x="3335667" y="13864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27" name="object 1027"/>
            <p:cNvSpPr/>
            <p:nvPr/>
          </p:nvSpPr>
          <p:spPr>
            <a:xfrm>
              <a:off x="3336328" y="138901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28" name="object 1028"/>
            <p:cNvSpPr/>
            <p:nvPr/>
          </p:nvSpPr>
          <p:spPr>
            <a:xfrm>
              <a:off x="3336988" y="139155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29" name="object 1029"/>
            <p:cNvSpPr/>
            <p:nvPr/>
          </p:nvSpPr>
          <p:spPr>
            <a:xfrm>
              <a:off x="3337648" y="13940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30" name="object 1030"/>
            <p:cNvSpPr/>
            <p:nvPr/>
          </p:nvSpPr>
          <p:spPr>
            <a:xfrm>
              <a:off x="3338309" y="139661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31" name="object 1031"/>
            <p:cNvSpPr/>
            <p:nvPr/>
          </p:nvSpPr>
          <p:spPr>
            <a:xfrm>
              <a:off x="3338957" y="139915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32" name="object 1032"/>
            <p:cNvSpPr/>
            <p:nvPr/>
          </p:nvSpPr>
          <p:spPr>
            <a:xfrm>
              <a:off x="3339617" y="140169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33" name="object 1033"/>
            <p:cNvSpPr/>
            <p:nvPr/>
          </p:nvSpPr>
          <p:spPr>
            <a:xfrm>
              <a:off x="3340277" y="140423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34" name="object 1034"/>
            <p:cNvSpPr/>
            <p:nvPr/>
          </p:nvSpPr>
          <p:spPr>
            <a:xfrm>
              <a:off x="3340938" y="140676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35" name="object 1035"/>
            <p:cNvSpPr/>
            <p:nvPr/>
          </p:nvSpPr>
          <p:spPr>
            <a:xfrm>
              <a:off x="3341598" y="140930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36" name="object 1036"/>
            <p:cNvSpPr/>
            <p:nvPr/>
          </p:nvSpPr>
          <p:spPr>
            <a:xfrm>
              <a:off x="3342259" y="14118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37" name="object 1037"/>
            <p:cNvSpPr/>
            <p:nvPr/>
          </p:nvSpPr>
          <p:spPr>
            <a:xfrm>
              <a:off x="3342906" y="141438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38" name="object 1038"/>
            <p:cNvSpPr/>
            <p:nvPr/>
          </p:nvSpPr>
          <p:spPr>
            <a:xfrm>
              <a:off x="3343567" y="14169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39" name="object 1039"/>
            <p:cNvSpPr/>
            <p:nvPr/>
          </p:nvSpPr>
          <p:spPr>
            <a:xfrm>
              <a:off x="3344227" y="14194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40" name="object 1040"/>
            <p:cNvSpPr/>
            <p:nvPr/>
          </p:nvSpPr>
          <p:spPr>
            <a:xfrm>
              <a:off x="3344887" y="142199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41" name="object 1041"/>
            <p:cNvSpPr/>
            <p:nvPr/>
          </p:nvSpPr>
          <p:spPr>
            <a:xfrm>
              <a:off x="3345548" y="14245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42" name="object 1042"/>
            <p:cNvSpPr/>
            <p:nvPr/>
          </p:nvSpPr>
          <p:spPr>
            <a:xfrm>
              <a:off x="3346208" y="142707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43" name="object 1043"/>
            <p:cNvSpPr/>
            <p:nvPr/>
          </p:nvSpPr>
          <p:spPr>
            <a:xfrm>
              <a:off x="3346869" y="142960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44" name="object 1044"/>
            <p:cNvSpPr/>
            <p:nvPr/>
          </p:nvSpPr>
          <p:spPr>
            <a:xfrm>
              <a:off x="3347516" y="143214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45" name="object 1045"/>
            <p:cNvSpPr/>
            <p:nvPr/>
          </p:nvSpPr>
          <p:spPr>
            <a:xfrm>
              <a:off x="3348177" y="143468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46" name="object 1046"/>
            <p:cNvSpPr/>
            <p:nvPr/>
          </p:nvSpPr>
          <p:spPr>
            <a:xfrm>
              <a:off x="3348837" y="143722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47" name="object 1047"/>
            <p:cNvSpPr/>
            <p:nvPr/>
          </p:nvSpPr>
          <p:spPr>
            <a:xfrm>
              <a:off x="3349498" y="143974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48" name="object 1048"/>
            <p:cNvSpPr/>
            <p:nvPr/>
          </p:nvSpPr>
          <p:spPr>
            <a:xfrm>
              <a:off x="3350158" y="144228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49" name="object 1049"/>
            <p:cNvSpPr/>
            <p:nvPr/>
          </p:nvSpPr>
          <p:spPr>
            <a:xfrm>
              <a:off x="3350818" y="144482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50" name="object 1050"/>
            <p:cNvSpPr/>
            <p:nvPr/>
          </p:nvSpPr>
          <p:spPr>
            <a:xfrm>
              <a:off x="3351466" y="144736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51" name="object 1051"/>
            <p:cNvSpPr/>
            <p:nvPr/>
          </p:nvSpPr>
          <p:spPr>
            <a:xfrm>
              <a:off x="3352126" y="144989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52" name="object 1052"/>
            <p:cNvSpPr/>
            <p:nvPr/>
          </p:nvSpPr>
          <p:spPr>
            <a:xfrm>
              <a:off x="3352787" y="145243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53" name="object 1053"/>
            <p:cNvSpPr/>
            <p:nvPr/>
          </p:nvSpPr>
          <p:spPr>
            <a:xfrm>
              <a:off x="3353447" y="145497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54" name="object 1054"/>
            <p:cNvSpPr/>
            <p:nvPr/>
          </p:nvSpPr>
          <p:spPr>
            <a:xfrm>
              <a:off x="3354108" y="145751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55" name="object 1055"/>
            <p:cNvSpPr/>
            <p:nvPr/>
          </p:nvSpPr>
          <p:spPr>
            <a:xfrm>
              <a:off x="3354768" y="146005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56" name="object 1056"/>
            <p:cNvSpPr/>
            <p:nvPr/>
          </p:nvSpPr>
          <p:spPr>
            <a:xfrm>
              <a:off x="3355416" y="146258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57" name="object 1057"/>
            <p:cNvSpPr/>
            <p:nvPr/>
          </p:nvSpPr>
          <p:spPr>
            <a:xfrm>
              <a:off x="3356076" y="14651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58" name="object 1058"/>
            <p:cNvSpPr/>
            <p:nvPr/>
          </p:nvSpPr>
          <p:spPr>
            <a:xfrm>
              <a:off x="3356737" y="146766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59" name="object 1059"/>
            <p:cNvSpPr/>
            <p:nvPr/>
          </p:nvSpPr>
          <p:spPr>
            <a:xfrm>
              <a:off x="3357397" y="147020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60" name="object 1060"/>
            <p:cNvSpPr/>
            <p:nvPr/>
          </p:nvSpPr>
          <p:spPr>
            <a:xfrm>
              <a:off x="3358057" y="147273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61" name="object 1061"/>
            <p:cNvSpPr/>
            <p:nvPr/>
          </p:nvSpPr>
          <p:spPr>
            <a:xfrm>
              <a:off x="3358718" y="147527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62" name="object 1062"/>
            <p:cNvSpPr/>
            <p:nvPr/>
          </p:nvSpPr>
          <p:spPr>
            <a:xfrm>
              <a:off x="3359365" y="147781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63" name="object 1063"/>
            <p:cNvSpPr/>
            <p:nvPr/>
          </p:nvSpPr>
          <p:spPr>
            <a:xfrm>
              <a:off x="3360026" y="148035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64" name="object 1064"/>
            <p:cNvSpPr/>
            <p:nvPr/>
          </p:nvSpPr>
          <p:spPr>
            <a:xfrm>
              <a:off x="3360686" y="14828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65" name="object 1065"/>
            <p:cNvSpPr/>
            <p:nvPr/>
          </p:nvSpPr>
          <p:spPr>
            <a:xfrm>
              <a:off x="3361347" y="148541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66" name="object 1066"/>
            <p:cNvSpPr/>
            <p:nvPr/>
          </p:nvSpPr>
          <p:spPr>
            <a:xfrm>
              <a:off x="3362007" y="148795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67" name="object 1067"/>
            <p:cNvSpPr/>
            <p:nvPr/>
          </p:nvSpPr>
          <p:spPr>
            <a:xfrm>
              <a:off x="3362668" y="149049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68" name="object 1068"/>
            <p:cNvSpPr/>
            <p:nvPr/>
          </p:nvSpPr>
          <p:spPr>
            <a:xfrm>
              <a:off x="3363315" y="149303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69" name="object 1069"/>
            <p:cNvSpPr/>
            <p:nvPr/>
          </p:nvSpPr>
          <p:spPr>
            <a:xfrm>
              <a:off x="3363976" y="149556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70" name="object 1070"/>
            <p:cNvSpPr/>
            <p:nvPr/>
          </p:nvSpPr>
          <p:spPr>
            <a:xfrm>
              <a:off x="3364636" y="149810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71" name="object 1071"/>
            <p:cNvSpPr/>
            <p:nvPr/>
          </p:nvSpPr>
          <p:spPr>
            <a:xfrm>
              <a:off x="3365296" y="150064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72" name="object 1072"/>
            <p:cNvSpPr/>
            <p:nvPr/>
          </p:nvSpPr>
          <p:spPr>
            <a:xfrm>
              <a:off x="3365957" y="15031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73" name="object 1073"/>
            <p:cNvSpPr/>
            <p:nvPr/>
          </p:nvSpPr>
          <p:spPr>
            <a:xfrm>
              <a:off x="3366617" y="150571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74" name="object 1074"/>
            <p:cNvSpPr/>
            <p:nvPr/>
          </p:nvSpPr>
          <p:spPr>
            <a:xfrm>
              <a:off x="3367278" y="150825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75" name="object 1075"/>
            <p:cNvSpPr/>
            <p:nvPr/>
          </p:nvSpPr>
          <p:spPr>
            <a:xfrm>
              <a:off x="3367925" y="151079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76" name="object 1076"/>
            <p:cNvSpPr/>
            <p:nvPr/>
          </p:nvSpPr>
          <p:spPr>
            <a:xfrm>
              <a:off x="3368586" y="151333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77" name="object 1077"/>
            <p:cNvSpPr/>
            <p:nvPr/>
          </p:nvSpPr>
          <p:spPr>
            <a:xfrm>
              <a:off x="3369246" y="151585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78" name="object 1078"/>
            <p:cNvSpPr/>
            <p:nvPr/>
          </p:nvSpPr>
          <p:spPr>
            <a:xfrm>
              <a:off x="3369906" y="151839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79" name="object 1079"/>
            <p:cNvSpPr/>
            <p:nvPr/>
          </p:nvSpPr>
          <p:spPr>
            <a:xfrm>
              <a:off x="3370567" y="152093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80" name="object 1080"/>
            <p:cNvSpPr/>
            <p:nvPr/>
          </p:nvSpPr>
          <p:spPr>
            <a:xfrm>
              <a:off x="3371227" y="152347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81" name="object 1081"/>
            <p:cNvSpPr/>
            <p:nvPr/>
          </p:nvSpPr>
          <p:spPr>
            <a:xfrm>
              <a:off x="3371875" y="152600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82" name="object 1082"/>
            <p:cNvSpPr/>
            <p:nvPr/>
          </p:nvSpPr>
          <p:spPr>
            <a:xfrm>
              <a:off x="3372535" y="15285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83" name="object 1083"/>
            <p:cNvSpPr/>
            <p:nvPr/>
          </p:nvSpPr>
          <p:spPr>
            <a:xfrm>
              <a:off x="3373196" y="153108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84" name="object 1084"/>
            <p:cNvSpPr/>
            <p:nvPr/>
          </p:nvSpPr>
          <p:spPr>
            <a:xfrm>
              <a:off x="3373856" y="15336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85" name="object 1085"/>
            <p:cNvSpPr/>
            <p:nvPr/>
          </p:nvSpPr>
          <p:spPr>
            <a:xfrm>
              <a:off x="3374517" y="153616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86" name="object 1086"/>
            <p:cNvSpPr/>
            <p:nvPr/>
          </p:nvSpPr>
          <p:spPr>
            <a:xfrm>
              <a:off x="3375177" y="153869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87" name="object 1087"/>
            <p:cNvSpPr/>
            <p:nvPr/>
          </p:nvSpPr>
          <p:spPr>
            <a:xfrm>
              <a:off x="3375825" y="154123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88" name="object 1088"/>
            <p:cNvSpPr/>
            <p:nvPr/>
          </p:nvSpPr>
          <p:spPr>
            <a:xfrm>
              <a:off x="3376485" y="154377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89" name="object 1089"/>
            <p:cNvSpPr/>
            <p:nvPr/>
          </p:nvSpPr>
          <p:spPr>
            <a:xfrm>
              <a:off x="3377145" y="154631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90" name="object 1090"/>
            <p:cNvSpPr/>
            <p:nvPr/>
          </p:nvSpPr>
          <p:spPr>
            <a:xfrm>
              <a:off x="3377806" y="154884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91" name="object 1091"/>
            <p:cNvSpPr/>
            <p:nvPr/>
          </p:nvSpPr>
          <p:spPr>
            <a:xfrm>
              <a:off x="3378466" y="155138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92" name="object 1092"/>
            <p:cNvSpPr/>
            <p:nvPr/>
          </p:nvSpPr>
          <p:spPr>
            <a:xfrm>
              <a:off x="3379127" y="155392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93" name="object 1093"/>
            <p:cNvSpPr/>
            <p:nvPr/>
          </p:nvSpPr>
          <p:spPr>
            <a:xfrm>
              <a:off x="3379774" y="155646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94" name="object 1094"/>
            <p:cNvSpPr/>
            <p:nvPr/>
          </p:nvSpPr>
          <p:spPr>
            <a:xfrm>
              <a:off x="3380435" y="155898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95" name="object 1095"/>
            <p:cNvSpPr/>
            <p:nvPr/>
          </p:nvSpPr>
          <p:spPr>
            <a:xfrm>
              <a:off x="3381095" y="156152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96" name="object 1096"/>
            <p:cNvSpPr/>
            <p:nvPr/>
          </p:nvSpPr>
          <p:spPr>
            <a:xfrm>
              <a:off x="3381756" y="156406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97" name="object 1097"/>
            <p:cNvSpPr/>
            <p:nvPr/>
          </p:nvSpPr>
          <p:spPr>
            <a:xfrm>
              <a:off x="3382416" y="156660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98" name="object 1098"/>
            <p:cNvSpPr/>
            <p:nvPr/>
          </p:nvSpPr>
          <p:spPr>
            <a:xfrm>
              <a:off x="3383076" y="156914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99" name="object 1099"/>
            <p:cNvSpPr/>
            <p:nvPr/>
          </p:nvSpPr>
          <p:spPr>
            <a:xfrm>
              <a:off x="3383724" y="157167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00" name="object 1100"/>
            <p:cNvSpPr/>
            <p:nvPr/>
          </p:nvSpPr>
          <p:spPr>
            <a:xfrm>
              <a:off x="3384384" y="157421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01" name="object 1101"/>
            <p:cNvSpPr/>
            <p:nvPr/>
          </p:nvSpPr>
          <p:spPr>
            <a:xfrm>
              <a:off x="3385045" y="157675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02" name="object 1102"/>
            <p:cNvSpPr/>
            <p:nvPr/>
          </p:nvSpPr>
          <p:spPr>
            <a:xfrm>
              <a:off x="3385705" y="157929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03" name="object 1103"/>
            <p:cNvSpPr/>
            <p:nvPr/>
          </p:nvSpPr>
          <p:spPr>
            <a:xfrm>
              <a:off x="3386366" y="158182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04" name="object 1104"/>
            <p:cNvSpPr/>
            <p:nvPr/>
          </p:nvSpPr>
          <p:spPr>
            <a:xfrm>
              <a:off x="3387026" y="158436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05" name="object 1105"/>
            <p:cNvSpPr/>
            <p:nvPr/>
          </p:nvSpPr>
          <p:spPr>
            <a:xfrm>
              <a:off x="3387674" y="158690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06" name="object 1106"/>
            <p:cNvSpPr/>
            <p:nvPr/>
          </p:nvSpPr>
          <p:spPr>
            <a:xfrm>
              <a:off x="3388334" y="158944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07" name="object 1107"/>
            <p:cNvSpPr/>
            <p:nvPr/>
          </p:nvSpPr>
          <p:spPr>
            <a:xfrm>
              <a:off x="3388995" y="159197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08" name="object 1108"/>
            <p:cNvSpPr/>
            <p:nvPr/>
          </p:nvSpPr>
          <p:spPr>
            <a:xfrm>
              <a:off x="3389655" y="159451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09" name="object 1109"/>
            <p:cNvSpPr/>
            <p:nvPr/>
          </p:nvSpPr>
          <p:spPr>
            <a:xfrm>
              <a:off x="3390315" y="159705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10" name="object 1110"/>
            <p:cNvSpPr/>
            <p:nvPr/>
          </p:nvSpPr>
          <p:spPr>
            <a:xfrm>
              <a:off x="3390976" y="159959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11" name="object 1111"/>
            <p:cNvSpPr/>
            <p:nvPr/>
          </p:nvSpPr>
          <p:spPr>
            <a:xfrm>
              <a:off x="3391636" y="160211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12" name="object 1112"/>
            <p:cNvSpPr/>
            <p:nvPr/>
          </p:nvSpPr>
          <p:spPr>
            <a:xfrm>
              <a:off x="3392284" y="160465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13" name="object 1113"/>
            <p:cNvSpPr/>
            <p:nvPr/>
          </p:nvSpPr>
          <p:spPr>
            <a:xfrm>
              <a:off x="3392944" y="160719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14" name="object 1114"/>
            <p:cNvSpPr/>
            <p:nvPr/>
          </p:nvSpPr>
          <p:spPr>
            <a:xfrm>
              <a:off x="3393605" y="160973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15" name="object 1115"/>
            <p:cNvSpPr/>
            <p:nvPr/>
          </p:nvSpPr>
          <p:spPr>
            <a:xfrm>
              <a:off x="3394265" y="16122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16" name="object 1116"/>
            <p:cNvSpPr/>
            <p:nvPr/>
          </p:nvSpPr>
          <p:spPr>
            <a:xfrm>
              <a:off x="3394926" y="161480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17" name="object 1117"/>
            <p:cNvSpPr/>
            <p:nvPr/>
          </p:nvSpPr>
          <p:spPr>
            <a:xfrm>
              <a:off x="3395586" y="161734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18" name="object 1118"/>
            <p:cNvSpPr/>
            <p:nvPr/>
          </p:nvSpPr>
          <p:spPr>
            <a:xfrm>
              <a:off x="3396234" y="161988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19" name="object 1119"/>
            <p:cNvSpPr/>
            <p:nvPr/>
          </p:nvSpPr>
          <p:spPr>
            <a:xfrm>
              <a:off x="3396894" y="16224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20" name="object 1120"/>
            <p:cNvSpPr/>
            <p:nvPr/>
          </p:nvSpPr>
          <p:spPr>
            <a:xfrm>
              <a:off x="3397554" y="162495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21" name="object 1121"/>
            <p:cNvSpPr/>
            <p:nvPr/>
          </p:nvSpPr>
          <p:spPr>
            <a:xfrm>
              <a:off x="3398215" y="162749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22" name="object 1122"/>
            <p:cNvSpPr/>
            <p:nvPr/>
          </p:nvSpPr>
          <p:spPr>
            <a:xfrm>
              <a:off x="3398875" y="163003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23" name="object 1123"/>
            <p:cNvSpPr/>
            <p:nvPr/>
          </p:nvSpPr>
          <p:spPr>
            <a:xfrm>
              <a:off x="3399536" y="163257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24" name="object 1124"/>
            <p:cNvSpPr/>
            <p:nvPr/>
          </p:nvSpPr>
          <p:spPr>
            <a:xfrm>
              <a:off x="3400183" y="163509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25" name="object 1125"/>
            <p:cNvSpPr/>
            <p:nvPr/>
          </p:nvSpPr>
          <p:spPr>
            <a:xfrm>
              <a:off x="3400844" y="163763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26" name="object 1126"/>
            <p:cNvSpPr/>
            <p:nvPr/>
          </p:nvSpPr>
          <p:spPr>
            <a:xfrm>
              <a:off x="3401504" y="164017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27" name="object 1127"/>
            <p:cNvSpPr/>
            <p:nvPr/>
          </p:nvSpPr>
          <p:spPr>
            <a:xfrm>
              <a:off x="3402165" y="164271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28" name="object 1128"/>
            <p:cNvSpPr/>
            <p:nvPr/>
          </p:nvSpPr>
          <p:spPr>
            <a:xfrm>
              <a:off x="3402825" y="164525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29" name="object 1129"/>
            <p:cNvSpPr/>
            <p:nvPr/>
          </p:nvSpPr>
          <p:spPr>
            <a:xfrm>
              <a:off x="3403485" y="16477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30" name="object 1130"/>
            <p:cNvSpPr/>
            <p:nvPr/>
          </p:nvSpPr>
          <p:spPr>
            <a:xfrm>
              <a:off x="3275101" y="11530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31" name="object 1131"/>
            <p:cNvSpPr/>
            <p:nvPr/>
          </p:nvSpPr>
          <p:spPr>
            <a:xfrm>
              <a:off x="3273399" y="115561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32" name="object 1132"/>
            <p:cNvSpPr/>
            <p:nvPr/>
          </p:nvSpPr>
          <p:spPr>
            <a:xfrm>
              <a:off x="3271685" y="11581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33" name="object 1133"/>
            <p:cNvSpPr/>
            <p:nvPr/>
          </p:nvSpPr>
          <p:spPr>
            <a:xfrm>
              <a:off x="3269983" y="116067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34" name="object 1134"/>
            <p:cNvSpPr/>
            <p:nvPr/>
          </p:nvSpPr>
          <p:spPr>
            <a:xfrm>
              <a:off x="3268281" y="11632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35" name="object 1135"/>
            <p:cNvSpPr/>
            <p:nvPr/>
          </p:nvSpPr>
          <p:spPr>
            <a:xfrm>
              <a:off x="3266567" y="11657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36" name="object 1136"/>
            <p:cNvSpPr/>
            <p:nvPr/>
          </p:nvSpPr>
          <p:spPr>
            <a:xfrm>
              <a:off x="3264865" y="116828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37" name="object 1137"/>
            <p:cNvSpPr/>
            <p:nvPr/>
          </p:nvSpPr>
          <p:spPr>
            <a:xfrm>
              <a:off x="3263163" y="11708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38" name="object 1138"/>
            <p:cNvSpPr/>
            <p:nvPr/>
          </p:nvSpPr>
          <p:spPr>
            <a:xfrm>
              <a:off x="3261448" y="117336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39" name="object 1139"/>
            <p:cNvSpPr/>
            <p:nvPr/>
          </p:nvSpPr>
          <p:spPr>
            <a:xfrm>
              <a:off x="3259747" y="117590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40" name="object 1140"/>
            <p:cNvSpPr/>
            <p:nvPr/>
          </p:nvSpPr>
          <p:spPr>
            <a:xfrm>
              <a:off x="3258045" y="11784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41" name="object 1141"/>
            <p:cNvSpPr/>
            <p:nvPr/>
          </p:nvSpPr>
          <p:spPr>
            <a:xfrm>
              <a:off x="3256330" y="118097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42" name="object 1142"/>
            <p:cNvSpPr/>
            <p:nvPr/>
          </p:nvSpPr>
          <p:spPr>
            <a:xfrm>
              <a:off x="3254629" y="118351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43" name="object 1143"/>
            <p:cNvSpPr/>
            <p:nvPr/>
          </p:nvSpPr>
          <p:spPr>
            <a:xfrm>
              <a:off x="3252927" y="11860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44" name="object 1144"/>
            <p:cNvSpPr/>
            <p:nvPr/>
          </p:nvSpPr>
          <p:spPr>
            <a:xfrm>
              <a:off x="3251212" y="118859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45" name="object 1145"/>
            <p:cNvSpPr/>
            <p:nvPr/>
          </p:nvSpPr>
          <p:spPr>
            <a:xfrm>
              <a:off x="3249511" y="119112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46" name="object 1146"/>
            <p:cNvSpPr/>
            <p:nvPr/>
          </p:nvSpPr>
          <p:spPr>
            <a:xfrm>
              <a:off x="3247809" y="11936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47" name="object 1147"/>
            <p:cNvSpPr/>
            <p:nvPr/>
          </p:nvSpPr>
          <p:spPr>
            <a:xfrm>
              <a:off x="3246094" y="11962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48" name="object 1148"/>
            <p:cNvSpPr/>
            <p:nvPr/>
          </p:nvSpPr>
          <p:spPr>
            <a:xfrm>
              <a:off x="3244392" y="11987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49" name="object 1149"/>
            <p:cNvSpPr/>
            <p:nvPr/>
          </p:nvSpPr>
          <p:spPr>
            <a:xfrm>
              <a:off x="3242691" y="12012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50" name="object 1150"/>
            <p:cNvSpPr/>
            <p:nvPr/>
          </p:nvSpPr>
          <p:spPr>
            <a:xfrm>
              <a:off x="3240976" y="12038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51" name="object 1151"/>
            <p:cNvSpPr/>
            <p:nvPr/>
          </p:nvSpPr>
          <p:spPr>
            <a:xfrm>
              <a:off x="3239274" y="12063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52" name="object 1152"/>
            <p:cNvSpPr/>
            <p:nvPr/>
          </p:nvSpPr>
          <p:spPr>
            <a:xfrm>
              <a:off x="3237572" y="12088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53" name="object 1153"/>
            <p:cNvSpPr/>
            <p:nvPr/>
          </p:nvSpPr>
          <p:spPr>
            <a:xfrm>
              <a:off x="3235858" y="121141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54" name="object 1154"/>
            <p:cNvSpPr/>
            <p:nvPr/>
          </p:nvSpPr>
          <p:spPr>
            <a:xfrm>
              <a:off x="3234156" y="12139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55" name="object 1155"/>
            <p:cNvSpPr/>
            <p:nvPr/>
          </p:nvSpPr>
          <p:spPr>
            <a:xfrm>
              <a:off x="3232454" y="12164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56" name="object 1156"/>
            <p:cNvSpPr/>
            <p:nvPr/>
          </p:nvSpPr>
          <p:spPr>
            <a:xfrm>
              <a:off x="3230740" y="12190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57" name="object 1157"/>
            <p:cNvSpPr/>
            <p:nvPr/>
          </p:nvSpPr>
          <p:spPr>
            <a:xfrm>
              <a:off x="3229038" y="12215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58" name="object 1158"/>
            <p:cNvSpPr/>
            <p:nvPr/>
          </p:nvSpPr>
          <p:spPr>
            <a:xfrm>
              <a:off x="3227336" y="12241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59" name="object 1159"/>
            <p:cNvSpPr/>
            <p:nvPr/>
          </p:nvSpPr>
          <p:spPr>
            <a:xfrm>
              <a:off x="3225622" y="12266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60" name="object 1160"/>
            <p:cNvSpPr/>
            <p:nvPr/>
          </p:nvSpPr>
          <p:spPr>
            <a:xfrm>
              <a:off x="3223920" y="12291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61" name="object 1161"/>
            <p:cNvSpPr/>
            <p:nvPr/>
          </p:nvSpPr>
          <p:spPr>
            <a:xfrm>
              <a:off x="3222218" y="12317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62" name="object 1162"/>
            <p:cNvSpPr/>
            <p:nvPr/>
          </p:nvSpPr>
          <p:spPr>
            <a:xfrm>
              <a:off x="3220504" y="12342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63" name="object 1163"/>
            <p:cNvSpPr/>
            <p:nvPr/>
          </p:nvSpPr>
          <p:spPr>
            <a:xfrm>
              <a:off x="3218802" y="12367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64" name="object 1164"/>
            <p:cNvSpPr/>
            <p:nvPr/>
          </p:nvSpPr>
          <p:spPr>
            <a:xfrm>
              <a:off x="3217100" y="12393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65" name="object 1165"/>
            <p:cNvSpPr/>
            <p:nvPr/>
          </p:nvSpPr>
          <p:spPr>
            <a:xfrm>
              <a:off x="3215386" y="12418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66" name="object 1166"/>
            <p:cNvSpPr/>
            <p:nvPr/>
          </p:nvSpPr>
          <p:spPr>
            <a:xfrm>
              <a:off x="3213684" y="12443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67" name="object 1167"/>
            <p:cNvSpPr/>
            <p:nvPr/>
          </p:nvSpPr>
          <p:spPr>
            <a:xfrm>
              <a:off x="3211982" y="12469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68" name="object 1168"/>
            <p:cNvSpPr/>
            <p:nvPr/>
          </p:nvSpPr>
          <p:spPr>
            <a:xfrm>
              <a:off x="3210268" y="12494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69" name="object 1169"/>
            <p:cNvSpPr/>
            <p:nvPr/>
          </p:nvSpPr>
          <p:spPr>
            <a:xfrm>
              <a:off x="3208566" y="12520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70" name="object 1170"/>
            <p:cNvSpPr/>
            <p:nvPr/>
          </p:nvSpPr>
          <p:spPr>
            <a:xfrm>
              <a:off x="3206864" y="12545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71" name="object 1171"/>
            <p:cNvSpPr/>
            <p:nvPr/>
          </p:nvSpPr>
          <p:spPr>
            <a:xfrm>
              <a:off x="3205149" y="12570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72" name="object 1172"/>
            <p:cNvSpPr/>
            <p:nvPr/>
          </p:nvSpPr>
          <p:spPr>
            <a:xfrm>
              <a:off x="3203448" y="125962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73" name="object 1173"/>
            <p:cNvSpPr/>
            <p:nvPr/>
          </p:nvSpPr>
          <p:spPr>
            <a:xfrm>
              <a:off x="3201746" y="12621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74" name="object 1174"/>
            <p:cNvSpPr/>
            <p:nvPr/>
          </p:nvSpPr>
          <p:spPr>
            <a:xfrm>
              <a:off x="3200031" y="12647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75" name="object 1175"/>
            <p:cNvSpPr/>
            <p:nvPr/>
          </p:nvSpPr>
          <p:spPr>
            <a:xfrm>
              <a:off x="3198329" y="12672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76" name="object 1176"/>
            <p:cNvSpPr/>
            <p:nvPr/>
          </p:nvSpPr>
          <p:spPr>
            <a:xfrm>
              <a:off x="3196628" y="12697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77" name="object 1177"/>
            <p:cNvSpPr/>
            <p:nvPr/>
          </p:nvSpPr>
          <p:spPr>
            <a:xfrm>
              <a:off x="3194913" y="12723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78" name="object 1178"/>
            <p:cNvSpPr/>
            <p:nvPr/>
          </p:nvSpPr>
          <p:spPr>
            <a:xfrm>
              <a:off x="3193211" y="12748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79" name="object 1179"/>
            <p:cNvSpPr/>
            <p:nvPr/>
          </p:nvSpPr>
          <p:spPr>
            <a:xfrm>
              <a:off x="3191510" y="12773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80" name="object 1180"/>
            <p:cNvSpPr/>
            <p:nvPr/>
          </p:nvSpPr>
          <p:spPr>
            <a:xfrm>
              <a:off x="3189795" y="12799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81" name="object 1181"/>
            <p:cNvSpPr/>
            <p:nvPr/>
          </p:nvSpPr>
          <p:spPr>
            <a:xfrm>
              <a:off x="3188093" y="12824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82" name="object 1182"/>
            <p:cNvSpPr/>
            <p:nvPr/>
          </p:nvSpPr>
          <p:spPr>
            <a:xfrm>
              <a:off x="3186391" y="12849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83" name="object 1183"/>
            <p:cNvSpPr/>
            <p:nvPr/>
          </p:nvSpPr>
          <p:spPr>
            <a:xfrm>
              <a:off x="3184677" y="12875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84" name="object 1184"/>
            <p:cNvSpPr/>
            <p:nvPr/>
          </p:nvSpPr>
          <p:spPr>
            <a:xfrm>
              <a:off x="3182975" y="12900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85" name="object 1185"/>
            <p:cNvSpPr/>
            <p:nvPr/>
          </p:nvSpPr>
          <p:spPr>
            <a:xfrm>
              <a:off x="3181273" y="12926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86" name="object 1186"/>
            <p:cNvSpPr/>
            <p:nvPr/>
          </p:nvSpPr>
          <p:spPr>
            <a:xfrm>
              <a:off x="3179559" y="12951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87" name="object 1187"/>
            <p:cNvSpPr/>
            <p:nvPr/>
          </p:nvSpPr>
          <p:spPr>
            <a:xfrm>
              <a:off x="3177857" y="12976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88" name="object 1188"/>
            <p:cNvSpPr/>
            <p:nvPr/>
          </p:nvSpPr>
          <p:spPr>
            <a:xfrm>
              <a:off x="3176155" y="13002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89" name="object 1189"/>
            <p:cNvSpPr/>
            <p:nvPr/>
          </p:nvSpPr>
          <p:spPr>
            <a:xfrm>
              <a:off x="3174441" y="13027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90" name="object 1190"/>
            <p:cNvSpPr/>
            <p:nvPr/>
          </p:nvSpPr>
          <p:spPr>
            <a:xfrm>
              <a:off x="3172739" y="13052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91" name="object 1191"/>
            <p:cNvSpPr/>
            <p:nvPr/>
          </p:nvSpPr>
          <p:spPr>
            <a:xfrm>
              <a:off x="3171037" y="13078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92" name="object 1192"/>
            <p:cNvSpPr/>
            <p:nvPr/>
          </p:nvSpPr>
          <p:spPr>
            <a:xfrm>
              <a:off x="3169323" y="13103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93" name="object 1193"/>
            <p:cNvSpPr/>
            <p:nvPr/>
          </p:nvSpPr>
          <p:spPr>
            <a:xfrm>
              <a:off x="3167621" y="13129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94" name="object 1194"/>
            <p:cNvSpPr/>
            <p:nvPr/>
          </p:nvSpPr>
          <p:spPr>
            <a:xfrm>
              <a:off x="3165919" y="13154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95" name="object 1195"/>
            <p:cNvSpPr/>
            <p:nvPr/>
          </p:nvSpPr>
          <p:spPr>
            <a:xfrm>
              <a:off x="3164205" y="13179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96" name="object 1196"/>
            <p:cNvSpPr/>
            <p:nvPr/>
          </p:nvSpPr>
          <p:spPr>
            <a:xfrm>
              <a:off x="3162503" y="13205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97" name="object 1197"/>
            <p:cNvSpPr/>
            <p:nvPr/>
          </p:nvSpPr>
          <p:spPr>
            <a:xfrm>
              <a:off x="3160801" y="13230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98" name="object 1198"/>
            <p:cNvSpPr/>
            <p:nvPr/>
          </p:nvSpPr>
          <p:spPr>
            <a:xfrm>
              <a:off x="3159086" y="13255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99" name="object 1199"/>
            <p:cNvSpPr/>
            <p:nvPr/>
          </p:nvSpPr>
          <p:spPr>
            <a:xfrm>
              <a:off x="3157385" y="13281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00" name="object 1200"/>
            <p:cNvSpPr/>
            <p:nvPr/>
          </p:nvSpPr>
          <p:spPr>
            <a:xfrm>
              <a:off x="3155670" y="13306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01" name="object 1201"/>
            <p:cNvSpPr/>
            <p:nvPr/>
          </p:nvSpPr>
          <p:spPr>
            <a:xfrm>
              <a:off x="3153968" y="13331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02" name="object 1202"/>
            <p:cNvSpPr/>
            <p:nvPr/>
          </p:nvSpPr>
          <p:spPr>
            <a:xfrm>
              <a:off x="3152267" y="13357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03" name="object 1203"/>
            <p:cNvSpPr/>
            <p:nvPr/>
          </p:nvSpPr>
          <p:spPr>
            <a:xfrm>
              <a:off x="3150552" y="13382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04" name="object 1204"/>
            <p:cNvSpPr/>
            <p:nvPr/>
          </p:nvSpPr>
          <p:spPr>
            <a:xfrm>
              <a:off x="3148850" y="134081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05" name="object 1205"/>
            <p:cNvSpPr/>
            <p:nvPr/>
          </p:nvSpPr>
          <p:spPr>
            <a:xfrm>
              <a:off x="3147148" y="13433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06" name="object 1206"/>
            <p:cNvSpPr/>
            <p:nvPr/>
          </p:nvSpPr>
          <p:spPr>
            <a:xfrm>
              <a:off x="3145434" y="13458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07" name="object 1207"/>
            <p:cNvSpPr/>
            <p:nvPr/>
          </p:nvSpPr>
          <p:spPr>
            <a:xfrm>
              <a:off x="3143732" y="13484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08" name="object 1208"/>
            <p:cNvSpPr/>
            <p:nvPr/>
          </p:nvSpPr>
          <p:spPr>
            <a:xfrm>
              <a:off x="3142030" y="13509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09" name="object 1209"/>
            <p:cNvSpPr/>
            <p:nvPr/>
          </p:nvSpPr>
          <p:spPr>
            <a:xfrm>
              <a:off x="3140316" y="13534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10" name="object 1210"/>
            <p:cNvSpPr/>
            <p:nvPr/>
          </p:nvSpPr>
          <p:spPr>
            <a:xfrm>
              <a:off x="3138614" y="13560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11" name="object 1211"/>
            <p:cNvSpPr/>
            <p:nvPr/>
          </p:nvSpPr>
          <p:spPr>
            <a:xfrm>
              <a:off x="3136912" y="13585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12" name="object 1212"/>
            <p:cNvSpPr/>
            <p:nvPr/>
          </p:nvSpPr>
          <p:spPr>
            <a:xfrm>
              <a:off x="3135198" y="13611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13" name="object 1213"/>
            <p:cNvSpPr/>
            <p:nvPr/>
          </p:nvSpPr>
          <p:spPr>
            <a:xfrm>
              <a:off x="3133496" y="13636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14" name="object 1214"/>
            <p:cNvSpPr/>
            <p:nvPr/>
          </p:nvSpPr>
          <p:spPr>
            <a:xfrm>
              <a:off x="3131794" y="13661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15" name="object 1215"/>
            <p:cNvSpPr/>
            <p:nvPr/>
          </p:nvSpPr>
          <p:spPr>
            <a:xfrm>
              <a:off x="3130080" y="13687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16" name="object 1216"/>
            <p:cNvSpPr/>
            <p:nvPr/>
          </p:nvSpPr>
          <p:spPr>
            <a:xfrm>
              <a:off x="3128378" y="137125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17" name="object 1217"/>
            <p:cNvSpPr/>
            <p:nvPr/>
          </p:nvSpPr>
          <p:spPr>
            <a:xfrm>
              <a:off x="3126676" y="13737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18" name="object 1218"/>
            <p:cNvSpPr/>
            <p:nvPr/>
          </p:nvSpPr>
          <p:spPr>
            <a:xfrm>
              <a:off x="3124962" y="137632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19" name="object 1219"/>
            <p:cNvSpPr/>
            <p:nvPr/>
          </p:nvSpPr>
          <p:spPr>
            <a:xfrm>
              <a:off x="3123260" y="13788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20" name="object 1220"/>
            <p:cNvSpPr/>
            <p:nvPr/>
          </p:nvSpPr>
          <p:spPr>
            <a:xfrm>
              <a:off x="3121558" y="13814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21" name="object 1221"/>
            <p:cNvSpPr/>
            <p:nvPr/>
          </p:nvSpPr>
          <p:spPr>
            <a:xfrm>
              <a:off x="3119843" y="13839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22" name="object 1222"/>
            <p:cNvSpPr/>
            <p:nvPr/>
          </p:nvSpPr>
          <p:spPr>
            <a:xfrm>
              <a:off x="3118142" y="13864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23" name="object 1223"/>
            <p:cNvSpPr/>
            <p:nvPr/>
          </p:nvSpPr>
          <p:spPr>
            <a:xfrm>
              <a:off x="3116440" y="13890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24" name="object 1224"/>
            <p:cNvSpPr/>
            <p:nvPr/>
          </p:nvSpPr>
          <p:spPr>
            <a:xfrm>
              <a:off x="3114725" y="13915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25" name="object 1225"/>
            <p:cNvSpPr/>
            <p:nvPr/>
          </p:nvSpPr>
          <p:spPr>
            <a:xfrm>
              <a:off x="3113024" y="13940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26" name="object 1226"/>
            <p:cNvSpPr/>
            <p:nvPr/>
          </p:nvSpPr>
          <p:spPr>
            <a:xfrm>
              <a:off x="3111322" y="13966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27" name="object 1227"/>
            <p:cNvSpPr/>
            <p:nvPr/>
          </p:nvSpPr>
          <p:spPr>
            <a:xfrm>
              <a:off x="3109607" y="13991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28" name="object 1228"/>
            <p:cNvSpPr/>
            <p:nvPr/>
          </p:nvSpPr>
          <p:spPr>
            <a:xfrm>
              <a:off x="3107905" y="14016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29" name="object 1229"/>
            <p:cNvSpPr/>
            <p:nvPr/>
          </p:nvSpPr>
          <p:spPr>
            <a:xfrm>
              <a:off x="3106204" y="14042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30" name="object 1230"/>
            <p:cNvSpPr/>
            <p:nvPr/>
          </p:nvSpPr>
          <p:spPr>
            <a:xfrm>
              <a:off x="3104489" y="14067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31" name="object 1231"/>
            <p:cNvSpPr/>
            <p:nvPr/>
          </p:nvSpPr>
          <p:spPr>
            <a:xfrm>
              <a:off x="3102787" y="14093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32" name="object 1232"/>
            <p:cNvSpPr/>
            <p:nvPr/>
          </p:nvSpPr>
          <p:spPr>
            <a:xfrm>
              <a:off x="3101086" y="14118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33" name="object 1233"/>
            <p:cNvSpPr/>
            <p:nvPr/>
          </p:nvSpPr>
          <p:spPr>
            <a:xfrm>
              <a:off x="3099371" y="14143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34" name="object 1234"/>
            <p:cNvSpPr/>
            <p:nvPr/>
          </p:nvSpPr>
          <p:spPr>
            <a:xfrm>
              <a:off x="3097669" y="14169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35" name="object 1235"/>
            <p:cNvSpPr/>
            <p:nvPr/>
          </p:nvSpPr>
          <p:spPr>
            <a:xfrm>
              <a:off x="3095968" y="14194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36" name="object 1236"/>
            <p:cNvSpPr/>
            <p:nvPr/>
          </p:nvSpPr>
          <p:spPr>
            <a:xfrm>
              <a:off x="3094253" y="14219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37" name="object 1237"/>
            <p:cNvSpPr/>
            <p:nvPr/>
          </p:nvSpPr>
          <p:spPr>
            <a:xfrm>
              <a:off x="3092551" y="14245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38" name="object 1238"/>
            <p:cNvSpPr/>
            <p:nvPr/>
          </p:nvSpPr>
          <p:spPr>
            <a:xfrm>
              <a:off x="3090849" y="14270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39" name="object 1239"/>
            <p:cNvSpPr/>
            <p:nvPr/>
          </p:nvSpPr>
          <p:spPr>
            <a:xfrm>
              <a:off x="3089135" y="14296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40" name="object 1240"/>
            <p:cNvSpPr/>
            <p:nvPr/>
          </p:nvSpPr>
          <p:spPr>
            <a:xfrm>
              <a:off x="3087433" y="14321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41" name="object 1241"/>
            <p:cNvSpPr/>
            <p:nvPr/>
          </p:nvSpPr>
          <p:spPr>
            <a:xfrm>
              <a:off x="3085731" y="14346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42" name="object 1242"/>
            <p:cNvSpPr/>
            <p:nvPr/>
          </p:nvSpPr>
          <p:spPr>
            <a:xfrm>
              <a:off x="3084017" y="14372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43" name="object 1243"/>
            <p:cNvSpPr/>
            <p:nvPr/>
          </p:nvSpPr>
          <p:spPr>
            <a:xfrm>
              <a:off x="3082315" y="14397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44" name="object 1244"/>
            <p:cNvSpPr/>
            <p:nvPr/>
          </p:nvSpPr>
          <p:spPr>
            <a:xfrm>
              <a:off x="3080613" y="14422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45" name="object 1245"/>
            <p:cNvSpPr/>
            <p:nvPr/>
          </p:nvSpPr>
          <p:spPr>
            <a:xfrm>
              <a:off x="3078899" y="14448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46" name="object 1246"/>
            <p:cNvSpPr/>
            <p:nvPr/>
          </p:nvSpPr>
          <p:spPr>
            <a:xfrm>
              <a:off x="3077197" y="14473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47" name="object 1247"/>
            <p:cNvSpPr/>
            <p:nvPr/>
          </p:nvSpPr>
          <p:spPr>
            <a:xfrm>
              <a:off x="3075495" y="14498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48" name="object 1248"/>
            <p:cNvSpPr/>
            <p:nvPr/>
          </p:nvSpPr>
          <p:spPr>
            <a:xfrm>
              <a:off x="3073781" y="14524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49" name="object 1249"/>
            <p:cNvSpPr/>
            <p:nvPr/>
          </p:nvSpPr>
          <p:spPr>
            <a:xfrm>
              <a:off x="3072079" y="14549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50" name="object 1250"/>
            <p:cNvSpPr/>
            <p:nvPr/>
          </p:nvSpPr>
          <p:spPr>
            <a:xfrm>
              <a:off x="3070377" y="145751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51" name="object 1251"/>
            <p:cNvSpPr/>
            <p:nvPr/>
          </p:nvSpPr>
          <p:spPr>
            <a:xfrm>
              <a:off x="3068662" y="14600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52" name="object 1252"/>
            <p:cNvSpPr/>
            <p:nvPr/>
          </p:nvSpPr>
          <p:spPr>
            <a:xfrm>
              <a:off x="3066961" y="14625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53" name="object 1253"/>
            <p:cNvSpPr/>
            <p:nvPr/>
          </p:nvSpPr>
          <p:spPr>
            <a:xfrm>
              <a:off x="3065259" y="14651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54" name="object 1254"/>
            <p:cNvSpPr/>
            <p:nvPr/>
          </p:nvSpPr>
          <p:spPr>
            <a:xfrm>
              <a:off x="3063544" y="14676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55" name="object 1255"/>
            <p:cNvSpPr/>
            <p:nvPr/>
          </p:nvSpPr>
          <p:spPr>
            <a:xfrm>
              <a:off x="3061843" y="14702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56" name="object 1256"/>
            <p:cNvSpPr/>
            <p:nvPr/>
          </p:nvSpPr>
          <p:spPr>
            <a:xfrm>
              <a:off x="3060141" y="14727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57" name="object 1257"/>
            <p:cNvSpPr/>
            <p:nvPr/>
          </p:nvSpPr>
          <p:spPr>
            <a:xfrm>
              <a:off x="3058426" y="14752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58" name="object 1258"/>
            <p:cNvSpPr/>
            <p:nvPr/>
          </p:nvSpPr>
          <p:spPr>
            <a:xfrm>
              <a:off x="3056725" y="14778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59" name="object 1259"/>
            <p:cNvSpPr/>
            <p:nvPr/>
          </p:nvSpPr>
          <p:spPr>
            <a:xfrm>
              <a:off x="3055023" y="14803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60" name="object 1260"/>
            <p:cNvSpPr/>
            <p:nvPr/>
          </p:nvSpPr>
          <p:spPr>
            <a:xfrm>
              <a:off x="3053308" y="14828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61" name="object 1261"/>
            <p:cNvSpPr/>
            <p:nvPr/>
          </p:nvSpPr>
          <p:spPr>
            <a:xfrm>
              <a:off x="3051606" y="14854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62" name="object 1262"/>
            <p:cNvSpPr/>
            <p:nvPr/>
          </p:nvSpPr>
          <p:spPr>
            <a:xfrm>
              <a:off x="3049905" y="148795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63" name="object 1263"/>
            <p:cNvSpPr/>
            <p:nvPr/>
          </p:nvSpPr>
          <p:spPr>
            <a:xfrm>
              <a:off x="3048190" y="149049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64" name="object 1264"/>
            <p:cNvSpPr/>
            <p:nvPr/>
          </p:nvSpPr>
          <p:spPr>
            <a:xfrm>
              <a:off x="3046488" y="14930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65" name="object 1265"/>
            <p:cNvSpPr/>
            <p:nvPr/>
          </p:nvSpPr>
          <p:spPr>
            <a:xfrm>
              <a:off x="3044786" y="14955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66" name="object 1266"/>
            <p:cNvSpPr/>
            <p:nvPr/>
          </p:nvSpPr>
          <p:spPr>
            <a:xfrm>
              <a:off x="3043072" y="14981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67" name="object 1267"/>
            <p:cNvSpPr/>
            <p:nvPr/>
          </p:nvSpPr>
          <p:spPr>
            <a:xfrm>
              <a:off x="3041370" y="15006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68" name="object 1268"/>
            <p:cNvSpPr/>
            <p:nvPr/>
          </p:nvSpPr>
          <p:spPr>
            <a:xfrm>
              <a:off x="3039668" y="15031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69" name="object 1269"/>
            <p:cNvSpPr/>
            <p:nvPr/>
          </p:nvSpPr>
          <p:spPr>
            <a:xfrm>
              <a:off x="3037954" y="150571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70" name="object 1270"/>
            <p:cNvSpPr/>
            <p:nvPr/>
          </p:nvSpPr>
          <p:spPr>
            <a:xfrm>
              <a:off x="3036252" y="15082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71" name="object 1271"/>
            <p:cNvSpPr/>
            <p:nvPr/>
          </p:nvSpPr>
          <p:spPr>
            <a:xfrm>
              <a:off x="3034538" y="15107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72" name="object 1272"/>
            <p:cNvSpPr/>
            <p:nvPr/>
          </p:nvSpPr>
          <p:spPr>
            <a:xfrm>
              <a:off x="3032836" y="15133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73" name="object 1273"/>
            <p:cNvSpPr/>
            <p:nvPr/>
          </p:nvSpPr>
          <p:spPr>
            <a:xfrm>
              <a:off x="3031134" y="15158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74" name="object 1274"/>
            <p:cNvSpPr/>
            <p:nvPr/>
          </p:nvSpPr>
          <p:spPr>
            <a:xfrm>
              <a:off x="3029419" y="15183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75" name="object 1275"/>
            <p:cNvSpPr/>
            <p:nvPr/>
          </p:nvSpPr>
          <p:spPr>
            <a:xfrm>
              <a:off x="3027718" y="15209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76" name="object 1276"/>
            <p:cNvSpPr/>
            <p:nvPr/>
          </p:nvSpPr>
          <p:spPr>
            <a:xfrm>
              <a:off x="3026016" y="15234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77" name="object 1277"/>
            <p:cNvSpPr/>
            <p:nvPr/>
          </p:nvSpPr>
          <p:spPr>
            <a:xfrm>
              <a:off x="3024301" y="15260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78" name="object 1278"/>
            <p:cNvSpPr/>
            <p:nvPr/>
          </p:nvSpPr>
          <p:spPr>
            <a:xfrm>
              <a:off x="3022600" y="15285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79" name="object 1279"/>
            <p:cNvSpPr/>
            <p:nvPr/>
          </p:nvSpPr>
          <p:spPr>
            <a:xfrm>
              <a:off x="3020898" y="15310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80" name="object 1280"/>
            <p:cNvSpPr/>
            <p:nvPr/>
          </p:nvSpPr>
          <p:spPr>
            <a:xfrm>
              <a:off x="3019183" y="15336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81" name="object 1281"/>
            <p:cNvSpPr/>
            <p:nvPr/>
          </p:nvSpPr>
          <p:spPr>
            <a:xfrm>
              <a:off x="3017481" y="15361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82" name="object 1282"/>
            <p:cNvSpPr/>
            <p:nvPr/>
          </p:nvSpPr>
          <p:spPr>
            <a:xfrm>
              <a:off x="3015780" y="15386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83" name="object 1283"/>
            <p:cNvSpPr/>
            <p:nvPr/>
          </p:nvSpPr>
          <p:spPr>
            <a:xfrm>
              <a:off x="3014065" y="15412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84" name="object 1284"/>
            <p:cNvSpPr/>
            <p:nvPr/>
          </p:nvSpPr>
          <p:spPr>
            <a:xfrm>
              <a:off x="3012363" y="15437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85" name="object 1285"/>
            <p:cNvSpPr/>
            <p:nvPr/>
          </p:nvSpPr>
          <p:spPr>
            <a:xfrm>
              <a:off x="3010662" y="15463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86" name="object 1286"/>
            <p:cNvSpPr/>
            <p:nvPr/>
          </p:nvSpPr>
          <p:spPr>
            <a:xfrm>
              <a:off x="3008947" y="15488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87" name="object 1287"/>
            <p:cNvSpPr/>
            <p:nvPr/>
          </p:nvSpPr>
          <p:spPr>
            <a:xfrm>
              <a:off x="3007245" y="15513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88" name="object 1288"/>
            <p:cNvSpPr/>
            <p:nvPr/>
          </p:nvSpPr>
          <p:spPr>
            <a:xfrm>
              <a:off x="3005543" y="15539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89" name="object 1289"/>
            <p:cNvSpPr/>
            <p:nvPr/>
          </p:nvSpPr>
          <p:spPr>
            <a:xfrm>
              <a:off x="3003829" y="15564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90" name="object 1290"/>
            <p:cNvSpPr/>
            <p:nvPr/>
          </p:nvSpPr>
          <p:spPr>
            <a:xfrm>
              <a:off x="3002127" y="15589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91" name="object 1291"/>
            <p:cNvSpPr/>
            <p:nvPr/>
          </p:nvSpPr>
          <p:spPr>
            <a:xfrm>
              <a:off x="3000425" y="15615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92" name="object 1292"/>
            <p:cNvSpPr/>
            <p:nvPr/>
          </p:nvSpPr>
          <p:spPr>
            <a:xfrm>
              <a:off x="2998711" y="15640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93" name="object 1293"/>
            <p:cNvSpPr/>
            <p:nvPr/>
          </p:nvSpPr>
          <p:spPr>
            <a:xfrm>
              <a:off x="2997009" y="15666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94" name="object 1294"/>
            <p:cNvSpPr/>
            <p:nvPr/>
          </p:nvSpPr>
          <p:spPr>
            <a:xfrm>
              <a:off x="2995307" y="15691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95" name="object 1295"/>
            <p:cNvSpPr/>
            <p:nvPr/>
          </p:nvSpPr>
          <p:spPr>
            <a:xfrm>
              <a:off x="2993593" y="15716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96" name="object 1296"/>
            <p:cNvSpPr/>
            <p:nvPr/>
          </p:nvSpPr>
          <p:spPr>
            <a:xfrm>
              <a:off x="2991891" y="157421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97" name="object 1297"/>
            <p:cNvSpPr/>
            <p:nvPr/>
          </p:nvSpPr>
          <p:spPr>
            <a:xfrm>
              <a:off x="2990189" y="15767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98" name="object 1298"/>
            <p:cNvSpPr/>
            <p:nvPr/>
          </p:nvSpPr>
          <p:spPr>
            <a:xfrm>
              <a:off x="2988475" y="15792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99" name="object 1299"/>
            <p:cNvSpPr/>
            <p:nvPr/>
          </p:nvSpPr>
          <p:spPr>
            <a:xfrm>
              <a:off x="2986773" y="15818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00" name="object 1300"/>
            <p:cNvSpPr/>
            <p:nvPr/>
          </p:nvSpPr>
          <p:spPr>
            <a:xfrm>
              <a:off x="2985071" y="15843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01" name="object 1301"/>
            <p:cNvSpPr/>
            <p:nvPr/>
          </p:nvSpPr>
          <p:spPr>
            <a:xfrm>
              <a:off x="2983357" y="15869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02" name="object 1302"/>
            <p:cNvSpPr/>
            <p:nvPr/>
          </p:nvSpPr>
          <p:spPr>
            <a:xfrm>
              <a:off x="2981655" y="15894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03" name="object 1303"/>
            <p:cNvSpPr/>
            <p:nvPr/>
          </p:nvSpPr>
          <p:spPr>
            <a:xfrm>
              <a:off x="2979953" y="15919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04" name="object 1304"/>
            <p:cNvSpPr/>
            <p:nvPr/>
          </p:nvSpPr>
          <p:spPr>
            <a:xfrm>
              <a:off x="2978238" y="15945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05" name="object 1305"/>
            <p:cNvSpPr/>
            <p:nvPr/>
          </p:nvSpPr>
          <p:spPr>
            <a:xfrm>
              <a:off x="2976537" y="15970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06" name="object 1306"/>
            <p:cNvSpPr/>
            <p:nvPr/>
          </p:nvSpPr>
          <p:spPr>
            <a:xfrm>
              <a:off x="2974835" y="15995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07" name="object 1307"/>
            <p:cNvSpPr/>
            <p:nvPr/>
          </p:nvSpPr>
          <p:spPr>
            <a:xfrm>
              <a:off x="2973120" y="16021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08" name="object 1308"/>
            <p:cNvSpPr/>
            <p:nvPr/>
          </p:nvSpPr>
          <p:spPr>
            <a:xfrm>
              <a:off x="2971419" y="160465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09" name="object 1309"/>
            <p:cNvSpPr/>
            <p:nvPr/>
          </p:nvSpPr>
          <p:spPr>
            <a:xfrm>
              <a:off x="2969717" y="160719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10" name="object 1310"/>
            <p:cNvSpPr/>
            <p:nvPr/>
          </p:nvSpPr>
          <p:spPr>
            <a:xfrm>
              <a:off x="2968002" y="16097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11" name="object 1311"/>
            <p:cNvSpPr/>
            <p:nvPr/>
          </p:nvSpPr>
          <p:spPr>
            <a:xfrm>
              <a:off x="2966300" y="16122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12" name="object 1312"/>
            <p:cNvSpPr/>
            <p:nvPr/>
          </p:nvSpPr>
          <p:spPr>
            <a:xfrm>
              <a:off x="2964599" y="16148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13" name="object 1313"/>
            <p:cNvSpPr/>
            <p:nvPr/>
          </p:nvSpPr>
          <p:spPr>
            <a:xfrm>
              <a:off x="2962884" y="16173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14" name="object 1314"/>
            <p:cNvSpPr/>
            <p:nvPr/>
          </p:nvSpPr>
          <p:spPr>
            <a:xfrm>
              <a:off x="2961182" y="16198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15" name="object 1315"/>
            <p:cNvSpPr/>
            <p:nvPr/>
          </p:nvSpPr>
          <p:spPr>
            <a:xfrm>
              <a:off x="2959481" y="16224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16" name="object 1316"/>
            <p:cNvSpPr/>
            <p:nvPr/>
          </p:nvSpPr>
          <p:spPr>
            <a:xfrm>
              <a:off x="2957766" y="16249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17" name="object 1317"/>
            <p:cNvSpPr/>
            <p:nvPr/>
          </p:nvSpPr>
          <p:spPr>
            <a:xfrm>
              <a:off x="2956064" y="16274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18" name="object 1318"/>
            <p:cNvSpPr/>
            <p:nvPr/>
          </p:nvSpPr>
          <p:spPr>
            <a:xfrm>
              <a:off x="2954362" y="16300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19" name="object 1319"/>
            <p:cNvSpPr/>
            <p:nvPr/>
          </p:nvSpPr>
          <p:spPr>
            <a:xfrm>
              <a:off x="2952648" y="16325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20" name="object 1320"/>
            <p:cNvSpPr/>
            <p:nvPr/>
          </p:nvSpPr>
          <p:spPr>
            <a:xfrm>
              <a:off x="2950946" y="16350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21" name="object 1321"/>
            <p:cNvSpPr/>
            <p:nvPr/>
          </p:nvSpPr>
          <p:spPr>
            <a:xfrm>
              <a:off x="2949244" y="16376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22" name="object 1322"/>
            <p:cNvSpPr/>
            <p:nvPr/>
          </p:nvSpPr>
          <p:spPr>
            <a:xfrm>
              <a:off x="2947530" y="16401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23" name="object 1323"/>
            <p:cNvSpPr/>
            <p:nvPr/>
          </p:nvSpPr>
          <p:spPr>
            <a:xfrm>
              <a:off x="2945828" y="16427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24" name="object 1324"/>
            <p:cNvSpPr/>
            <p:nvPr/>
          </p:nvSpPr>
          <p:spPr>
            <a:xfrm>
              <a:off x="2944126" y="16452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25" name="object 1325"/>
            <p:cNvSpPr/>
            <p:nvPr/>
          </p:nvSpPr>
          <p:spPr>
            <a:xfrm>
              <a:off x="2942412" y="16477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26" name="object 1326"/>
            <p:cNvSpPr/>
            <p:nvPr/>
          </p:nvSpPr>
          <p:spPr>
            <a:xfrm>
              <a:off x="3275101" y="11530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27" name="object 1327"/>
            <p:cNvSpPr/>
            <p:nvPr/>
          </p:nvSpPr>
          <p:spPr>
            <a:xfrm>
              <a:off x="3272561" y="11547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28" name="object 1328"/>
            <p:cNvSpPr/>
            <p:nvPr/>
          </p:nvSpPr>
          <p:spPr>
            <a:xfrm>
              <a:off x="3270021" y="11565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29" name="object 1329"/>
            <p:cNvSpPr/>
            <p:nvPr/>
          </p:nvSpPr>
          <p:spPr>
            <a:xfrm>
              <a:off x="3267481" y="115827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30" name="object 1330"/>
            <p:cNvSpPr/>
            <p:nvPr/>
          </p:nvSpPr>
          <p:spPr>
            <a:xfrm>
              <a:off x="3264954" y="11600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31" name="object 1331"/>
            <p:cNvSpPr/>
            <p:nvPr/>
          </p:nvSpPr>
          <p:spPr>
            <a:xfrm>
              <a:off x="3262414" y="116174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32" name="object 1332"/>
            <p:cNvSpPr/>
            <p:nvPr/>
          </p:nvSpPr>
          <p:spPr>
            <a:xfrm>
              <a:off x="3259874" y="116348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33" name="object 1333"/>
            <p:cNvSpPr/>
            <p:nvPr/>
          </p:nvSpPr>
          <p:spPr>
            <a:xfrm>
              <a:off x="3257334" y="11652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34" name="object 1334"/>
            <p:cNvSpPr/>
            <p:nvPr/>
          </p:nvSpPr>
          <p:spPr>
            <a:xfrm>
              <a:off x="3254794" y="116695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35" name="object 1335"/>
            <p:cNvSpPr/>
            <p:nvPr/>
          </p:nvSpPr>
          <p:spPr>
            <a:xfrm>
              <a:off x="3252254" y="116869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36" name="object 1336"/>
            <p:cNvSpPr/>
            <p:nvPr/>
          </p:nvSpPr>
          <p:spPr>
            <a:xfrm>
              <a:off x="3249714" y="117043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37" name="object 1337"/>
            <p:cNvSpPr/>
            <p:nvPr/>
          </p:nvSpPr>
          <p:spPr>
            <a:xfrm>
              <a:off x="3247174" y="117215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38" name="object 1338"/>
            <p:cNvSpPr/>
            <p:nvPr/>
          </p:nvSpPr>
          <p:spPr>
            <a:xfrm>
              <a:off x="3244634" y="11738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39" name="object 1339"/>
            <p:cNvSpPr/>
            <p:nvPr/>
          </p:nvSpPr>
          <p:spPr>
            <a:xfrm>
              <a:off x="3242094" y="11756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40" name="object 1340"/>
            <p:cNvSpPr/>
            <p:nvPr/>
          </p:nvSpPr>
          <p:spPr>
            <a:xfrm>
              <a:off x="3239566" y="11773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41" name="object 1341"/>
            <p:cNvSpPr/>
            <p:nvPr/>
          </p:nvSpPr>
          <p:spPr>
            <a:xfrm>
              <a:off x="3237026" y="11791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42" name="object 1342"/>
            <p:cNvSpPr/>
            <p:nvPr/>
          </p:nvSpPr>
          <p:spPr>
            <a:xfrm>
              <a:off x="3234486" y="11808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43" name="object 1343"/>
            <p:cNvSpPr/>
            <p:nvPr/>
          </p:nvSpPr>
          <p:spPr>
            <a:xfrm>
              <a:off x="3231946" y="11825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44" name="object 1344"/>
            <p:cNvSpPr/>
            <p:nvPr/>
          </p:nvSpPr>
          <p:spPr>
            <a:xfrm>
              <a:off x="3229406" y="11843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45" name="object 1345"/>
            <p:cNvSpPr/>
            <p:nvPr/>
          </p:nvSpPr>
          <p:spPr>
            <a:xfrm>
              <a:off x="3226866" y="11860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46" name="object 1346"/>
            <p:cNvSpPr/>
            <p:nvPr/>
          </p:nvSpPr>
          <p:spPr>
            <a:xfrm>
              <a:off x="3224326" y="11877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47" name="object 1347"/>
            <p:cNvSpPr/>
            <p:nvPr/>
          </p:nvSpPr>
          <p:spPr>
            <a:xfrm>
              <a:off x="3221786" y="11895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48" name="object 1348"/>
            <p:cNvSpPr/>
            <p:nvPr/>
          </p:nvSpPr>
          <p:spPr>
            <a:xfrm>
              <a:off x="3219246" y="11912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49" name="object 1349"/>
            <p:cNvSpPr/>
            <p:nvPr/>
          </p:nvSpPr>
          <p:spPr>
            <a:xfrm>
              <a:off x="3216706" y="11929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50" name="object 1350"/>
            <p:cNvSpPr/>
            <p:nvPr/>
          </p:nvSpPr>
          <p:spPr>
            <a:xfrm>
              <a:off x="3214166" y="11947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51" name="object 1351"/>
            <p:cNvSpPr/>
            <p:nvPr/>
          </p:nvSpPr>
          <p:spPr>
            <a:xfrm>
              <a:off x="3211639" y="11964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52" name="object 1352"/>
            <p:cNvSpPr/>
            <p:nvPr/>
          </p:nvSpPr>
          <p:spPr>
            <a:xfrm>
              <a:off x="3209099" y="11981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53" name="object 1353"/>
            <p:cNvSpPr/>
            <p:nvPr/>
          </p:nvSpPr>
          <p:spPr>
            <a:xfrm>
              <a:off x="3206559" y="11999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54" name="object 1354"/>
            <p:cNvSpPr/>
            <p:nvPr/>
          </p:nvSpPr>
          <p:spPr>
            <a:xfrm>
              <a:off x="3204019" y="12016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55" name="object 1355"/>
            <p:cNvSpPr/>
            <p:nvPr/>
          </p:nvSpPr>
          <p:spPr>
            <a:xfrm>
              <a:off x="3201479" y="12034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56" name="object 1356"/>
            <p:cNvSpPr/>
            <p:nvPr/>
          </p:nvSpPr>
          <p:spPr>
            <a:xfrm>
              <a:off x="3198939" y="12051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57" name="object 1357"/>
            <p:cNvSpPr/>
            <p:nvPr/>
          </p:nvSpPr>
          <p:spPr>
            <a:xfrm>
              <a:off x="3196399" y="12068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58" name="object 1358"/>
            <p:cNvSpPr/>
            <p:nvPr/>
          </p:nvSpPr>
          <p:spPr>
            <a:xfrm>
              <a:off x="3193859" y="12086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59" name="object 1359"/>
            <p:cNvSpPr/>
            <p:nvPr/>
          </p:nvSpPr>
          <p:spPr>
            <a:xfrm>
              <a:off x="3191319" y="12103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60" name="object 1360"/>
            <p:cNvSpPr/>
            <p:nvPr/>
          </p:nvSpPr>
          <p:spPr>
            <a:xfrm>
              <a:off x="3188779" y="12120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61" name="object 1361"/>
            <p:cNvSpPr/>
            <p:nvPr/>
          </p:nvSpPr>
          <p:spPr>
            <a:xfrm>
              <a:off x="3186252" y="12138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62" name="object 1362"/>
            <p:cNvSpPr/>
            <p:nvPr/>
          </p:nvSpPr>
          <p:spPr>
            <a:xfrm>
              <a:off x="3183712" y="12155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63" name="object 1363"/>
            <p:cNvSpPr/>
            <p:nvPr/>
          </p:nvSpPr>
          <p:spPr>
            <a:xfrm>
              <a:off x="3181172" y="12172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64" name="object 1364"/>
            <p:cNvSpPr/>
            <p:nvPr/>
          </p:nvSpPr>
          <p:spPr>
            <a:xfrm>
              <a:off x="3178632" y="12190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65" name="object 1365"/>
            <p:cNvSpPr/>
            <p:nvPr/>
          </p:nvSpPr>
          <p:spPr>
            <a:xfrm>
              <a:off x="3176092" y="12207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66" name="object 1366"/>
            <p:cNvSpPr/>
            <p:nvPr/>
          </p:nvSpPr>
          <p:spPr>
            <a:xfrm>
              <a:off x="3173552" y="12225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67" name="object 1367"/>
            <p:cNvSpPr/>
            <p:nvPr/>
          </p:nvSpPr>
          <p:spPr>
            <a:xfrm>
              <a:off x="3171012" y="12242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68" name="object 1368"/>
            <p:cNvSpPr/>
            <p:nvPr/>
          </p:nvSpPr>
          <p:spPr>
            <a:xfrm>
              <a:off x="3168472" y="12259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69" name="object 1369"/>
            <p:cNvSpPr/>
            <p:nvPr/>
          </p:nvSpPr>
          <p:spPr>
            <a:xfrm>
              <a:off x="3165932" y="12277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70" name="object 1370"/>
            <p:cNvSpPr/>
            <p:nvPr/>
          </p:nvSpPr>
          <p:spPr>
            <a:xfrm>
              <a:off x="3163392" y="12294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71" name="object 1371"/>
            <p:cNvSpPr/>
            <p:nvPr/>
          </p:nvSpPr>
          <p:spPr>
            <a:xfrm>
              <a:off x="3160864" y="12311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72" name="object 1372"/>
            <p:cNvSpPr/>
            <p:nvPr/>
          </p:nvSpPr>
          <p:spPr>
            <a:xfrm>
              <a:off x="3158325" y="12329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73" name="object 1373"/>
            <p:cNvSpPr/>
            <p:nvPr/>
          </p:nvSpPr>
          <p:spPr>
            <a:xfrm>
              <a:off x="3155784" y="12346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74" name="object 1374"/>
            <p:cNvSpPr/>
            <p:nvPr/>
          </p:nvSpPr>
          <p:spPr>
            <a:xfrm>
              <a:off x="3153244" y="12363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75" name="object 1375"/>
            <p:cNvSpPr/>
            <p:nvPr/>
          </p:nvSpPr>
          <p:spPr>
            <a:xfrm>
              <a:off x="3150704" y="12381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76" name="object 1376"/>
            <p:cNvSpPr/>
            <p:nvPr/>
          </p:nvSpPr>
          <p:spPr>
            <a:xfrm>
              <a:off x="3148164" y="12398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77" name="object 1377"/>
            <p:cNvSpPr/>
            <p:nvPr/>
          </p:nvSpPr>
          <p:spPr>
            <a:xfrm>
              <a:off x="3145625" y="12415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78" name="object 1378"/>
            <p:cNvSpPr/>
            <p:nvPr/>
          </p:nvSpPr>
          <p:spPr>
            <a:xfrm>
              <a:off x="3143084" y="12433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79" name="object 1379"/>
            <p:cNvSpPr/>
            <p:nvPr/>
          </p:nvSpPr>
          <p:spPr>
            <a:xfrm>
              <a:off x="3140544" y="12450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80" name="object 1380"/>
            <p:cNvSpPr/>
            <p:nvPr/>
          </p:nvSpPr>
          <p:spPr>
            <a:xfrm>
              <a:off x="3138004" y="124679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81" name="object 1381"/>
            <p:cNvSpPr/>
            <p:nvPr/>
          </p:nvSpPr>
          <p:spPr>
            <a:xfrm>
              <a:off x="3135464" y="12485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82" name="object 1382"/>
            <p:cNvSpPr/>
            <p:nvPr/>
          </p:nvSpPr>
          <p:spPr>
            <a:xfrm>
              <a:off x="3132937" y="12502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83" name="object 1383"/>
            <p:cNvSpPr/>
            <p:nvPr/>
          </p:nvSpPr>
          <p:spPr>
            <a:xfrm>
              <a:off x="3130397" y="12520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84" name="object 1384"/>
            <p:cNvSpPr/>
            <p:nvPr/>
          </p:nvSpPr>
          <p:spPr>
            <a:xfrm>
              <a:off x="3127857" y="12537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85" name="object 1385"/>
            <p:cNvSpPr/>
            <p:nvPr/>
          </p:nvSpPr>
          <p:spPr>
            <a:xfrm>
              <a:off x="3125317" y="12554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86" name="object 1386"/>
            <p:cNvSpPr/>
            <p:nvPr/>
          </p:nvSpPr>
          <p:spPr>
            <a:xfrm>
              <a:off x="3122777" y="12572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87" name="object 1387"/>
            <p:cNvSpPr/>
            <p:nvPr/>
          </p:nvSpPr>
          <p:spPr>
            <a:xfrm>
              <a:off x="3120237" y="12589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88" name="object 1388"/>
            <p:cNvSpPr/>
            <p:nvPr/>
          </p:nvSpPr>
          <p:spPr>
            <a:xfrm>
              <a:off x="3117697" y="12606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89" name="object 1389"/>
            <p:cNvSpPr/>
            <p:nvPr/>
          </p:nvSpPr>
          <p:spPr>
            <a:xfrm>
              <a:off x="3115157" y="12624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90" name="object 1390"/>
            <p:cNvSpPr/>
            <p:nvPr/>
          </p:nvSpPr>
          <p:spPr>
            <a:xfrm>
              <a:off x="3112617" y="12641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91" name="object 1391"/>
            <p:cNvSpPr/>
            <p:nvPr/>
          </p:nvSpPr>
          <p:spPr>
            <a:xfrm>
              <a:off x="3110077" y="12658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92" name="object 1392"/>
            <p:cNvSpPr/>
            <p:nvPr/>
          </p:nvSpPr>
          <p:spPr>
            <a:xfrm>
              <a:off x="3107550" y="12676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93" name="object 1393"/>
            <p:cNvSpPr/>
            <p:nvPr/>
          </p:nvSpPr>
          <p:spPr>
            <a:xfrm>
              <a:off x="3105010" y="12693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94" name="object 1394"/>
            <p:cNvSpPr/>
            <p:nvPr/>
          </p:nvSpPr>
          <p:spPr>
            <a:xfrm>
              <a:off x="3102470" y="12711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95" name="object 1395"/>
            <p:cNvSpPr/>
            <p:nvPr/>
          </p:nvSpPr>
          <p:spPr>
            <a:xfrm>
              <a:off x="3099930" y="12728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96" name="object 1396"/>
            <p:cNvSpPr/>
            <p:nvPr/>
          </p:nvSpPr>
          <p:spPr>
            <a:xfrm>
              <a:off x="3097390" y="12745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97" name="object 1397"/>
            <p:cNvSpPr/>
            <p:nvPr/>
          </p:nvSpPr>
          <p:spPr>
            <a:xfrm>
              <a:off x="3094850" y="127631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98" name="object 1398"/>
            <p:cNvSpPr/>
            <p:nvPr/>
          </p:nvSpPr>
          <p:spPr>
            <a:xfrm>
              <a:off x="3092310" y="12780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99" name="object 1399"/>
            <p:cNvSpPr/>
            <p:nvPr/>
          </p:nvSpPr>
          <p:spPr>
            <a:xfrm>
              <a:off x="3089770" y="12797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00" name="object 1400"/>
            <p:cNvSpPr/>
            <p:nvPr/>
          </p:nvSpPr>
          <p:spPr>
            <a:xfrm>
              <a:off x="3087230" y="12815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01" name="object 1401"/>
            <p:cNvSpPr/>
            <p:nvPr/>
          </p:nvSpPr>
          <p:spPr>
            <a:xfrm>
              <a:off x="3084690" y="12832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02" name="object 1402"/>
            <p:cNvSpPr/>
            <p:nvPr/>
          </p:nvSpPr>
          <p:spPr>
            <a:xfrm>
              <a:off x="3082163" y="12849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03" name="object 1403"/>
            <p:cNvSpPr/>
            <p:nvPr/>
          </p:nvSpPr>
          <p:spPr>
            <a:xfrm>
              <a:off x="3079623" y="12867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04" name="object 1404"/>
            <p:cNvSpPr/>
            <p:nvPr/>
          </p:nvSpPr>
          <p:spPr>
            <a:xfrm>
              <a:off x="3077083" y="12884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05" name="object 1405"/>
            <p:cNvSpPr/>
            <p:nvPr/>
          </p:nvSpPr>
          <p:spPr>
            <a:xfrm>
              <a:off x="3074543" y="12901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06" name="object 1406"/>
            <p:cNvSpPr/>
            <p:nvPr/>
          </p:nvSpPr>
          <p:spPr>
            <a:xfrm>
              <a:off x="3072003" y="12919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07" name="object 1407"/>
            <p:cNvSpPr/>
            <p:nvPr/>
          </p:nvSpPr>
          <p:spPr>
            <a:xfrm>
              <a:off x="3069463" y="12936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08" name="object 1408"/>
            <p:cNvSpPr/>
            <p:nvPr/>
          </p:nvSpPr>
          <p:spPr>
            <a:xfrm>
              <a:off x="3066923" y="12954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09" name="object 1409"/>
            <p:cNvSpPr/>
            <p:nvPr/>
          </p:nvSpPr>
          <p:spPr>
            <a:xfrm>
              <a:off x="3064383" y="12971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10" name="object 1410"/>
            <p:cNvSpPr/>
            <p:nvPr/>
          </p:nvSpPr>
          <p:spPr>
            <a:xfrm>
              <a:off x="3061843" y="12988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11" name="object 1411"/>
            <p:cNvSpPr/>
            <p:nvPr/>
          </p:nvSpPr>
          <p:spPr>
            <a:xfrm>
              <a:off x="3059303" y="13006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12" name="object 1412"/>
            <p:cNvSpPr/>
            <p:nvPr/>
          </p:nvSpPr>
          <p:spPr>
            <a:xfrm>
              <a:off x="3056763" y="13023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13" name="object 1413"/>
            <p:cNvSpPr/>
            <p:nvPr/>
          </p:nvSpPr>
          <p:spPr>
            <a:xfrm>
              <a:off x="3054235" y="13040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14" name="object 1414"/>
            <p:cNvSpPr/>
            <p:nvPr/>
          </p:nvSpPr>
          <p:spPr>
            <a:xfrm>
              <a:off x="3051695" y="13058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15" name="object 1415"/>
            <p:cNvSpPr/>
            <p:nvPr/>
          </p:nvSpPr>
          <p:spPr>
            <a:xfrm>
              <a:off x="3049155" y="13075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16" name="object 1416"/>
            <p:cNvSpPr/>
            <p:nvPr/>
          </p:nvSpPr>
          <p:spPr>
            <a:xfrm>
              <a:off x="3046615" y="13092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17" name="object 1417"/>
            <p:cNvSpPr/>
            <p:nvPr/>
          </p:nvSpPr>
          <p:spPr>
            <a:xfrm>
              <a:off x="3044075" y="13110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18" name="object 1418"/>
            <p:cNvSpPr/>
            <p:nvPr/>
          </p:nvSpPr>
          <p:spPr>
            <a:xfrm>
              <a:off x="3041535" y="13127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19" name="object 1419"/>
            <p:cNvSpPr/>
            <p:nvPr/>
          </p:nvSpPr>
          <p:spPr>
            <a:xfrm>
              <a:off x="3038995" y="13145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20" name="object 1420"/>
            <p:cNvSpPr/>
            <p:nvPr/>
          </p:nvSpPr>
          <p:spPr>
            <a:xfrm>
              <a:off x="3036455" y="13162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21" name="object 1421"/>
            <p:cNvSpPr/>
            <p:nvPr/>
          </p:nvSpPr>
          <p:spPr>
            <a:xfrm>
              <a:off x="3033915" y="13179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22" name="object 1422"/>
            <p:cNvSpPr/>
            <p:nvPr/>
          </p:nvSpPr>
          <p:spPr>
            <a:xfrm>
              <a:off x="3031375" y="13197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23" name="object 1423"/>
            <p:cNvSpPr/>
            <p:nvPr/>
          </p:nvSpPr>
          <p:spPr>
            <a:xfrm>
              <a:off x="3028848" y="13214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24" name="object 1424"/>
            <p:cNvSpPr/>
            <p:nvPr/>
          </p:nvSpPr>
          <p:spPr>
            <a:xfrm>
              <a:off x="3026308" y="13231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25" name="object 1425"/>
            <p:cNvSpPr/>
            <p:nvPr/>
          </p:nvSpPr>
          <p:spPr>
            <a:xfrm>
              <a:off x="3023768" y="13249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26" name="object 1426"/>
            <p:cNvSpPr/>
            <p:nvPr/>
          </p:nvSpPr>
          <p:spPr>
            <a:xfrm>
              <a:off x="3021228" y="13266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27" name="object 1427"/>
            <p:cNvSpPr/>
            <p:nvPr/>
          </p:nvSpPr>
          <p:spPr>
            <a:xfrm>
              <a:off x="3018688" y="13283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28" name="object 1428"/>
            <p:cNvSpPr/>
            <p:nvPr/>
          </p:nvSpPr>
          <p:spPr>
            <a:xfrm>
              <a:off x="3016148" y="13301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29" name="object 1429"/>
            <p:cNvSpPr/>
            <p:nvPr/>
          </p:nvSpPr>
          <p:spPr>
            <a:xfrm>
              <a:off x="3013608" y="13318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30" name="object 1430"/>
            <p:cNvSpPr/>
            <p:nvPr/>
          </p:nvSpPr>
          <p:spPr>
            <a:xfrm>
              <a:off x="3011068" y="13335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31" name="object 1431"/>
            <p:cNvSpPr/>
            <p:nvPr/>
          </p:nvSpPr>
          <p:spPr>
            <a:xfrm>
              <a:off x="3008528" y="13353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32" name="object 1432"/>
            <p:cNvSpPr/>
            <p:nvPr/>
          </p:nvSpPr>
          <p:spPr>
            <a:xfrm>
              <a:off x="3005988" y="13370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33" name="object 1433"/>
            <p:cNvSpPr/>
            <p:nvPr/>
          </p:nvSpPr>
          <p:spPr>
            <a:xfrm>
              <a:off x="3003461" y="13387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34" name="object 1434"/>
            <p:cNvSpPr/>
            <p:nvPr/>
          </p:nvSpPr>
          <p:spPr>
            <a:xfrm>
              <a:off x="3000921" y="13405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35" name="object 1435"/>
            <p:cNvSpPr/>
            <p:nvPr/>
          </p:nvSpPr>
          <p:spPr>
            <a:xfrm>
              <a:off x="2998381" y="13422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36" name="object 1436"/>
            <p:cNvSpPr/>
            <p:nvPr/>
          </p:nvSpPr>
          <p:spPr>
            <a:xfrm>
              <a:off x="2995841" y="134401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37" name="object 1437"/>
            <p:cNvSpPr/>
            <p:nvPr/>
          </p:nvSpPr>
          <p:spPr>
            <a:xfrm>
              <a:off x="2993301" y="13457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38" name="object 1438"/>
            <p:cNvSpPr/>
            <p:nvPr/>
          </p:nvSpPr>
          <p:spPr>
            <a:xfrm>
              <a:off x="2990761" y="13474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39" name="object 1439"/>
            <p:cNvSpPr/>
            <p:nvPr/>
          </p:nvSpPr>
          <p:spPr>
            <a:xfrm>
              <a:off x="2988221" y="13492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40" name="object 1440"/>
            <p:cNvSpPr/>
            <p:nvPr/>
          </p:nvSpPr>
          <p:spPr>
            <a:xfrm>
              <a:off x="2985681" y="13509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41" name="object 1441"/>
            <p:cNvSpPr/>
            <p:nvPr/>
          </p:nvSpPr>
          <p:spPr>
            <a:xfrm>
              <a:off x="2983141" y="13526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42" name="object 1442"/>
            <p:cNvSpPr/>
            <p:nvPr/>
          </p:nvSpPr>
          <p:spPr>
            <a:xfrm>
              <a:off x="2980601" y="13544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43" name="object 1443"/>
            <p:cNvSpPr/>
            <p:nvPr/>
          </p:nvSpPr>
          <p:spPr>
            <a:xfrm>
              <a:off x="2978061" y="13561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44" name="object 1444"/>
            <p:cNvSpPr/>
            <p:nvPr/>
          </p:nvSpPr>
          <p:spPr>
            <a:xfrm>
              <a:off x="2975533" y="13578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45" name="object 1445"/>
            <p:cNvSpPr/>
            <p:nvPr/>
          </p:nvSpPr>
          <p:spPr>
            <a:xfrm>
              <a:off x="2972993" y="13596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46" name="object 1446"/>
            <p:cNvSpPr/>
            <p:nvPr/>
          </p:nvSpPr>
          <p:spPr>
            <a:xfrm>
              <a:off x="2970453" y="13613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47" name="object 1447"/>
            <p:cNvSpPr/>
            <p:nvPr/>
          </p:nvSpPr>
          <p:spPr>
            <a:xfrm>
              <a:off x="2967913" y="13631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48" name="object 1448"/>
            <p:cNvSpPr/>
            <p:nvPr/>
          </p:nvSpPr>
          <p:spPr>
            <a:xfrm>
              <a:off x="2965373" y="13648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49" name="object 1449"/>
            <p:cNvSpPr/>
            <p:nvPr/>
          </p:nvSpPr>
          <p:spPr>
            <a:xfrm>
              <a:off x="2962833" y="13665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50" name="object 1450"/>
            <p:cNvSpPr/>
            <p:nvPr/>
          </p:nvSpPr>
          <p:spPr>
            <a:xfrm>
              <a:off x="2960293" y="13683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51" name="object 1451"/>
            <p:cNvSpPr/>
            <p:nvPr/>
          </p:nvSpPr>
          <p:spPr>
            <a:xfrm>
              <a:off x="2957753" y="13700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52" name="object 1452"/>
            <p:cNvSpPr/>
            <p:nvPr/>
          </p:nvSpPr>
          <p:spPr>
            <a:xfrm>
              <a:off x="2955213" y="13717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53" name="object 1453"/>
            <p:cNvSpPr/>
            <p:nvPr/>
          </p:nvSpPr>
          <p:spPr>
            <a:xfrm>
              <a:off x="2952673" y="13735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54" name="object 1454"/>
            <p:cNvSpPr/>
            <p:nvPr/>
          </p:nvSpPr>
          <p:spPr>
            <a:xfrm>
              <a:off x="2950146" y="137525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55" name="object 1455"/>
            <p:cNvSpPr/>
            <p:nvPr/>
          </p:nvSpPr>
          <p:spPr>
            <a:xfrm>
              <a:off x="2947606" y="13769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56" name="object 1456"/>
            <p:cNvSpPr/>
            <p:nvPr/>
          </p:nvSpPr>
          <p:spPr>
            <a:xfrm>
              <a:off x="2945066" y="137872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57" name="object 1457"/>
            <p:cNvSpPr/>
            <p:nvPr/>
          </p:nvSpPr>
          <p:spPr>
            <a:xfrm>
              <a:off x="2942526" y="13804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58" name="object 1458"/>
            <p:cNvSpPr/>
            <p:nvPr/>
          </p:nvSpPr>
          <p:spPr>
            <a:xfrm>
              <a:off x="2939986" y="13821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59" name="object 1459"/>
            <p:cNvSpPr/>
            <p:nvPr/>
          </p:nvSpPr>
          <p:spPr>
            <a:xfrm>
              <a:off x="2937446" y="13839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60" name="object 1460"/>
            <p:cNvSpPr/>
            <p:nvPr/>
          </p:nvSpPr>
          <p:spPr>
            <a:xfrm>
              <a:off x="2934906" y="13856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61" name="object 1461"/>
            <p:cNvSpPr/>
            <p:nvPr/>
          </p:nvSpPr>
          <p:spPr>
            <a:xfrm>
              <a:off x="2932366" y="13873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62" name="object 1462"/>
            <p:cNvSpPr/>
            <p:nvPr/>
          </p:nvSpPr>
          <p:spPr>
            <a:xfrm>
              <a:off x="2929826" y="13891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63" name="object 1463"/>
            <p:cNvSpPr/>
            <p:nvPr/>
          </p:nvSpPr>
          <p:spPr>
            <a:xfrm>
              <a:off x="2927286" y="13908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64" name="object 1464"/>
            <p:cNvSpPr/>
            <p:nvPr/>
          </p:nvSpPr>
          <p:spPr>
            <a:xfrm>
              <a:off x="2924746" y="13926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65" name="object 1465"/>
            <p:cNvSpPr/>
            <p:nvPr/>
          </p:nvSpPr>
          <p:spPr>
            <a:xfrm>
              <a:off x="2922219" y="13943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66" name="object 1466"/>
            <p:cNvSpPr/>
            <p:nvPr/>
          </p:nvSpPr>
          <p:spPr>
            <a:xfrm>
              <a:off x="2919679" y="13960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67" name="object 1467"/>
            <p:cNvSpPr/>
            <p:nvPr/>
          </p:nvSpPr>
          <p:spPr>
            <a:xfrm>
              <a:off x="2917139" y="13978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68" name="object 1468"/>
            <p:cNvSpPr/>
            <p:nvPr/>
          </p:nvSpPr>
          <p:spPr>
            <a:xfrm>
              <a:off x="2914599" y="13995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69" name="object 1469"/>
            <p:cNvSpPr/>
            <p:nvPr/>
          </p:nvSpPr>
          <p:spPr>
            <a:xfrm>
              <a:off x="2912059" y="14012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70" name="object 1470"/>
            <p:cNvSpPr/>
            <p:nvPr/>
          </p:nvSpPr>
          <p:spPr>
            <a:xfrm>
              <a:off x="2909519" y="14030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71" name="object 1471"/>
            <p:cNvSpPr/>
            <p:nvPr/>
          </p:nvSpPr>
          <p:spPr>
            <a:xfrm>
              <a:off x="2906979" y="14047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72" name="object 1472"/>
            <p:cNvSpPr/>
            <p:nvPr/>
          </p:nvSpPr>
          <p:spPr>
            <a:xfrm>
              <a:off x="2904439" y="14064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73" name="object 1473"/>
            <p:cNvSpPr/>
            <p:nvPr/>
          </p:nvSpPr>
          <p:spPr>
            <a:xfrm>
              <a:off x="2901899" y="14082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74" name="object 1474"/>
            <p:cNvSpPr/>
            <p:nvPr/>
          </p:nvSpPr>
          <p:spPr>
            <a:xfrm>
              <a:off x="2899359" y="14099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75" name="object 1475"/>
            <p:cNvSpPr/>
            <p:nvPr/>
          </p:nvSpPr>
          <p:spPr>
            <a:xfrm>
              <a:off x="2896831" y="14117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76" name="object 1476"/>
            <p:cNvSpPr/>
            <p:nvPr/>
          </p:nvSpPr>
          <p:spPr>
            <a:xfrm>
              <a:off x="2894291" y="14134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77" name="object 1477"/>
            <p:cNvSpPr/>
            <p:nvPr/>
          </p:nvSpPr>
          <p:spPr>
            <a:xfrm>
              <a:off x="2891751" y="14151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78" name="object 1478"/>
            <p:cNvSpPr/>
            <p:nvPr/>
          </p:nvSpPr>
          <p:spPr>
            <a:xfrm>
              <a:off x="2889211" y="14169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79" name="object 1479"/>
            <p:cNvSpPr/>
            <p:nvPr/>
          </p:nvSpPr>
          <p:spPr>
            <a:xfrm>
              <a:off x="2886671" y="14186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80" name="object 1480"/>
            <p:cNvSpPr/>
            <p:nvPr/>
          </p:nvSpPr>
          <p:spPr>
            <a:xfrm>
              <a:off x="2884131" y="14203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81" name="object 1481"/>
            <p:cNvSpPr/>
            <p:nvPr/>
          </p:nvSpPr>
          <p:spPr>
            <a:xfrm>
              <a:off x="2881591" y="14221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82" name="object 1482"/>
            <p:cNvSpPr/>
            <p:nvPr/>
          </p:nvSpPr>
          <p:spPr>
            <a:xfrm>
              <a:off x="2879051" y="14238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83" name="object 1483"/>
            <p:cNvSpPr/>
            <p:nvPr/>
          </p:nvSpPr>
          <p:spPr>
            <a:xfrm>
              <a:off x="2876511" y="14255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84" name="object 1484"/>
            <p:cNvSpPr/>
            <p:nvPr/>
          </p:nvSpPr>
          <p:spPr>
            <a:xfrm>
              <a:off x="2873971" y="14273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85" name="object 1485"/>
            <p:cNvSpPr/>
            <p:nvPr/>
          </p:nvSpPr>
          <p:spPr>
            <a:xfrm>
              <a:off x="2871444" y="14290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86" name="object 1486"/>
            <p:cNvSpPr/>
            <p:nvPr/>
          </p:nvSpPr>
          <p:spPr>
            <a:xfrm>
              <a:off x="2868904" y="14307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87" name="object 1487"/>
            <p:cNvSpPr/>
            <p:nvPr/>
          </p:nvSpPr>
          <p:spPr>
            <a:xfrm>
              <a:off x="2866364" y="14325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88" name="object 1488"/>
            <p:cNvSpPr/>
            <p:nvPr/>
          </p:nvSpPr>
          <p:spPr>
            <a:xfrm>
              <a:off x="2863824" y="14342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89" name="object 1489"/>
            <p:cNvSpPr/>
            <p:nvPr/>
          </p:nvSpPr>
          <p:spPr>
            <a:xfrm>
              <a:off x="2861284" y="14360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90" name="object 1490"/>
            <p:cNvSpPr/>
            <p:nvPr/>
          </p:nvSpPr>
          <p:spPr>
            <a:xfrm>
              <a:off x="2858744" y="14377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91" name="object 1491"/>
            <p:cNvSpPr/>
            <p:nvPr/>
          </p:nvSpPr>
          <p:spPr>
            <a:xfrm>
              <a:off x="2856204" y="14394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92" name="object 1492"/>
            <p:cNvSpPr/>
            <p:nvPr/>
          </p:nvSpPr>
          <p:spPr>
            <a:xfrm>
              <a:off x="2853664" y="14412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93" name="object 1493"/>
            <p:cNvSpPr/>
            <p:nvPr/>
          </p:nvSpPr>
          <p:spPr>
            <a:xfrm>
              <a:off x="2851124" y="14429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94" name="object 1494"/>
            <p:cNvSpPr/>
            <p:nvPr/>
          </p:nvSpPr>
          <p:spPr>
            <a:xfrm>
              <a:off x="2848584" y="14446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95" name="object 1495"/>
            <p:cNvSpPr/>
            <p:nvPr/>
          </p:nvSpPr>
          <p:spPr>
            <a:xfrm>
              <a:off x="2846044" y="14464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96" name="object 1496"/>
            <p:cNvSpPr/>
            <p:nvPr/>
          </p:nvSpPr>
          <p:spPr>
            <a:xfrm>
              <a:off x="2843517" y="14481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97" name="object 1497"/>
            <p:cNvSpPr/>
            <p:nvPr/>
          </p:nvSpPr>
          <p:spPr>
            <a:xfrm>
              <a:off x="2840977" y="14498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98" name="object 1498"/>
            <p:cNvSpPr/>
            <p:nvPr/>
          </p:nvSpPr>
          <p:spPr>
            <a:xfrm>
              <a:off x="2838437" y="14516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99" name="object 1499"/>
            <p:cNvSpPr/>
            <p:nvPr/>
          </p:nvSpPr>
          <p:spPr>
            <a:xfrm>
              <a:off x="2835897" y="14533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00" name="object 1500"/>
            <p:cNvSpPr/>
            <p:nvPr/>
          </p:nvSpPr>
          <p:spPr>
            <a:xfrm>
              <a:off x="2833357" y="14551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01" name="object 1501"/>
            <p:cNvSpPr/>
            <p:nvPr/>
          </p:nvSpPr>
          <p:spPr>
            <a:xfrm>
              <a:off x="2830817" y="14568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02" name="object 1502"/>
            <p:cNvSpPr/>
            <p:nvPr/>
          </p:nvSpPr>
          <p:spPr>
            <a:xfrm>
              <a:off x="2828277" y="14585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03" name="object 1503"/>
            <p:cNvSpPr/>
            <p:nvPr/>
          </p:nvSpPr>
          <p:spPr>
            <a:xfrm>
              <a:off x="2825737" y="14603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04" name="object 1504"/>
            <p:cNvSpPr/>
            <p:nvPr/>
          </p:nvSpPr>
          <p:spPr>
            <a:xfrm>
              <a:off x="2823197" y="14620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05" name="object 1505"/>
            <p:cNvSpPr/>
            <p:nvPr/>
          </p:nvSpPr>
          <p:spPr>
            <a:xfrm>
              <a:off x="2820657" y="14637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06" name="object 1506"/>
            <p:cNvSpPr/>
            <p:nvPr/>
          </p:nvSpPr>
          <p:spPr>
            <a:xfrm>
              <a:off x="2818130" y="14655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07" name="object 1507"/>
            <p:cNvSpPr/>
            <p:nvPr/>
          </p:nvSpPr>
          <p:spPr>
            <a:xfrm>
              <a:off x="2815590" y="14672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08" name="object 1508"/>
            <p:cNvSpPr/>
            <p:nvPr/>
          </p:nvSpPr>
          <p:spPr>
            <a:xfrm>
              <a:off x="2813050" y="14689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09" name="object 1509"/>
            <p:cNvSpPr/>
            <p:nvPr/>
          </p:nvSpPr>
          <p:spPr>
            <a:xfrm>
              <a:off x="2810510" y="14707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10" name="object 1510"/>
            <p:cNvSpPr/>
            <p:nvPr/>
          </p:nvSpPr>
          <p:spPr>
            <a:xfrm>
              <a:off x="2807970" y="14724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11" name="object 1511"/>
            <p:cNvSpPr/>
            <p:nvPr/>
          </p:nvSpPr>
          <p:spPr>
            <a:xfrm>
              <a:off x="2805430" y="14741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12" name="object 1512"/>
            <p:cNvSpPr/>
            <p:nvPr/>
          </p:nvSpPr>
          <p:spPr>
            <a:xfrm>
              <a:off x="2802890" y="14759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13" name="object 1513"/>
            <p:cNvSpPr/>
            <p:nvPr/>
          </p:nvSpPr>
          <p:spPr>
            <a:xfrm>
              <a:off x="2800350" y="14776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14" name="object 1514"/>
            <p:cNvSpPr/>
            <p:nvPr/>
          </p:nvSpPr>
          <p:spPr>
            <a:xfrm>
              <a:off x="2797810" y="147939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15" name="object 1515"/>
            <p:cNvSpPr/>
            <p:nvPr/>
          </p:nvSpPr>
          <p:spPr>
            <a:xfrm>
              <a:off x="2795270" y="14811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16" name="object 1516"/>
            <p:cNvSpPr/>
            <p:nvPr/>
          </p:nvSpPr>
          <p:spPr>
            <a:xfrm>
              <a:off x="2792742" y="14828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17" name="object 1517"/>
            <p:cNvSpPr/>
            <p:nvPr/>
          </p:nvSpPr>
          <p:spPr>
            <a:xfrm>
              <a:off x="2790202" y="14846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18" name="object 1518"/>
            <p:cNvSpPr/>
            <p:nvPr/>
          </p:nvSpPr>
          <p:spPr>
            <a:xfrm>
              <a:off x="2787662" y="14863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19" name="object 1519"/>
            <p:cNvSpPr/>
            <p:nvPr/>
          </p:nvSpPr>
          <p:spPr>
            <a:xfrm>
              <a:off x="2785122" y="14880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20" name="object 1520"/>
            <p:cNvSpPr/>
            <p:nvPr/>
          </p:nvSpPr>
          <p:spPr>
            <a:xfrm>
              <a:off x="2782582" y="148982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21" name="object 1521"/>
            <p:cNvSpPr/>
            <p:nvPr/>
          </p:nvSpPr>
          <p:spPr>
            <a:xfrm>
              <a:off x="2780042" y="14915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22" name="object 1522"/>
            <p:cNvSpPr/>
            <p:nvPr/>
          </p:nvSpPr>
          <p:spPr>
            <a:xfrm>
              <a:off x="2777502" y="14932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23" name="object 1523"/>
            <p:cNvSpPr/>
            <p:nvPr/>
          </p:nvSpPr>
          <p:spPr>
            <a:xfrm>
              <a:off x="2774962" y="14950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24" name="object 1524"/>
            <p:cNvSpPr/>
            <p:nvPr/>
          </p:nvSpPr>
          <p:spPr>
            <a:xfrm>
              <a:off x="2772422" y="14967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25" name="object 1525"/>
            <p:cNvSpPr/>
            <p:nvPr/>
          </p:nvSpPr>
          <p:spPr>
            <a:xfrm>
              <a:off x="2769882" y="14984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26" name="object 1526"/>
            <p:cNvSpPr/>
            <p:nvPr/>
          </p:nvSpPr>
          <p:spPr>
            <a:xfrm>
              <a:off x="2767342" y="15002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27" name="object 1527"/>
            <p:cNvSpPr/>
            <p:nvPr/>
          </p:nvSpPr>
          <p:spPr>
            <a:xfrm>
              <a:off x="2764815" y="15019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28" name="object 1528"/>
            <p:cNvSpPr/>
            <p:nvPr/>
          </p:nvSpPr>
          <p:spPr>
            <a:xfrm>
              <a:off x="2762275" y="15037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29" name="object 1529"/>
            <p:cNvSpPr/>
            <p:nvPr/>
          </p:nvSpPr>
          <p:spPr>
            <a:xfrm>
              <a:off x="2759735" y="15054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30" name="object 1530"/>
            <p:cNvSpPr/>
            <p:nvPr/>
          </p:nvSpPr>
          <p:spPr>
            <a:xfrm>
              <a:off x="2757195" y="15071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31" name="object 1531"/>
            <p:cNvSpPr/>
            <p:nvPr/>
          </p:nvSpPr>
          <p:spPr>
            <a:xfrm>
              <a:off x="2754655" y="150891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32" name="object 1532"/>
            <p:cNvSpPr/>
            <p:nvPr/>
          </p:nvSpPr>
          <p:spPr>
            <a:xfrm>
              <a:off x="2752115" y="15106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33" name="object 1533"/>
            <p:cNvSpPr/>
            <p:nvPr/>
          </p:nvSpPr>
          <p:spPr>
            <a:xfrm>
              <a:off x="2749575" y="15123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34" name="object 1534"/>
            <p:cNvSpPr/>
            <p:nvPr/>
          </p:nvSpPr>
          <p:spPr>
            <a:xfrm>
              <a:off x="2747035" y="15141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35" name="object 1535"/>
            <p:cNvSpPr/>
            <p:nvPr/>
          </p:nvSpPr>
          <p:spPr>
            <a:xfrm>
              <a:off x="2744495" y="15158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36" name="object 1536"/>
            <p:cNvSpPr/>
            <p:nvPr/>
          </p:nvSpPr>
          <p:spPr>
            <a:xfrm>
              <a:off x="2741955" y="15175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37" name="object 1537"/>
            <p:cNvSpPr/>
            <p:nvPr/>
          </p:nvSpPr>
          <p:spPr>
            <a:xfrm>
              <a:off x="2739428" y="15193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38" name="object 1538"/>
            <p:cNvSpPr/>
            <p:nvPr/>
          </p:nvSpPr>
          <p:spPr>
            <a:xfrm>
              <a:off x="2736888" y="15210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39" name="object 1539"/>
            <p:cNvSpPr/>
            <p:nvPr/>
          </p:nvSpPr>
          <p:spPr>
            <a:xfrm>
              <a:off x="2734348" y="15227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40" name="object 1540"/>
            <p:cNvSpPr/>
            <p:nvPr/>
          </p:nvSpPr>
          <p:spPr>
            <a:xfrm>
              <a:off x="2731808" y="15245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41" name="object 1541"/>
            <p:cNvSpPr/>
            <p:nvPr/>
          </p:nvSpPr>
          <p:spPr>
            <a:xfrm>
              <a:off x="2729268" y="15262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42" name="object 1542"/>
            <p:cNvSpPr/>
            <p:nvPr/>
          </p:nvSpPr>
          <p:spPr>
            <a:xfrm>
              <a:off x="2726728" y="15280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43" name="object 1543"/>
            <p:cNvSpPr/>
            <p:nvPr/>
          </p:nvSpPr>
          <p:spPr>
            <a:xfrm>
              <a:off x="2724188" y="15297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44" name="object 1544"/>
            <p:cNvSpPr/>
            <p:nvPr/>
          </p:nvSpPr>
          <p:spPr>
            <a:xfrm>
              <a:off x="2721648" y="15314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45" name="object 1545"/>
            <p:cNvSpPr/>
            <p:nvPr/>
          </p:nvSpPr>
          <p:spPr>
            <a:xfrm>
              <a:off x="2719108" y="15332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46" name="object 1546"/>
            <p:cNvSpPr/>
            <p:nvPr/>
          </p:nvSpPr>
          <p:spPr>
            <a:xfrm>
              <a:off x="2716568" y="15349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47" name="object 1547"/>
            <p:cNvSpPr/>
            <p:nvPr/>
          </p:nvSpPr>
          <p:spPr>
            <a:xfrm>
              <a:off x="2714040" y="15366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48" name="object 1548"/>
            <p:cNvSpPr/>
            <p:nvPr/>
          </p:nvSpPr>
          <p:spPr>
            <a:xfrm>
              <a:off x="2711500" y="15384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49" name="object 1549"/>
            <p:cNvSpPr/>
            <p:nvPr/>
          </p:nvSpPr>
          <p:spPr>
            <a:xfrm>
              <a:off x="2708960" y="15401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50" name="object 1550"/>
            <p:cNvSpPr/>
            <p:nvPr/>
          </p:nvSpPr>
          <p:spPr>
            <a:xfrm>
              <a:off x="2706420" y="15418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51" name="object 1551"/>
            <p:cNvSpPr/>
            <p:nvPr/>
          </p:nvSpPr>
          <p:spPr>
            <a:xfrm>
              <a:off x="2703880" y="15436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52" name="object 1552"/>
            <p:cNvSpPr/>
            <p:nvPr/>
          </p:nvSpPr>
          <p:spPr>
            <a:xfrm>
              <a:off x="2701340" y="15453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53" name="object 1553"/>
            <p:cNvSpPr/>
            <p:nvPr/>
          </p:nvSpPr>
          <p:spPr>
            <a:xfrm>
              <a:off x="2698800" y="15471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54" name="object 1554"/>
            <p:cNvSpPr/>
            <p:nvPr/>
          </p:nvSpPr>
          <p:spPr>
            <a:xfrm>
              <a:off x="2696260" y="15488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55" name="object 1555"/>
            <p:cNvSpPr/>
            <p:nvPr/>
          </p:nvSpPr>
          <p:spPr>
            <a:xfrm>
              <a:off x="2693720" y="15505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56" name="object 1556"/>
            <p:cNvSpPr/>
            <p:nvPr/>
          </p:nvSpPr>
          <p:spPr>
            <a:xfrm>
              <a:off x="2691180" y="15523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57" name="object 1557"/>
            <p:cNvSpPr/>
            <p:nvPr/>
          </p:nvSpPr>
          <p:spPr>
            <a:xfrm>
              <a:off x="2688640" y="15540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58" name="object 1558"/>
            <p:cNvSpPr/>
            <p:nvPr/>
          </p:nvSpPr>
          <p:spPr>
            <a:xfrm>
              <a:off x="2686113" y="15557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59" name="object 1559"/>
            <p:cNvSpPr/>
            <p:nvPr/>
          </p:nvSpPr>
          <p:spPr>
            <a:xfrm>
              <a:off x="2683573" y="155751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60" name="object 1560"/>
            <p:cNvSpPr/>
            <p:nvPr/>
          </p:nvSpPr>
          <p:spPr>
            <a:xfrm>
              <a:off x="2681033" y="15592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61" name="object 1561"/>
            <p:cNvSpPr/>
            <p:nvPr/>
          </p:nvSpPr>
          <p:spPr>
            <a:xfrm>
              <a:off x="2678493" y="15609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62" name="object 1562"/>
            <p:cNvSpPr/>
            <p:nvPr/>
          </p:nvSpPr>
          <p:spPr>
            <a:xfrm>
              <a:off x="2675953" y="15627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63" name="object 1563"/>
            <p:cNvSpPr/>
            <p:nvPr/>
          </p:nvSpPr>
          <p:spPr>
            <a:xfrm>
              <a:off x="2673413" y="15644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64" name="object 1564"/>
            <p:cNvSpPr/>
            <p:nvPr/>
          </p:nvSpPr>
          <p:spPr>
            <a:xfrm>
              <a:off x="2670873" y="15661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65" name="object 1565"/>
            <p:cNvSpPr/>
            <p:nvPr/>
          </p:nvSpPr>
          <p:spPr>
            <a:xfrm>
              <a:off x="2668333" y="15679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66" name="object 1566"/>
            <p:cNvSpPr/>
            <p:nvPr/>
          </p:nvSpPr>
          <p:spPr>
            <a:xfrm>
              <a:off x="2665793" y="15696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67" name="object 1567"/>
            <p:cNvSpPr/>
            <p:nvPr/>
          </p:nvSpPr>
          <p:spPr>
            <a:xfrm>
              <a:off x="2663253" y="15713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68" name="object 1568"/>
            <p:cNvSpPr/>
            <p:nvPr/>
          </p:nvSpPr>
          <p:spPr>
            <a:xfrm>
              <a:off x="2660726" y="15731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69" name="object 1569"/>
            <p:cNvSpPr/>
            <p:nvPr/>
          </p:nvSpPr>
          <p:spPr>
            <a:xfrm>
              <a:off x="2658186" y="15748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70" name="object 1570"/>
            <p:cNvSpPr/>
            <p:nvPr/>
          </p:nvSpPr>
          <p:spPr>
            <a:xfrm>
              <a:off x="2655646" y="15766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71" name="object 1571"/>
            <p:cNvSpPr/>
            <p:nvPr/>
          </p:nvSpPr>
          <p:spPr>
            <a:xfrm>
              <a:off x="2653106" y="15783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72" name="object 1572"/>
            <p:cNvSpPr/>
            <p:nvPr/>
          </p:nvSpPr>
          <p:spPr>
            <a:xfrm>
              <a:off x="2650566" y="15800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73" name="object 1573"/>
            <p:cNvSpPr/>
            <p:nvPr/>
          </p:nvSpPr>
          <p:spPr>
            <a:xfrm>
              <a:off x="2648026" y="15818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74" name="object 1574"/>
            <p:cNvSpPr/>
            <p:nvPr/>
          </p:nvSpPr>
          <p:spPr>
            <a:xfrm>
              <a:off x="2645486" y="15835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75" name="object 1575"/>
            <p:cNvSpPr/>
            <p:nvPr/>
          </p:nvSpPr>
          <p:spPr>
            <a:xfrm>
              <a:off x="2642946" y="15852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76" name="object 1576"/>
            <p:cNvSpPr/>
            <p:nvPr/>
          </p:nvSpPr>
          <p:spPr>
            <a:xfrm>
              <a:off x="2640406" y="15870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77" name="object 1577"/>
            <p:cNvSpPr/>
            <p:nvPr/>
          </p:nvSpPr>
          <p:spPr>
            <a:xfrm>
              <a:off x="2637866" y="158875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78" name="object 1578"/>
            <p:cNvSpPr/>
            <p:nvPr/>
          </p:nvSpPr>
          <p:spPr>
            <a:xfrm>
              <a:off x="2635338" y="159049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79" name="object 1579"/>
            <p:cNvSpPr/>
            <p:nvPr/>
          </p:nvSpPr>
          <p:spPr>
            <a:xfrm>
              <a:off x="2632798" y="15922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80" name="object 1580"/>
            <p:cNvSpPr/>
            <p:nvPr/>
          </p:nvSpPr>
          <p:spPr>
            <a:xfrm>
              <a:off x="2630258" y="15939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81" name="object 1581"/>
            <p:cNvSpPr/>
            <p:nvPr/>
          </p:nvSpPr>
          <p:spPr>
            <a:xfrm>
              <a:off x="2627718" y="15957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82" name="object 1582"/>
            <p:cNvSpPr/>
            <p:nvPr/>
          </p:nvSpPr>
          <p:spPr>
            <a:xfrm>
              <a:off x="2625178" y="15974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83" name="object 1583"/>
            <p:cNvSpPr/>
            <p:nvPr/>
          </p:nvSpPr>
          <p:spPr>
            <a:xfrm>
              <a:off x="2622638" y="15991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84" name="object 1584"/>
            <p:cNvSpPr/>
            <p:nvPr/>
          </p:nvSpPr>
          <p:spPr>
            <a:xfrm>
              <a:off x="2620098" y="16009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85" name="object 1585"/>
            <p:cNvSpPr/>
            <p:nvPr/>
          </p:nvSpPr>
          <p:spPr>
            <a:xfrm>
              <a:off x="2617558" y="16026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86" name="object 1586"/>
            <p:cNvSpPr/>
            <p:nvPr/>
          </p:nvSpPr>
          <p:spPr>
            <a:xfrm>
              <a:off x="2615018" y="16043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87" name="object 1587"/>
            <p:cNvSpPr/>
            <p:nvPr/>
          </p:nvSpPr>
          <p:spPr>
            <a:xfrm>
              <a:off x="2612478" y="16061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88" name="object 1588"/>
            <p:cNvSpPr/>
            <p:nvPr/>
          </p:nvSpPr>
          <p:spPr>
            <a:xfrm>
              <a:off x="2609938" y="16078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89" name="object 1589"/>
            <p:cNvSpPr/>
            <p:nvPr/>
          </p:nvSpPr>
          <p:spPr>
            <a:xfrm>
              <a:off x="2607411" y="16095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90" name="object 1590"/>
            <p:cNvSpPr/>
            <p:nvPr/>
          </p:nvSpPr>
          <p:spPr>
            <a:xfrm>
              <a:off x="2604871" y="16113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91" name="object 1591"/>
            <p:cNvSpPr/>
            <p:nvPr/>
          </p:nvSpPr>
          <p:spPr>
            <a:xfrm>
              <a:off x="2602331" y="16130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92" name="object 1592"/>
            <p:cNvSpPr/>
            <p:nvPr/>
          </p:nvSpPr>
          <p:spPr>
            <a:xfrm>
              <a:off x="2599791" y="16147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93" name="object 1593"/>
            <p:cNvSpPr/>
            <p:nvPr/>
          </p:nvSpPr>
          <p:spPr>
            <a:xfrm>
              <a:off x="2597251" y="16165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94" name="object 1594"/>
            <p:cNvSpPr/>
            <p:nvPr/>
          </p:nvSpPr>
          <p:spPr>
            <a:xfrm>
              <a:off x="2594711" y="16182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95" name="object 1595"/>
            <p:cNvSpPr/>
            <p:nvPr/>
          </p:nvSpPr>
          <p:spPr>
            <a:xfrm>
              <a:off x="2592171" y="162001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96" name="object 1596"/>
            <p:cNvSpPr/>
            <p:nvPr/>
          </p:nvSpPr>
          <p:spPr>
            <a:xfrm>
              <a:off x="2589631" y="16217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97" name="object 1597"/>
            <p:cNvSpPr/>
            <p:nvPr/>
          </p:nvSpPr>
          <p:spPr>
            <a:xfrm>
              <a:off x="2587091" y="16234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98" name="object 1598"/>
            <p:cNvSpPr/>
            <p:nvPr/>
          </p:nvSpPr>
          <p:spPr>
            <a:xfrm>
              <a:off x="2584551" y="16252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99" name="object 1599"/>
            <p:cNvSpPr/>
            <p:nvPr/>
          </p:nvSpPr>
          <p:spPr>
            <a:xfrm>
              <a:off x="2582024" y="16269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00" name="object 1600"/>
            <p:cNvSpPr/>
            <p:nvPr/>
          </p:nvSpPr>
          <p:spPr>
            <a:xfrm>
              <a:off x="2579484" y="16286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01" name="object 1601"/>
            <p:cNvSpPr/>
            <p:nvPr/>
          </p:nvSpPr>
          <p:spPr>
            <a:xfrm>
              <a:off x="2576944" y="16304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02" name="object 1602"/>
            <p:cNvSpPr/>
            <p:nvPr/>
          </p:nvSpPr>
          <p:spPr>
            <a:xfrm>
              <a:off x="2574404" y="16321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03" name="object 1603"/>
            <p:cNvSpPr/>
            <p:nvPr/>
          </p:nvSpPr>
          <p:spPr>
            <a:xfrm>
              <a:off x="2571864" y="16338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04" name="object 1604"/>
            <p:cNvSpPr/>
            <p:nvPr/>
          </p:nvSpPr>
          <p:spPr>
            <a:xfrm>
              <a:off x="2569324" y="16356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05" name="object 1605"/>
            <p:cNvSpPr/>
            <p:nvPr/>
          </p:nvSpPr>
          <p:spPr>
            <a:xfrm>
              <a:off x="2566784" y="16373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06" name="object 1606"/>
            <p:cNvSpPr/>
            <p:nvPr/>
          </p:nvSpPr>
          <p:spPr>
            <a:xfrm>
              <a:off x="2564244" y="16391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07" name="object 1607"/>
            <p:cNvSpPr/>
            <p:nvPr/>
          </p:nvSpPr>
          <p:spPr>
            <a:xfrm>
              <a:off x="2561704" y="16408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08" name="object 1608"/>
            <p:cNvSpPr/>
            <p:nvPr/>
          </p:nvSpPr>
          <p:spPr>
            <a:xfrm>
              <a:off x="2559164" y="16425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09" name="object 1609"/>
            <p:cNvSpPr/>
            <p:nvPr/>
          </p:nvSpPr>
          <p:spPr>
            <a:xfrm>
              <a:off x="2556624" y="16443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10" name="object 1610"/>
            <p:cNvSpPr/>
            <p:nvPr/>
          </p:nvSpPr>
          <p:spPr>
            <a:xfrm>
              <a:off x="2554097" y="16460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11" name="object 1611"/>
            <p:cNvSpPr/>
            <p:nvPr/>
          </p:nvSpPr>
          <p:spPr>
            <a:xfrm>
              <a:off x="2551557" y="16477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grpSp>
      <p:sp>
        <p:nvSpPr>
          <p:cNvPr id="1612" name="object 1612"/>
          <p:cNvSpPr txBox="1"/>
          <p:nvPr/>
        </p:nvSpPr>
        <p:spPr>
          <a:xfrm>
            <a:off x="2006638" y="1611068"/>
            <a:ext cx="1526540" cy="207645"/>
          </a:xfrm>
          <a:prstGeom prst="rect">
            <a:avLst/>
          </a:prstGeom>
        </p:spPr>
        <p:txBody>
          <a:bodyPr vert="horz" wrap="square" lIns="0" tIns="12065" rIns="0" bIns="0" rtlCol="0">
            <a:spAutoFit/>
          </a:bodyPr>
          <a:lstStyle/>
          <a:p>
            <a:pPr marL="38100">
              <a:lnSpc>
                <a:spcPct val="100000"/>
              </a:lnSpc>
              <a:spcBef>
                <a:spcPts val="95"/>
              </a:spcBef>
              <a:tabLst>
                <a:tab pos="475615" algn="l"/>
                <a:tab pos="846455" algn="l"/>
                <a:tab pos="1310640" algn="l"/>
              </a:tabLst>
            </a:pPr>
            <a:r>
              <a:rPr sz="1200" spc="30" dirty="0">
                <a:latin typeface="PMingLiU"/>
                <a:cs typeface="PMingLiU"/>
              </a:rPr>
              <a:t>[t</a:t>
            </a:r>
            <a:r>
              <a:rPr sz="1200" spc="44" baseline="31250" dirty="0">
                <a:latin typeface="PMingLiU"/>
                <a:cs typeface="PMingLiU"/>
              </a:rPr>
              <a:t>h</a:t>
            </a:r>
            <a:r>
              <a:rPr sz="1200" spc="30" dirty="0">
                <a:latin typeface="PMingLiU"/>
                <a:cs typeface="PMingLiU"/>
              </a:rPr>
              <a:t>]	</a:t>
            </a:r>
            <a:r>
              <a:rPr sz="1200" spc="20" dirty="0">
                <a:latin typeface="PMingLiU"/>
                <a:cs typeface="PMingLiU"/>
              </a:rPr>
              <a:t>[t]	</a:t>
            </a:r>
            <a:r>
              <a:rPr sz="1200" spc="-40" dirty="0">
                <a:latin typeface="PMingLiU"/>
                <a:cs typeface="PMingLiU"/>
              </a:rPr>
              <a:t>[t^]	</a:t>
            </a:r>
            <a:r>
              <a:rPr sz="1200" dirty="0">
                <a:latin typeface="PMingLiU"/>
                <a:cs typeface="PMingLiU"/>
              </a:rPr>
              <a:t>[P]</a:t>
            </a:r>
            <a:endParaRPr sz="1200">
              <a:latin typeface="PMingLiU"/>
              <a:cs typeface="PMingLiU"/>
            </a:endParaRPr>
          </a:p>
        </p:txBody>
      </p:sp>
      <p:grpSp>
        <p:nvGrpSpPr>
          <p:cNvPr id="1613" name="object 1613"/>
          <p:cNvGrpSpPr/>
          <p:nvPr/>
        </p:nvGrpSpPr>
        <p:grpSpPr>
          <a:xfrm>
            <a:off x="3403511" y="1827949"/>
            <a:ext cx="5080" cy="502920"/>
            <a:chOff x="3403511" y="1827949"/>
            <a:chExt cx="5080" cy="502920"/>
          </a:xfrm>
        </p:grpSpPr>
        <p:sp>
          <p:nvSpPr>
            <p:cNvPr id="1614" name="object 1614"/>
            <p:cNvSpPr/>
            <p:nvPr/>
          </p:nvSpPr>
          <p:spPr>
            <a:xfrm>
              <a:off x="3403511" y="183047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15" name="object 1615"/>
            <p:cNvSpPr/>
            <p:nvPr/>
          </p:nvSpPr>
          <p:spPr>
            <a:xfrm>
              <a:off x="3403511" y="183301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16" name="object 1616"/>
            <p:cNvSpPr/>
            <p:nvPr/>
          </p:nvSpPr>
          <p:spPr>
            <a:xfrm>
              <a:off x="3403511" y="18355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17" name="object 1617"/>
            <p:cNvSpPr/>
            <p:nvPr/>
          </p:nvSpPr>
          <p:spPr>
            <a:xfrm>
              <a:off x="3403511" y="183809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18" name="object 1618"/>
            <p:cNvSpPr/>
            <p:nvPr/>
          </p:nvSpPr>
          <p:spPr>
            <a:xfrm>
              <a:off x="3403511" y="184063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19" name="object 1619"/>
            <p:cNvSpPr/>
            <p:nvPr/>
          </p:nvSpPr>
          <p:spPr>
            <a:xfrm>
              <a:off x="3403511" y="184316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20" name="object 1620"/>
            <p:cNvSpPr/>
            <p:nvPr/>
          </p:nvSpPr>
          <p:spPr>
            <a:xfrm>
              <a:off x="3403511" y="184570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21" name="object 1621"/>
            <p:cNvSpPr/>
            <p:nvPr/>
          </p:nvSpPr>
          <p:spPr>
            <a:xfrm>
              <a:off x="3403511" y="184824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22" name="object 1622"/>
            <p:cNvSpPr/>
            <p:nvPr/>
          </p:nvSpPr>
          <p:spPr>
            <a:xfrm>
              <a:off x="3403511" y="185078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23" name="object 1623"/>
            <p:cNvSpPr/>
            <p:nvPr/>
          </p:nvSpPr>
          <p:spPr>
            <a:xfrm>
              <a:off x="3403511" y="185332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24" name="object 1624"/>
            <p:cNvSpPr/>
            <p:nvPr/>
          </p:nvSpPr>
          <p:spPr>
            <a:xfrm>
              <a:off x="3403511" y="185586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25" name="object 1625"/>
            <p:cNvSpPr/>
            <p:nvPr/>
          </p:nvSpPr>
          <p:spPr>
            <a:xfrm>
              <a:off x="3403511" y="18583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26" name="object 1626"/>
            <p:cNvSpPr/>
            <p:nvPr/>
          </p:nvSpPr>
          <p:spPr>
            <a:xfrm>
              <a:off x="3403511" y="186093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27" name="object 1627"/>
            <p:cNvSpPr/>
            <p:nvPr/>
          </p:nvSpPr>
          <p:spPr>
            <a:xfrm>
              <a:off x="3403511" y="18634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28" name="object 1628"/>
            <p:cNvSpPr/>
            <p:nvPr/>
          </p:nvSpPr>
          <p:spPr>
            <a:xfrm>
              <a:off x="3403511" y="186601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29" name="object 1629"/>
            <p:cNvSpPr/>
            <p:nvPr/>
          </p:nvSpPr>
          <p:spPr>
            <a:xfrm>
              <a:off x="3403511" y="186855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30" name="object 1630"/>
            <p:cNvSpPr/>
            <p:nvPr/>
          </p:nvSpPr>
          <p:spPr>
            <a:xfrm>
              <a:off x="3403511" y="18710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31" name="object 1631"/>
            <p:cNvSpPr/>
            <p:nvPr/>
          </p:nvSpPr>
          <p:spPr>
            <a:xfrm>
              <a:off x="3403511" y="18736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32" name="object 1632"/>
            <p:cNvSpPr/>
            <p:nvPr/>
          </p:nvSpPr>
          <p:spPr>
            <a:xfrm>
              <a:off x="3403511" y="18761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33" name="object 1633"/>
            <p:cNvSpPr/>
            <p:nvPr/>
          </p:nvSpPr>
          <p:spPr>
            <a:xfrm>
              <a:off x="3403511" y="18786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34" name="object 1634"/>
            <p:cNvSpPr/>
            <p:nvPr/>
          </p:nvSpPr>
          <p:spPr>
            <a:xfrm>
              <a:off x="3403511" y="18812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35" name="object 1635"/>
            <p:cNvSpPr/>
            <p:nvPr/>
          </p:nvSpPr>
          <p:spPr>
            <a:xfrm>
              <a:off x="3403511" y="188377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36" name="object 1636"/>
            <p:cNvSpPr/>
            <p:nvPr/>
          </p:nvSpPr>
          <p:spPr>
            <a:xfrm>
              <a:off x="3403511" y="188630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37" name="object 1637"/>
            <p:cNvSpPr/>
            <p:nvPr/>
          </p:nvSpPr>
          <p:spPr>
            <a:xfrm>
              <a:off x="3403511" y="188884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38" name="object 1638"/>
            <p:cNvSpPr/>
            <p:nvPr/>
          </p:nvSpPr>
          <p:spPr>
            <a:xfrm>
              <a:off x="3403511" y="189138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39" name="object 1639"/>
            <p:cNvSpPr/>
            <p:nvPr/>
          </p:nvSpPr>
          <p:spPr>
            <a:xfrm>
              <a:off x="3403511" y="18939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40" name="object 1640"/>
            <p:cNvSpPr/>
            <p:nvPr/>
          </p:nvSpPr>
          <p:spPr>
            <a:xfrm>
              <a:off x="3403511" y="189646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41" name="object 1641"/>
            <p:cNvSpPr/>
            <p:nvPr/>
          </p:nvSpPr>
          <p:spPr>
            <a:xfrm>
              <a:off x="3403511" y="189900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42" name="object 1642"/>
            <p:cNvSpPr/>
            <p:nvPr/>
          </p:nvSpPr>
          <p:spPr>
            <a:xfrm>
              <a:off x="3403511" y="19015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43" name="object 1643"/>
            <p:cNvSpPr/>
            <p:nvPr/>
          </p:nvSpPr>
          <p:spPr>
            <a:xfrm>
              <a:off x="3403511" y="190407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44" name="object 1644"/>
            <p:cNvSpPr/>
            <p:nvPr/>
          </p:nvSpPr>
          <p:spPr>
            <a:xfrm>
              <a:off x="3403511" y="190661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45" name="object 1645"/>
            <p:cNvSpPr/>
            <p:nvPr/>
          </p:nvSpPr>
          <p:spPr>
            <a:xfrm>
              <a:off x="3403511" y="19091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46" name="object 1646"/>
            <p:cNvSpPr/>
            <p:nvPr/>
          </p:nvSpPr>
          <p:spPr>
            <a:xfrm>
              <a:off x="3403511" y="191169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47" name="object 1647"/>
            <p:cNvSpPr/>
            <p:nvPr/>
          </p:nvSpPr>
          <p:spPr>
            <a:xfrm>
              <a:off x="3403511" y="19142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48" name="object 1648"/>
            <p:cNvSpPr/>
            <p:nvPr/>
          </p:nvSpPr>
          <p:spPr>
            <a:xfrm>
              <a:off x="3403511" y="19167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49" name="object 1649"/>
            <p:cNvSpPr/>
            <p:nvPr/>
          </p:nvSpPr>
          <p:spPr>
            <a:xfrm>
              <a:off x="3403511" y="191930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50" name="object 1650"/>
            <p:cNvSpPr/>
            <p:nvPr/>
          </p:nvSpPr>
          <p:spPr>
            <a:xfrm>
              <a:off x="3403511" y="192184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51" name="object 1651"/>
            <p:cNvSpPr/>
            <p:nvPr/>
          </p:nvSpPr>
          <p:spPr>
            <a:xfrm>
              <a:off x="3403511" y="19243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52" name="object 1652"/>
            <p:cNvSpPr/>
            <p:nvPr/>
          </p:nvSpPr>
          <p:spPr>
            <a:xfrm>
              <a:off x="3403511" y="192692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53" name="object 1653"/>
            <p:cNvSpPr/>
            <p:nvPr/>
          </p:nvSpPr>
          <p:spPr>
            <a:xfrm>
              <a:off x="3403511" y="19294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54" name="object 1654"/>
            <p:cNvSpPr/>
            <p:nvPr/>
          </p:nvSpPr>
          <p:spPr>
            <a:xfrm>
              <a:off x="3403511" y="19319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55" name="object 1655"/>
            <p:cNvSpPr/>
            <p:nvPr/>
          </p:nvSpPr>
          <p:spPr>
            <a:xfrm>
              <a:off x="3403511" y="193452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56" name="object 1656"/>
            <p:cNvSpPr/>
            <p:nvPr/>
          </p:nvSpPr>
          <p:spPr>
            <a:xfrm>
              <a:off x="3403511" y="19370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57" name="object 1657"/>
            <p:cNvSpPr/>
            <p:nvPr/>
          </p:nvSpPr>
          <p:spPr>
            <a:xfrm>
              <a:off x="3403511" y="193960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58" name="object 1658"/>
            <p:cNvSpPr/>
            <p:nvPr/>
          </p:nvSpPr>
          <p:spPr>
            <a:xfrm>
              <a:off x="3403511" y="194214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59" name="object 1659"/>
            <p:cNvSpPr/>
            <p:nvPr/>
          </p:nvSpPr>
          <p:spPr>
            <a:xfrm>
              <a:off x="3403511" y="19446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60" name="object 1660"/>
            <p:cNvSpPr/>
            <p:nvPr/>
          </p:nvSpPr>
          <p:spPr>
            <a:xfrm>
              <a:off x="3403511" y="194721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61" name="object 1661"/>
            <p:cNvSpPr/>
            <p:nvPr/>
          </p:nvSpPr>
          <p:spPr>
            <a:xfrm>
              <a:off x="3403511" y="194975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62" name="object 1662"/>
            <p:cNvSpPr/>
            <p:nvPr/>
          </p:nvSpPr>
          <p:spPr>
            <a:xfrm>
              <a:off x="3403511" y="195229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63" name="object 1663"/>
            <p:cNvSpPr/>
            <p:nvPr/>
          </p:nvSpPr>
          <p:spPr>
            <a:xfrm>
              <a:off x="3403511" y="195483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64" name="object 1664"/>
            <p:cNvSpPr/>
            <p:nvPr/>
          </p:nvSpPr>
          <p:spPr>
            <a:xfrm>
              <a:off x="3403511" y="195737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65" name="object 1665"/>
            <p:cNvSpPr/>
            <p:nvPr/>
          </p:nvSpPr>
          <p:spPr>
            <a:xfrm>
              <a:off x="3403511" y="195990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66" name="object 1666"/>
            <p:cNvSpPr/>
            <p:nvPr/>
          </p:nvSpPr>
          <p:spPr>
            <a:xfrm>
              <a:off x="3403511" y="19624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67" name="object 1667"/>
            <p:cNvSpPr/>
            <p:nvPr/>
          </p:nvSpPr>
          <p:spPr>
            <a:xfrm>
              <a:off x="3403511" y="196498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68" name="object 1668"/>
            <p:cNvSpPr/>
            <p:nvPr/>
          </p:nvSpPr>
          <p:spPr>
            <a:xfrm>
              <a:off x="3403511" y="19675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69" name="object 1669"/>
            <p:cNvSpPr/>
            <p:nvPr/>
          </p:nvSpPr>
          <p:spPr>
            <a:xfrm>
              <a:off x="3403511" y="197006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70" name="object 1670"/>
            <p:cNvSpPr/>
            <p:nvPr/>
          </p:nvSpPr>
          <p:spPr>
            <a:xfrm>
              <a:off x="3403511" y="197260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71" name="object 1671"/>
            <p:cNvSpPr/>
            <p:nvPr/>
          </p:nvSpPr>
          <p:spPr>
            <a:xfrm>
              <a:off x="3403511" y="197512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72" name="object 1672"/>
            <p:cNvSpPr/>
            <p:nvPr/>
          </p:nvSpPr>
          <p:spPr>
            <a:xfrm>
              <a:off x="3403511" y="197766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73" name="object 1673"/>
            <p:cNvSpPr/>
            <p:nvPr/>
          </p:nvSpPr>
          <p:spPr>
            <a:xfrm>
              <a:off x="3403511" y="198020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74" name="object 1674"/>
            <p:cNvSpPr/>
            <p:nvPr/>
          </p:nvSpPr>
          <p:spPr>
            <a:xfrm>
              <a:off x="3403511" y="19827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75" name="object 1675"/>
            <p:cNvSpPr/>
            <p:nvPr/>
          </p:nvSpPr>
          <p:spPr>
            <a:xfrm>
              <a:off x="3403511" y="198528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76" name="object 1676"/>
            <p:cNvSpPr/>
            <p:nvPr/>
          </p:nvSpPr>
          <p:spPr>
            <a:xfrm>
              <a:off x="3403511" y="198782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77" name="object 1677"/>
            <p:cNvSpPr/>
            <p:nvPr/>
          </p:nvSpPr>
          <p:spPr>
            <a:xfrm>
              <a:off x="3403511" y="19903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78" name="object 1678"/>
            <p:cNvSpPr/>
            <p:nvPr/>
          </p:nvSpPr>
          <p:spPr>
            <a:xfrm>
              <a:off x="3403511" y="199289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79" name="object 1679"/>
            <p:cNvSpPr/>
            <p:nvPr/>
          </p:nvSpPr>
          <p:spPr>
            <a:xfrm>
              <a:off x="3403511" y="199543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80" name="object 1680"/>
            <p:cNvSpPr/>
            <p:nvPr/>
          </p:nvSpPr>
          <p:spPr>
            <a:xfrm>
              <a:off x="3403511" y="199797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81" name="object 1681"/>
            <p:cNvSpPr/>
            <p:nvPr/>
          </p:nvSpPr>
          <p:spPr>
            <a:xfrm>
              <a:off x="3403511" y="200051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82" name="object 1682"/>
            <p:cNvSpPr/>
            <p:nvPr/>
          </p:nvSpPr>
          <p:spPr>
            <a:xfrm>
              <a:off x="3403511" y="20030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83" name="object 1683"/>
            <p:cNvSpPr/>
            <p:nvPr/>
          </p:nvSpPr>
          <p:spPr>
            <a:xfrm>
              <a:off x="3403511" y="20055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84" name="object 1684"/>
            <p:cNvSpPr/>
            <p:nvPr/>
          </p:nvSpPr>
          <p:spPr>
            <a:xfrm>
              <a:off x="3403511" y="200812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85" name="object 1685"/>
            <p:cNvSpPr/>
            <p:nvPr/>
          </p:nvSpPr>
          <p:spPr>
            <a:xfrm>
              <a:off x="3403511" y="201066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86" name="object 1686"/>
            <p:cNvSpPr/>
            <p:nvPr/>
          </p:nvSpPr>
          <p:spPr>
            <a:xfrm>
              <a:off x="3403511" y="201320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87" name="object 1687"/>
            <p:cNvSpPr/>
            <p:nvPr/>
          </p:nvSpPr>
          <p:spPr>
            <a:xfrm>
              <a:off x="3403511" y="201574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88" name="object 1688"/>
            <p:cNvSpPr/>
            <p:nvPr/>
          </p:nvSpPr>
          <p:spPr>
            <a:xfrm>
              <a:off x="3403511" y="20182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89" name="object 1689"/>
            <p:cNvSpPr/>
            <p:nvPr/>
          </p:nvSpPr>
          <p:spPr>
            <a:xfrm>
              <a:off x="3403511" y="202081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90" name="object 1690"/>
            <p:cNvSpPr/>
            <p:nvPr/>
          </p:nvSpPr>
          <p:spPr>
            <a:xfrm>
              <a:off x="3403511" y="202335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91" name="object 1691"/>
            <p:cNvSpPr/>
            <p:nvPr/>
          </p:nvSpPr>
          <p:spPr>
            <a:xfrm>
              <a:off x="3403511" y="20258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92" name="object 1692"/>
            <p:cNvSpPr/>
            <p:nvPr/>
          </p:nvSpPr>
          <p:spPr>
            <a:xfrm>
              <a:off x="3403511" y="202843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93" name="object 1693"/>
            <p:cNvSpPr/>
            <p:nvPr/>
          </p:nvSpPr>
          <p:spPr>
            <a:xfrm>
              <a:off x="3403511" y="20309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94" name="object 1694"/>
            <p:cNvSpPr/>
            <p:nvPr/>
          </p:nvSpPr>
          <p:spPr>
            <a:xfrm>
              <a:off x="3403511" y="20334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95" name="object 1695"/>
            <p:cNvSpPr/>
            <p:nvPr/>
          </p:nvSpPr>
          <p:spPr>
            <a:xfrm>
              <a:off x="3403511" y="20360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96" name="object 1696"/>
            <p:cNvSpPr/>
            <p:nvPr/>
          </p:nvSpPr>
          <p:spPr>
            <a:xfrm>
              <a:off x="3403511" y="203857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97" name="object 1697"/>
            <p:cNvSpPr/>
            <p:nvPr/>
          </p:nvSpPr>
          <p:spPr>
            <a:xfrm>
              <a:off x="3403511" y="20411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98" name="object 1698"/>
            <p:cNvSpPr/>
            <p:nvPr/>
          </p:nvSpPr>
          <p:spPr>
            <a:xfrm>
              <a:off x="3403511" y="20436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99" name="object 1699"/>
            <p:cNvSpPr/>
            <p:nvPr/>
          </p:nvSpPr>
          <p:spPr>
            <a:xfrm>
              <a:off x="3403511" y="20461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00" name="object 1700"/>
            <p:cNvSpPr/>
            <p:nvPr/>
          </p:nvSpPr>
          <p:spPr>
            <a:xfrm>
              <a:off x="3403511" y="20487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01" name="object 1701"/>
            <p:cNvSpPr/>
            <p:nvPr/>
          </p:nvSpPr>
          <p:spPr>
            <a:xfrm>
              <a:off x="3403511" y="205126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02" name="object 1702"/>
            <p:cNvSpPr/>
            <p:nvPr/>
          </p:nvSpPr>
          <p:spPr>
            <a:xfrm>
              <a:off x="3403511" y="205380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03" name="object 1703"/>
            <p:cNvSpPr/>
            <p:nvPr/>
          </p:nvSpPr>
          <p:spPr>
            <a:xfrm>
              <a:off x="3403511" y="20563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04" name="object 1704"/>
            <p:cNvSpPr/>
            <p:nvPr/>
          </p:nvSpPr>
          <p:spPr>
            <a:xfrm>
              <a:off x="3403511" y="205888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05" name="object 1705"/>
            <p:cNvSpPr/>
            <p:nvPr/>
          </p:nvSpPr>
          <p:spPr>
            <a:xfrm>
              <a:off x="3403511" y="20614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06" name="object 1706"/>
            <p:cNvSpPr/>
            <p:nvPr/>
          </p:nvSpPr>
          <p:spPr>
            <a:xfrm>
              <a:off x="3403511" y="20639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07" name="object 1707"/>
            <p:cNvSpPr/>
            <p:nvPr/>
          </p:nvSpPr>
          <p:spPr>
            <a:xfrm>
              <a:off x="3403511" y="206649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08" name="object 1708"/>
            <p:cNvSpPr/>
            <p:nvPr/>
          </p:nvSpPr>
          <p:spPr>
            <a:xfrm>
              <a:off x="3403511" y="20690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09" name="object 1709"/>
            <p:cNvSpPr/>
            <p:nvPr/>
          </p:nvSpPr>
          <p:spPr>
            <a:xfrm>
              <a:off x="3403511" y="207157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10" name="object 1710"/>
            <p:cNvSpPr/>
            <p:nvPr/>
          </p:nvSpPr>
          <p:spPr>
            <a:xfrm>
              <a:off x="3403511" y="207411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11" name="object 1711"/>
            <p:cNvSpPr/>
            <p:nvPr/>
          </p:nvSpPr>
          <p:spPr>
            <a:xfrm>
              <a:off x="3403511" y="20766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12" name="object 1712"/>
            <p:cNvSpPr/>
            <p:nvPr/>
          </p:nvSpPr>
          <p:spPr>
            <a:xfrm>
              <a:off x="3403511" y="20791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13" name="object 1713"/>
            <p:cNvSpPr/>
            <p:nvPr/>
          </p:nvSpPr>
          <p:spPr>
            <a:xfrm>
              <a:off x="3403511" y="208172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14" name="object 1714"/>
            <p:cNvSpPr/>
            <p:nvPr/>
          </p:nvSpPr>
          <p:spPr>
            <a:xfrm>
              <a:off x="3403511" y="20842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15" name="object 1715"/>
            <p:cNvSpPr/>
            <p:nvPr/>
          </p:nvSpPr>
          <p:spPr>
            <a:xfrm>
              <a:off x="3403511" y="208680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16" name="object 1716"/>
            <p:cNvSpPr/>
            <p:nvPr/>
          </p:nvSpPr>
          <p:spPr>
            <a:xfrm>
              <a:off x="3403511" y="208934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17" name="object 1717"/>
            <p:cNvSpPr/>
            <p:nvPr/>
          </p:nvSpPr>
          <p:spPr>
            <a:xfrm>
              <a:off x="3403511" y="20918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18" name="object 1718"/>
            <p:cNvSpPr/>
            <p:nvPr/>
          </p:nvSpPr>
          <p:spPr>
            <a:xfrm>
              <a:off x="3403511" y="209440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19" name="object 1719"/>
            <p:cNvSpPr/>
            <p:nvPr/>
          </p:nvSpPr>
          <p:spPr>
            <a:xfrm>
              <a:off x="3403511" y="209694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20" name="object 1720"/>
            <p:cNvSpPr/>
            <p:nvPr/>
          </p:nvSpPr>
          <p:spPr>
            <a:xfrm>
              <a:off x="3403511" y="20994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21" name="object 1721"/>
            <p:cNvSpPr/>
            <p:nvPr/>
          </p:nvSpPr>
          <p:spPr>
            <a:xfrm>
              <a:off x="3403511" y="210202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22" name="object 1722"/>
            <p:cNvSpPr/>
            <p:nvPr/>
          </p:nvSpPr>
          <p:spPr>
            <a:xfrm>
              <a:off x="3403511" y="21045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23" name="object 1723"/>
            <p:cNvSpPr/>
            <p:nvPr/>
          </p:nvSpPr>
          <p:spPr>
            <a:xfrm>
              <a:off x="3403511" y="210709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24" name="object 1724"/>
            <p:cNvSpPr/>
            <p:nvPr/>
          </p:nvSpPr>
          <p:spPr>
            <a:xfrm>
              <a:off x="3403511" y="210963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25" name="object 1725"/>
            <p:cNvSpPr/>
            <p:nvPr/>
          </p:nvSpPr>
          <p:spPr>
            <a:xfrm>
              <a:off x="3403511" y="211217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26" name="object 1726"/>
            <p:cNvSpPr/>
            <p:nvPr/>
          </p:nvSpPr>
          <p:spPr>
            <a:xfrm>
              <a:off x="3403511" y="211471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27" name="object 1727"/>
            <p:cNvSpPr/>
            <p:nvPr/>
          </p:nvSpPr>
          <p:spPr>
            <a:xfrm>
              <a:off x="3403511" y="211725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28" name="object 1728"/>
            <p:cNvSpPr/>
            <p:nvPr/>
          </p:nvSpPr>
          <p:spPr>
            <a:xfrm>
              <a:off x="3403511" y="211979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29" name="object 1729"/>
            <p:cNvSpPr/>
            <p:nvPr/>
          </p:nvSpPr>
          <p:spPr>
            <a:xfrm>
              <a:off x="3403511" y="21223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30" name="object 1730"/>
            <p:cNvSpPr/>
            <p:nvPr/>
          </p:nvSpPr>
          <p:spPr>
            <a:xfrm>
              <a:off x="3403511" y="212486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31" name="object 1731"/>
            <p:cNvSpPr/>
            <p:nvPr/>
          </p:nvSpPr>
          <p:spPr>
            <a:xfrm>
              <a:off x="3403511" y="212740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32" name="object 1732"/>
            <p:cNvSpPr/>
            <p:nvPr/>
          </p:nvSpPr>
          <p:spPr>
            <a:xfrm>
              <a:off x="3403511" y="21299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33" name="object 1733"/>
            <p:cNvSpPr/>
            <p:nvPr/>
          </p:nvSpPr>
          <p:spPr>
            <a:xfrm>
              <a:off x="3403511" y="213248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34" name="object 1734"/>
            <p:cNvSpPr/>
            <p:nvPr/>
          </p:nvSpPr>
          <p:spPr>
            <a:xfrm>
              <a:off x="3403511" y="21350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35" name="object 1735"/>
            <p:cNvSpPr/>
            <p:nvPr/>
          </p:nvSpPr>
          <p:spPr>
            <a:xfrm>
              <a:off x="3403511" y="21375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36" name="object 1736"/>
            <p:cNvSpPr/>
            <p:nvPr/>
          </p:nvSpPr>
          <p:spPr>
            <a:xfrm>
              <a:off x="3403511" y="214008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37" name="object 1737"/>
            <p:cNvSpPr/>
            <p:nvPr/>
          </p:nvSpPr>
          <p:spPr>
            <a:xfrm>
              <a:off x="3403511" y="214262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38" name="object 1738"/>
            <p:cNvSpPr/>
            <p:nvPr/>
          </p:nvSpPr>
          <p:spPr>
            <a:xfrm>
              <a:off x="3403511" y="214516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39" name="object 1739"/>
            <p:cNvSpPr/>
            <p:nvPr/>
          </p:nvSpPr>
          <p:spPr>
            <a:xfrm>
              <a:off x="3403511" y="214770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40" name="object 1740"/>
            <p:cNvSpPr/>
            <p:nvPr/>
          </p:nvSpPr>
          <p:spPr>
            <a:xfrm>
              <a:off x="3403511" y="21502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41" name="object 1741"/>
            <p:cNvSpPr/>
            <p:nvPr/>
          </p:nvSpPr>
          <p:spPr>
            <a:xfrm>
              <a:off x="3403511" y="21527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42" name="object 1742"/>
            <p:cNvSpPr/>
            <p:nvPr/>
          </p:nvSpPr>
          <p:spPr>
            <a:xfrm>
              <a:off x="3403511" y="215531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43" name="object 1743"/>
            <p:cNvSpPr/>
            <p:nvPr/>
          </p:nvSpPr>
          <p:spPr>
            <a:xfrm>
              <a:off x="3403511" y="215785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44" name="object 1744"/>
            <p:cNvSpPr/>
            <p:nvPr/>
          </p:nvSpPr>
          <p:spPr>
            <a:xfrm>
              <a:off x="3403511" y="216039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45" name="object 1745"/>
            <p:cNvSpPr/>
            <p:nvPr/>
          </p:nvSpPr>
          <p:spPr>
            <a:xfrm>
              <a:off x="3403511" y="216293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46" name="object 1746"/>
            <p:cNvSpPr/>
            <p:nvPr/>
          </p:nvSpPr>
          <p:spPr>
            <a:xfrm>
              <a:off x="3403511" y="216546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47" name="object 1747"/>
            <p:cNvSpPr/>
            <p:nvPr/>
          </p:nvSpPr>
          <p:spPr>
            <a:xfrm>
              <a:off x="3403511" y="216800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48" name="object 1748"/>
            <p:cNvSpPr/>
            <p:nvPr/>
          </p:nvSpPr>
          <p:spPr>
            <a:xfrm>
              <a:off x="3403511" y="217054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49" name="object 1749"/>
            <p:cNvSpPr/>
            <p:nvPr/>
          </p:nvSpPr>
          <p:spPr>
            <a:xfrm>
              <a:off x="3403511" y="21730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50" name="object 1750"/>
            <p:cNvSpPr/>
            <p:nvPr/>
          </p:nvSpPr>
          <p:spPr>
            <a:xfrm>
              <a:off x="3403511" y="217562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51" name="object 1751"/>
            <p:cNvSpPr/>
            <p:nvPr/>
          </p:nvSpPr>
          <p:spPr>
            <a:xfrm>
              <a:off x="3403511" y="217816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52" name="object 1752"/>
            <p:cNvSpPr/>
            <p:nvPr/>
          </p:nvSpPr>
          <p:spPr>
            <a:xfrm>
              <a:off x="3403511" y="21806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53" name="object 1753"/>
            <p:cNvSpPr/>
            <p:nvPr/>
          </p:nvSpPr>
          <p:spPr>
            <a:xfrm>
              <a:off x="3403511" y="218323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54" name="object 1754"/>
            <p:cNvSpPr/>
            <p:nvPr/>
          </p:nvSpPr>
          <p:spPr>
            <a:xfrm>
              <a:off x="3403511" y="21857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55" name="object 1755"/>
            <p:cNvSpPr/>
            <p:nvPr/>
          </p:nvSpPr>
          <p:spPr>
            <a:xfrm>
              <a:off x="3403511" y="218831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56" name="object 1756"/>
            <p:cNvSpPr/>
            <p:nvPr/>
          </p:nvSpPr>
          <p:spPr>
            <a:xfrm>
              <a:off x="3403511" y="219085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57" name="object 1757"/>
            <p:cNvSpPr/>
            <p:nvPr/>
          </p:nvSpPr>
          <p:spPr>
            <a:xfrm>
              <a:off x="3403511" y="21933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58" name="object 1758"/>
            <p:cNvSpPr/>
            <p:nvPr/>
          </p:nvSpPr>
          <p:spPr>
            <a:xfrm>
              <a:off x="3403511" y="219591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59" name="object 1759"/>
            <p:cNvSpPr/>
            <p:nvPr/>
          </p:nvSpPr>
          <p:spPr>
            <a:xfrm>
              <a:off x="3403511" y="219845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60" name="object 1760"/>
            <p:cNvSpPr/>
            <p:nvPr/>
          </p:nvSpPr>
          <p:spPr>
            <a:xfrm>
              <a:off x="3403511" y="220099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61" name="object 1761"/>
            <p:cNvSpPr/>
            <p:nvPr/>
          </p:nvSpPr>
          <p:spPr>
            <a:xfrm>
              <a:off x="3403511" y="220353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62" name="object 1762"/>
            <p:cNvSpPr/>
            <p:nvPr/>
          </p:nvSpPr>
          <p:spPr>
            <a:xfrm>
              <a:off x="3403511" y="220607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63" name="object 1763"/>
            <p:cNvSpPr/>
            <p:nvPr/>
          </p:nvSpPr>
          <p:spPr>
            <a:xfrm>
              <a:off x="3403511" y="220861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64" name="object 1764"/>
            <p:cNvSpPr/>
            <p:nvPr/>
          </p:nvSpPr>
          <p:spPr>
            <a:xfrm>
              <a:off x="3403511" y="22111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65" name="object 1765"/>
            <p:cNvSpPr/>
            <p:nvPr/>
          </p:nvSpPr>
          <p:spPr>
            <a:xfrm>
              <a:off x="3403511" y="221368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66" name="object 1766"/>
            <p:cNvSpPr/>
            <p:nvPr/>
          </p:nvSpPr>
          <p:spPr>
            <a:xfrm>
              <a:off x="3403511" y="22162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67" name="object 1767"/>
            <p:cNvSpPr/>
            <p:nvPr/>
          </p:nvSpPr>
          <p:spPr>
            <a:xfrm>
              <a:off x="3403511" y="221876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68" name="object 1768"/>
            <p:cNvSpPr/>
            <p:nvPr/>
          </p:nvSpPr>
          <p:spPr>
            <a:xfrm>
              <a:off x="3403511" y="222130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69" name="object 1769"/>
            <p:cNvSpPr/>
            <p:nvPr/>
          </p:nvSpPr>
          <p:spPr>
            <a:xfrm>
              <a:off x="3403511" y="22238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70" name="object 1770"/>
            <p:cNvSpPr/>
            <p:nvPr/>
          </p:nvSpPr>
          <p:spPr>
            <a:xfrm>
              <a:off x="3403511" y="222637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71" name="object 1771"/>
            <p:cNvSpPr/>
            <p:nvPr/>
          </p:nvSpPr>
          <p:spPr>
            <a:xfrm>
              <a:off x="3403511" y="222891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72" name="object 1772"/>
            <p:cNvSpPr/>
            <p:nvPr/>
          </p:nvSpPr>
          <p:spPr>
            <a:xfrm>
              <a:off x="3403511" y="22314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73" name="object 1773"/>
            <p:cNvSpPr/>
            <p:nvPr/>
          </p:nvSpPr>
          <p:spPr>
            <a:xfrm>
              <a:off x="3403511" y="223399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74" name="object 1774"/>
            <p:cNvSpPr/>
            <p:nvPr/>
          </p:nvSpPr>
          <p:spPr>
            <a:xfrm>
              <a:off x="3403511" y="22365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75" name="object 1775"/>
            <p:cNvSpPr/>
            <p:nvPr/>
          </p:nvSpPr>
          <p:spPr>
            <a:xfrm>
              <a:off x="3403511" y="22390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76" name="object 1776"/>
            <p:cNvSpPr/>
            <p:nvPr/>
          </p:nvSpPr>
          <p:spPr>
            <a:xfrm>
              <a:off x="3403511" y="224160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77" name="object 1777"/>
            <p:cNvSpPr/>
            <p:nvPr/>
          </p:nvSpPr>
          <p:spPr>
            <a:xfrm>
              <a:off x="3403511" y="224414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78" name="object 1778"/>
            <p:cNvSpPr/>
            <p:nvPr/>
          </p:nvSpPr>
          <p:spPr>
            <a:xfrm>
              <a:off x="3403511" y="22466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79" name="object 1779"/>
            <p:cNvSpPr/>
            <p:nvPr/>
          </p:nvSpPr>
          <p:spPr>
            <a:xfrm>
              <a:off x="3403511" y="224922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80" name="object 1780"/>
            <p:cNvSpPr/>
            <p:nvPr/>
          </p:nvSpPr>
          <p:spPr>
            <a:xfrm>
              <a:off x="3403511" y="22517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81" name="object 1781"/>
            <p:cNvSpPr/>
            <p:nvPr/>
          </p:nvSpPr>
          <p:spPr>
            <a:xfrm>
              <a:off x="3403511" y="225428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82" name="object 1782"/>
            <p:cNvSpPr/>
            <p:nvPr/>
          </p:nvSpPr>
          <p:spPr>
            <a:xfrm>
              <a:off x="3403511" y="225682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83" name="object 1783"/>
            <p:cNvSpPr/>
            <p:nvPr/>
          </p:nvSpPr>
          <p:spPr>
            <a:xfrm>
              <a:off x="3403511" y="225936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84" name="object 1784"/>
            <p:cNvSpPr/>
            <p:nvPr/>
          </p:nvSpPr>
          <p:spPr>
            <a:xfrm>
              <a:off x="3403511" y="226190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85" name="object 1785"/>
            <p:cNvSpPr/>
            <p:nvPr/>
          </p:nvSpPr>
          <p:spPr>
            <a:xfrm>
              <a:off x="3403511" y="226444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86" name="object 1786"/>
            <p:cNvSpPr/>
            <p:nvPr/>
          </p:nvSpPr>
          <p:spPr>
            <a:xfrm>
              <a:off x="3403511" y="226698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87" name="object 1787"/>
            <p:cNvSpPr/>
            <p:nvPr/>
          </p:nvSpPr>
          <p:spPr>
            <a:xfrm>
              <a:off x="3403511" y="226951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88" name="object 1788"/>
            <p:cNvSpPr/>
            <p:nvPr/>
          </p:nvSpPr>
          <p:spPr>
            <a:xfrm>
              <a:off x="3403511" y="227205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89" name="object 1789"/>
            <p:cNvSpPr/>
            <p:nvPr/>
          </p:nvSpPr>
          <p:spPr>
            <a:xfrm>
              <a:off x="3403511" y="227459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90" name="object 1790"/>
            <p:cNvSpPr/>
            <p:nvPr/>
          </p:nvSpPr>
          <p:spPr>
            <a:xfrm>
              <a:off x="3403511" y="227713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91" name="object 1791"/>
            <p:cNvSpPr/>
            <p:nvPr/>
          </p:nvSpPr>
          <p:spPr>
            <a:xfrm>
              <a:off x="3403511" y="227967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92" name="object 1792"/>
            <p:cNvSpPr/>
            <p:nvPr/>
          </p:nvSpPr>
          <p:spPr>
            <a:xfrm>
              <a:off x="3403511" y="228221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93" name="object 1793"/>
            <p:cNvSpPr/>
            <p:nvPr/>
          </p:nvSpPr>
          <p:spPr>
            <a:xfrm>
              <a:off x="3403511" y="22847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94" name="object 1794"/>
            <p:cNvSpPr/>
            <p:nvPr/>
          </p:nvSpPr>
          <p:spPr>
            <a:xfrm>
              <a:off x="3403511" y="228728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95" name="object 1795"/>
            <p:cNvSpPr/>
            <p:nvPr/>
          </p:nvSpPr>
          <p:spPr>
            <a:xfrm>
              <a:off x="3403511" y="22898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96" name="object 1796"/>
            <p:cNvSpPr/>
            <p:nvPr/>
          </p:nvSpPr>
          <p:spPr>
            <a:xfrm>
              <a:off x="3403511" y="229236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97" name="object 1797"/>
            <p:cNvSpPr/>
            <p:nvPr/>
          </p:nvSpPr>
          <p:spPr>
            <a:xfrm>
              <a:off x="3403511" y="229490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98" name="object 1798"/>
            <p:cNvSpPr/>
            <p:nvPr/>
          </p:nvSpPr>
          <p:spPr>
            <a:xfrm>
              <a:off x="3403511" y="22974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99" name="object 1799"/>
            <p:cNvSpPr/>
            <p:nvPr/>
          </p:nvSpPr>
          <p:spPr>
            <a:xfrm>
              <a:off x="3403511" y="229997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00" name="object 1800"/>
            <p:cNvSpPr/>
            <p:nvPr/>
          </p:nvSpPr>
          <p:spPr>
            <a:xfrm>
              <a:off x="3403511" y="230251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01" name="object 1801"/>
            <p:cNvSpPr/>
            <p:nvPr/>
          </p:nvSpPr>
          <p:spPr>
            <a:xfrm>
              <a:off x="3403511" y="230505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02" name="object 1802"/>
            <p:cNvSpPr/>
            <p:nvPr/>
          </p:nvSpPr>
          <p:spPr>
            <a:xfrm>
              <a:off x="3403511" y="230759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03" name="object 1803"/>
            <p:cNvSpPr/>
            <p:nvPr/>
          </p:nvSpPr>
          <p:spPr>
            <a:xfrm>
              <a:off x="3403511" y="231013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04" name="object 1804"/>
            <p:cNvSpPr/>
            <p:nvPr/>
          </p:nvSpPr>
          <p:spPr>
            <a:xfrm>
              <a:off x="3403511" y="231265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05" name="object 1805"/>
            <p:cNvSpPr/>
            <p:nvPr/>
          </p:nvSpPr>
          <p:spPr>
            <a:xfrm>
              <a:off x="3403511" y="231519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06" name="object 1806"/>
            <p:cNvSpPr/>
            <p:nvPr/>
          </p:nvSpPr>
          <p:spPr>
            <a:xfrm>
              <a:off x="3403511" y="231773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07" name="object 1807"/>
            <p:cNvSpPr/>
            <p:nvPr/>
          </p:nvSpPr>
          <p:spPr>
            <a:xfrm>
              <a:off x="3403511" y="23202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08" name="object 1808"/>
            <p:cNvSpPr/>
            <p:nvPr/>
          </p:nvSpPr>
          <p:spPr>
            <a:xfrm>
              <a:off x="3403511" y="232281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09" name="object 1809"/>
            <p:cNvSpPr/>
            <p:nvPr/>
          </p:nvSpPr>
          <p:spPr>
            <a:xfrm>
              <a:off x="3403511" y="232535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10" name="object 1810"/>
            <p:cNvSpPr/>
            <p:nvPr/>
          </p:nvSpPr>
          <p:spPr>
            <a:xfrm>
              <a:off x="3403511" y="23278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grpSp>
      <p:grpSp>
        <p:nvGrpSpPr>
          <p:cNvPr id="1811" name="object 1811"/>
          <p:cNvGrpSpPr/>
          <p:nvPr/>
        </p:nvGrpSpPr>
        <p:grpSpPr>
          <a:xfrm>
            <a:off x="2942412" y="1827949"/>
            <a:ext cx="5080" cy="502920"/>
            <a:chOff x="2942412" y="1827949"/>
            <a:chExt cx="5080" cy="502920"/>
          </a:xfrm>
        </p:grpSpPr>
        <p:sp>
          <p:nvSpPr>
            <p:cNvPr id="1812" name="object 1812"/>
            <p:cNvSpPr/>
            <p:nvPr/>
          </p:nvSpPr>
          <p:spPr>
            <a:xfrm>
              <a:off x="2942412" y="18304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13" name="object 1813"/>
            <p:cNvSpPr/>
            <p:nvPr/>
          </p:nvSpPr>
          <p:spPr>
            <a:xfrm>
              <a:off x="2942412" y="18330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14" name="object 1814"/>
            <p:cNvSpPr/>
            <p:nvPr/>
          </p:nvSpPr>
          <p:spPr>
            <a:xfrm>
              <a:off x="2942412" y="18355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15" name="object 1815"/>
            <p:cNvSpPr/>
            <p:nvPr/>
          </p:nvSpPr>
          <p:spPr>
            <a:xfrm>
              <a:off x="2942412" y="18380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16" name="object 1816"/>
            <p:cNvSpPr/>
            <p:nvPr/>
          </p:nvSpPr>
          <p:spPr>
            <a:xfrm>
              <a:off x="2942412" y="18406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17" name="object 1817"/>
            <p:cNvSpPr/>
            <p:nvPr/>
          </p:nvSpPr>
          <p:spPr>
            <a:xfrm>
              <a:off x="2942412" y="18431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18" name="object 1818"/>
            <p:cNvSpPr/>
            <p:nvPr/>
          </p:nvSpPr>
          <p:spPr>
            <a:xfrm>
              <a:off x="2942412" y="18457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19" name="object 1819"/>
            <p:cNvSpPr/>
            <p:nvPr/>
          </p:nvSpPr>
          <p:spPr>
            <a:xfrm>
              <a:off x="2942412" y="18482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20" name="object 1820"/>
            <p:cNvSpPr/>
            <p:nvPr/>
          </p:nvSpPr>
          <p:spPr>
            <a:xfrm>
              <a:off x="2942412" y="18507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21" name="object 1821"/>
            <p:cNvSpPr/>
            <p:nvPr/>
          </p:nvSpPr>
          <p:spPr>
            <a:xfrm>
              <a:off x="2942412" y="18533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22" name="object 1822"/>
            <p:cNvSpPr/>
            <p:nvPr/>
          </p:nvSpPr>
          <p:spPr>
            <a:xfrm>
              <a:off x="2942412" y="18558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23" name="object 1823"/>
            <p:cNvSpPr/>
            <p:nvPr/>
          </p:nvSpPr>
          <p:spPr>
            <a:xfrm>
              <a:off x="2942412" y="18583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24" name="object 1824"/>
            <p:cNvSpPr/>
            <p:nvPr/>
          </p:nvSpPr>
          <p:spPr>
            <a:xfrm>
              <a:off x="2942412" y="18609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25" name="object 1825"/>
            <p:cNvSpPr/>
            <p:nvPr/>
          </p:nvSpPr>
          <p:spPr>
            <a:xfrm>
              <a:off x="2942412" y="18634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26" name="object 1826"/>
            <p:cNvSpPr/>
            <p:nvPr/>
          </p:nvSpPr>
          <p:spPr>
            <a:xfrm>
              <a:off x="2942412" y="18660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27" name="object 1827"/>
            <p:cNvSpPr/>
            <p:nvPr/>
          </p:nvSpPr>
          <p:spPr>
            <a:xfrm>
              <a:off x="2942412" y="18685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28" name="object 1828"/>
            <p:cNvSpPr/>
            <p:nvPr/>
          </p:nvSpPr>
          <p:spPr>
            <a:xfrm>
              <a:off x="2942412" y="18710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29" name="object 1829"/>
            <p:cNvSpPr/>
            <p:nvPr/>
          </p:nvSpPr>
          <p:spPr>
            <a:xfrm>
              <a:off x="2942412" y="18736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30" name="object 1830"/>
            <p:cNvSpPr/>
            <p:nvPr/>
          </p:nvSpPr>
          <p:spPr>
            <a:xfrm>
              <a:off x="2942412" y="18761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31" name="object 1831"/>
            <p:cNvSpPr/>
            <p:nvPr/>
          </p:nvSpPr>
          <p:spPr>
            <a:xfrm>
              <a:off x="2942412" y="18786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32" name="object 1832"/>
            <p:cNvSpPr/>
            <p:nvPr/>
          </p:nvSpPr>
          <p:spPr>
            <a:xfrm>
              <a:off x="2942412" y="18812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33" name="object 1833"/>
            <p:cNvSpPr/>
            <p:nvPr/>
          </p:nvSpPr>
          <p:spPr>
            <a:xfrm>
              <a:off x="2942412" y="18837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34" name="object 1834"/>
            <p:cNvSpPr/>
            <p:nvPr/>
          </p:nvSpPr>
          <p:spPr>
            <a:xfrm>
              <a:off x="2942412" y="18863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35" name="object 1835"/>
            <p:cNvSpPr/>
            <p:nvPr/>
          </p:nvSpPr>
          <p:spPr>
            <a:xfrm>
              <a:off x="2942412" y="18888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36" name="object 1836"/>
            <p:cNvSpPr/>
            <p:nvPr/>
          </p:nvSpPr>
          <p:spPr>
            <a:xfrm>
              <a:off x="2942412" y="18913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37" name="object 1837"/>
            <p:cNvSpPr/>
            <p:nvPr/>
          </p:nvSpPr>
          <p:spPr>
            <a:xfrm>
              <a:off x="2942412" y="18939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38" name="object 1838"/>
            <p:cNvSpPr/>
            <p:nvPr/>
          </p:nvSpPr>
          <p:spPr>
            <a:xfrm>
              <a:off x="2942412" y="18964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39" name="object 1839"/>
            <p:cNvSpPr/>
            <p:nvPr/>
          </p:nvSpPr>
          <p:spPr>
            <a:xfrm>
              <a:off x="2942412" y="18990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40" name="object 1840"/>
            <p:cNvSpPr/>
            <p:nvPr/>
          </p:nvSpPr>
          <p:spPr>
            <a:xfrm>
              <a:off x="2942412" y="19015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41" name="object 1841"/>
            <p:cNvSpPr/>
            <p:nvPr/>
          </p:nvSpPr>
          <p:spPr>
            <a:xfrm>
              <a:off x="2942412" y="19040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42" name="object 1842"/>
            <p:cNvSpPr/>
            <p:nvPr/>
          </p:nvSpPr>
          <p:spPr>
            <a:xfrm>
              <a:off x="2942412" y="19066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43" name="object 1843"/>
            <p:cNvSpPr/>
            <p:nvPr/>
          </p:nvSpPr>
          <p:spPr>
            <a:xfrm>
              <a:off x="2942412" y="19091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44" name="object 1844"/>
            <p:cNvSpPr/>
            <p:nvPr/>
          </p:nvSpPr>
          <p:spPr>
            <a:xfrm>
              <a:off x="2942412" y="19116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45" name="object 1845"/>
            <p:cNvSpPr/>
            <p:nvPr/>
          </p:nvSpPr>
          <p:spPr>
            <a:xfrm>
              <a:off x="2942412" y="19142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46" name="object 1846"/>
            <p:cNvSpPr/>
            <p:nvPr/>
          </p:nvSpPr>
          <p:spPr>
            <a:xfrm>
              <a:off x="2942412" y="19167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47" name="object 1847"/>
            <p:cNvSpPr/>
            <p:nvPr/>
          </p:nvSpPr>
          <p:spPr>
            <a:xfrm>
              <a:off x="2942412" y="19193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48" name="object 1848"/>
            <p:cNvSpPr/>
            <p:nvPr/>
          </p:nvSpPr>
          <p:spPr>
            <a:xfrm>
              <a:off x="2942412" y="19218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49" name="object 1849"/>
            <p:cNvSpPr/>
            <p:nvPr/>
          </p:nvSpPr>
          <p:spPr>
            <a:xfrm>
              <a:off x="2942412" y="19243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50" name="object 1850"/>
            <p:cNvSpPr/>
            <p:nvPr/>
          </p:nvSpPr>
          <p:spPr>
            <a:xfrm>
              <a:off x="2942412" y="19269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51" name="object 1851"/>
            <p:cNvSpPr/>
            <p:nvPr/>
          </p:nvSpPr>
          <p:spPr>
            <a:xfrm>
              <a:off x="2942412" y="19294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52" name="object 1852"/>
            <p:cNvSpPr/>
            <p:nvPr/>
          </p:nvSpPr>
          <p:spPr>
            <a:xfrm>
              <a:off x="2942412" y="19319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53" name="object 1853"/>
            <p:cNvSpPr/>
            <p:nvPr/>
          </p:nvSpPr>
          <p:spPr>
            <a:xfrm>
              <a:off x="2942412" y="19345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54" name="object 1854"/>
            <p:cNvSpPr/>
            <p:nvPr/>
          </p:nvSpPr>
          <p:spPr>
            <a:xfrm>
              <a:off x="2942412" y="19370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55" name="object 1855"/>
            <p:cNvSpPr/>
            <p:nvPr/>
          </p:nvSpPr>
          <p:spPr>
            <a:xfrm>
              <a:off x="2942412" y="19396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56" name="object 1856"/>
            <p:cNvSpPr/>
            <p:nvPr/>
          </p:nvSpPr>
          <p:spPr>
            <a:xfrm>
              <a:off x="2942412" y="19421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57" name="object 1857"/>
            <p:cNvSpPr/>
            <p:nvPr/>
          </p:nvSpPr>
          <p:spPr>
            <a:xfrm>
              <a:off x="2942412" y="19446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58" name="object 1858"/>
            <p:cNvSpPr/>
            <p:nvPr/>
          </p:nvSpPr>
          <p:spPr>
            <a:xfrm>
              <a:off x="2942412" y="19472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59" name="object 1859"/>
            <p:cNvSpPr/>
            <p:nvPr/>
          </p:nvSpPr>
          <p:spPr>
            <a:xfrm>
              <a:off x="2942412" y="19497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60" name="object 1860"/>
            <p:cNvSpPr/>
            <p:nvPr/>
          </p:nvSpPr>
          <p:spPr>
            <a:xfrm>
              <a:off x="2942412" y="19522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61" name="object 1861"/>
            <p:cNvSpPr/>
            <p:nvPr/>
          </p:nvSpPr>
          <p:spPr>
            <a:xfrm>
              <a:off x="2942412" y="19548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62" name="object 1862"/>
            <p:cNvSpPr/>
            <p:nvPr/>
          </p:nvSpPr>
          <p:spPr>
            <a:xfrm>
              <a:off x="2942412" y="19573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63" name="object 1863"/>
            <p:cNvSpPr/>
            <p:nvPr/>
          </p:nvSpPr>
          <p:spPr>
            <a:xfrm>
              <a:off x="2942412" y="19599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64" name="object 1864"/>
            <p:cNvSpPr/>
            <p:nvPr/>
          </p:nvSpPr>
          <p:spPr>
            <a:xfrm>
              <a:off x="2942412" y="19624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65" name="object 1865"/>
            <p:cNvSpPr/>
            <p:nvPr/>
          </p:nvSpPr>
          <p:spPr>
            <a:xfrm>
              <a:off x="2942412" y="19649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66" name="object 1866"/>
            <p:cNvSpPr/>
            <p:nvPr/>
          </p:nvSpPr>
          <p:spPr>
            <a:xfrm>
              <a:off x="2942412" y="19675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67" name="object 1867"/>
            <p:cNvSpPr/>
            <p:nvPr/>
          </p:nvSpPr>
          <p:spPr>
            <a:xfrm>
              <a:off x="2942412" y="19700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68" name="object 1868"/>
            <p:cNvSpPr/>
            <p:nvPr/>
          </p:nvSpPr>
          <p:spPr>
            <a:xfrm>
              <a:off x="2942412" y="19726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69" name="object 1869"/>
            <p:cNvSpPr/>
            <p:nvPr/>
          </p:nvSpPr>
          <p:spPr>
            <a:xfrm>
              <a:off x="2942412" y="19751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70" name="object 1870"/>
            <p:cNvSpPr/>
            <p:nvPr/>
          </p:nvSpPr>
          <p:spPr>
            <a:xfrm>
              <a:off x="2942412" y="19776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71" name="object 1871"/>
            <p:cNvSpPr/>
            <p:nvPr/>
          </p:nvSpPr>
          <p:spPr>
            <a:xfrm>
              <a:off x="2942412" y="19802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72" name="object 1872"/>
            <p:cNvSpPr/>
            <p:nvPr/>
          </p:nvSpPr>
          <p:spPr>
            <a:xfrm>
              <a:off x="2942412" y="19827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73" name="object 1873"/>
            <p:cNvSpPr/>
            <p:nvPr/>
          </p:nvSpPr>
          <p:spPr>
            <a:xfrm>
              <a:off x="2942412" y="19852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74" name="object 1874"/>
            <p:cNvSpPr/>
            <p:nvPr/>
          </p:nvSpPr>
          <p:spPr>
            <a:xfrm>
              <a:off x="2942412" y="19878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75" name="object 1875"/>
            <p:cNvSpPr/>
            <p:nvPr/>
          </p:nvSpPr>
          <p:spPr>
            <a:xfrm>
              <a:off x="2942412" y="19903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76" name="object 1876"/>
            <p:cNvSpPr/>
            <p:nvPr/>
          </p:nvSpPr>
          <p:spPr>
            <a:xfrm>
              <a:off x="2942412" y="19928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77" name="object 1877"/>
            <p:cNvSpPr/>
            <p:nvPr/>
          </p:nvSpPr>
          <p:spPr>
            <a:xfrm>
              <a:off x="2942412" y="19954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78" name="object 1878"/>
            <p:cNvSpPr/>
            <p:nvPr/>
          </p:nvSpPr>
          <p:spPr>
            <a:xfrm>
              <a:off x="2942412" y="19979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79" name="object 1879"/>
            <p:cNvSpPr/>
            <p:nvPr/>
          </p:nvSpPr>
          <p:spPr>
            <a:xfrm>
              <a:off x="2942412" y="20005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80" name="object 1880"/>
            <p:cNvSpPr/>
            <p:nvPr/>
          </p:nvSpPr>
          <p:spPr>
            <a:xfrm>
              <a:off x="2942412" y="20030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81" name="object 1881"/>
            <p:cNvSpPr/>
            <p:nvPr/>
          </p:nvSpPr>
          <p:spPr>
            <a:xfrm>
              <a:off x="2942412" y="20055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82" name="object 1882"/>
            <p:cNvSpPr/>
            <p:nvPr/>
          </p:nvSpPr>
          <p:spPr>
            <a:xfrm>
              <a:off x="2942412" y="200812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83" name="object 1883"/>
            <p:cNvSpPr/>
            <p:nvPr/>
          </p:nvSpPr>
          <p:spPr>
            <a:xfrm>
              <a:off x="2942412" y="20106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84" name="object 1884"/>
            <p:cNvSpPr/>
            <p:nvPr/>
          </p:nvSpPr>
          <p:spPr>
            <a:xfrm>
              <a:off x="2942412" y="20132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85" name="object 1885"/>
            <p:cNvSpPr/>
            <p:nvPr/>
          </p:nvSpPr>
          <p:spPr>
            <a:xfrm>
              <a:off x="2942412" y="20157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86" name="object 1886"/>
            <p:cNvSpPr/>
            <p:nvPr/>
          </p:nvSpPr>
          <p:spPr>
            <a:xfrm>
              <a:off x="2942412" y="20182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87" name="object 1887"/>
            <p:cNvSpPr/>
            <p:nvPr/>
          </p:nvSpPr>
          <p:spPr>
            <a:xfrm>
              <a:off x="2942412" y="20208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88" name="object 1888"/>
            <p:cNvSpPr/>
            <p:nvPr/>
          </p:nvSpPr>
          <p:spPr>
            <a:xfrm>
              <a:off x="2942412" y="20233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89" name="object 1889"/>
            <p:cNvSpPr/>
            <p:nvPr/>
          </p:nvSpPr>
          <p:spPr>
            <a:xfrm>
              <a:off x="2942412" y="20258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90" name="object 1890"/>
            <p:cNvSpPr/>
            <p:nvPr/>
          </p:nvSpPr>
          <p:spPr>
            <a:xfrm>
              <a:off x="2942412" y="20284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91" name="object 1891"/>
            <p:cNvSpPr/>
            <p:nvPr/>
          </p:nvSpPr>
          <p:spPr>
            <a:xfrm>
              <a:off x="2942412" y="20309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92" name="object 1892"/>
            <p:cNvSpPr/>
            <p:nvPr/>
          </p:nvSpPr>
          <p:spPr>
            <a:xfrm>
              <a:off x="2942412" y="20334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93" name="object 1893"/>
            <p:cNvSpPr/>
            <p:nvPr/>
          </p:nvSpPr>
          <p:spPr>
            <a:xfrm>
              <a:off x="2942412" y="20360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94" name="object 1894"/>
            <p:cNvSpPr/>
            <p:nvPr/>
          </p:nvSpPr>
          <p:spPr>
            <a:xfrm>
              <a:off x="2942412" y="20385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95" name="object 1895"/>
            <p:cNvSpPr/>
            <p:nvPr/>
          </p:nvSpPr>
          <p:spPr>
            <a:xfrm>
              <a:off x="2942412" y="20411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96" name="object 1896"/>
            <p:cNvSpPr/>
            <p:nvPr/>
          </p:nvSpPr>
          <p:spPr>
            <a:xfrm>
              <a:off x="2942412" y="20436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97" name="object 1897"/>
            <p:cNvSpPr/>
            <p:nvPr/>
          </p:nvSpPr>
          <p:spPr>
            <a:xfrm>
              <a:off x="2942412" y="20461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98" name="object 1898"/>
            <p:cNvSpPr/>
            <p:nvPr/>
          </p:nvSpPr>
          <p:spPr>
            <a:xfrm>
              <a:off x="2942412" y="20487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99" name="object 1899"/>
            <p:cNvSpPr/>
            <p:nvPr/>
          </p:nvSpPr>
          <p:spPr>
            <a:xfrm>
              <a:off x="2942412" y="20512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00" name="object 1900"/>
            <p:cNvSpPr/>
            <p:nvPr/>
          </p:nvSpPr>
          <p:spPr>
            <a:xfrm>
              <a:off x="2942412" y="20538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01" name="object 1901"/>
            <p:cNvSpPr/>
            <p:nvPr/>
          </p:nvSpPr>
          <p:spPr>
            <a:xfrm>
              <a:off x="2942412" y="20563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02" name="object 1902"/>
            <p:cNvSpPr/>
            <p:nvPr/>
          </p:nvSpPr>
          <p:spPr>
            <a:xfrm>
              <a:off x="2942412" y="20588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03" name="object 1903"/>
            <p:cNvSpPr/>
            <p:nvPr/>
          </p:nvSpPr>
          <p:spPr>
            <a:xfrm>
              <a:off x="2942412" y="20614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04" name="object 1904"/>
            <p:cNvSpPr/>
            <p:nvPr/>
          </p:nvSpPr>
          <p:spPr>
            <a:xfrm>
              <a:off x="2942412" y="20639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05" name="object 1905"/>
            <p:cNvSpPr/>
            <p:nvPr/>
          </p:nvSpPr>
          <p:spPr>
            <a:xfrm>
              <a:off x="2942412" y="20664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06" name="object 1906"/>
            <p:cNvSpPr/>
            <p:nvPr/>
          </p:nvSpPr>
          <p:spPr>
            <a:xfrm>
              <a:off x="2942412" y="20690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07" name="object 1907"/>
            <p:cNvSpPr/>
            <p:nvPr/>
          </p:nvSpPr>
          <p:spPr>
            <a:xfrm>
              <a:off x="2942412" y="20715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08" name="object 1908"/>
            <p:cNvSpPr/>
            <p:nvPr/>
          </p:nvSpPr>
          <p:spPr>
            <a:xfrm>
              <a:off x="2942412" y="20741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09" name="object 1909"/>
            <p:cNvSpPr/>
            <p:nvPr/>
          </p:nvSpPr>
          <p:spPr>
            <a:xfrm>
              <a:off x="2942412" y="20766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10" name="object 1910"/>
            <p:cNvSpPr/>
            <p:nvPr/>
          </p:nvSpPr>
          <p:spPr>
            <a:xfrm>
              <a:off x="2942412" y="20791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11" name="object 1911"/>
            <p:cNvSpPr/>
            <p:nvPr/>
          </p:nvSpPr>
          <p:spPr>
            <a:xfrm>
              <a:off x="2942412" y="20817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12" name="object 1912"/>
            <p:cNvSpPr/>
            <p:nvPr/>
          </p:nvSpPr>
          <p:spPr>
            <a:xfrm>
              <a:off x="2942412" y="20842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13" name="object 1913"/>
            <p:cNvSpPr/>
            <p:nvPr/>
          </p:nvSpPr>
          <p:spPr>
            <a:xfrm>
              <a:off x="2942412" y="20868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14" name="object 1914"/>
            <p:cNvSpPr/>
            <p:nvPr/>
          </p:nvSpPr>
          <p:spPr>
            <a:xfrm>
              <a:off x="2942412" y="20893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15" name="object 1915"/>
            <p:cNvSpPr/>
            <p:nvPr/>
          </p:nvSpPr>
          <p:spPr>
            <a:xfrm>
              <a:off x="2942412" y="20918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16" name="object 1916"/>
            <p:cNvSpPr/>
            <p:nvPr/>
          </p:nvSpPr>
          <p:spPr>
            <a:xfrm>
              <a:off x="2942412" y="20944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17" name="object 1917"/>
            <p:cNvSpPr/>
            <p:nvPr/>
          </p:nvSpPr>
          <p:spPr>
            <a:xfrm>
              <a:off x="2942412" y="20969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18" name="object 1918"/>
            <p:cNvSpPr/>
            <p:nvPr/>
          </p:nvSpPr>
          <p:spPr>
            <a:xfrm>
              <a:off x="2942412" y="20994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19" name="object 1919"/>
            <p:cNvSpPr/>
            <p:nvPr/>
          </p:nvSpPr>
          <p:spPr>
            <a:xfrm>
              <a:off x="2942412" y="21020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20" name="object 1920"/>
            <p:cNvSpPr/>
            <p:nvPr/>
          </p:nvSpPr>
          <p:spPr>
            <a:xfrm>
              <a:off x="2942412" y="21045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21" name="object 1921"/>
            <p:cNvSpPr/>
            <p:nvPr/>
          </p:nvSpPr>
          <p:spPr>
            <a:xfrm>
              <a:off x="2942412" y="21070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22" name="object 1922"/>
            <p:cNvSpPr/>
            <p:nvPr/>
          </p:nvSpPr>
          <p:spPr>
            <a:xfrm>
              <a:off x="2942412" y="21096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23" name="object 1923"/>
            <p:cNvSpPr/>
            <p:nvPr/>
          </p:nvSpPr>
          <p:spPr>
            <a:xfrm>
              <a:off x="2942412" y="21121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24" name="object 1924"/>
            <p:cNvSpPr/>
            <p:nvPr/>
          </p:nvSpPr>
          <p:spPr>
            <a:xfrm>
              <a:off x="2942412" y="211471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25" name="object 1925"/>
            <p:cNvSpPr/>
            <p:nvPr/>
          </p:nvSpPr>
          <p:spPr>
            <a:xfrm>
              <a:off x="2942412" y="21172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26" name="object 1926"/>
            <p:cNvSpPr/>
            <p:nvPr/>
          </p:nvSpPr>
          <p:spPr>
            <a:xfrm>
              <a:off x="2942412" y="21197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27" name="object 1927"/>
            <p:cNvSpPr/>
            <p:nvPr/>
          </p:nvSpPr>
          <p:spPr>
            <a:xfrm>
              <a:off x="2942412" y="21223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28" name="object 1928"/>
            <p:cNvSpPr/>
            <p:nvPr/>
          </p:nvSpPr>
          <p:spPr>
            <a:xfrm>
              <a:off x="2942412" y="21248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29" name="object 1929"/>
            <p:cNvSpPr/>
            <p:nvPr/>
          </p:nvSpPr>
          <p:spPr>
            <a:xfrm>
              <a:off x="2942412" y="21274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30" name="object 1930"/>
            <p:cNvSpPr/>
            <p:nvPr/>
          </p:nvSpPr>
          <p:spPr>
            <a:xfrm>
              <a:off x="2942412" y="21299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31" name="object 1931"/>
            <p:cNvSpPr/>
            <p:nvPr/>
          </p:nvSpPr>
          <p:spPr>
            <a:xfrm>
              <a:off x="2942412" y="21324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32" name="object 1932"/>
            <p:cNvSpPr/>
            <p:nvPr/>
          </p:nvSpPr>
          <p:spPr>
            <a:xfrm>
              <a:off x="2942412" y="21350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33" name="object 1933"/>
            <p:cNvSpPr/>
            <p:nvPr/>
          </p:nvSpPr>
          <p:spPr>
            <a:xfrm>
              <a:off x="2942412" y="21375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34" name="object 1934"/>
            <p:cNvSpPr/>
            <p:nvPr/>
          </p:nvSpPr>
          <p:spPr>
            <a:xfrm>
              <a:off x="2942412" y="21400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35" name="object 1935"/>
            <p:cNvSpPr/>
            <p:nvPr/>
          </p:nvSpPr>
          <p:spPr>
            <a:xfrm>
              <a:off x="2942412" y="21426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36" name="object 1936"/>
            <p:cNvSpPr/>
            <p:nvPr/>
          </p:nvSpPr>
          <p:spPr>
            <a:xfrm>
              <a:off x="2942412" y="21451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37" name="object 1937"/>
            <p:cNvSpPr/>
            <p:nvPr/>
          </p:nvSpPr>
          <p:spPr>
            <a:xfrm>
              <a:off x="2942412" y="21477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38" name="object 1938"/>
            <p:cNvSpPr/>
            <p:nvPr/>
          </p:nvSpPr>
          <p:spPr>
            <a:xfrm>
              <a:off x="2942412" y="21502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39" name="object 1939"/>
            <p:cNvSpPr/>
            <p:nvPr/>
          </p:nvSpPr>
          <p:spPr>
            <a:xfrm>
              <a:off x="2942412" y="21527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40" name="object 1940"/>
            <p:cNvSpPr/>
            <p:nvPr/>
          </p:nvSpPr>
          <p:spPr>
            <a:xfrm>
              <a:off x="2942412" y="21553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41" name="object 1941"/>
            <p:cNvSpPr/>
            <p:nvPr/>
          </p:nvSpPr>
          <p:spPr>
            <a:xfrm>
              <a:off x="2942412" y="215785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42" name="object 1942"/>
            <p:cNvSpPr/>
            <p:nvPr/>
          </p:nvSpPr>
          <p:spPr>
            <a:xfrm>
              <a:off x="2942412" y="216039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43" name="object 1943"/>
            <p:cNvSpPr/>
            <p:nvPr/>
          </p:nvSpPr>
          <p:spPr>
            <a:xfrm>
              <a:off x="2942412" y="21629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44" name="object 1944"/>
            <p:cNvSpPr/>
            <p:nvPr/>
          </p:nvSpPr>
          <p:spPr>
            <a:xfrm>
              <a:off x="2942412" y="21654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45" name="object 1945"/>
            <p:cNvSpPr/>
            <p:nvPr/>
          </p:nvSpPr>
          <p:spPr>
            <a:xfrm>
              <a:off x="2942412" y="21680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46" name="object 1946"/>
            <p:cNvSpPr/>
            <p:nvPr/>
          </p:nvSpPr>
          <p:spPr>
            <a:xfrm>
              <a:off x="2942412" y="21705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47" name="object 1947"/>
            <p:cNvSpPr/>
            <p:nvPr/>
          </p:nvSpPr>
          <p:spPr>
            <a:xfrm>
              <a:off x="2942412" y="21730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48" name="object 1948"/>
            <p:cNvSpPr/>
            <p:nvPr/>
          </p:nvSpPr>
          <p:spPr>
            <a:xfrm>
              <a:off x="2942412" y="217562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49" name="object 1949"/>
            <p:cNvSpPr/>
            <p:nvPr/>
          </p:nvSpPr>
          <p:spPr>
            <a:xfrm>
              <a:off x="2942412" y="21781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50" name="object 1950"/>
            <p:cNvSpPr/>
            <p:nvPr/>
          </p:nvSpPr>
          <p:spPr>
            <a:xfrm>
              <a:off x="2942412" y="21806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51" name="object 1951"/>
            <p:cNvSpPr/>
            <p:nvPr/>
          </p:nvSpPr>
          <p:spPr>
            <a:xfrm>
              <a:off x="2942412" y="21832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52" name="object 1952"/>
            <p:cNvSpPr/>
            <p:nvPr/>
          </p:nvSpPr>
          <p:spPr>
            <a:xfrm>
              <a:off x="2942412" y="21857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53" name="object 1953"/>
            <p:cNvSpPr/>
            <p:nvPr/>
          </p:nvSpPr>
          <p:spPr>
            <a:xfrm>
              <a:off x="2942412" y="21883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54" name="object 1954"/>
            <p:cNvSpPr/>
            <p:nvPr/>
          </p:nvSpPr>
          <p:spPr>
            <a:xfrm>
              <a:off x="2942412" y="21908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55" name="object 1955"/>
            <p:cNvSpPr/>
            <p:nvPr/>
          </p:nvSpPr>
          <p:spPr>
            <a:xfrm>
              <a:off x="2942412" y="21933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56" name="object 1956"/>
            <p:cNvSpPr/>
            <p:nvPr/>
          </p:nvSpPr>
          <p:spPr>
            <a:xfrm>
              <a:off x="2942412" y="21959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57" name="object 1957"/>
            <p:cNvSpPr/>
            <p:nvPr/>
          </p:nvSpPr>
          <p:spPr>
            <a:xfrm>
              <a:off x="2942412" y="21984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58" name="object 1958"/>
            <p:cNvSpPr/>
            <p:nvPr/>
          </p:nvSpPr>
          <p:spPr>
            <a:xfrm>
              <a:off x="2942412" y="22009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59" name="object 1959"/>
            <p:cNvSpPr/>
            <p:nvPr/>
          </p:nvSpPr>
          <p:spPr>
            <a:xfrm>
              <a:off x="2942412" y="22035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60" name="object 1960"/>
            <p:cNvSpPr/>
            <p:nvPr/>
          </p:nvSpPr>
          <p:spPr>
            <a:xfrm>
              <a:off x="2942412" y="22060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61" name="object 1961"/>
            <p:cNvSpPr/>
            <p:nvPr/>
          </p:nvSpPr>
          <p:spPr>
            <a:xfrm>
              <a:off x="2942412" y="22086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62" name="object 1962"/>
            <p:cNvSpPr/>
            <p:nvPr/>
          </p:nvSpPr>
          <p:spPr>
            <a:xfrm>
              <a:off x="2942412" y="22111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63" name="object 1963"/>
            <p:cNvSpPr/>
            <p:nvPr/>
          </p:nvSpPr>
          <p:spPr>
            <a:xfrm>
              <a:off x="2942412" y="22136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64" name="object 1964"/>
            <p:cNvSpPr/>
            <p:nvPr/>
          </p:nvSpPr>
          <p:spPr>
            <a:xfrm>
              <a:off x="2942412" y="22162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65" name="object 1965"/>
            <p:cNvSpPr/>
            <p:nvPr/>
          </p:nvSpPr>
          <p:spPr>
            <a:xfrm>
              <a:off x="2942412" y="22187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66" name="object 1966"/>
            <p:cNvSpPr/>
            <p:nvPr/>
          </p:nvSpPr>
          <p:spPr>
            <a:xfrm>
              <a:off x="2942412" y="22213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67" name="object 1967"/>
            <p:cNvSpPr/>
            <p:nvPr/>
          </p:nvSpPr>
          <p:spPr>
            <a:xfrm>
              <a:off x="2942412" y="22238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68" name="object 1968"/>
            <p:cNvSpPr/>
            <p:nvPr/>
          </p:nvSpPr>
          <p:spPr>
            <a:xfrm>
              <a:off x="2942412" y="22263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69" name="object 1969"/>
            <p:cNvSpPr/>
            <p:nvPr/>
          </p:nvSpPr>
          <p:spPr>
            <a:xfrm>
              <a:off x="2942412" y="22289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70" name="object 1970"/>
            <p:cNvSpPr/>
            <p:nvPr/>
          </p:nvSpPr>
          <p:spPr>
            <a:xfrm>
              <a:off x="2942412" y="22314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71" name="object 1971"/>
            <p:cNvSpPr/>
            <p:nvPr/>
          </p:nvSpPr>
          <p:spPr>
            <a:xfrm>
              <a:off x="2942412" y="22339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72" name="object 1972"/>
            <p:cNvSpPr/>
            <p:nvPr/>
          </p:nvSpPr>
          <p:spPr>
            <a:xfrm>
              <a:off x="2942412" y="22365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73" name="object 1973"/>
            <p:cNvSpPr/>
            <p:nvPr/>
          </p:nvSpPr>
          <p:spPr>
            <a:xfrm>
              <a:off x="2942412" y="22390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74" name="object 1974"/>
            <p:cNvSpPr/>
            <p:nvPr/>
          </p:nvSpPr>
          <p:spPr>
            <a:xfrm>
              <a:off x="2942412" y="22416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75" name="object 1975"/>
            <p:cNvSpPr/>
            <p:nvPr/>
          </p:nvSpPr>
          <p:spPr>
            <a:xfrm>
              <a:off x="2942412" y="22441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76" name="object 1976"/>
            <p:cNvSpPr/>
            <p:nvPr/>
          </p:nvSpPr>
          <p:spPr>
            <a:xfrm>
              <a:off x="2942412" y="22466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77" name="object 1977"/>
            <p:cNvSpPr/>
            <p:nvPr/>
          </p:nvSpPr>
          <p:spPr>
            <a:xfrm>
              <a:off x="2942412" y="22492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78" name="object 1978"/>
            <p:cNvSpPr/>
            <p:nvPr/>
          </p:nvSpPr>
          <p:spPr>
            <a:xfrm>
              <a:off x="2942412" y="22517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79" name="object 1979"/>
            <p:cNvSpPr/>
            <p:nvPr/>
          </p:nvSpPr>
          <p:spPr>
            <a:xfrm>
              <a:off x="2942412" y="22542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80" name="object 1980"/>
            <p:cNvSpPr/>
            <p:nvPr/>
          </p:nvSpPr>
          <p:spPr>
            <a:xfrm>
              <a:off x="2942412" y="22568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81" name="object 1981"/>
            <p:cNvSpPr/>
            <p:nvPr/>
          </p:nvSpPr>
          <p:spPr>
            <a:xfrm>
              <a:off x="2942412" y="22593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82" name="object 1982"/>
            <p:cNvSpPr/>
            <p:nvPr/>
          </p:nvSpPr>
          <p:spPr>
            <a:xfrm>
              <a:off x="2942412" y="22619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83" name="object 1983"/>
            <p:cNvSpPr/>
            <p:nvPr/>
          </p:nvSpPr>
          <p:spPr>
            <a:xfrm>
              <a:off x="2942412" y="22644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84" name="object 1984"/>
            <p:cNvSpPr/>
            <p:nvPr/>
          </p:nvSpPr>
          <p:spPr>
            <a:xfrm>
              <a:off x="2942412" y="22669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85" name="object 1985"/>
            <p:cNvSpPr/>
            <p:nvPr/>
          </p:nvSpPr>
          <p:spPr>
            <a:xfrm>
              <a:off x="2942412" y="226951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86" name="object 1986"/>
            <p:cNvSpPr/>
            <p:nvPr/>
          </p:nvSpPr>
          <p:spPr>
            <a:xfrm>
              <a:off x="2942412" y="22720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87" name="object 1987"/>
            <p:cNvSpPr/>
            <p:nvPr/>
          </p:nvSpPr>
          <p:spPr>
            <a:xfrm>
              <a:off x="2942412" y="22745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88" name="object 1988"/>
            <p:cNvSpPr/>
            <p:nvPr/>
          </p:nvSpPr>
          <p:spPr>
            <a:xfrm>
              <a:off x="2942412" y="22771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89" name="object 1989"/>
            <p:cNvSpPr/>
            <p:nvPr/>
          </p:nvSpPr>
          <p:spPr>
            <a:xfrm>
              <a:off x="2942412" y="22796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90" name="object 1990"/>
            <p:cNvSpPr/>
            <p:nvPr/>
          </p:nvSpPr>
          <p:spPr>
            <a:xfrm>
              <a:off x="2942412" y="228221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91" name="object 1991"/>
            <p:cNvSpPr/>
            <p:nvPr/>
          </p:nvSpPr>
          <p:spPr>
            <a:xfrm>
              <a:off x="2942412" y="22847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92" name="object 1992"/>
            <p:cNvSpPr/>
            <p:nvPr/>
          </p:nvSpPr>
          <p:spPr>
            <a:xfrm>
              <a:off x="2942412" y="22872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93" name="object 1993"/>
            <p:cNvSpPr/>
            <p:nvPr/>
          </p:nvSpPr>
          <p:spPr>
            <a:xfrm>
              <a:off x="2942412" y="22898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94" name="object 1994"/>
            <p:cNvSpPr/>
            <p:nvPr/>
          </p:nvSpPr>
          <p:spPr>
            <a:xfrm>
              <a:off x="2942412" y="22923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95" name="object 1995"/>
            <p:cNvSpPr/>
            <p:nvPr/>
          </p:nvSpPr>
          <p:spPr>
            <a:xfrm>
              <a:off x="2942412" y="22949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96" name="object 1996"/>
            <p:cNvSpPr/>
            <p:nvPr/>
          </p:nvSpPr>
          <p:spPr>
            <a:xfrm>
              <a:off x="2942412" y="22974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97" name="object 1997"/>
            <p:cNvSpPr/>
            <p:nvPr/>
          </p:nvSpPr>
          <p:spPr>
            <a:xfrm>
              <a:off x="2942412" y="22999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98" name="object 1998"/>
            <p:cNvSpPr/>
            <p:nvPr/>
          </p:nvSpPr>
          <p:spPr>
            <a:xfrm>
              <a:off x="2942412" y="23025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99" name="object 1999"/>
            <p:cNvSpPr/>
            <p:nvPr/>
          </p:nvSpPr>
          <p:spPr>
            <a:xfrm>
              <a:off x="2942412" y="23050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00" name="object 2000"/>
            <p:cNvSpPr/>
            <p:nvPr/>
          </p:nvSpPr>
          <p:spPr>
            <a:xfrm>
              <a:off x="2942412" y="23075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01" name="object 2001"/>
            <p:cNvSpPr/>
            <p:nvPr/>
          </p:nvSpPr>
          <p:spPr>
            <a:xfrm>
              <a:off x="2942412" y="23101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02" name="object 2002"/>
            <p:cNvSpPr/>
            <p:nvPr/>
          </p:nvSpPr>
          <p:spPr>
            <a:xfrm>
              <a:off x="2942412" y="231265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03" name="object 2003"/>
            <p:cNvSpPr/>
            <p:nvPr/>
          </p:nvSpPr>
          <p:spPr>
            <a:xfrm>
              <a:off x="2942412" y="231519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04" name="object 2004"/>
            <p:cNvSpPr/>
            <p:nvPr/>
          </p:nvSpPr>
          <p:spPr>
            <a:xfrm>
              <a:off x="2942412" y="23177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05" name="object 2005"/>
            <p:cNvSpPr/>
            <p:nvPr/>
          </p:nvSpPr>
          <p:spPr>
            <a:xfrm>
              <a:off x="2942412" y="23202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06" name="object 2006"/>
            <p:cNvSpPr/>
            <p:nvPr/>
          </p:nvSpPr>
          <p:spPr>
            <a:xfrm>
              <a:off x="2942412" y="23228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07" name="object 2007"/>
            <p:cNvSpPr/>
            <p:nvPr/>
          </p:nvSpPr>
          <p:spPr>
            <a:xfrm>
              <a:off x="2942412" y="232535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08" name="object 2008"/>
            <p:cNvSpPr/>
            <p:nvPr/>
          </p:nvSpPr>
          <p:spPr>
            <a:xfrm>
              <a:off x="2942412" y="23278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grpSp>
      <p:grpSp>
        <p:nvGrpSpPr>
          <p:cNvPr id="2009" name="object 2009"/>
          <p:cNvGrpSpPr/>
          <p:nvPr/>
        </p:nvGrpSpPr>
        <p:grpSpPr>
          <a:xfrm>
            <a:off x="2551518" y="1827949"/>
            <a:ext cx="5080" cy="508000"/>
            <a:chOff x="2551518" y="1827949"/>
            <a:chExt cx="5080" cy="508000"/>
          </a:xfrm>
        </p:grpSpPr>
        <p:sp>
          <p:nvSpPr>
            <p:cNvPr id="2010" name="object 2010"/>
            <p:cNvSpPr/>
            <p:nvPr/>
          </p:nvSpPr>
          <p:spPr>
            <a:xfrm>
              <a:off x="2551518" y="18304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11" name="object 2011"/>
            <p:cNvSpPr/>
            <p:nvPr/>
          </p:nvSpPr>
          <p:spPr>
            <a:xfrm>
              <a:off x="2551518" y="18330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12" name="object 2012"/>
            <p:cNvSpPr/>
            <p:nvPr/>
          </p:nvSpPr>
          <p:spPr>
            <a:xfrm>
              <a:off x="2551518" y="18355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13" name="object 2013"/>
            <p:cNvSpPr/>
            <p:nvPr/>
          </p:nvSpPr>
          <p:spPr>
            <a:xfrm>
              <a:off x="2551518" y="18380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14" name="object 2014"/>
            <p:cNvSpPr/>
            <p:nvPr/>
          </p:nvSpPr>
          <p:spPr>
            <a:xfrm>
              <a:off x="2551518" y="18406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15" name="object 2015"/>
            <p:cNvSpPr/>
            <p:nvPr/>
          </p:nvSpPr>
          <p:spPr>
            <a:xfrm>
              <a:off x="2551518" y="18431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16" name="object 2016"/>
            <p:cNvSpPr/>
            <p:nvPr/>
          </p:nvSpPr>
          <p:spPr>
            <a:xfrm>
              <a:off x="2551518" y="18457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17" name="object 2017"/>
            <p:cNvSpPr/>
            <p:nvPr/>
          </p:nvSpPr>
          <p:spPr>
            <a:xfrm>
              <a:off x="2551518" y="18482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18" name="object 2018"/>
            <p:cNvSpPr/>
            <p:nvPr/>
          </p:nvSpPr>
          <p:spPr>
            <a:xfrm>
              <a:off x="2551518" y="18507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19" name="object 2019"/>
            <p:cNvSpPr/>
            <p:nvPr/>
          </p:nvSpPr>
          <p:spPr>
            <a:xfrm>
              <a:off x="2551518" y="18533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20" name="object 2020"/>
            <p:cNvSpPr/>
            <p:nvPr/>
          </p:nvSpPr>
          <p:spPr>
            <a:xfrm>
              <a:off x="2551518" y="18558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21" name="object 2021"/>
            <p:cNvSpPr/>
            <p:nvPr/>
          </p:nvSpPr>
          <p:spPr>
            <a:xfrm>
              <a:off x="2551518" y="18584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22" name="object 2022"/>
            <p:cNvSpPr/>
            <p:nvPr/>
          </p:nvSpPr>
          <p:spPr>
            <a:xfrm>
              <a:off x="2551518" y="18609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23" name="object 2023"/>
            <p:cNvSpPr/>
            <p:nvPr/>
          </p:nvSpPr>
          <p:spPr>
            <a:xfrm>
              <a:off x="2551518" y="18634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24" name="object 2024"/>
            <p:cNvSpPr/>
            <p:nvPr/>
          </p:nvSpPr>
          <p:spPr>
            <a:xfrm>
              <a:off x="2551518" y="18660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25" name="object 2025"/>
            <p:cNvSpPr/>
            <p:nvPr/>
          </p:nvSpPr>
          <p:spPr>
            <a:xfrm>
              <a:off x="2551518" y="18685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26" name="object 2026"/>
            <p:cNvSpPr/>
            <p:nvPr/>
          </p:nvSpPr>
          <p:spPr>
            <a:xfrm>
              <a:off x="2551518" y="18711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27" name="object 2027"/>
            <p:cNvSpPr/>
            <p:nvPr/>
          </p:nvSpPr>
          <p:spPr>
            <a:xfrm>
              <a:off x="2551518" y="18736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28" name="object 2028"/>
            <p:cNvSpPr/>
            <p:nvPr/>
          </p:nvSpPr>
          <p:spPr>
            <a:xfrm>
              <a:off x="2551518" y="18761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29" name="object 2029"/>
            <p:cNvSpPr/>
            <p:nvPr/>
          </p:nvSpPr>
          <p:spPr>
            <a:xfrm>
              <a:off x="2551518" y="18787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30" name="object 2030"/>
            <p:cNvSpPr/>
            <p:nvPr/>
          </p:nvSpPr>
          <p:spPr>
            <a:xfrm>
              <a:off x="2551518" y="18812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31" name="object 2031"/>
            <p:cNvSpPr/>
            <p:nvPr/>
          </p:nvSpPr>
          <p:spPr>
            <a:xfrm>
              <a:off x="2551518" y="18838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32" name="object 2032"/>
            <p:cNvSpPr/>
            <p:nvPr/>
          </p:nvSpPr>
          <p:spPr>
            <a:xfrm>
              <a:off x="2551518" y="18863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33" name="object 2033"/>
            <p:cNvSpPr/>
            <p:nvPr/>
          </p:nvSpPr>
          <p:spPr>
            <a:xfrm>
              <a:off x="2551518" y="18888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34" name="object 2034"/>
            <p:cNvSpPr/>
            <p:nvPr/>
          </p:nvSpPr>
          <p:spPr>
            <a:xfrm>
              <a:off x="2551518" y="18914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35" name="object 2035"/>
            <p:cNvSpPr/>
            <p:nvPr/>
          </p:nvSpPr>
          <p:spPr>
            <a:xfrm>
              <a:off x="2551518" y="18939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36" name="object 2036"/>
            <p:cNvSpPr/>
            <p:nvPr/>
          </p:nvSpPr>
          <p:spPr>
            <a:xfrm>
              <a:off x="2551518" y="18965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37" name="object 2037"/>
            <p:cNvSpPr/>
            <p:nvPr/>
          </p:nvSpPr>
          <p:spPr>
            <a:xfrm>
              <a:off x="2551518" y="18990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38" name="object 2038"/>
            <p:cNvSpPr/>
            <p:nvPr/>
          </p:nvSpPr>
          <p:spPr>
            <a:xfrm>
              <a:off x="2551518" y="19015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39" name="object 2039"/>
            <p:cNvSpPr/>
            <p:nvPr/>
          </p:nvSpPr>
          <p:spPr>
            <a:xfrm>
              <a:off x="2551518" y="19041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40" name="object 2040"/>
            <p:cNvSpPr/>
            <p:nvPr/>
          </p:nvSpPr>
          <p:spPr>
            <a:xfrm>
              <a:off x="2551518" y="19066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41" name="object 2041"/>
            <p:cNvSpPr/>
            <p:nvPr/>
          </p:nvSpPr>
          <p:spPr>
            <a:xfrm>
              <a:off x="2551518" y="19092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42" name="object 2042"/>
            <p:cNvSpPr/>
            <p:nvPr/>
          </p:nvSpPr>
          <p:spPr>
            <a:xfrm>
              <a:off x="2551518" y="19117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43" name="object 2043"/>
            <p:cNvSpPr/>
            <p:nvPr/>
          </p:nvSpPr>
          <p:spPr>
            <a:xfrm>
              <a:off x="2551518" y="19142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44" name="object 2044"/>
            <p:cNvSpPr/>
            <p:nvPr/>
          </p:nvSpPr>
          <p:spPr>
            <a:xfrm>
              <a:off x="2551518" y="19168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45" name="object 2045"/>
            <p:cNvSpPr/>
            <p:nvPr/>
          </p:nvSpPr>
          <p:spPr>
            <a:xfrm>
              <a:off x="2551518" y="19193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46" name="object 2046"/>
            <p:cNvSpPr/>
            <p:nvPr/>
          </p:nvSpPr>
          <p:spPr>
            <a:xfrm>
              <a:off x="2551518" y="19219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47" name="object 2047"/>
            <p:cNvSpPr/>
            <p:nvPr/>
          </p:nvSpPr>
          <p:spPr>
            <a:xfrm>
              <a:off x="2551518" y="19244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48" name="object 2048"/>
            <p:cNvSpPr/>
            <p:nvPr/>
          </p:nvSpPr>
          <p:spPr>
            <a:xfrm>
              <a:off x="2551518" y="19269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49" name="object 2049"/>
            <p:cNvSpPr/>
            <p:nvPr/>
          </p:nvSpPr>
          <p:spPr>
            <a:xfrm>
              <a:off x="2551518" y="19295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50" name="object 2050"/>
            <p:cNvSpPr/>
            <p:nvPr/>
          </p:nvSpPr>
          <p:spPr>
            <a:xfrm>
              <a:off x="2551518" y="19320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51" name="object 2051"/>
            <p:cNvSpPr/>
            <p:nvPr/>
          </p:nvSpPr>
          <p:spPr>
            <a:xfrm>
              <a:off x="2551518" y="19346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52" name="object 2052"/>
            <p:cNvSpPr/>
            <p:nvPr/>
          </p:nvSpPr>
          <p:spPr>
            <a:xfrm>
              <a:off x="2551518" y="19371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53" name="object 2053"/>
            <p:cNvSpPr/>
            <p:nvPr/>
          </p:nvSpPr>
          <p:spPr>
            <a:xfrm>
              <a:off x="2551518" y="19396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54" name="object 2054"/>
            <p:cNvSpPr/>
            <p:nvPr/>
          </p:nvSpPr>
          <p:spPr>
            <a:xfrm>
              <a:off x="2551518" y="19422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55" name="object 2055"/>
            <p:cNvSpPr/>
            <p:nvPr/>
          </p:nvSpPr>
          <p:spPr>
            <a:xfrm>
              <a:off x="2551518" y="19447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56" name="object 2056"/>
            <p:cNvSpPr/>
            <p:nvPr/>
          </p:nvSpPr>
          <p:spPr>
            <a:xfrm>
              <a:off x="2551518" y="19473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57" name="object 2057"/>
            <p:cNvSpPr/>
            <p:nvPr/>
          </p:nvSpPr>
          <p:spPr>
            <a:xfrm>
              <a:off x="2551518" y="19498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58" name="object 2058"/>
            <p:cNvSpPr/>
            <p:nvPr/>
          </p:nvSpPr>
          <p:spPr>
            <a:xfrm>
              <a:off x="2551518" y="19523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59" name="object 2059"/>
            <p:cNvSpPr/>
            <p:nvPr/>
          </p:nvSpPr>
          <p:spPr>
            <a:xfrm>
              <a:off x="2551518" y="19549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60" name="object 2060"/>
            <p:cNvSpPr/>
            <p:nvPr/>
          </p:nvSpPr>
          <p:spPr>
            <a:xfrm>
              <a:off x="2551518" y="19574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61" name="object 2061"/>
            <p:cNvSpPr/>
            <p:nvPr/>
          </p:nvSpPr>
          <p:spPr>
            <a:xfrm>
              <a:off x="2551518" y="19599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62" name="object 2062"/>
            <p:cNvSpPr/>
            <p:nvPr/>
          </p:nvSpPr>
          <p:spPr>
            <a:xfrm>
              <a:off x="2551518" y="19625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63" name="object 2063"/>
            <p:cNvSpPr/>
            <p:nvPr/>
          </p:nvSpPr>
          <p:spPr>
            <a:xfrm>
              <a:off x="2551518" y="19650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64" name="object 2064"/>
            <p:cNvSpPr/>
            <p:nvPr/>
          </p:nvSpPr>
          <p:spPr>
            <a:xfrm>
              <a:off x="2551518" y="19676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65" name="object 2065"/>
            <p:cNvSpPr/>
            <p:nvPr/>
          </p:nvSpPr>
          <p:spPr>
            <a:xfrm>
              <a:off x="2551518" y="19701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66" name="object 2066"/>
            <p:cNvSpPr/>
            <p:nvPr/>
          </p:nvSpPr>
          <p:spPr>
            <a:xfrm>
              <a:off x="2551518" y="19726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67" name="object 2067"/>
            <p:cNvSpPr/>
            <p:nvPr/>
          </p:nvSpPr>
          <p:spPr>
            <a:xfrm>
              <a:off x="2551518" y="19752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68" name="object 2068"/>
            <p:cNvSpPr/>
            <p:nvPr/>
          </p:nvSpPr>
          <p:spPr>
            <a:xfrm>
              <a:off x="2551518" y="19777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69" name="object 2069"/>
            <p:cNvSpPr/>
            <p:nvPr/>
          </p:nvSpPr>
          <p:spPr>
            <a:xfrm>
              <a:off x="2551518" y="19803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70" name="object 2070"/>
            <p:cNvSpPr/>
            <p:nvPr/>
          </p:nvSpPr>
          <p:spPr>
            <a:xfrm>
              <a:off x="2551518" y="19828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71" name="object 2071"/>
            <p:cNvSpPr/>
            <p:nvPr/>
          </p:nvSpPr>
          <p:spPr>
            <a:xfrm>
              <a:off x="2551518" y="19853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72" name="object 2072"/>
            <p:cNvSpPr/>
            <p:nvPr/>
          </p:nvSpPr>
          <p:spPr>
            <a:xfrm>
              <a:off x="2551518" y="19879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73" name="object 2073"/>
            <p:cNvSpPr/>
            <p:nvPr/>
          </p:nvSpPr>
          <p:spPr>
            <a:xfrm>
              <a:off x="2551518" y="19904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74" name="object 2074"/>
            <p:cNvSpPr/>
            <p:nvPr/>
          </p:nvSpPr>
          <p:spPr>
            <a:xfrm>
              <a:off x="2551518" y="19930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75" name="object 2075"/>
            <p:cNvSpPr/>
            <p:nvPr/>
          </p:nvSpPr>
          <p:spPr>
            <a:xfrm>
              <a:off x="2551518" y="19955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76" name="object 2076"/>
            <p:cNvSpPr/>
            <p:nvPr/>
          </p:nvSpPr>
          <p:spPr>
            <a:xfrm>
              <a:off x="2551518" y="19980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77" name="object 2077"/>
            <p:cNvSpPr/>
            <p:nvPr/>
          </p:nvSpPr>
          <p:spPr>
            <a:xfrm>
              <a:off x="2551518" y="20006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78" name="object 2078"/>
            <p:cNvSpPr/>
            <p:nvPr/>
          </p:nvSpPr>
          <p:spPr>
            <a:xfrm>
              <a:off x="2551518" y="20031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79" name="object 2079"/>
            <p:cNvSpPr/>
            <p:nvPr/>
          </p:nvSpPr>
          <p:spPr>
            <a:xfrm>
              <a:off x="2551518" y="20057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80" name="object 2080"/>
            <p:cNvSpPr/>
            <p:nvPr/>
          </p:nvSpPr>
          <p:spPr>
            <a:xfrm>
              <a:off x="2551518" y="20082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81" name="object 2081"/>
            <p:cNvSpPr/>
            <p:nvPr/>
          </p:nvSpPr>
          <p:spPr>
            <a:xfrm>
              <a:off x="2551518" y="20107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82" name="object 2082"/>
            <p:cNvSpPr/>
            <p:nvPr/>
          </p:nvSpPr>
          <p:spPr>
            <a:xfrm>
              <a:off x="2551518" y="20133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83" name="object 2083"/>
            <p:cNvSpPr/>
            <p:nvPr/>
          </p:nvSpPr>
          <p:spPr>
            <a:xfrm>
              <a:off x="2551518" y="20158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84" name="object 2084"/>
            <p:cNvSpPr/>
            <p:nvPr/>
          </p:nvSpPr>
          <p:spPr>
            <a:xfrm>
              <a:off x="2551518" y="20184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85" name="object 2085"/>
            <p:cNvSpPr/>
            <p:nvPr/>
          </p:nvSpPr>
          <p:spPr>
            <a:xfrm>
              <a:off x="2551518" y="20209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86" name="object 2086"/>
            <p:cNvSpPr/>
            <p:nvPr/>
          </p:nvSpPr>
          <p:spPr>
            <a:xfrm>
              <a:off x="2551518" y="20234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87" name="object 2087"/>
            <p:cNvSpPr/>
            <p:nvPr/>
          </p:nvSpPr>
          <p:spPr>
            <a:xfrm>
              <a:off x="2551518" y="20260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88" name="object 2088"/>
            <p:cNvSpPr/>
            <p:nvPr/>
          </p:nvSpPr>
          <p:spPr>
            <a:xfrm>
              <a:off x="2551518" y="20285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89" name="object 2089"/>
            <p:cNvSpPr/>
            <p:nvPr/>
          </p:nvSpPr>
          <p:spPr>
            <a:xfrm>
              <a:off x="2551518" y="20310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90" name="object 2090"/>
            <p:cNvSpPr/>
            <p:nvPr/>
          </p:nvSpPr>
          <p:spPr>
            <a:xfrm>
              <a:off x="2551518" y="20336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91" name="object 2091"/>
            <p:cNvSpPr/>
            <p:nvPr/>
          </p:nvSpPr>
          <p:spPr>
            <a:xfrm>
              <a:off x="2551518" y="20361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92" name="object 2092"/>
            <p:cNvSpPr/>
            <p:nvPr/>
          </p:nvSpPr>
          <p:spPr>
            <a:xfrm>
              <a:off x="2551518" y="20387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93" name="object 2093"/>
            <p:cNvSpPr/>
            <p:nvPr/>
          </p:nvSpPr>
          <p:spPr>
            <a:xfrm>
              <a:off x="2551518" y="20412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94" name="object 2094"/>
            <p:cNvSpPr/>
            <p:nvPr/>
          </p:nvSpPr>
          <p:spPr>
            <a:xfrm>
              <a:off x="2551518" y="20437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95" name="object 2095"/>
            <p:cNvSpPr/>
            <p:nvPr/>
          </p:nvSpPr>
          <p:spPr>
            <a:xfrm>
              <a:off x="2551518" y="20463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96" name="object 2096"/>
            <p:cNvSpPr/>
            <p:nvPr/>
          </p:nvSpPr>
          <p:spPr>
            <a:xfrm>
              <a:off x="2551518" y="20488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97" name="object 2097"/>
            <p:cNvSpPr/>
            <p:nvPr/>
          </p:nvSpPr>
          <p:spPr>
            <a:xfrm>
              <a:off x="2551518" y="20514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98" name="object 2098"/>
            <p:cNvSpPr/>
            <p:nvPr/>
          </p:nvSpPr>
          <p:spPr>
            <a:xfrm>
              <a:off x="2551518" y="20539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99" name="object 2099"/>
            <p:cNvSpPr/>
            <p:nvPr/>
          </p:nvSpPr>
          <p:spPr>
            <a:xfrm>
              <a:off x="2551518" y="20564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00" name="object 2100"/>
            <p:cNvSpPr/>
            <p:nvPr/>
          </p:nvSpPr>
          <p:spPr>
            <a:xfrm>
              <a:off x="2551518" y="20590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01" name="object 2101"/>
            <p:cNvSpPr/>
            <p:nvPr/>
          </p:nvSpPr>
          <p:spPr>
            <a:xfrm>
              <a:off x="2551518" y="20615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02" name="object 2102"/>
            <p:cNvSpPr/>
            <p:nvPr/>
          </p:nvSpPr>
          <p:spPr>
            <a:xfrm>
              <a:off x="2551518" y="20641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03" name="object 2103"/>
            <p:cNvSpPr/>
            <p:nvPr/>
          </p:nvSpPr>
          <p:spPr>
            <a:xfrm>
              <a:off x="2551518" y="20666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04" name="object 2104"/>
            <p:cNvSpPr/>
            <p:nvPr/>
          </p:nvSpPr>
          <p:spPr>
            <a:xfrm>
              <a:off x="2551518" y="20691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05" name="object 2105"/>
            <p:cNvSpPr/>
            <p:nvPr/>
          </p:nvSpPr>
          <p:spPr>
            <a:xfrm>
              <a:off x="2551518" y="20717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06" name="object 2106"/>
            <p:cNvSpPr/>
            <p:nvPr/>
          </p:nvSpPr>
          <p:spPr>
            <a:xfrm>
              <a:off x="2551518" y="20742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07" name="object 2107"/>
            <p:cNvSpPr/>
            <p:nvPr/>
          </p:nvSpPr>
          <p:spPr>
            <a:xfrm>
              <a:off x="2551518" y="20768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08" name="object 2108"/>
            <p:cNvSpPr/>
            <p:nvPr/>
          </p:nvSpPr>
          <p:spPr>
            <a:xfrm>
              <a:off x="2551518" y="20793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09" name="object 2109"/>
            <p:cNvSpPr/>
            <p:nvPr/>
          </p:nvSpPr>
          <p:spPr>
            <a:xfrm>
              <a:off x="2551518" y="20818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10" name="object 2110"/>
            <p:cNvSpPr/>
            <p:nvPr/>
          </p:nvSpPr>
          <p:spPr>
            <a:xfrm>
              <a:off x="2551518" y="20844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11" name="object 2111"/>
            <p:cNvSpPr/>
            <p:nvPr/>
          </p:nvSpPr>
          <p:spPr>
            <a:xfrm>
              <a:off x="2551518" y="20869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12" name="object 2112"/>
            <p:cNvSpPr/>
            <p:nvPr/>
          </p:nvSpPr>
          <p:spPr>
            <a:xfrm>
              <a:off x="2551518" y="20895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13" name="object 2113"/>
            <p:cNvSpPr/>
            <p:nvPr/>
          </p:nvSpPr>
          <p:spPr>
            <a:xfrm>
              <a:off x="2551518" y="20920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14" name="object 2114"/>
            <p:cNvSpPr/>
            <p:nvPr/>
          </p:nvSpPr>
          <p:spPr>
            <a:xfrm>
              <a:off x="2551518" y="20945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15" name="object 2115"/>
            <p:cNvSpPr/>
            <p:nvPr/>
          </p:nvSpPr>
          <p:spPr>
            <a:xfrm>
              <a:off x="2551518" y="20971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16" name="object 2116"/>
            <p:cNvSpPr/>
            <p:nvPr/>
          </p:nvSpPr>
          <p:spPr>
            <a:xfrm>
              <a:off x="2551518" y="20996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17" name="object 2117"/>
            <p:cNvSpPr/>
            <p:nvPr/>
          </p:nvSpPr>
          <p:spPr>
            <a:xfrm>
              <a:off x="2551518" y="21022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18" name="object 2118"/>
            <p:cNvSpPr/>
            <p:nvPr/>
          </p:nvSpPr>
          <p:spPr>
            <a:xfrm>
              <a:off x="2551518" y="21047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19" name="object 2119"/>
            <p:cNvSpPr/>
            <p:nvPr/>
          </p:nvSpPr>
          <p:spPr>
            <a:xfrm>
              <a:off x="2551518" y="21072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20" name="object 2120"/>
            <p:cNvSpPr/>
            <p:nvPr/>
          </p:nvSpPr>
          <p:spPr>
            <a:xfrm>
              <a:off x="2551518" y="21098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21" name="object 2121"/>
            <p:cNvSpPr/>
            <p:nvPr/>
          </p:nvSpPr>
          <p:spPr>
            <a:xfrm>
              <a:off x="2551518" y="21123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22" name="object 2122"/>
            <p:cNvSpPr/>
            <p:nvPr/>
          </p:nvSpPr>
          <p:spPr>
            <a:xfrm>
              <a:off x="2551518" y="21149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23" name="object 2123"/>
            <p:cNvSpPr/>
            <p:nvPr/>
          </p:nvSpPr>
          <p:spPr>
            <a:xfrm>
              <a:off x="2551518" y="21174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24" name="object 2124"/>
            <p:cNvSpPr/>
            <p:nvPr/>
          </p:nvSpPr>
          <p:spPr>
            <a:xfrm>
              <a:off x="2551518" y="21199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25" name="object 2125"/>
            <p:cNvSpPr/>
            <p:nvPr/>
          </p:nvSpPr>
          <p:spPr>
            <a:xfrm>
              <a:off x="2551518" y="21225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26" name="object 2126"/>
            <p:cNvSpPr/>
            <p:nvPr/>
          </p:nvSpPr>
          <p:spPr>
            <a:xfrm>
              <a:off x="2551518" y="21250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27" name="object 2127"/>
            <p:cNvSpPr/>
            <p:nvPr/>
          </p:nvSpPr>
          <p:spPr>
            <a:xfrm>
              <a:off x="2551518" y="21276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28" name="object 2128"/>
            <p:cNvSpPr/>
            <p:nvPr/>
          </p:nvSpPr>
          <p:spPr>
            <a:xfrm>
              <a:off x="2551518" y="21301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29" name="object 2129"/>
            <p:cNvSpPr/>
            <p:nvPr/>
          </p:nvSpPr>
          <p:spPr>
            <a:xfrm>
              <a:off x="2551518" y="21326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30" name="object 2130"/>
            <p:cNvSpPr/>
            <p:nvPr/>
          </p:nvSpPr>
          <p:spPr>
            <a:xfrm>
              <a:off x="2551518" y="21352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31" name="object 2131"/>
            <p:cNvSpPr/>
            <p:nvPr/>
          </p:nvSpPr>
          <p:spPr>
            <a:xfrm>
              <a:off x="2551518" y="21377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32" name="object 2132"/>
            <p:cNvSpPr/>
            <p:nvPr/>
          </p:nvSpPr>
          <p:spPr>
            <a:xfrm>
              <a:off x="2551518" y="21403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33" name="object 2133"/>
            <p:cNvSpPr/>
            <p:nvPr/>
          </p:nvSpPr>
          <p:spPr>
            <a:xfrm>
              <a:off x="2551518" y="21428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34" name="object 2134"/>
            <p:cNvSpPr/>
            <p:nvPr/>
          </p:nvSpPr>
          <p:spPr>
            <a:xfrm>
              <a:off x="2551518" y="21453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35" name="object 2135"/>
            <p:cNvSpPr/>
            <p:nvPr/>
          </p:nvSpPr>
          <p:spPr>
            <a:xfrm>
              <a:off x="2551518" y="21479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36" name="object 2136"/>
            <p:cNvSpPr/>
            <p:nvPr/>
          </p:nvSpPr>
          <p:spPr>
            <a:xfrm>
              <a:off x="2551518" y="21504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37" name="object 2137"/>
            <p:cNvSpPr/>
            <p:nvPr/>
          </p:nvSpPr>
          <p:spPr>
            <a:xfrm>
              <a:off x="2551518" y="21530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38" name="object 2138"/>
            <p:cNvSpPr/>
            <p:nvPr/>
          </p:nvSpPr>
          <p:spPr>
            <a:xfrm>
              <a:off x="2551518" y="21555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39" name="object 2139"/>
            <p:cNvSpPr/>
            <p:nvPr/>
          </p:nvSpPr>
          <p:spPr>
            <a:xfrm>
              <a:off x="2551518" y="21580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40" name="object 2140"/>
            <p:cNvSpPr/>
            <p:nvPr/>
          </p:nvSpPr>
          <p:spPr>
            <a:xfrm>
              <a:off x="2551518" y="21606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41" name="object 2141"/>
            <p:cNvSpPr/>
            <p:nvPr/>
          </p:nvSpPr>
          <p:spPr>
            <a:xfrm>
              <a:off x="2551518" y="21631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42" name="object 2142"/>
            <p:cNvSpPr/>
            <p:nvPr/>
          </p:nvSpPr>
          <p:spPr>
            <a:xfrm>
              <a:off x="2551518" y="21657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43" name="object 2143"/>
            <p:cNvSpPr/>
            <p:nvPr/>
          </p:nvSpPr>
          <p:spPr>
            <a:xfrm>
              <a:off x="2551518" y="21682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44" name="object 2144"/>
            <p:cNvSpPr/>
            <p:nvPr/>
          </p:nvSpPr>
          <p:spPr>
            <a:xfrm>
              <a:off x="2551518" y="21707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45" name="object 2145"/>
            <p:cNvSpPr/>
            <p:nvPr/>
          </p:nvSpPr>
          <p:spPr>
            <a:xfrm>
              <a:off x="2551518" y="21733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46" name="object 2146"/>
            <p:cNvSpPr/>
            <p:nvPr/>
          </p:nvSpPr>
          <p:spPr>
            <a:xfrm>
              <a:off x="2551518" y="21758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47" name="object 2147"/>
            <p:cNvSpPr/>
            <p:nvPr/>
          </p:nvSpPr>
          <p:spPr>
            <a:xfrm>
              <a:off x="2551518" y="21783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48" name="object 2148"/>
            <p:cNvSpPr/>
            <p:nvPr/>
          </p:nvSpPr>
          <p:spPr>
            <a:xfrm>
              <a:off x="2551518" y="21809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49" name="object 2149"/>
            <p:cNvSpPr/>
            <p:nvPr/>
          </p:nvSpPr>
          <p:spPr>
            <a:xfrm>
              <a:off x="2551518" y="21834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50" name="object 2150"/>
            <p:cNvSpPr/>
            <p:nvPr/>
          </p:nvSpPr>
          <p:spPr>
            <a:xfrm>
              <a:off x="2551518" y="21860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51" name="object 2151"/>
            <p:cNvSpPr/>
            <p:nvPr/>
          </p:nvSpPr>
          <p:spPr>
            <a:xfrm>
              <a:off x="2551518" y="21885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52" name="object 2152"/>
            <p:cNvSpPr/>
            <p:nvPr/>
          </p:nvSpPr>
          <p:spPr>
            <a:xfrm>
              <a:off x="2551518" y="21910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53" name="object 2153"/>
            <p:cNvSpPr/>
            <p:nvPr/>
          </p:nvSpPr>
          <p:spPr>
            <a:xfrm>
              <a:off x="2551518" y="21936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54" name="object 2154"/>
            <p:cNvSpPr/>
            <p:nvPr/>
          </p:nvSpPr>
          <p:spPr>
            <a:xfrm>
              <a:off x="2551518" y="21961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55" name="object 2155"/>
            <p:cNvSpPr/>
            <p:nvPr/>
          </p:nvSpPr>
          <p:spPr>
            <a:xfrm>
              <a:off x="2551518" y="21987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56" name="object 2156"/>
            <p:cNvSpPr/>
            <p:nvPr/>
          </p:nvSpPr>
          <p:spPr>
            <a:xfrm>
              <a:off x="2551518" y="22012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57" name="object 2157"/>
            <p:cNvSpPr/>
            <p:nvPr/>
          </p:nvSpPr>
          <p:spPr>
            <a:xfrm>
              <a:off x="2551518" y="22037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58" name="object 2158"/>
            <p:cNvSpPr/>
            <p:nvPr/>
          </p:nvSpPr>
          <p:spPr>
            <a:xfrm>
              <a:off x="2551518" y="22063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59" name="object 2159"/>
            <p:cNvSpPr/>
            <p:nvPr/>
          </p:nvSpPr>
          <p:spPr>
            <a:xfrm>
              <a:off x="2551518" y="22088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60" name="object 2160"/>
            <p:cNvSpPr/>
            <p:nvPr/>
          </p:nvSpPr>
          <p:spPr>
            <a:xfrm>
              <a:off x="2551518" y="22114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61" name="object 2161"/>
            <p:cNvSpPr/>
            <p:nvPr/>
          </p:nvSpPr>
          <p:spPr>
            <a:xfrm>
              <a:off x="2551518" y="22139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62" name="object 2162"/>
            <p:cNvSpPr/>
            <p:nvPr/>
          </p:nvSpPr>
          <p:spPr>
            <a:xfrm>
              <a:off x="2551518" y="22164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63" name="object 2163"/>
            <p:cNvSpPr/>
            <p:nvPr/>
          </p:nvSpPr>
          <p:spPr>
            <a:xfrm>
              <a:off x="2551518" y="22190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64" name="object 2164"/>
            <p:cNvSpPr/>
            <p:nvPr/>
          </p:nvSpPr>
          <p:spPr>
            <a:xfrm>
              <a:off x="2551518" y="22215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65" name="object 2165"/>
            <p:cNvSpPr/>
            <p:nvPr/>
          </p:nvSpPr>
          <p:spPr>
            <a:xfrm>
              <a:off x="2551518" y="22241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66" name="object 2166"/>
            <p:cNvSpPr/>
            <p:nvPr/>
          </p:nvSpPr>
          <p:spPr>
            <a:xfrm>
              <a:off x="2551518" y="22266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67" name="object 2167"/>
            <p:cNvSpPr/>
            <p:nvPr/>
          </p:nvSpPr>
          <p:spPr>
            <a:xfrm>
              <a:off x="2551518" y="22291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68" name="object 2168"/>
            <p:cNvSpPr/>
            <p:nvPr/>
          </p:nvSpPr>
          <p:spPr>
            <a:xfrm>
              <a:off x="2551518" y="22317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69" name="object 2169"/>
            <p:cNvSpPr/>
            <p:nvPr/>
          </p:nvSpPr>
          <p:spPr>
            <a:xfrm>
              <a:off x="2551518" y="22342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70" name="object 2170"/>
            <p:cNvSpPr/>
            <p:nvPr/>
          </p:nvSpPr>
          <p:spPr>
            <a:xfrm>
              <a:off x="2551518" y="22368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71" name="object 2171"/>
            <p:cNvSpPr/>
            <p:nvPr/>
          </p:nvSpPr>
          <p:spPr>
            <a:xfrm>
              <a:off x="2551518" y="22393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72" name="object 2172"/>
            <p:cNvSpPr/>
            <p:nvPr/>
          </p:nvSpPr>
          <p:spPr>
            <a:xfrm>
              <a:off x="2551518" y="22418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73" name="object 2173"/>
            <p:cNvSpPr/>
            <p:nvPr/>
          </p:nvSpPr>
          <p:spPr>
            <a:xfrm>
              <a:off x="2551518" y="22444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74" name="object 2174"/>
            <p:cNvSpPr/>
            <p:nvPr/>
          </p:nvSpPr>
          <p:spPr>
            <a:xfrm>
              <a:off x="2551518" y="22469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75" name="object 2175"/>
            <p:cNvSpPr/>
            <p:nvPr/>
          </p:nvSpPr>
          <p:spPr>
            <a:xfrm>
              <a:off x="2551518" y="22495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76" name="object 2176"/>
            <p:cNvSpPr/>
            <p:nvPr/>
          </p:nvSpPr>
          <p:spPr>
            <a:xfrm>
              <a:off x="2551518" y="22520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77" name="object 2177"/>
            <p:cNvSpPr/>
            <p:nvPr/>
          </p:nvSpPr>
          <p:spPr>
            <a:xfrm>
              <a:off x="2551518" y="22545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78" name="object 2178"/>
            <p:cNvSpPr/>
            <p:nvPr/>
          </p:nvSpPr>
          <p:spPr>
            <a:xfrm>
              <a:off x="2551518" y="22571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79" name="object 2179"/>
            <p:cNvSpPr/>
            <p:nvPr/>
          </p:nvSpPr>
          <p:spPr>
            <a:xfrm>
              <a:off x="2551518" y="22596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80" name="object 2180"/>
            <p:cNvSpPr/>
            <p:nvPr/>
          </p:nvSpPr>
          <p:spPr>
            <a:xfrm>
              <a:off x="2551518" y="22622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81" name="object 2181"/>
            <p:cNvSpPr/>
            <p:nvPr/>
          </p:nvSpPr>
          <p:spPr>
            <a:xfrm>
              <a:off x="2551518" y="22647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82" name="object 2182"/>
            <p:cNvSpPr/>
            <p:nvPr/>
          </p:nvSpPr>
          <p:spPr>
            <a:xfrm>
              <a:off x="2551518" y="22672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83" name="object 2183"/>
            <p:cNvSpPr/>
            <p:nvPr/>
          </p:nvSpPr>
          <p:spPr>
            <a:xfrm>
              <a:off x="2551518" y="22698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84" name="object 2184"/>
            <p:cNvSpPr/>
            <p:nvPr/>
          </p:nvSpPr>
          <p:spPr>
            <a:xfrm>
              <a:off x="2551518" y="22723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85" name="object 2185"/>
            <p:cNvSpPr/>
            <p:nvPr/>
          </p:nvSpPr>
          <p:spPr>
            <a:xfrm>
              <a:off x="2551518" y="22749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86" name="object 2186"/>
            <p:cNvSpPr/>
            <p:nvPr/>
          </p:nvSpPr>
          <p:spPr>
            <a:xfrm>
              <a:off x="2551518" y="22774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87" name="object 2187"/>
            <p:cNvSpPr/>
            <p:nvPr/>
          </p:nvSpPr>
          <p:spPr>
            <a:xfrm>
              <a:off x="2551518" y="22799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88" name="object 2188"/>
            <p:cNvSpPr/>
            <p:nvPr/>
          </p:nvSpPr>
          <p:spPr>
            <a:xfrm>
              <a:off x="2551518" y="22825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89" name="object 2189"/>
            <p:cNvSpPr/>
            <p:nvPr/>
          </p:nvSpPr>
          <p:spPr>
            <a:xfrm>
              <a:off x="2551518" y="22850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90" name="object 2190"/>
            <p:cNvSpPr/>
            <p:nvPr/>
          </p:nvSpPr>
          <p:spPr>
            <a:xfrm>
              <a:off x="2551518" y="22876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91" name="object 2191"/>
            <p:cNvSpPr/>
            <p:nvPr/>
          </p:nvSpPr>
          <p:spPr>
            <a:xfrm>
              <a:off x="2551518" y="22901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92" name="object 2192"/>
            <p:cNvSpPr/>
            <p:nvPr/>
          </p:nvSpPr>
          <p:spPr>
            <a:xfrm>
              <a:off x="2551518" y="22926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93" name="object 2193"/>
            <p:cNvSpPr/>
            <p:nvPr/>
          </p:nvSpPr>
          <p:spPr>
            <a:xfrm>
              <a:off x="2551518" y="22952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94" name="object 2194"/>
            <p:cNvSpPr/>
            <p:nvPr/>
          </p:nvSpPr>
          <p:spPr>
            <a:xfrm>
              <a:off x="2551518" y="22977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95" name="object 2195"/>
            <p:cNvSpPr/>
            <p:nvPr/>
          </p:nvSpPr>
          <p:spPr>
            <a:xfrm>
              <a:off x="2551518" y="23003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96" name="object 2196"/>
            <p:cNvSpPr/>
            <p:nvPr/>
          </p:nvSpPr>
          <p:spPr>
            <a:xfrm>
              <a:off x="2551518" y="23028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97" name="object 2197"/>
            <p:cNvSpPr/>
            <p:nvPr/>
          </p:nvSpPr>
          <p:spPr>
            <a:xfrm>
              <a:off x="2551518" y="23053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98" name="object 2198"/>
            <p:cNvSpPr/>
            <p:nvPr/>
          </p:nvSpPr>
          <p:spPr>
            <a:xfrm>
              <a:off x="2551518" y="23079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99" name="object 2199"/>
            <p:cNvSpPr/>
            <p:nvPr/>
          </p:nvSpPr>
          <p:spPr>
            <a:xfrm>
              <a:off x="2551518" y="23104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00" name="object 2200"/>
            <p:cNvSpPr/>
            <p:nvPr/>
          </p:nvSpPr>
          <p:spPr>
            <a:xfrm>
              <a:off x="2551518" y="23129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01" name="object 2201"/>
            <p:cNvSpPr/>
            <p:nvPr/>
          </p:nvSpPr>
          <p:spPr>
            <a:xfrm>
              <a:off x="2551518" y="23155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02" name="object 2202"/>
            <p:cNvSpPr/>
            <p:nvPr/>
          </p:nvSpPr>
          <p:spPr>
            <a:xfrm>
              <a:off x="2551518" y="23180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03" name="object 2203"/>
            <p:cNvSpPr/>
            <p:nvPr/>
          </p:nvSpPr>
          <p:spPr>
            <a:xfrm>
              <a:off x="2551518" y="23206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04" name="object 2204"/>
            <p:cNvSpPr/>
            <p:nvPr/>
          </p:nvSpPr>
          <p:spPr>
            <a:xfrm>
              <a:off x="2551518" y="23231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05" name="object 2205"/>
            <p:cNvSpPr/>
            <p:nvPr/>
          </p:nvSpPr>
          <p:spPr>
            <a:xfrm>
              <a:off x="2551518" y="23256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06" name="object 2206"/>
            <p:cNvSpPr/>
            <p:nvPr/>
          </p:nvSpPr>
          <p:spPr>
            <a:xfrm>
              <a:off x="2551518" y="23282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07" name="object 2207"/>
            <p:cNvSpPr/>
            <p:nvPr/>
          </p:nvSpPr>
          <p:spPr>
            <a:xfrm>
              <a:off x="2551518" y="23307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08" name="object 2208"/>
            <p:cNvSpPr/>
            <p:nvPr/>
          </p:nvSpPr>
          <p:spPr>
            <a:xfrm>
              <a:off x="2551518" y="23333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grpSp>
      <p:grpSp>
        <p:nvGrpSpPr>
          <p:cNvPr id="2209" name="object 2209"/>
          <p:cNvGrpSpPr/>
          <p:nvPr/>
        </p:nvGrpSpPr>
        <p:grpSpPr>
          <a:xfrm>
            <a:off x="2142337" y="1827949"/>
            <a:ext cx="5080" cy="508000"/>
            <a:chOff x="2142337" y="1827949"/>
            <a:chExt cx="5080" cy="508000"/>
          </a:xfrm>
        </p:grpSpPr>
        <p:sp>
          <p:nvSpPr>
            <p:cNvPr id="2210" name="object 2210"/>
            <p:cNvSpPr/>
            <p:nvPr/>
          </p:nvSpPr>
          <p:spPr>
            <a:xfrm>
              <a:off x="2142337" y="18304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11" name="object 2211"/>
            <p:cNvSpPr/>
            <p:nvPr/>
          </p:nvSpPr>
          <p:spPr>
            <a:xfrm>
              <a:off x="2142337" y="18330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12" name="object 2212"/>
            <p:cNvSpPr/>
            <p:nvPr/>
          </p:nvSpPr>
          <p:spPr>
            <a:xfrm>
              <a:off x="2142337" y="18355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13" name="object 2213"/>
            <p:cNvSpPr/>
            <p:nvPr/>
          </p:nvSpPr>
          <p:spPr>
            <a:xfrm>
              <a:off x="2142337" y="18380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14" name="object 2214"/>
            <p:cNvSpPr/>
            <p:nvPr/>
          </p:nvSpPr>
          <p:spPr>
            <a:xfrm>
              <a:off x="2142337" y="18406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15" name="object 2215"/>
            <p:cNvSpPr/>
            <p:nvPr/>
          </p:nvSpPr>
          <p:spPr>
            <a:xfrm>
              <a:off x="2142337" y="18431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16" name="object 2216"/>
            <p:cNvSpPr/>
            <p:nvPr/>
          </p:nvSpPr>
          <p:spPr>
            <a:xfrm>
              <a:off x="2142337" y="18457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17" name="object 2217"/>
            <p:cNvSpPr/>
            <p:nvPr/>
          </p:nvSpPr>
          <p:spPr>
            <a:xfrm>
              <a:off x="2142337" y="18482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18" name="object 2218"/>
            <p:cNvSpPr/>
            <p:nvPr/>
          </p:nvSpPr>
          <p:spPr>
            <a:xfrm>
              <a:off x="2142337" y="18507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19" name="object 2219"/>
            <p:cNvSpPr/>
            <p:nvPr/>
          </p:nvSpPr>
          <p:spPr>
            <a:xfrm>
              <a:off x="2142337" y="18533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20" name="object 2220"/>
            <p:cNvSpPr/>
            <p:nvPr/>
          </p:nvSpPr>
          <p:spPr>
            <a:xfrm>
              <a:off x="2142337" y="18558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21" name="object 2221"/>
            <p:cNvSpPr/>
            <p:nvPr/>
          </p:nvSpPr>
          <p:spPr>
            <a:xfrm>
              <a:off x="2142337" y="18584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22" name="object 2222"/>
            <p:cNvSpPr/>
            <p:nvPr/>
          </p:nvSpPr>
          <p:spPr>
            <a:xfrm>
              <a:off x="2142337" y="18609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23" name="object 2223"/>
            <p:cNvSpPr/>
            <p:nvPr/>
          </p:nvSpPr>
          <p:spPr>
            <a:xfrm>
              <a:off x="2142337" y="18634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24" name="object 2224"/>
            <p:cNvSpPr/>
            <p:nvPr/>
          </p:nvSpPr>
          <p:spPr>
            <a:xfrm>
              <a:off x="2142337" y="18660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25" name="object 2225"/>
            <p:cNvSpPr/>
            <p:nvPr/>
          </p:nvSpPr>
          <p:spPr>
            <a:xfrm>
              <a:off x="2142337" y="18685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26" name="object 2226"/>
            <p:cNvSpPr/>
            <p:nvPr/>
          </p:nvSpPr>
          <p:spPr>
            <a:xfrm>
              <a:off x="2142337" y="18711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27" name="object 2227"/>
            <p:cNvSpPr/>
            <p:nvPr/>
          </p:nvSpPr>
          <p:spPr>
            <a:xfrm>
              <a:off x="2142337" y="18736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28" name="object 2228"/>
            <p:cNvSpPr/>
            <p:nvPr/>
          </p:nvSpPr>
          <p:spPr>
            <a:xfrm>
              <a:off x="2142337" y="18761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29" name="object 2229"/>
            <p:cNvSpPr/>
            <p:nvPr/>
          </p:nvSpPr>
          <p:spPr>
            <a:xfrm>
              <a:off x="2142337" y="18787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30" name="object 2230"/>
            <p:cNvSpPr/>
            <p:nvPr/>
          </p:nvSpPr>
          <p:spPr>
            <a:xfrm>
              <a:off x="2142337" y="18812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31" name="object 2231"/>
            <p:cNvSpPr/>
            <p:nvPr/>
          </p:nvSpPr>
          <p:spPr>
            <a:xfrm>
              <a:off x="2142337" y="18838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32" name="object 2232"/>
            <p:cNvSpPr/>
            <p:nvPr/>
          </p:nvSpPr>
          <p:spPr>
            <a:xfrm>
              <a:off x="2142337" y="18863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33" name="object 2233"/>
            <p:cNvSpPr/>
            <p:nvPr/>
          </p:nvSpPr>
          <p:spPr>
            <a:xfrm>
              <a:off x="2142337" y="18888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34" name="object 2234"/>
            <p:cNvSpPr/>
            <p:nvPr/>
          </p:nvSpPr>
          <p:spPr>
            <a:xfrm>
              <a:off x="2142337" y="18914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35" name="object 2235"/>
            <p:cNvSpPr/>
            <p:nvPr/>
          </p:nvSpPr>
          <p:spPr>
            <a:xfrm>
              <a:off x="2142337" y="18939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36" name="object 2236"/>
            <p:cNvSpPr/>
            <p:nvPr/>
          </p:nvSpPr>
          <p:spPr>
            <a:xfrm>
              <a:off x="2142337" y="18965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37" name="object 2237"/>
            <p:cNvSpPr/>
            <p:nvPr/>
          </p:nvSpPr>
          <p:spPr>
            <a:xfrm>
              <a:off x="2142337" y="18990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38" name="object 2238"/>
            <p:cNvSpPr/>
            <p:nvPr/>
          </p:nvSpPr>
          <p:spPr>
            <a:xfrm>
              <a:off x="2142337" y="19015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39" name="object 2239"/>
            <p:cNvSpPr/>
            <p:nvPr/>
          </p:nvSpPr>
          <p:spPr>
            <a:xfrm>
              <a:off x="2142337" y="19041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40" name="object 2240"/>
            <p:cNvSpPr/>
            <p:nvPr/>
          </p:nvSpPr>
          <p:spPr>
            <a:xfrm>
              <a:off x="2142337" y="19066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41" name="object 2241"/>
            <p:cNvSpPr/>
            <p:nvPr/>
          </p:nvSpPr>
          <p:spPr>
            <a:xfrm>
              <a:off x="2142337" y="19092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42" name="object 2242"/>
            <p:cNvSpPr/>
            <p:nvPr/>
          </p:nvSpPr>
          <p:spPr>
            <a:xfrm>
              <a:off x="2142337" y="19117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43" name="object 2243"/>
            <p:cNvSpPr/>
            <p:nvPr/>
          </p:nvSpPr>
          <p:spPr>
            <a:xfrm>
              <a:off x="2142337" y="19142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44" name="object 2244"/>
            <p:cNvSpPr/>
            <p:nvPr/>
          </p:nvSpPr>
          <p:spPr>
            <a:xfrm>
              <a:off x="2142337" y="19168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45" name="object 2245"/>
            <p:cNvSpPr/>
            <p:nvPr/>
          </p:nvSpPr>
          <p:spPr>
            <a:xfrm>
              <a:off x="2142337" y="19193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46" name="object 2246"/>
            <p:cNvSpPr/>
            <p:nvPr/>
          </p:nvSpPr>
          <p:spPr>
            <a:xfrm>
              <a:off x="2142337" y="19219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47" name="object 2247"/>
            <p:cNvSpPr/>
            <p:nvPr/>
          </p:nvSpPr>
          <p:spPr>
            <a:xfrm>
              <a:off x="2142337" y="19244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48" name="object 2248"/>
            <p:cNvSpPr/>
            <p:nvPr/>
          </p:nvSpPr>
          <p:spPr>
            <a:xfrm>
              <a:off x="2142337" y="19269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49" name="object 2249"/>
            <p:cNvSpPr/>
            <p:nvPr/>
          </p:nvSpPr>
          <p:spPr>
            <a:xfrm>
              <a:off x="2142337" y="19295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50" name="object 2250"/>
            <p:cNvSpPr/>
            <p:nvPr/>
          </p:nvSpPr>
          <p:spPr>
            <a:xfrm>
              <a:off x="2142337" y="19320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51" name="object 2251"/>
            <p:cNvSpPr/>
            <p:nvPr/>
          </p:nvSpPr>
          <p:spPr>
            <a:xfrm>
              <a:off x="2142337" y="19346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52" name="object 2252"/>
            <p:cNvSpPr/>
            <p:nvPr/>
          </p:nvSpPr>
          <p:spPr>
            <a:xfrm>
              <a:off x="2142337" y="19371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53" name="object 2253"/>
            <p:cNvSpPr/>
            <p:nvPr/>
          </p:nvSpPr>
          <p:spPr>
            <a:xfrm>
              <a:off x="2142337" y="19396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54" name="object 2254"/>
            <p:cNvSpPr/>
            <p:nvPr/>
          </p:nvSpPr>
          <p:spPr>
            <a:xfrm>
              <a:off x="2142337" y="19422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55" name="object 2255"/>
            <p:cNvSpPr/>
            <p:nvPr/>
          </p:nvSpPr>
          <p:spPr>
            <a:xfrm>
              <a:off x="2142337" y="19447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56" name="object 2256"/>
            <p:cNvSpPr/>
            <p:nvPr/>
          </p:nvSpPr>
          <p:spPr>
            <a:xfrm>
              <a:off x="2142337" y="19473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57" name="object 2257"/>
            <p:cNvSpPr/>
            <p:nvPr/>
          </p:nvSpPr>
          <p:spPr>
            <a:xfrm>
              <a:off x="2142337" y="19498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58" name="object 2258"/>
            <p:cNvSpPr/>
            <p:nvPr/>
          </p:nvSpPr>
          <p:spPr>
            <a:xfrm>
              <a:off x="2142337" y="19523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59" name="object 2259"/>
            <p:cNvSpPr/>
            <p:nvPr/>
          </p:nvSpPr>
          <p:spPr>
            <a:xfrm>
              <a:off x="2142337" y="19549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60" name="object 2260"/>
            <p:cNvSpPr/>
            <p:nvPr/>
          </p:nvSpPr>
          <p:spPr>
            <a:xfrm>
              <a:off x="2142337" y="19574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61" name="object 2261"/>
            <p:cNvSpPr/>
            <p:nvPr/>
          </p:nvSpPr>
          <p:spPr>
            <a:xfrm>
              <a:off x="2142337" y="19599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62" name="object 2262"/>
            <p:cNvSpPr/>
            <p:nvPr/>
          </p:nvSpPr>
          <p:spPr>
            <a:xfrm>
              <a:off x="2142337" y="19625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63" name="object 2263"/>
            <p:cNvSpPr/>
            <p:nvPr/>
          </p:nvSpPr>
          <p:spPr>
            <a:xfrm>
              <a:off x="2142337" y="19650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64" name="object 2264"/>
            <p:cNvSpPr/>
            <p:nvPr/>
          </p:nvSpPr>
          <p:spPr>
            <a:xfrm>
              <a:off x="2142337" y="19676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65" name="object 2265"/>
            <p:cNvSpPr/>
            <p:nvPr/>
          </p:nvSpPr>
          <p:spPr>
            <a:xfrm>
              <a:off x="2142337" y="19701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66" name="object 2266"/>
            <p:cNvSpPr/>
            <p:nvPr/>
          </p:nvSpPr>
          <p:spPr>
            <a:xfrm>
              <a:off x="2142337" y="19726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67" name="object 2267"/>
            <p:cNvSpPr/>
            <p:nvPr/>
          </p:nvSpPr>
          <p:spPr>
            <a:xfrm>
              <a:off x="2142337" y="19752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68" name="object 2268"/>
            <p:cNvSpPr/>
            <p:nvPr/>
          </p:nvSpPr>
          <p:spPr>
            <a:xfrm>
              <a:off x="2142337" y="19777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69" name="object 2269"/>
            <p:cNvSpPr/>
            <p:nvPr/>
          </p:nvSpPr>
          <p:spPr>
            <a:xfrm>
              <a:off x="2142337" y="19803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70" name="object 2270"/>
            <p:cNvSpPr/>
            <p:nvPr/>
          </p:nvSpPr>
          <p:spPr>
            <a:xfrm>
              <a:off x="2142337" y="19828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71" name="object 2271"/>
            <p:cNvSpPr/>
            <p:nvPr/>
          </p:nvSpPr>
          <p:spPr>
            <a:xfrm>
              <a:off x="2142337" y="19853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72" name="object 2272"/>
            <p:cNvSpPr/>
            <p:nvPr/>
          </p:nvSpPr>
          <p:spPr>
            <a:xfrm>
              <a:off x="2142337" y="19879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73" name="object 2273"/>
            <p:cNvSpPr/>
            <p:nvPr/>
          </p:nvSpPr>
          <p:spPr>
            <a:xfrm>
              <a:off x="2142337" y="19904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74" name="object 2274"/>
            <p:cNvSpPr/>
            <p:nvPr/>
          </p:nvSpPr>
          <p:spPr>
            <a:xfrm>
              <a:off x="2142337" y="19930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75" name="object 2275"/>
            <p:cNvSpPr/>
            <p:nvPr/>
          </p:nvSpPr>
          <p:spPr>
            <a:xfrm>
              <a:off x="2142337" y="19955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76" name="object 2276"/>
            <p:cNvSpPr/>
            <p:nvPr/>
          </p:nvSpPr>
          <p:spPr>
            <a:xfrm>
              <a:off x="2142337" y="19980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77" name="object 2277"/>
            <p:cNvSpPr/>
            <p:nvPr/>
          </p:nvSpPr>
          <p:spPr>
            <a:xfrm>
              <a:off x="2142337" y="20006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78" name="object 2278"/>
            <p:cNvSpPr/>
            <p:nvPr/>
          </p:nvSpPr>
          <p:spPr>
            <a:xfrm>
              <a:off x="2142337" y="20031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79" name="object 2279"/>
            <p:cNvSpPr/>
            <p:nvPr/>
          </p:nvSpPr>
          <p:spPr>
            <a:xfrm>
              <a:off x="2142337" y="20057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80" name="object 2280"/>
            <p:cNvSpPr/>
            <p:nvPr/>
          </p:nvSpPr>
          <p:spPr>
            <a:xfrm>
              <a:off x="2142337" y="20082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81" name="object 2281"/>
            <p:cNvSpPr/>
            <p:nvPr/>
          </p:nvSpPr>
          <p:spPr>
            <a:xfrm>
              <a:off x="2142337" y="20107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82" name="object 2282"/>
            <p:cNvSpPr/>
            <p:nvPr/>
          </p:nvSpPr>
          <p:spPr>
            <a:xfrm>
              <a:off x="2142337" y="20133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83" name="object 2283"/>
            <p:cNvSpPr/>
            <p:nvPr/>
          </p:nvSpPr>
          <p:spPr>
            <a:xfrm>
              <a:off x="2142337" y="20158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84" name="object 2284"/>
            <p:cNvSpPr/>
            <p:nvPr/>
          </p:nvSpPr>
          <p:spPr>
            <a:xfrm>
              <a:off x="2142337" y="20184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85" name="object 2285"/>
            <p:cNvSpPr/>
            <p:nvPr/>
          </p:nvSpPr>
          <p:spPr>
            <a:xfrm>
              <a:off x="2142337" y="20209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86" name="object 2286"/>
            <p:cNvSpPr/>
            <p:nvPr/>
          </p:nvSpPr>
          <p:spPr>
            <a:xfrm>
              <a:off x="2142337" y="20234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87" name="object 2287"/>
            <p:cNvSpPr/>
            <p:nvPr/>
          </p:nvSpPr>
          <p:spPr>
            <a:xfrm>
              <a:off x="2142337" y="20260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88" name="object 2288"/>
            <p:cNvSpPr/>
            <p:nvPr/>
          </p:nvSpPr>
          <p:spPr>
            <a:xfrm>
              <a:off x="2142337" y="20285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89" name="object 2289"/>
            <p:cNvSpPr/>
            <p:nvPr/>
          </p:nvSpPr>
          <p:spPr>
            <a:xfrm>
              <a:off x="2142337" y="20310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90" name="object 2290"/>
            <p:cNvSpPr/>
            <p:nvPr/>
          </p:nvSpPr>
          <p:spPr>
            <a:xfrm>
              <a:off x="2142337" y="20336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91" name="object 2291"/>
            <p:cNvSpPr/>
            <p:nvPr/>
          </p:nvSpPr>
          <p:spPr>
            <a:xfrm>
              <a:off x="2142337" y="20361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92" name="object 2292"/>
            <p:cNvSpPr/>
            <p:nvPr/>
          </p:nvSpPr>
          <p:spPr>
            <a:xfrm>
              <a:off x="2142337" y="20387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93" name="object 2293"/>
            <p:cNvSpPr/>
            <p:nvPr/>
          </p:nvSpPr>
          <p:spPr>
            <a:xfrm>
              <a:off x="2142337" y="20412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94" name="object 2294"/>
            <p:cNvSpPr/>
            <p:nvPr/>
          </p:nvSpPr>
          <p:spPr>
            <a:xfrm>
              <a:off x="2142337" y="20437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95" name="object 2295"/>
            <p:cNvSpPr/>
            <p:nvPr/>
          </p:nvSpPr>
          <p:spPr>
            <a:xfrm>
              <a:off x="2142337" y="20463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96" name="object 2296"/>
            <p:cNvSpPr/>
            <p:nvPr/>
          </p:nvSpPr>
          <p:spPr>
            <a:xfrm>
              <a:off x="2142337" y="20488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97" name="object 2297"/>
            <p:cNvSpPr/>
            <p:nvPr/>
          </p:nvSpPr>
          <p:spPr>
            <a:xfrm>
              <a:off x="2142337" y="20514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98" name="object 2298"/>
            <p:cNvSpPr/>
            <p:nvPr/>
          </p:nvSpPr>
          <p:spPr>
            <a:xfrm>
              <a:off x="2142337" y="20539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99" name="object 2299"/>
            <p:cNvSpPr/>
            <p:nvPr/>
          </p:nvSpPr>
          <p:spPr>
            <a:xfrm>
              <a:off x="2142337" y="20564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00" name="object 2300"/>
            <p:cNvSpPr/>
            <p:nvPr/>
          </p:nvSpPr>
          <p:spPr>
            <a:xfrm>
              <a:off x="2142337" y="20590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01" name="object 2301"/>
            <p:cNvSpPr/>
            <p:nvPr/>
          </p:nvSpPr>
          <p:spPr>
            <a:xfrm>
              <a:off x="2142337" y="20615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02" name="object 2302"/>
            <p:cNvSpPr/>
            <p:nvPr/>
          </p:nvSpPr>
          <p:spPr>
            <a:xfrm>
              <a:off x="2142337" y="20641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03" name="object 2303"/>
            <p:cNvSpPr/>
            <p:nvPr/>
          </p:nvSpPr>
          <p:spPr>
            <a:xfrm>
              <a:off x="2142337" y="20666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04" name="object 2304"/>
            <p:cNvSpPr/>
            <p:nvPr/>
          </p:nvSpPr>
          <p:spPr>
            <a:xfrm>
              <a:off x="2142337" y="20691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05" name="object 2305"/>
            <p:cNvSpPr/>
            <p:nvPr/>
          </p:nvSpPr>
          <p:spPr>
            <a:xfrm>
              <a:off x="2142337" y="20717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06" name="object 2306"/>
            <p:cNvSpPr/>
            <p:nvPr/>
          </p:nvSpPr>
          <p:spPr>
            <a:xfrm>
              <a:off x="2142337" y="20742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07" name="object 2307"/>
            <p:cNvSpPr/>
            <p:nvPr/>
          </p:nvSpPr>
          <p:spPr>
            <a:xfrm>
              <a:off x="2142337" y="20768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08" name="object 2308"/>
            <p:cNvSpPr/>
            <p:nvPr/>
          </p:nvSpPr>
          <p:spPr>
            <a:xfrm>
              <a:off x="2142337" y="20793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09" name="object 2309"/>
            <p:cNvSpPr/>
            <p:nvPr/>
          </p:nvSpPr>
          <p:spPr>
            <a:xfrm>
              <a:off x="2142337" y="20818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10" name="object 2310"/>
            <p:cNvSpPr/>
            <p:nvPr/>
          </p:nvSpPr>
          <p:spPr>
            <a:xfrm>
              <a:off x="2142337" y="20844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11" name="object 2311"/>
            <p:cNvSpPr/>
            <p:nvPr/>
          </p:nvSpPr>
          <p:spPr>
            <a:xfrm>
              <a:off x="2142337" y="20869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12" name="object 2312"/>
            <p:cNvSpPr/>
            <p:nvPr/>
          </p:nvSpPr>
          <p:spPr>
            <a:xfrm>
              <a:off x="2142337" y="20895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13" name="object 2313"/>
            <p:cNvSpPr/>
            <p:nvPr/>
          </p:nvSpPr>
          <p:spPr>
            <a:xfrm>
              <a:off x="2142337" y="20920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14" name="object 2314"/>
            <p:cNvSpPr/>
            <p:nvPr/>
          </p:nvSpPr>
          <p:spPr>
            <a:xfrm>
              <a:off x="2142337" y="20945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15" name="object 2315"/>
            <p:cNvSpPr/>
            <p:nvPr/>
          </p:nvSpPr>
          <p:spPr>
            <a:xfrm>
              <a:off x="2142337" y="20971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16" name="object 2316"/>
            <p:cNvSpPr/>
            <p:nvPr/>
          </p:nvSpPr>
          <p:spPr>
            <a:xfrm>
              <a:off x="2142337" y="20996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17" name="object 2317"/>
            <p:cNvSpPr/>
            <p:nvPr/>
          </p:nvSpPr>
          <p:spPr>
            <a:xfrm>
              <a:off x="2142337" y="21022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18" name="object 2318"/>
            <p:cNvSpPr/>
            <p:nvPr/>
          </p:nvSpPr>
          <p:spPr>
            <a:xfrm>
              <a:off x="2142337" y="21047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19" name="object 2319"/>
            <p:cNvSpPr/>
            <p:nvPr/>
          </p:nvSpPr>
          <p:spPr>
            <a:xfrm>
              <a:off x="2142337" y="21072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20" name="object 2320"/>
            <p:cNvSpPr/>
            <p:nvPr/>
          </p:nvSpPr>
          <p:spPr>
            <a:xfrm>
              <a:off x="2142337" y="21098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21" name="object 2321"/>
            <p:cNvSpPr/>
            <p:nvPr/>
          </p:nvSpPr>
          <p:spPr>
            <a:xfrm>
              <a:off x="2142337" y="21123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22" name="object 2322"/>
            <p:cNvSpPr/>
            <p:nvPr/>
          </p:nvSpPr>
          <p:spPr>
            <a:xfrm>
              <a:off x="2142337" y="21149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23" name="object 2323"/>
            <p:cNvSpPr/>
            <p:nvPr/>
          </p:nvSpPr>
          <p:spPr>
            <a:xfrm>
              <a:off x="2142337" y="21174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24" name="object 2324"/>
            <p:cNvSpPr/>
            <p:nvPr/>
          </p:nvSpPr>
          <p:spPr>
            <a:xfrm>
              <a:off x="2142337" y="21199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25" name="object 2325"/>
            <p:cNvSpPr/>
            <p:nvPr/>
          </p:nvSpPr>
          <p:spPr>
            <a:xfrm>
              <a:off x="2142337" y="21225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26" name="object 2326"/>
            <p:cNvSpPr/>
            <p:nvPr/>
          </p:nvSpPr>
          <p:spPr>
            <a:xfrm>
              <a:off x="2142337" y="21250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27" name="object 2327"/>
            <p:cNvSpPr/>
            <p:nvPr/>
          </p:nvSpPr>
          <p:spPr>
            <a:xfrm>
              <a:off x="2142337" y="21276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28" name="object 2328"/>
            <p:cNvSpPr/>
            <p:nvPr/>
          </p:nvSpPr>
          <p:spPr>
            <a:xfrm>
              <a:off x="2142337" y="21301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29" name="object 2329"/>
            <p:cNvSpPr/>
            <p:nvPr/>
          </p:nvSpPr>
          <p:spPr>
            <a:xfrm>
              <a:off x="2142337" y="21326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30" name="object 2330"/>
            <p:cNvSpPr/>
            <p:nvPr/>
          </p:nvSpPr>
          <p:spPr>
            <a:xfrm>
              <a:off x="2142337" y="21352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31" name="object 2331"/>
            <p:cNvSpPr/>
            <p:nvPr/>
          </p:nvSpPr>
          <p:spPr>
            <a:xfrm>
              <a:off x="2142337" y="21377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32" name="object 2332"/>
            <p:cNvSpPr/>
            <p:nvPr/>
          </p:nvSpPr>
          <p:spPr>
            <a:xfrm>
              <a:off x="2142337" y="21403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33" name="object 2333"/>
            <p:cNvSpPr/>
            <p:nvPr/>
          </p:nvSpPr>
          <p:spPr>
            <a:xfrm>
              <a:off x="2142337" y="21428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34" name="object 2334"/>
            <p:cNvSpPr/>
            <p:nvPr/>
          </p:nvSpPr>
          <p:spPr>
            <a:xfrm>
              <a:off x="2142337" y="21453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35" name="object 2335"/>
            <p:cNvSpPr/>
            <p:nvPr/>
          </p:nvSpPr>
          <p:spPr>
            <a:xfrm>
              <a:off x="2142337" y="21479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36" name="object 2336"/>
            <p:cNvSpPr/>
            <p:nvPr/>
          </p:nvSpPr>
          <p:spPr>
            <a:xfrm>
              <a:off x="2142337" y="21504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37" name="object 2337"/>
            <p:cNvSpPr/>
            <p:nvPr/>
          </p:nvSpPr>
          <p:spPr>
            <a:xfrm>
              <a:off x="2142337" y="21530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38" name="object 2338"/>
            <p:cNvSpPr/>
            <p:nvPr/>
          </p:nvSpPr>
          <p:spPr>
            <a:xfrm>
              <a:off x="2142337" y="21555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39" name="object 2339"/>
            <p:cNvSpPr/>
            <p:nvPr/>
          </p:nvSpPr>
          <p:spPr>
            <a:xfrm>
              <a:off x="2142337" y="21580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40" name="object 2340"/>
            <p:cNvSpPr/>
            <p:nvPr/>
          </p:nvSpPr>
          <p:spPr>
            <a:xfrm>
              <a:off x="2142337" y="21606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41" name="object 2341"/>
            <p:cNvSpPr/>
            <p:nvPr/>
          </p:nvSpPr>
          <p:spPr>
            <a:xfrm>
              <a:off x="2142337" y="21631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42" name="object 2342"/>
            <p:cNvSpPr/>
            <p:nvPr/>
          </p:nvSpPr>
          <p:spPr>
            <a:xfrm>
              <a:off x="2142337" y="21657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43" name="object 2343"/>
            <p:cNvSpPr/>
            <p:nvPr/>
          </p:nvSpPr>
          <p:spPr>
            <a:xfrm>
              <a:off x="2142337" y="21682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44" name="object 2344"/>
            <p:cNvSpPr/>
            <p:nvPr/>
          </p:nvSpPr>
          <p:spPr>
            <a:xfrm>
              <a:off x="2142337" y="21707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45" name="object 2345"/>
            <p:cNvSpPr/>
            <p:nvPr/>
          </p:nvSpPr>
          <p:spPr>
            <a:xfrm>
              <a:off x="2142337" y="21733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46" name="object 2346"/>
            <p:cNvSpPr/>
            <p:nvPr/>
          </p:nvSpPr>
          <p:spPr>
            <a:xfrm>
              <a:off x="2142337" y="21758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47" name="object 2347"/>
            <p:cNvSpPr/>
            <p:nvPr/>
          </p:nvSpPr>
          <p:spPr>
            <a:xfrm>
              <a:off x="2142337" y="21783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48" name="object 2348"/>
            <p:cNvSpPr/>
            <p:nvPr/>
          </p:nvSpPr>
          <p:spPr>
            <a:xfrm>
              <a:off x="2142337" y="21809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49" name="object 2349"/>
            <p:cNvSpPr/>
            <p:nvPr/>
          </p:nvSpPr>
          <p:spPr>
            <a:xfrm>
              <a:off x="2142337" y="21834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50" name="object 2350"/>
            <p:cNvSpPr/>
            <p:nvPr/>
          </p:nvSpPr>
          <p:spPr>
            <a:xfrm>
              <a:off x="2142337" y="21860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51" name="object 2351"/>
            <p:cNvSpPr/>
            <p:nvPr/>
          </p:nvSpPr>
          <p:spPr>
            <a:xfrm>
              <a:off x="2142337" y="21885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52" name="object 2352"/>
            <p:cNvSpPr/>
            <p:nvPr/>
          </p:nvSpPr>
          <p:spPr>
            <a:xfrm>
              <a:off x="2142337" y="21910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53" name="object 2353"/>
            <p:cNvSpPr/>
            <p:nvPr/>
          </p:nvSpPr>
          <p:spPr>
            <a:xfrm>
              <a:off x="2142337" y="21936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54" name="object 2354"/>
            <p:cNvSpPr/>
            <p:nvPr/>
          </p:nvSpPr>
          <p:spPr>
            <a:xfrm>
              <a:off x="2142337" y="21961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55" name="object 2355"/>
            <p:cNvSpPr/>
            <p:nvPr/>
          </p:nvSpPr>
          <p:spPr>
            <a:xfrm>
              <a:off x="2142337" y="21987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56" name="object 2356"/>
            <p:cNvSpPr/>
            <p:nvPr/>
          </p:nvSpPr>
          <p:spPr>
            <a:xfrm>
              <a:off x="2142337" y="22012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57" name="object 2357"/>
            <p:cNvSpPr/>
            <p:nvPr/>
          </p:nvSpPr>
          <p:spPr>
            <a:xfrm>
              <a:off x="2142337" y="22037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58" name="object 2358"/>
            <p:cNvSpPr/>
            <p:nvPr/>
          </p:nvSpPr>
          <p:spPr>
            <a:xfrm>
              <a:off x="2142337" y="22063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59" name="object 2359"/>
            <p:cNvSpPr/>
            <p:nvPr/>
          </p:nvSpPr>
          <p:spPr>
            <a:xfrm>
              <a:off x="2142337" y="22088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60" name="object 2360"/>
            <p:cNvSpPr/>
            <p:nvPr/>
          </p:nvSpPr>
          <p:spPr>
            <a:xfrm>
              <a:off x="2142337" y="22114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61" name="object 2361"/>
            <p:cNvSpPr/>
            <p:nvPr/>
          </p:nvSpPr>
          <p:spPr>
            <a:xfrm>
              <a:off x="2142337" y="22139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62" name="object 2362"/>
            <p:cNvSpPr/>
            <p:nvPr/>
          </p:nvSpPr>
          <p:spPr>
            <a:xfrm>
              <a:off x="2142337" y="22164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63" name="object 2363"/>
            <p:cNvSpPr/>
            <p:nvPr/>
          </p:nvSpPr>
          <p:spPr>
            <a:xfrm>
              <a:off x="2142337" y="22190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64" name="object 2364"/>
            <p:cNvSpPr/>
            <p:nvPr/>
          </p:nvSpPr>
          <p:spPr>
            <a:xfrm>
              <a:off x="2142337" y="22215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65" name="object 2365"/>
            <p:cNvSpPr/>
            <p:nvPr/>
          </p:nvSpPr>
          <p:spPr>
            <a:xfrm>
              <a:off x="2142337" y="22241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66" name="object 2366"/>
            <p:cNvSpPr/>
            <p:nvPr/>
          </p:nvSpPr>
          <p:spPr>
            <a:xfrm>
              <a:off x="2142337" y="22266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67" name="object 2367"/>
            <p:cNvSpPr/>
            <p:nvPr/>
          </p:nvSpPr>
          <p:spPr>
            <a:xfrm>
              <a:off x="2142337" y="22291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68" name="object 2368"/>
            <p:cNvSpPr/>
            <p:nvPr/>
          </p:nvSpPr>
          <p:spPr>
            <a:xfrm>
              <a:off x="2142337" y="22317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69" name="object 2369"/>
            <p:cNvSpPr/>
            <p:nvPr/>
          </p:nvSpPr>
          <p:spPr>
            <a:xfrm>
              <a:off x="2142337" y="22342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70" name="object 2370"/>
            <p:cNvSpPr/>
            <p:nvPr/>
          </p:nvSpPr>
          <p:spPr>
            <a:xfrm>
              <a:off x="2142337" y="22368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71" name="object 2371"/>
            <p:cNvSpPr/>
            <p:nvPr/>
          </p:nvSpPr>
          <p:spPr>
            <a:xfrm>
              <a:off x="2142337" y="22393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72" name="object 2372"/>
            <p:cNvSpPr/>
            <p:nvPr/>
          </p:nvSpPr>
          <p:spPr>
            <a:xfrm>
              <a:off x="2142337" y="22418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73" name="object 2373"/>
            <p:cNvSpPr/>
            <p:nvPr/>
          </p:nvSpPr>
          <p:spPr>
            <a:xfrm>
              <a:off x="2142337" y="22444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74" name="object 2374"/>
            <p:cNvSpPr/>
            <p:nvPr/>
          </p:nvSpPr>
          <p:spPr>
            <a:xfrm>
              <a:off x="2142337" y="22469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75" name="object 2375"/>
            <p:cNvSpPr/>
            <p:nvPr/>
          </p:nvSpPr>
          <p:spPr>
            <a:xfrm>
              <a:off x="2142337" y="22495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76" name="object 2376"/>
            <p:cNvSpPr/>
            <p:nvPr/>
          </p:nvSpPr>
          <p:spPr>
            <a:xfrm>
              <a:off x="2142337" y="22520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77" name="object 2377"/>
            <p:cNvSpPr/>
            <p:nvPr/>
          </p:nvSpPr>
          <p:spPr>
            <a:xfrm>
              <a:off x="2142337" y="22545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78" name="object 2378"/>
            <p:cNvSpPr/>
            <p:nvPr/>
          </p:nvSpPr>
          <p:spPr>
            <a:xfrm>
              <a:off x="2142337" y="22571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79" name="object 2379"/>
            <p:cNvSpPr/>
            <p:nvPr/>
          </p:nvSpPr>
          <p:spPr>
            <a:xfrm>
              <a:off x="2142337" y="22596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80" name="object 2380"/>
            <p:cNvSpPr/>
            <p:nvPr/>
          </p:nvSpPr>
          <p:spPr>
            <a:xfrm>
              <a:off x="2142337" y="22622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81" name="object 2381"/>
            <p:cNvSpPr/>
            <p:nvPr/>
          </p:nvSpPr>
          <p:spPr>
            <a:xfrm>
              <a:off x="2142337" y="22647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82" name="object 2382"/>
            <p:cNvSpPr/>
            <p:nvPr/>
          </p:nvSpPr>
          <p:spPr>
            <a:xfrm>
              <a:off x="2142337" y="22672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83" name="object 2383"/>
            <p:cNvSpPr/>
            <p:nvPr/>
          </p:nvSpPr>
          <p:spPr>
            <a:xfrm>
              <a:off x="2142337" y="22698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84" name="object 2384"/>
            <p:cNvSpPr/>
            <p:nvPr/>
          </p:nvSpPr>
          <p:spPr>
            <a:xfrm>
              <a:off x="2142337" y="22723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85" name="object 2385"/>
            <p:cNvSpPr/>
            <p:nvPr/>
          </p:nvSpPr>
          <p:spPr>
            <a:xfrm>
              <a:off x="2142337" y="22749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86" name="object 2386"/>
            <p:cNvSpPr/>
            <p:nvPr/>
          </p:nvSpPr>
          <p:spPr>
            <a:xfrm>
              <a:off x="2142337" y="22774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87" name="object 2387"/>
            <p:cNvSpPr/>
            <p:nvPr/>
          </p:nvSpPr>
          <p:spPr>
            <a:xfrm>
              <a:off x="2142337" y="22799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88" name="object 2388"/>
            <p:cNvSpPr/>
            <p:nvPr/>
          </p:nvSpPr>
          <p:spPr>
            <a:xfrm>
              <a:off x="2142337" y="22825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89" name="object 2389"/>
            <p:cNvSpPr/>
            <p:nvPr/>
          </p:nvSpPr>
          <p:spPr>
            <a:xfrm>
              <a:off x="2142337" y="22850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90" name="object 2390"/>
            <p:cNvSpPr/>
            <p:nvPr/>
          </p:nvSpPr>
          <p:spPr>
            <a:xfrm>
              <a:off x="2142337" y="22876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91" name="object 2391"/>
            <p:cNvSpPr/>
            <p:nvPr/>
          </p:nvSpPr>
          <p:spPr>
            <a:xfrm>
              <a:off x="2142337" y="22901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92" name="object 2392"/>
            <p:cNvSpPr/>
            <p:nvPr/>
          </p:nvSpPr>
          <p:spPr>
            <a:xfrm>
              <a:off x="2142337" y="22926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93" name="object 2393"/>
            <p:cNvSpPr/>
            <p:nvPr/>
          </p:nvSpPr>
          <p:spPr>
            <a:xfrm>
              <a:off x="2142337" y="22952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94" name="object 2394"/>
            <p:cNvSpPr/>
            <p:nvPr/>
          </p:nvSpPr>
          <p:spPr>
            <a:xfrm>
              <a:off x="2142337" y="22977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95" name="object 2395"/>
            <p:cNvSpPr/>
            <p:nvPr/>
          </p:nvSpPr>
          <p:spPr>
            <a:xfrm>
              <a:off x="2142337" y="23003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96" name="object 2396"/>
            <p:cNvSpPr/>
            <p:nvPr/>
          </p:nvSpPr>
          <p:spPr>
            <a:xfrm>
              <a:off x="2142337" y="23028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97" name="object 2397"/>
            <p:cNvSpPr/>
            <p:nvPr/>
          </p:nvSpPr>
          <p:spPr>
            <a:xfrm>
              <a:off x="2142337" y="23053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98" name="object 2398"/>
            <p:cNvSpPr/>
            <p:nvPr/>
          </p:nvSpPr>
          <p:spPr>
            <a:xfrm>
              <a:off x="2142337" y="23079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99" name="object 2399"/>
            <p:cNvSpPr/>
            <p:nvPr/>
          </p:nvSpPr>
          <p:spPr>
            <a:xfrm>
              <a:off x="2142337" y="23104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00" name="object 2400"/>
            <p:cNvSpPr/>
            <p:nvPr/>
          </p:nvSpPr>
          <p:spPr>
            <a:xfrm>
              <a:off x="2142337" y="23129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01" name="object 2401"/>
            <p:cNvSpPr/>
            <p:nvPr/>
          </p:nvSpPr>
          <p:spPr>
            <a:xfrm>
              <a:off x="2142337" y="23155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02" name="object 2402"/>
            <p:cNvSpPr/>
            <p:nvPr/>
          </p:nvSpPr>
          <p:spPr>
            <a:xfrm>
              <a:off x="2142337" y="23180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03" name="object 2403"/>
            <p:cNvSpPr/>
            <p:nvPr/>
          </p:nvSpPr>
          <p:spPr>
            <a:xfrm>
              <a:off x="2142337" y="23206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04" name="object 2404"/>
            <p:cNvSpPr/>
            <p:nvPr/>
          </p:nvSpPr>
          <p:spPr>
            <a:xfrm>
              <a:off x="2142337" y="23231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05" name="object 2405"/>
            <p:cNvSpPr/>
            <p:nvPr/>
          </p:nvSpPr>
          <p:spPr>
            <a:xfrm>
              <a:off x="2142337" y="23256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06" name="object 2406"/>
            <p:cNvSpPr/>
            <p:nvPr/>
          </p:nvSpPr>
          <p:spPr>
            <a:xfrm>
              <a:off x="2142337" y="23282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07" name="object 2407"/>
            <p:cNvSpPr/>
            <p:nvPr/>
          </p:nvSpPr>
          <p:spPr>
            <a:xfrm>
              <a:off x="2142337" y="23307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08" name="object 2408"/>
            <p:cNvSpPr/>
            <p:nvPr/>
          </p:nvSpPr>
          <p:spPr>
            <a:xfrm>
              <a:off x="2142337" y="23333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grpSp>
      <p:sp>
        <p:nvSpPr>
          <p:cNvPr id="2409" name="object 2409"/>
          <p:cNvSpPr txBox="1"/>
          <p:nvPr/>
        </p:nvSpPr>
        <p:spPr>
          <a:xfrm>
            <a:off x="347294" y="2296868"/>
            <a:ext cx="3289935" cy="751840"/>
          </a:xfrm>
          <a:prstGeom prst="rect">
            <a:avLst/>
          </a:prstGeom>
        </p:spPr>
        <p:txBody>
          <a:bodyPr vert="horz" wrap="square" lIns="0" tIns="12065" rIns="0" bIns="0" rtlCol="0">
            <a:spAutoFit/>
          </a:bodyPr>
          <a:lstStyle/>
          <a:p>
            <a:pPr marL="1687830">
              <a:lnSpc>
                <a:spcPct val="100000"/>
              </a:lnSpc>
              <a:spcBef>
                <a:spcPts val="95"/>
              </a:spcBef>
              <a:tabLst>
                <a:tab pos="2058670" algn="l"/>
                <a:tab pos="2517140" algn="l"/>
                <a:tab pos="2840355" algn="l"/>
              </a:tabLst>
            </a:pPr>
            <a:r>
              <a:rPr sz="1200" b="1" spc="-5" dirty="0">
                <a:latin typeface="Arial"/>
                <a:cs typeface="Arial"/>
              </a:rPr>
              <a:t>t</a:t>
            </a:r>
            <a:r>
              <a:rPr sz="1200" spc="-5" dirty="0">
                <a:latin typeface="Arial"/>
                <a:cs typeface="Arial"/>
              </a:rPr>
              <a:t>op	s</a:t>
            </a:r>
            <a:r>
              <a:rPr sz="1200" b="1" spc="-5" dirty="0">
                <a:latin typeface="Arial"/>
                <a:cs typeface="Arial"/>
              </a:rPr>
              <a:t>t</a:t>
            </a:r>
            <a:r>
              <a:rPr sz="1200" spc="-5" dirty="0">
                <a:latin typeface="Arial"/>
                <a:cs typeface="Arial"/>
              </a:rPr>
              <a:t>op	k</a:t>
            </a:r>
            <a:r>
              <a:rPr sz="1200" spc="-10" dirty="0">
                <a:latin typeface="Arial"/>
                <a:cs typeface="Arial"/>
              </a:rPr>
              <a:t>i</a:t>
            </a:r>
            <a:r>
              <a:rPr sz="1200" b="1" spc="-5" dirty="0">
                <a:latin typeface="Arial"/>
                <a:cs typeface="Arial"/>
              </a:rPr>
              <a:t>t</a:t>
            </a:r>
            <a:r>
              <a:rPr sz="1200" b="1" dirty="0">
                <a:latin typeface="Arial"/>
                <a:cs typeface="Arial"/>
              </a:rPr>
              <a:t>	</a:t>
            </a:r>
            <a:r>
              <a:rPr sz="1200" spc="-30" dirty="0">
                <a:latin typeface="Arial"/>
                <a:cs typeface="Arial"/>
              </a:rPr>
              <a:t>b</a:t>
            </a:r>
            <a:r>
              <a:rPr sz="1200" spc="-5" dirty="0">
                <a:latin typeface="Arial"/>
                <a:cs typeface="Arial"/>
              </a:rPr>
              <a:t>u</a:t>
            </a:r>
            <a:r>
              <a:rPr sz="1200" b="1" spc="-5" dirty="0">
                <a:latin typeface="Arial"/>
                <a:cs typeface="Arial"/>
              </a:rPr>
              <a:t>tt</a:t>
            </a:r>
            <a:r>
              <a:rPr sz="1200" spc="-5" dirty="0">
                <a:latin typeface="Arial"/>
                <a:cs typeface="Arial"/>
              </a:rPr>
              <a:t>on</a:t>
            </a:r>
            <a:endParaRPr sz="1200" dirty="0">
              <a:latin typeface="Arial"/>
              <a:cs typeface="Arial"/>
            </a:endParaRPr>
          </a:p>
          <a:p>
            <a:pPr>
              <a:lnSpc>
                <a:spcPct val="100000"/>
              </a:lnSpc>
              <a:spcBef>
                <a:spcPts val="40"/>
              </a:spcBef>
            </a:pPr>
            <a:endParaRPr sz="1300" dirty="0">
              <a:latin typeface="Arial"/>
              <a:cs typeface="Arial"/>
            </a:endParaRPr>
          </a:p>
          <a:p>
            <a:pPr marL="12700" marR="5080" lvl="0" indent="0" algn="ctr" defTabSz="914400" rtl="0" eaLnBrk="1" fontAlgn="auto" latinLnBrk="0" hangingPunct="1">
              <a:lnSpc>
                <a:spcPts val="1390"/>
              </a:lnSpc>
              <a:spcBef>
                <a:spcPts val="0"/>
              </a:spcBef>
              <a:spcAft>
                <a:spcPts val="0"/>
              </a:spcAft>
              <a:buClrTx/>
              <a:buSzTx/>
              <a:buFontTx/>
              <a:buNone/>
              <a:tabLst/>
              <a:defRPr/>
            </a:pPr>
            <a:r>
              <a:rPr kumimoji="0" lang="zh-CN" altLang="en-US" sz="1200" b="0" i="0" u="none" strike="noStrike" kern="1200" cap="none" spc="-5" normalizeH="0" baseline="0" noProof="0" dirty="0">
                <a:ln>
                  <a:noFill/>
                </a:ln>
                <a:solidFill>
                  <a:prstClr val="black"/>
                </a:solidFill>
                <a:effectLst/>
                <a:uLnTx/>
                <a:uFillTx/>
                <a:latin typeface="Arial"/>
                <a:ea typeface="宋体" panose="02010600030101010101" pitchFamily="2" charset="-122"/>
                <a:cs typeface="Arial"/>
              </a:rPr>
              <a:t>方括号</a:t>
            </a:r>
            <a:r>
              <a:rPr kumimoji="0" lang="en-US" altLang="zh-CN" sz="1200" b="0" i="0" u="none" strike="noStrike" kern="1200" cap="none" spc="-5" normalizeH="0" baseline="0" noProof="0" dirty="0">
                <a:ln>
                  <a:noFill/>
                </a:ln>
                <a:solidFill>
                  <a:prstClr val="black"/>
                </a:solidFill>
                <a:effectLst/>
                <a:uLnTx/>
                <a:uFillTx/>
                <a:latin typeface="Arial"/>
                <a:ea typeface="宋体" panose="02010600030101010101" pitchFamily="2" charset="-122"/>
                <a:cs typeface="Arial"/>
              </a:rPr>
              <a:t>[ ]</a:t>
            </a:r>
            <a:r>
              <a:rPr kumimoji="0" lang="zh-CN" altLang="en-US" sz="1200" b="0" i="0" u="none" strike="noStrike" kern="1200" cap="none" spc="-5" normalizeH="0" baseline="0" noProof="0" dirty="0">
                <a:ln>
                  <a:noFill/>
                </a:ln>
                <a:solidFill>
                  <a:prstClr val="black"/>
                </a:solidFill>
                <a:effectLst/>
                <a:uLnTx/>
                <a:uFillTx/>
                <a:latin typeface="Arial"/>
                <a:ea typeface="宋体" panose="02010600030101010101" pitchFamily="2" charset="-122"/>
                <a:cs typeface="Arial"/>
              </a:rPr>
              <a:t>里的是语音表征，</a:t>
            </a:r>
          </a:p>
          <a:p>
            <a:pPr marL="12700" marR="5080" lvl="0" indent="0" algn="ctr" defTabSz="914400" rtl="0" eaLnBrk="1" fontAlgn="auto" latinLnBrk="0" hangingPunct="1">
              <a:lnSpc>
                <a:spcPts val="1390"/>
              </a:lnSpc>
              <a:spcBef>
                <a:spcPts val="0"/>
              </a:spcBef>
              <a:spcAft>
                <a:spcPts val="0"/>
              </a:spcAft>
              <a:buClrTx/>
              <a:buSzTx/>
              <a:buFontTx/>
              <a:buNone/>
              <a:tabLst/>
              <a:defRPr/>
            </a:pPr>
            <a:r>
              <a:rPr kumimoji="0" lang="zh-CN" altLang="en-US" sz="1200" b="0" i="0" u="none" strike="noStrike" kern="1200" cap="none" spc="-5" normalizeH="0" baseline="0" noProof="0" dirty="0">
                <a:ln>
                  <a:noFill/>
                </a:ln>
                <a:solidFill>
                  <a:prstClr val="black"/>
                </a:solidFill>
                <a:effectLst/>
                <a:uLnTx/>
                <a:uFillTx/>
                <a:latin typeface="Arial"/>
                <a:ea typeface="宋体" panose="02010600030101010101" pitchFamily="2" charset="-122"/>
                <a:cs typeface="Arial"/>
              </a:rPr>
              <a:t>两斜线</a:t>
            </a:r>
            <a:r>
              <a:rPr kumimoji="0" lang="en-US" altLang="zh-CN" sz="1200" b="0" i="0" u="none" strike="noStrike" kern="1200" cap="none" spc="-5" normalizeH="0" baseline="0" noProof="0" dirty="0">
                <a:ln>
                  <a:noFill/>
                </a:ln>
                <a:solidFill>
                  <a:prstClr val="black"/>
                </a:solidFill>
                <a:effectLst/>
                <a:uLnTx/>
                <a:uFillTx/>
                <a:latin typeface="Arial"/>
                <a:ea typeface="宋体" panose="02010600030101010101" pitchFamily="2" charset="-122"/>
                <a:cs typeface="Arial"/>
              </a:rPr>
              <a:t>/ /</a:t>
            </a:r>
            <a:r>
              <a:rPr kumimoji="0" lang="zh-CN" altLang="en-US" sz="1200" b="0" i="0" u="none" strike="noStrike" kern="1200" cap="none" spc="-5" normalizeH="0" baseline="0" noProof="0" dirty="0">
                <a:ln>
                  <a:noFill/>
                </a:ln>
                <a:solidFill>
                  <a:prstClr val="black"/>
                </a:solidFill>
                <a:effectLst/>
                <a:uLnTx/>
                <a:uFillTx/>
                <a:latin typeface="Arial"/>
                <a:ea typeface="宋体" panose="02010600030101010101" pitchFamily="2" charset="-122"/>
                <a:cs typeface="Arial"/>
              </a:rPr>
              <a:t>之间的是音系表征</a:t>
            </a:r>
            <a:endParaRPr kumimoji="0" lang="zh-CN" altLang="en-US" sz="1200" b="0" i="0" u="none" strike="noStrike" kern="1200" cap="none" spc="0" normalizeH="0" baseline="0" noProof="0" dirty="0">
              <a:ln>
                <a:noFill/>
              </a:ln>
              <a:solidFill>
                <a:prstClr val="black"/>
              </a:solidFill>
              <a:effectLst/>
              <a:uLnTx/>
              <a:uFillTx/>
              <a:latin typeface="Arial"/>
              <a:ea typeface="+mn-ea"/>
              <a:cs typeface="Arial"/>
            </a:endParaRPr>
          </a:p>
        </p:txBody>
      </p:sp>
      <p:grpSp>
        <p:nvGrpSpPr>
          <p:cNvPr id="2410" name="object 2410"/>
          <p:cNvGrpSpPr/>
          <p:nvPr/>
        </p:nvGrpSpPr>
        <p:grpSpPr>
          <a:xfrm>
            <a:off x="2142337" y="1150543"/>
            <a:ext cx="1137920" cy="479425"/>
            <a:chOff x="2142337" y="1150543"/>
            <a:chExt cx="1137920" cy="479425"/>
          </a:xfrm>
        </p:grpSpPr>
        <p:sp>
          <p:nvSpPr>
            <p:cNvPr id="2411" name="object 2411"/>
            <p:cNvSpPr/>
            <p:nvPr/>
          </p:nvSpPr>
          <p:spPr>
            <a:xfrm>
              <a:off x="3275101" y="11530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12" name="object 2412"/>
            <p:cNvSpPr/>
            <p:nvPr/>
          </p:nvSpPr>
          <p:spPr>
            <a:xfrm>
              <a:off x="3272574" y="11541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13" name="object 2413"/>
            <p:cNvSpPr/>
            <p:nvPr/>
          </p:nvSpPr>
          <p:spPr>
            <a:xfrm>
              <a:off x="3270034" y="115519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14" name="object 2414"/>
            <p:cNvSpPr/>
            <p:nvPr/>
          </p:nvSpPr>
          <p:spPr>
            <a:xfrm>
              <a:off x="3267506" y="11562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15" name="object 2415"/>
            <p:cNvSpPr/>
            <p:nvPr/>
          </p:nvSpPr>
          <p:spPr>
            <a:xfrm>
              <a:off x="3264966" y="115731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16" name="object 2416"/>
            <p:cNvSpPr/>
            <p:nvPr/>
          </p:nvSpPr>
          <p:spPr>
            <a:xfrm>
              <a:off x="3262426" y="11583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17" name="object 2417"/>
            <p:cNvSpPr/>
            <p:nvPr/>
          </p:nvSpPr>
          <p:spPr>
            <a:xfrm>
              <a:off x="3259899" y="11594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18" name="object 2418"/>
            <p:cNvSpPr/>
            <p:nvPr/>
          </p:nvSpPr>
          <p:spPr>
            <a:xfrm>
              <a:off x="3257359" y="116048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19" name="object 2419"/>
            <p:cNvSpPr/>
            <p:nvPr/>
          </p:nvSpPr>
          <p:spPr>
            <a:xfrm>
              <a:off x="3254832" y="11615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20" name="object 2420"/>
            <p:cNvSpPr/>
            <p:nvPr/>
          </p:nvSpPr>
          <p:spPr>
            <a:xfrm>
              <a:off x="3252292" y="116260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21" name="object 2421"/>
            <p:cNvSpPr/>
            <p:nvPr/>
          </p:nvSpPr>
          <p:spPr>
            <a:xfrm>
              <a:off x="3249764" y="116366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22" name="object 2422"/>
            <p:cNvSpPr/>
            <p:nvPr/>
          </p:nvSpPr>
          <p:spPr>
            <a:xfrm>
              <a:off x="3247224" y="116472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23" name="object 2423"/>
            <p:cNvSpPr/>
            <p:nvPr/>
          </p:nvSpPr>
          <p:spPr>
            <a:xfrm>
              <a:off x="3244697" y="11657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24" name="object 2424"/>
            <p:cNvSpPr/>
            <p:nvPr/>
          </p:nvSpPr>
          <p:spPr>
            <a:xfrm>
              <a:off x="3242157" y="11668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25" name="object 2425"/>
            <p:cNvSpPr/>
            <p:nvPr/>
          </p:nvSpPr>
          <p:spPr>
            <a:xfrm>
              <a:off x="3239630" y="11679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26" name="object 2426"/>
            <p:cNvSpPr/>
            <p:nvPr/>
          </p:nvSpPr>
          <p:spPr>
            <a:xfrm>
              <a:off x="3237090" y="11689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27" name="object 2427"/>
            <p:cNvSpPr/>
            <p:nvPr/>
          </p:nvSpPr>
          <p:spPr>
            <a:xfrm>
              <a:off x="3234563" y="11700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28" name="object 2428"/>
            <p:cNvSpPr/>
            <p:nvPr/>
          </p:nvSpPr>
          <p:spPr>
            <a:xfrm>
              <a:off x="3232023" y="11710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29" name="object 2429"/>
            <p:cNvSpPr/>
            <p:nvPr/>
          </p:nvSpPr>
          <p:spPr>
            <a:xfrm>
              <a:off x="3229483" y="11721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30" name="object 2430"/>
            <p:cNvSpPr/>
            <p:nvPr/>
          </p:nvSpPr>
          <p:spPr>
            <a:xfrm>
              <a:off x="3226955" y="11732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31" name="object 2431"/>
            <p:cNvSpPr/>
            <p:nvPr/>
          </p:nvSpPr>
          <p:spPr>
            <a:xfrm>
              <a:off x="3224415" y="11742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32" name="object 2432"/>
            <p:cNvSpPr/>
            <p:nvPr/>
          </p:nvSpPr>
          <p:spPr>
            <a:xfrm>
              <a:off x="3221888" y="11753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33" name="object 2433"/>
            <p:cNvSpPr/>
            <p:nvPr/>
          </p:nvSpPr>
          <p:spPr>
            <a:xfrm>
              <a:off x="3219348" y="11763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34" name="object 2434"/>
            <p:cNvSpPr/>
            <p:nvPr/>
          </p:nvSpPr>
          <p:spPr>
            <a:xfrm>
              <a:off x="3216821" y="11774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35" name="object 2435"/>
            <p:cNvSpPr/>
            <p:nvPr/>
          </p:nvSpPr>
          <p:spPr>
            <a:xfrm>
              <a:off x="3214281" y="11785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36" name="object 2436"/>
            <p:cNvSpPr/>
            <p:nvPr/>
          </p:nvSpPr>
          <p:spPr>
            <a:xfrm>
              <a:off x="3211753" y="11795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37" name="object 2437"/>
            <p:cNvSpPr/>
            <p:nvPr/>
          </p:nvSpPr>
          <p:spPr>
            <a:xfrm>
              <a:off x="3209213" y="11806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38" name="object 2438"/>
            <p:cNvSpPr/>
            <p:nvPr/>
          </p:nvSpPr>
          <p:spPr>
            <a:xfrm>
              <a:off x="3206686" y="11816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39" name="object 2439"/>
            <p:cNvSpPr/>
            <p:nvPr/>
          </p:nvSpPr>
          <p:spPr>
            <a:xfrm>
              <a:off x="3204146" y="11827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40" name="object 2440"/>
            <p:cNvSpPr/>
            <p:nvPr/>
          </p:nvSpPr>
          <p:spPr>
            <a:xfrm>
              <a:off x="3201619" y="11838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41" name="object 2441"/>
            <p:cNvSpPr/>
            <p:nvPr/>
          </p:nvSpPr>
          <p:spPr>
            <a:xfrm>
              <a:off x="3199079" y="11848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42" name="object 2442"/>
            <p:cNvSpPr/>
            <p:nvPr/>
          </p:nvSpPr>
          <p:spPr>
            <a:xfrm>
              <a:off x="3196539" y="11859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43" name="object 2443"/>
            <p:cNvSpPr/>
            <p:nvPr/>
          </p:nvSpPr>
          <p:spPr>
            <a:xfrm>
              <a:off x="3194011" y="11869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44" name="object 2444"/>
            <p:cNvSpPr/>
            <p:nvPr/>
          </p:nvSpPr>
          <p:spPr>
            <a:xfrm>
              <a:off x="3191471" y="11880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45" name="object 2445"/>
            <p:cNvSpPr/>
            <p:nvPr/>
          </p:nvSpPr>
          <p:spPr>
            <a:xfrm>
              <a:off x="3188944" y="11891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46" name="object 2446"/>
            <p:cNvSpPr/>
            <p:nvPr/>
          </p:nvSpPr>
          <p:spPr>
            <a:xfrm>
              <a:off x="3186404" y="11901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47" name="object 2447"/>
            <p:cNvSpPr/>
            <p:nvPr/>
          </p:nvSpPr>
          <p:spPr>
            <a:xfrm>
              <a:off x="3183877" y="11912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48" name="object 2448"/>
            <p:cNvSpPr/>
            <p:nvPr/>
          </p:nvSpPr>
          <p:spPr>
            <a:xfrm>
              <a:off x="3181337" y="11922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49" name="object 2449"/>
            <p:cNvSpPr/>
            <p:nvPr/>
          </p:nvSpPr>
          <p:spPr>
            <a:xfrm>
              <a:off x="3178810" y="11933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50" name="object 2450"/>
            <p:cNvSpPr/>
            <p:nvPr/>
          </p:nvSpPr>
          <p:spPr>
            <a:xfrm>
              <a:off x="3176270" y="11944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51" name="object 2451"/>
            <p:cNvSpPr/>
            <p:nvPr/>
          </p:nvSpPr>
          <p:spPr>
            <a:xfrm>
              <a:off x="3173742" y="11954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52" name="object 2452"/>
            <p:cNvSpPr/>
            <p:nvPr/>
          </p:nvSpPr>
          <p:spPr>
            <a:xfrm>
              <a:off x="3171202" y="11965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53" name="object 2453"/>
            <p:cNvSpPr/>
            <p:nvPr/>
          </p:nvSpPr>
          <p:spPr>
            <a:xfrm>
              <a:off x="3168675" y="11975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54" name="object 2454"/>
            <p:cNvSpPr/>
            <p:nvPr/>
          </p:nvSpPr>
          <p:spPr>
            <a:xfrm>
              <a:off x="3166135" y="11986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55" name="object 2455"/>
            <p:cNvSpPr/>
            <p:nvPr/>
          </p:nvSpPr>
          <p:spPr>
            <a:xfrm>
              <a:off x="3163595" y="11997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56" name="object 2456"/>
            <p:cNvSpPr/>
            <p:nvPr/>
          </p:nvSpPr>
          <p:spPr>
            <a:xfrm>
              <a:off x="3161068" y="12007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57" name="object 2457"/>
            <p:cNvSpPr/>
            <p:nvPr/>
          </p:nvSpPr>
          <p:spPr>
            <a:xfrm>
              <a:off x="3158528" y="12018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58" name="object 2458"/>
            <p:cNvSpPr/>
            <p:nvPr/>
          </p:nvSpPr>
          <p:spPr>
            <a:xfrm>
              <a:off x="3156000" y="12028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59" name="object 2459"/>
            <p:cNvSpPr/>
            <p:nvPr/>
          </p:nvSpPr>
          <p:spPr>
            <a:xfrm>
              <a:off x="3153460" y="12039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60" name="object 2460"/>
            <p:cNvSpPr/>
            <p:nvPr/>
          </p:nvSpPr>
          <p:spPr>
            <a:xfrm>
              <a:off x="3150933" y="12050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61" name="object 2461"/>
            <p:cNvSpPr/>
            <p:nvPr/>
          </p:nvSpPr>
          <p:spPr>
            <a:xfrm>
              <a:off x="3148393" y="12060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62" name="object 2462"/>
            <p:cNvSpPr/>
            <p:nvPr/>
          </p:nvSpPr>
          <p:spPr>
            <a:xfrm>
              <a:off x="3145866" y="12071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63" name="object 2463"/>
            <p:cNvSpPr/>
            <p:nvPr/>
          </p:nvSpPr>
          <p:spPr>
            <a:xfrm>
              <a:off x="3143326" y="12081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64" name="object 2464"/>
            <p:cNvSpPr/>
            <p:nvPr/>
          </p:nvSpPr>
          <p:spPr>
            <a:xfrm>
              <a:off x="3140798" y="12092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65" name="object 2465"/>
            <p:cNvSpPr/>
            <p:nvPr/>
          </p:nvSpPr>
          <p:spPr>
            <a:xfrm>
              <a:off x="3138258" y="12103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66" name="object 2466"/>
            <p:cNvSpPr/>
            <p:nvPr/>
          </p:nvSpPr>
          <p:spPr>
            <a:xfrm>
              <a:off x="3135731" y="12113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67" name="object 2467"/>
            <p:cNvSpPr/>
            <p:nvPr/>
          </p:nvSpPr>
          <p:spPr>
            <a:xfrm>
              <a:off x="3133191" y="12124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68" name="object 2468"/>
            <p:cNvSpPr/>
            <p:nvPr/>
          </p:nvSpPr>
          <p:spPr>
            <a:xfrm>
              <a:off x="3130651" y="12134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69" name="object 2469"/>
            <p:cNvSpPr/>
            <p:nvPr/>
          </p:nvSpPr>
          <p:spPr>
            <a:xfrm>
              <a:off x="3128124" y="12145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70" name="object 2470"/>
            <p:cNvSpPr/>
            <p:nvPr/>
          </p:nvSpPr>
          <p:spPr>
            <a:xfrm>
              <a:off x="3125584" y="12156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71" name="object 2471"/>
            <p:cNvSpPr/>
            <p:nvPr/>
          </p:nvSpPr>
          <p:spPr>
            <a:xfrm>
              <a:off x="3123057" y="12166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72" name="object 2472"/>
            <p:cNvSpPr/>
            <p:nvPr/>
          </p:nvSpPr>
          <p:spPr>
            <a:xfrm>
              <a:off x="3120517" y="12177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73" name="object 2473"/>
            <p:cNvSpPr/>
            <p:nvPr/>
          </p:nvSpPr>
          <p:spPr>
            <a:xfrm>
              <a:off x="3117989" y="12187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74" name="object 2474"/>
            <p:cNvSpPr/>
            <p:nvPr/>
          </p:nvSpPr>
          <p:spPr>
            <a:xfrm>
              <a:off x="3115449" y="12198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75" name="object 2475"/>
            <p:cNvSpPr/>
            <p:nvPr/>
          </p:nvSpPr>
          <p:spPr>
            <a:xfrm>
              <a:off x="3112922" y="12209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76" name="object 2476"/>
            <p:cNvSpPr/>
            <p:nvPr/>
          </p:nvSpPr>
          <p:spPr>
            <a:xfrm>
              <a:off x="3110382" y="12219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77" name="object 2477"/>
            <p:cNvSpPr/>
            <p:nvPr/>
          </p:nvSpPr>
          <p:spPr>
            <a:xfrm>
              <a:off x="3107855" y="12230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78" name="object 2478"/>
            <p:cNvSpPr/>
            <p:nvPr/>
          </p:nvSpPr>
          <p:spPr>
            <a:xfrm>
              <a:off x="3105315" y="12240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79" name="object 2479"/>
            <p:cNvSpPr/>
            <p:nvPr/>
          </p:nvSpPr>
          <p:spPr>
            <a:xfrm>
              <a:off x="3102787" y="12251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80" name="object 2480"/>
            <p:cNvSpPr/>
            <p:nvPr/>
          </p:nvSpPr>
          <p:spPr>
            <a:xfrm>
              <a:off x="3100247" y="122619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81" name="object 2481"/>
            <p:cNvSpPr/>
            <p:nvPr/>
          </p:nvSpPr>
          <p:spPr>
            <a:xfrm>
              <a:off x="3097707" y="12272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82" name="object 2482"/>
            <p:cNvSpPr/>
            <p:nvPr/>
          </p:nvSpPr>
          <p:spPr>
            <a:xfrm>
              <a:off x="3095180" y="12283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83" name="object 2483"/>
            <p:cNvSpPr/>
            <p:nvPr/>
          </p:nvSpPr>
          <p:spPr>
            <a:xfrm>
              <a:off x="3092640" y="12293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84" name="object 2484"/>
            <p:cNvSpPr/>
            <p:nvPr/>
          </p:nvSpPr>
          <p:spPr>
            <a:xfrm>
              <a:off x="3090113" y="12304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85" name="object 2485"/>
            <p:cNvSpPr/>
            <p:nvPr/>
          </p:nvSpPr>
          <p:spPr>
            <a:xfrm>
              <a:off x="3087573" y="12315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86" name="object 2486"/>
            <p:cNvSpPr/>
            <p:nvPr/>
          </p:nvSpPr>
          <p:spPr>
            <a:xfrm>
              <a:off x="3085045" y="12325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87" name="object 2487"/>
            <p:cNvSpPr/>
            <p:nvPr/>
          </p:nvSpPr>
          <p:spPr>
            <a:xfrm>
              <a:off x="3082505" y="12336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88" name="object 2488"/>
            <p:cNvSpPr/>
            <p:nvPr/>
          </p:nvSpPr>
          <p:spPr>
            <a:xfrm>
              <a:off x="3079978" y="12346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89" name="object 2489"/>
            <p:cNvSpPr/>
            <p:nvPr/>
          </p:nvSpPr>
          <p:spPr>
            <a:xfrm>
              <a:off x="3077438" y="12357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90" name="object 2490"/>
            <p:cNvSpPr/>
            <p:nvPr/>
          </p:nvSpPr>
          <p:spPr>
            <a:xfrm>
              <a:off x="3074911" y="12368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91" name="object 2491"/>
            <p:cNvSpPr/>
            <p:nvPr/>
          </p:nvSpPr>
          <p:spPr>
            <a:xfrm>
              <a:off x="3072371" y="12378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92" name="object 2492"/>
            <p:cNvSpPr/>
            <p:nvPr/>
          </p:nvSpPr>
          <p:spPr>
            <a:xfrm>
              <a:off x="3069844" y="12389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93" name="object 2493"/>
            <p:cNvSpPr/>
            <p:nvPr/>
          </p:nvSpPr>
          <p:spPr>
            <a:xfrm>
              <a:off x="3067304" y="12399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94" name="object 2494"/>
            <p:cNvSpPr/>
            <p:nvPr/>
          </p:nvSpPr>
          <p:spPr>
            <a:xfrm>
              <a:off x="3064764" y="12410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95" name="object 2495"/>
            <p:cNvSpPr/>
            <p:nvPr/>
          </p:nvSpPr>
          <p:spPr>
            <a:xfrm>
              <a:off x="3062236" y="12420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96" name="object 2496"/>
            <p:cNvSpPr/>
            <p:nvPr/>
          </p:nvSpPr>
          <p:spPr>
            <a:xfrm>
              <a:off x="3059696" y="12431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97" name="object 2497"/>
            <p:cNvSpPr/>
            <p:nvPr/>
          </p:nvSpPr>
          <p:spPr>
            <a:xfrm>
              <a:off x="3057169" y="12442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98" name="object 2498"/>
            <p:cNvSpPr/>
            <p:nvPr/>
          </p:nvSpPr>
          <p:spPr>
            <a:xfrm>
              <a:off x="3054629" y="12452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99" name="object 2499"/>
            <p:cNvSpPr/>
            <p:nvPr/>
          </p:nvSpPr>
          <p:spPr>
            <a:xfrm>
              <a:off x="3052102" y="12463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00" name="object 2500"/>
            <p:cNvSpPr/>
            <p:nvPr/>
          </p:nvSpPr>
          <p:spPr>
            <a:xfrm>
              <a:off x="3049562" y="12474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01" name="object 2501"/>
            <p:cNvSpPr/>
            <p:nvPr/>
          </p:nvSpPr>
          <p:spPr>
            <a:xfrm>
              <a:off x="3047034" y="12484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02" name="object 2502"/>
            <p:cNvSpPr/>
            <p:nvPr/>
          </p:nvSpPr>
          <p:spPr>
            <a:xfrm>
              <a:off x="3044494" y="124951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03" name="object 2503"/>
            <p:cNvSpPr/>
            <p:nvPr/>
          </p:nvSpPr>
          <p:spPr>
            <a:xfrm>
              <a:off x="3041967" y="12505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04" name="object 2504"/>
            <p:cNvSpPr/>
            <p:nvPr/>
          </p:nvSpPr>
          <p:spPr>
            <a:xfrm>
              <a:off x="3039427" y="12516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05" name="object 2505"/>
            <p:cNvSpPr/>
            <p:nvPr/>
          </p:nvSpPr>
          <p:spPr>
            <a:xfrm>
              <a:off x="3036900" y="12527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06" name="object 2506"/>
            <p:cNvSpPr/>
            <p:nvPr/>
          </p:nvSpPr>
          <p:spPr>
            <a:xfrm>
              <a:off x="3034360" y="12537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07" name="object 2507"/>
            <p:cNvSpPr/>
            <p:nvPr/>
          </p:nvSpPr>
          <p:spPr>
            <a:xfrm>
              <a:off x="3031820" y="12548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08" name="object 2508"/>
            <p:cNvSpPr/>
            <p:nvPr/>
          </p:nvSpPr>
          <p:spPr>
            <a:xfrm>
              <a:off x="3029292" y="12558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09" name="object 2509"/>
            <p:cNvSpPr/>
            <p:nvPr/>
          </p:nvSpPr>
          <p:spPr>
            <a:xfrm>
              <a:off x="3026752" y="12569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10" name="object 2510"/>
            <p:cNvSpPr/>
            <p:nvPr/>
          </p:nvSpPr>
          <p:spPr>
            <a:xfrm>
              <a:off x="3024225" y="12579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11" name="object 2511"/>
            <p:cNvSpPr/>
            <p:nvPr/>
          </p:nvSpPr>
          <p:spPr>
            <a:xfrm>
              <a:off x="3021685" y="12590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12" name="object 2512"/>
            <p:cNvSpPr/>
            <p:nvPr/>
          </p:nvSpPr>
          <p:spPr>
            <a:xfrm>
              <a:off x="3019158" y="12601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13" name="object 2513"/>
            <p:cNvSpPr/>
            <p:nvPr/>
          </p:nvSpPr>
          <p:spPr>
            <a:xfrm>
              <a:off x="3016618" y="12611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14" name="object 2514"/>
            <p:cNvSpPr/>
            <p:nvPr/>
          </p:nvSpPr>
          <p:spPr>
            <a:xfrm>
              <a:off x="3014091" y="12622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15" name="object 2515"/>
            <p:cNvSpPr/>
            <p:nvPr/>
          </p:nvSpPr>
          <p:spPr>
            <a:xfrm>
              <a:off x="3011551" y="12632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16" name="object 2516"/>
            <p:cNvSpPr/>
            <p:nvPr/>
          </p:nvSpPr>
          <p:spPr>
            <a:xfrm>
              <a:off x="3009023" y="12643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17" name="object 2517"/>
            <p:cNvSpPr/>
            <p:nvPr/>
          </p:nvSpPr>
          <p:spPr>
            <a:xfrm>
              <a:off x="3006483" y="126541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18" name="object 2518"/>
            <p:cNvSpPr/>
            <p:nvPr/>
          </p:nvSpPr>
          <p:spPr>
            <a:xfrm>
              <a:off x="3003956" y="12664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19" name="object 2519"/>
            <p:cNvSpPr/>
            <p:nvPr/>
          </p:nvSpPr>
          <p:spPr>
            <a:xfrm>
              <a:off x="3001416" y="12675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20" name="object 2520"/>
            <p:cNvSpPr/>
            <p:nvPr/>
          </p:nvSpPr>
          <p:spPr>
            <a:xfrm>
              <a:off x="2998876" y="12686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21" name="object 2521"/>
            <p:cNvSpPr/>
            <p:nvPr/>
          </p:nvSpPr>
          <p:spPr>
            <a:xfrm>
              <a:off x="2996349" y="126965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22" name="object 2522"/>
            <p:cNvSpPr/>
            <p:nvPr/>
          </p:nvSpPr>
          <p:spPr>
            <a:xfrm>
              <a:off x="2993809" y="127072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23" name="object 2523"/>
            <p:cNvSpPr/>
            <p:nvPr/>
          </p:nvSpPr>
          <p:spPr>
            <a:xfrm>
              <a:off x="2991281" y="12717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24" name="object 2524"/>
            <p:cNvSpPr/>
            <p:nvPr/>
          </p:nvSpPr>
          <p:spPr>
            <a:xfrm>
              <a:off x="2988741" y="12728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25" name="object 2525"/>
            <p:cNvSpPr/>
            <p:nvPr/>
          </p:nvSpPr>
          <p:spPr>
            <a:xfrm>
              <a:off x="2986214" y="12738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26" name="object 2526"/>
            <p:cNvSpPr/>
            <p:nvPr/>
          </p:nvSpPr>
          <p:spPr>
            <a:xfrm>
              <a:off x="2983674" y="12749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27" name="object 2527"/>
            <p:cNvSpPr/>
            <p:nvPr/>
          </p:nvSpPr>
          <p:spPr>
            <a:xfrm>
              <a:off x="2981147" y="12760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28" name="object 2528"/>
            <p:cNvSpPr/>
            <p:nvPr/>
          </p:nvSpPr>
          <p:spPr>
            <a:xfrm>
              <a:off x="2978607" y="12770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29" name="object 2529"/>
            <p:cNvSpPr/>
            <p:nvPr/>
          </p:nvSpPr>
          <p:spPr>
            <a:xfrm>
              <a:off x="2976079" y="12781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30" name="object 2530"/>
            <p:cNvSpPr/>
            <p:nvPr/>
          </p:nvSpPr>
          <p:spPr>
            <a:xfrm>
              <a:off x="2973539" y="12791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31" name="object 2531"/>
            <p:cNvSpPr/>
            <p:nvPr/>
          </p:nvSpPr>
          <p:spPr>
            <a:xfrm>
              <a:off x="2971012" y="12802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32" name="object 2532"/>
            <p:cNvSpPr/>
            <p:nvPr/>
          </p:nvSpPr>
          <p:spPr>
            <a:xfrm>
              <a:off x="2968472" y="128131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33" name="object 2533"/>
            <p:cNvSpPr/>
            <p:nvPr/>
          </p:nvSpPr>
          <p:spPr>
            <a:xfrm>
              <a:off x="2965932" y="12823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34" name="object 2534"/>
            <p:cNvSpPr/>
            <p:nvPr/>
          </p:nvSpPr>
          <p:spPr>
            <a:xfrm>
              <a:off x="2963405" y="12834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35" name="object 2535"/>
            <p:cNvSpPr/>
            <p:nvPr/>
          </p:nvSpPr>
          <p:spPr>
            <a:xfrm>
              <a:off x="2960865" y="12845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36" name="object 2536"/>
            <p:cNvSpPr/>
            <p:nvPr/>
          </p:nvSpPr>
          <p:spPr>
            <a:xfrm>
              <a:off x="2958338" y="128555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37" name="object 2537"/>
            <p:cNvSpPr/>
            <p:nvPr/>
          </p:nvSpPr>
          <p:spPr>
            <a:xfrm>
              <a:off x="2955798" y="12866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38" name="object 2538"/>
            <p:cNvSpPr/>
            <p:nvPr/>
          </p:nvSpPr>
          <p:spPr>
            <a:xfrm>
              <a:off x="2953270" y="12876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39" name="object 2539"/>
            <p:cNvSpPr/>
            <p:nvPr/>
          </p:nvSpPr>
          <p:spPr>
            <a:xfrm>
              <a:off x="2950730" y="12887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40" name="object 2540"/>
            <p:cNvSpPr/>
            <p:nvPr/>
          </p:nvSpPr>
          <p:spPr>
            <a:xfrm>
              <a:off x="2948203" y="12897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41" name="object 2541"/>
            <p:cNvSpPr/>
            <p:nvPr/>
          </p:nvSpPr>
          <p:spPr>
            <a:xfrm>
              <a:off x="2945663" y="12908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42" name="object 2542"/>
            <p:cNvSpPr/>
            <p:nvPr/>
          </p:nvSpPr>
          <p:spPr>
            <a:xfrm>
              <a:off x="2943136" y="12919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43" name="object 2543"/>
            <p:cNvSpPr/>
            <p:nvPr/>
          </p:nvSpPr>
          <p:spPr>
            <a:xfrm>
              <a:off x="2940596" y="12929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44" name="object 2544"/>
            <p:cNvSpPr/>
            <p:nvPr/>
          </p:nvSpPr>
          <p:spPr>
            <a:xfrm>
              <a:off x="2938068" y="12940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45" name="object 2545"/>
            <p:cNvSpPr/>
            <p:nvPr/>
          </p:nvSpPr>
          <p:spPr>
            <a:xfrm>
              <a:off x="2935528" y="12950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46" name="object 2546"/>
            <p:cNvSpPr/>
            <p:nvPr/>
          </p:nvSpPr>
          <p:spPr>
            <a:xfrm>
              <a:off x="2932988" y="12961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47" name="object 2547"/>
            <p:cNvSpPr/>
            <p:nvPr/>
          </p:nvSpPr>
          <p:spPr>
            <a:xfrm>
              <a:off x="2930461" y="12972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48" name="object 2548"/>
            <p:cNvSpPr/>
            <p:nvPr/>
          </p:nvSpPr>
          <p:spPr>
            <a:xfrm>
              <a:off x="2927921" y="12982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49" name="object 2549"/>
            <p:cNvSpPr/>
            <p:nvPr/>
          </p:nvSpPr>
          <p:spPr>
            <a:xfrm>
              <a:off x="2925394" y="12993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50" name="object 2550"/>
            <p:cNvSpPr/>
            <p:nvPr/>
          </p:nvSpPr>
          <p:spPr>
            <a:xfrm>
              <a:off x="2922854" y="13003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51" name="object 2551"/>
            <p:cNvSpPr/>
            <p:nvPr/>
          </p:nvSpPr>
          <p:spPr>
            <a:xfrm>
              <a:off x="2920326" y="13014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52" name="object 2552"/>
            <p:cNvSpPr/>
            <p:nvPr/>
          </p:nvSpPr>
          <p:spPr>
            <a:xfrm>
              <a:off x="2917786" y="130251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53" name="object 2553"/>
            <p:cNvSpPr/>
            <p:nvPr/>
          </p:nvSpPr>
          <p:spPr>
            <a:xfrm>
              <a:off x="2915259" y="13035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54" name="object 2554"/>
            <p:cNvSpPr/>
            <p:nvPr/>
          </p:nvSpPr>
          <p:spPr>
            <a:xfrm>
              <a:off x="2912719" y="13046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55" name="object 2555"/>
            <p:cNvSpPr/>
            <p:nvPr/>
          </p:nvSpPr>
          <p:spPr>
            <a:xfrm>
              <a:off x="2910192" y="13056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56" name="object 2556"/>
            <p:cNvSpPr/>
            <p:nvPr/>
          </p:nvSpPr>
          <p:spPr>
            <a:xfrm>
              <a:off x="2907652" y="13067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57" name="object 2557"/>
            <p:cNvSpPr/>
            <p:nvPr/>
          </p:nvSpPr>
          <p:spPr>
            <a:xfrm>
              <a:off x="2905125" y="13078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58" name="object 2558"/>
            <p:cNvSpPr/>
            <p:nvPr/>
          </p:nvSpPr>
          <p:spPr>
            <a:xfrm>
              <a:off x="2902585" y="13088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59" name="object 2559"/>
            <p:cNvSpPr/>
            <p:nvPr/>
          </p:nvSpPr>
          <p:spPr>
            <a:xfrm>
              <a:off x="2900045" y="13099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60" name="object 2560"/>
            <p:cNvSpPr/>
            <p:nvPr/>
          </p:nvSpPr>
          <p:spPr>
            <a:xfrm>
              <a:off x="2897517" y="13109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61" name="object 2561"/>
            <p:cNvSpPr/>
            <p:nvPr/>
          </p:nvSpPr>
          <p:spPr>
            <a:xfrm>
              <a:off x="2894977" y="13120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62" name="object 2562"/>
            <p:cNvSpPr/>
            <p:nvPr/>
          </p:nvSpPr>
          <p:spPr>
            <a:xfrm>
              <a:off x="2892450" y="13131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63" name="object 2563"/>
            <p:cNvSpPr/>
            <p:nvPr/>
          </p:nvSpPr>
          <p:spPr>
            <a:xfrm>
              <a:off x="2889910" y="13141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64" name="object 2564"/>
            <p:cNvSpPr/>
            <p:nvPr/>
          </p:nvSpPr>
          <p:spPr>
            <a:xfrm>
              <a:off x="2887383" y="13152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65" name="object 2565"/>
            <p:cNvSpPr/>
            <p:nvPr/>
          </p:nvSpPr>
          <p:spPr>
            <a:xfrm>
              <a:off x="2884843" y="13162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66" name="object 2566"/>
            <p:cNvSpPr/>
            <p:nvPr/>
          </p:nvSpPr>
          <p:spPr>
            <a:xfrm>
              <a:off x="2882315" y="13173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67" name="object 2567"/>
            <p:cNvSpPr/>
            <p:nvPr/>
          </p:nvSpPr>
          <p:spPr>
            <a:xfrm>
              <a:off x="2879775" y="131841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68" name="object 2568"/>
            <p:cNvSpPr/>
            <p:nvPr/>
          </p:nvSpPr>
          <p:spPr>
            <a:xfrm>
              <a:off x="2877248" y="13194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69" name="object 2569"/>
            <p:cNvSpPr/>
            <p:nvPr/>
          </p:nvSpPr>
          <p:spPr>
            <a:xfrm>
              <a:off x="2874708" y="13205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70" name="object 2570"/>
            <p:cNvSpPr/>
            <p:nvPr/>
          </p:nvSpPr>
          <p:spPr>
            <a:xfrm>
              <a:off x="2872181" y="13216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71" name="object 2571"/>
            <p:cNvSpPr/>
            <p:nvPr/>
          </p:nvSpPr>
          <p:spPr>
            <a:xfrm>
              <a:off x="2869641" y="13226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72" name="object 2572"/>
            <p:cNvSpPr/>
            <p:nvPr/>
          </p:nvSpPr>
          <p:spPr>
            <a:xfrm>
              <a:off x="2867101" y="13237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73" name="object 2573"/>
            <p:cNvSpPr/>
            <p:nvPr/>
          </p:nvSpPr>
          <p:spPr>
            <a:xfrm>
              <a:off x="2864573" y="13247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74" name="object 2574"/>
            <p:cNvSpPr/>
            <p:nvPr/>
          </p:nvSpPr>
          <p:spPr>
            <a:xfrm>
              <a:off x="2862033" y="13258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75" name="object 2575"/>
            <p:cNvSpPr/>
            <p:nvPr/>
          </p:nvSpPr>
          <p:spPr>
            <a:xfrm>
              <a:off x="2859506" y="13268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76" name="object 2576"/>
            <p:cNvSpPr/>
            <p:nvPr/>
          </p:nvSpPr>
          <p:spPr>
            <a:xfrm>
              <a:off x="2856966" y="13279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77" name="object 2577"/>
            <p:cNvSpPr/>
            <p:nvPr/>
          </p:nvSpPr>
          <p:spPr>
            <a:xfrm>
              <a:off x="2854439" y="13290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78" name="object 2578"/>
            <p:cNvSpPr/>
            <p:nvPr/>
          </p:nvSpPr>
          <p:spPr>
            <a:xfrm>
              <a:off x="2851899" y="13300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79" name="object 2579"/>
            <p:cNvSpPr/>
            <p:nvPr/>
          </p:nvSpPr>
          <p:spPr>
            <a:xfrm>
              <a:off x="2849372" y="13311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80" name="object 2580"/>
            <p:cNvSpPr/>
            <p:nvPr/>
          </p:nvSpPr>
          <p:spPr>
            <a:xfrm>
              <a:off x="2846832" y="13321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81" name="object 2581"/>
            <p:cNvSpPr/>
            <p:nvPr/>
          </p:nvSpPr>
          <p:spPr>
            <a:xfrm>
              <a:off x="2844304" y="13332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82" name="object 2582"/>
            <p:cNvSpPr/>
            <p:nvPr/>
          </p:nvSpPr>
          <p:spPr>
            <a:xfrm>
              <a:off x="2841764" y="133431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83" name="object 2583"/>
            <p:cNvSpPr/>
            <p:nvPr/>
          </p:nvSpPr>
          <p:spPr>
            <a:xfrm>
              <a:off x="2839237" y="13353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84" name="object 2584"/>
            <p:cNvSpPr/>
            <p:nvPr/>
          </p:nvSpPr>
          <p:spPr>
            <a:xfrm>
              <a:off x="2836697" y="13364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85" name="object 2585"/>
            <p:cNvSpPr/>
            <p:nvPr/>
          </p:nvSpPr>
          <p:spPr>
            <a:xfrm>
              <a:off x="2834157" y="13374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86" name="object 2586"/>
            <p:cNvSpPr/>
            <p:nvPr/>
          </p:nvSpPr>
          <p:spPr>
            <a:xfrm>
              <a:off x="2831630" y="13385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87" name="object 2587"/>
            <p:cNvSpPr/>
            <p:nvPr/>
          </p:nvSpPr>
          <p:spPr>
            <a:xfrm>
              <a:off x="2829090" y="13396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88" name="object 2588"/>
            <p:cNvSpPr/>
            <p:nvPr/>
          </p:nvSpPr>
          <p:spPr>
            <a:xfrm>
              <a:off x="2826562" y="13406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89" name="object 2589"/>
            <p:cNvSpPr/>
            <p:nvPr/>
          </p:nvSpPr>
          <p:spPr>
            <a:xfrm>
              <a:off x="2824022" y="13417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90" name="object 2590"/>
            <p:cNvSpPr/>
            <p:nvPr/>
          </p:nvSpPr>
          <p:spPr>
            <a:xfrm>
              <a:off x="2821495" y="13427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91" name="object 2591"/>
            <p:cNvSpPr/>
            <p:nvPr/>
          </p:nvSpPr>
          <p:spPr>
            <a:xfrm>
              <a:off x="2818955" y="13438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92" name="object 2592"/>
            <p:cNvSpPr/>
            <p:nvPr/>
          </p:nvSpPr>
          <p:spPr>
            <a:xfrm>
              <a:off x="2816428" y="13449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93" name="object 2593"/>
            <p:cNvSpPr/>
            <p:nvPr/>
          </p:nvSpPr>
          <p:spPr>
            <a:xfrm>
              <a:off x="2813888" y="13459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94" name="object 2594"/>
            <p:cNvSpPr/>
            <p:nvPr/>
          </p:nvSpPr>
          <p:spPr>
            <a:xfrm>
              <a:off x="2811360" y="13470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95" name="object 2595"/>
            <p:cNvSpPr/>
            <p:nvPr/>
          </p:nvSpPr>
          <p:spPr>
            <a:xfrm>
              <a:off x="2808820" y="13480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96" name="object 2596"/>
            <p:cNvSpPr/>
            <p:nvPr/>
          </p:nvSpPr>
          <p:spPr>
            <a:xfrm>
              <a:off x="2806293" y="13491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97" name="object 2597"/>
            <p:cNvSpPr/>
            <p:nvPr/>
          </p:nvSpPr>
          <p:spPr>
            <a:xfrm>
              <a:off x="2803753" y="13502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98" name="object 2598"/>
            <p:cNvSpPr/>
            <p:nvPr/>
          </p:nvSpPr>
          <p:spPr>
            <a:xfrm>
              <a:off x="2801213" y="13512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99" name="object 2599"/>
            <p:cNvSpPr/>
            <p:nvPr/>
          </p:nvSpPr>
          <p:spPr>
            <a:xfrm>
              <a:off x="2798686" y="13523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00" name="object 2600"/>
            <p:cNvSpPr/>
            <p:nvPr/>
          </p:nvSpPr>
          <p:spPr>
            <a:xfrm>
              <a:off x="2796146" y="13533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01" name="object 2601"/>
            <p:cNvSpPr/>
            <p:nvPr/>
          </p:nvSpPr>
          <p:spPr>
            <a:xfrm>
              <a:off x="2793619" y="13544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02" name="object 2602"/>
            <p:cNvSpPr/>
            <p:nvPr/>
          </p:nvSpPr>
          <p:spPr>
            <a:xfrm>
              <a:off x="2791079" y="13555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03" name="object 2603"/>
            <p:cNvSpPr/>
            <p:nvPr/>
          </p:nvSpPr>
          <p:spPr>
            <a:xfrm>
              <a:off x="2788551" y="13565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04" name="object 2604"/>
            <p:cNvSpPr/>
            <p:nvPr/>
          </p:nvSpPr>
          <p:spPr>
            <a:xfrm>
              <a:off x="2786011" y="13576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05" name="object 2605"/>
            <p:cNvSpPr/>
            <p:nvPr/>
          </p:nvSpPr>
          <p:spPr>
            <a:xfrm>
              <a:off x="2783484" y="13586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06" name="object 2606"/>
            <p:cNvSpPr/>
            <p:nvPr/>
          </p:nvSpPr>
          <p:spPr>
            <a:xfrm>
              <a:off x="2780944" y="13597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07" name="object 2607"/>
            <p:cNvSpPr/>
            <p:nvPr/>
          </p:nvSpPr>
          <p:spPr>
            <a:xfrm>
              <a:off x="2778417" y="13608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08" name="object 2608"/>
            <p:cNvSpPr/>
            <p:nvPr/>
          </p:nvSpPr>
          <p:spPr>
            <a:xfrm>
              <a:off x="2775877" y="13618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09" name="object 2609"/>
            <p:cNvSpPr/>
            <p:nvPr/>
          </p:nvSpPr>
          <p:spPr>
            <a:xfrm>
              <a:off x="2773349" y="13629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10" name="object 2610"/>
            <p:cNvSpPr/>
            <p:nvPr/>
          </p:nvSpPr>
          <p:spPr>
            <a:xfrm>
              <a:off x="2770809" y="13639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11" name="object 2611"/>
            <p:cNvSpPr/>
            <p:nvPr/>
          </p:nvSpPr>
          <p:spPr>
            <a:xfrm>
              <a:off x="2768269" y="13650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12" name="object 2612"/>
            <p:cNvSpPr/>
            <p:nvPr/>
          </p:nvSpPr>
          <p:spPr>
            <a:xfrm>
              <a:off x="2765742" y="13661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13" name="object 2613"/>
            <p:cNvSpPr/>
            <p:nvPr/>
          </p:nvSpPr>
          <p:spPr>
            <a:xfrm>
              <a:off x="2763202" y="13671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14" name="object 2614"/>
            <p:cNvSpPr/>
            <p:nvPr/>
          </p:nvSpPr>
          <p:spPr>
            <a:xfrm>
              <a:off x="2760675" y="13682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15" name="object 2615"/>
            <p:cNvSpPr/>
            <p:nvPr/>
          </p:nvSpPr>
          <p:spPr>
            <a:xfrm>
              <a:off x="2758135" y="13692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16" name="object 2616"/>
            <p:cNvSpPr/>
            <p:nvPr/>
          </p:nvSpPr>
          <p:spPr>
            <a:xfrm>
              <a:off x="2755607" y="13703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17" name="object 2617"/>
            <p:cNvSpPr/>
            <p:nvPr/>
          </p:nvSpPr>
          <p:spPr>
            <a:xfrm>
              <a:off x="2753067" y="13714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18" name="object 2618"/>
            <p:cNvSpPr/>
            <p:nvPr/>
          </p:nvSpPr>
          <p:spPr>
            <a:xfrm>
              <a:off x="2750540" y="13724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19" name="object 2619"/>
            <p:cNvSpPr/>
            <p:nvPr/>
          </p:nvSpPr>
          <p:spPr>
            <a:xfrm>
              <a:off x="2748000" y="13735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20" name="object 2620"/>
            <p:cNvSpPr/>
            <p:nvPr/>
          </p:nvSpPr>
          <p:spPr>
            <a:xfrm>
              <a:off x="2745473" y="13745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21" name="object 2621"/>
            <p:cNvSpPr/>
            <p:nvPr/>
          </p:nvSpPr>
          <p:spPr>
            <a:xfrm>
              <a:off x="2742933" y="13756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22" name="object 2622"/>
            <p:cNvSpPr/>
            <p:nvPr/>
          </p:nvSpPr>
          <p:spPr>
            <a:xfrm>
              <a:off x="2740406" y="13767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23" name="object 2623"/>
            <p:cNvSpPr/>
            <p:nvPr/>
          </p:nvSpPr>
          <p:spPr>
            <a:xfrm>
              <a:off x="2737866" y="13777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24" name="object 2624"/>
            <p:cNvSpPr/>
            <p:nvPr/>
          </p:nvSpPr>
          <p:spPr>
            <a:xfrm>
              <a:off x="2735326" y="13788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25" name="object 2625"/>
            <p:cNvSpPr/>
            <p:nvPr/>
          </p:nvSpPr>
          <p:spPr>
            <a:xfrm>
              <a:off x="2732798" y="13798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26" name="object 2626"/>
            <p:cNvSpPr/>
            <p:nvPr/>
          </p:nvSpPr>
          <p:spPr>
            <a:xfrm>
              <a:off x="2730258" y="13809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27" name="object 2627"/>
            <p:cNvSpPr/>
            <p:nvPr/>
          </p:nvSpPr>
          <p:spPr>
            <a:xfrm>
              <a:off x="2727731" y="13820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28" name="object 2628"/>
            <p:cNvSpPr/>
            <p:nvPr/>
          </p:nvSpPr>
          <p:spPr>
            <a:xfrm>
              <a:off x="2725191" y="13830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29" name="object 2629"/>
            <p:cNvSpPr/>
            <p:nvPr/>
          </p:nvSpPr>
          <p:spPr>
            <a:xfrm>
              <a:off x="2722664" y="13841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30" name="object 2630"/>
            <p:cNvSpPr/>
            <p:nvPr/>
          </p:nvSpPr>
          <p:spPr>
            <a:xfrm>
              <a:off x="2720124" y="13851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31" name="object 2631"/>
            <p:cNvSpPr/>
            <p:nvPr/>
          </p:nvSpPr>
          <p:spPr>
            <a:xfrm>
              <a:off x="2717596" y="13862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32" name="object 2632"/>
            <p:cNvSpPr/>
            <p:nvPr/>
          </p:nvSpPr>
          <p:spPr>
            <a:xfrm>
              <a:off x="2715056" y="13873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33" name="object 2633"/>
            <p:cNvSpPr/>
            <p:nvPr/>
          </p:nvSpPr>
          <p:spPr>
            <a:xfrm>
              <a:off x="2712529" y="13883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34" name="object 2634"/>
            <p:cNvSpPr/>
            <p:nvPr/>
          </p:nvSpPr>
          <p:spPr>
            <a:xfrm>
              <a:off x="2709989" y="13894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35" name="object 2635"/>
            <p:cNvSpPr/>
            <p:nvPr/>
          </p:nvSpPr>
          <p:spPr>
            <a:xfrm>
              <a:off x="2707462" y="13904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36" name="object 2636"/>
            <p:cNvSpPr/>
            <p:nvPr/>
          </p:nvSpPr>
          <p:spPr>
            <a:xfrm>
              <a:off x="2704922" y="13915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37" name="object 2637"/>
            <p:cNvSpPr/>
            <p:nvPr/>
          </p:nvSpPr>
          <p:spPr>
            <a:xfrm>
              <a:off x="2702382" y="13926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38" name="object 2638"/>
            <p:cNvSpPr/>
            <p:nvPr/>
          </p:nvSpPr>
          <p:spPr>
            <a:xfrm>
              <a:off x="2699854" y="13936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39" name="object 2639"/>
            <p:cNvSpPr/>
            <p:nvPr/>
          </p:nvSpPr>
          <p:spPr>
            <a:xfrm>
              <a:off x="2697314" y="13947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40" name="object 2640"/>
            <p:cNvSpPr/>
            <p:nvPr/>
          </p:nvSpPr>
          <p:spPr>
            <a:xfrm>
              <a:off x="2694787" y="13957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41" name="object 2641"/>
            <p:cNvSpPr/>
            <p:nvPr/>
          </p:nvSpPr>
          <p:spPr>
            <a:xfrm>
              <a:off x="2692247" y="13968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42" name="object 2642"/>
            <p:cNvSpPr/>
            <p:nvPr/>
          </p:nvSpPr>
          <p:spPr>
            <a:xfrm>
              <a:off x="2689720" y="13979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43" name="object 2643"/>
            <p:cNvSpPr/>
            <p:nvPr/>
          </p:nvSpPr>
          <p:spPr>
            <a:xfrm>
              <a:off x="2687180" y="13989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44" name="object 2644"/>
            <p:cNvSpPr/>
            <p:nvPr/>
          </p:nvSpPr>
          <p:spPr>
            <a:xfrm>
              <a:off x="2684653" y="14000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45" name="object 2645"/>
            <p:cNvSpPr/>
            <p:nvPr/>
          </p:nvSpPr>
          <p:spPr>
            <a:xfrm>
              <a:off x="2682113" y="14010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46" name="object 2646"/>
            <p:cNvSpPr/>
            <p:nvPr/>
          </p:nvSpPr>
          <p:spPr>
            <a:xfrm>
              <a:off x="2679585" y="14021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47" name="object 2647"/>
            <p:cNvSpPr/>
            <p:nvPr/>
          </p:nvSpPr>
          <p:spPr>
            <a:xfrm>
              <a:off x="2677045" y="14032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48" name="object 2648"/>
            <p:cNvSpPr/>
            <p:nvPr/>
          </p:nvSpPr>
          <p:spPr>
            <a:xfrm>
              <a:off x="2674518" y="14042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49" name="object 2649"/>
            <p:cNvSpPr/>
            <p:nvPr/>
          </p:nvSpPr>
          <p:spPr>
            <a:xfrm>
              <a:off x="2671978" y="14053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50" name="object 2650"/>
            <p:cNvSpPr/>
            <p:nvPr/>
          </p:nvSpPr>
          <p:spPr>
            <a:xfrm>
              <a:off x="2669438" y="14063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51" name="object 2651"/>
            <p:cNvSpPr/>
            <p:nvPr/>
          </p:nvSpPr>
          <p:spPr>
            <a:xfrm>
              <a:off x="2666911" y="14074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52" name="object 2652"/>
            <p:cNvSpPr/>
            <p:nvPr/>
          </p:nvSpPr>
          <p:spPr>
            <a:xfrm>
              <a:off x="2664371" y="14085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53" name="object 2653"/>
            <p:cNvSpPr/>
            <p:nvPr/>
          </p:nvSpPr>
          <p:spPr>
            <a:xfrm>
              <a:off x="2661843" y="14095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54" name="object 2654"/>
            <p:cNvSpPr/>
            <p:nvPr/>
          </p:nvSpPr>
          <p:spPr>
            <a:xfrm>
              <a:off x="2659303" y="14106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55" name="object 2655"/>
            <p:cNvSpPr/>
            <p:nvPr/>
          </p:nvSpPr>
          <p:spPr>
            <a:xfrm>
              <a:off x="2656776" y="14116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56" name="object 2656"/>
            <p:cNvSpPr/>
            <p:nvPr/>
          </p:nvSpPr>
          <p:spPr>
            <a:xfrm>
              <a:off x="2654236" y="14127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57" name="object 2657"/>
            <p:cNvSpPr/>
            <p:nvPr/>
          </p:nvSpPr>
          <p:spPr>
            <a:xfrm>
              <a:off x="2651709" y="14138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58" name="object 2658"/>
            <p:cNvSpPr/>
            <p:nvPr/>
          </p:nvSpPr>
          <p:spPr>
            <a:xfrm>
              <a:off x="2649169" y="14148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59" name="object 2659"/>
            <p:cNvSpPr/>
            <p:nvPr/>
          </p:nvSpPr>
          <p:spPr>
            <a:xfrm>
              <a:off x="2646641" y="14159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60" name="object 2660"/>
            <p:cNvSpPr/>
            <p:nvPr/>
          </p:nvSpPr>
          <p:spPr>
            <a:xfrm>
              <a:off x="2644101" y="14169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61" name="object 2661"/>
            <p:cNvSpPr/>
            <p:nvPr/>
          </p:nvSpPr>
          <p:spPr>
            <a:xfrm>
              <a:off x="2641574" y="14180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62" name="object 2662"/>
            <p:cNvSpPr/>
            <p:nvPr/>
          </p:nvSpPr>
          <p:spPr>
            <a:xfrm>
              <a:off x="2639034" y="14191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63" name="object 2663"/>
            <p:cNvSpPr/>
            <p:nvPr/>
          </p:nvSpPr>
          <p:spPr>
            <a:xfrm>
              <a:off x="2636494" y="14201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64" name="object 2664"/>
            <p:cNvSpPr/>
            <p:nvPr/>
          </p:nvSpPr>
          <p:spPr>
            <a:xfrm>
              <a:off x="2633967" y="14212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65" name="object 2665"/>
            <p:cNvSpPr/>
            <p:nvPr/>
          </p:nvSpPr>
          <p:spPr>
            <a:xfrm>
              <a:off x="2631427" y="14222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66" name="object 2666"/>
            <p:cNvSpPr/>
            <p:nvPr/>
          </p:nvSpPr>
          <p:spPr>
            <a:xfrm>
              <a:off x="2628900" y="14233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67" name="object 2667"/>
            <p:cNvSpPr/>
            <p:nvPr/>
          </p:nvSpPr>
          <p:spPr>
            <a:xfrm>
              <a:off x="2626360" y="14244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68" name="object 2668"/>
            <p:cNvSpPr/>
            <p:nvPr/>
          </p:nvSpPr>
          <p:spPr>
            <a:xfrm>
              <a:off x="2623832" y="14254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69" name="object 2669"/>
            <p:cNvSpPr/>
            <p:nvPr/>
          </p:nvSpPr>
          <p:spPr>
            <a:xfrm>
              <a:off x="2621292" y="14265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70" name="object 2670"/>
            <p:cNvSpPr/>
            <p:nvPr/>
          </p:nvSpPr>
          <p:spPr>
            <a:xfrm>
              <a:off x="2618765" y="14275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71" name="object 2671"/>
            <p:cNvSpPr/>
            <p:nvPr/>
          </p:nvSpPr>
          <p:spPr>
            <a:xfrm>
              <a:off x="2616225" y="14286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72" name="object 2672"/>
            <p:cNvSpPr/>
            <p:nvPr/>
          </p:nvSpPr>
          <p:spPr>
            <a:xfrm>
              <a:off x="2613698" y="14297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73" name="object 2673"/>
            <p:cNvSpPr/>
            <p:nvPr/>
          </p:nvSpPr>
          <p:spPr>
            <a:xfrm>
              <a:off x="2611158" y="14307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74" name="object 2674"/>
            <p:cNvSpPr/>
            <p:nvPr/>
          </p:nvSpPr>
          <p:spPr>
            <a:xfrm>
              <a:off x="2608630" y="14318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75" name="object 2675"/>
            <p:cNvSpPr/>
            <p:nvPr/>
          </p:nvSpPr>
          <p:spPr>
            <a:xfrm>
              <a:off x="2606090" y="14328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76" name="object 2676"/>
            <p:cNvSpPr/>
            <p:nvPr/>
          </p:nvSpPr>
          <p:spPr>
            <a:xfrm>
              <a:off x="2603550" y="14339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77" name="object 2677"/>
            <p:cNvSpPr/>
            <p:nvPr/>
          </p:nvSpPr>
          <p:spPr>
            <a:xfrm>
              <a:off x="2601023" y="14350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78" name="object 2678"/>
            <p:cNvSpPr/>
            <p:nvPr/>
          </p:nvSpPr>
          <p:spPr>
            <a:xfrm>
              <a:off x="2598483" y="14360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79" name="object 2679"/>
            <p:cNvSpPr/>
            <p:nvPr/>
          </p:nvSpPr>
          <p:spPr>
            <a:xfrm>
              <a:off x="2595956" y="14371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80" name="object 2680"/>
            <p:cNvSpPr/>
            <p:nvPr/>
          </p:nvSpPr>
          <p:spPr>
            <a:xfrm>
              <a:off x="2593416" y="14381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81" name="object 2681"/>
            <p:cNvSpPr/>
            <p:nvPr/>
          </p:nvSpPr>
          <p:spPr>
            <a:xfrm>
              <a:off x="2590888" y="14392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82" name="object 2682"/>
            <p:cNvSpPr/>
            <p:nvPr/>
          </p:nvSpPr>
          <p:spPr>
            <a:xfrm>
              <a:off x="2588348" y="14403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83" name="object 2683"/>
            <p:cNvSpPr/>
            <p:nvPr/>
          </p:nvSpPr>
          <p:spPr>
            <a:xfrm>
              <a:off x="2585821" y="14413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84" name="object 2684"/>
            <p:cNvSpPr/>
            <p:nvPr/>
          </p:nvSpPr>
          <p:spPr>
            <a:xfrm>
              <a:off x="2583281" y="14424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85" name="object 2685"/>
            <p:cNvSpPr/>
            <p:nvPr/>
          </p:nvSpPr>
          <p:spPr>
            <a:xfrm>
              <a:off x="2580754" y="14434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86" name="object 2686"/>
            <p:cNvSpPr/>
            <p:nvPr/>
          </p:nvSpPr>
          <p:spPr>
            <a:xfrm>
              <a:off x="2578214" y="14445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87" name="object 2687"/>
            <p:cNvSpPr/>
            <p:nvPr/>
          </p:nvSpPr>
          <p:spPr>
            <a:xfrm>
              <a:off x="2575687" y="14456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88" name="object 2688"/>
            <p:cNvSpPr/>
            <p:nvPr/>
          </p:nvSpPr>
          <p:spPr>
            <a:xfrm>
              <a:off x="2573147" y="14466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89" name="object 2689"/>
            <p:cNvSpPr/>
            <p:nvPr/>
          </p:nvSpPr>
          <p:spPr>
            <a:xfrm>
              <a:off x="2570607" y="14477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90" name="object 2690"/>
            <p:cNvSpPr/>
            <p:nvPr/>
          </p:nvSpPr>
          <p:spPr>
            <a:xfrm>
              <a:off x="2568079" y="14487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91" name="object 2691"/>
            <p:cNvSpPr/>
            <p:nvPr/>
          </p:nvSpPr>
          <p:spPr>
            <a:xfrm>
              <a:off x="2565539" y="14498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92" name="object 2692"/>
            <p:cNvSpPr/>
            <p:nvPr/>
          </p:nvSpPr>
          <p:spPr>
            <a:xfrm>
              <a:off x="2563012" y="14508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93" name="object 2693"/>
            <p:cNvSpPr/>
            <p:nvPr/>
          </p:nvSpPr>
          <p:spPr>
            <a:xfrm>
              <a:off x="2560472" y="14519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94" name="object 2694"/>
            <p:cNvSpPr/>
            <p:nvPr/>
          </p:nvSpPr>
          <p:spPr>
            <a:xfrm>
              <a:off x="2557945" y="14530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95" name="object 2695"/>
            <p:cNvSpPr/>
            <p:nvPr/>
          </p:nvSpPr>
          <p:spPr>
            <a:xfrm>
              <a:off x="2555405" y="14540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96" name="object 2696"/>
            <p:cNvSpPr/>
            <p:nvPr/>
          </p:nvSpPr>
          <p:spPr>
            <a:xfrm>
              <a:off x="2552877" y="14551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97" name="object 2697"/>
            <p:cNvSpPr/>
            <p:nvPr/>
          </p:nvSpPr>
          <p:spPr>
            <a:xfrm>
              <a:off x="2550337" y="14562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98" name="object 2698"/>
            <p:cNvSpPr/>
            <p:nvPr/>
          </p:nvSpPr>
          <p:spPr>
            <a:xfrm>
              <a:off x="2547810" y="14572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99" name="object 2699"/>
            <p:cNvSpPr/>
            <p:nvPr/>
          </p:nvSpPr>
          <p:spPr>
            <a:xfrm>
              <a:off x="2545270" y="14583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00" name="object 2700"/>
            <p:cNvSpPr/>
            <p:nvPr/>
          </p:nvSpPr>
          <p:spPr>
            <a:xfrm>
              <a:off x="2542743" y="14593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01" name="object 2701"/>
            <p:cNvSpPr/>
            <p:nvPr/>
          </p:nvSpPr>
          <p:spPr>
            <a:xfrm>
              <a:off x="2540203" y="14604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02" name="object 2702"/>
            <p:cNvSpPr/>
            <p:nvPr/>
          </p:nvSpPr>
          <p:spPr>
            <a:xfrm>
              <a:off x="2537663" y="14615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03" name="object 2703"/>
            <p:cNvSpPr/>
            <p:nvPr/>
          </p:nvSpPr>
          <p:spPr>
            <a:xfrm>
              <a:off x="2535135" y="146255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04" name="object 2704"/>
            <p:cNvSpPr/>
            <p:nvPr/>
          </p:nvSpPr>
          <p:spPr>
            <a:xfrm>
              <a:off x="2532595" y="146362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05" name="object 2705"/>
            <p:cNvSpPr/>
            <p:nvPr/>
          </p:nvSpPr>
          <p:spPr>
            <a:xfrm>
              <a:off x="2530068" y="14646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06" name="object 2706"/>
            <p:cNvSpPr/>
            <p:nvPr/>
          </p:nvSpPr>
          <p:spPr>
            <a:xfrm>
              <a:off x="2527528" y="14657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07" name="object 2707"/>
            <p:cNvSpPr/>
            <p:nvPr/>
          </p:nvSpPr>
          <p:spPr>
            <a:xfrm>
              <a:off x="2525001" y="14667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08" name="object 2708"/>
            <p:cNvSpPr/>
            <p:nvPr/>
          </p:nvSpPr>
          <p:spPr>
            <a:xfrm>
              <a:off x="2522461" y="14678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09" name="object 2709"/>
            <p:cNvSpPr/>
            <p:nvPr/>
          </p:nvSpPr>
          <p:spPr>
            <a:xfrm>
              <a:off x="2519934" y="14689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10" name="object 2710"/>
            <p:cNvSpPr/>
            <p:nvPr/>
          </p:nvSpPr>
          <p:spPr>
            <a:xfrm>
              <a:off x="2517394" y="14699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11" name="object 2711"/>
            <p:cNvSpPr/>
            <p:nvPr/>
          </p:nvSpPr>
          <p:spPr>
            <a:xfrm>
              <a:off x="2514866" y="14710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12" name="object 2712"/>
            <p:cNvSpPr/>
            <p:nvPr/>
          </p:nvSpPr>
          <p:spPr>
            <a:xfrm>
              <a:off x="2512326" y="14721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13" name="object 2713"/>
            <p:cNvSpPr/>
            <p:nvPr/>
          </p:nvSpPr>
          <p:spPr>
            <a:xfrm>
              <a:off x="2509799" y="14731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14" name="object 2714"/>
            <p:cNvSpPr/>
            <p:nvPr/>
          </p:nvSpPr>
          <p:spPr>
            <a:xfrm>
              <a:off x="2507259" y="14742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15" name="object 2715"/>
            <p:cNvSpPr/>
            <p:nvPr/>
          </p:nvSpPr>
          <p:spPr>
            <a:xfrm>
              <a:off x="2504719" y="14752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16" name="object 2716"/>
            <p:cNvSpPr/>
            <p:nvPr/>
          </p:nvSpPr>
          <p:spPr>
            <a:xfrm>
              <a:off x="2502192" y="14763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17" name="object 2717"/>
            <p:cNvSpPr/>
            <p:nvPr/>
          </p:nvSpPr>
          <p:spPr>
            <a:xfrm>
              <a:off x="2499652" y="14774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18" name="object 2718"/>
            <p:cNvSpPr/>
            <p:nvPr/>
          </p:nvSpPr>
          <p:spPr>
            <a:xfrm>
              <a:off x="2497124" y="147845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19" name="object 2719"/>
            <p:cNvSpPr/>
            <p:nvPr/>
          </p:nvSpPr>
          <p:spPr>
            <a:xfrm>
              <a:off x="2494584" y="147952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20" name="object 2720"/>
            <p:cNvSpPr/>
            <p:nvPr/>
          </p:nvSpPr>
          <p:spPr>
            <a:xfrm>
              <a:off x="2492057" y="14805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21" name="object 2721"/>
            <p:cNvSpPr/>
            <p:nvPr/>
          </p:nvSpPr>
          <p:spPr>
            <a:xfrm>
              <a:off x="2489517" y="14816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22" name="object 2722"/>
            <p:cNvSpPr/>
            <p:nvPr/>
          </p:nvSpPr>
          <p:spPr>
            <a:xfrm>
              <a:off x="2486990" y="14826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23" name="object 2723"/>
            <p:cNvSpPr/>
            <p:nvPr/>
          </p:nvSpPr>
          <p:spPr>
            <a:xfrm>
              <a:off x="2484450" y="14837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24" name="object 2724"/>
            <p:cNvSpPr/>
            <p:nvPr/>
          </p:nvSpPr>
          <p:spPr>
            <a:xfrm>
              <a:off x="2481922" y="14848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25" name="object 2725"/>
            <p:cNvSpPr/>
            <p:nvPr/>
          </p:nvSpPr>
          <p:spPr>
            <a:xfrm>
              <a:off x="2479382" y="14858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26" name="object 2726"/>
            <p:cNvSpPr/>
            <p:nvPr/>
          </p:nvSpPr>
          <p:spPr>
            <a:xfrm>
              <a:off x="2476855" y="14869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27" name="object 2727"/>
            <p:cNvSpPr/>
            <p:nvPr/>
          </p:nvSpPr>
          <p:spPr>
            <a:xfrm>
              <a:off x="2474315" y="14879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28" name="object 2728"/>
            <p:cNvSpPr/>
            <p:nvPr/>
          </p:nvSpPr>
          <p:spPr>
            <a:xfrm>
              <a:off x="2471775" y="14890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29" name="object 2729"/>
            <p:cNvSpPr/>
            <p:nvPr/>
          </p:nvSpPr>
          <p:spPr>
            <a:xfrm>
              <a:off x="2469248" y="14901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30" name="object 2730"/>
            <p:cNvSpPr/>
            <p:nvPr/>
          </p:nvSpPr>
          <p:spPr>
            <a:xfrm>
              <a:off x="2466708" y="14911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31" name="object 2731"/>
            <p:cNvSpPr/>
            <p:nvPr/>
          </p:nvSpPr>
          <p:spPr>
            <a:xfrm>
              <a:off x="2464181" y="14922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32" name="object 2732"/>
            <p:cNvSpPr/>
            <p:nvPr/>
          </p:nvSpPr>
          <p:spPr>
            <a:xfrm>
              <a:off x="2461641" y="14933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33" name="object 2733"/>
            <p:cNvSpPr/>
            <p:nvPr/>
          </p:nvSpPr>
          <p:spPr>
            <a:xfrm>
              <a:off x="2459113" y="14943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34" name="object 2734"/>
            <p:cNvSpPr/>
            <p:nvPr/>
          </p:nvSpPr>
          <p:spPr>
            <a:xfrm>
              <a:off x="2456573" y="14954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35" name="object 2735"/>
            <p:cNvSpPr/>
            <p:nvPr/>
          </p:nvSpPr>
          <p:spPr>
            <a:xfrm>
              <a:off x="2454046" y="14964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36" name="object 2736"/>
            <p:cNvSpPr/>
            <p:nvPr/>
          </p:nvSpPr>
          <p:spPr>
            <a:xfrm>
              <a:off x="2451506" y="14975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37" name="object 2737"/>
            <p:cNvSpPr/>
            <p:nvPr/>
          </p:nvSpPr>
          <p:spPr>
            <a:xfrm>
              <a:off x="2448979" y="14986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38" name="object 2738"/>
            <p:cNvSpPr/>
            <p:nvPr/>
          </p:nvSpPr>
          <p:spPr>
            <a:xfrm>
              <a:off x="2446439" y="14996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39" name="object 2739"/>
            <p:cNvSpPr/>
            <p:nvPr/>
          </p:nvSpPr>
          <p:spPr>
            <a:xfrm>
              <a:off x="2443911" y="15007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40" name="object 2740"/>
            <p:cNvSpPr/>
            <p:nvPr/>
          </p:nvSpPr>
          <p:spPr>
            <a:xfrm>
              <a:off x="2441371" y="15017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41" name="object 2741"/>
            <p:cNvSpPr/>
            <p:nvPr/>
          </p:nvSpPr>
          <p:spPr>
            <a:xfrm>
              <a:off x="2438831" y="15028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42" name="object 2742"/>
            <p:cNvSpPr/>
            <p:nvPr/>
          </p:nvSpPr>
          <p:spPr>
            <a:xfrm>
              <a:off x="2436304" y="15038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43" name="object 2743"/>
            <p:cNvSpPr/>
            <p:nvPr/>
          </p:nvSpPr>
          <p:spPr>
            <a:xfrm>
              <a:off x="2433764" y="15049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44" name="object 2744"/>
            <p:cNvSpPr/>
            <p:nvPr/>
          </p:nvSpPr>
          <p:spPr>
            <a:xfrm>
              <a:off x="2431237" y="15060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45" name="object 2745"/>
            <p:cNvSpPr/>
            <p:nvPr/>
          </p:nvSpPr>
          <p:spPr>
            <a:xfrm>
              <a:off x="2428697" y="15070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46" name="object 2746"/>
            <p:cNvSpPr/>
            <p:nvPr/>
          </p:nvSpPr>
          <p:spPr>
            <a:xfrm>
              <a:off x="2426169" y="15081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47" name="object 2747"/>
            <p:cNvSpPr/>
            <p:nvPr/>
          </p:nvSpPr>
          <p:spPr>
            <a:xfrm>
              <a:off x="2423629" y="15092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48" name="object 2748"/>
            <p:cNvSpPr/>
            <p:nvPr/>
          </p:nvSpPr>
          <p:spPr>
            <a:xfrm>
              <a:off x="2421102" y="15102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49" name="object 2749"/>
            <p:cNvSpPr/>
            <p:nvPr/>
          </p:nvSpPr>
          <p:spPr>
            <a:xfrm>
              <a:off x="2418562" y="15113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50" name="object 2750"/>
            <p:cNvSpPr/>
            <p:nvPr/>
          </p:nvSpPr>
          <p:spPr>
            <a:xfrm>
              <a:off x="2416035" y="15123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51" name="object 2751"/>
            <p:cNvSpPr/>
            <p:nvPr/>
          </p:nvSpPr>
          <p:spPr>
            <a:xfrm>
              <a:off x="2413495" y="15134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52" name="object 2752"/>
            <p:cNvSpPr/>
            <p:nvPr/>
          </p:nvSpPr>
          <p:spPr>
            <a:xfrm>
              <a:off x="2410968" y="15145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53" name="object 2753"/>
            <p:cNvSpPr/>
            <p:nvPr/>
          </p:nvSpPr>
          <p:spPr>
            <a:xfrm>
              <a:off x="2408428" y="15155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54" name="object 2754"/>
            <p:cNvSpPr/>
            <p:nvPr/>
          </p:nvSpPr>
          <p:spPr>
            <a:xfrm>
              <a:off x="2405888" y="15166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55" name="object 2755"/>
            <p:cNvSpPr/>
            <p:nvPr/>
          </p:nvSpPr>
          <p:spPr>
            <a:xfrm>
              <a:off x="2403360" y="15176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56" name="object 2756"/>
            <p:cNvSpPr/>
            <p:nvPr/>
          </p:nvSpPr>
          <p:spPr>
            <a:xfrm>
              <a:off x="2400820" y="15187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57" name="object 2757"/>
            <p:cNvSpPr/>
            <p:nvPr/>
          </p:nvSpPr>
          <p:spPr>
            <a:xfrm>
              <a:off x="2398293" y="15197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58" name="object 2758"/>
            <p:cNvSpPr/>
            <p:nvPr/>
          </p:nvSpPr>
          <p:spPr>
            <a:xfrm>
              <a:off x="2395753" y="15208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59" name="object 2759"/>
            <p:cNvSpPr/>
            <p:nvPr/>
          </p:nvSpPr>
          <p:spPr>
            <a:xfrm>
              <a:off x="2393226" y="15219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60" name="object 2760"/>
            <p:cNvSpPr/>
            <p:nvPr/>
          </p:nvSpPr>
          <p:spPr>
            <a:xfrm>
              <a:off x="2390686" y="15229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61" name="object 2761"/>
            <p:cNvSpPr/>
            <p:nvPr/>
          </p:nvSpPr>
          <p:spPr>
            <a:xfrm>
              <a:off x="2388158" y="15240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62" name="object 2762"/>
            <p:cNvSpPr/>
            <p:nvPr/>
          </p:nvSpPr>
          <p:spPr>
            <a:xfrm>
              <a:off x="2385618" y="15250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63" name="object 2763"/>
            <p:cNvSpPr/>
            <p:nvPr/>
          </p:nvSpPr>
          <p:spPr>
            <a:xfrm>
              <a:off x="2383091" y="15261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64" name="object 2764"/>
            <p:cNvSpPr/>
            <p:nvPr/>
          </p:nvSpPr>
          <p:spPr>
            <a:xfrm>
              <a:off x="2380551" y="15272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65" name="object 2765"/>
            <p:cNvSpPr/>
            <p:nvPr/>
          </p:nvSpPr>
          <p:spPr>
            <a:xfrm>
              <a:off x="2378024" y="15282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66" name="object 2766"/>
            <p:cNvSpPr/>
            <p:nvPr/>
          </p:nvSpPr>
          <p:spPr>
            <a:xfrm>
              <a:off x="2375484" y="15293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67" name="object 2767"/>
            <p:cNvSpPr/>
            <p:nvPr/>
          </p:nvSpPr>
          <p:spPr>
            <a:xfrm>
              <a:off x="2372944" y="15304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68" name="object 2768"/>
            <p:cNvSpPr/>
            <p:nvPr/>
          </p:nvSpPr>
          <p:spPr>
            <a:xfrm>
              <a:off x="2370416" y="15314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69" name="object 2769"/>
            <p:cNvSpPr/>
            <p:nvPr/>
          </p:nvSpPr>
          <p:spPr>
            <a:xfrm>
              <a:off x="2367876" y="15325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70" name="object 2770"/>
            <p:cNvSpPr/>
            <p:nvPr/>
          </p:nvSpPr>
          <p:spPr>
            <a:xfrm>
              <a:off x="2365349" y="15335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71" name="object 2771"/>
            <p:cNvSpPr/>
            <p:nvPr/>
          </p:nvSpPr>
          <p:spPr>
            <a:xfrm>
              <a:off x="2362809" y="15346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72" name="object 2772"/>
            <p:cNvSpPr/>
            <p:nvPr/>
          </p:nvSpPr>
          <p:spPr>
            <a:xfrm>
              <a:off x="2360282" y="15356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73" name="object 2773"/>
            <p:cNvSpPr/>
            <p:nvPr/>
          </p:nvSpPr>
          <p:spPr>
            <a:xfrm>
              <a:off x="2357742" y="15367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74" name="object 2774"/>
            <p:cNvSpPr/>
            <p:nvPr/>
          </p:nvSpPr>
          <p:spPr>
            <a:xfrm>
              <a:off x="2355215" y="15378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75" name="object 2775"/>
            <p:cNvSpPr/>
            <p:nvPr/>
          </p:nvSpPr>
          <p:spPr>
            <a:xfrm>
              <a:off x="2352675" y="15388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76" name="object 2776"/>
            <p:cNvSpPr/>
            <p:nvPr/>
          </p:nvSpPr>
          <p:spPr>
            <a:xfrm>
              <a:off x="2350147" y="15399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77" name="object 2777"/>
            <p:cNvSpPr/>
            <p:nvPr/>
          </p:nvSpPr>
          <p:spPr>
            <a:xfrm>
              <a:off x="2347607" y="15409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78" name="object 2778"/>
            <p:cNvSpPr/>
            <p:nvPr/>
          </p:nvSpPr>
          <p:spPr>
            <a:xfrm>
              <a:off x="2345080" y="15420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79" name="object 2779"/>
            <p:cNvSpPr/>
            <p:nvPr/>
          </p:nvSpPr>
          <p:spPr>
            <a:xfrm>
              <a:off x="2342540" y="15431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80" name="object 2780"/>
            <p:cNvSpPr/>
            <p:nvPr/>
          </p:nvSpPr>
          <p:spPr>
            <a:xfrm>
              <a:off x="2340000" y="15441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81" name="object 2781"/>
            <p:cNvSpPr/>
            <p:nvPr/>
          </p:nvSpPr>
          <p:spPr>
            <a:xfrm>
              <a:off x="2337473" y="15452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82" name="object 2782"/>
            <p:cNvSpPr/>
            <p:nvPr/>
          </p:nvSpPr>
          <p:spPr>
            <a:xfrm>
              <a:off x="2334933" y="15463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83" name="object 2783"/>
            <p:cNvSpPr/>
            <p:nvPr/>
          </p:nvSpPr>
          <p:spPr>
            <a:xfrm>
              <a:off x="2332405" y="15473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84" name="object 2784"/>
            <p:cNvSpPr/>
            <p:nvPr/>
          </p:nvSpPr>
          <p:spPr>
            <a:xfrm>
              <a:off x="2329865" y="15484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85" name="object 2785"/>
            <p:cNvSpPr/>
            <p:nvPr/>
          </p:nvSpPr>
          <p:spPr>
            <a:xfrm>
              <a:off x="2327338" y="15494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86" name="object 2786"/>
            <p:cNvSpPr/>
            <p:nvPr/>
          </p:nvSpPr>
          <p:spPr>
            <a:xfrm>
              <a:off x="2324798" y="15505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87" name="object 2787"/>
            <p:cNvSpPr/>
            <p:nvPr/>
          </p:nvSpPr>
          <p:spPr>
            <a:xfrm>
              <a:off x="2322271" y="155159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88" name="object 2788"/>
            <p:cNvSpPr/>
            <p:nvPr/>
          </p:nvSpPr>
          <p:spPr>
            <a:xfrm>
              <a:off x="2319731" y="15526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89" name="object 2789"/>
            <p:cNvSpPr/>
            <p:nvPr/>
          </p:nvSpPr>
          <p:spPr>
            <a:xfrm>
              <a:off x="2317203" y="15537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90" name="object 2790"/>
            <p:cNvSpPr/>
            <p:nvPr/>
          </p:nvSpPr>
          <p:spPr>
            <a:xfrm>
              <a:off x="2314663" y="15547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91" name="object 2791"/>
            <p:cNvSpPr/>
            <p:nvPr/>
          </p:nvSpPr>
          <p:spPr>
            <a:xfrm>
              <a:off x="2312136" y="15558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92" name="object 2792"/>
            <p:cNvSpPr/>
            <p:nvPr/>
          </p:nvSpPr>
          <p:spPr>
            <a:xfrm>
              <a:off x="2309596" y="15568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93" name="object 2793"/>
            <p:cNvSpPr/>
            <p:nvPr/>
          </p:nvSpPr>
          <p:spPr>
            <a:xfrm>
              <a:off x="2307056" y="15579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94" name="object 2794"/>
            <p:cNvSpPr/>
            <p:nvPr/>
          </p:nvSpPr>
          <p:spPr>
            <a:xfrm>
              <a:off x="2304529" y="15590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95" name="object 2795"/>
            <p:cNvSpPr/>
            <p:nvPr/>
          </p:nvSpPr>
          <p:spPr>
            <a:xfrm>
              <a:off x="2301989" y="15600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96" name="object 2796"/>
            <p:cNvSpPr/>
            <p:nvPr/>
          </p:nvSpPr>
          <p:spPr>
            <a:xfrm>
              <a:off x="2299462" y="15611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97" name="object 2797"/>
            <p:cNvSpPr/>
            <p:nvPr/>
          </p:nvSpPr>
          <p:spPr>
            <a:xfrm>
              <a:off x="2296922" y="15622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98" name="object 2798"/>
            <p:cNvSpPr/>
            <p:nvPr/>
          </p:nvSpPr>
          <p:spPr>
            <a:xfrm>
              <a:off x="2294394" y="15632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99" name="object 2799"/>
            <p:cNvSpPr/>
            <p:nvPr/>
          </p:nvSpPr>
          <p:spPr>
            <a:xfrm>
              <a:off x="2291854" y="15643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00" name="object 2800"/>
            <p:cNvSpPr/>
            <p:nvPr/>
          </p:nvSpPr>
          <p:spPr>
            <a:xfrm>
              <a:off x="2289327" y="15653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01" name="object 2801"/>
            <p:cNvSpPr/>
            <p:nvPr/>
          </p:nvSpPr>
          <p:spPr>
            <a:xfrm>
              <a:off x="2286787" y="15664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02" name="object 2802"/>
            <p:cNvSpPr/>
            <p:nvPr/>
          </p:nvSpPr>
          <p:spPr>
            <a:xfrm>
              <a:off x="2284260" y="156749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03" name="object 2803"/>
            <p:cNvSpPr/>
            <p:nvPr/>
          </p:nvSpPr>
          <p:spPr>
            <a:xfrm>
              <a:off x="2281720" y="15685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04" name="object 2804"/>
            <p:cNvSpPr/>
            <p:nvPr/>
          </p:nvSpPr>
          <p:spPr>
            <a:xfrm>
              <a:off x="2279192" y="15696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05" name="object 2805"/>
            <p:cNvSpPr/>
            <p:nvPr/>
          </p:nvSpPr>
          <p:spPr>
            <a:xfrm>
              <a:off x="2276652" y="15706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06" name="object 2806"/>
            <p:cNvSpPr/>
            <p:nvPr/>
          </p:nvSpPr>
          <p:spPr>
            <a:xfrm>
              <a:off x="2274112" y="15717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07" name="object 2807"/>
            <p:cNvSpPr/>
            <p:nvPr/>
          </p:nvSpPr>
          <p:spPr>
            <a:xfrm>
              <a:off x="2271585" y="15727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08" name="object 2808"/>
            <p:cNvSpPr/>
            <p:nvPr/>
          </p:nvSpPr>
          <p:spPr>
            <a:xfrm>
              <a:off x="2269045" y="15738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09" name="object 2809"/>
            <p:cNvSpPr/>
            <p:nvPr/>
          </p:nvSpPr>
          <p:spPr>
            <a:xfrm>
              <a:off x="2266518" y="15749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10" name="object 2810"/>
            <p:cNvSpPr/>
            <p:nvPr/>
          </p:nvSpPr>
          <p:spPr>
            <a:xfrm>
              <a:off x="2263978" y="15759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11" name="object 2811"/>
            <p:cNvSpPr/>
            <p:nvPr/>
          </p:nvSpPr>
          <p:spPr>
            <a:xfrm>
              <a:off x="2261450" y="15770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12" name="object 2812"/>
            <p:cNvSpPr/>
            <p:nvPr/>
          </p:nvSpPr>
          <p:spPr>
            <a:xfrm>
              <a:off x="2258910" y="15780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13" name="object 2813"/>
            <p:cNvSpPr/>
            <p:nvPr/>
          </p:nvSpPr>
          <p:spPr>
            <a:xfrm>
              <a:off x="2256383" y="15791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14" name="object 2814"/>
            <p:cNvSpPr/>
            <p:nvPr/>
          </p:nvSpPr>
          <p:spPr>
            <a:xfrm>
              <a:off x="2253843" y="15802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15" name="object 2815"/>
            <p:cNvSpPr/>
            <p:nvPr/>
          </p:nvSpPr>
          <p:spPr>
            <a:xfrm>
              <a:off x="2251316" y="15812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16" name="object 2816"/>
            <p:cNvSpPr/>
            <p:nvPr/>
          </p:nvSpPr>
          <p:spPr>
            <a:xfrm>
              <a:off x="2248776" y="15823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17" name="object 2817"/>
            <p:cNvSpPr/>
            <p:nvPr/>
          </p:nvSpPr>
          <p:spPr>
            <a:xfrm>
              <a:off x="2246236" y="15833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18" name="object 2818"/>
            <p:cNvSpPr/>
            <p:nvPr/>
          </p:nvSpPr>
          <p:spPr>
            <a:xfrm>
              <a:off x="2243709" y="15844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19" name="object 2819"/>
            <p:cNvSpPr/>
            <p:nvPr/>
          </p:nvSpPr>
          <p:spPr>
            <a:xfrm>
              <a:off x="2241169" y="15855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20" name="object 2820"/>
            <p:cNvSpPr/>
            <p:nvPr/>
          </p:nvSpPr>
          <p:spPr>
            <a:xfrm>
              <a:off x="2238641" y="15865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21" name="object 2821"/>
            <p:cNvSpPr/>
            <p:nvPr/>
          </p:nvSpPr>
          <p:spPr>
            <a:xfrm>
              <a:off x="2236101" y="15876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22" name="object 2822"/>
            <p:cNvSpPr/>
            <p:nvPr/>
          </p:nvSpPr>
          <p:spPr>
            <a:xfrm>
              <a:off x="2233574" y="15886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23" name="object 2823"/>
            <p:cNvSpPr/>
            <p:nvPr/>
          </p:nvSpPr>
          <p:spPr>
            <a:xfrm>
              <a:off x="2231034" y="15897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24" name="object 2824"/>
            <p:cNvSpPr/>
            <p:nvPr/>
          </p:nvSpPr>
          <p:spPr>
            <a:xfrm>
              <a:off x="2228507" y="15908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25" name="object 2825"/>
            <p:cNvSpPr/>
            <p:nvPr/>
          </p:nvSpPr>
          <p:spPr>
            <a:xfrm>
              <a:off x="2225967" y="15918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26" name="object 2826"/>
            <p:cNvSpPr/>
            <p:nvPr/>
          </p:nvSpPr>
          <p:spPr>
            <a:xfrm>
              <a:off x="2223439" y="15929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27" name="object 2827"/>
            <p:cNvSpPr/>
            <p:nvPr/>
          </p:nvSpPr>
          <p:spPr>
            <a:xfrm>
              <a:off x="2220899" y="15939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28" name="object 2828"/>
            <p:cNvSpPr/>
            <p:nvPr/>
          </p:nvSpPr>
          <p:spPr>
            <a:xfrm>
              <a:off x="2218372" y="15950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29" name="object 2829"/>
            <p:cNvSpPr/>
            <p:nvPr/>
          </p:nvSpPr>
          <p:spPr>
            <a:xfrm>
              <a:off x="2215832" y="15961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30" name="object 2830"/>
            <p:cNvSpPr/>
            <p:nvPr/>
          </p:nvSpPr>
          <p:spPr>
            <a:xfrm>
              <a:off x="2213292" y="15971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31" name="object 2831"/>
            <p:cNvSpPr/>
            <p:nvPr/>
          </p:nvSpPr>
          <p:spPr>
            <a:xfrm>
              <a:off x="2210765" y="15982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32" name="object 2832"/>
            <p:cNvSpPr/>
            <p:nvPr/>
          </p:nvSpPr>
          <p:spPr>
            <a:xfrm>
              <a:off x="2208225" y="15992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33" name="object 2833"/>
            <p:cNvSpPr/>
            <p:nvPr/>
          </p:nvSpPr>
          <p:spPr>
            <a:xfrm>
              <a:off x="2205697" y="16003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34" name="object 2834"/>
            <p:cNvSpPr/>
            <p:nvPr/>
          </p:nvSpPr>
          <p:spPr>
            <a:xfrm>
              <a:off x="2203157" y="16014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35" name="object 2835"/>
            <p:cNvSpPr/>
            <p:nvPr/>
          </p:nvSpPr>
          <p:spPr>
            <a:xfrm>
              <a:off x="2200630" y="16024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36" name="object 2836"/>
            <p:cNvSpPr/>
            <p:nvPr/>
          </p:nvSpPr>
          <p:spPr>
            <a:xfrm>
              <a:off x="2198090" y="16035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37" name="object 2837"/>
            <p:cNvSpPr/>
            <p:nvPr/>
          </p:nvSpPr>
          <p:spPr>
            <a:xfrm>
              <a:off x="2195563" y="16045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38" name="object 2838"/>
            <p:cNvSpPr/>
            <p:nvPr/>
          </p:nvSpPr>
          <p:spPr>
            <a:xfrm>
              <a:off x="2193023" y="16056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39" name="object 2839"/>
            <p:cNvSpPr/>
            <p:nvPr/>
          </p:nvSpPr>
          <p:spPr>
            <a:xfrm>
              <a:off x="2190496" y="160671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40" name="object 2840"/>
            <p:cNvSpPr/>
            <p:nvPr/>
          </p:nvSpPr>
          <p:spPr>
            <a:xfrm>
              <a:off x="2187956" y="16077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41" name="object 2841"/>
            <p:cNvSpPr/>
            <p:nvPr/>
          </p:nvSpPr>
          <p:spPr>
            <a:xfrm>
              <a:off x="2185428" y="16088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42" name="object 2842"/>
            <p:cNvSpPr/>
            <p:nvPr/>
          </p:nvSpPr>
          <p:spPr>
            <a:xfrm>
              <a:off x="2182888" y="16098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43" name="object 2843"/>
            <p:cNvSpPr/>
            <p:nvPr/>
          </p:nvSpPr>
          <p:spPr>
            <a:xfrm>
              <a:off x="2180348" y="16109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44" name="object 2844"/>
            <p:cNvSpPr/>
            <p:nvPr/>
          </p:nvSpPr>
          <p:spPr>
            <a:xfrm>
              <a:off x="2177821" y="16120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45" name="object 2845"/>
            <p:cNvSpPr/>
            <p:nvPr/>
          </p:nvSpPr>
          <p:spPr>
            <a:xfrm>
              <a:off x="2175281" y="16130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46" name="object 2846"/>
            <p:cNvSpPr/>
            <p:nvPr/>
          </p:nvSpPr>
          <p:spPr>
            <a:xfrm>
              <a:off x="2172754" y="16141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47" name="object 2847"/>
            <p:cNvSpPr/>
            <p:nvPr/>
          </p:nvSpPr>
          <p:spPr>
            <a:xfrm>
              <a:off x="2170214" y="16151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48" name="object 2848"/>
            <p:cNvSpPr/>
            <p:nvPr/>
          </p:nvSpPr>
          <p:spPr>
            <a:xfrm>
              <a:off x="2167686" y="16162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49" name="object 2849"/>
            <p:cNvSpPr/>
            <p:nvPr/>
          </p:nvSpPr>
          <p:spPr>
            <a:xfrm>
              <a:off x="2165146" y="16173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50" name="object 2850"/>
            <p:cNvSpPr/>
            <p:nvPr/>
          </p:nvSpPr>
          <p:spPr>
            <a:xfrm>
              <a:off x="2162619" y="16183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51" name="object 2851"/>
            <p:cNvSpPr/>
            <p:nvPr/>
          </p:nvSpPr>
          <p:spPr>
            <a:xfrm>
              <a:off x="2160079" y="16194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52" name="object 2852"/>
            <p:cNvSpPr/>
            <p:nvPr/>
          </p:nvSpPr>
          <p:spPr>
            <a:xfrm>
              <a:off x="2157552" y="16204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53" name="object 2853"/>
            <p:cNvSpPr/>
            <p:nvPr/>
          </p:nvSpPr>
          <p:spPr>
            <a:xfrm>
              <a:off x="2155012" y="16215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54" name="object 2854"/>
            <p:cNvSpPr/>
            <p:nvPr/>
          </p:nvSpPr>
          <p:spPr>
            <a:xfrm>
              <a:off x="2152484" y="162261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55" name="object 2855"/>
            <p:cNvSpPr/>
            <p:nvPr/>
          </p:nvSpPr>
          <p:spPr>
            <a:xfrm>
              <a:off x="2149944" y="16236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56" name="object 2856"/>
            <p:cNvSpPr/>
            <p:nvPr/>
          </p:nvSpPr>
          <p:spPr>
            <a:xfrm>
              <a:off x="2147404" y="16247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57" name="object 2857"/>
            <p:cNvSpPr/>
            <p:nvPr/>
          </p:nvSpPr>
          <p:spPr>
            <a:xfrm>
              <a:off x="2144877" y="16257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58" name="object 2858"/>
            <p:cNvSpPr/>
            <p:nvPr/>
          </p:nvSpPr>
          <p:spPr>
            <a:xfrm>
              <a:off x="2142337" y="16268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grpSp>
      <p:pic>
        <p:nvPicPr>
          <p:cNvPr id="2860" name="图片 2859">
            <a:extLst>
              <a:ext uri="{FF2B5EF4-FFF2-40B4-BE49-F238E27FC236}">
                <a16:creationId xmlns:a16="http://schemas.microsoft.com/office/drawing/2014/main" id="{1C427734-BD3E-458D-AADF-D375E07A09BF}"/>
              </a:ext>
            </a:extLst>
          </p:cNvPr>
          <p:cNvPicPr>
            <a:picLocks noChangeAspect="1"/>
          </p:cNvPicPr>
          <p:nvPr/>
        </p:nvPicPr>
        <p:blipFill>
          <a:blip r:embed="rId2"/>
          <a:stretch>
            <a:fillRect/>
          </a:stretch>
        </p:blipFill>
        <p:spPr>
          <a:xfrm>
            <a:off x="1883121" y="919075"/>
            <a:ext cx="2584772" cy="1622599"/>
          </a:xfrm>
          <a:prstGeom prst="rect">
            <a:avLst/>
          </a:prstGeom>
        </p:spPr>
      </p:pic>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t>
            </a:r>
            <a:r>
              <a:rPr sz="600" spc="-5" dirty="0">
                <a:latin typeface="Arial"/>
                <a:cs typeface="Arial"/>
              </a:rPr>
              <a:t>Allophones </a:t>
            </a:r>
            <a:r>
              <a:rPr sz="600" spc="-5" dirty="0">
                <a:solidFill>
                  <a:srgbClr val="606074"/>
                </a:solidFill>
                <a:latin typeface="Arial"/>
                <a:cs typeface="Arial"/>
              </a:rPr>
              <a:t>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marL="1253490" algn="l">
              <a:lnSpc>
                <a:spcPct val="100000"/>
              </a:lnSpc>
              <a:spcBef>
                <a:spcPts val="210"/>
              </a:spcBef>
            </a:pPr>
            <a:r>
              <a:rPr lang="zh-CN" altLang="en-US" spc="5" dirty="0"/>
              <a:t>    发音位置同化</a:t>
            </a:r>
            <a:endParaRPr spc="5" dirty="0"/>
          </a:p>
        </p:txBody>
      </p:sp>
      <p:sp>
        <p:nvSpPr>
          <p:cNvPr id="4" name="object 4"/>
          <p:cNvSpPr/>
          <p:nvPr/>
        </p:nvSpPr>
        <p:spPr>
          <a:xfrm>
            <a:off x="559384" y="1364043"/>
            <a:ext cx="3489325" cy="0"/>
          </a:xfrm>
          <a:custGeom>
            <a:avLst/>
            <a:gdLst/>
            <a:ahLst/>
            <a:cxnLst/>
            <a:rect l="l" t="t" r="r" b="b"/>
            <a:pathLst>
              <a:path w="3489325">
                <a:moveTo>
                  <a:pt x="0" y="0"/>
                </a:moveTo>
                <a:lnTo>
                  <a:pt x="3489236" y="0"/>
                </a:lnTo>
              </a:path>
            </a:pathLst>
          </a:custGeom>
          <a:ln w="5054">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465721" y="1105928"/>
          <a:ext cx="3671570" cy="1591688"/>
        </p:xfrm>
        <a:graphic>
          <a:graphicData uri="http://schemas.openxmlformats.org/drawingml/2006/table">
            <a:tbl>
              <a:tblPr firstRow="1" bandRow="1">
                <a:tableStyleId>{2D5ABB26-0587-4C30-8999-92F81FD0307C}</a:tableStyleId>
              </a:tblPr>
              <a:tblGrid>
                <a:gridCol w="125539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252855">
                  <a:extLst>
                    <a:ext uri="{9D8B030D-6E8A-4147-A177-3AD203B41FA5}">
                      <a16:colId xmlns:a16="http://schemas.microsoft.com/office/drawing/2014/main" val="20002"/>
                    </a:ext>
                  </a:extLst>
                </a:gridCol>
              </a:tblGrid>
              <a:tr h="240191">
                <a:tc>
                  <a:txBody>
                    <a:bodyPr/>
                    <a:lstStyle/>
                    <a:p>
                      <a:pPr>
                        <a:lnSpc>
                          <a:spcPct val="100000"/>
                        </a:lnSpc>
                      </a:pPr>
                      <a:endParaRPr sz="1100">
                        <a:latin typeface="Times New Roman"/>
                        <a:cs typeface="Times New Roman"/>
                      </a:endParaRPr>
                    </a:p>
                  </a:txBody>
                  <a:tcPr marL="0" marR="0" marT="0" marB="0">
                    <a:lnL w="6350">
                      <a:solidFill>
                        <a:srgbClr val="000000"/>
                      </a:solidFill>
                      <a:prstDash val="solid"/>
                    </a:lnL>
                    <a:lnT w="6350">
                      <a:solidFill>
                        <a:srgbClr val="000000"/>
                      </a:solidFill>
                      <a:prstDash val="solid"/>
                    </a:lnT>
                  </a:tcPr>
                </a:tc>
                <a:tc>
                  <a:txBody>
                    <a:bodyPr/>
                    <a:lstStyle/>
                    <a:p>
                      <a:pPr marL="75565">
                        <a:lnSpc>
                          <a:spcPct val="100000"/>
                        </a:lnSpc>
                        <a:spcBef>
                          <a:spcPts val="105"/>
                        </a:spcBef>
                      </a:pPr>
                      <a:r>
                        <a:rPr sz="1400" i="1" spc="15" dirty="0">
                          <a:latin typeface="Arial"/>
                          <a:cs typeface="Arial"/>
                        </a:rPr>
                        <a:t>Underlying</a:t>
                      </a:r>
                      <a:endParaRPr sz="1400">
                        <a:latin typeface="Arial"/>
                        <a:cs typeface="Arial"/>
                      </a:endParaRPr>
                    </a:p>
                  </a:txBody>
                  <a:tcPr marL="0" marR="0" marT="13335" marB="0">
                    <a:lnT w="6350">
                      <a:solidFill>
                        <a:srgbClr val="000000"/>
                      </a:solidFill>
                      <a:prstDash val="solid"/>
                    </a:lnT>
                  </a:tcPr>
                </a:tc>
                <a:tc>
                  <a:txBody>
                    <a:bodyPr/>
                    <a:lstStyle/>
                    <a:p>
                      <a:pPr marL="75565">
                        <a:lnSpc>
                          <a:spcPct val="100000"/>
                        </a:lnSpc>
                        <a:spcBef>
                          <a:spcPts val="105"/>
                        </a:spcBef>
                      </a:pPr>
                      <a:r>
                        <a:rPr sz="1400" i="1" spc="10" dirty="0">
                          <a:latin typeface="Arial"/>
                          <a:cs typeface="Arial"/>
                        </a:rPr>
                        <a:t>Surface</a:t>
                      </a:r>
                      <a:endParaRPr sz="1400">
                        <a:latin typeface="Arial"/>
                        <a:cs typeface="Arial"/>
                      </a:endParaRPr>
                    </a:p>
                  </a:txBody>
                  <a:tcPr marL="0" marR="0" marT="13335" marB="0">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0"/>
                  </a:ext>
                </a:extLst>
              </a:tr>
              <a:tr h="221902">
                <a:tc>
                  <a:txBody>
                    <a:bodyPr/>
                    <a:lstStyle/>
                    <a:p>
                      <a:pPr marL="167005">
                        <a:lnSpc>
                          <a:spcPts val="1625"/>
                        </a:lnSpc>
                      </a:pPr>
                      <a:r>
                        <a:rPr sz="1400" spc="10" dirty="0">
                          <a:latin typeface="Arial"/>
                          <a:cs typeface="Arial"/>
                        </a:rPr>
                        <a:t>“I </a:t>
                      </a:r>
                      <a:r>
                        <a:rPr sz="1400" spc="15" dirty="0">
                          <a:latin typeface="Arial"/>
                          <a:cs typeface="Arial"/>
                        </a:rPr>
                        <a:t>can</a:t>
                      </a:r>
                      <a:r>
                        <a:rPr sz="1400" spc="-25" dirty="0">
                          <a:latin typeface="Arial"/>
                          <a:cs typeface="Arial"/>
                        </a:rPr>
                        <a:t> </a:t>
                      </a:r>
                      <a:r>
                        <a:rPr sz="1400" spc="15" dirty="0">
                          <a:latin typeface="Arial"/>
                          <a:cs typeface="Arial"/>
                        </a:rPr>
                        <a:t>ask”</a:t>
                      </a:r>
                      <a:endParaRPr sz="1400">
                        <a:latin typeface="Arial"/>
                        <a:cs typeface="Arial"/>
                      </a:endParaRPr>
                    </a:p>
                  </a:txBody>
                  <a:tcPr marL="0" marR="0" marT="0" marB="0">
                    <a:lnL w="6350">
                      <a:solidFill>
                        <a:srgbClr val="000000"/>
                      </a:solidFill>
                      <a:prstDash val="solid"/>
                    </a:lnL>
                  </a:tcPr>
                </a:tc>
                <a:tc>
                  <a:txBody>
                    <a:bodyPr/>
                    <a:lstStyle/>
                    <a:p>
                      <a:pPr marL="75565">
                        <a:lnSpc>
                          <a:spcPts val="1625"/>
                        </a:lnSpc>
                      </a:pPr>
                      <a:r>
                        <a:rPr sz="1400" spc="95" dirty="0">
                          <a:latin typeface="PMingLiU"/>
                          <a:cs typeface="PMingLiU"/>
                        </a:rPr>
                        <a:t>/aI </a:t>
                      </a:r>
                      <a:r>
                        <a:rPr sz="1400" spc="25" dirty="0">
                          <a:latin typeface="PMingLiU"/>
                          <a:cs typeface="PMingLiU"/>
                        </a:rPr>
                        <a:t>kæn</a:t>
                      </a:r>
                      <a:r>
                        <a:rPr sz="1400" spc="-145" dirty="0">
                          <a:latin typeface="PMingLiU"/>
                          <a:cs typeface="PMingLiU"/>
                        </a:rPr>
                        <a:t> </a:t>
                      </a:r>
                      <a:r>
                        <a:rPr sz="1400" spc="85" dirty="0">
                          <a:latin typeface="PMingLiU"/>
                          <a:cs typeface="PMingLiU"/>
                        </a:rPr>
                        <a:t>æsk/</a:t>
                      </a:r>
                      <a:endParaRPr sz="1400">
                        <a:latin typeface="PMingLiU"/>
                        <a:cs typeface="PMingLiU"/>
                      </a:endParaRPr>
                    </a:p>
                  </a:txBody>
                  <a:tcPr marL="0" marR="0" marT="0" marB="0"/>
                </a:tc>
                <a:tc>
                  <a:txBody>
                    <a:bodyPr/>
                    <a:lstStyle/>
                    <a:p>
                      <a:pPr marL="75565">
                        <a:lnSpc>
                          <a:spcPts val="1625"/>
                        </a:lnSpc>
                      </a:pPr>
                      <a:r>
                        <a:rPr sz="1400" spc="15" dirty="0">
                          <a:latin typeface="PMingLiU"/>
                          <a:cs typeface="PMingLiU"/>
                        </a:rPr>
                        <a:t>[aI </a:t>
                      </a:r>
                      <a:r>
                        <a:rPr sz="1400" spc="25" dirty="0">
                          <a:latin typeface="PMingLiU"/>
                          <a:cs typeface="PMingLiU"/>
                        </a:rPr>
                        <a:t>kæ</a:t>
                      </a:r>
                      <a:r>
                        <a:rPr sz="1400" spc="25" dirty="0">
                          <a:solidFill>
                            <a:srgbClr val="FF0000"/>
                          </a:solidFill>
                          <a:latin typeface="PMingLiU"/>
                          <a:cs typeface="PMingLiU"/>
                        </a:rPr>
                        <a:t>n</a:t>
                      </a:r>
                      <a:r>
                        <a:rPr sz="1400" spc="-50" dirty="0">
                          <a:solidFill>
                            <a:srgbClr val="FF0000"/>
                          </a:solidFill>
                          <a:latin typeface="PMingLiU"/>
                          <a:cs typeface="PMingLiU"/>
                        </a:rPr>
                        <a:t> </a:t>
                      </a:r>
                      <a:r>
                        <a:rPr sz="1400" spc="25" dirty="0">
                          <a:solidFill>
                            <a:srgbClr val="FF0000"/>
                          </a:solidFill>
                          <a:latin typeface="PMingLiU"/>
                          <a:cs typeface="PMingLiU"/>
                        </a:rPr>
                        <a:t>æ</a:t>
                      </a:r>
                      <a:r>
                        <a:rPr sz="1400" spc="25" dirty="0">
                          <a:latin typeface="PMingLiU"/>
                          <a:cs typeface="PMingLiU"/>
                        </a:rPr>
                        <a:t>sk]</a:t>
                      </a:r>
                      <a:endParaRPr sz="1400">
                        <a:latin typeface="PMingLiU"/>
                        <a:cs typeface="PMingLiU"/>
                      </a:endParaRPr>
                    </a:p>
                  </a:txBody>
                  <a:tcPr marL="0" marR="0" marT="0" marB="0">
                    <a:lnR w="6350">
                      <a:solidFill>
                        <a:srgbClr val="000000"/>
                      </a:solidFill>
                      <a:prstDash val="solid"/>
                    </a:lnR>
                  </a:tcPr>
                </a:tc>
                <a:extLst>
                  <a:ext uri="{0D108BD9-81ED-4DB2-BD59-A6C34878D82A}">
                    <a16:rowId xmlns:a16="http://schemas.microsoft.com/office/drawing/2014/main" val="10001"/>
                  </a:ext>
                </a:extLst>
              </a:tr>
              <a:tr h="215093">
                <a:tc>
                  <a:txBody>
                    <a:bodyPr/>
                    <a:lstStyle/>
                    <a:p>
                      <a:pPr marL="167005">
                        <a:lnSpc>
                          <a:spcPts val="1575"/>
                        </a:lnSpc>
                      </a:pPr>
                      <a:r>
                        <a:rPr sz="1400" spc="10" dirty="0">
                          <a:latin typeface="Arial"/>
                          <a:cs typeface="Arial"/>
                        </a:rPr>
                        <a:t>“I </a:t>
                      </a:r>
                      <a:r>
                        <a:rPr sz="1400" spc="15" dirty="0">
                          <a:latin typeface="Arial"/>
                          <a:cs typeface="Arial"/>
                        </a:rPr>
                        <a:t>can</a:t>
                      </a:r>
                      <a:r>
                        <a:rPr sz="1400" spc="-25" dirty="0">
                          <a:latin typeface="Arial"/>
                          <a:cs typeface="Arial"/>
                        </a:rPr>
                        <a:t> </a:t>
                      </a:r>
                      <a:r>
                        <a:rPr sz="1400" spc="15" dirty="0">
                          <a:latin typeface="Arial"/>
                          <a:cs typeface="Arial"/>
                        </a:rPr>
                        <a:t>see”</a:t>
                      </a:r>
                      <a:endParaRPr sz="1400">
                        <a:latin typeface="Arial"/>
                        <a:cs typeface="Arial"/>
                      </a:endParaRPr>
                    </a:p>
                  </a:txBody>
                  <a:tcPr marL="0" marR="0" marT="0" marB="0">
                    <a:lnL w="6350">
                      <a:solidFill>
                        <a:srgbClr val="000000"/>
                      </a:solidFill>
                      <a:prstDash val="solid"/>
                    </a:lnL>
                  </a:tcPr>
                </a:tc>
                <a:tc>
                  <a:txBody>
                    <a:bodyPr/>
                    <a:lstStyle/>
                    <a:p>
                      <a:pPr marL="75565">
                        <a:lnSpc>
                          <a:spcPts val="1575"/>
                        </a:lnSpc>
                      </a:pPr>
                      <a:r>
                        <a:rPr sz="1400" spc="95" dirty="0">
                          <a:latin typeface="PMingLiU"/>
                          <a:cs typeface="PMingLiU"/>
                        </a:rPr>
                        <a:t>/aI </a:t>
                      </a:r>
                      <a:r>
                        <a:rPr sz="1400" spc="25" dirty="0">
                          <a:latin typeface="PMingLiU"/>
                          <a:cs typeface="PMingLiU"/>
                        </a:rPr>
                        <a:t>kæn</a:t>
                      </a:r>
                      <a:r>
                        <a:rPr sz="1400" spc="-130" dirty="0">
                          <a:latin typeface="PMingLiU"/>
                          <a:cs typeface="PMingLiU"/>
                        </a:rPr>
                        <a:t> </a:t>
                      </a:r>
                      <a:r>
                        <a:rPr sz="1400" spc="120" dirty="0">
                          <a:latin typeface="PMingLiU"/>
                          <a:cs typeface="PMingLiU"/>
                        </a:rPr>
                        <a:t>si/</a:t>
                      </a:r>
                      <a:endParaRPr sz="1400">
                        <a:latin typeface="PMingLiU"/>
                        <a:cs typeface="PMingLiU"/>
                      </a:endParaRPr>
                    </a:p>
                  </a:txBody>
                  <a:tcPr marL="0" marR="0" marT="0" marB="0"/>
                </a:tc>
                <a:tc>
                  <a:txBody>
                    <a:bodyPr/>
                    <a:lstStyle/>
                    <a:p>
                      <a:pPr marL="75565">
                        <a:lnSpc>
                          <a:spcPts val="1575"/>
                        </a:lnSpc>
                      </a:pPr>
                      <a:r>
                        <a:rPr sz="1400" spc="15" dirty="0">
                          <a:latin typeface="PMingLiU"/>
                          <a:cs typeface="PMingLiU"/>
                        </a:rPr>
                        <a:t>[aI </a:t>
                      </a:r>
                      <a:r>
                        <a:rPr sz="1400" spc="25" dirty="0">
                          <a:latin typeface="PMingLiU"/>
                          <a:cs typeface="PMingLiU"/>
                        </a:rPr>
                        <a:t>kæ</a:t>
                      </a:r>
                      <a:r>
                        <a:rPr sz="1400" spc="25" dirty="0">
                          <a:solidFill>
                            <a:srgbClr val="FF0000"/>
                          </a:solidFill>
                          <a:latin typeface="PMingLiU"/>
                          <a:cs typeface="PMingLiU"/>
                        </a:rPr>
                        <a:t>n</a:t>
                      </a:r>
                      <a:r>
                        <a:rPr sz="1400" spc="-40" dirty="0">
                          <a:solidFill>
                            <a:srgbClr val="FF0000"/>
                          </a:solidFill>
                          <a:latin typeface="PMingLiU"/>
                          <a:cs typeface="PMingLiU"/>
                        </a:rPr>
                        <a:t> </a:t>
                      </a:r>
                      <a:r>
                        <a:rPr sz="1400" spc="35" dirty="0">
                          <a:solidFill>
                            <a:srgbClr val="FF0000"/>
                          </a:solidFill>
                          <a:latin typeface="PMingLiU"/>
                          <a:cs typeface="PMingLiU"/>
                        </a:rPr>
                        <a:t>s</a:t>
                      </a:r>
                      <a:r>
                        <a:rPr sz="1400" spc="35" dirty="0">
                          <a:latin typeface="PMingLiU"/>
                          <a:cs typeface="PMingLiU"/>
                        </a:rPr>
                        <a:t>i]</a:t>
                      </a:r>
                      <a:endParaRPr sz="1400">
                        <a:latin typeface="PMingLiU"/>
                        <a:cs typeface="PMingLiU"/>
                      </a:endParaRPr>
                    </a:p>
                  </a:txBody>
                  <a:tcPr marL="0" marR="0" marT="0" marB="0">
                    <a:lnR w="6350">
                      <a:solidFill>
                        <a:srgbClr val="000000"/>
                      </a:solidFill>
                      <a:prstDash val="solid"/>
                    </a:lnR>
                  </a:tcPr>
                </a:tc>
                <a:extLst>
                  <a:ext uri="{0D108BD9-81ED-4DB2-BD59-A6C34878D82A}">
                    <a16:rowId xmlns:a16="http://schemas.microsoft.com/office/drawing/2014/main" val="10002"/>
                  </a:ext>
                </a:extLst>
              </a:tr>
              <a:tr h="215093">
                <a:tc>
                  <a:txBody>
                    <a:bodyPr/>
                    <a:lstStyle/>
                    <a:p>
                      <a:pPr marL="167005">
                        <a:lnSpc>
                          <a:spcPts val="1575"/>
                        </a:lnSpc>
                      </a:pPr>
                      <a:r>
                        <a:rPr sz="1400" spc="10" dirty="0">
                          <a:latin typeface="Arial"/>
                          <a:cs typeface="Arial"/>
                        </a:rPr>
                        <a:t>“I </a:t>
                      </a:r>
                      <a:r>
                        <a:rPr sz="1400" spc="15" dirty="0">
                          <a:latin typeface="Arial"/>
                          <a:cs typeface="Arial"/>
                        </a:rPr>
                        <a:t>can</a:t>
                      </a:r>
                      <a:r>
                        <a:rPr sz="1400" spc="-40" dirty="0">
                          <a:latin typeface="Arial"/>
                          <a:cs typeface="Arial"/>
                        </a:rPr>
                        <a:t> </a:t>
                      </a:r>
                      <a:r>
                        <a:rPr sz="1400" spc="10" dirty="0">
                          <a:latin typeface="Arial"/>
                          <a:cs typeface="Arial"/>
                        </a:rPr>
                        <a:t>bake”</a:t>
                      </a:r>
                      <a:endParaRPr sz="1400">
                        <a:latin typeface="Arial"/>
                        <a:cs typeface="Arial"/>
                      </a:endParaRPr>
                    </a:p>
                  </a:txBody>
                  <a:tcPr marL="0" marR="0" marT="0" marB="0">
                    <a:lnL w="6350">
                      <a:solidFill>
                        <a:srgbClr val="000000"/>
                      </a:solidFill>
                      <a:prstDash val="solid"/>
                    </a:lnL>
                  </a:tcPr>
                </a:tc>
                <a:tc>
                  <a:txBody>
                    <a:bodyPr/>
                    <a:lstStyle/>
                    <a:p>
                      <a:pPr marL="75565">
                        <a:lnSpc>
                          <a:spcPts val="1575"/>
                        </a:lnSpc>
                      </a:pPr>
                      <a:r>
                        <a:rPr sz="1400" spc="95" dirty="0">
                          <a:latin typeface="PMingLiU"/>
                          <a:cs typeface="PMingLiU"/>
                        </a:rPr>
                        <a:t>/aI </a:t>
                      </a:r>
                      <a:r>
                        <a:rPr sz="1400" spc="25" dirty="0">
                          <a:latin typeface="PMingLiU"/>
                          <a:cs typeface="PMingLiU"/>
                        </a:rPr>
                        <a:t>kæn</a:t>
                      </a:r>
                      <a:r>
                        <a:rPr sz="1400" spc="-155" dirty="0">
                          <a:latin typeface="PMingLiU"/>
                          <a:cs typeface="PMingLiU"/>
                        </a:rPr>
                        <a:t> </a:t>
                      </a:r>
                      <a:r>
                        <a:rPr sz="1400" spc="90" dirty="0">
                          <a:latin typeface="PMingLiU"/>
                          <a:cs typeface="PMingLiU"/>
                        </a:rPr>
                        <a:t>beIk/</a:t>
                      </a:r>
                      <a:endParaRPr sz="1400">
                        <a:latin typeface="PMingLiU"/>
                        <a:cs typeface="PMingLiU"/>
                      </a:endParaRPr>
                    </a:p>
                  </a:txBody>
                  <a:tcPr marL="0" marR="0" marT="0" marB="0"/>
                </a:tc>
                <a:tc>
                  <a:txBody>
                    <a:bodyPr/>
                    <a:lstStyle/>
                    <a:p>
                      <a:pPr marL="75565">
                        <a:lnSpc>
                          <a:spcPts val="1575"/>
                        </a:lnSpc>
                      </a:pPr>
                      <a:r>
                        <a:rPr sz="1400" spc="15" dirty="0">
                          <a:latin typeface="PMingLiU"/>
                          <a:cs typeface="PMingLiU"/>
                        </a:rPr>
                        <a:t>[aI </a:t>
                      </a:r>
                      <a:r>
                        <a:rPr sz="1400" spc="35" dirty="0">
                          <a:latin typeface="PMingLiU"/>
                          <a:cs typeface="PMingLiU"/>
                        </a:rPr>
                        <a:t>kæ</a:t>
                      </a:r>
                      <a:r>
                        <a:rPr sz="1400" spc="35" dirty="0">
                          <a:solidFill>
                            <a:srgbClr val="FF0000"/>
                          </a:solidFill>
                          <a:latin typeface="PMingLiU"/>
                          <a:cs typeface="PMingLiU"/>
                        </a:rPr>
                        <a:t>m</a:t>
                      </a:r>
                      <a:r>
                        <a:rPr sz="1400" spc="-50" dirty="0">
                          <a:solidFill>
                            <a:srgbClr val="FF0000"/>
                          </a:solidFill>
                          <a:latin typeface="PMingLiU"/>
                          <a:cs typeface="PMingLiU"/>
                        </a:rPr>
                        <a:t> </a:t>
                      </a:r>
                      <a:r>
                        <a:rPr sz="1400" spc="30" dirty="0">
                          <a:solidFill>
                            <a:srgbClr val="FF0000"/>
                          </a:solidFill>
                          <a:latin typeface="PMingLiU"/>
                          <a:cs typeface="PMingLiU"/>
                        </a:rPr>
                        <a:t>b</a:t>
                      </a:r>
                      <a:r>
                        <a:rPr sz="1400" spc="30" dirty="0">
                          <a:latin typeface="PMingLiU"/>
                          <a:cs typeface="PMingLiU"/>
                        </a:rPr>
                        <a:t>eIk]</a:t>
                      </a:r>
                      <a:endParaRPr sz="1400">
                        <a:latin typeface="PMingLiU"/>
                        <a:cs typeface="PMingLiU"/>
                      </a:endParaRPr>
                    </a:p>
                  </a:txBody>
                  <a:tcPr marL="0" marR="0" marT="0" marB="0">
                    <a:lnR w="6350">
                      <a:solidFill>
                        <a:srgbClr val="000000"/>
                      </a:solidFill>
                      <a:prstDash val="solid"/>
                    </a:lnR>
                  </a:tcPr>
                </a:tc>
                <a:extLst>
                  <a:ext uri="{0D108BD9-81ED-4DB2-BD59-A6C34878D82A}">
                    <a16:rowId xmlns:a16="http://schemas.microsoft.com/office/drawing/2014/main" val="10003"/>
                  </a:ext>
                </a:extLst>
              </a:tr>
              <a:tr h="215093">
                <a:tc>
                  <a:txBody>
                    <a:bodyPr/>
                    <a:lstStyle/>
                    <a:p>
                      <a:pPr marL="167005">
                        <a:lnSpc>
                          <a:spcPts val="1575"/>
                        </a:lnSpc>
                      </a:pPr>
                      <a:r>
                        <a:rPr sz="1400" spc="10" dirty="0">
                          <a:latin typeface="Arial"/>
                          <a:cs typeface="Arial"/>
                        </a:rPr>
                        <a:t>“I </a:t>
                      </a:r>
                      <a:r>
                        <a:rPr sz="1400" spc="15" dirty="0">
                          <a:latin typeface="Arial"/>
                          <a:cs typeface="Arial"/>
                        </a:rPr>
                        <a:t>can</a:t>
                      </a:r>
                      <a:r>
                        <a:rPr sz="1400" spc="-30" dirty="0">
                          <a:latin typeface="Arial"/>
                          <a:cs typeface="Arial"/>
                        </a:rPr>
                        <a:t> </a:t>
                      </a:r>
                      <a:r>
                        <a:rPr sz="1400" spc="5" dirty="0">
                          <a:latin typeface="Arial"/>
                          <a:cs typeface="Arial"/>
                        </a:rPr>
                        <a:t>play”</a:t>
                      </a:r>
                      <a:endParaRPr sz="1400">
                        <a:latin typeface="Arial"/>
                        <a:cs typeface="Arial"/>
                      </a:endParaRPr>
                    </a:p>
                  </a:txBody>
                  <a:tcPr marL="0" marR="0" marT="0" marB="0">
                    <a:lnL w="6350">
                      <a:solidFill>
                        <a:srgbClr val="000000"/>
                      </a:solidFill>
                      <a:prstDash val="solid"/>
                    </a:lnL>
                  </a:tcPr>
                </a:tc>
                <a:tc>
                  <a:txBody>
                    <a:bodyPr/>
                    <a:lstStyle/>
                    <a:p>
                      <a:pPr marL="75565">
                        <a:lnSpc>
                          <a:spcPts val="1575"/>
                        </a:lnSpc>
                      </a:pPr>
                      <a:r>
                        <a:rPr sz="1400" spc="95" dirty="0">
                          <a:latin typeface="PMingLiU"/>
                          <a:cs typeface="PMingLiU"/>
                        </a:rPr>
                        <a:t>/aI </a:t>
                      </a:r>
                      <a:r>
                        <a:rPr sz="1400" spc="25" dirty="0">
                          <a:latin typeface="PMingLiU"/>
                          <a:cs typeface="PMingLiU"/>
                        </a:rPr>
                        <a:t>kæn</a:t>
                      </a:r>
                      <a:r>
                        <a:rPr sz="1400" spc="-135" dirty="0">
                          <a:latin typeface="PMingLiU"/>
                          <a:cs typeface="PMingLiU"/>
                        </a:rPr>
                        <a:t> </a:t>
                      </a:r>
                      <a:r>
                        <a:rPr sz="1400" spc="75" dirty="0">
                          <a:latin typeface="PMingLiU"/>
                          <a:cs typeface="PMingLiU"/>
                        </a:rPr>
                        <a:t>pleI/</a:t>
                      </a:r>
                      <a:endParaRPr sz="1400">
                        <a:latin typeface="PMingLiU"/>
                        <a:cs typeface="PMingLiU"/>
                      </a:endParaRPr>
                    </a:p>
                  </a:txBody>
                  <a:tcPr marL="0" marR="0" marT="0" marB="0"/>
                </a:tc>
                <a:tc>
                  <a:txBody>
                    <a:bodyPr/>
                    <a:lstStyle/>
                    <a:p>
                      <a:pPr marL="75565">
                        <a:lnSpc>
                          <a:spcPts val="1575"/>
                        </a:lnSpc>
                      </a:pPr>
                      <a:r>
                        <a:rPr sz="1400" spc="15" dirty="0">
                          <a:latin typeface="PMingLiU"/>
                          <a:cs typeface="PMingLiU"/>
                        </a:rPr>
                        <a:t>[aI </a:t>
                      </a:r>
                      <a:r>
                        <a:rPr sz="1400" spc="35" dirty="0">
                          <a:latin typeface="PMingLiU"/>
                          <a:cs typeface="PMingLiU"/>
                        </a:rPr>
                        <a:t>kæ</a:t>
                      </a:r>
                      <a:r>
                        <a:rPr sz="1400" spc="35" dirty="0">
                          <a:solidFill>
                            <a:srgbClr val="FF0000"/>
                          </a:solidFill>
                          <a:latin typeface="PMingLiU"/>
                          <a:cs typeface="PMingLiU"/>
                        </a:rPr>
                        <a:t>m</a:t>
                      </a:r>
                      <a:r>
                        <a:rPr sz="1400" spc="-45" dirty="0">
                          <a:solidFill>
                            <a:srgbClr val="FF0000"/>
                          </a:solidFill>
                          <a:latin typeface="PMingLiU"/>
                          <a:cs typeface="PMingLiU"/>
                        </a:rPr>
                        <a:t> </a:t>
                      </a:r>
                      <a:r>
                        <a:rPr sz="1400" spc="25" dirty="0">
                          <a:solidFill>
                            <a:srgbClr val="FF0000"/>
                          </a:solidFill>
                          <a:latin typeface="PMingLiU"/>
                          <a:cs typeface="PMingLiU"/>
                        </a:rPr>
                        <a:t>p</a:t>
                      </a:r>
                      <a:r>
                        <a:rPr sz="1400" spc="25" dirty="0">
                          <a:latin typeface="PMingLiU"/>
                          <a:cs typeface="PMingLiU"/>
                        </a:rPr>
                        <a:t>leI]</a:t>
                      </a:r>
                      <a:endParaRPr sz="1400">
                        <a:latin typeface="PMingLiU"/>
                        <a:cs typeface="PMingLiU"/>
                      </a:endParaRPr>
                    </a:p>
                  </a:txBody>
                  <a:tcPr marL="0" marR="0" marT="0" marB="0">
                    <a:lnR w="6350">
                      <a:solidFill>
                        <a:srgbClr val="000000"/>
                      </a:solidFill>
                      <a:prstDash val="solid"/>
                    </a:lnR>
                  </a:tcPr>
                </a:tc>
                <a:extLst>
                  <a:ext uri="{0D108BD9-81ED-4DB2-BD59-A6C34878D82A}">
                    <a16:rowId xmlns:a16="http://schemas.microsoft.com/office/drawing/2014/main" val="10004"/>
                  </a:ext>
                </a:extLst>
              </a:tr>
              <a:tr h="215093">
                <a:tc>
                  <a:txBody>
                    <a:bodyPr/>
                    <a:lstStyle/>
                    <a:p>
                      <a:pPr marL="167005">
                        <a:lnSpc>
                          <a:spcPts val="1575"/>
                        </a:lnSpc>
                      </a:pPr>
                      <a:r>
                        <a:rPr sz="1400" spc="10" dirty="0">
                          <a:latin typeface="Arial"/>
                          <a:cs typeface="Arial"/>
                        </a:rPr>
                        <a:t>“I </a:t>
                      </a:r>
                      <a:r>
                        <a:rPr sz="1400" spc="15" dirty="0">
                          <a:latin typeface="Arial"/>
                          <a:cs typeface="Arial"/>
                        </a:rPr>
                        <a:t>can</a:t>
                      </a:r>
                      <a:r>
                        <a:rPr sz="1400" spc="-20" dirty="0">
                          <a:latin typeface="Arial"/>
                          <a:cs typeface="Arial"/>
                        </a:rPr>
                        <a:t> </a:t>
                      </a:r>
                      <a:r>
                        <a:rPr sz="1400" spc="15" dirty="0">
                          <a:latin typeface="Arial"/>
                          <a:cs typeface="Arial"/>
                        </a:rPr>
                        <a:t>go”</a:t>
                      </a:r>
                      <a:endParaRPr sz="1400">
                        <a:latin typeface="Arial"/>
                        <a:cs typeface="Arial"/>
                      </a:endParaRPr>
                    </a:p>
                  </a:txBody>
                  <a:tcPr marL="0" marR="0" marT="0" marB="0">
                    <a:lnL w="6350">
                      <a:solidFill>
                        <a:srgbClr val="000000"/>
                      </a:solidFill>
                      <a:prstDash val="solid"/>
                    </a:lnL>
                  </a:tcPr>
                </a:tc>
                <a:tc>
                  <a:txBody>
                    <a:bodyPr/>
                    <a:lstStyle/>
                    <a:p>
                      <a:pPr marL="75565">
                        <a:lnSpc>
                          <a:spcPts val="1575"/>
                        </a:lnSpc>
                      </a:pPr>
                      <a:r>
                        <a:rPr sz="1400" spc="95" dirty="0">
                          <a:latin typeface="PMingLiU"/>
                          <a:cs typeface="PMingLiU"/>
                        </a:rPr>
                        <a:t>/aI </a:t>
                      </a:r>
                      <a:r>
                        <a:rPr sz="1400" spc="25" dirty="0">
                          <a:latin typeface="PMingLiU"/>
                          <a:cs typeface="PMingLiU"/>
                        </a:rPr>
                        <a:t>kæn</a:t>
                      </a:r>
                      <a:r>
                        <a:rPr sz="1400" spc="-140" dirty="0">
                          <a:latin typeface="PMingLiU"/>
                          <a:cs typeface="PMingLiU"/>
                        </a:rPr>
                        <a:t> </a:t>
                      </a:r>
                      <a:r>
                        <a:rPr sz="1400" spc="-110" dirty="0">
                          <a:latin typeface="PMingLiU"/>
                          <a:cs typeface="PMingLiU"/>
                        </a:rPr>
                        <a:t>g@U/</a:t>
                      </a:r>
                      <a:endParaRPr sz="1400">
                        <a:latin typeface="PMingLiU"/>
                        <a:cs typeface="PMingLiU"/>
                      </a:endParaRPr>
                    </a:p>
                  </a:txBody>
                  <a:tcPr marL="0" marR="0" marT="0" marB="0"/>
                </a:tc>
                <a:tc>
                  <a:txBody>
                    <a:bodyPr/>
                    <a:lstStyle/>
                    <a:p>
                      <a:pPr marL="75565">
                        <a:lnSpc>
                          <a:spcPts val="1575"/>
                        </a:lnSpc>
                      </a:pPr>
                      <a:r>
                        <a:rPr sz="1400" spc="15" dirty="0">
                          <a:latin typeface="PMingLiU"/>
                          <a:cs typeface="PMingLiU"/>
                        </a:rPr>
                        <a:t>[aI </a:t>
                      </a:r>
                      <a:r>
                        <a:rPr sz="1400" spc="-85" dirty="0">
                          <a:latin typeface="PMingLiU"/>
                          <a:cs typeface="PMingLiU"/>
                        </a:rPr>
                        <a:t>kæ</a:t>
                      </a:r>
                      <a:r>
                        <a:rPr sz="1400" spc="-85" dirty="0">
                          <a:solidFill>
                            <a:srgbClr val="FF0000"/>
                          </a:solidFill>
                          <a:latin typeface="PMingLiU"/>
                          <a:cs typeface="PMingLiU"/>
                        </a:rPr>
                        <a:t>N</a:t>
                      </a:r>
                      <a:r>
                        <a:rPr sz="1400" spc="-45" dirty="0">
                          <a:solidFill>
                            <a:srgbClr val="FF0000"/>
                          </a:solidFill>
                          <a:latin typeface="PMingLiU"/>
                          <a:cs typeface="PMingLiU"/>
                        </a:rPr>
                        <a:t> </a:t>
                      </a:r>
                      <a:r>
                        <a:rPr sz="1400" spc="-170" dirty="0">
                          <a:solidFill>
                            <a:srgbClr val="FF0000"/>
                          </a:solidFill>
                          <a:latin typeface="PMingLiU"/>
                          <a:cs typeface="PMingLiU"/>
                        </a:rPr>
                        <a:t>g</a:t>
                      </a:r>
                      <a:r>
                        <a:rPr sz="1400" spc="-170" dirty="0">
                          <a:latin typeface="PMingLiU"/>
                          <a:cs typeface="PMingLiU"/>
                        </a:rPr>
                        <a:t>@U]</a:t>
                      </a:r>
                      <a:endParaRPr sz="1400">
                        <a:latin typeface="PMingLiU"/>
                        <a:cs typeface="PMingLiU"/>
                      </a:endParaRPr>
                    </a:p>
                  </a:txBody>
                  <a:tcPr marL="0" marR="0" marT="0" marB="0">
                    <a:lnR w="6350">
                      <a:solidFill>
                        <a:srgbClr val="000000"/>
                      </a:solidFill>
                      <a:prstDash val="solid"/>
                    </a:lnR>
                  </a:tcPr>
                </a:tc>
                <a:extLst>
                  <a:ext uri="{0D108BD9-81ED-4DB2-BD59-A6C34878D82A}">
                    <a16:rowId xmlns:a16="http://schemas.microsoft.com/office/drawing/2014/main" val="10005"/>
                  </a:ext>
                </a:extLst>
              </a:tr>
              <a:tr h="269223">
                <a:tc>
                  <a:txBody>
                    <a:bodyPr/>
                    <a:lstStyle/>
                    <a:p>
                      <a:pPr marL="167005">
                        <a:lnSpc>
                          <a:spcPts val="1575"/>
                        </a:lnSpc>
                      </a:pPr>
                      <a:r>
                        <a:rPr sz="1400" spc="10" dirty="0">
                          <a:latin typeface="Arial"/>
                          <a:cs typeface="Arial"/>
                        </a:rPr>
                        <a:t>“I </a:t>
                      </a:r>
                      <a:r>
                        <a:rPr sz="1400" spc="15" dirty="0">
                          <a:latin typeface="Arial"/>
                          <a:cs typeface="Arial"/>
                        </a:rPr>
                        <a:t>can</a:t>
                      </a:r>
                      <a:r>
                        <a:rPr sz="1400" spc="-40" dirty="0">
                          <a:latin typeface="Arial"/>
                          <a:cs typeface="Arial"/>
                        </a:rPr>
                        <a:t> </a:t>
                      </a:r>
                      <a:r>
                        <a:rPr sz="1400" spc="15" dirty="0">
                          <a:latin typeface="Arial"/>
                          <a:cs typeface="Arial"/>
                        </a:rPr>
                        <a:t>come”</a:t>
                      </a:r>
                      <a:endParaRPr sz="1400">
                        <a:latin typeface="Arial"/>
                        <a:cs typeface="Arial"/>
                      </a:endParaRPr>
                    </a:p>
                  </a:txBody>
                  <a:tcPr marL="0" marR="0" marT="0" marB="0">
                    <a:lnL w="6350">
                      <a:solidFill>
                        <a:srgbClr val="000000"/>
                      </a:solidFill>
                      <a:prstDash val="solid"/>
                    </a:lnL>
                    <a:lnB w="6350">
                      <a:solidFill>
                        <a:srgbClr val="000000"/>
                      </a:solidFill>
                      <a:prstDash val="solid"/>
                    </a:lnB>
                  </a:tcPr>
                </a:tc>
                <a:tc>
                  <a:txBody>
                    <a:bodyPr/>
                    <a:lstStyle/>
                    <a:p>
                      <a:pPr marL="75565">
                        <a:lnSpc>
                          <a:spcPts val="1575"/>
                        </a:lnSpc>
                      </a:pPr>
                      <a:r>
                        <a:rPr sz="1400" spc="95" dirty="0">
                          <a:latin typeface="PMingLiU"/>
                          <a:cs typeface="PMingLiU"/>
                        </a:rPr>
                        <a:t>/aI </a:t>
                      </a:r>
                      <a:r>
                        <a:rPr sz="1400" spc="25" dirty="0">
                          <a:latin typeface="PMingLiU"/>
                          <a:cs typeface="PMingLiU"/>
                        </a:rPr>
                        <a:t>kæn</a:t>
                      </a:r>
                      <a:r>
                        <a:rPr sz="1400" spc="-150" dirty="0">
                          <a:latin typeface="PMingLiU"/>
                          <a:cs typeface="PMingLiU"/>
                        </a:rPr>
                        <a:t> </a:t>
                      </a:r>
                      <a:r>
                        <a:rPr sz="1400" spc="120" dirty="0">
                          <a:latin typeface="PMingLiU"/>
                          <a:cs typeface="PMingLiU"/>
                        </a:rPr>
                        <a:t>k2m/</a:t>
                      </a:r>
                      <a:endParaRPr sz="1400">
                        <a:latin typeface="PMingLiU"/>
                        <a:cs typeface="PMingLiU"/>
                      </a:endParaRPr>
                    </a:p>
                  </a:txBody>
                  <a:tcPr marL="0" marR="0" marT="0" marB="0">
                    <a:lnB w="6350">
                      <a:solidFill>
                        <a:srgbClr val="000000"/>
                      </a:solidFill>
                      <a:prstDash val="solid"/>
                    </a:lnB>
                  </a:tcPr>
                </a:tc>
                <a:tc>
                  <a:txBody>
                    <a:bodyPr/>
                    <a:lstStyle/>
                    <a:p>
                      <a:pPr marL="75565">
                        <a:lnSpc>
                          <a:spcPts val="1575"/>
                        </a:lnSpc>
                      </a:pPr>
                      <a:r>
                        <a:rPr sz="1400" spc="15" dirty="0">
                          <a:latin typeface="PMingLiU"/>
                          <a:cs typeface="PMingLiU"/>
                        </a:rPr>
                        <a:t>[aI </a:t>
                      </a:r>
                      <a:r>
                        <a:rPr sz="1400" spc="-85" dirty="0">
                          <a:latin typeface="PMingLiU"/>
                          <a:cs typeface="PMingLiU"/>
                        </a:rPr>
                        <a:t>kæ</a:t>
                      </a:r>
                      <a:r>
                        <a:rPr sz="1400" spc="-85" dirty="0">
                          <a:solidFill>
                            <a:srgbClr val="FF0000"/>
                          </a:solidFill>
                          <a:latin typeface="PMingLiU"/>
                          <a:cs typeface="PMingLiU"/>
                        </a:rPr>
                        <a:t>N</a:t>
                      </a:r>
                      <a:r>
                        <a:rPr sz="1400" spc="-50" dirty="0">
                          <a:solidFill>
                            <a:srgbClr val="FF0000"/>
                          </a:solidFill>
                          <a:latin typeface="PMingLiU"/>
                          <a:cs typeface="PMingLiU"/>
                        </a:rPr>
                        <a:t> </a:t>
                      </a:r>
                      <a:r>
                        <a:rPr sz="1400" spc="60" dirty="0">
                          <a:solidFill>
                            <a:srgbClr val="FF0000"/>
                          </a:solidFill>
                          <a:latin typeface="PMingLiU"/>
                          <a:cs typeface="PMingLiU"/>
                        </a:rPr>
                        <a:t>k</a:t>
                      </a:r>
                      <a:r>
                        <a:rPr sz="1400" spc="60" dirty="0">
                          <a:latin typeface="PMingLiU"/>
                          <a:cs typeface="PMingLiU"/>
                        </a:rPr>
                        <a:t>2m]</a:t>
                      </a:r>
                      <a:endParaRPr sz="1400" dirty="0">
                        <a:latin typeface="PMingLiU"/>
                        <a:cs typeface="PMingLiU"/>
                      </a:endParaRPr>
                    </a:p>
                  </a:txBody>
                  <a:tcPr marL="0" marR="0" marT="0" marB="0">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6"/>
                  </a:ext>
                </a:extLst>
              </a:tr>
            </a:tbl>
          </a:graphicData>
        </a:graphic>
      </p:graphicFrame>
      <p:pic>
        <p:nvPicPr>
          <p:cNvPr id="7" name="图片 6">
            <a:extLst>
              <a:ext uri="{FF2B5EF4-FFF2-40B4-BE49-F238E27FC236}">
                <a16:creationId xmlns:a16="http://schemas.microsoft.com/office/drawing/2014/main" id="{068B3657-AE1B-E238-FA5E-9BC1BCBC899A}"/>
              </a:ext>
            </a:extLst>
          </p:cNvPr>
          <p:cNvPicPr>
            <a:picLocks noChangeAspect="1"/>
          </p:cNvPicPr>
          <p:nvPr/>
        </p:nvPicPr>
        <p:blipFill>
          <a:blip r:embed="rId2"/>
          <a:stretch>
            <a:fillRect/>
          </a:stretch>
        </p:blipFill>
        <p:spPr>
          <a:xfrm>
            <a:off x="0" y="662710"/>
            <a:ext cx="4610100" cy="2339853"/>
          </a:xfrm>
          <a:prstGeom prst="rect">
            <a:avLst/>
          </a:prstGeom>
        </p:spPr>
      </p:pic>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t>
            </a:r>
            <a:r>
              <a:rPr sz="600" spc="-5" dirty="0">
                <a:latin typeface="Arial"/>
                <a:cs typeface="Arial"/>
              </a:rPr>
              <a:t>Allophones </a:t>
            </a:r>
            <a:r>
              <a:rPr sz="600" spc="-5" dirty="0">
                <a:solidFill>
                  <a:srgbClr val="606074"/>
                </a:solidFill>
                <a:latin typeface="Arial"/>
                <a:cs typeface="Arial"/>
              </a:rPr>
              <a:t>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42401"/>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5" dirty="0"/>
              <a:t>有什么变化？</a:t>
            </a:r>
            <a:endParaRPr spc="5" dirty="0"/>
          </a:p>
        </p:txBody>
      </p:sp>
      <p:sp>
        <p:nvSpPr>
          <p:cNvPr id="4" name="object 4"/>
          <p:cNvSpPr txBox="1"/>
          <p:nvPr/>
        </p:nvSpPr>
        <p:spPr>
          <a:xfrm>
            <a:off x="1457401" y="1221864"/>
            <a:ext cx="1718945" cy="232756"/>
          </a:xfrm>
          <a:prstGeom prst="rect">
            <a:avLst/>
          </a:prstGeom>
        </p:spPr>
        <p:txBody>
          <a:bodyPr vert="horz" wrap="square" lIns="0" tIns="17145" rIns="0" bIns="0" rtlCol="0">
            <a:spAutoFit/>
          </a:bodyPr>
          <a:lstStyle/>
          <a:p>
            <a:pPr marL="12700" algn="ctr">
              <a:lnSpc>
                <a:spcPct val="100000"/>
              </a:lnSpc>
              <a:spcBef>
                <a:spcPts val="135"/>
              </a:spcBef>
            </a:pPr>
            <a:r>
              <a:rPr sz="1400" spc="204" dirty="0">
                <a:latin typeface="Arial" panose="020B0604020202020204" pitchFamily="34" charset="0"/>
                <a:cs typeface="Arial" panose="020B0604020202020204" pitchFamily="34" charset="0"/>
              </a:rPr>
              <a:t>/n/ </a:t>
            </a:r>
            <a:r>
              <a:rPr lang="zh-CN" altLang="en-US" sz="1400" spc="10" dirty="0">
                <a:latin typeface="Arial" panose="020B0604020202020204" pitchFamily="34" charset="0"/>
                <a:cs typeface="Arial" panose="020B0604020202020204" pitchFamily="34" charset="0"/>
              </a:rPr>
              <a:t>的发音状况：</a:t>
            </a:r>
            <a:endParaRPr sz="1400" dirty="0">
              <a:latin typeface="Arial" panose="020B0604020202020204" pitchFamily="34" charset="0"/>
              <a:cs typeface="Arial" panose="020B0604020202020204" pitchFamily="34" charset="0"/>
            </a:endParaRPr>
          </a:p>
        </p:txBody>
      </p:sp>
      <p:grpSp>
        <p:nvGrpSpPr>
          <p:cNvPr id="5" name="object 5"/>
          <p:cNvGrpSpPr/>
          <p:nvPr/>
        </p:nvGrpSpPr>
        <p:grpSpPr>
          <a:xfrm>
            <a:off x="1171143" y="1485087"/>
            <a:ext cx="2291080" cy="471805"/>
            <a:chOff x="1171143" y="1485087"/>
            <a:chExt cx="2291080" cy="471805"/>
          </a:xfrm>
        </p:grpSpPr>
        <p:sp>
          <p:nvSpPr>
            <p:cNvPr id="6" name="object 6"/>
            <p:cNvSpPr/>
            <p:nvPr/>
          </p:nvSpPr>
          <p:spPr>
            <a:xfrm>
              <a:off x="2314130" y="14876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 name="object 7"/>
            <p:cNvSpPr/>
            <p:nvPr/>
          </p:nvSpPr>
          <p:spPr>
            <a:xfrm>
              <a:off x="2316670" y="14886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 name="object 8"/>
            <p:cNvSpPr/>
            <p:nvPr/>
          </p:nvSpPr>
          <p:spPr>
            <a:xfrm>
              <a:off x="2319197" y="14896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 name="object 9"/>
            <p:cNvSpPr/>
            <p:nvPr/>
          </p:nvSpPr>
          <p:spPr>
            <a:xfrm>
              <a:off x="2321737" y="14907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 name="object 10"/>
            <p:cNvSpPr/>
            <p:nvPr/>
          </p:nvSpPr>
          <p:spPr>
            <a:xfrm>
              <a:off x="2324265" y="14917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 name="object 11"/>
            <p:cNvSpPr/>
            <p:nvPr/>
          </p:nvSpPr>
          <p:spPr>
            <a:xfrm>
              <a:off x="2326805" y="14927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 name="object 12"/>
            <p:cNvSpPr/>
            <p:nvPr/>
          </p:nvSpPr>
          <p:spPr>
            <a:xfrm>
              <a:off x="2329345" y="149382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 name="object 13"/>
            <p:cNvSpPr/>
            <p:nvPr/>
          </p:nvSpPr>
          <p:spPr>
            <a:xfrm>
              <a:off x="2331872" y="14948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 name="object 14"/>
            <p:cNvSpPr/>
            <p:nvPr/>
          </p:nvSpPr>
          <p:spPr>
            <a:xfrm>
              <a:off x="2334412" y="14958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 name="object 15"/>
            <p:cNvSpPr/>
            <p:nvPr/>
          </p:nvSpPr>
          <p:spPr>
            <a:xfrm>
              <a:off x="2336939" y="14969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 name="object 16"/>
            <p:cNvSpPr/>
            <p:nvPr/>
          </p:nvSpPr>
          <p:spPr>
            <a:xfrm>
              <a:off x="2339479" y="14979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7" name="object 17"/>
            <p:cNvSpPr/>
            <p:nvPr/>
          </p:nvSpPr>
          <p:spPr>
            <a:xfrm>
              <a:off x="2342007" y="14989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 name="object 18"/>
            <p:cNvSpPr/>
            <p:nvPr/>
          </p:nvSpPr>
          <p:spPr>
            <a:xfrm>
              <a:off x="2344547" y="15000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 name="object 19"/>
            <p:cNvSpPr/>
            <p:nvPr/>
          </p:nvSpPr>
          <p:spPr>
            <a:xfrm>
              <a:off x="2347074" y="15010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 name="object 20"/>
            <p:cNvSpPr/>
            <p:nvPr/>
          </p:nvSpPr>
          <p:spPr>
            <a:xfrm>
              <a:off x="2349614" y="15020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 name="object 21"/>
            <p:cNvSpPr/>
            <p:nvPr/>
          </p:nvSpPr>
          <p:spPr>
            <a:xfrm>
              <a:off x="2352141" y="15031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 name="object 22"/>
            <p:cNvSpPr/>
            <p:nvPr/>
          </p:nvSpPr>
          <p:spPr>
            <a:xfrm>
              <a:off x="2354681" y="15041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 name="object 23"/>
            <p:cNvSpPr/>
            <p:nvPr/>
          </p:nvSpPr>
          <p:spPr>
            <a:xfrm>
              <a:off x="2357221" y="15052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 name="object 24"/>
            <p:cNvSpPr/>
            <p:nvPr/>
          </p:nvSpPr>
          <p:spPr>
            <a:xfrm>
              <a:off x="2359748" y="15062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 name="object 25"/>
            <p:cNvSpPr/>
            <p:nvPr/>
          </p:nvSpPr>
          <p:spPr>
            <a:xfrm>
              <a:off x="2362288" y="15072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 name="object 26"/>
            <p:cNvSpPr/>
            <p:nvPr/>
          </p:nvSpPr>
          <p:spPr>
            <a:xfrm>
              <a:off x="2364816" y="15083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 name="object 27"/>
            <p:cNvSpPr/>
            <p:nvPr/>
          </p:nvSpPr>
          <p:spPr>
            <a:xfrm>
              <a:off x="2367356" y="15093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 name="object 28"/>
            <p:cNvSpPr/>
            <p:nvPr/>
          </p:nvSpPr>
          <p:spPr>
            <a:xfrm>
              <a:off x="2369883" y="15103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9" name="object 29"/>
            <p:cNvSpPr/>
            <p:nvPr/>
          </p:nvSpPr>
          <p:spPr>
            <a:xfrm>
              <a:off x="2372423" y="15114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0" name="object 30"/>
            <p:cNvSpPr/>
            <p:nvPr/>
          </p:nvSpPr>
          <p:spPr>
            <a:xfrm>
              <a:off x="2374950" y="15124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1" name="object 31"/>
            <p:cNvSpPr/>
            <p:nvPr/>
          </p:nvSpPr>
          <p:spPr>
            <a:xfrm>
              <a:off x="2377490" y="15134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2" name="object 32"/>
            <p:cNvSpPr/>
            <p:nvPr/>
          </p:nvSpPr>
          <p:spPr>
            <a:xfrm>
              <a:off x="2380030" y="15145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3" name="object 33"/>
            <p:cNvSpPr/>
            <p:nvPr/>
          </p:nvSpPr>
          <p:spPr>
            <a:xfrm>
              <a:off x="2382558" y="15155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4" name="object 34"/>
            <p:cNvSpPr/>
            <p:nvPr/>
          </p:nvSpPr>
          <p:spPr>
            <a:xfrm>
              <a:off x="2385098" y="15165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5" name="object 35"/>
            <p:cNvSpPr/>
            <p:nvPr/>
          </p:nvSpPr>
          <p:spPr>
            <a:xfrm>
              <a:off x="2387625" y="15176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6" name="object 36"/>
            <p:cNvSpPr/>
            <p:nvPr/>
          </p:nvSpPr>
          <p:spPr>
            <a:xfrm>
              <a:off x="2390165" y="15186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7" name="object 37"/>
            <p:cNvSpPr/>
            <p:nvPr/>
          </p:nvSpPr>
          <p:spPr>
            <a:xfrm>
              <a:off x="2392692" y="15196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8" name="object 38"/>
            <p:cNvSpPr/>
            <p:nvPr/>
          </p:nvSpPr>
          <p:spPr>
            <a:xfrm>
              <a:off x="2395232" y="15207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9" name="object 39"/>
            <p:cNvSpPr/>
            <p:nvPr/>
          </p:nvSpPr>
          <p:spPr>
            <a:xfrm>
              <a:off x="2397760" y="15217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0" name="object 40"/>
            <p:cNvSpPr/>
            <p:nvPr/>
          </p:nvSpPr>
          <p:spPr>
            <a:xfrm>
              <a:off x="2400300" y="15227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1" name="object 41"/>
            <p:cNvSpPr/>
            <p:nvPr/>
          </p:nvSpPr>
          <p:spPr>
            <a:xfrm>
              <a:off x="2402840" y="15238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2" name="object 42"/>
            <p:cNvSpPr/>
            <p:nvPr/>
          </p:nvSpPr>
          <p:spPr>
            <a:xfrm>
              <a:off x="2405367" y="15248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3" name="object 43"/>
            <p:cNvSpPr/>
            <p:nvPr/>
          </p:nvSpPr>
          <p:spPr>
            <a:xfrm>
              <a:off x="2407907" y="15258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4" name="object 44"/>
            <p:cNvSpPr/>
            <p:nvPr/>
          </p:nvSpPr>
          <p:spPr>
            <a:xfrm>
              <a:off x="2410434" y="15269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5" name="object 45"/>
            <p:cNvSpPr/>
            <p:nvPr/>
          </p:nvSpPr>
          <p:spPr>
            <a:xfrm>
              <a:off x="2412974" y="15279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6" name="object 46"/>
            <p:cNvSpPr/>
            <p:nvPr/>
          </p:nvSpPr>
          <p:spPr>
            <a:xfrm>
              <a:off x="2415501" y="15289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7" name="object 47"/>
            <p:cNvSpPr/>
            <p:nvPr/>
          </p:nvSpPr>
          <p:spPr>
            <a:xfrm>
              <a:off x="2418041" y="15300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8" name="object 48"/>
            <p:cNvSpPr/>
            <p:nvPr/>
          </p:nvSpPr>
          <p:spPr>
            <a:xfrm>
              <a:off x="2420569" y="15310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9" name="object 49"/>
            <p:cNvSpPr/>
            <p:nvPr/>
          </p:nvSpPr>
          <p:spPr>
            <a:xfrm>
              <a:off x="2423109" y="15321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0" name="object 50"/>
            <p:cNvSpPr/>
            <p:nvPr/>
          </p:nvSpPr>
          <p:spPr>
            <a:xfrm>
              <a:off x="2425649" y="15331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1" name="object 51"/>
            <p:cNvSpPr/>
            <p:nvPr/>
          </p:nvSpPr>
          <p:spPr>
            <a:xfrm>
              <a:off x="2428176" y="15341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2" name="object 52"/>
            <p:cNvSpPr/>
            <p:nvPr/>
          </p:nvSpPr>
          <p:spPr>
            <a:xfrm>
              <a:off x="2430716" y="15352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3" name="object 53"/>
            <p:cNvSpPr/>
            <p:nvPr/>
          </p:nvSpPr>
          <p:spPr>
            <a:xfrm>
              <a:off x="2433243" y="15362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4" name="object 54"/>
            <p:cNvSpPr/>
            <p:nvPr/>
          </p:nvSpPr>
          <p:spPr>
            <a:xfrm>
              <a:off x="2435783" y="15372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5" name="object 55"/>
            <p:cNvSpPr/>
            <p:nvPr/>
          </p:nvSpPr>
          <p:spPr>
            <a:xfrm>
              <a:off x="2438311" y="153831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6" name="object 56"/>
            <p:cNvSpPr/>
            <p:nvPr/>
          </p:nvSpPr>
          <p:spPr>
            <a:xfrm>
              <a:off x="2440851" y="15393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7" name="object 57"/>
            <p:cNvSpPr/>
            <p:nvPr/>
          </p:nvSpPr>
          <p:spPr>
            <a:xfrm>
              <a:off x="2443378" y="15403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8" name="object 58"/>
            <p:cNvSpPr/>
            <p:nvPr/>
          </p:nvSpPr>
          <p:spPr>
            <a:xfrm>
              <a:off x="2445918" y="15414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9" name="object 59"/>
            <p:cNvSpPr/>
            <p:nvPr/>
          </p:nvSpPr>
          <p:spPr>
            <a:xfrm>
              <a:off x="2448458" y="15424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0" name="object 60"/>
            <p:cNvSpPr/>
            <p:nvPr/>
          </p:nvSpPr>
          <p:spPr>
            <a:xfrm>
              <a:off x="2450985" y="15434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1" name="object 61"/>
            <p:cNvSpPr/>
            <p:nvPr/>
          </p:nvSpPr>
          <p:spPr>
            <a:xfrm>
              <a:off x="2453525" y="15445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2" name="object 62"/>
            <p:cNvSpPr/>
            <p:nvPr/>
          </p:nvSpPr>
          <p:spPr>
            <a:xfrm>
              <a:off x="2456053" y="15455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3" name="object 63"/>
            <p:cNvSpPr/>
            <p:nvPr/>
          </p:nvSpPr>
          <p:spPr>
            <a:xfrm>
              <a:off x="2458593" y="15465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4" name="object 64"/>
            <p:cNvSpPr/>
            <p:nvPr/>
          </p:nvSpPr>
          <p:spPr>
            <a:xfrm>
              <a:off x="2461120" y="15476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5" name="object 65"/>
            <p:cNvSpPr/>
            <p:nvPr/>
          </p:nvSpPr>
          <p:spPr>
            <a:xfrm>
              <a:off x="2463660" y="15486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6" name="object 66"/>
            <p:cNvSpPr/>
            <p:nvPr/>
          </p:nvSpPr>
          <p:spPr>
            <a:xfrm>
              <a:off x="2466187" y="15496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7" name="object 67"/>
            <p:cNvSpPr/>
            <p:nvPr/>
          </p:nvSpPr>
          <p:spPr>
            <a:xfrm>
              <a:off x="2468727" y="15507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8" name="object 68"/>
            <p:cNvSpPr/>
            <p:nvPr/>
          </p:nvSpPr>
          <p:spPr>
            <a:xfrm>
              <a:off x="2471267" y="15517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9" name="object 69"/>
            <p:cNvSpPr/>
            <p:nvPr/>
          </p:nvSpPr>
          <p:spPr>
            <a:xfrm>
              <a:off x="2473794" y="15527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0" name="object 70"/>
            <p:cNvSpPr/>
            <p:nvPr/>
          </p:nvSpPr>
          <p:spPr>
            <a:xfrm>
              <a:off x="2476334" y="15538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1" name="object 71"/>
            <p:cNvSpPr/>
            <p:nvPr/>
          </p:nvSpPr>
          <p:spPr>
            <a:xfrm>
              <a:off x="2478862" y="15548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2" name="object 72"/>
            <p:cNvSpPr/>
            <p:nvPr/>
          </p:nvSpPr>
          <p:spPr>
            <a:xfrm>
              <a:off x="2481402" y="15558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3" name="object 73"/>
            <p:cNvSpPr/>
            <p:nvPr/>
          </p:nvSpPr>
          <p:spPr>
            <a:xfrm>
              <a:off x="2483929" y="15569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4" name="object 74"/>
            <p:cNvSpPr/>
            <p:nvPr/>
          </p:nvSpPr>
          <p:spPr>
            <a:xfrm>
              <a:off x="2486469" y="15579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5" name="object 75"/>
            <p:cNvSpPr/>
            <p:nvPr/>
          </p:nvSpPr>
          <p:spPr>
            <a:xfrm>
              <a:off x="2488996" y="15590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6" name="object 76"/>
            <p:cNvSpPr/>
            <p:nvPr/>
          </p:nvSpPr>
          <p:spPr>
            <a:xfrm>
              <a:off x="2491536" y="15600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7" name="object 77"/>
            <p:cNvSpPr/>
            <p:nvPr/>
          </p:nvSpPr>
          <p:spPr>
            <a:xfrm>
              <a:off x="2494076" y="15610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8" name="object 78"/>
            <p:cNvSpPr/>
            <p:nvPr/>
          </p:nvSpPr>
          <p:spPr>
            <a:xfrm>
              <a:off x="2496604" y="15621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9" name="object 79"/>
            <p:cNvSpPr/>
            <p:nvPr/>
          </p:nvSpPr>
          <p:spPr>
            <a:xfrm>
              <a:off x="2499144" y="15631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0" name="object 80"/>
            <p:cNvSpPr/>
            <p:nvPr/>
          </p:nvSpPr>
          <p:spPr>
            <a:xfrm>
              <a:off x="2501671" y="15641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1" name="object 81"/>
            <p:cNvSpPr/>
            <p:nvPr/>
          </p:nvSpPr>
          <p:spPr>
            <a:xfrm>
              <a:off x="2504211" y="15652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2" name="object 82"/>
            <p:cNvSpPr/>
            <p:nvPr/>
          </p:nvSpPr>
          <p:spPr>
            <a:xfrm>
              <a:off x="2506738" y="15662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3" name="object 83"/>
            <p:cNvSpPr/>
            <p:nvPr/>
          </p:nvSpPr>
          <p:spPr>
            <a:xfrm>
              <a:off x="2509278" y="15672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4" name="object 84"/>
            <p:cNvSpPr/>
            <p:nvPr/>
          </p:nvSpPr>
          <p:spPr>
            <a:xfrm>
              <a:off x="2511806" y="15683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5" name="object 85"/>
            <p:cNvSpPr/>
            <p:nvPr/>
          </p:nvSpPr>
          <p:spPr>
            <a:xfrm>
              <a:off x="2514346" y="15693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6" name="object 86"/>
            <p:cNvSpPr/>
            <p:nvPr/>
          </p:nvSpPr>
          <p:spPr>
            <a:xfrm>
              <a:off x="2516873" y="15703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7" name="object 87"/>
            <p:cNvSpPr/>
            <p:nvPr/>
          </p:nvSpPr>
          <p:spPr>
            <a:xfrm>
              <a:off x="2519413" y="15714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8" name="object 88"/>
            <p:cNvSpPr/>
            <p:nvPr/>
          </p:nvSpPr>
          <p:spPr>
            <a:xfrm>
              <a:off x="2521953" y="15724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9" name="object 89"/>
            <p:cNvSpPr/>
            <p:nvPr/>
          </p:nvSpPr>
          <p:spPr>
            <a:xfrm>
              <a:off x="2524480" y="15734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0" name="object 90"/>
            <p:cNvSpPr/>
            <p:nvPr/>
          </p:nvSpPr>
          <p:spPr>
            <a:xfrm>
              <a:off x="2527020" y="15745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1" name="object 91"/>
            <p:cNvSpPr/>
            <p:nvPr/>
          </p:nvSpPr>
          <p:spPr>
            <a:xfrm>
              <a:off x="2529547" y="15755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2" name="object 92"/>
            <p:cNvSpPr/>
            <p:nvPr/>
          </p:nvSpPr>
          <p:spPr>
            <a:xfrm>
              <a:off x="2532087" y="15765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3" name="object 93"/>
            <p:cNvSpPr/>
            <p:nvPr/>
          </p:nvSpPr>
          <p:spPr>
            <a:xfrm>
              <a:off x="2534615" y="15776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4" name="object 94"/>
            <p:cNvSpPr/>
            <p:nvPr/>
          </p:nvSpPr>
          <p:spPr>
            <a:xfrm>
              <a:off x="2537155" y="15786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5" name="object 95"/>
            <p:cNvSpPr/>
            <p:nvPr/>
          </p:nvSpPr>
          <p:spPr>
            <a:xfrm>
              <a:off x="2539682" y="15796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6" name="object 96"/>
            <p:cNvSpPr/>
            <p:nvPr/>
          </p:nvSpPr>
          <p:spPr>
            <a:xfrm>
              <a:off x="2542222" y="15807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7" name="object 97"/>
            <p:cNvSpPr/>
            <p:nvPr/>
          </p:nvSpPr>
          <p:spPr>
            <a:xfrm>
              <a:off x="2544762" y="15817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8" name="object 98"/>
            <p:cNvSpPr/>
            <p:nvPr/>
          </p:nvSpPr>
          <p:spPr>
            <a:xfrm>
              <a:off x="2547289" y="15828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9" name="object 99"/>
            <p:cNvSpPr/>
            <p:nvPr/>
          </p:nvSpPr>
          <p:spPr>
            <a:xfrm>
              <a:off x="2549829" y="15838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0" name="object 100"/>
            <p:cNvSpPr/>
            <p:nvPr/>
          </p:nvSpPr>
          <p:spPr>
            <a:xfrm>
              <a:off x="2552357" y="15848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1" name="object 101"/>
            <p:cNvSpPr/>
            <p:nvPr/>
          </p:nvSpPr>
          <p:spPr>
            <a:xfrm>
              <a:off x="2554897" y="15858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2" name="object 102"/>
            <p:cNvSpPr/>
            <p:nvPr/>
          </p:nvSpPr>
          <p:spPr>
            <a:xfrm>
              <a:off x="2557424" y="15869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3" name="object 103"/>
            <p:cNvSpPr/>
            <p:nvPr/>
          </p:nvSpPr>
          <p:spPr>
            <a:xfrm>
              <a:off x="2559964" y="15879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4" name="object 104"/>
            <p:cNvSpPr/>
            <p:nvPr/>
          </p:nvSpPr>
          <p:spPr>
            <a:xfrm>
              <a:off x="2562491" y="15889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5" name="object 105"/>
            <p:cNvSpPr/>
            <p:nvPr/>
          </p:nvSpPr>
          <p:spPr>
            <a:xfrm>
              <a:off x="2565031" y="15900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6" name="object 106"/>
            <p:cNvSpPr/>
            <p:nvPr/>
          </p:nvSpPr>
          <p:spPr>
            <a:xfrm>
              <a:off x="2567571" y="15910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7" name="object 107"/>
            <p:cNvSpPr/>
            <p:nvPr/>
          </p:nvSpPr>
          <p:spPr>
            <a:xfrm>
              <a:off x="2570099" y="15921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8" name="object 108"/>
            <p:cNvSpPr/>
            <p:nvPr/>
          </p:nvSpPr>
          <p:spPr>
            <a:xfrm>
              <a:off x="2572638" y="15931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9" name="object 109"/>
            <p:cNvSpPr/>
            <p:nvPr/>
          </p:nvSpPr>
          <p:spPr>
            <a:xfrm>
              <a:off x="2575166" y="15941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0" name="object 110"/>
            <p:cNvSpPr/>
            <p:nvPr/>
          </p:nvSpPr>
          <p:spPr>
            <a:xfrm>
              <a:off x="2577706" y="15952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1" name="object 111"/>
            <p:cNvSpPr/>
            <p:nvPr/>
          </p:nvSpPr>
          <p:spPr>
            <a:xfrm>
              <a:off x="2580233" y="15962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2" name="object 112"/>
            <p:cNvSpPr/>
            <p:nvPr/>
          </p:nvSpPr>
          <p:spPr>
            <a:xfrm>
              <a:off x="2582773" y="15972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3" name="object 113"/>
            <p:cNvSpPr/>
            <p:nvPr/>
          </p:nvSpPr>
          <p:spPr>
            <a:xfrm>
              <a:off x="2585300" y="15983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4" name="object 114"/>
            <p:cNvSpPr/>
            <p:nvPr/>
          </p:nvSpPr>
          <p:spPr>
            <a:xfrm>
              <a:off x="2587840" y="15993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5" name="object 115"/>
            <p:cNvSpPr/>
            <p:nvPr/>
          </p:nvSpPr>
          <p:spPr>
            <a:xfrm>
              <a:off x="2590380" y="16003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6" name="object 116"/>
            <p:cNvSpPr/>
            <p:nvPr/>
          </p:nvSpPr>
          <p:spPr>
            <a:xfrm>
              <a:off x="2592908" y="16014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7" name="object 117"/>
            <p:cNvSpPr/>
            <p:nvPr/>
          </p:nvSpPr>
          <p:spPr>
            <a:xfrm>
              <a:off x="2595448" y="16024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8" name="object 118"/>
            <p:cNvSpPr/>
            <p:nvPr/>
          </p:nvSpPr>
          <p:spPr>
            <a:xfrm>
              <a:off x="2597975" y="16034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9" name="object 119"/>
            <p:cNvSpPr/>
            <p:nvPr/>
          </p:nvSpPr>
          <p:spPr>
            <a:xfrm>
              <a:off x="2600515" y="16045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0" name="object 120"/>
            <p:cNvSpPr/>
            <p:nvPr/>
          </p:nvSpPr>
          <p:spPr>
            <a:xfrm>
              <a:off x="2603042" y="16055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1" name="object 121"/>
            <p:cNvSpPr/>
            <p:nvPr/>
          </p:nvSpPr>
          <p:spPr>
            <a:xfrm>
              <a:off x="2605582" y="16065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2" name="object 122"/>
            <p:cNvSpPr/>
            <p:nvPr/>
          </p:nvSpPr>
          <p:spPr>
            <a:xfrm>
              <a:off x="2608110" y="16076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3" name="object 123"/>
            <p:cNvSpPr/>
            <p:nvPr/>
          </p:nvSpPr>
          <p:spPr>
            <a:xfrm>
              <a:off x="2610650" y="16086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4" name="object 124"/>
            <p:cNvSpPr/>
            <p:nvPr/>
          </p:nvSpPr>
          <p:spPr>
            <a:xfrm>
              <a:off x="2613190" y="16096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5" name="object 125"/>
            <p:cNvSpPr/>
            <p:nvPr/>
          </p:nvSpPr>
          <p:spPr>
            <a:xfrm>
              <a:off x="2615717" y="16107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6" name="object 126"/>
            <p:cNvSpPr/>
            <p:nvPr/>
          </p:nvSpPr>
          <p:spPr>
            <a:xfrm>
              <a:off x="2618257" y="16117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7" name="object 127"/>
            <p:cNvSpPr/>
            <p:nvPr/>
          </p:nvSpPr>
          <p:spPr>
            <a:xfrm>
              <a:off x="2620784" y="16127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8" name="object 128"/>
            <p:cNvSpPr/>
            <p:nvPr/>
          </p:nvSpPr>
          <p:spPr>
            <a:xfrm>
              <a:off x="2623324" y="16138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9" name="object 129"/>
            <p:cNvSpPr/>
            <p:nvPr/>
          </p:nvSpPr>
          <p:spPr>
            <a:xfrm>
              <a:off x="2625852" y="16148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0" name="object 130"/>
            <p:cNvSpPr/>
            <p:nvPr/>
          </p:nvSpPr>
          <p:spPr>
            <a:xfrm>
              <a:off x="2628392" y="16159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1" name="object 131"/>
            <p:cNvSpPr/>
            <p:nvPr/>
          </p:nvSpPr>
          <p:spPr>
            <a:xfrm>
              <a:off x="2630919" y="16169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2" name="object 132"/>
            <p:cNvSpPr/>
            <p:nvPr/>
          </p:nvSpPr>
          <p:spPr>
            <a:xfrm>
              <a:off x="2633459" y="16179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3" name="object 133"/>
            <p:cNvSpPr/>
            <p:nvPr/>
          </p:nvSpPr>
          <p:spPr>
            <a:xfrm>
              <a:off x="2635999" y="16190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4" name="object 134"/>
            <p:cNvSpPr/>
            <p:nvPr/>
          </p:nvSpPr>
          <p:spPr>
            <a:xfrm>
              <a:off x="2638526" y="16200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5" name="object 135"/>
            <p:cNvSpPr/>
            <p:nvPr/>
          </p:nvSpPr>
          <p:spPr>
            <a:xfrm>
              <a:off x="2641066" y="16210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6" name="object 136"/>
            <p:cNvSpPr/>
            <p:nvPr/>
          </p:nvSpPr>
          <p:spPr>
            <a:xfrm>
              <a:off x="2643593" y="16221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7" name="object 137"/>
            <p:cNvSpPr/>
            <p:nvPr/>
          </p:nvSpPr>
          <p:spPr>
            <a:xfrm>
              <a:off x="2646133" y="16231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8" name="object 138"/>
            <p:cNvSpPr/>
            <p:nvPr/>
          </p:nvSpPr>
          <p:spPr>
            <a:xfrm>
              <a:off x="2648661" y="16241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9" name="object 139"/>
            <p:cNvSpPr/>
            <p:nvPr/>
          </p:nvSpPr>
          <p:spPr>
            <a:xfrm>
              <a:off x="2651201" y="16252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0" name="object 140"/>
            <p:cNvSpPr/>
            <p:nvPr/>
          </p:nvSpPr>
          <p:spPr>
            <a:xfrm>
              <a:off x="2653728" y="16262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1" name="object 141"/>
            <p:cNvSpPr/>
            <p:nvPr/>
          </p:nvSpPr>
          <p:spPr>
            <a:xfrm>
              <a:off x="2656268" y="16272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2" name="object 142"/>
            <p:cNvSpPr/>
            <p:nvPr/>
          </p:nvSpPr>
          <p:spPr>
            <a:xfrm>
              <a:off x="2658808" y="16283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3" name="object 143"/>
            <p:cNvSpPr/>
            <p:nvPr/>
          </p:nvSpPr>
          <p:spPr>
            <a:xfrm>
              <a:off x="2661335" y="16293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4" name="object 144"/>
            <p:cNvSpPr/>
            <p:nvPr/>
          </p:nvSpPr>
          <p:spPr>
            <a:xfrm>
              <a:off x="2663875" y="16303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5" name="object 145"/>
            <p:cNvSpPr/>
            <p:nvPr/>
          </p:nvSpPr>
          <p:spPr>
            <a:xfrm>
              <a:off x="2666403" y="16314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6" name="object 146"/>
            <p:cNvSpPr/>
            <p:nvPr/>
          </p:nvSpPr>
          <p:spPr>
            <a:xfrm>
              <a:off x="2668943" y="16324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7" name="object 147"/>
            <p:cNvSpPr/>
            <p:nvPr/>
          </p:nvSpPr>
          <p:spPr>
            <a:xfrm>
              <a:off x="2671470" y="16334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8" name="object 148"/>
            <p:cNvSpPr/>
            <p:nvPr/>
          </p:nvSpPr>
          <p:spPr>
            <a:xfrm>
              <a:off x="2674010" y="16345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9" name="object 149"/>
            <p:cNvSpPr/>
            <p:nvPr/>
          </p:nvSpPr>
          <p:spPr>
            <a:xfrm>
              <a:off x="2676537" y="16355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0" name="object 150"/>
            <p:cNvSpPr/>
            <p:nvPr/>
          </p:nvSpPr>
          <p:spPr>
            <a:xfrm>
              <a:off x="2679077" y="16365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1" name="object 151"/>
            <p:cNvSpPr/>
            <p:nvPr/>
          </p:nvSpPr>
          <p:spPr>
            <a:xfrm>
              <a:off x="2681605" y="16376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2" name="object 152"/>
            <p:cNvSpPr/>
            <p:nvPr/>
          </p:nvSpPr>
          <p:spPr>
            <a:xfrm>
              <a:off x="2684145" y="16386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3" name="object 153"/>
            <p:cNvSpPr/>
            <p:nvPr/>
          </p:nvSpPr>
          <p:spPr>
            <a:xfrm>
              <a:off x="2686685" y="163969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4" name="object 154"/>
            <p:cNvSpPr/>
            <p:nvPr/>
          </p:nvSpPr>
          <p:spPr>
            <a:xfrm>
              <a:off x="2689212" y="16407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5" name="object 155"/>
            <p:cNvSpPr/>
            <p:nvPr/>
          </p:nvSpPr>
          <p:spPr>
            <a:xfrm>
              <a:off x="2691752" y="16417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6" name="object 156"/>
            <p:cNvSpPr/>
            <p:nvPr/>
          </p:nvSpPr>
          <p:spPr>
            <a:xfrm>
              <a:off x="2694279" y="16428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7" name="object 157"/>
            <p:cNvSpPr/>
            <p:nvPr/>
          </p:nvSpPr>
          <p:spPr>
            <a:xfrm>
              <a:off x="2696819" y="16438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8" name="object 158"/>
            <p:cNvSpPr/>
            <p:nvPr/>
          </p:nvSpPr>
          <p:spPr>
            <a:xfrm>
              <a:off x="2699346" y="16448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9" name="object 159"/>
            <p:cNvSpPr/>
            <p:nvPr/>
          </p:nvSpPr>
          <p:spPr>
            <a:xfrm>
              <a:off x="2701886" y="16459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0" name="object 160"/>
            <p:cNvSpPr/>
            <p:nvPr/>
          </p:nvSpPr>
          <p:spPr>
            <a:xfrm>
              <a:off x="2704414" y="16469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1" name="object 161"/>
            <p:cNvSpPr/>
            <p:nvPr/>
          </p:nvSpPr>
          <p:spPr>
            <a:xfrm>
              <a:off x="2706954" y="16479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2" name="object 162"/>
            <p:cNvSpPr/>
            <p:nvPr/>
          </p:nvSpPr>
          <p:spPr>
            <a:xfrm>
              <a:off x="2709494" y="16490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3" name="object 163"/>
            <p:cNvSpPr/>
            <p:nvPr/>
          </p:nvSpPr>
          <p:spPr>
            <a:xfrm>
              <a:off x="2712021" y="16500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4" name="object 164"/>
            <p:cNvSpPr/>
            <p:nvPr/>
          </p:nvSpPr>
          <p:spPr>
            <a:xfrm>
              <a:off x="2714561" y="16510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5" name="object 165"/>
            <p:cNvSpPr/>
            <p:nvPr/>
          </p:nvSpPr>
          <p:spPr>
            <a:xfrm>
              <a:off x="2717088" y="16521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6" name="object 166"/>
            <p:cNvSpPr/>
            <p:nvPr/>
          </p:nvSpPr>
          <p:spPr>
            <a:xfrm>
              <a:off x="2719628" y="16531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7" name="object 167"/>
            <p:cNvSpPr/>
            <p:nvPr/>
          </p:nvSpPr>
          <p:spPr>
            <a:xfrm>
              <a:off x="2722156" y="16541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8" name="object 168"/>
            <p:cNvSpPr/>
            <p:nvPr/>
          </p:nvSpPr>
          <p:spPr>
            <a:xfrm>
              <a:off x="2724696" y="16552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69" name="object 169"/>
            <p:cNvSpPr/>
            <p:nvPr/>
          </p:nvSpPr>
          <p:spPr>
            <a:xfrm>
              <a:off x="2727223" y="165625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70" name="object 170"/>
            <p:cNvSpPr/>
            <p:nvPr/>
          </p:nvSpPr>
          <p:spPr>
            <a:xfrm>
              <a:off x="2729763" y="16572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71" name="object 171"/>
            <p:cNvSpPr/>
            <p:nvPr/>
          </p:nvSpPr>
          <p:spPr>
            <a:xfrm>
              <a:off x="2732303" y="16583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72" name="object 172"/>
            <p:cNvSpPr/>
            <p:nvPr/>
          </p:nvSpPr>
          <p:spPr>
            <a:xfrm>
              <a:off x="2734830" y="16593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73" name="object 173"/>
            <p:cNvSpPr/>
            <p:nvPr/>
          </p:nvSpPr>
          <p:spPr>
            <a:xfrm>
              <a:off x="2737370" y="16603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74" name="object 174"/>
            <p:cNvSpPr/>
            <p:nvPr/>
          </p:nvSpPr>
          <p:spPr>
            <a:xfrm>
              <a:off x="2739898" y="16614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75" name="object 175"/>
            <p:cNvSpPr/>
            <p:nvPr/>
          </p:nvSpPr>
          <p:spPr>
            <a:xfrm>
              <a:off x="2742438" y="16624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76" name="object 176"/>
            <p:cNvSpPr/>
            <p:nvPr/>
          </p:nvSpPr>
          <p:spPr>
            <a:xfrm>
              <a:off x="2744965" y="16634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77" name="object 177"/>
            <p:cNvSpPr/>
            <p:nvPr/>
          </p:nvSpPr>
          <p:spPr>
            <a:xfrm>
              <a:off x="2747505" y="16645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78" name="object 178"/>
            <p:cNvSpPr/>
            <p:nvPr/>
          </p:nvSpPr>
          <p:spPr>
            <a:xfrm>
              <a:off x="2750032" y="16655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79" name="object 179"/>
            <p:cNvSpPr/>
            <p:nvPr/>
          </p:nvSpPr>
          <p:spPr>
            <a:xfrm>
              <a:off x="2752572" y="16665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0" name="object 180"/>
            <p:cNvSpPr/>
            <p:nvPr/>
          </p:nvSpPr>
          <p:spPr>
            <a:xfrm>
              <a:off x="2755112" y="16676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1" name="object 181"/>
            <p:cNvSpPr/>
            <p:nvPr/>
          </p:nvSpPr>
          <p:spPr>
            <a:xfrm>
              <a:off x="2757639" y="16686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2" name="object 182"/>
            <p:cNvSpPr/>
            <p:nvPr/>
          </p:nvSpPr>
          <p:spPr>
            <a:xfrm>
              <a:off x="2760179" y="16697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3" name="object 183"/>
            <p:cNvSpPr/>
            <p:nvPr/>
          </p:nvSpPr>
          <p:spPr>
            <a:xfrm>
              <a:off x="2762707" y="16707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4" name="object 184"/>
            <p:cNvSpPr/>
            <p:nvPr/>
          </p:nvSpPr>
          <p:spPr>
            <a:xfrm>
              <a:off x="2765247" y="16717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5" name="object 185"/>
            <p:cNvSpPr/>
            <p:nvPr/>
          </p:nvSpPr>
          <p:spPr>
            <a:xfrm>
              <a:off x="2767774" y="16728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6" name="object 186"/>
            <p:cNvSpPr/>
            <p:nvPr/>
          </p:nvSpPr>
          <p:spPr>
            <a:xfrm>
              <a:off x="2770314" y="16738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7" name="object 187"/>
            <p:cNvSpPr/>
            <p:nvPr/>
          </p:nvSpPr>
          <p:spPr>
            <a:xfrm>
              <a:off x="2772841" y="16748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8" name="object 188"/>
            <p:cNvSpPr/>
            <p:nvPr/>
          </p:nvSpPr>
          <p:spPr>
            <a:xfrm>
              <a:off x="2775381" y="16759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89" name="object 189"/>
            <p:cNvSpPr/>
            <p:nvPr/>
          </p:nvSpPr>
          <p:spPr>
            <a:xfrm>
              <a:off x="2777921" y="16769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0" name="object 190"/>
            <p:cNvSpPr/>
            <p:nvPr/>
          </p:nvSpPr>
          <p:spPr>
            <a:xfrm>
              <a:off x="2780449" y="16779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1" name="object 191"/>
            <p:cNvSpPr/>
            <p:nvPr/>
          </p:nvSpPr>
          <p:spPr>
            <a:xfrm>
              <a:off x="2782989" y="16790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2" name="object 192"/>
            <p:cNvSpPr/>
            <p:nvPr/>
          </p:nvSpPr>
          <p:spPr>
            <a:xfrm>
              <a:off x="2785516" y="16800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3" name="object 193"/>
            <p:cNvSpPr/>
            <p:nvPr/>
          </p:nvSpPr>
          <p:spPr>
            <a:xfrm>
              <a:off x="2788056" y="16810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4" name="object 194"/>
            <p:cNvSpPr/>
            <p:nvPr/>
          </p:nvSpPr>
          <p:spPr>
            <a:xfrm>
              <a:off x="2790583" y="168211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5" name="object 195"/>
            <p:cNvSpPr/>
            <p:nvPr/>
          </p:nvSpPr>
          <p:spPr>
            <a:xfrm>
              <a:off x="2793123" y="16831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6" name="object 196"/>
            <p:cNvSpPr/>
            <p:nvPr/>
          </p:nvSpPr>
          <p:spPr>
            <a:xfrm>
              <a:off x="2795651" y="16841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7" name="object 197"/>
            <p:cNvSpPr/>
            <p:nvPr/>
          </p:nvSpPr>
          <p:spPr>
            <a:xfrm>
              <a:off x="2798191" y="16852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8" name="object 198"/>
            <p:cNvSpPr/>
            <p:nvPr/>
          </p:nvSpPr>
          <p:spPr>
            <a:xfrm>
              <a:off x="2800730" y="16862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99" name="object 199"/>
            <p:cNvSpPr/>
            <p:nvPr/>
          </p:nvSpPr>
          <p:spPr>
            <a:xfrm>
              <a:off x="2803258" y="16872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0" name="object 200"/>
            <p:cNvSpPr/>
            <p:nvPr/>
          </p:nvSpPr>
          <p:spPr>
            <a:xfrm>
              <a:off x="2805798" y="16883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1" name="object 201"/>
            <p:cNvSpPr/>
            <p:nvPr/>
          </p:nvSpPr>
          <p:spPr>
            <a:xfrm>
              <a:off x="2808325" y="16893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2" name="object 202"/>
            <p:cNvSpPr/>
            <p:nvPr/>
          </p:nvSpPr>
          <p:spPr>
            <a:xfrm>
              <a:off x="2810865" y="16903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3" name="object 203"/>
            <p:cNvSpPr/>
            <p:nvPr/>
          </p:nvSpPr>
          <p:spPr>
            <a:xfrm>
              <a:off x="2813393" y="16914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4" name="object 204"/>
            <p:cNvSpPr/>
            <p:nvPr/>
          </p:nvSpPr>
          <p:spPr>
            <a:xfrm>
              <a:off x="2815932" y="16924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5" name="object 205"/>
            <p:cNvSpPr/>
            <p:nvPr/>
          </p:nvSpPr>
          <p:spPr>
            <a:xfrm>
              <a:off x="2818460" y="16935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6" name="object 206"/>
            <p:cNvSpPr/>
            <p:nvPr/>
          </p:nvSpPr>
          <p:spPr>
            <a:xfrm>
              <a:off x="2821000" y="16945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7" name="object 207"/>
            <p:cNvSpPr/>
            <p:nvPr/>
          </p:nvSpPr>
          <p:spPr>
            <a:xfrm>
              <a:off x="2823540" y="16955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8" name="object 208"/>
            <p:cNvSpPr/>
            <p:nvPr/>
          </p:nvSpPr>
          <p:spPr>
            <a:xfrm>
              <a:off x="2826067" y="16966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09" name="object 209"/>
            <p:cNvSpPr/>
            <p:nvPr/>
          </p:nvSpPr>
          <p:spPr>
            <a:xfrm>
              <a:off x="2828607" y="16976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0" name="object 210"/>
            <p:cNvSpPr/>
            <p:nvPr/>
          </p:nvSpPr>
          <p:spPr>
            <a:xfrm>
              <a:off x="2831134" y="16986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1" name="object 211"/>
            <p:cNvSpPr/>
            <p:nvPr/>
          </p:nvSpPr>
          <p:spPr>
            <a:xfrm>
              <a:off x="2833674" y="16997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2" name="object 212"/>
            <p:cNvSpPr/>
            <p:nvPr/>
          </p:nvSpPr>
          <p:spPr>
            <a:xfrm>
              <a:off x="2836202" y="17007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3" name="object 213"/>
            <p:cNvSpPr/>
            <p:nvPr/>
          </p:nvSpPr>
          <p:spPr>
            <a:xfrm>
              <a:off x="2838742" y="17017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4" name="object 214"/>
            <p:cNvSpPr/>
            <p:nvPr/>
          </p:nvSpPr>
          <p:spPr>
            <a:xfrm>
              <a:off x="2841269" y="17028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5" name="object 215"/>
            <p:cNvSpPr/>
            <p:nvPr/>
          </p:nvSpPr>
          <p:spPr>
            <a:xfrm>
              <a:off x="2843809" y="17038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6" name="object 216"/>
            <p:cNvSpPr/>
            <p:nvPr/>
          </p:nvSpPr>
          <p:spPr>
            <a:xfrm>
              <a:off x="2846336" y="17048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7" name="object 217"/>
            <p:cNvSpPr/>
            <p:nvPr/>
          </p:nvSpPr>
          <p:spPr>
            <a:xfrm>
              <a:off x="2848876" y="17059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8" name="object 218"/>
            <p:cNvSpPr/>
            <p:nvPr/>
          </p:nvSpPr>
          <p:spPr>
            <a:xfrm>
              <a:off x="2851416" y="17069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9" name="object 219"/>
            <p:cNvSpPr/>
            <p:nvPr/>
          </p:nvSpPr>
          <p:spPr>
            <a:xfrm>
              <a:off x="2853944" y="17079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0" name="object 220"/>
            <p:cNvSpPr/>
            <p:nvPr/>
          </p:nvSpPr>
          <p:spPr>
            <a:xfrm>
              <a:off x="2856483" y="17090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1" name="object 221"/>
            <p:cNvSpPr/>
            <p:nvPr/>
          </p:nvSpPr>
          <p:spPr>
            <a:xfrm>
              <a:off x="2859011" y="17100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2" name="object 222"/>
            <p:cNvSpPr/>
            <p:nvPr/>
          </p:nvSpPr>
          <p:spPr>
            <a:xfrm>
              <a:off x="2861551" y="17110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3" name="object 223"/>
            <p:cNvSpPr/>
            <p:nvPr/>
          </p:nvSpPr>
          <p:spPr>
            <a:xfrm>
              <a:off x="2864078" y="17121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4" name="object 224"/>
            <p:cNvSpPr/>
            <p:nvPr/>
          </p:nvSpPr>
          <p:spPr>
            <a:xfrm>
              <a:off x="2866618" y="17131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5" name="object 225"/>
            <p:cNvSpPr/>
            <p:nvPr/>
          </p:nvSpPr>
          <p:spPr>
            <a:xfrm>
              <a:off x="2869145" y="17141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6" name="object 226"/>
            <p:cNvSpPr/>
            <p:nvPr/>
          </p:nvSpPr>
          <p:spPr>
            <a:xfrm>
              <a:off x="2871685" y="17152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7" name="object 227"/>
            <p:cNvSpPr/>
            <p:nvPr/>
          </p:nvSpPr>
          <p:spPr>
            <a:xfrm>
              <a:off x="2874225" y="17162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8" name="object 228"/>
            <p:cNvSpPr/>
            <p:nvPr/>
          </p:nvSpPr>
          <p:spPr>
            <a:xfrm>
              <a:off x="2876753" y="17172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9" name="object 229"/>
            <p:cNvSpPr/>
            <p:nvPr/>
          </p:nvSpPr>
          <p:spPr>
            <a:xfrm>
              <a:off x="2879293" y="17183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0" name="object 230"/>
            <p:cNvSpPr/>
            <p:nvPr/>
          </p:nvSpPr>
          <p:spPr>
            <a:xfrm>
              <a:off x="2881820" y="17193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1" name="object 231"/>
            <p:cNvSpPr/>
            <p:nvPr/>
          </p:nvSpPr>
          <p:spPr>
            <a:xfrm>
              <a:off x="2884360" y="17204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2" name="object 232"/>
            <p:cNvSpPr/>
            <p:nvPr/>
          </p:nvSpPr>
          <p:spPr>
            <a:xfrm>
              <a:off x="2886887" y="17214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3" name="object 233"/>
            <p:cNvSpPr/>
            <p:nvPr/>
          </p:nvSpPr>
          <p:spPr>
            <a:xfrm>
              <a:off x="2889427" y="17224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4" name="object 234"/>
            <p:cNvSpPr/>
            <p:nvPr/>
          </p:nvSpPr>
          <p:spPr>
            <a:xfrm>
              <a:off x="2891955" y="17235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5" name="object 235"/>
            <p:cNvSpPr/>
            <p:nvPr/>
          </p:nvSpPr>
          <p:spPr>
            <a:xfrm>
              <a:off x="2894495" y="17245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6" name="object 236"/>
            <p:cNvSpPr/>
            <p:nvPr/>
          </p:nvSpPr>
          <p:spPr>
            <a:xfrm>
              <a:off x="2897035" y="17255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7" name="object 237"/>
            <p:cNvSpPr/>
            <p:nvPr/>
          </p:nvSpPr>
          <p:spPr>
            <a:xfrm>
              <a:off x="2899562" y="17266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8" name="object 238"/>
            <p:cNvSpPr/>
            <p:nvPr/>
          </p:nvSpPr>
          <p:spPr>
            <a:xfrm>
              <a:off x="2902102" y="17276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9" name="object 239"/>
            <p:cNvSpPr/>
            <p:nvPr/>
          </p:nvSpPr>
          <p:spPr>
            <a:xfrm>
              <a:off x="2904629" y="17286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0" name="object 240"/>
            <p:cNvSpPr/>
            <p:nvPr/>
          </p:nvSpPr>
          <p:spPr>
            <a:xfrm>
              <a:off x="2907169" y="17297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1" name="object 241"/>
            <p:cNvSpPr/>
            <p:nvPr/>
          </p:nvSpPr>
          <p:spPr>
            <a:xfrm>
              <a:off x="2909697" y="17307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2" name="object 242"/>
            <p:cNvSpPr/>
            <p:nvPr/>
          </p:nvSpPr>
          <p:spPr>
            <a:xfrm>
              <a:off x="2912236" y="17317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3" name="object 243"/>
            <p:cNvSpPr/>
            <p:nvPr/>
          </p:nvSpPr>
          <p:spPr>
            <a:xfrm>
              <a:off x="2914764" y="17328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4" name="object 244"/>
            <p:cNvSpPr/>
            <p:nvPr/>
          </p:nvSpPr>
          <p:spPr>
            <a:xfrm>
              <a:off x="2917304" y="17338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5" name="object 245"/>
            <p:cNvSpPr/>
            <p:nvPr/>
          </p:nvSpPr>
          <p:spPr>
            <a:xfrm>
              <a:off x="2919844" y="17348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6" name="object 246"/>
            <p:cNvSpPr/>
            <p:nvPr/>
          </p:nvSpPr>
          <p:spPr>
            <a:xfrm>
              <a:off x="2922371" y="173592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7" name="object 247"/>
            <p:cNvSpPr/>
            <p:nvPr/>
          </p:nvSpPr>
          <p:spPr>
            <a:xfrm>
              <a:off x="2924911" y="17369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8" name="object 248"/>
            <p:cNvSpPr/>
            <p:nvPr/>
          </p:nvSpPr>
          <p:spPr>
            <a:xfrm>
              <a:off x="2927438" y="17379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9" name="object 249"/>
            <p:cNvSpPr/>
            <p:nvPr/>
          </p:nvSpPr>
          <p:spPr>
            <a:xfrm>
              <a:off x="2929978" y="17390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0" name="object 250"/>
            <p:cNvSpPr/>
            <p:nvPr/>
          </p:nvSpPr>
          <p:spPr>
            <a:xfrm>
              <a:off x="2932506" y="17400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1" name="object 251"/>
            <p:cNvSpPr/>
            <p:nvPr/>
          </p:nvSpPr>
          <p:spPr>
            <a:xfrm>
              <a:off x="2935046" y="17410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2" name="object 252"/>
            <p:cNvSpPr/>
            <p:nvPr/>
          </p:nvSpPr>
          <p:spPr>
            <a:xfrm>
              <a:off x="2937573" y="17421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3" name="object 253"/>
            <p:cNvSpPr/>
            <p:nvPr/>
          </p:nvSpPr>
          <p:spPr>
            <a:xfrm>
              <a:off x="2940113" y="17431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4" name="object 254"/>
            <p:cNvSpPr/>
            <p:nvPr/>
          </p:nvSpPr>
          <p:spPr>
            <a:xfrm>
              <a:off x="2942653" y="17441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5" name="object 255"/>
            <p:cNvSpPr/>
            <p:nvPr/>
          </p:nvSpPr>
          <p:spPr>
            <a:xfrm>
              <a:off x="2945180" y="17452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6" name="object 256"/>
            <p:cNvSpPr/>
            <p:nvPr/>
          </p:nvSpPr>
          <p:spPr>
            <a:xfrm>
              <a:off x="2947720" y="17462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7" name="object 257"/>
            <p:cNvSpPr/>
            <p:nvPr/>
          </p:nvSpPr>
          <p:spPr>
            <a:xfrm>
              <a:off x="2950248" y="17473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8" name="object 258"/>
            <p:cNvSpPr/>
            <p:nvPr/>
          </p:nvSpPr>
          <p:spPr>
            <a:xfrm>
              <a:off x="2952788" y="17483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9" name="object 259"/>
            <p:cNvSpPr/>
            <p:nvPr/>
          </p:nvSpPr>
          <p:spPr>
            <a:xfrm>
              <a:off x="2955315" y="17493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0" name="object 260"/>
            <p:cNvSpPr/>
            <p:nvPr/>
          </p:nvSpPr>
          <p:spPr>
            <a:xfrm>
              <a:off x="2957855" y="17504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1" name="object 261"/>
            <p:cNvSpPr/>
            <p:nvPr/>
          </p:nvSpPr>
          <p:spPr>
            <a:xfrm>
              <a:off x="2960382" y="17514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2" name="object 262"/>
            <p:cNvSpPr/>
            <p:nvPr/>
          </p:nvSpPr>
          <p:spPr>
            <a:xfrm>
              <a:off x="2962922" y="17524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3" name="object 263"/>
            <p:cNvSpPr/>
            <p:nvPr/>
          </p:nvSpPr>
          <p:spPr>
            <a:xfrm>
              <a:off x="2965462" y="17535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4" name="object 264"/>
            <p:cNvSpPr/>
            <p:nvPr/>
          </p:nvSpPr>
          <p:spPr>
            <a:xfrm>
              <a:off x="2967989" y="17545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5" name="object 265"/>
            <p:cNvSpPr/>
            <p:nvPr/>
          </p:nvSpPr>
          <p:spPr>
            <a:xfrm>
              <a:off x="2970530" y="17555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6" name="object 266"/>
            <p:cNvSpPr/>
            <p:nvPr/>
          </p:nvSpPr>
          <p:spPr>
            <a:xfrm>
              <a:off x="2973057" y="17566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7" name="object 267"/>
            <p:cNvSpPr/>
            <p:nvPr/>
          </p:nvSpPr>
          <p:spPr>
            <a:xfrm>
              <a:off x="2975597" y="17576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8" name="object 268"/>
            <p:cNvSpPr/>
            <p:nvPr/>
          </p:nvSpPr>
          <p:spPr>
            <a:xfrm>
              <a:off x="2978124" y="17586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9" name="object 269"/>
            <p:cNvSpPr/>
            <p:nvPr/>
          </p:nvSpPr>
          <p:spPr>
            <a:xfrm>
              <a:off x="2980664" y="175971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0" name="object 270"/>
            <p:cNvSpPr/>
            <p:nvPr/>
          </p:nvSpPr>
          <p:spPr>
            <a:xfrm>
              <a:off x="2983191" y="17607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1" name="object 271"/>
            <p:cNvSpPr/>
            <p:nvPr/>
          </p:nvSpPr>
          <p:spPr>
            <a:xfrm>
              <a:off x="2985731" y="17617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2" name="object 272"/>
            <p:cNvSpPr/>
            <p:nvPr/>
          </p:nvSpPr>
          <p:spPr>
            <a:xfrm>
              <a:off x="2988271" y="17628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3" name="object 273"/>
            <p:cNvSpPr/>
            <p:nvPr/>
          </p:nvSpPr>
          <p:spPr>
            <a:xfrm>
              <a:off x="2990799" y="17638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4" name="object 274"/>
            <p:cNvSpPr/>
            <p:nvPr/>
          </p:nvSpPr>
          <p:spPr>
            <a:xfrm>
              <a:off x="2993339" y="17648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5" name="object 275"/>
            <p:cNvSpPr/>
            <p:nvPr/>
          </p:nvSpPr>
          <p:spPr>
            <a:xfrm>
              <a:off x="2995866" y="17659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6" name="object 276"/>
            <p:cNvSpPr/>
            <p:nvPr/>
          </p:nvSpPr>
          <p:spPr>
            <a:xfrm>
              <a:off x="2998406" y="17669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7" name="object 277"/>
            <p:cNvSpPr/>
            <p:nvPr/>
          </p:nvSpPr>
          <p:spPr>
            <a:xfrm>
              <a:off x="3000933" y="17679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8" name="object 278"/>
            <p:cNvSpPr/>
            <p:nvPr/>
          </p:nvSpPr>
          <p:spPr>
            <a:xfrm>
              <a:off x="3003473" y="17690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9" name="object 279"/>
            <p:cNvSpPr/>
            <p:nvPr/>
          </p:nvSpPr>
          <p:spPr>
            <a:xfrm>
              <a:off x="3006001" y="17700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0" name="object 280"/>
            <p:cNvSpPr/>
            <p:nvPr/>
          </p:nvSpPr>
          <p:spPr>
            <a:xfrm>
              <a:off x="3008541" y="17710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1" name="object 281"/>
            <p:cNvSpPr/>
            <p:nvPr/>
          </p:nvSpPr>
          <p:spPr>
            <a:xfrm>
              <a:off x="3011068" y="17721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2" name="object 282"/>
            <p:cNvSpPr/>
            <p:nvPr/>
          </p:nvSpPr>
          <p:spPr>
            <a:xfrm>
              <a:off x="3013608" y="17731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3" name="object 283"/>
            <p:cNvSpPr/>
            <p:nvPr/>
          </p:nvSpPr>
          <p:spPr>
            <a:xfrm>
              <a:off x="3016148" y="17742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4" name="object 284"/>
            <p:cNvSpPr/>
            <p:nvPr/>
          </p:nvSpPr>
          <p:spPr>
            <a:xfrm>
              <a:off x="3018675" y="17752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5" name="object 285"/>
            <p:cNvSpPr/>
            <p:nvPr/>
          </p:nvSpPr>
          <p:spPr>
            <a:xfrm>
              <a:off x="3021215" y="17762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6" name="object 286"/>
            <p:cNvSpPr/>
            <p:nvPr/>
          </p:nvSpPr>
          <p:spPr>
            <a:xfrm>
              <a:off x="3023742" y="17773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7" name="object 287"/>
            <p:cNvSpPr/>
            <p:nvPr/>
          </p:nvSpPr>
          <p:spPr>
            <a:xfrm>
              <a:off x="3026283" y="17783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8" name="object 288"/>
            <p:cNvSpPr/>
            <p:nvPr/>
          </p:nvSpPr>
          <p:spPr>
            <a:xfrm>
              <a:off x="3028810" y="17793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9" name="object 289"/>
            <p:cNvSpPr/>
            <p:nvPr/>
          </p:nvSpPr>
          <p:spPr>
            <a:xfrm>
              <a:off x="3031350" y="17804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90" name="object 290"/>
            <p:cNvSpPr/>
            <p:nvPr/>
          </p:nvSpPr>
          <p:spPr>
            <a:xfrm>
              <a:off x="3033877" y="17814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91" name="object 291"/>
            <p:cNvSpPr/>
            <p:nvPr/>
          </p:nvSpPr>
          <p:spPr>
            <a:xfrm>
              <a:off x="3036417" y="17824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92" name="object 292"/>
            <p:cNvSpPr/>
            <p:nvPr/>
          </p:nvSpPr>
          <p:spPr>
            <a:xfrm>
              <a:off x="3038957" y="17835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93" name="object 293"/>
            <p:cNvSpPr/>
            <p:nvPr/>
          </p:nvSpPr>
          <p:spPr>
            <a:xfrm>
              <a:off x="3041484" y="17845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94" name="object 294"/>
            <p:cNvSpPr/>
            <p:nvPr/>
          </p:nvSpPr>
          <p:spPr>
            <a:xfrm>
              <a:off x="3044024" y="17855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95" name="object 295"/>
            <p:cNvSpPr/>
            <p:nvPr/>
          </p:nvSpPr>
          <p:spPr>
            <a:xfrm>
              <a:off x="3046552" y="17866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96" name="object 296"/>
            <p:cNvSpPr/>
            <p:nvPr/>
          </p:nvSpPr>
          <p:spPr>
            <a:xfrm>
              <a:off x="3049092" y="17876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97" name="object 297"/>
            <p:cNvSpPr/>
            <p:nvPr/>
          </p:nvSpPr>
          <p:spPr>
            <a:xfrm>
              <a:off x="3051619" y="17886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98" name="object 298"/>
            <p:cNvSpPr/>
            <p:nvPr/>
          </p:nvSpPr>
          <p:spPr>
            <a:xfrm>
              <a:off x="3054159" y="17897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99" name="object 299"/>
            <p:cNvSpPr/>
            <p:nvPr/>
          </p:nvSpPr>
          <p:spPr>
            <a:xfrm>
              <a:off x="3056686" y="17907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00" name="object 300"/>
            <p:cNvSpPr/>
            <p:nvPr/>
          </p:nvSpPr>
          <p:spPr>
            <a:xfrm>
              <a:off x="3059226" y="17917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01" name="object 301"/>
            <p:cNvSpPr/>
            <p:nvPr/>
          </p:nvSpPr>
          <p:spPr>
            <a:xfrm>
              <a:off x="3061766" y="17928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02" name="object 302"/>
            <p:cNvSpPr/>
            <p:nvPr/>
          </p:nvSpPr>
          <p:spPr>
            <a:xfrm>
              <a:off x="3064294" y="17938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03" name="object 303"/>
            <p:cNvSpPr/>
            <p:nvPr/>
          </p:nvSpPr>
          <p:spPr>
            <a:xfrm>
              <a:off x="3066834" y="17948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04" name="object 304"/>
            <p:cNvSpPr/>
            <p:nvPr/>
          </p:nvSpPr>
          <p:spPr>
            <a:xfrm>
              <a:off x="3069361" y="17959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05" name="object 305"/>
            <p:cNvSpPr/>
            <p:nvPr/>
          </p:nvSpPr>
          <p:spPr>
            <a:xfrm>
              <a:off x="3071901" y="17969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06" name="object 306"/>
            <p:cNvSpPr/>
            <p:nvPr/>
          </p:nvSpPr>
          <p:spPr>
            <a:xfrm>
              <a:off x="3074428" y="17980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07" name="object 307"/>
            <p:cNvSpPr/>
            <p:nvPr/>
          </p:nvSpPr>
          <p:spPr>
            <a:xfrm>
              <a:off x="3076968" y="17990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08" name="object 308"/>
            <p:cNvSpPr/>
            <p:nvPr/>
          </p:nvSpPr>
          <p:spPr>
            <a:xfrm>
              <a:off x="3079496" y="18000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09" name="object 309"/>
            <p:cNvSpPr/>
            <p:nvPr/>
          </p:nvSpPr>
          <p:spPr>
            <a:xfrm>
              <a:off x="3082036" y="18011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10" name="object 310"/>
            <p:cNvSpPr/>
            <p:nvPr/>
          </p:nvSpPr>
          <p:spPr>
            <a:xfrm>
              <a:off x="3084576" y="18021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11" name="object 311"/>
            <p:cNvSpPr/>
            <p:nvPr/>
          </p:nvSpPr>
          <p:spPr>
            <a:xfrm>
              <a:off x="3087103" y="18031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12" name="object 312"/>
            <p:cNvSpPr/>
            <p:nvPr/>
          </p:nvSpPr>
          <p:spPr>
            <a:xfrm>
              <a:off x="3089643" y="18042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13" name="object 313"/>
            <p:cNvSpPr/>
            <p:nvPr/>
          </p:nvSpPr>
          <p:spPr>
            <a:xfrm>
              <a:off x="3092170" y="18052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14" name="object 314"/>
            <p:cNvSpPr/>
            <p:nvPr/>
          </p:nvSpPr>
          <p:spPr>
            <a:xfrm>
              <a:off x="3094710" y="18062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15" name="object 315"/>
            <p:cNvSpPr/>
            <p:nvPr/>
          </p:nvSpPr>
          <p:spPr>
            <a:xfrm>
              <a:off x="3097237" y="18073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16" name="object 316"/>
            <p:cNvSpPr/>
            <p:nvPr/>
          </p:nvSpPr>
          <p:spPr>
            <a:xfrm>
              <a:off x="3099777" y="18083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17" name="object 317"/>
            <p:cNvSpPr/>
            <p:nvPr/>
          </p:nvSpPr>
          <p:spPr>
            <a:xfrm>
              <a:off x="3102305" y="18093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18" name="object 318"/>
            <p:cNvSpPr/>
            <p:nvPr/>
          </p:nvSpPr>
          <p:spPr>
            <a:xfrm>
              <a:off x="3104845" y="18104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19" name="object 319"/>
            <p:cNvSpPr/>
            <p:nvPr/>
          </p:nvSpPr>
          <p:spPr>
            <a:xfrm>
              <a:off x="3107385" y="18114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20" name="object 320"/>
            <p:cNvSpPr/>
            <p:nvPr/>
          </p:nvSpPr>
          <p:spPr>
            <a:xfrm>
              <a:off x="3109912" y="18124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21" name="object 321"/>
            <p:cNvSpPr/>
            <p:nvPr/>
          </p:nvSpPr>
          <p:spPr>
            <a:xfrm>
              <a:off x="3112452" y="18135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22" name="object 322"/>
            <p:cNvSpPr/>
            <p:nvPr/>
          </p:nvSpPr>
          <p:spPr>
            <a:xfrm>
              <a:off x="3114979" y="18145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23" name="object 323"/>
            <p:cNvSpPr/>
            <p:nvPr/>
          </p:nvSpPr>
          <p:spPr>
            <a:xfrm>
              <a:off x="3117519" y="18155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24" name="object 324"/>
            <p:cNvSpPr/>
            <p:nvPr/>
          </p:nvSpPr>
          <p:spPr>
            <a:xfrm>
              <a:off x="3120047" y="18166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25" name="object 325"/>
            <p:cNvSpPr/>
            <p:nvPr/>
          </p:nvSpPr>
          <p:spPr>
            <a:xfrm>
              <a:off x="3122587" y="18176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26" name="object 326"/>
            <p:cNvSpPr/>
            <p:nvPr/>
          </p:nvSpPr>
          <p:spPr>
            <a:xfrm>
              <a:off x="3125114" y="18186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27" name="object 327"/>
            <p:cNvSpPr/>
            <p:nvPr/>
          </p:nvSpPr>
          <p:spPr>
            <a:xfrm>
              <a:off x="3127654" y="18197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28" name="object 328"/>
            <p:cNvSpPr/>
            <p:nvPr/>
          </p:nvSpPr>
          <p:spPr>
            <a:xfrm>
              <a:off x="3130194" y="18207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29" name="object 329"/>
            <p:cNvSpPr/>
            <p:nvPr/>
          </p:nvSpPr>
          <p:spPr>
            <a:xfrm>
              <a:off x="3132721" y="18217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30" name="object 330"/>
            <p:cNvSpPr/>
            <p:nvPr/>
          </p:nvSpPr>
          <p:spPr>
            <a:xfrm>
              <a:off x="3135261" y="18228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31" name="object 331"/>
            <p:cNvSpPr/>
            <p:nvPr/>
          </p:nvSpPr>
          <p:spPr>
            <a:xfrm>
              <a:off x="3137789" y="18238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32" name="object 332"/>
            <p:cNvSpPr/>
            <p:nvPr/>
          </p:nvSpPr>
          <p:spPr>
            <a:xfrm>
              <a:off x="3140329" y="18249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33" name="object 333"/>
            <p:cNvSpPr/>
            <p:nvPr/>
          </p:nvSpPr>
          <p:spPr>
            <a:xfrm>
              <a:off x="3142856" y="18259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34" name="object 334"/>
            <p:cNvSpPr/>
            <p:nvPr/>
          </p:nvSpPr>
          <p:spPr>
            <a:xfrm>
              <a:off x="3145396" y="18269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35" name="object 335"/>
            <p:cNvSpPr/>
            <p:nvPr/>
          </p:nvSpPr>
          <p:spPr>
            <a:xfrm>
              <a:off x="3147923" y="18279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36" name="object 336"/>
            <p:cNvSpPr/>
            <p:nvPr/>
          </p:nvSpPr>
          <p:spPr>
            <a:xfrm>
              <a:off x="3150463" y="18290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37" name="object 337"/>
            <p:cNvSpPr/>
            <p:nvPr/>
          </p:nvSpPr>
          <p:spPr>
            <a:xfrm>
              <a:off x="3152990" y="18300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38" name="object 338"/>
            <p:cNvSpPr/>
            <p:nvPr/>
          </p:nvSpPr>
          <p:spPr>
            <a:xfrm>
              <a:off x="3155531" y="18311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39" name="object 339"/>
            <p:cNvSpPr/>
            <p:nvPr/>
          </p:nvSpPr>
          <p:spPr>
            <a:xfrm>
              <a:off x="3158070" y="18321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40" name="object 340"/>
            <p:cNvSpPr/>
            <p:nvPr/>
          </p:nvSpPr>
          <p:spPr>
            <a:xfrm>
              <a:off x="3160598" y="18331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41" name="object 341"/>
            <p:cNvSpPr/>
            <p:nvPr/>
          </p:nvSpPr>
          <p:spPr>
            <a:xfrm>
              <a:off x="3163138" y="18342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42" name="object 342"/>
            <p:cNvSpPr/>
            <p:nvPr/>
          </p:nvSpPr>
          <p:spPr>
            <a:xfrm>
              <a:off x="3165665" y="18352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43" name="object 343"/>
            <p:cNvSpPr/>
            <p:nvPr/>
          </p:nvSpPr>
          <p:spPr>
            <a:xfrm>
              <a:off x="3168205" y="18362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44" name="object 344"/>
            <p:cNvSpPr/>
            <p:nvPr/>
          </p:nvSpPr>
          <p:spPr>
            <a:xfrm>
              <a:off x="3170732" y="18373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45" name="object 345"/>
            <p:cNvSpPr/>
            <p:nvPr/>
          </p:nvSpPr>
          <p:spPr>
            <a:xfrm>
              <a:off x="3173272" y="18383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46" name="object 346"/>
            <p:cNvSpPr/>
            <p:nvPr/>
          </p:nvSpPr>
          <p:spPr>
            <a:xfrm>
              <a:off x="3175800" y="18393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47" name="object 347"/>
            <p:cNvSpPr/>
            <p:nvPr/>
          </p:nvSpPr>
          <p:spPr>
            <a:xfrm>
              <a:off x="3178340" y="18404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48" name="object 348"/>
            <p:cNvSpPr/>
            <p:nvPr/>
          </p:nvSpPr>
          <p:spPr>
            <a:xfrm>
              <a:off x="3180880" y="18414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49" name="object 349"/>
            <p:cNvSpPr/>
            <p:nvPr/>
          </p:nvSpPr>
          <p:spPr>
            <a:xfrm>
              <a:off x="3183407" y="18424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50" name="object 350"/>
            <p:cNvSpPr/>
            <p:nvPr/>
          </p:nvSpPr>
          <p:spPr>
            <a:xfrm>
              <a:off x="3185947" y="18435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51" name="object 351"/>
            <p:cNvSpPr/>
            <p:nvPr/>
          </p:nvSpPr>
          <p:spPr>
            <a:xfrm>
              <a:off x="3188474" y="18445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52" name="object 352"/>
            <p:cNvSpPr/>
            <p:nvPr/>
          </p:nvSpPr>
          <p:spPr>
            <a:xfrm>
              <a:off x="3191014" y="18455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53" name="object 353"/>
            <p:cNvSpPr/>
            <p:nvPr/>
          </p:nvSpPr>
          <p:spPr>
            <a:xfrm>
              <a:off x="3193542" y="18466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54" name="object 354"/>
            <p:cNvSpPr/>
            <p:nvPr/>
          </p:nvSpPr>
          <p:spPr>
            <a:xfrm>
              <a:off x="3196082" y="18476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55" name="object 355"/>
            <p:cNvSpPr/>
            <p:nvPr/>
          </p:nvSpPr>
          <p:spPr>
            <a:xfrm>
              <a:off x="3198609" y="18486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56" name="object 356"/>
            <p:cNvSpPr/>
            <p:nvPr/>
          </p:nvSpPr>
          <p:spPr>
            <a:xfrm>
              <a:off x="3201149" y="18497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57" name="object 357"/>
            <p:cNvSpPr/>
            <p:nvPr/>
          </p:nvSpPr>
          <p:spPr>
            <a:xfrm>
              <a:off x="3203689" y="18507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58" name="object 358"/>
            <p:cNvSpPr/>
            <p:nvPr/>
          </p:nvSpPr>
          <p:spPr>
            <a:xfrm>
              <a:off x="3206216" y="18517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59" name="object 359"/>
            <p:cNvSpPr/>
            <p:nvPr/>
          </p:nvSpPr>
          <p:spPr>
            <a:xfrm>
              <a:off x="3208756" y="18528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60" name="object 360"/>
            <p:cNvSpPr/>
            <p:nvPr/>
          </p:nvSpPr>
          <p:spPr>
            <a:xfrm>
              <a:off x="3211284" y="18538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61" name="object 361"/>
            <p:cNvSpPr/>
            <p:nvPr/>
          </p:nvSpPr>
          <p:spPr>
            <a:xfrm>
              <a:off x="3213823" y="18548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62" name="object 362"/>
            <p:cNvSpPr/>
            <p:nvPr/>
          </p:nvSpPr>
          <p:spPr>
            <a:xfrm>
              <a:off x="3216351" y="18559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63" name="object 363"/>
            <p:cNvSpPr/>
            <p:nvPr/>
          </p:nvSpPr>
          <p:spPr>
            <a:xfrm>
              <a:off x="3218891" y="18569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64" name="object 364"/>
            <p:cNvSpPr/>
            <p:nvPr/>
          </p:nvSpPr>
          <p:spPr>
            <a:xfrm>
              <a:off x="3221418" y="18580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65" name="object 365"/>
            <p:cNvSpPr/>
            <p:nvPr/>
          </p:nvSpPr>
          <p:spPr>
            <a:xfrm>
              <a:off x="3223958" y="18590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66" name="object 366"/>
            <p:cNvSpPr/>
            <p:nvPr/>
          </p:nvSpPr>
          <p:spPr>
            <a:xfrm>
              <a:off x="3226498" y="18600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67" name="object 367"/>
            <p:cNvSpPr/>
            <p:nvPr/>
          </p:nvSpPr>
          <p:spPr>
            <a:xfrm>
              <a:off x="3229025" y="18611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68" name="object 368"/>
            <p:cNvSpPr/>
            <p:nvPr/>
          </p:nvSpPr>
          <p:spPr>
            <a:xfrm>
              <a:off x="3231565" y="18621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69" name="object 369"/>
            <p:cNvSpPr/>
            <p:nvPr/>
          </p:nvSpPr>
          <p:spPr>
            <a:xfrm>
              <a:off x="3234093" y="18631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70" name="object 370"/>
            <p:cNvSpPr/>
            <p:nvPr/>
          </p:nvSpPr>
          <p:spPr>
            <a:xfrm>
              <a:off x="3236633" y="18642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71" name="object 371"/>
            <p:cNvSpPr/>
            <p:nvPr/>
          </p:nvSpPr>
          <p:spPr>
            <a:xfrm>
              <a:off x="3239160" y="18652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72" name="object 372"/>
            <p:cNvSpPr/>
            <p:nvPr/>
          </p:nvSpPr>
          <p:spPr>
            <a:xfrm>
              <a:off x="3241700" y="18662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73" name="object 373"/>
            <p:cNvSpPr/>
            <p:nvPr/>
          </p:nvSpPr>
          <p:spPr>
            <a:xfrm>
              <a:off x="3244227" y="18673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374" name="object 374"/>
            <p:cNvSpPr/>
            <p:nvPr/>
          </p:nvSpPr>
          <p:spPr>
            <a:xfrm>
              <a:off x="3246767" y="186834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5" name="object 375"/>
            <p:cNvSpPr/>
            <p:nvPr/>
          </p:nvSpPr>
          <p:spPr>
            <a:xfrm>
              <a:off x="3249307" y="186938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6" name="object 376"/>
            <p:cNvSpPr/>
            <p:nvPr/>
          </p:nvSpPr>
          <p:spPr>
            <a:xfrm>
              <a:off x="3251835" y="187041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7" name="object 377"/>
            <p:cNvSpPr/>
            <p:nvPr/>
          </p:nvSpPr>
          <p:spPr>
            <a:xfrm>
              <a:off x="3254375" y="187145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8" name="object 378"/>
            <p:cNvSpPr/>
            <p:nvPr/>
          </p:nvSpPr>
          <p:spPr>
            <a:xfrm>
              <a:off x="3256902" y="187248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9" name="object 379"/>
            <p:cNvSpPr/>
            <p:nvPr/>
          </p:nvSpPr>
          <p:spPr>
            <a:xfrm>
              <a:off x="3259442" y="187352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0" name="object 380"/>
            <p:cNvSpPr/>
            <p:nvPr/>
          </p:nvSpPr>
          <p:spPr>
            <a:xfrm>
              <a:off x="3261969" y="18745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1" name="object 381"/>
            <p:cNvSpPr/>
            <p:nvPr/>
          </p:nvSpPr>
          <p:spPr>
            <a:xfrm>
              <a:off x="3264509" y="187559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2" name="object 382"/>
            <p:cNvSpPr/>
            <p:nvPr/>
          </p:nvSpPr>
          <p:spPr>
            <a:xfrm>
              <a:off x="3267037" y="187662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3" name="object 383"/>
            <p:cNvSpPr/>
            <p:nvPr/>
          </p:nvSpPr>
          <p:spPr>
            <a:xfrm>
              <a:off x="3269576" y="187766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4" name="object 384"/>
            <p:cNvSpPr/>
            <p:nvPr/>
          </p:nvSpPr>
          <p:spPr>
            <a:xfrm>
              <a:off x="3272116" y="18786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5" name="object 385"/>
            <p:cNvSpPr/>
            <p:nvPr/>
          </p:nvSpPr>
          <p:spPr>
            <a:xfrm>
              <a:off x="3274644" y="187972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6" name="object 386"/>
            <p:cNvSpPr/>
            <p:nvPr/>
          </p:nvSpPr>
          <p:spPr>
            <a:xfrm>
              <a:off x="3277184" y="188076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7" name="object 387"/>
            <p:cNvSpPr/>
            <p:nvPr/>
          </p:nvSpPr>
          <p:spPr>
            <a:xfrm>
              <a:off x="3279711" y="188179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8" name="object 388"/>
            <p:cNvSpPr/>
            <p:nvPr/>
          </p:nvSpPr>
          <p:spPr>
            <a:xfrm>
              <a:off x="3282251" y="18828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9" name="object 389"/>
            <p:cNvSpPr/>
            <p:nvPr/>
          </p:nvSpPr>
          <p:spPr>
            <a:xfrm>
              <a:off x="3284778" y="18838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0" name="object 390"/>
            <p:cNvSpPr/>
            <p:nvPr/>
          </p:nvSpPr>
          <p:spPr>
            <a:xfrm>
              <a:off x="3287318" y="188490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1" name="object 391"/>
            <p:cNvSpPr/>
            <p:nvPr/>
          </p:nvSpPr>
          <p:spPr>
            <a:xfrm>
              <a:off x="3289846" y="188593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2" name="object 392"/>
            <p:cNvSpPr/>
            <p:nvPr/>
          </p:nvSpPr>
          <p:spPr>
            <a:xfrm>
              <a:off x="3292386" y="188697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3" name="object 393"/>
            <p:cNvSpPr/>
            <p:nvPr/>
          </p:nvSpPr>
          <p:spPr>
            <a:xfrm>
              <a:off x="3294926" y="188800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4" name="object 394"/>
            <p:cNvSpPr/>
            <p:nvPr/>
          </p:nvSpPr>
          <p:spPr>
            <a:xfrm>
              <a:off x="3297453" y="188904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5" name="object 395"/>
            <p:cNvSpPr/>
            <p:nvPr/>
          </p:nvSpPr>
          <p:spPr>
            <a:xfrm>
              <a:off x="3299993" y="18900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6" name="object 396"/>
            <p:cNvSpPr/>
            <p:nvPr/>
          </p:nvSpPr>
          <p:spPr>
            <a:xfrm>
              <a:off x="3302520" y="18911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7" name="object 397"/>
            <p:cNvSpPr/>
            <p:nvPr/>
          </p:nvSpPr>
          <p:spPr>
            <a:xfrm>
              <a:off x="3305060" y="189214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8" name="object 398"/>
            <p:cNvSpPr/>
            <p:nvPr/>
          </p:nvSpPr>
          <p:spPr>
            <a:xfrm>
              <a:off x="3307588" y="189318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9" name="object 399"/>
            <p:cNvSpPr/>
            <p:nvPr/>
          </p:nvSpPr>
          <p:spPr>
            <a:xfrm>
              <a:off x="3310127" y="189421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0" name="object 400"/>
            <p:cNvSpPr/>
            <p:nvPr/>
          </p:nvSpPr>
          <p:spPr>
            <a:xfrm>
              <a:off x="3312655" y="18952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1" name="object 401"/>
            <p:cNvSpPr/>
            <p:nvPr/>
          </p:nvSpPr>
          <p:spPr>
            <a:xfrm>
              <a:off x="3315195" y="18962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2" name="object 402"/>
            <p:cNvSpPr/>
            <p:nvPr/>
          </p:nvSpPr>
          <p:spPr>
            <a:xfrm>
              <a:off x="3317722" y="189731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3" name="object 403"/>
            <p:cNvSpPr/>
            <p:nvPr/>
          </p:nvSpPr>
          <p:spPr>
            <a:xfrm>
              <a:off x="3320262" y="189835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4" name="object 404"/>
            <p:cNvSpPr/>
            <p:nvPr/>
          </p:nvSpPr>
          <p:spPr>
            <a:xfrm>
              <a:off x="3322802" y="189938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5" name="object 405"/>
            <p:cNvSpPr/>
            <p:nvPr/>
          </p:nvSpPr>
          <p:spPr>
            <a:xfrm>
              <a:off x="3325329" y="190042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6" name="object 406"/>
            <p:cNvSpPr/>
            <p:nvPr/>
          </p:nvSpPr>
          <p:spPr>
            <a:xfrm>
              <a:off x="3327869" y="19014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7" name="object 407"/>
            <p:cNvSpPr/>
            <p:nvPr/>
          </p:nvSpPr>
          <p:spPr>
            <a:xfrm>
              <a:off x="3330397" y="19024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8" name="object 408"/>
            <p:cNvSpPr/>
            <p:nvPr/>
          </p:nvSpPr>
          <p:spPr>
            <a:xfrm>
              <a:off x="3332937" y="19035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9" name="object 409"/>
            <p:cNvSpPr/>
            <p:nvPr/>
          </p:nvSpPr>
          <p:spPr>
            <a:xfrm>
              <a:off x="3335464" y="190456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0" name="object 410"/>
            <p:cNvSpPr/>
            <p:nvPr/>
          </p:nvSpPr>
          <p:spPr>
            <a:xfrm>
              <a:off x="3338004" y="190559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1" name="object 411"/>
            <p:cNvSpPr/>
            <p:nvPr/>
          </p:nvSpPr>
          <p:spPr>
            <a:xfrm>
              <a:off x="3340531" y="19066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2" name="object 412"/>
            <p:cNvSpPr/>
            <p:nvPr/>
          </p:nvSpPr>
          <p:spPr>
            <a:xfrm>
              <a:off x="3343071" y="19076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3" name="object 413"/>
            <p:cNvSpPr/>
            <p:nvPr/>
          </p:nvSpPr>
          <p:spPr>
            <a:xfrm>
              <a:off x="3345611" y="190870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4" name="object 414"/>
            <p:cNvSpPr/>
            <p:nvPr/>
          </p:nvSpPr>
          <p:spPr>
            <a:xfrm>
              <a:off x="3348139" y="190973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5" name="object 415"/>
            <p:cNvSpPr/>
            <p:nvPr/>
          </p:nvSpPr>
          <p:spPr>
            <a:xfrm>
              <a:off x="3350679" y="191076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6" name="object 416"/>
            <p:cNvSpPr/>
            <p:nvPr/>
          </p:nvSpPr>
          <p:spPr>
            <a:xfrm>
              <a:off x="3353206" y="191180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7" name="object 417"/>
            <p:cNvSpPr/>
            <p:nvPr/>
          </p:nvSpPr>
          <p:spPr>
            <a:xfrm>
              <a:off x="3355746" y="191283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8" name="object 418"/>
            <p:cNvSpPr/>
            <p:nvPr/>
          </p:nvSpPr>
          <p:spPr>
            <a:xfrm>
              <a:off x="3358273" y="19138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9" name="object 419"/>
            <p:cNvSpPr/>
            <p:nvPr/>
          </p:nvSpPr>
          <p:spPr>
            <a:xfrm>
              <a:off x="3360813" y="191490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0" name="object 420"/>
            <p:cNvSpPr/>
            <p:nvPr/>
          </p:nvSpPr>
          <p:spPr>
            <a:xfrm>
              <a:off x="3363341" y="191594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1" name="object 421"/>
            <p:cNvSpPr/>
            <p:nvPr/>
          </p:nvSpPr>
          <p:spPr>
            <a:xfrm>
              <a:off x="3365880" y="191697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2" name="object 422"/>
            <p:cNvSpPr/>
            <p:nvPr/>
          </p:nvSpPr>
          <p:spPr>
            <a:xfrm>
              <a:off x="3368421" y="191801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3" name="object 423"/>
            <p:cNvSpPr/>
            <p:nvPr/>
          </p:nvSpPr>
          <p:spPr>
            <a:xfrm>
              <a:off x="3370948" y="19190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4" name="object 424"/>
            <p:cNvSpPr/>
            <p:nvPr/>
          </p:nvSpPr>
          <p:spPr>
            <a:xfrm>
              <a:off x="3373488" y="19200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5" name="object 425"/>
            <p:cNvSpPr/>
            <p:nvPr/>
          </p:nvSpPr>
          <p:spPr>
            <a:xfrm>
              <a:off x="3376015" y="192111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6" name="object 426"/>
            <p:cNvSpPr/>
            <p:nvPr/>
          </p:nvSpPr>
          <p:spPr>
            <a:xfrm>
              <a:off x="3378555" y="192215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7" name="object 427"/>
            <p:cNvSpPr/>
            <p:nvPr/>
          </p:nvSpPr>
          <p:spPr>
            <a:xfrm>
              <a:off x="3381082" y="192318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8" name="object 428"/>
            <p:cNvSpPr/>
            <p:nvPr/>
          </p:nvSpPr>
          <p:spPr>
            <a:xfrm>
              <a:off x="3383622" y="192422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9" name="object 429"/>
            <p:cNvSpPr/>
            <p:nvPr/>
          </p:nvSpPr>
          <p:spPr>
            <a:xfrm>
              <a:off x="3386150" y="19252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0" name="object 430"/>
            <p:cNvSpPr/>
            <p:nvPr/>
          </p:nvSpPr>
          <p:spPr>
            <a:xfrm>
              <a:off x="3388690" y="192628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1" name="object 431"/>
            <p:cNvSpPr/>
            <p:nvPr/>
          </p:nvSpPr>
          <p:spPr>
            <a:xfrm>
              <a:off x="3391230" y="19273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2" name="object 432"/>
            <p:cNvSpPr/>
            <p:nvPr/>
          </p:nvSpPr>
          <p:spPr>
            <a:xfrm>
              <a:off x="3393757" y="192835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3" name="object 433"/>
            <p:cNvSpPr/>
            <p:nvPr/>
          </p:nvSpPr>
          <p:spPr>
            <a:xfrm>
              <a:off x="3396297" y="192939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4" name="object 434"/>
            <p:cNvSpPr/>
            <p:nvPr/>
          </p:nvSpPr>
          <p:spPr>
            <a:xfrm>
              <a:off x="3398824" y="19304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5" name="object 435"/>
            <p:cNvSpPr/>
            <p:nvPr/>
          </p:nvSpPr>
          <p:spPr>
            <a:xfrm>
              <a:off x="3401364" y="193146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6" name="object 436"/>
            <p:cNvSpPr/>
            <p:nvPr/>
          </p:nvSpPr>
          <p:spPr>
            <a:xfrm>
              <a:off x="3403892" y="193249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7" name="object 437"/>
            <p:cNvSpPr/>
            <p:nvPr/>
          </p:nvSpPr>
          <p:spPr>
            <a:xfrm>
              <a:off x="3406432" y="193353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8" name="object 438"/>
            <p:cNvSpPr/>
            <p:nvPr/>
          </p:nvSpPr>
          <p:spPr>
            <a:xfrm>
              <a:off x="3408959" y="193456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9" name="object 439"/>
            <p:cNvSpPr/>
            <p:nvPr/>
          </p:nvSpPr>
          <p:spPr>
            <a:xfrm>
              <a:off x="3411499" y="193560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0" name="object 440"/>
            <p:cNvSpPr/>
            <p:nvPr/>
          </p:nvSpPr>
          <p:spPr>
            <a:xfrm>
              <a:off x="3414039" y="193663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1" name="object 441"/>
            <p:cNvSpPr/>
            <p:nvPr/>
          </p:nvSpPr>
          <p:spPr>
            <a:xfrm>
              <a:off x="3416566" y="19376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2" name="object 442"/>
            <p:cNvSpPr/>
            <p:nvPr/>
          </p:nvSpPr>
          <p:spPr>
            <a:xfrm>
              <a:off x="3419106" y="193870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3" name="object 443"/>
            <p:cNvSpPr/>
            <p:nvPr/>
          </p:nvSpPr>
          <p:spPr>
            <a:xfrm>
              <a:off x="3421633" y="193974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4" name="object 444"/>
            <p:cNvSpPr/>
            <p:nvPr/>
          </p:nvSpPr>
          <p:spPr>
            <a:xfrm>
              <a:off x="3424174" y="194077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5" name="object 445"/>
            <p:cNvSpPr/>
            <p:nvPr/>
          </p:nvSpPr>
          <p:spPr>
            <a:xfrm>
              <a:off x="3426701" y="194180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6" name="object 446"/>
            <p:cNvSpPr/>
            <p:nvPr/>
          </p:nvSpPr>
          <p:spPr>
            <a:xfrm>
              <a:off x="3429241" y="19428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7" name="object 447"/>
            <p:cNvSpPr/>
            <p:nvPr/>
          </p:nvSpPr>
          <p:spPr>
            <a:xfrm>
              <a:off x="3431768" y="194387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8" name="object 448"/>
            <p:cNvSpPr/>
            <p:nvPr/>
          </p:nvSpPr>
          <p:spPr>
            <a:xfrm>
              <a:off x="3434308" y="194491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9" name="object 449"/>
            <p:cNvSpPr/>
            <p:nvPr/>
          </p:nvSpPr>
          <p:spPr>
            <a:xfrm>
              <a:off x="3436848" y="194594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0" name="object 450"/>
            <p:cNvSpPr/>
            <p:nvPr/>
          </p:nvSpPr>
          <p:spPr>
            <a:xfrm>
              <a:off x="3439375" y="194698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1" name="object 451"/>
            <p:cNvSpPr/>
            <p:nvPr/>
          </p:nvSpPr>
          <p:spPr>
            <a:xfrm>
              <a:off x="3441915" y="194801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2" name="object 452"/>
            <p:cNvSpPr/>
            <p:nvPr/>
          </p:nvSpPr>
          <p:spPr>
            <a:xfrm>
              <a:off x="3444443" y="19490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3" name="object 453"/>
            <p:cNvSpPr/>
            <p:nvPr/>
          </p:nvSpPr>
          <p:spPr>
            <a:xfrm>
              <a:off x="3446983" y="195008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4" name="object 454"/>
            <p:cNvSpPr/>
            <p:nvPr/>
          </p:nvSpPr>
          <p:spPr>
            <a:xfrm>
              <a:off x="3449510" y="19511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5" name="object 455"/>
            <p:cNvSpPr/>
            <p:nvPr/>
          </p:nvSpPr>
          <p:spPr>
            <a:xfrm>
              <a:off x="3452050" y="195215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6" name="object 456"/>
            <p:cNvSpPr/>
            <p:nvPr/>
          </p:nvSpPr>
          <p:spPr>
            <a:xfrm>
              <a:off x="3454577" y="195319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7" name="object 457"/>
            <p:cNvSpPr/>
            <p:nvPr/>
          </p:nvSpPr>
          <p:spPr>
            <a:xfrm>
              <a:off x="3457117" y="19542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8" name="object 458"/>
            <p:cNvSpPr/>
            <p:nvPr/>
          </p:nvSpPr>
          <p:spPr>
            <a:xfrm>
              <a:off x="2314130" y="14876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59" name="object 459"/>
            <p:cNvSpPr/>
            <p:nvPr/>
          </p:nvSpPr>
          <p:spPr>
            <a:xfrm>
              <a:off x="2314130" y="14901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60" name="object 460"/>
            <p:cNvSpPr/>
            <p:nvPr/>
          </p:nvSpPr>
          <p:spPr>
            <a:xfrm>
              <a:off x="2314130" y="14926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61" name="object 461"/>
            <p:cNvSpPr/>
            <p:nvPr/>
          </p:nvSpPr>
          <p:spPr>
            <a:xfrm>
              <a:off x="2314130" y="14952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62" name="object 462"/>
            <p:cNvSpPr/>
            <p:nvPr/>
          </p:nvSpPr>
          <p:spPr>
            <a:xfrm>
              <a:off x="2314130" y="14977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63" name="object 463"/>
            <p:cNvSpPr/>
            <p:nvPr/>
          </p:nvSpPr>
          <p:spPr>
            <a:xfrm>
              <a:off x="2314130" y="15002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64" name="object 464"/>
            <p:cNvSpPr/>
            <p:nvPr/>
          </p:nvSpPr>
          <p:spPr>
            <a:xfrm>
              <a:off x="2314130" y="15028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65" name="object 465"/>
            <p:cNvSpPr/>
            <p:nvPr/>
          </p:nvSpPr>
          <p:spPr>
            <a:xfrm>
              <a:off x="2314130" y="15053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66" name="object 466"/>
            <p:cNvSpPr/>
            <p:nvPr/>
          </p:nvSpPr>
          <p:spPr>
            <a:xfrm>
              <a:off x="2314130" y="15078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67" name="object 467"/>
            <p:cNvSpPr/>
            <p:nvPr/>
          </p:nvSpPr>
          <p:spPr>
            <a:xfrm>
              <a:off x="2314130" y="15104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68" name="object 468"/>
            <p:cNvSpPr/>
            <p:nvPr/>
          </p:nvSpPr>
          <p:spPr>
            <a:xfrm>
              <a:off x="2314130" y="15129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69" name="object 469"/>
            <p:cNvSpPr/>
            <p:nvPr/>
          </p:nvSpPr>
          <p:spPr>
            <a:xfrm>
              <a:off x="2314130" y="15155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70" name="object 470"/>
            <p:cNvSpPr/>
            <p:nvPr/>
          </p:nvSpPr>
          <p:spPr>
            <a:xfrm>
              <a:off x="2314130" y="15180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71" name="object 471"/>
            <p:cNvSpPr/>
            <p:nvPr/>
          </p:nvSpPr>
          <p:spPr>
            <a:xfrm>
              <a:off x="2314130" y="15205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72" name="object 472"/>
            <p:cNvSpPr/>
            <p:nvPr/>
          </p:nvSpPr>
          <p:spPr>
            <a:xfrm>
              <a:off x="2314130" y="15231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73" name="object 473"/>
            <p:cNvSpPr/>
            <p:nvPr/>
          </p:nvSpPr>
          <p:spPr>
            <a:xfrm>
              <a:off x="2314130" y="15256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74" name="object 474"/>
            <p:cNvSpPr/>
            <p:nvPr/>
          </p:nvSpPr>
          <p:spPr>
            <a:xfrm>
              <a:off x="2314130" y="15281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75" name="object 475"/>
            <p:cNvSpPr/>
            <p:nvPr/>
          </p:nvSpPr>
          <p:spPr>
            <a:xfrm>
              <a:off x="2314130" y="15307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76" name="object 476"/>
            <p:cNvSpPr/>
            <p:nvPr/>
          </p:nvSpPr>
          <p:spPr>
            <a:xfrm>
              <a:off x="2314130" y="15332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77" name="object 477"/>
            <p:cNvSpPr/>
            <p:nvPr/>
          </p:nvSpPr>
          <p:spPr>
            <a:xfrm>
              <a:off x="2314130" y="15357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78" name="object 478"/>
            <p:cNvSpPr/>
            <p:nvPr/>
          </p:nvSpPr>
          <p:spPr>
            <a:xfrm>
              <a:off x="2314130" y="15383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79" name="object 479"/>
            <p:cNvSpPr/>
            <p:nvPr/>
          </p:nvSpPr>
          <p:spPr>
            <a:xfrm>
              <a:off x="2314130" y="15408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80" name="object 480"/>
            <p:cNvSpPr/>
            <p:nvPr/>
          </p:nvSpPr>
          <p:spPr>
            <a:xfrm>
              <a:off x="2314130" y="15434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81" name="object 481"/>
            <p:cNvSpPr/>
            <p:nvPr/>
          </p:nvSpPr>
          <p:spPr>
            <a:xfrm>
              <a:off x="2314130" y="15459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82" name="object 482"/>
            <p:cNvSpPr/>
            <p:nvPr/>
          </p:nvSpPr>
          <p:spPr>
            <a:xfrm>
              <a:off x="2314130" y="15484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83" name="object 483"/>
            <p:cNvSpPr/>
            <p:nvPr/>
          </p:nvSpPr>
          <p:spPr>
            <a:xfrm>
              <a:off x="2314130" y="155101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84" name="object 484"/>
            <p:cNvSpPr/>
            <p:nvPr/>
          </p:nvSpPr>
          <p:spPr>
            <a:xfrm>
              <a:off x="2314130" y="15535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85" name="object 485"/>
            <p:cNvSpPr/>
            <p:nvPr/>
          </p:nvSpPr>
          <p:spPr>
            <a:xfrm>
              <a:off x="2314130" y="15560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86" name="object 486"/>
            <p:cNvSpPr/>
            <p:nvPr/>
          </p:nvSpPr>
          <p:spPr>
            <a:xfrm>
              <a:off x="2314130" y="15586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87" name="object 487"/>
            <p:cNvSpPr/>
            <p:nvPr/>
          </p:nvSpPr>
          <p:spPr>
            <a:xfrm>
              <a:off x="2314130" y="15611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88" name="object 488"/>
            <p:cNvSpPr/>
            <p:nvPr/>
          </p:nvSpPr>
          <p:spPr>
            <a:xfrm>
              <a:off x="2314130" y="15636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89" name="object 489"/>
            <p:cNvSpPr/>
            <p:nvPr/>
          </p:nvSpPr>
          <p:spPr>
            <a:xfrm>
              <a:off x="2314130" y="15662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90" name="object 490"/>
            <p:cNvSpPr/>
            <p:nvPr/>
          </p:nvSpPr>
          <p:spPr>
            <a:xfrm>
              <a:off x="2314130" y="15687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91" name="object 491"/>
            <p:cNvSpPr/>
            <p:nvPr/>
          </p:nvSpPr>
          <p:spPr>
            <a:xfrm>
              <a:off x="2314130" y="15712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92" name="object 492"/>
            <p:cNvSpPr/>
            <p:nvPr/>
          </p:nvSpPr>
          <p:spPr>
            <a:xfrm>
              <a:off x="2314130" y="15738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93" name="object 493"/>
            <p:cNvSpPr/>
            <p:nvPr/>
          </p:nvSpPr>
          <p:spPr>
            <a:xfrm>
              <a:off x="2314130" y="15763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94" name="object 494"/>
            <p:cNvSpPr/>
            <p:nvPr/>
          </p:nvSpPr>
          <p:spPr>
            <a:xfrm>
              <a:off x="2314130" y="15789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95" name="object 495"/>
            <p:cNvSpPr/>
            <p:nvPr/>
          </p:nvSpPr>
          <p:spPr>
            <a:xfrm>
              <a:off x="2314130" y="15814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96" name="object 496"/>
            <p:cNvSpPr/>
            <p:nvPr/>
          </p:nvSpPr>
          <p:spPr>
            <a:xfrm>
              <a:off x="2314130" y="15839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97" name="object 497"/>
            <p:cNvSpPr/>
            <p:nvPr/>
          </p:nvSpPr>
          <p:spPr>
            <a:xfrm>
              <a:off x="2314130" y="15865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98" name="object 498"/>
            <p:cNvSpPr/>
            <p:nvPr/>
          </p:nvSpPr>
          <p:spPr>
            <a:xfrm>
              <a:off x="2314130" y="15890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499" name="object 499"/>
            <p:cNvSpPr/>
            <p:nvPr/>
          </p:nvSpPr>
          <p:spPr>
            <a:xfrm>
              <a:off x="2314130" y="15915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00" name="object 500"/>
            <p:cNvSpPr/>
            <p:nvPr/>
          </p:nvSpPr>
          <p:spPr>
            <a:xfrm>
              <a:off x="2314130" y="15941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01" name="object 501"/>
            <p:cNvSpPr/>
            <p:nvPr/>
          </p:nvSpPr>
          <p:spPr>
            <a:xfrm>
              <a:off x="2314130" y="15966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02" name="object 502"/>
            <p:cNvSpPr/>
            <p:nvPr/>
          </p:nvSpPr>
          <p:spPr>
            <a:xfrm>
              <a:off x="2314130" y="15991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03" name="object 503"/>
            <p:cNvSpPr/>
            <p:nvPr/>
          </p:nvSpPr>
          <p:spPr>
            <a:xfrm>
              <a:off x="2314130" y="16017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04" name="object 504"/>
            <p:cNvSpPr/>
            <p:nvPr/>
          </p:nvSpPr>
          <p:spPr>
            <a:xfrm>
              <a:off x="2314130" y="16042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05" name="object 505"/>
            <p:cNvSpPr/>
            <p:nvPr/>
          </p:nvSpPr>
          <p:spPr>
            <a:xfrm>
              <a:off x="2314130" y="16068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06" name="object 506"/>
            <p:cNvSpPr/>
            <p:nvPr/>
          </p:nvSpPr>
          <p:spPr>
            <a:xfrm>
              <a:off x="2314130" y="16093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07" name="object 507"/>
            <p:cNvSpPr/>
            <p:nvPr/>
          </p:nvSpPr>
          <p:spPr>
            <a:xfrm>
              <a:off x="2314130" y="16118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08" name="object 508"/>
            <p:cNvSpPr/>
            <p:nvPr/>
          </p:nvSpPr>
          <p:spPr>
            <a:xfrm>
              <a:off x="2314130" y="16144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09" name="object 509"/>
            <p:cNvSpPr/>
            <p:nvPr/>
          </p:nvSpPr>
          <p:spPr>
            <a:xfrm>
              <a:off x="2314130" y="16169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10" name="object 510"/>
            <p:cNvSpPr/>
            <p:nvPr/>
          </p:nvSpPr>
          <p:spPr>
            <a:xfrm>
              <a:off x="2314130" y="16194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11" name="object 511"/>
            <p:cNvSpPr/>
            <p:nvPr/>
          </p:nvSpPr>
          <p:spPr>
            <a:xfrm>
              <a:off x="2314130" y="16220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12" name="object 512"/>
            <p:cNvSpPr/>
            <p:nvPr/>
          </p:nvSpPr>
          <p:spPr>
            <a:xfrm>
              <a:off x="2314130" y="16245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13" name="object 513"/>
            <p:cNvSpPr/>
            <p:nvPr/>
          </p:nvSpPr>
          <p:spPr>
            <a:xfrm>
              <a:off x="2314130" y="16270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14" name="object 514"/>
            <p:cNvSpPr/>
            <p:nvPr/>
          </p:nvSpPr>
          <p:spPr>
            <a:xfrm>
              <a:off x="2314130" y="16296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15" name="object 515"/>
            <p:cNvSpPr/>
            <p:nvPr/>
          </p:nvSpPr>
          <p:spPr>
            <a:xfrm>
              <a:off x="2314130" y="16321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16" name="object 516"/>
            <p:cNvSpPr/>
            <p:nvPr/>
          </p:nvSpPr>
          <p:spPr>
            <a:xfrm>
              <a:off x="2314130" y="16347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17" name="object 517"/>
            <p:cNvSpPr/>
            <p:nvPr/>
          </p:nvSpPr>
          <p:spPr>
            <a:xfrm>
              <a:off x="2314130" y="16372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18" name="object 518"/>
            <p:cNvSpPr/>
            <p:nvPr/>
          </p:nvSpPr>
          <p:spPr>
            <a:xfrm>
              <a:off x="2314130" y="16397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19" name="object 519"/>
            <p:cNvSpPr/>
            <p:nvPr/>
          </p:nvSpPr>
          <p:spPr>
            <a:xfrm>
              <a:off x="2314130" y="16423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20" name="object 520"/>
            <p:cNvSpPr/>
            <p:nvPr/>
          </p:nvSpPr>
          <p:spPr>
            <a:xfrm>
              <a:off x="2314130" y="16448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21" name="object 521"/>
            <p:cNvSpPr/>
            <p:nvPr/>
          </p:nvSpPr>
          <p:spPr>
            <a:xfrm>
              <a:off x="2314130" y="16473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22" name="object 522"/>
            <p:cNvSpPr/>
            <p:nvPr/>
          </p:nvSpPr>
          <p:spPr>
            <a:xfrm>
              <a:off x="2314130" y="16499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23" name="object 523"/>
            <p:cNvSpPr/>
            <p:nvPr/>
          </p:nvSpPr>
          <p:spPr>
            <a:xfrm>
              <a:off x="2314130" y="16524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24" name="object 524"/>
            <p:cNvSpPr/>
            <p:nvPr/>
          </p:nvSpPr>
          <p:spPr>
            <a:xfrm>
              <a:off x="2314130" y="16549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25" name="object 525"/>
            <p:cNvSpPr/>
            <p:nvPr/>
          </p:nvSpPr>
          <p:spPr>
            <a:xfrm>
              <a:off x="2314130" y="16575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26" name="object 526"/>
            <p:cNvSpPr/>
            <p:nvPr/>
          </p:nvSpPr>
          <p:spPr>
            <a:xfrm>
              <a:off x="2314130" y="16600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27" name="object 527"/>
            <p:cNvSpPr/>
            <p:nvPr/>
          </p:nvSpPr>
          <p:spPr>
            <a:xfrm>
              <a:off x="2314130" y="16625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28" name="object 528"/>
            <p:cNvSpPr/>
            <p:nvPr/>
          </p:nvSpPr>
          <p:spPr>
            <a:xfrm>
              <a:off x="2314130" y="16651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29" name="object 529"/>
            <p:cNvSpPr/>
            <p:nvPr/>
          </p:nvSpPr>
          <p:spPr>
            <a:xfrm>
              <a:off x="2314130" y="16676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30" name="object 530"/>
            <p:cNvSpPr/>
            <p:nvPr/>
          </p:nvSpPr>
          <p:spPr>
            <a:xfrm>
              <a:off x="2314130" y="16702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31" name="object 531"/>
            <p:cNvSpPr/>
            <p:nvPr/>
          </p:nvSpPr>
          <p:spPr>
            <a:xfrm>
              <a:off x="2314130" y="16727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32" name="object 532"/>
            <p:cNvSpPr/>
            <p:nvPr/>
          </p:nvSpPr>
          <p:spPr>
            <a:xfrm>
              <a:off x="2314130" y="16752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33" name="object 533"/>
            <p:cNvSpPr/>
            <p:nvPr/>
          </p:nvSpPr>
          <p:spPr>
            <a:xfrm>
              <a:off x="2314130" y="16778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34" name="object 534"/>
            <p:cNvSpPr/>
            <p:nvPr/>
          </p:nvSpPr>
          <p:spPr>
            <a:xfrm>
              <a:off x="2314130" y="16803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35" name="object 535"/>
            <p:cNvSpPr/>
            <p:nvPr/>
          </p:nvSpPr>
          <p:spPr>
            <a:xfrm>
              <a:off x="2314130" y="16828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36" name="object 536"/>
            <p:cNvSpPr/>
            <p:nvPr/>
          </p:nvSpPr>
          <p:spPr>
            <a:xfrm>
              <a:off x="2314130" y="16854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37" name="object 537"/>
            <p:cNvSpPr/>
            <p:nvPr/>
          </p:nvSpPr>
          <p:spPr>
            <a:xfrm>
              <a:off x="2314130" y="168795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38" name="object 538"/>
            <p:cNvSpPr/>
            <p:nvPr/>
          </p:nvSpPr>
          <p:spPr>
            <a:xfrm>
              <a:off x="2314130" y="169049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39" name="object 539"/>
            <p:cNvSpPr/>
            <p:nvPr/>
          </p:nvSpPr>
          <p:spPr>
            <a:xfrm>
              <a:off x="2314130" y="16930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40" name="object 540"/>
            <p:cNvSpPr/>
            <p:nvPr/>
          </p:nvSpPr>
          <p:spPr>
            <a:xfrm>
              <a:off x="2314130" y="16955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41" name="object 541"/>
            <p:cNvSpPr/>
            <p:nvPr/>
          </p:nvSpPr>
          <p:spPr>
            <a:xfrm>
              <a:off x="2314130" y="16981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42" name="object 542"/>
            <p:cNvSpPr/>
            <p:nvPr/>
          </p:nvSpPr>
          <p:spPr>
            <a:xfrm>
              <a:off x="2314130" y="17006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43" name="object 543"/>
            <p:cNvSpPr/>
            <p:nvPr/>
          </p:nvSpPr>
          <p:spPr>
            <a:xfrm>
              <a:off x="2314130" y="17031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44" name="object 544"/>
            <p:cNvSpPr/>
            <p:nvPr/>
          </p:nvSpPr>
          <p:spPr>
            <a:xfrm>
              <a:off x="2314130" y="17057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45" name="object 545"/>
            <p:cNvSpPr/>
            <p:nvPr/>
          </p:nvSpPr>
          <p:spPr>
            <a:xfrm>
              <a:off x="2314130" y="17082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46" name="object 546"/>
            <p:cNvSpPr/>
            <p:nvPr/>
          </p:nvSpPr>
          <p:spPr>
            <a:xfrm>
              <a:off x="2314130" y="17107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47" name="object 547"/>
            <p:cNvSpPr/>
            <p:nvPr/>
          </p:nvSpPr>
          <p:spPr>
            <a:xfrm>
              <a:off x="2314130" y="17133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48" name="object 548"/>
            <p:cNvSpPr/>
            <p:nvPr/>
          </p:nvSpPr>
          <p:spPr>
            <a:xfrm>
              <a:off x="2314130" y="17158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49" name="object 549"/>
            <p:cNvSpPr/>
            <p:nvPr/>
          </p:nvSpPr>
          <p:spPr>
            <a:xfrm>
              <a:off x="2314130" y="17183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50" name="object 550"/>
            <p:cNvSpPr/>
            <p:nvPr/>
          </p:nvSpPr>
          <p:spPr>
            <a:xfrm>
              <a:off x="2314130" y="17209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51" name="object 551"/>
            <p:cNvSpPr/>
            <p:nvPr/>
          </p:nvSpPr>
          <p:spPr>
            <a:xfrm>
              <a:off x="2314130" y="17234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52" name="object 552"/>
            <p:cNvSpPr/>
            <p:nvPr/>
          </p:nvSpPr>
          <p:spPr>
            <a:xfrm>
              <a:off x="2314130" y="17260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53" name="object 553"/>
            <p:cNvSpPr/>
            <p:nvPr/>
          </p:nvSpPr>
          <p:spPr>
            <a:xfrm>
              <a:off x="2314130" y="17285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54" name="object 554"/>
            <p:cNvSpPr/>
            <p:nvPr/>
          </p:nvSpPr>
          <p:spPr>
            <a:xfrm>
              <a:off x="2314130" y="17310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55" name="object 555"/>
            <p:cNvSpPr/>
            <p:nvPr/>
          </p:nvSpPr>
          <p:spPr>
            <a:xfrm>
              <a:off x="2314130" y="17336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56" name="object 556"/>
            <p:cNvSpPr/>
            <p:nvPr/>
          </p:nvSpPr>
          <p:spPr>
            <a:xfrm>
              <a:off x="2314130" y="17361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57" name="object 557"/>
            <p:cNvSpPr/>
            <p:nvPr/>
          </p:nvSpPr>
          <p:spPr>
            <a:xfrm>
              <a:off x="2314130" y="17386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58" name="object 558"/>
            <p:cNvSpPr/>
            <p:nvPr/>
          </p:nvSpPr>
          <p:spPr>
            <a:xfrm>
              <a:off x="2314130" y="17412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59" name="object 559"/>
            <p:cNvSpPr/>
            <p:nvPr/>
          </p:nvSpPr>
          <p:spPr>
            <a:xfrm>
              <a:off x="2314130" y="17437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60" name="object 560"/>
            <p:cNvSpPr/>
            <p:nvPr/>
          </p:nvSpPr>
          <p:spPr>
            <a:xfrm>
              <a:off x="2314130" y="17462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61" name="object 561"/>
            <p:cNvSpPr/>
            <p:nvPr/>
          </p:nvSpPr>
          <p:spPr>
            <a:xfrm>
              <a:off x="2314130" y="17488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62" name="object 562"/>
            <p:cNvSpPr/>
            <p:nvPr/>
          </p:nvSpPr>
          <p:spPr>
            <a:xfrm>
              <a:off x="2314130" y="17513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63" name="object 563"/>
            <p:cNvSpPr/>
            <p:nvPr/>
          </p:nvSpPr>
          <p:spPr>
            <a:xfrm>
              <a:off x="2314130" y="17538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64" name="object 564"/>
            <p:cNvSpPr/>
            <p:nvPr/>
          </p:nvSpPr>
          <p:spPr>
            <a:xfrm>
              <a:off x="2314130" y="17564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65" name="object 565"/>
            <p:cNvSpPr/>
            <p:nvPr/>
          </p:nvSpPr>
          <p:spPr>
            <a:xfrm>
              <a:off x="2314130" y="17589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66" name="object 566"/>
            <p:cNvSpPr/>
            <p:nvPr/>
          </p:nvSpPr>
          <p:spPr>
            <a:xfrm>
              <a:off x="2314130" y="17615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67" name="object 567"/>
            <p:cNvSpPr/>
            <p:nvPr/>
          </p:nvSpPr>
          <p:spPr>
            <a:xfrm>
              <a:off x="2314130" y="17640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68" name="object 568"/>
            <p:cNvSpPr/>
            <p:nvPr/>
          </p:nvSpPr>
          <p:spPr>
            <a:xfrm>
              <a:off x="2314130" y="17665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69" name="object 569"/>
            <p:cNvSpPr/>
            <p:nvPr/>
          </p:nvSpPr>
          <p:spPr>
            <a:xfrm>
              <a:off x="2314130" y="17691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70" name="object 570"/>
            <p:cNvSpPr/>
            <p:nvPr/>
          </p:nvSpPr>
          <p:spPr>
            <a:xfrm>
              <a:off x="2314130" y="17716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71" name="object 571"/>
            <p:cNvSpPr/>
            <p:nvPr/>
          </p:nvSpPr>
          <p:spPr>
            <a:xfrm>
              <a:off x="2314130" y="17741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72" name="object 572"/>
            <p:cNvSpPr/>
            <p:nvPr/>
          </p:nvSpPr>
          <p:spPr>
            <a:xfrm>
              <a:off x="2314130" y="17767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73" name="object 573"/>
            <p:cNvSpPr/>
            <p:nvPr/>
          </p:nvSpPr>
          <p:spPr>
            <a:xfrm>
              <a:off x="2314130" y="177925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74" name="object 574"/>
            <p:cNvSpPr/>
            <p:nvPr/>
          </p:nvSpPr>
          <p:spPr>
            <a:xfrm>
              <a:off x="2314130" y="178179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75" name="object 575"/>
            <p:cNvSpPr/>
            <p:nvPr/>
          </p:nvSpPr>
          <p:spPr>
            <a:xfrm>
              <a:off x="2314130" y="17843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76" name="object 576"/>
            <p:cNvSpPr/>
            <p:nvPr/>
          </p:nvSpPr>
          <p:spPr>
            <a:xfrm>
              <a:off x="2314130" y="17868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77" name="object 577"/>
            <p:cNvSpPr/>
            <p:nvPr/>
          </p:nvSpPr>
          <p:spPr>
            <a:xfrm>
              <a:off x="2314130" y="17894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78" name="object 578"/>
            <p:cNvSpPr/>
            <p:nvPr/>
          </p:nvSpPr>
          <p:spPr>
            <a:xfrm>
              <a:off x="2314130" y="17919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79" name="object 579"/>
            <p:cNvSpPr/>
            <p:nvPr/>
          </p:nvSpPr>
          <p:spPr>
            <a:xfrm>
              <a:off x="2314130" y="17944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80" name="object 580"/>
            <p:cNvSpPr/>
            <p:nvPr/>
          </p:nvSpPr>
          <p:spPr>
            <a:xfrm>
              <a:off x="2314130" y="17970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81" name="object 581"/>
            <p:cNvSpPr/>
            <p:nvPr/>
          </p:nvSpPr>
          <p:spPr>
            <a:xfrm>
              <a:off x="2314130" y="17995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82" name="object 582"/>
            <p:cNvSpPr/>
            <p:nvPr/>
          </p:nvSpPr>
          <p:spPr>
            <a:xfrm>
              <a:off x="2314130" y="18020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83" name="object 583"/>
            <p:cNvSpPr/>
            <p:nvPr/>
          </p:nvSpPr>
          <p:spPr>
            <a:xfrm>
              <a:off x="2314130" y="18046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84" name="object 584"/>
            <p:cNvSpPr/>
            <p:nvPr/>
          </p:nvSpPr>
          <p:spPr>
            <a:xfrm>
              <a:off x="2314130" y="18071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85" name="object 585"/>
            <p:cNvSpPr/>
            <p:nvPr/>
          </p:nvSpPr>
          <p:spPr>
            <a:xfrm>
              <a:off x="2314130" y="18096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86" name="object 586"/>
            <p:cNvSpPr/>
            <p:nvPr/>
          </p:nvSpPr>
          <p:spPr>
            <a:xfrm>
              <a:off x="2314130" y="18122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87" name="object 587"/>
            <p:cNvSpPr/>
            <p:nvPr/>
          </p:nvSpPr>
          <p:spPr>
            <a:xfrm>
              <a:off x="2314130" y="18147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88" name="object 588"/>
            <p:cNvSpPr/>
            <p:nvPr/>
          </p:nvSpPr>
          <p:spPr>
            <a:xfrm>
              <a:off x="2314130" y="18172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89" name="object 589"/>
            <p:cNvSpPr/>
            <p:nvPr/>
          </p:nvSpPr>
          <p:spPr>
            <a:xfrm>
              <a:off x="2314130" y="18198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90" name="object 590"/>
            <p:cNvSpPr/>
            <p:nvPr/>
          </p:nvSpPr>
          <p:spPr>
            <a:xfrm>
              <a:off x="2314130" y="18223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91" name="object 591"/>
            <p:cNvSpPr/>
            <p:nvPr/>
          </p:nvSpPr>
          <p:spPr>
            <a:xfrm>
              <a:off x="2314130" y="18249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92" name="object 592"/>
            <p:cNvSpPr/>
            <p:nvPr/>
          </p:nvSpPr>
          <p:spPr>
            <a:xfrm>
              <a:off x="2314130" y="18274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93" name="object 593"/>
            <p:cNvSpPr/>
            <p:nvPr/>
          </p:nvSpPr>
          <p:spPr>
            <a:xfrm>
              <a:off x="2314130" y="18299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94" name="object 594"/>
            <p:cNvSpPr/>
            <p:nvPr/>
          </p:nvSpPr>
          <p:spPr>
            <a:xfrm>
              <a:off x="2314130" y="18325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95" name="object 595"/>
            <p:cNvSpPr/>
            <p:nvPr/>
          </p:nvSpPr>
          <p:spPr>
            <a:xfrm>
              <a:off x="2314130" y="18350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96" name="object 596"/>
            <p:cNvSpPr/>
            <p:nvPr/>
          </p:nvSpPr>
          <p:spPr>
            <a:xfrm>
              <a:off x="2314130" y="18375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97" name="object 597"/>
            <p:cNvSpPr/>
            <p:nvPr/>
          </p:nvSpPr>
          <p:spPr>
            <a:xfrm>
              <a:off x="2314130" y="18401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98" name="object 598"/>
            <p:cNvSpPr/>
            <p:nvPr/>
          </p:nvSpPr>
          <p:spPr>
            <a:xfrm>
              <a:off x="2314130" y="18426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99" name="object 599"/>
            <p:cNvSpPr/>
            <p:nvPr/>
          </p:nvSpPr>
          <p:spPr>
            <a:xfrm>
              <a:off x="2314130" y="18451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00" name="object 600"/>
            <p:cNvSpPr/>
            <p:nvPr/>
          </p:nvSpPr>
          <p:spPr>
            <a:xfrm>
              <a:off x="2314130" y="18477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01" name="object 601"/>
            <p:cNvSpPr/>
            <p:nvPr/>
          </p:nvSpPr>
          <p:spPr>
            <a:xfrm>
              <a:off x="2314130" y="18502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02" name="object 602"/>
            <p:cNvSpPr/>
            <p:nvPr/>
          </p:nvSpPr>
          <p:spPr>
            <a:xfrm>
              <a:off x="2314130" y="18528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03" name="object 603"/>
            <p:cNvSpPr/>
            <p:nvPr/>
          </p:nvSpPr>
          <p:spPr>
            <a:xfrm>
              <a:off x="2314130" y="18553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04" name="object 604"/>
            <p:cNvSpPr/>
            <p:nvPr/>
          </p:nvSpPr>
          <p:spPr>
            <a:xfrm>
              <a:off x="2314130" y="18578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05" name="object 605"/>
            <p:cNvSpPr/>
            <p:nvPr/>
          </p:nvSpPr>
          <p:spPr>
            <a:xfrm>
              <a:off x="2314130" y="18604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06" name="object 606"/>
            <p:cNvSpPr/>
            <p:nvPr/>
          </p:nvSpPr>
          <p:spPr>
            <a:xfrm>
              <a:off x="2314130" y="18629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07" name="object 607"/>
            <p:cNvSpPr/>
            <p:nvPr/>
          </p:nvSpPr>
          <p:spPr>
            <a:xfrm>
              <a:off x="2314130" y="18654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08" name="object 608"/>
            <p:cNvSpPr/>
            <p:nvPr/>
          </p:nvSpPr>
          <p:spPr>
            <a:xfrm>
              <a:off x="2314130" y="18680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09" name="object 609"/>
            <p:cNvSpPr/>
            <p:nvPr/>
          </p:nvSpPr>
          <p:spPr>
            <a:xfrm>
              <a:off x="2314130" y="187055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10" name="object 610"/>
            <p:cNvSpPr/>
            <p:nvPr/>
          </p:nvSpPr>
          <p:spPr>
            <a:xfrm>
              <a:off x="2314130" y="187309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11" name="object 611"/>
            <p:cNvSpPr/>
            <p:nvPr/>
          </p:nvSpPr>
          <p:spPr>
            <a:xfrm>
              <a:off x="2314130" y="187562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12" name="object 612"/>
            <p:cNvSpPr/>
            <p:nvPr/>
          </p:nvSpPr>
          <p:spPr>
            <a:xfrm>
              <a:off x="2314130" y="18781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13" name="object 613"/>
            <p:cNvSpPr/>
            <p:nvPr/>
          </p:nvSpPr>
          <p:spPr>
            <a:xfrm>
              <a:off x="2314130" y="18807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14" name="object 614"/>
            <p:cNvSpPr/>
            <p:nvPr/>
          </p:nvSpPr>
          <p:spPr>
            <a:xfrm>
              <a:off x="2314130" y="18832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15" name="object 615"/>
            <p:cNvSpPr/>
            <p:nvPr/>
          </p:nvSpPr>
          <p:spPr>
            <a:xfrm>
              <a:off x="2314130" y="18857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16" name="object 616"/>
            <p:cNvSpPr/>
            <p:nvPr/>
          </p:nvSpPr>
          <p:spPr>
            <a:xfrm>
              <a:off x="2314130" y="188831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17" name="object 617"/>
            <p:cNvSpPr/>
            <p:nvPr/>
          </p:nvSpPr>
          <p:spPr>
            <a:xfrm>
              <a:off x="2314130" y="18908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18" name="object 618"/>
            <p:cNvSpPr/>
            <p:nvPr/>
          </p:nvSpPr>
          <p:spPr>
            <a:xfrm>
              <a:off x="2314130" y="18933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19" name="object 619"/>
            <p:cNvSpPr/>
            <p:nvPr/>
          </p:nvSpPr>
          <p:spPr>
            <a:xfrm>
              <a:off x="2314130" y="18959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20" name="object 620"/>
            <p:cNvSpPr/>
            <p:nvPr/>
          </p:nvSpPr>
          <p:spPr>
            <a:xfrm>
              <a:off x="2314130" y="18984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21" name="object 621"/>
            <p:cNvSpPr/>
            <p:nvPr/>
          </p:nvSpPr>
          <p:spPr>
            <a:xfrm>
              <a:off x="2314130" y="19009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22" name="object 622"/>
            <p:cNvSpPr/>
            <p:nvPr/>
          </p:nvSpPr>
          <p:spPr>
            <a:xfrm>
              <a:off x="2314130" y="19035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23" name="object 623"/>
            <p:cNvSpPr/>
            <p:nvPr/>
          </p:nvSpPr>
          <p:spPr>
            <a:xfrm>
              <a:off x="2314130" y="19060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24" name="object 624"/>
            <p:cNvSpPr/>
            <p:nvPr/>
          </p:nvSpPr>
          <p:spPr>
            <a:xfrm>
              <a:off x="2314130" y="19085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25" name="object 625"/>
            <p:cNvSpPr/>
            <p:nvPr/>
          </p:nvSpPr>
          <p:spPr>
            <a:xfrm>
              <a:off x="2314130" y="19111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26" name="object 626"/>
            <p:cNvSpPr/>
            <p:nvPr/>
          </p:nvSpPr>
          <p:spPr>
            <a:xfrm>
              <a:off x="2314130" y="19136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27" name="object 627"/>
            <p:cNvSpPr/>
            <p:nvPr/>
          </p:nvSpPr>
          <p:spPr>
            <a:xfrm>
              <a:off x="2314130" y="19162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28" name="object 628"/>
            <p:cNvSpPr/>
            <p:nvPr/>
          </p:nvSpPr>
          <p:spPr>
            <a:xfrm>
              <a:off x="2314130" y="19187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29" name="object 629"/>
            <p:cNvSpPr/>
            <p:nvPr/>
          </p:nvSpPr>
          <p:spPr>
            <a:xfrm>
              <a:off x="2314130" y="19212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30" name="object 630"/>
            <p:cNvSpPr/>
            <p:nvPr/>
          </p:nvSpPr>
          <p:spPr>
            <a:xfrm>
              <a:off x="2314130" y="19238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31" name="object 631"/>
            <p:cNvSpPr/>
            <p:nvPr/>
          </p:nvSpPr>
          <p:spPr>
            <a:xfrm>
              <a:off x="2314130" y="19263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32" name="object 632"/>
            <p:cNvSpPr/>
            <p:nvPr/>
          </p:nvSpPr>
          <p:spPr>
            <a:xfrm>
              <a:off x="2314130" y="19288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33" name="object 633"/>
            <p:cNvSpPr/>
            <p:nvPr/>
          </p:nvSpPr>
          <p:spPr>
            <a:xfrm>
              <a:off x="2314130" y="19314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34" name="object 634"/>
            <p:cNvSpPr/>
            <p:nvPr/>
          </p:nvSpPr>
          <p:spPr>
            <a:xfrm>
              <a:off x="2314130" y="19339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35" name="object 635"/>
            <p:cNvSpPr/>
            <p:nvPr/>
          </p:nvSpPr>
          <p:spPr>
            <a:xfrm>
              <a:off x="2314130" y="19364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36" name="object 636"/>
            <p:cNvSpPr/>
            <p:nvPr/>
          </p:nvSpPr>
          <p:spPr>
            <a:xfrm>
              <a:off x="2314130" y="19390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37" name="object 637"/>
            <p:cNvSpPr/>
            <p:nvPr/>
          </p:nvSpPr>
          <p:spPr>
            <a:xfrm>
              <a:off x="2314130" y="19415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38" name="object 638"/>
            <p:cNvSpPr/>
            <p:nvPr/>
          </p:nvSpPr>
          <p:spPr>
            <a:xfrm>
              <a:off x="2314130" y="19441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39" name="object 639"/>
            <p:cNvSpPr/>
            <p:nvPr/>
          </p:nvSpPr>
          <p:spPr>
            <a:xfrm>
              <a:off x="2314130" y="19466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40" name="object 640"/>
            <p:cNvSpPr/>
            <p:nvPr/>
          </p:nvSpPr>
          <p:spPr>
            <a:xfrm>
              <a:off x="2314130" y="19491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41" name="object 641"/>
            <p:cNvSpPr/>
            <p:nvPr/>
          </p:nvSpPr>
          <p:spPr>
            <a:xfrm>
              <a:off x="2314130" y="19517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42" name="object 642"/>
            <p:cNvSpPr/>
            <p:nvPr/>
          </p:nvSpPr>
          <p:spPr>
            <a:xfrm>
              <a:off x="2314130" y="19542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43" name="object 643"/>
            <p:cNvSpPr/>
            <p:nvPr/>
          </p:nvSpPr>
          <p:spPr>
            <a:xfrm>
              <a:off x="2314130" y="14876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44" name="object 644"/>
            <p:cNvSpPr/>
            <p:nvPr/>
          </p:nvSpPr>
          <p:spPr>
            <a:xfrm>
              <a:off x="2311603" y="14886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45" name="object 645"/>
            <p:cNvSpPr/>
            <p:nvPr/>
          </p:nvSpPr>
          <p:spPr>
            <a:xfrm>
              <a:off x="2309063" y="14896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46" name="object 646"/>
            <p:cNvSpPr/>
            <p:nvPr/>
          </p:nvSpPr>
          <p:spPr>
            <a:xfrm>
              <a:off x="2306535" y="14907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47" name="object 647"/>
            <p:cNvSpPr/>
            <p:nvPr/>
          </p:nvSpPr>
          <p:spPr>
            <a:xfrm>
              <a:off x="2303995" y="14917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48" name="object 648"/>
            <p:cNvSpPr/>
            <p:nvPr/>
          </p:nvSpPr>
          <p:spPr>
            <a:xfrm>
              <a:off x="2301455" y="14927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49" name="object 649"/>
            <p:cNvSpPr/>
            <p:nvPr/>
          </p:nvSpPr>
          <p:spPr>
            <a:xfrm>
              <a:off x="2298928" y="149382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50" name="object 650"/>
            <p:cNvSpPr/>
            <p:nvPr/>
          </p:nvSpPr>
          <p:spPr>
            <a:xfrm>
              <a:off x="2296388" y="14948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51" name="object 651"/>
            <p:cNvSpPr/>
            <p:nvPr/>
          </p:nvSpPr>
          <p:spPr>
            <a:xfrm>
              <a:off x="2293861" y="14958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52" name="object 652"/>
            <p:cNvSpPr/>
            <p:nvPr/>
          </p:nvSpPr>
          <p:spPr>
            <a:xfrm>
              <a:off x="2291321" y="14969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53" name="object 653"/>
            <p:cNvSpPr/>
            <p:nvPr/>
          </p:nvSpPr>
          <p:spPr>
            <a:xfrm>
              <a:off x="2288794" y="14979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54" name="object 654"/>
            <p:cNvSpPr/>
            <p:nvPr/>
          </p:nvSpPr>
          <p:spPr>
            <a:xfrm>
              <a:off x="2286254" y="14989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55" name="object 655"/>
            <p:cNvSpPr/>
            <p:nvPr/>
          </p:nvSpPr>
          <p:spPr>
            <a:xfrm>
              <a:off x="2283726" y="15000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56" name="object 656"/>
            <p:cNvSpPr/>
            <p:nvPr/>
          </p:nvSpPr>
          <p:spPr>
            <a:xfrm>
              <a:off x="2281186" y="15010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57" name="object 657"/>
            <p:cNvSpPr/>
            <p:nvPr/>
          </p:nvSpPr>
          <p:spPr>
            <a:xfrm>
              <a:off x="2278646" y="15020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58" name="object 658"/>
            <p:cNvSpPr/>
            <p:nvPr/>
          </p:nvSpPr>
          <p:spPr>
            <a:xfrm>
              <a:off x="2276119" y="15031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59" name="object 659"/>
            <p:cNvSpPr/>
            <p:nvPr/>
          </p:nvSpPr>
          <p:spPr>
            <a:xfrm>
              <a:off x="2273579" y="15041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60" name="object 660"/>
            <p:cNvSpPr/>
            <p:nvPr/>
          </p:nvSpPr>
          <p:spPr>
            <a:xfrm>
              <a:off x="2271052" y="15052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61" name="object 661"/>
            <p:cNvSpPr/>
            <p:nvPr/>
          </p:nvSpPr>
          <p:spPr>
            <a:xfrm>
              <a:off x="2268512" y="15062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62" name="object 662"/>
            <p:cNvSpPr/>
            <p:nvPr/>
          </p:nvSpPr>
          <p:spPr>
            <a:xfrm>
              <a:off x="2265984" y="15072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63" name="object 663"/>
            <p:cNvSpPr/>
            <p:nvPr/>
          </p:nvSpPr>
          <p:spPr>
            <a:xfrm>
              <a:off x="2263444" y="15083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64" name="object 664"/>
            <p:cNvSpPr/>
            <p:nvPr/>
          </p:nvSpPr>
          <p:spPr>
            <a:xfrm>
              <a:off x="2260917" y="15093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65" name="object 665"/>
            <p:cNvSpPr/>
            <p:nvPr/>
          </p:nvSpPr>
          <p:spPr>
            <a:xfrm>
              <a:off x="2258377" y="15103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66" name="object 666"/>
            <p:cNvSpPr/>
            <p:nvPr/>
          </p:nvSpPr>
          <p:spPr>
            <a:xfrm>
              <a:off x="2255837" y="15114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67" name="object 667"/>
            <p:cNvSpPr/>
            <p:nvPr/>
          </p:nvSpPr>
          <p:spPr>
            <a:xfrm>
              <a:off x="2253310" y="15124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68" name="object 668"/>
            <p:cNvSpPr/>
            <p:nvPr/>
          </p:nvSpPr>
          <p:spPr>
            <a:xfrm>
              <a:off x="2250770" y="15134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69" name="object 669"/>
            <p:cNvSpPr/>
            <p:nvPr/>
          </p:nvSpPr>
          <p:spPr>
            <a:xfrm>
              <a:off x="2248242" y="15145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70" name="object 670"/>
            <p:cNvSpPr/>
            <p:nvPr/>
          </p:nvSpPr>
          <p:spPr>
            <a:xfrm>
              <a:off x="2245702" y="15155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71" name="object 671"/>
            <p:cNvSpPr/>
            <p:nvPr/>
          </p:nvSpPr>
          <p:spPr>
            <a:xfrm>
              <a:off x="2243175" y="15165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72" name="object 672"/>
            <p:cNvSpPr/>
            <p:nvPr/>
          </p:nvSpPr>
          <p:spPr>
            <a:xfrm>
              <a:off x="2240635" y="15176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73" name="object 673"/>
            <p:cNvSpPr/>
            <p:nvPr/>
          </p:nvSpPr>
          <p:spPr>
            <a:xfrm>
              <a:off x="2238108" y="15186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74" name="object 674"/>
            <p:cNvSpPr/>
            <p:nvPr/>
          </p:nvSpPr>
          <p:spPr>
            <a:xfrm>
              <a:off x="2235568" y="15196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75" name="object 675"/>
            <p:cNvSpPr/>
            <p:nvPr/>
          </p:nvSpPr>
          <p:spPr>
            <a:xfrm>
              <a:off x="2233028" y="15207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76" name="object 676"/>
            <p:cNvSpPr/>
            <p:nvPr/>
          </p:nvSpPr>
          <p:spPr>
            <a:xfrm>
              <a:off x="2230501" y="15217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77" name="object 677"/>
            <p:cNvSpPr/>
            <p:nvPr/>
          </p:nvSpPr>
          <p:spPr>
            <a:xfrm>
              <a:off x="2227961" y="15227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78" name="object 678"/>
            <p:cNvSpPr/>
            <p:nvPr/>
          </p:nvSpPr>
          <p:spPr>
            <a:xfrm>
              <a:off x="2225433" y="15238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79" name="object 679"/>
            <p:cNvSpPr/>
            <p:nvPr/>
          </p:nvSpPr>
          <p:spPr>
            <a:xfrm>
              <a:off x="2222893" y="15248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80" name="object 680"/>
            <p:cNvSpPr/>
            <p:nvPr/>
          </p:nvSpPr>
          <p:spPr>
            <a:xfrm>
              <a:off x="2220366" y="15258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81" name="object 681"/>
            <p:cNvSpPr/>
            <p:nvPr/>
          </p:nvSpPr>
          <p:spPr>
            <a:xfrm>
              <a:off x="2217826" y="15269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82" name="object 682"/>
            <p:cNvSpPr/>
            <p:nvPr/>
          </p:nvSpPr>
          <p:spPr>
            <a:xfrm>
              <a:off x="2215299" y="15279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83" name="object 683"/>
            <p:cNvSpPr/>
            <p:nvPr/>
          </p:nvSpPr>
          <p:spPr>
            <a:xfrm>
              <a:off x="2212759" y="15289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84" name="object 684"/>
            <p:cNvSpPr/>
            <p:nvPr/>
          </p:nvSpPr>
          <p:spPr>
            <a:xfrm>
              <a:off x="2210219" y="15300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85" name="object 685"/>
            <p:cNvSpPr/>
            <p:nvPr/>
          </p:nvSpPr>
          <p:spPr>
            <a:xfrm>
              <a:off x="2207691" y="15310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86" name="object 686"/>
            <p:cNvSpPr/>
            <p:nvPr/>
          </p:nvSpPr>
          <p:spPr>
            <a:xfrm>
              <a:off x="2205151" y="15321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87" name="object 687"/>
            <p:cNvSpPr/>
            <p:nvPr/>
          </p:nvSpPr>
          <p:spPr>
            <a:xfrm>
              <a:off x="2202624" y="15331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88" name="object 688"/>
            <p:cNvSpPr/>
            <p:nvPr/>
          </p:nvSpPr>
          <p:spPr>
            <a:xfrm>
              <a:off x="2200084" y="15341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89" name="object 689"/>
            <p:cNvSpPr/>
            <p:nvPr/>
          </p:nvSpPr>
          <p:spPr>
            <a:xfrm>
              <a:off x="2197557" y="15352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90" name="object 690"/>
            <p:cNvSpPr/>
            <p:nvPr/>
          </p:nvSpPr>
          <p:spPr>
            <a:xfrm>
              <a:off x="2195017" y="15362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91" name="object 691"/>
            <p:cNvSpPr/>
            <p:nvPr/>
          </p:nvSpPr>
          <p:spPr>
            <a:xfrm>
              <a:off x="2192489" y="15372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92" name="object 692"/>
            <p:cNvSpPr/>
            <p:nvPr/>
          </p:nvSpPr>
          <p:spPr>
            <a:xfrm>
              <a:off x="2189949" y="153831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93" name="object 693"/>
            <p:cNvSpPr/>
            <p:nvPr/>
          </p:nvSpPr>
          <p:spPr>
            <a:xfrm>
              <a:off x="2187422" y="15393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94" name="object 694"/>
            <p:cNvSpPr/>
            <p:nvPr/>
          </p:nvSpPr>
          <p:spPr>
            <a:xfrm>
              <a:off x="2184882" y="15403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95" name="object 695"/>
            <p:cNvSpPr/>
            <p:nvPr/>
          </p:nvSpPr>
          <p:spPr>
            <a:xfrm>
              <a:off x="2182342" y="15414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96" name="object 696"/>
            <p:cNvSpPr/>
            <p:nvPr/>
          </p:nvSpPr>
          <p:spPr>
            <a:xfrm>
              <a:off x="2179815" y="15424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97" name="object 697"/>
            <p:cNvSpPr/>
            <p:nvPr/>
          </p:nvSpPr>
          <p:spPr>
            <a:xfrm>
              <a:off x="2177275" y="15434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98" name="object 698"/>
            <p:cNvSpPr/>
            <p:nvPr/>
          </p:nvSpPr>
          <p:spPr>
            <a:xfrm>
              <a:off x="2174748" y="15445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99" name="object 699"/>
            <p:cNvSpPr/>
            <p:nvPr/>
          </p:nvSpPr>
          <p:spPr>
            <a:xfrm>
              <a:off x="2172208" y="15455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00" name="object 700"/>
            <p:cNvSpPr/>
            <p:nvPr/>
          </p:nvSpPr>
          <p:spPr>
            <a:xfrm>
              <a:off x="2169680" y="15465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01" name="object 701"/>
            <p:cNvSpPr/>
            <p:nvPr/>
          </p:nvSpPr>
          <p:spPr>
            <a:xfrm>
              <a:off x="2167140" y="15476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02" name="object 702"/>
            <p:cNvSpPr/>
            <p:nvPr/>
          </p:nvSpPr>
          <p:spPr>
            <a:xfrm>
              <a:off x="2164613" y="15486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03" name="object 703"/>
            <p:cNvSpPr/>
            <p:nvPr/>
          </p:nvSpPr>
          <p:spPr>
            <a:xfrm>
              <a:off x="2162073" y="15496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04" name="object 704"/>
            <p:cNvSpPr/>
            <p:nvPr/>
          </p:nvSpPr>
          <p:spPr>
            <a:xfrm>
              <a:off x="2159533" y="15507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05" name="object 705"/>
            <p:cNvSpPr/>
            <p:nvPr/>
          </p:nvSpPr>
          <p:spPr>
            <a:xfrm>
              <a:off x="2157006" y="15517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06" name="object 706"/>
            <p:cNvSpPr/>
            <p:nvPr/>
          </p:nvSpPr>
          <p:spPr>
            <a:xfrm>
              <a:off x="2154466" y="15527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07" name="object 707"/>
            <p:cNvSpPr/>
            <p:nvPr/>
          </p:nvSpPr>
          <p:spPr>
            <a:xfrm>
              <a:off x="2151938" y="15538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08" name="object 708"/>
            <p:cNvSpPr/>
            <p:nvPr/>
          </p:nvSpPr>
          <p:spPr>
            <a:xfrm>
              <a:off x="2149398" y="15548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09" name="object 709"/>
            <p:cNvSpPr/>
            <p:nvPr/>
          </p:nvSpPr>
          <p:spPr>
            <a:xfrm>
              <a:off x="2146871" y="15558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10" name="object 710"/>
            <p:cNvSpPr/>
            <p:nvPr/>
          </p:nvSpPr>
          <p:spPr>
            <a:xfrm>
              <a:off x="2144331" y="15569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11" name="object 711"/>
            <p:cNvSpPr/>
            <p:nvPr/>
          </p:nvSpPr>
          <p:spPr>
            <a:xfrm>
              <a:off x="2141804" y="15579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12" name="object 712"/>
            <p:cNvSpPr/>
            <p:nvPr/>
          </p:nvSpPr>
          <p:spPr>
            <a:xfrm>
              <a:off x="2139264" y="15590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13" name="object 713"/>
            <p:cNvSpPr/>
            <p:nvPr/>
          </p:nvSpPr>
          <p:spPr>
            <a:xfrm>
              <a:off x="2136724" y="15600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14" name="object 714"/>
            <p:cNvSpPr/>
            <p:nvPr/>
          </p:nvSpPr>
          <p:spPr>
            <a:xfrm>
              <a:off x="2134196" y="15610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15" name="object 715"/>
            <p:cNvSpPr/>
            <p:nvPr/>
          </p:nvSpPr>
          <p:spPr>
            <a:xfrm>
              <a:off x="2131656" y="15621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16" name="object 716"/>
            <p:cNvSpPr/>
            <p:nvPr/>
          </p:nvSpPr>
          <p:spPr>
            <a:xfrm>
              <a:off x="2129129" y="15631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17" name="object 717"/>
            <p:cNvSpPr/>
            <p:nvPr/>
          </p:nvSpPr>
          <p:spPr>
            <a:xfrm>
              <a:off x="2126589" y="15641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18" name="object 718"/>
            <p:cNvSpPr/>
            <p:nvPr/>
          </p:nvSpPr>
          <p:spPr>
            <a:xfrm>
              <a:off x="2124062" y="15652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19" name="object 719"/>
            <p:cNvSpPr/>
            <p:nvPr/>
          </p:nvSpPr>
          <p:spPr>
            <a:xfrm>
              <a:off x="2121522" y="15662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20" name="object 720"/>
            <p:cNvSpPr/>
            <p:nvPr/>
          </p:nvSpPr>
          <p:spPr>
            <a:xfrm>
              <a:off x="2118995" y="15672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21" name="object 721"/>
            <p:cNvSpPr/>
            <p:nvPr/>
          </p:nvSpPr>
          <p:spPr>
            <a:xfrm>
              <a:off x="2116455" y="15683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22" name="object 722"/>
            <p:cNvSpPr/>
            <p:nvPr/>
          </p:nvSpPr>
          <p:spPr>
            <a:xfrm>
              <a:off x="2113915" y="15693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23" name="object 723"/>
            <p:cNvSpPr/>
            <p:nvPr/>
          </p:nvSpPr>
          <p:spPr>
            <a:xfrm>
              <a:off x="2111387" y="15703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24" name="object 724"/>
            <p:cNvSpPr/>
            <p:nvPr/>
          </p:nvSpPr>
          <p:spPr>
            <a:xfrm>
              <a:off x="2108847" y="15714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25" name="object 725"/>
            <p:cNvSpPr/>
            <p:nvPr/>
          </p:nvSpPr>
          <p:spPr>
            <a:xfrm>
              <a:off x="2106320" y="15724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26" name="object 726"/>
            <p:cNvSpPr/>
            <p:nvPr/>
          </p:nvSpPr>
          <p:spPr>
            <a:xfrm>
              <a:off x="2103780" y="15734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27" name="object 727"/>
            <p:cNvSpPr/>
            <p:nvPr/>
          </p:nvSpPr>
          <p:spPr>
            <a:xfrm>
              <a:off x="2101253" y="15745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28" name="object 728"/>
            <p:cNvSpPr/>
            <p:nvPr/>
          </p:nvSpPr>
          <p:spPr>
            <a:xfrm>
              <a:off x="2098713" y="15755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29" name="object 729"/>
            <p:cNvSpPr/>
            <p:nvPr/>
          </p:nvSpPr>
          <p:spPr>
            <a:xfrm>
              <a:off x="2096185" y="15765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30" name="object 730"/>
            <p:cNvSpPr/>
            <p:nvPr/>
          </p:nvSpPr>
          <p:spPr>
            <a:xfrm>
              <a:off x="2093645" y="15776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31" name="object 731"/>
            <p:cNvSpPr/>
            <p:nvPr/>
          </p:nvSpPr>
          <p:spPr>
            <a:xfrm>
              <a:off x="2091105" y="15786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32" name="object 732"/>
            <p:cNvSpPr/>
            <p:nvPr/>
          </p:nvSpPr>
          <p:spPr>
            <a:xfrm>
              <a:off x="2088578" y="15796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33" name="object 733"/>
            <p:cNvSpPr/>
            <p:nvPr/>
          </p:nvSpPr>
          <p:spPr>
            <a:xfrm>
              <a:off x="2086038" y="15807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34" name="object 734"/>
            <p:cNvSpPr/>
            <p:nvPr/>
          </p:nvSpPr>
          <p:spPr>
            <a:xfrm>
              <a:off x="2083511" y="15817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35" name="object 735"/>
            <p:cNvSpPr/>
            <p:nvPr/>
          </p:nvSpPr>
          <p:spPr>
            <a:xfrm>
              <a:off x="2080971" y="15828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36" name="object 736"/>
            <p:cNvSpPr/>
            <p:nvPr/>
          </p:nvSpPr>
          <p:spPr>
            <a:xfrm>
              <a:off x="2078443" y="15838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37" name="object 737"/>
            <p:cNvSpPr/>
            <p:nvPr/>
          </p:nvSpPr>
          <p:spPr>
            <a:xfrm>
              <a:off x="2075903" y="15848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38" name="object 738"/>
            <p:cNvSpPr/>
            <p:nvPr/>
          </p:nvSpPr>
          <p:spPr>
            <a:xfrm>
              <a:off x="2073376" y="15858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39" name="object 739"/>
            <p:cNvSpPr/>
            <p:nvPr/>
          </p:nvSpPr>
          <p:spPr>
            <a:xfrm>
              <a:off x="2070836" y="15869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40" name="object 740"/>
            <p:cNvSpPr/>
            <p:nvPr/>
          </p:nvSpPr>
          <p:spPr>
            <a:xfrm>
              <a:off x="2068296" y="15879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41" name="object 741"/>
            <p:cNvSpPr/>
            <p:nvPr/>
          </p:nvSpPr>
          <p:spPr>
            <a:xfrm>
              <a:off x="2065769" y="15889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42" name="object 742"/>
            <p:cNvSpPr/>
            <p:nvPr/>
          </p:nvSpPr>
          <p:spPr>
            <a:xfrm>
              <a:off x="2063229" y="15900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43" name="object 743"/>
            <p:cNvSpPr/>
            <p:nvPr/>
          </p:nvSpPr>
          <p:spPr>
            <a:xfrm>
              <a:off x="2060702" y="15910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44" name="object 744"/>
            <p:cNvSpPr/>
            <p:nvPr/>
          </p:nvSpPr>
          <p:spPr>
            <a:xfrm>
              <a:off x="2058162" y="15921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45" name="object 745"/>
            <p:cNvSpPr/>
            <p:nvPr/>
          </p:nvSpPr>
          <p:spPr>
            <a:xfrm>
              <a:off x="2055634" y="15931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46" name="object 746"/>
            <p:cNvSpPr/>
            <p:nvPr/>
          </p:nvSpPr>
          <p:spPr>
            <a:xfrm>
              <a:off x="2053094" y="15941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47" name="object 747"/>
            <p:cNvSpPr/>
            <p:nvPr/>
          </p:nvSpPr>
          <p:spPr>
            <a:xfrm>
              <a:off x="2050567" y="15952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48" name="object 748"/>
            <p:cNvSpPr/>
            <p:nvPr/>
          </p:nvSpPr>
          <p:spPr>
            <a:xfrm>
              <a:off x="2048027" y="15962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49" name="object 749"/>
            <p:cNvSpPr/>
            <p:nvPr/>
          </p:nvSpPr>
          <p:spPr>
            <a:xfrm>
              <a:off x="2045487" y="15972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50" name="object 750"/>
            <p:cNvSpPr/>
            <p:nvPr/>
          </p:nvSpPr>
          <p:spPr>
            <a:xfrm>
              <a:off x="2042960" y="15983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51" name="object 751"/>
            <p:cNvSpPr/>
            <p:nvPr/>
          </p:nvSpPr>
          <p:spPr>
            <a:xfrm>
              <a:off x="2040420" y="15993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52" name="object 752"/>
            <p:cNvSpPr/>
            <p:nvPr/>
          </p:nvSpPr>
          <p:spPr>
            <a:xfrm>
              <a:off x="2037892" y="16003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53" name="object 753"/>
            <p:cNvSpPr/>
            <p:nvPr/>
          </p:nvSpPr>
          <p:spPr>
            <a:xfrm>
              <a:off x="2035352" y="16014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54" name="object 754"/>
            <p:cNvSpPr/>
            <p:nvPr/>
          </p:nvSpPr>
          <p:spPr>
            <a:xfrm>
              <a:off x="2032825" y="16024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55" name="object 755"/>
            <p:cNvSpPr/>
            <p:nvPr/>
          </p:nvSpPr>
          <p:spPr>
            <a:xfrm>
              <a:off x="2030285" y="16034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56" name="object 756"/>
            <p:cNvSpPr/>
            <p:nvPr/>
          </p:nvSpPr>
          <p:spPr>
            <a:xfrm>
              <a:off x="2027758" y="16045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57" name="object 757"/>
            <p:cNvSpPr/>
            <p:nvPr/>
          </p:nvSpPr>
          <p:spPr>
            <a:xfrm>
              <a:off x="2025218" y="16055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58" name="object 758"/>
            <p:cNvSpPr/>
            <p:nvPr/>
          </p:nvSpPr>
          <p:spPr>
            <a:xfrm>
              <a:off x="2022690" y="16065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59" name="object 759"/>
            <p:cNvSpPr/>
            <p:nvPr/>
          </p:nvSpPr>
          <p:spPr>
            <a:xfrm>
              <a:off x="2020150" y="16076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60" name="object 760"/>
            <p:cNvSpPr/>
            <p:nvPr/>
          </p:nvSpPr>
          <p:spPr>
            <a:xfrm>
              <a:off x="2017610" y="16086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61" name="object 761"/>
            <p:cNvSpPr/>
            <p:nvPr/>
          </p:nvSpPr>
          <p:spPr>
            <a:xfrm>
              <a:off x="2015083" y="16096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62" name="object 762"/>
            <p:cNvSpPr/>
            <p:nvPr/>
          </p:nvSpPr>
          <p:spPr>
            <a:xfrm>
              <a:off x="2012543" y="16107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63" name="object 763"/>
            <p:cNvSpPr/>
            <p:nvPr/>
          </p:nvSpPr>
          <p:spPr>
            <a:xfrm>
              <a:off x="2010016" y="16117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64" name="object 764"/>
            <p:cNvSpPr/>
            <p:nvPr/>
          </p:nvSpPr>
          <p:spPr>
            <a:xfrm>
              <a:off x="2007476" y="16127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65" name="object 765"/>
            <p:cNvSpPr/>
            <p:nvPr/>
          </p:nvSpPr>
          <p:spPr>
            <a:xfrm>
              <a:off x="2004949" y="16138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66" name="object 766"/>
            <p:cNvSpPr/>
            <p:nvPr/>
          </p:nvSpPr>
          <p:spPr>
            <a:xfrm>
              <a:off x="2002409" y="16148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67" name="object 767"/>
            <p:cNvSpPr/>
            <p:nvPr/>
          </p:nvSpPr>
          <p:spPr>
            <a:xfrm>
              <a:off x="1999881" y="16159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68" name="object 768"/>
            <p:cNvSpPr/>
            <p:nvPr/>
          </p:nvSpPr>
          <p:spPr>
            <a:xfrm>
              <a:off x="1997341" y="16169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69" name="object 769"/>
            <p:cNvSpPr/>
            <p:nvPr/>
          </p:nvSpPr>
          <p:spPr>
            <a:xfrm>
              <a:off x="1994801" y="16179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70" name="object 770"/>
            <p:cNvSpPr/>
            <p:nvPr/>
          </p:nvSpPr>
          <p:spPr>
            <a:xfrm>
              <a:off x="1992274" y="16190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71" name="object 771"/>
            <p:cNvSpPr/>
            <p:nvPr/>
          </p:nvSpPr>
          <p:spPr>
            <a:xfrm>
              <a:off x="1989734" y="16200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72" name="object 772"/>
            <p:cNvSpPr/>
            <p:nvPr/>
          </p:nvSpPr>
          <p:spPr>
            <a:xfrm>
              <a:off x="1987207" y="16210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73" name="object 773"/>
            <p:cNvSpPr/>
            <p:nvPr/>
          </p:nvSpPr>
          <p:spPr>
            <a:xfrm>
              <a:off x="1984667" y="16221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74" name="object 774"/>
            <p:cNvSpPr/>
            <p:nvPr/>
          </p:nvSpPr>
          <p:spPr>
            <a:xfrm>
              <a:off x="1982139" y="16231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75" name="object 775"/>
            <p:cNvSpPr/>
            <p:nvPr/>
          </p:nvSpPr>
          <p:spPr>
            <a:xfrm>
              <a:off x="1979599" y="16241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76" name="object 776"/>
            <p:cNvSpPr/>
            <p:nvPr/>
          </p:nvSpPr>
          <p:spPr>
            <a:xfrm>
              <a:off x="1977072" y="16252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77" name="object 777"/>
            <p:cNvSpPr/>
            <p:nvPr/>
          </p:nvSpPr>
          <p:spPr>
            <a:xfrm>
              <a:off x="1974532" y="16262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78" name="object 778"/>
            <p:cNvSpPr/>
            <p:nvPr/>
          </p:nvSpPr>
          <p:spPr>
            <a:xfrm>
              <a:off x="1971992" y="16272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79" name="object 779"/>
            <p:cNvSpPr/>
            <p:nvPr/>
          </p:nvSpPr>
          <p:spPr>
            <a:xfrm>
              <a:off x="1969465" y="16283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80" name="object 780"/>
            <p:cNvSpPr/>
            <p:nvPr/>
          </p:nvSpPr>
          <p:spPr>
            <a:xfrm>
              <a:off x="1966925" y="16293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81" name="object 781"/>
            <p:cNvSpPr/>
            <p:nvPr/>
          </p:nvSpPr>
          <p:spPr>
            <a:xfrm>
              <a:off x="1964397" y="16303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82" name="object 782"/>
            <p:cNvSpPr/>
            <p:nvPr/>
          </p:nvSpPr>
          <p:spPr>
            <a:xfrm>
              <a:off x="1961857" y="16314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83" name="object 783"/>
            <p:cNvSpPr/>
            <p:nvPr/>
          </p:nvSpPr>
          <p:spPr>
            <a:xfrm>
              <a:off x="1959330" y="16324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84" name="object 784"/>
            <p:cNvSpPr/>
            <p:nvPr/>
          </p:nvSpPr>
          <p:spPr>
            <a:xfrm>
              <a:off x="1956790" y="16334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85" name="object 785"/>
            <p:cNvSpPr/>
            <p:nvPr/>
          </p:nvSpPr>
          <p:spPr>
            <a:xfrm>
              <a:off x="1954263" y="16345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86" name="object 786"/>
            <p:cNvSpPr/>
            <p:nvPr/>
          </p:nvSpPr>
          <p:spPr>
            <a:xfrm>
              <a:off x="1951723" y="16355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87" name="object 787"/>
            <p:cNvSpPr/>
            <p:nvPr/>
          </p:nvSpPr>
          <p:spPr>
            <a:xfrm>
              <a:off x="1949183" y="16365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88" name="object 788"/>
            <p:cNvSpPr/>
            <p:nvPr/>
          </p:nvSpPr>
          <p:spPr>
            <a:xfrm>
              <a:off x="1946656" y="16376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89" name="object 789"/>
            <p:cNvSpPr/>
            <p:nvPr/>
          </p:nvSpPr>
          <p:spPr>
            <a:xfrm>
              <a:off x="1944116" y="16386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90" name="object 790"/>
            <p:cNvSpPr/>
            <p:nvPr/>
          </p:nvSpPr>
          <p:spPr>
            <a:xfrm>
              <a:off x="1941588" y="163969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91" name="object 791"/>
            <p:cNvSpPr/>
            <p:nvPr/>
          </p:nvSpPr>
          <p:spPr>
            <a:xfrm>
              <a:off x="1939048" y="16407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92" name="object 792"/>
            <p:cNvSpPr/>
            <p:nvPr/>
          </p:nvSpPr>
          <p:spPr>
            <a:xfrm>
              <a:off x="1936521" y="16417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93" name="object 793"/>
            <p:cNvSpPr/>
            <p:nvPr/>
          </p:nvSpPr>
          <p:spPr>
            <a:xfrm>
              <a:off x="1933981" y="16428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94" name="object 794"/>
            <p:cNvSpPr/>
            <p:nvPr/>
          </p:nvSpPr>
          <p:spPr>
            <a:xfrm>
              <a:off x="1931454" y="16438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95" name="object 795"/>
            <p:cNvSpPr/>
            <p:nvPr/>
          </p:nvSpPr>
          <p:spPr>
            <a:xfrm>
              <a:off x="1928914" y="16448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96" name="object 796"/>
            <p:cNvSpPr/>
            <p:nvPr/>
          </p:nvSpPr>
          <p:spPr>
            <a:xfrm>
              <a:off x="1926374" y="16459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97" name="object 797"/>
            <p:cNvSpPr/>
            <p:nvPr/>
          </p:nvSpPr>
          <p:spPr>
            <a:xfrm>
              <a:off x="1923846" y="16469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98" name="object 798"/>
            <p:cNvSpPr/>
            <p:nvPr/>
          </p:nvSpPr>
          <p:spPr>
            <a:xfrm>
              <a:off x="1921306" y="16479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99" name="object 799"/>
            <p:cNvSpPr/>
            <p:nvPr/>
          </p:nvSpPr>
          <p:spPr>
            <a:xfrm>
              <a:off x="1918779" y="16490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00" name="object 800"/>
            <p:cNvSpPr/>
            <p:nvPr/>
          </p:nvSpPr>
          <p:spPr>
            <a:xfrm>
              <a:off x="1916239" y="16500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01" name="object 801"/>
            <p:cNvSpPr/>
            <p:nvPr/>
          </p:nvSpPr>
          <p:spPr>
            <a:xfrm>
              <a:off x="1913712" y="16510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02" name="object 802"/>
            <p:cNvSpPr/>
            <p:nvPr/>
          </p:nvSpPr>
          <p:spPr>
            <a:xfrm>
              <a:off x="1911172" y="16521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03" name="object 803"/>
            <p:cNvSpPr/>
            <p:nvPr/>
          </p:nvSpPr>
          <p:spPr>
            <a:xfrm>
              <a:off x="1908644" y="16531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04" name="object 804"/>
            <p:cNvSpPr/>
            <p:nvPr/>
          </p:nvSpPr>
          <p:spPr>
            <a:xfrm>
              <a:off x="1906104" y="16541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05" name="object 805"/>
            <p:cNvSpPr/>
            <p:nvPr/>
          </p:nvSpPr>
          <p:spPr>
            <a:xfrm>
              <a:off x="1903564" y="16552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06" name="object 806"/>
            <p:cNvSpPr/>
            <p:nvPr/>
          </p:nvSpPr>
          <p:spPr>
            <a:xfrm>
              <a:off x="1901037" y="165625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07" name="object 807"/>
            <p:cNvSpPr/>
            <p:nvPr/>
          </p:nvSpPr>
          <p:spPr>
            <a:xfrm>
              <a:off x="1898497" y="16572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08" name="object 808"/>
            <p:cNvSpPr/>
            <p:nvPr/>
          </p:nvSpPr>
          <p:spPr>
            <a:xfrm>
              <a:off x="1895970" y="16583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09" name="object 809"/>
            <p:cNvSpPr/>
            <p:nvPr/>
          </p:nvSpPr>
          <p:spPr>
            <a:xfrm>
              <a:off x="1893430" y="16593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10" name="object 810"/>
            <p:cNvSpPr/>
            <p:nvPr/>
          </p:nvSpPr>
          <p:spPr>
            <a:xfrm>
              <a:off x="1890903" y="16603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11" name="object 811"/>
            <p:cNvSpPr/>
            <p:nvPr/>
          </p:nvSpPr>
          <p:spPr>
            <a:xfrm>
              <a:off x="1888363" y="16614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12" name="object 812"/>
            <p:cNvSpPr/>
            <p:nvPr/>
          </p:nvSpPr>
          <p:spPr>
            <a:xfrm>
              <a:off x="1885835" y="16624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13" name="object 813"/>
            <p:cNvSpPr/>
            <p:nvPr/>
          </p:nvSpPr>
          <p:spPr>
            <a:xfrm>
              <a:off x="1883295" y="16634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14" name="object 814"/>
            <p:cNvSpPr/>
            <p:nvPr/>
          </p:nvSpPr>
          <p:spPr>
            <a:xfrm>
              <a:off x="1880755" y="16645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15" name="object 815"/>
            <p:cNvSpPr/>
            <p:nvPr/>
          </p:nvSpPr>
          <p:spPr>
            <a:xfrm>
              <a:off x="1878228" y="16655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16" name="object 816"/>
            <p:cNvSpPr/>
            <p:nvPr/>
          </p:nvSpPr>
          <p:spPr>
            <a:xfrm>
              <a:off x="1875688" y="16665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17" name="object 817"/>
            <p:cNvSpPr/>
            <p:nvPr/>
          </p:nvSpPr>
          <p:spPr>
            <a:xfrm>
              <a:off x="1873161" y="16676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18" name="object 818"/>
            <p:cNvSpPr/>
            <p:nvPr/>
          </p:nvSpPr>
          <p:spPr>
            <a:xfrm>
              <a:off x="1870621" y="16686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19" name="object 819"/>
            <p:cNvSpPr/>
            <p:nvPr/>
          </p:nvSpPr>
          <p:spPr>
            <a:xfrm>
              <a:off x="1868093" y="16697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20" name="object 820"/>
            <p:cNvSpPr/>
            <p:nvPr/>
          </p:nvSpPr>
          <p:spPr>
            <a:xfrm>
              <a:off x="1865553" y="16707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21" name="object 821"/>
            <p:cNvSpPr/>
            <p:nvPr/>
          </p:nvSpPr>
          <p:spPr>
            <a:xfrm>
              <a:off x="1863026" y="16717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22" name="object 822"/>
            <p:cNvSpPr/>
            <p:nvPr/>
          </p:nvSpPr>
          <p:spPr>
            <a:xfrm>
              <a:off x="1860486" y="16728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23" name="object 823"/>
            <p:cNvSpPr/>
            <p:nvPr/>
          </p:nvSpPr>
          <p:spPr>
            <a:xfrm>
              <a:off x="1857959" y="16738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24" name="object 824"/>
            <p:cNvSpPr/>
            <p:nvPr/>
          </p:nvSpPr>
          <p:spPr>
            <a:xfrm>
              <a:off x="1855419" y="16748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25" name="object 825"/>
            <p:cNvSpPr/>
            <p:nvPr/>
          </p:nvSpPr>
          <p:spPr>
            <a:xfrm>
              <a:off x="1852879" y="16759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26" name="object 826"/>
            <p:cNvSpPr/>
            <p:nvPr/>
          </p:nvSpPr>
          <p:spPr>
            <a:xfrm>
              <a:off x="1850351" y="16769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27" name="object 827"/>
            <p:cNvSpPr/>
            <p:nvPr/>
          </p:nvSpPr>
          <p:spPr>
            <a:xfrm>
              <a:off x="1847811" y="16779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28" name="object 828"/>
            <p:cNvSpPr/>
            <p:nvPr/>
          </p:nvSpPr>
          <p:spPr>
            <a:xfrm>
              <a:off x="1845284" y="16790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29" name="object 829"/>
            <p:cNvSpPr/>
            <p:nvPr/>
          </p:nvSpPr>
          <p:spPr>
            <a:xfrm>
              <a:off x="1842744" y="16800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30" name="object 830"/>
            <p:cNvSpPr/>
            <p:nvPr/>
          </p:nvSpPr>
          <p:spPr>
            <a:xfrm>
              <a:off x="1840217" y="16810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31" name="object 831"/>
            <p:cNvSpPr/>
            <p:nvPr/>
          </p:nvSpPr>
          <p:spPr>
            <a:xfrm>
              <a:off x="1837677" y="168211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32" name="object 832"/>
            <p:cNvSpPr/>
            <p:nvPr/>
          </p:nvSpPr>
          <p:spPr>
            <a:xfrm>
              <a:off x="1835150" y="16831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33" name="object 833"/>
            <p:cNvSpPr/>
            <p:nvPr/>
          </p:nvSpPr>
          <p:spPr>
            <a:xfrm>
              <a:off x="1832610" y="16841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34" name="object 834"/>
            <p:cNvSpPr/>
            <p:nvPr/>
          </p:nvSpPr>
          <p:spPr>
            <a:xfrm>
              <a:off x="1830070" y="16852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35" name="object 835"/>
            <p:cNvSpPr/>
            <p:nvPr/>
          </p:nvSpPr>
          <p:spPr>
            <a:xfrm>
              <a:off x="1827542" y="16862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36" name="object 836"/>
            <p:cNvSpPr/>
            <p:nvPr/>
          </p:nvSpPr>
          <p:spPr>
            <a:xfrm>
              <a:off x="1825002" y="16872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37" name="object 837"/>
            <p:cNvSpPr/>
            <p:nvPr/>
          </p:nvSpPr>
          <p:spPr>
            <a:xfrm>
              <a:off x="1822475" y="16883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38" name="object 838"/>
            <p:cNvSpPr/>
            <p:nvPr/>
          </p:nvSpPr>
          <p:spPr>
            <a:xfrm>
              <a:off x="1819935" y="16893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39" name="object 839"/>
            <p:cNvSpPr/>
            <p:nvPr/>
          </p:nvSpPr>
          <p:spPr>
            <a:xfrm>
              <a:off x="1817408" y="16903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40" name="object 840"/>
            <p:cNvSpPr/>
            <p:nvPr/>
          </p:nvSpPr>
          <p:spPr>
            <a:xfrm>
              <a:off x="1814868" y="16914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41" name="object 841"/>
            <p:cNvSpPr/>
            <p:nvPr/>
          </p:nvSpPr>
          <p:spPr>
            <a:xfrm>
              <a:off x="1812340" y="16924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42" name="object 842"/>
            <p:cNvSpPr/>
            <p:nvPr/>
          </p:nvSpPr>
          <p:spPr>
            <a:xfrm>
              <a:off x="1809800" y="16935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43" name="object 843"/>
            <p:cNvSpPr/>
            <p:nvPr/>
          </p:nvSpPr>
          <p:spPr>
            <a:xfrm>
              <a:off x="1807260" y="16945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44" name="object 844"/>
            <p:cNvSpPr/>
            <p:nvPr/>
          </p:nvSpPr>
          <p:spPr>
            <a:xfrm>
              <a:off x="1804733" y="16955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45" name="object 845"/>
            <p:cNvSpPr/>
            <p:nvPr/>
          </p:nvSpPr>
          <p:spPr>
            <a:xfrm>
              <a:off x="1802193" y="16966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46" name="object 846"/>
            <p:cNvSpPr/>
            <p:nvPr/>
          </p:nvSpPr>
          <p:spPr>
            <a:xfrm>
              <a:off x="1799666" y="16976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47" name="object 847"/>
            <p:cNvSpPr/>
            <p:nvPr/>
          </p:nvSpPr>
          <p:spPr>
            <a:xfrm>
              <a:off x="1797126" y="16986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48" name="object 848"/>
            <p:cNvSpPr/>
            <p:nvPr/>
          </p:nvSpPr>
          <p:spPr>
            <a:xfrm>
              <a:off x="1794598" y="16997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49" name="object 849"/>
            <p:cNvSpPr/>
            <p:nvPr/>
          </p:nvSpPr>
          <p:spPr>
            <a:xfrm>
              <a:off x="1792058" y="17007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50" name="object 850"/>
            <p:cNvSpPr/>
            <p:nvPr/>
          </p:nvSpPr>
          <p:spPr>
            <a:xfrm>
              <a:off x="1789531" y="17017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51" name="object 851"/>
            <p:cNvSpPr/>
            <p:nvPr/>
          </p:nvSpPr>
          <p:spPr>
            <a:xfrm>
              <a:off x="1786991" y="17028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52" name="object 852"/>
            <p:cNvSpPr/>
            <p:nvPr/>
          </p:nvSpPr>
          <p:spPr>
            <a:xfrm>
              <a:off x="1784451" y="17038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53" name="object 853"/>
            <p:cNvSpPr/>
            <p:nvPr/>
          </p:nvSpPr>
          <p:spPr>
            <a:xfrm>
              <a:off x="1781924" y="17048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54" name="object 854"/>
            <p:cNvSpPr/>
            <p:nvPr/>
          </p:nvSpPr>
          <p:spPr>
            <a:xfrm>
              <a:off x="1779384" y="17059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55" name="object 855"/>
            <p:cNvSpPr/>
            <p:nvPr/>
          </p:nvSpPr>
          <p:spPr>
            <a:xfrm>
              <a:off x="1776857" y="17069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56" name="object 856"/>
            <p:cNvSpPr/>
            <p:nvPr/>
          </p:nvSpPr>
          <p:spPr>
            <a:xfrm>
              <a:off x="1774317" y="17079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57" name="object 857"/>
            <p:cNvSpPr/>
            <p:nvPr/>
          </p:nvSpPr>
          <p:spPr>
            <a:xfrm>
              <a:off x="1771789" y="17090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58" name="object 858"/>
            <p:cNvSpPr/>
            <p:nvPr/>
          </p:nvSpPr>
          <p:spPr>
            <a:xfrm>
              <a:off x="1769249" y="17100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59" name="object 859"/>
            <p:cNvSpPr/>
            <p:nvPr/>
          </p:nvSpPr>
          <p:spPr>
            <a:xfrm>
              <a:off x="1766722" y="17110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60" name="object 860"/>
            <p:cNvSpPr/>
            <p:nvPr/>
          </p:nvSpPr>
          <p:spPr>
            <a:xfrm>
              <a:off x="1764182" y="17121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61" name="object 861"/>
            <p:cNvSpPr/>
            <p:nvPr/>
          </p:nvSpPr>
          <p:spPr>
            <a:xfrm>
              <a:off x="1761642" y="17131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62" name="object 862"/>
            <p:cNvSpPr/>
            <p:nvPr/>
          </p:nvSpPr>
          <p:spPr>
            <a:xfrm>
              <a:off x="1759115" y="17141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63" name="object 863"/>
            <p:cNvSpPr/>
            <p:nvPr/>
          </p:nvSpPr>
          <p:spPr>
            <a:xfrm>
              <a:off x="1756575" y="17152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64" name="object 864"/>
            <p:cNvSpPr/>
            <p:nvPr/>
          </p:nvSpPr>
          <p:spPr>
            <a:xfrm>
              <a:off x="1754047" y="17162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65" name="object 865"/>
            <p:cNvSpPr/>
            <p:nvPr/>
          </p:nvSpPr>
          <p:spPr>
            <a:xfrm>
              <a:off x="1751507" y="17172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66" name="object 866"/>
            <p:cNvSpPr/>
            <p:nvPr/>
          </p:nvSpPr>
          <p:spPr>
            <a:xfrm>
              <a:off x="1748980" y="17183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67" name="object 867"/>
            <p:cNvSpPr/>
            <p:nvPr/>
          </p:nvSpPr>
          <p:spPr>
            <a:xfrm>
              <a:off x="1746440" y="17193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68" name="object 868"/>
            <p:cNvSpPr/>
            <p:nvPr/>
          </p:nvSpPr>
          <p:spPr>
            <a:xfrm>
              <a:off x="1743913" y="17204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69" name="object 869"/>
            <p:cNvSpPr/>
            <p:nvPr/>
          </p:nvSpPr>
          <p:spPr>
            <a:xfrm>
              <a:off x="1741373" y="17214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70" name="object 870"/>
            <p:cNvSpPr/>
            <p:nvPr/>
          </p:nvSpPr>
          <p:spPr>
            <a:xfrm>
              <a:off x="1738833" y="17224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71" name="object 871"/>
            <p:cNvSpPr/>
            <p:nvPr/>
          </p:nvSpPr>
          <p:spPr>
            <a:xfrm>
              <a:off x="1736305" y="17235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72" name="object 872"/>
            <p:cNvSpPr/>
            <p:nvPr/>
          </p:nvSpPr>
          <p:spPr>
            <a:xfrm>
              <a:off x="1733765" y="17245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73" name="object 873"/>
            <p:cNvSpPr/>
            <p:nvPr/>
          </p:nvSpPr>
          <p:spPr>
            <a:xfrm>
              <a:off x="1731238" y="17255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74" name="object 874"/>
            <p:cNvSpPr/>
            <p:nvPr/>
          </p:nvSpPr>
          <p:spPr>
            <a:xfrm>
              <a:off x="1728698" y="17266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75" name="object 875"/>
            <p:cNvSpPr/>
            <p:nvPr/>
          </p:nvSpPr>
          <p:spPr>
            <a:xfrm>
              <a:off x="1726171" y="17276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76" name="object 876"/>
            <p:cNvSpPr/>
            <p:nvPr/>
          </p:nvSpPr>
          <p:spPr>
            <a:xfrm>
              <a:off x="1723631" y="17286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77" name="object 877"/>
            <p:cNvSpPr/>
            <p:nvPr/>
          </p:nvSpPr>
          <p:spPr>
            <a:xfrm>
              <a:off x="1721104" y="17297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78" name="object 878"/>
            <p:cNvSpPr/>
            <p:nvPr/>
          </p:nvSpPr>
          <p:spPr>
            <a:xfrm>
              <a:off x="1718564" y="17307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79" name="object 879"/>
            <p:cNvSpPr/>
            <p:nvPr/>
          </p:nvSpPr>
          <p:spPr>
            <a:xfrm>
              <a:off x="1716024" y="17317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80" name="object 880"/>
            <p:cNvSpPr/>
            <p:nvPr/>
          </p:nvSpPr>
          <p:spPr>
            <a:xfrm>
              <a:off x="1713496" y="17328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81" name="object 881"/>
            <p:cNvSpPr/>
            <p:nvPr/>
          </p:nvSpPr>
          <p:spPr>
            <a:xfrm>
              <a:off x="1710956" y="17338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82" name="object 882"/>
            <p:cNvSpPr/>
            <p:nvPr/>
          </p:nvSpPr>
          <p:spPr>
            <a:xfrm>
              <a:off x="1708429" y="17348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83" name="object 883"/>
            <p:cNvSpPr/>
            <p:nvPr/>
          </p:nvSpPr>
          <p:spPr>
            <a:xfrm>
              <a:off x="1705889" y="173592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84" name="object 884"/>
            <p:cNvSpPr/>
            <p:nvPr/>
          </p:nvSpPr>
          <p:spPr>
            <a:xfrm>
              <a:off x="1703362" y="17369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85" name="object 885"/>
            <p:cNvSpPr/>
            <p:nvPr/>
          </p:nvSpPr>
          <p:spPr>
            <a:xfrm>
              <a:off x="1700822" y="17379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86" name="object 886"/>
            <p:cNvSpPr/>
            <p:nvPr/>
          </p:nvSpPr>
          <p:spPr>
            <a:xfrm>
              <a:off x="1698294" y="17390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87" name="object 887"/>
            <p:cNvSpPr/>
            <p:nvPr/>
          </p:nvSpPr>
          <p:spPr>
            <a:xfrm>
              <a:off x="1695754" y="17400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88" name="object 888"/>
            <p:cNvSpPr/>
            <p:nvPr/>
          </p:nvSpPr>
          <p:spPr>
            <a:xfrm>
              <a:off x="1693227" y="17410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89" name="object 889"/>
            <p:cNvSpPr/>
            <p:nvPr/>
          </p:nvSpPr>
          <p:spPr>
            <a:xfrm>
              <a:off x="1690687" y="17421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90" name="object 890"/>
            <p:cNvSpPr/>
            <p:nvPr/>
          </p:nvSpPr>
          <p:spPr>
            <a:xfrm>
              <a:off x="1688147" y="17431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91" name="object 891"/>
            <p:cNvSpPr/>
            <p:nvPr/>
          </p:nvSpPr>
          <p:spPr>
            <a:xfrm>
              <a:off x="1685620" y="17441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92" name="object 892"/>
            <p:cNvSpPr/>
            <p:nvPr/>
          </p:nvSpPr>
          <p:spPr>
            <a:xfrm>
              <a:off x="1683080" y="17452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93" name="object 893"/>
            <p:cNvSpPr/>
            <p:nvPr/>
          </p:nvSpPr>
          <p:spPr>
            <a:xfrm>
              <a:off x="1680552" y="17462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94" name="object 894"/>
            <p:cNvSpPr/>
            <p:nvPr/>
          </p:nvSpPr>
          <p:spPr>
            <a:xfrm>
              <a:off x="1678012" y="17473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95" name="object 895"/>
            <p:cNvSpPr/>
            <p:nvPr/>
          </p:nvSpPr>
          <p:spPr>
            <a:xfrm>
              <a:off x="1675485" y="17483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96" name="object 896"/>
            <p:cNvSpPr/>
            <p:nvPr/>
          </p:nvSpPr>
          <p:spPr>
            <a:xfrm>
              <a:off x="1672945" y="17493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97" name="object 897"/>
            <p:cNvSpPr/>
            <p:nvPr/>
          </p:nvSpPr>
          <p:spPr>
            <a:xfrm>
              <a:off x="1670418" y="17504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98" name="object 898"/>
            <p:cNvSpPr/>
            <p:nvPr/>
          </p:nvSpPr>
          <p:spPr>
            <a:xfrm>
              <a:off x="1667878" y="17514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99" name="object 899"/>
            <p:cNvSpPr/>
            <p:nvPr/>
          </p:nvSpPr>
          <p:spPr>
            <a:xfrm>
              <a:off x="1665338" y="17524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00" name="object 900"/>
            <p:cNvSpPr/>
            <p:nvPr/>
          </p:nvSpPr>
          <p:spPr>
            <a:xfrm>
              <a:off x="1662811" y="17535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01" name="object 901"/>
            <p:cNvSpPr/>
            <p:nvPr/>
          </p:nvSpPr>
          <p:spPr>
            <a:xfrm>
              <a:off x="1660271" y="17545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02" name="object 902"/>
            <p:cNvSpPr/>
            <p:nvPr/>
          </p:nvSpPr>
          <p:spPr>
            <a:xfrm>
              <a:off x="1657743" y="17555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03" name="object 903"/>
            <p:cNvSpPr/>
            <p:nvPr/>
          </p:nvSpPr>
          <p:spPr>
            <a:xfrm>
              <a:off x="1655203" y="17566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04" name="object 904"/>
            <p:cNvSpPr/>
            <p:nvPr/>
          </p:nvSpPr>
          <p:spPr>
            <a:xfrm>
              <a:off x="1652676" y="17576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05" name="object 905"/>
            <p:cNvSpPr/>
            <p:nvPr/>
          </p:nvSpPr>
          <p:spPr>
            <a:xfrm>
              <a:off x="1650136" y="17586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06" name="object 906"/>
            <p:cNvSpPr/>
            <p:nvPr/>
          </p:nvSpPr>
          <p:spPr>
            <a:xfrm>
              <a:off x="1647609" y="175971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07" name="object 907"/>
            <p:cNvSpPr/>
            <p:nvPr/>
          </p:nvSpPr>
          <p:spPr>
            <a:xfrm>
              <a:off x="1645069" y="17607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08" name="object 908"/>
            <p:cNvSpPr/>
            <p:nvPr/>
          </p:nvSpPr>
          <p:spPr>
            <a:xfrm>
              <a:off x="1642529" y="17617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09" name="object 909"/>
            <p:cNvSpPr/>
            <p:nvPr/>
          </p:nvSpPr>
          <p:spPr>
            <a:xfrm>
              <a:off x="1640001" y="17628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10" name="object 910"/>
            <p:cNvSpPr/>
            <p:nvPr/>
          </p:nvSpPr>
          <p:spPr>
            <a:xfrm>
              <a:off x="1637461" y="17638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11" name="object 911"/>
            <p:cNvSpPr/>
            <p:nvPr/>
          </p:nvSpPr>
          <p:spPr>
            <a:xfrm>
              <a:off x="1634934" y="17648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12" name="object 912"/>
            <p:cNvSpPr/>
            <p:nvPr/>
          </p:nvSpPr>
          <p:spPr>
            <a:xfrm>
              <a:off x="1632394" y="17659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13" name="object 913"/>
            <p:cNvSpPr/>
            <p:nvPr/>
          </p:nvSpPr>
          <p:spPr>
            <a:xfrm>
              <a:off x="1629867" y="17669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14" name="object 914"/>
            <p:cNvSpPr/>
            <p:nvPr/>
          </p:nvSpPr>
          <p:spPr>
            <a:xfrm>
              <a:off x="1627327" y="17679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15" name="object 915"/>
            <p:cNvSpPr/>
            <p:nvPr/>
          </p:nvSpPr>
          <p:spPr>
            <a:xfrm>
              <a:off x="1624799" y="17690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16" name="object 916"/>
            <p:cNvSpPr/>
            <p:nvPr/>
          </p:nvSpPr>
          <p:spPr>
            <a:xfrm>
              <a:off x="1622259" y="17700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17" name="object 917"/>
            <p:cNvSpPr/>
            <p:nvPr/>
          </p:nvSpPr>
          <p:spPr>
            <a:xfrm>
              <a:off x="1619719" y="17710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18" name="object 918"/>
            <p:cNvSpPr/>
            <p:nvPr/>
          </p:nvSpPr>
          <p:spPr>
            <a:xfrm>
              <a:off x="1617192" y="17721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19" name="object 919"/>
            <p:cNvSpPr/>
            <p:nvPr/>
          </p:nvSpPr>
          <p:spPr>
            <a:xfrm>
              <a:off x="1614652" y="17731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20" name="object 920"/>
            <p:cNvSpPr/>
            <p:nvPr/>
          </p:nvSpPr>
          <p:spPr>
            <a:xfrm>
              <a:off x="1612125" y="17742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21" name="object 921"/>
            <p:cNvSpPr/>
            <p:nvPr/>
          </p:nvSpPr>
          <p:spPr>
            <a:xfrm>
              <a:off x="1609585" y="17752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22" name="object 922"/>
            <p:cNvSpPr/>
            <p:nvPr/>
          </p:nvSpPr>
          <p:spPr>
            <a:xfrm>
              <a:off x="1607058" y="17762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23" name="object 923"/>
            <p:cNvSpPr/>
            <p:nvPr/>
          </p:nvSpPr>
          <p:spPr>
            <a:xfrm>
              <a:off x="1604518" y="17773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24" name="object 924"/>
            <p:cNvSpPr/>
            <p:nvPr/>
          </p:nvSpPr>
          <p:spPr>
            <a:xfrm>
              <a:off x="1601990" y="17783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25" name="object 925"/>
            <p:cNvSpPr/>
            <p:nvPr/>
          </p:nvSpPr>
          <p:spPr>
            <a:xfrm>
              <a:off x="1599450" y="17793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26" name="object 926"/>
            <p:cNvSpPr/>
            <p:nvPr/>
          </p:nvSpPr>
          <p:spPr>
            <a:xfrm>
              <a:off x="1596910" y="17804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27" name="object 927"/>
            <p:cNvSpPr/>
            <p:nvPr/>
          </p:nvSpPr>
          <p:spPr>
            <a:xfrm>
              <a:off x="1594383" y="17814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28" name="object 928"/>
            <p:cNvSpPr/>
            <p:nvPr/>
          </p:nvSpPr>
          <p:spPr>
            <a:xfrm>
              <a:off x="1591843" y="17824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29" name="object 929"/>
            <p:cNvSpPr/>
            <p:nvPr/>
          </p:nvSpPr>
          <p:spPr>
            <a:xfrm>
              <a:off x="1589316" y="17835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30" name="object 930"/>
            <p:cNvSpPr/>
            <p:nvPr/>
          </p:nvSpPr>
          <p:spPr>
            <a:xfrm>
              <a:off x="1586776" y="17845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31" name="object 931"/>
            <p:cNvSpPr/>
            <p:nvPr/>
          </p:nvSpPr>
          <p:spPr>
            <a:xfrm>
              <a:off x="1584248" y="17855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32" name="object 932"/>
            <p:cNvSpPr/>
            <p:nvPr/>
          </p:nvSpPr>
          <p:spPr>
            <a:xfrm>
              <a:off x="1581708" y="17866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33" name="object 933"/>
            <p:cNvSpPr/>
            <p:nvPr/>
          </p:nvSpPr>
          <p:spPr>
            <a:xfrm>
              <a:off x="1579181" y="17876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34" name="object 934"/>
            <p:cNvSpPr/>
            <p:nvPr/>
          </p:nvSpPr>
          <p:spPr>
            <a:xfrm>
              <a:off x="1576641" y="17886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35" name="object 935"/>
            <p:cNvSpPr/>
            <p:nvPr/>
          </p:nvSpPr>
          <p:spPr>
            <a:xfrm>
              <a:off x="1574101" y="17897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36" name="object 936"/>
            <p:cNvSpPr/>
            <p:nvPr/>
          </p:nvSpPr>
          <p:spPr>
            <a:xfrm>
              <a:off x="1571574" y="17907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37" name="object 937"/>
            <p:cNvSpPr/>
            <p:nvPr/>
          </p:nvSpPr>
          <p:spPr>
            <a:xfrm>
              <a:off x="1569034" y="17917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38" name="object 938"/>
            <p:cNvSpPr/>
            <p:nvPr/>
          </p:nvSpPr>
          <p:spPr>
            <a:xfrm>
              <a:off x="1566506" y="17928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39" name="object 939"/>
            <p:cNvSpPr/>
            <p:nvPr/>
          </p:nvSpPr>
          <p:spPr>
            <a:xfrm>
              <a:off x="1563966" y="17938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40" name="object 940"/>
            <p:cNvSpPr/>
            <p:nvPr/>
          </p:nvSpPr>
          <p:spPr>
            <a:xfrm>
              <a:off x="1561439" y="17948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41" name="object 941"/>
            <p:cNvSpPr/>
            <p:nvPr/>
          </p:nvSpPr>
          <p:spPr>
            <a:xfrm>
              <a:off x="1558899" y="17959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42" name="object 942"/>
            <p:cNvSpPr/>
            <p:nvPr/>
          </p:nvSpPr>
          <p:spPr>
            <a:xfrm>
              <a:off x="1556372" y="17969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43" name="object 943"/>
            <p:cNvSpPr/>
            <p:nvPr/>
          </p:nvSpPr>
          <p:spPr>
            <a:xfrm>
              <a:off x="1553832" y="17980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44" name="object 944"/>
            <p:cNvSpPr/>
            <p:nvPr/>
          </p:nvSpPr>
          <p:spPr>
            <a:xfrm>
              <a:off x="1551292" y="17990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45" name="object 945"/>
            <p:cNvSpPr/>
            <p:nvPr/>
          </p:nvSpPr>
          <p:spPr>
            <a:xfrm>
              <a:off x="1548765" y="18000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46" name="object 946"/>
            <p:cNvSpPr/>
            <p:nvPr/>
          </p:nvSpPr>
          <p:spPr>
            <a:xfrm>
              <a:off x="1546225" y="18011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47" name="object 947"/>
            <p:cNvSpPr/>
            <p:nvPr/>
          </p:nvSpPr>
          <p:spPr>
            <a:xfrm>
              <a:off x="1543697" y="18021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48" name="object 948"/>
            <p:cNvSpPr/>
            <p:nvPr/>
          </p:nvSpPr>
          <p:spPr>
            <a:xfrm>
              <a:off x="1541157" y="18031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49" name="object 949"/>
            <p:cNvSpPr/>
            <p:nvPr/>
          </p:nvSpPr>
          <p:spPr>
            <a:xfrm>
              <a:off x="1538630" y="18042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50" name="object 950"/>
            <p:cNvSpPr/>
            <p:nvPr/>
          </p:nvSpPr>
          <p:spPr>
            <a:xfrm>
              <a:off x="1536090" y="18052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51" name="object 951"/>
            <p:cNvSpPr/>
            <p:nvPr/>
          </p:nvSpPr>
          <p:spPr>
            <a:xfrm>
              <a:off x="1533563" y="18062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52" name="object 952"/>
            <p:cNvSpPr/>
            <p:nvPr/>
          </p:nvSpPr>
          <p:spPr>
            <a:xfrm>
              <a:off x="1531023" y="18073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53" name="object 953"/>
            <p:cNvSpPr/>
            <p:nvPr/>
          </p:nvSpPr>
          <p:spPr>
            <a:xfrm>
              <a:off x="1528495" y="18083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54" name="object 954"/>
            <p:cNvSpPr/>
            <p:nvPr/>
          </p:nvSpPr>
          <p:spPr>
            <a:xfrm>
              <a:off x="1525955" y="18093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55" name="object 955"/>
            <p:cNvSpPr/>
            <p:nvPr/>
          </p:nvSpPr>
          <p:spPr>
            <a:xfrm>
              <a:off x="1523415" y="18104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56" name="object 956"/>
            <p:cNvSpPr/>
            <p:nvPr/>
          </p:nvSpPr>
          <p:spPr>
            <a:xfrm>
              <a:off x="1520888" y="18114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57" name="object 957"/>
            <p:cNvSpPr/>
            <p:nvPr/>
          </p:nvSpPr>
          <p:spPr>
            <a:xfrm>
              <a:off x="1518348" y="18124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58" name="object 958"/>
            <p:cNvSpPr/>
            <p:nvPr/>
          </p:nvSpPr>
          <p:spPr>
            <a:xfrm>
              <a:off x="1515821" y="18135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59" name="object 959"/>
            <p:cNvSpPr/>
            <p:nvPr/>
          </p:nvSpPr>
          <p:spPr>
            <a:xfrm>
              <a:off x="1513281" y="18145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60" name="object 960"/>
            <p:cNvSpPr/>
            <p:nvPr/>
          </p:nvSpPr>
          <p:spPr>
            <a:xfrm>
              <a:off x="1510753" y="18155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61" name="object 961"/>
            <p:cNvSpPr/>
            <p:nvPr/>
          </p:nvSpPr>
          <p:spPr>
            <a:xfrm>
              <a:off x="1508213" y="18166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62" name="object 962"/>
            <p:cNvSpPr/>
            <p:nvPr/>
          </p:nvSpPr>
          <p:spPr>
            <a:xfrm>
              <a:off x="1505686" y="18176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63" name="object 963"/>
            <p:cNvSpPr/>
            <p:nvPr/>
          </p:nvSpPr>
          <p:spPr>
            <a:xfrm>
              <a:off x="1503146" y="18186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64" name="object 964"/>
            <p:cNvSpPr/>
            <p:nvPr/>
          </p:nvSpPr>
          <p:spPr>
            <a:xfrm>
              <a:off x="1500606" y="18197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65" name="object 965"/>
            <p:cNvSpPr/>
            <p:nvPr/>
          </p:nvSpPr>
          <p:spPr>
            <a:xfrm>
              <a:off x="1498079" y="18207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66" name="object 966"/>
            <p:cNvSpPr/>
            <p:nvPr/>
          </p:nvSpPr>
          <p:spPr>
            <a:xfrm>
              <a:off x="1495539" y="18217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67" name="object 967"/>
            <p:cNvSpPr/>
            <p:nvPr/>
          </p:nvSpPr>
          <p:spPr>
            <a:xfrm>
              <a:off x="1493012" y="18228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68" name="object 968"/>
            <p:cNvSpPr/>
            <p:nvPr/>
          </p:nvSpPr>
          <p:spPr>
            <a:xfrm>
              <a:off x="1490472" y="18238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69" name="object 969"/>
            <p:cNvSpPr/>
            <p:nvPr/>
          </p:nvSpPr>
          <p:spPr>
            <a:xfrm>
              <a:off x="1487944" y="18249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70" name="object 970"/>
            <p:cNvSpPr/>
            <p:nvPr/>
          </p:nvSpPr>
          <p:spPr>
            <a:xfrm>
              <a:off x="1485404" y="18259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71" name="object 971"/>
            <p:cNvSpPr/>
            <p:nvPr/>
          </p:nvSpPr>
          <p:spPr>
            <a:xfrm>
              <a:off x="1482877" y="18269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72" name="object 972"/>
            <p:cNvSpPr/>
            <p:nvPr/>
          </p:nvSpPr>
          <p:spPr>
            <a:xfrm>
              <a:off x="1480337" y="18279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73" name="object 973"/>
            <p:cNvSpPr/>
            <p:nvPr/>
          </p:nvSpPr>
          <p:spPr>
            <a:xfrm>
              <a:off x="1477797" y="18290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74" name="object 974"/>
            <p:cNvSpPr/>
            <p:nvPr/>
          </p:nvSpPr>
          <p:spPr>
            <a:xfrm>
              <a:off x="1475270" y="18300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75" name="object 975"/>
            <p:cNvSpPr/>
            <p:nvPr/>
          </p:nvSpPr>
          <p:spPr>
            <a:xfrm>
              <a:off x="1472730" y="18311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76" name="object 976"/>
            <p:cNvSpPr/>
            <p:nvPr/>
          </p:nvSpPr>
          <p:spPr>
            <a:xfrm>
              <a:off x="1470202" y="18321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77" name="object 977"/>
            <p:cNvSpPr/>
            <p:nvPr/>
          </p:nvSpPr>
          <p:spPr>
            <a:xfrm>
              <a:off x="1467662" y="18331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78" name="object 978"/>
            <p:cNvSpPr/>
            <p:nvPr/>
          </p:nvSpPr>
          <p:spPr>
            <a:xfrm>
              <a:off x="1465135" y="18342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79" name="object 979"/>
            <p:cNvSpPr/>
            <p:nvPr/>
          </p:nvSpPr>
          <p:spPr>
            <a:xfrm>
              <a:off x="1462595" y="18352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80" name="object 980"/>
            <p:cNvSpPr/>
            <p:nvPr/>
          </p:nvSpPr>
          <p:spPr>
            <a:xfrm>
              <a:off x="1460068" y="18362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81" name="object 981"/>
            <p:cNvSpPr/>
            <p:nvPr/>
          </p:nvSpPr>
          <p:spPr>
            <a:xfrm>
              <a:off x="1457528" y="18373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82" name="object 982"/>
            <p:cNvSpPr/>
            <p:nvPr/>
          </p:nvSpPr>
          <p:spPr>
            <a:xfrm>
              <a:off x="1454988" y="18383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83" name="object 983"/>
            <p:cNvSpPr/>
            <p:nvPr/>
          </p:nvSpPr>
          <p:spPr>
            <a:xfrm>
              <a:off x="1452460" y="18393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84" name="object 984"/>
            <p:cNvSpPr/>
            <p:nvPr/>
          </p:nvSpPr>
          <p:spPr>
            <a:xfrm>
              <a:off x="1449920" y="18404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85" name="object 985"/>
            <p:cNvSpPr/>
            <p:nvPr/>
          </p:nvSpPr>
          <p:spPr>
            <a:xfrm>
              <a:off x="1447393" y="18414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86" name="object 986"/>
            <p:cNvSpPr/>
            <p:nvPr/>
          </p:nvSpPr>
          <p:spPr>
            <a:xfrm>
              <a:off x="1444853" y="18424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87" name="object 987"/>
            <p:cNvSpPr/>
            <p:nvPr/>
          </p:nvSpPr>
          <p:spPr>
            <a:xfrm>
              <a:off x="1442326" y="18435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88" name="object 988"/>
            <p:cNvSpPr/>
            <p:nvPr/>
          </p:nvSpPr>
          <p:spPr>
            <a:xfrm>
              <a:off x="1439786" y="18445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89" name="object 989"/>
            <p:cNvSpPr/>
            <p:nvPr/>
          </p:nvSpPr>
          <p:spPr>
            <a:xfrm>
              <a:off x="1437259" y="18455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90" name="object 990"/>
            <p:cNvSpPr/>
            <p:nvPr/>
          </p:nvSpPr>
          <p:spPr>
            <a:xfrm>
              <a:off x="1434719" y="18466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91" name="object 991"/>
            <p:cNvSpPr/>
            <p:nvPr/>
          </p:nvSpPr>
          <p:spPr>
            <a:xfrm>
              <a:off x="1432179" y="18476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92" name="object 992"/>
            <p:cNvSpPr/>
            <p:nvPr/>
          </p:nvSpPr>
          <p:spPr>
            <a:xfrm>
              <a:off x="1429651" y="18486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93" name="object 993"/>
            <p:cNvSpPr/>
            <p:nvPr/>
          </p:nvSpPr>
          <p:spPr>
            <a:xfrm>
              <a:off x="1427111" y="18497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94" name="object 994"/>
            <p:cNvSpPr/>
            <p:nvPr/>
          </p:nvSpPr>
          <p:spPr>
            <a:xfrm>
              <a:off x="1424584" y="18507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95" name="object 995"/>
            <p:cNvSpPr/>
            <p:nvPr/>
          </p:nvSpPr>
          <p:spPr>
            <a:xfrm>
              <a:off x="1422044" y="18517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96" name="object 996"/>
            <p:cNvSpPr/>
            <p:nvPr/>
          </p:nvSpPr>
          <p:spPr>
            <a:xfrm>
              <a:off x="1419517" y="18528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97" name="object 997"/>
            <p:cNvSpPr/>
            <p:nvPr/>
          </p:nvSpPr>
          <p:spPr>
            <a:xfrm>
              <a:off x="1416977" y="18538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98" name="object 998"/>
            <p:cNvSpPr/>
            <p:nvPr/>
          </p:nvSpPr>
          <p:spPr>
            <a:xfrm>
              <a:off x="1414449" y="18548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99" name="object 999"/>
            <p:cNvSpPr/>
            <p:nvPr/>
          </p:nvSpPr>
          <p:spPr>
            <a:xfrm>
              <a:off x="1411909" y="18559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00" name="object 1000"/>
            <p:cNvSpPr/>
            <p:nvPr/>
          </p:nvSpPr>
          <p:spPr>
            <a:xfrm>
              <a:off x="1409369" y="18569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01" name="object 1001"/>
            <p:cNvSpPr/>
            <p:nvPr/>
          </p:nvSpPr>
          <p:spPr>
            <a:xfrm>
              <a:off x="1406842" y="18580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02" name="object 1002"/>
            <p:cNvSpPr/>
            <p:nvPr/>
          </p:nvSpPr>
          <p:spPr>
            <a:xfrm>
              <a:off x="1404302" y="18590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03" name="object 1003"/>
            <p:cNvSpPr/>
            <p:nvPr/>
          </p:nvSpPr>
          <p:spPr>
            <a:xfrm>
              <a:off x="1401775" y="18600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04" name="object 1004"/>
            <p:cNvSpPr/>
            <p:nvPr/>
          </p:nvSpPr>
          <p:spPr>
            <a:xfrm>
              <a:off x="1399235" y="18611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05" name="object 1005"/>
            <p:cNvSpPr/>
            <p:nvPr/>
          </p:nvSpPr>
          <p:spPr>
            <a:xfrm>
              <a:off x="1396707" y="18621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06" name="object 1006"/>
            <p:cNvSpPr/>
            <p:nvPr/>
          </p:nvSpPr>
          <p:spPr>
            <a:xfrm>
              <a:off x="1394167" y="18631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07" name="object 1007"/>
            <p:cNvSpPr/>
            <p:nvPr/>
          </p:nvSpPr>
          <p:spPr>
            <a:xfrm>
              <a:off x="1391640" y="18642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08" name="object 1008"/>
            <p:cNvSpPr/>
            <p:nvPr/>
          </p:nvSpPr>
          <p:spPr>
            <a:xfrm>
              <a:off x="1389100" y="18652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09" name="object 1009"/>
            <p:cNvSpPr/>
            <p:nvPr/>
          </p:nvSpPr>
          <p:spPr>
            <a:xfrm>
              <a:off x="1386573" y="18662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10" name="object 1010"/>
            <p:cNvSpPr/>
            <p:nvPr/>
          </p:nvSpPr>
          <p:spPr>
            <a:xfrm>
              <a:off x="1384033" y="18673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11" name="object 1011"/>
            <p:cNvSpPr/>
            <p:nvPr/>
          </p:nvSpPr>
          <p:spPr>
            <a:xfrm>
              <a:off x="1381493" y="18683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12" name="object 1012"/>
            <p:cNvSpPr/>
            <p:nvPr/>
          </p:nvSpPr>
          <p:spPr>
            <a:xfrm>
              <a:off x="1378966" y="18693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13" name="object 1013"/>
            <p:cNvSpPr/>
            <p:nvPr/>
          </p:nvSpPr>
          <p:spPr>
            <a:xfrm>
              <a:off x="1376426" y="18704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14" name="object 1014"/>
            <p:cNvSpPr/>
            <p:nvPr/>
          </p:nvSpPr>
          <p:spPr>
            <a:xfrm>
              <a:off x="1373898" y="18714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15" name="object 1015"/>
            <p:cNvSpPr/>
            <p:nvPr/>
          </p:nvSpPr>
          <p:spPr>
            <a:xfrm>
              <a:off x="1371358" y="18724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16" name="object 1016"/>
            <p:cNvSpPr/>
            <p:nvPr/>
          </p:nvSpPr>
          <p:spPr>
            <a:xfrm>
              <a:off x="1368831" y="18735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17" name="object 1017"/>
            <p:cNvSpPr/>
            <p:nvPr/>
          </p:nvSpPr>
          <p:spPr>
            <a:xfrm>
              <a:off x="1366291" y="18745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18" name="object 1018"/>
            <p:cNvSpPr/>
            <p:nvPr/>
          </p:nvSpPr>
          <p:spPr>
            <a:xfrm>
              <a:off x="1363764" y="18755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19" name="object 1019"/>
            <p:cNvSpPr/>
            <p:nvPr/>
          </p:nvSpPr>
          <p:spPr>
            <a:xfrm>
              <a:off x="1361224" y="18766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20" name="object 1020"/>
            <p:cNvSpPr/>
            <p:nvPr/>
          </p:nvSpPr>
          <p:spPr>
            <a:xfrm>
              <a:off x="1358684" y="18776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21" name="object 1021"/>
            <p:cNvSpPr/>
            <p:nvPr/>
          </p:nvSpPr>
          <p:spPr>
            <a:xfrm>
              <a:off x="1356156" y="18786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22" name="object 1022"/>
            <p:cNvSpPr/>
            <p:nvPr/>
          </p:nvSpPr>
          <p:spPr>
            <a:xfrm>
              <a:off x="1353616" y="18797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23" name="object 1023"/>
            <p:cNvSpPr/>
            <p:nvPr/>
          </p:nvSpPr>
          <p:spPr>
            <a:xfrm>
              <a:off x="1351089" y="18807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24" name="object 1024"/>
            <p:cNvSpPr/>
            <p:nvPr/>
          </p:nvSpPr>
          <p:spPr>
            <a:xfrm>
              <a:off x="1348549" y="188179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25" name="object 1025"/>
            <p:cNvSpPr/>
            <p:nvPr/>
          </p:nvSpPr>
          <p:spPr>
            <a:xfrm>
              <a:off x="1346022" y="18828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26" name="object 1026"/>
            <p:cNvSpPr/>
            <p:nvPr/>
          </p:nvSpPr>
          <p:spPr>
            <a:xfrm>
              <a:off x="1343482" y="18838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27" name="object 1027"/>
            <p:cNvSpPr/>
            <p:nvPr/>
          </p:nvSpPr>
          <p:spPr>
            <a:xfrm>
              <a:off x="1340954" y="18849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28" name="object 1028"/>
            <p:cNvSpPr/>
            <p:nvPr/>
          </p:nvSpPr>
          <p:spPr>
            <a:xfrm>
              <a:off x="1338414" y="18859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29" name="object 1029"/>
            <p:cNvSpPr/>
            <p:nvPr/>
          </p:nvSpPr>
          <p:spPr>
            <a:xfrm>
              <a:off x="1335874" y="18869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30" name="object 1030"/>
            <p:cNvSpPr/>
            <p:nvPr/>
          </p:nvSpPr>
          <p:spPr>
            <a:xfrm>
              <a:off x="1333347" y="18880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31" name="object 1031"/>
            <p:cNvSpPr/>
            <p:nvPr/>
          </p:nvSpPr>
          <p:spPr>
            <a:xfrm>
              <a:off x="1330807" y="18890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32" name="object 1032"/>
            <p:cNvSpPr/>
            <p:nvPr/>
          </p:nvSpPr>
          <p:spPr>
            <a:xfrm>
              <a:off x="1328280" y="18900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33" name="object 1033"/>
            <p:cNvSpPr/>
            <p:nvPr/>
          </p:nvSpPr>
          <p:spPr>
            <a:xfrm>
              <a:off x="1325740" y="18911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34" name="object 1034"/>
            <p:cNvSpPr/>
            <p:nvPr/>
          </p:nvSpPr>
          <p:spPr>
            <a:xfrm>
              <a:off x="1323213" y="18921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35" name="object 1035"/>
            <p:cNvSpPr/>
            <p:nvPr/>
          </p:nvSpPr>
          <p:spPr>
            <a:xfrm>
              <a:off x="1320673" y="18931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36" name="object 1036"/>
            <p:cNvSpPr/>
            <p:nvPr/>
          </p:nvSpPr>
          <p:spPr>
            <a:xfrm>
              <a:off x="1318145" y="18942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37" name="object 1037"/>
            <p:cNvSpPr/>
            <p:nvPr/>
          </p:nvSpPr>
          <p:spPr>
            <a:xfrm>
              <a:off x="1315605" y="18952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38" name="object 1038"/>
            <p:cNvSpPr/>
            <p:nvPr/>
          </p:nvSpPr>
          <p:spPr>
            <a:xfrm>
              <a:off x="1313065" y="18962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39" name="object 1039"/>
            <p:cNvSpPr/>
            <p:nvPr/>
          </p:nvSpPr>
          <p:spPr>
            <a:xfrm>
              <a:off x="1310538" y="18973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40" name="object 1040"/>
            <p:cNvSpPr/>
            <p:nvPr/>
          </p:nvSpPr>
          <p:spPr>
            <a:xfrm>
              <a:off x="1307998" y="189835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41" name="object 1041"/>
            <p:cNvSpPr/>
            <p:nvPr/>
          </p:nvSpPr>
          <p:spPr>
            <a:xfrm>
              <a:off x="1305471" y="18993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42" name="object 1042"/>
            <p:cNvSpPr/>
            <p:nvPr/>
          </p:nvSpPr>
          <p:spPr>
            <a:xfrm>
              <a:off x="1302931" y="19004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43" name="object 1043"/>
            <p:cNvSpPr/>
            <p:nvPr/>
          </p:nvSpPr>
          <p:spPr>
            <a:xfrm>
              <a:off x="1300403" y="19014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44" name="object 1044"/>
            <p:cNvSpPr/>
            <p:nvPr/>
          </p:nvSpPr>
          <p:spPr>
            <a:xfrm>
              <a:off x="1297863" y="19024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45" name="object 1045"/>
            <p:cNvSpPr/>
            <p:nvPr/>
          </p:nvSpPr>
          <p:spPr>
            <a:xfrm>
              <a:off x="1295336" y="19035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46" name="object 1046"/>
            <p:cNvSpPr/>
            <p:nvPr/>
          </p:nvSpPr>
          <p:spPr>
            <a:xfrm>
              <a:off x="1292796" y="19045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47" name="object 1047"/>
            <p:cNvSpPr/>
            <p:nvPr/>
          </p:nvSpPr>
          <p:spPr>
            <a:xfrm>
              <a:off x="1290256" y="19055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48" name="object 1048"/>
            <p:cNvSpPr/>
            <p:nvPr/>
          </p:nvSpPr>
          <p:spPr>
            <a:xfrm>
              <a:off x="1287729" y="19066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49" name="object 1049"/>
            <p:cNvSpPr/>
            <p:nvPr/>
          </p:nvSpPr>
          <p:spPr>
            <a:xfrm>
              <a:off x="1285189" y="19076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50" name="object 1050"/>
            <p:cNvSpPr/>
            <p:nvPr/>
          </p:nvSpPr>
          <p:spPr>
            <a:xfrm>
              <a:off x="1282661" y="19087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51" name="object 1051"/>
            <p:cNvSpPr/>
            <p:nvPr/>
          </p:nvSpPr>
          <p:spPr>
            <a:xfrm>
              <a:off x="1280121" y="19097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52" name="object 1052"/>
            <p:cNvSpPr/>
            <p:nvPr/>
          </p:nvSpPr>
          <p:spPr>
            <a:xfrm>
              <a:off x="1277594" y="19107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53" name="object 1053"/>
            <p:cNvSpPr/>
            <p:nvPr/>
          </p:nvSpPr>
          <p:spPr>
            <a:xfrm>
              <a:off x="1275054" y="19118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54" name="object 1054"/>
            <p:cNvSpPr/>
            <p:nvPr/>
          </p:nvSpPr>
          <p:spPr>
            <a:xfrm>
              <a:off x="1272527" y="19128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55" name="object 1055"/>
            <p:cNvSpPr/>
            <p:nvPr/>
          </p:nvSpPr>
          <p:spPr>
            <a:xfrm>
              <a:off x="1269987" y="19138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56" name="object 1056"/>
            <p:cNvSpPr/>
            <p:nvPr/>
          </p:nvSpPr>
          <p:spPr>
            <a:xfrm>
              <a:off x="1267447" y="19149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57" name="object 1057"/>
            <p:cNvSpPr/>
            <p:nvPr/>
          </p:nvSpPr>
          <p:spPr>
            <a:xfrm>
              <a:off x="1264920" y="19159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58" name="object 1058"/>
            <p:cNvSpPr/>
            <p:nvPr/>
          </p:nvSpPr>
          <p:spPr>
            <a:xfrm>
              <a:off x="1262380" y="19169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59" name="object 1059"/>
            <p:cNvSpPr/>
            <p:nvPr/>
          </p:nvSpPr>
          <p:spPr>
            <a:xfrm>
              <a:off x="1259852" y="19180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60" name="object 1060"/>
            <p:cNvSpPr/>
            <p:nvPr/>
          </p:nvSpPr>
          <p:spPr>
            <a:xfrm>
              <a:off x="1257312" y="19190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61" name="object 1061"/>
            <p:cNvSpPr/>
            <p:nvPr/>
          </p:nvSpPr>
          <p:spPr>
            <a:xfrm>
              <a:off x="1254785" y="19200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62" name="object 1062"/>
            <p:cNvSpPr/>
            <p:nvPr/>
          </p:nvSpPr>
          <p:spPr>
            <a:xfrm>
              <a:off x="1252245" y="19211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63" name="object 1063"/>
            <p:cNvSpPr/>
            <p:nvPr/>
          </p:nvSpPr>
          <p:spPr>
            <a:xfrm>
              <a:off x="1249718" y="192215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64" name="object 1064"/>
            <p:cNvSpPr/>
            <p:nvPr/>
          </p:nvSpPr>
          <p:spPr>
            <a:xfrm>
              <a:off x="1247178" y="19231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65" name="object 1065"/>
            <p:cNvSpPr/>
            <p:nvPr/>
          </p:nvSpPr>
          <p:spPr>
            <a:xfrm>
              <a:off x="1244638" y="19242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66" name="object 1066"/>
            <p:cNvSpPr/>
            <p:nvPr/>
          </p:nvSpPr>
          <p:spPr>
            <a:xfrm>
              <a:off x="1242110" y="19252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67" name="object 1067"/>
            <p:cNvSpPr/>
            <p:nvPr/>
          </p:nvSpPr>
          <p:spPr>
            <a:xfrm>
              <a:off x="1239570" y="19262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68" name="object 1068"/>
            <p:cNvSpPr/>
            <p:nvPr/>
          </p:nvSpPr>
          <p:spPr>
            <a:xfrm>
              <a:off x="1237043" y="19273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69" name="object 1069"/>
            <p:cNvSpPr/>
            <p:nvPr/>
          </p:nvSpPr>
          <p:spPr>
            <a:xfrm>
              <a:off x="1234503" y="19283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70" name="object 1070"/>
            <p:cNvSpPr/>
            <p:nvPr/>
          </p:nvSpPr>
          <p:spPr>
            <a:xfrm>
              <a:off x="1231976" y="19293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71" name="object 1071"/>
            <p:cNvSpPr/>
            <p:nvPr/>
          </p:nvSpPr>
          <p:spPr>
            <a:xfrm>
              <a:off x="1229436" y="19304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72" name="object 1072"/>
            <p:cNvSpPr/>
            <p:nvPr/>
          </p:nvSpPr>
          <p:spPr>
            <a:xfrm>
              <a:off x="1226908" y="19314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73" name="object 1073"/>
            <p:cNvSpPr/>
            <p:nvPr/>
          </p:nvSpPr>
          <p:spPr>
            <a:xfrm>
              <a:off x="1224368" y="19324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74" name="object 1074"/>
            <p:cNvSpPr/>
            <p:nvPr/>
          </p:nvSpPr>
          <p:spPr>
            <a:xfrm>
              <a:off x="1221841" y="19335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75" name="object 1075"/>
            <p:cNvSpPr/>
            <p:nvPr/>
          </p:nvSpPr>
          <p:spPr>
            <a:xfrm>
              <a:off x="1219301" y="19345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76" name="object 1076"/>
            <p:cNvSpPr/>
            <p:nvPr/>
          </p:nvSpPr>
          <p:spPr>
            <a:xfrm>
              <a:off x="1216761" y="19356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77" name="object 1077"/>
            <p:cNvSpPr/>
            <p:nvPr/>
          </p:nvSpPr>
          <p:spPr>
            <a:xfrm>
              <a:off x="1214234" y="19366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78" name="object 1078"/>
            <p:cNvSpPr/>
            <p:nvPr/>
          </p:nvSpPr>
          <p:spPr>
            <a:xfrm>
              <a:off x="1211694" y="19376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79" name="object 1079"/>
            <p:cNvSpPr/>
            <p:nvPr/>
          </p:nvSpPr>
          <p:spPr>
            <a:xfrm>
              <a:off x="1209167" y="19387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80" name="object 1080"/>
            <p:cNvSpPr/>
            <p:nvPr/>
          </p:nvSpPr>
          <p:spPr>
            <a:xfrm>
              <a:off x="1206627" y="19397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81" name="object 1081"/>
            <p:cNvSpPr/>
            <p:nvPr/>
          </p:nvSpPr>
          <p:spPr>
            <a:xfrm>
              <a:off x="1204099" y="19407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82" name="object 1082"/>
            <p:cNvSpPr/>
            <p:nvPr/>
          </p:nvSpPr>
          <p:spPr>
            <a:xfrm>
              <a:off x="1201559" y="19418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83" name="object 1083"/>
            <p:cNvSpPr/>
            <p:nvPr/>
          </p:nvSpPr>
          <p:spPr>
            <a:xfrm>
              <a:off x="1199032" y="19428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84" name="object 1084"/>
            <p:cNvSpPr/>
            <p:nvPr/>
          </p:nvSpPr>
          <p:spPr>
            <a:xfrm>
              <a:off x="1196492" y="19438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85" name="object 1085"/>
            <p:cNvSpPr/>
            <p:nvPr/>
          </p:nvSpPr>
          <p:spPr>
            <a:xfrm>
              <a:off x="1193952" y="19449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86" name="object 1086"/>
            <p:cNvSpPr/>
            <p:nvPr/>
          </p:nvSpPr>
          <p:spPr>
            <a:xfrm>
              <a:off x="1191425" y="19459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87" name="object 1087"/>
            <p:cNvSpPr/>
            <p:nvPr/>
          </p:nvSpPr>
          <p:spPr>
            <a:xfrm>
              <a:off x="1188885" y="19469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88" name="object 1088"/>
            <p:cNvSpPr/>
            <p:nvPr/>
          </p:nvSpPr>
          <p:spPr>
            <a:xfrm>
              <a:off x="1186357" y="19480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89" name="object 1089"/>
            <p:cNvSpPr/>
            <p:nvPr/>
          </p:nvSpPr>
          <p:spPr>
            <a:xfrm>
              <a:off x="1183817" y="19490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90" name="object 1090"/>
            <p:cNvSpPr/>
            <p:nvPr/>
          </p:nvSpPr>
          <p:spPr>
            <a:xfrm>
              <a:off x="1181290" y="19500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91" name="object 1091"/>
            <p:cNvSpPr/>
            <p:nvPr/>
          </p:nvSpPr>
          <p:spPr>
            <a:xfrm>
              <a:off x="1178750" y="19511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92" name="object 1092"/>
            <p:cNvSpPr/>
            <p:nvPr/>
          </p:nvSpPr>
          <p:spPr>
            <a:xfrm>
              <a:off x="1176223" y="19521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93" name="object 1093"/>
            <p:cNvSpPr/>
            <p:nvPr/>
          </p:nvSpPr>
          <p:spPr>
            <a:xfrm>
              <a:off x="1173683" y="19531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94" name="object 1094"/>
            <p:cNvSpPr/>
            <p:nvPr/>
          </p:nvSpPr>
          <p:spPr>
            <a:xfrm>
              <a:off x="1171143" y="19542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grpSp>
      <p:sp>
        <p:nvSpPr>
          <p:cNvPr id="1095" name="object 1095"/>
          <p:cNvSpPr txBox="1"/>
          <p:nvPr/>
        </p:nvSpPr>
        <p:spPr>
          <a:xfrm>
            <a:off x="406463" y="1795872"/>
            <a:ext cx="1306195" cy="891911"/>
          </a:xfrm>
          <a:prstGeom prst="rect">
            <a:avLst/>
          </a:prstGeom>
        </p:spPr>
        <p:txBody>
          <a:bodyPr vert="horz" wrap="square" lIns="0" tIns="128905" rIns="0" bIns="0" rtlCol="0">
            <a:spAutoFit/>
          </a:bodyPr>
          <a:lstStyle/>
          <a:p>
            <a:pPr marL="635635">
              <a:lnSpc>
                <a:spcPct val="100000"/>
              </a:lnSpc>
              <a:spcBef>
                <a:spcPts val="1015"/>
              </a:spcBef>
            </a:pPr>
            <a:r>
              <a:rPr sz="1400" spc="55" dirty="0">
                <a:latin typeface="Arial" panose="020B0604020202020204" pitchFamily="34" charset="0"/>
                <a:cs typeface="Arial" panose="020B0604020202020204" pitchFamily="34" charset="0"/>
              </a:rPr>
              <a:t>[m]</a:t>
            </a:r>
            <a:endParaRPr sz="1400" dirty="0">
              <a:latin typeface="Arial" panose="020B0604020202020204" pitchFamily="34" charset="0"/>
              <a:cs typeface="Arial" panose="020B0604020202020204" pitchFamily="34" charset="0"/>
            </a:endParaRPr>
          </a:p>
          <a:p>
            <a:pPr marL="12700">
              <a:lnSpc>
                <a:spcPct val="100000"/>
              </a:lnSpc>
              <a:spcBef>
                <a:spcPts val="919"/>
              </a:spcBef>
            </a:pPr>
            <a:r>
              <a:rPr lang="zh-CN" altLang="en-US" sz="1400" spc="5" dirty="0">
                <a:latin typeface="Arial"/>
                <a:cs typeface="Arial"/>
              </a:rPr>
              <a:t>双唇音（</a:t>
            </a:r>
            <a:r>
              <a:rPr lang="en-US" altLang="zh-CN" sz="1400" spc="10" dirty="0">
                <a:latin typeface="Arial"/>
                <a:cs typeface="Arial"/>
              </a:rPr>
              <a:t>bilabial</a:t>
            </a:r>
            <a:r>
              <a:rPr lang="zh-CN" altLang="en-US" sz="1400" spc="10" dirty="0">
                <a:latin typeface="Arial"/>
                <a:cs typeface="Arial"/>
              </a:rPr>
              <a:t>）</a:t>
            </a:r>
            <a:r>
              <a:rPr lang="zh-CN" altLang="en-US" sz="1400" spc="5" dirty="0">
                <a:latin typeface="Arial"/>
                <a:cs typeface="Arial"/>
              </a:rPr>
              <a:t>之前</a:t>
            </a:r>
            <a:endParaRPr sz="1400" dirty="0">
              <a:latin typeface="Arial"/>
              <a:cs typeface="Arial"/>
            </a:endParaRPr>
          </a:p>
        </p:txBody>
      </p:sp>
      <p:sp>
        <p:nvSpPr>
          <p:cNvPr id="1096" name="object 1096"/>
          <p:cNvSpPr txBox="1"/>
          <p:nvPr/>
        </p:nvSpPr>
        <p:spPr>
          <a:xfrm>
            <a:off x="1920700" y="1795872"/>
            <a:ext cx="1129665" cy="891911"/>
          </a:xfrm>
          <a:prstGeom prst="rect">
            <a:avLst/>
          </a:prstGeom>
        </p:spPr>
        <p:txBody>
          <a:bodyPr vert="horz" wrap="square" lIns="0" tIns="128905" rIns="0" bIns="0" rtlCol="0">
            <a:spAutoFit/>
          </a:bodyPr>
          <a:lstStyle/>
          <a:p>
            <a:pPr marL="291465">
              <a:lnSpc>
                <a:spcPct val="100000"/>
              </a:lnSpc>
              <a:spcBef>
                <a:spcPts val="1015"/>
              </a:spcBef>
            </a:pPr>
            <a:r>
              <a:rPr sz="1400" spc="-65" dirty="0">
                <a:latin typeface="Arial" panose="020B0604020202020204" pitchFamily="34" charset="0"/>
                <a:cs typeface="Arial" panose="020B0604020202020204" pitchFamily="34" charset="0"/>
              </a:rPr>
              <a:t>[</a:t>
            </a:r>
            <a:r>
              <a:rPr lang="en-US" altLang="zh-CN" sz="1400" b="0" i="0" dirty="0">
                <a:solidFill>
                  <a:srgbClr val="000000"/>
                </a:solidFill>
                <a:effectLst/>
                <a:latin typeface="Arial" panose="020B0604020202020204" pitchFamily="34" charset="0"/>
                <a:cs typeface="Arial" panose="020B0604020202020204" pitchFamily="34" charset="0"/>
              </a:rPr>
              <a:t>ŋ</a:t>
            </a:r>
            <a:r>
              <a:rPr sz="1400" spc="-65"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a:p>
            <a:pPr marL="12700">
              <a:lnSpc>
                <a:spcPct val="100000"/>
              </a:lnSpc>
              <a:spcBef>
                <a:spcPts val="919"/>
              </a:spcBef>
            </a:pPr>
            <a:r>
              <a:rPr lang="zh-CN" altLang="en-US" sz="1400" spc="5" dirty="0">
                <a:latin typeface="Arial"/>
                <a:cs typeface="Arial"/>
              </a:rPr>
              <a:t>软腭音（</a:t>
            </a:r>
            <a:r>
              <a:rPr sz="1400" spc="5" dirty="0">
                <a:latin typeface="Arial"/>
                <a:cs typeface="Arial"/>
              </a:rPr>
              <a:t>velar</a:t>
            </a:r>
            <a:r>
              <a:rPr lang="zh-CN" altLang="en-US" sz="1400" spc="5" dirty="0">
                <a:latin typeface="Arial"/>
                <a:cs typeface="Arial"/>
              </a:rPr>
              <a:t>）之前</a:t>
            </a:r>
            <a:endParaRPr sz="1400" dirty="0">
              <a:latin typeface="Arial"/>
              <a:cs typeface="Arial"/>
            </a:endParaRPr>
          </a:p>
        </p:txBody>
      </p:sp>
      <p:sp>
        <p:nvSpPr>
          <p:cNvPr id="1097" name="object 1097"/>
          <p:cNvSpPr txBox="1"/>
          <p:nvPr/>
        </p:nvSpPr>
        <p:spPr>
          <a:xfrm>
            <a:off x="3340747" y="1795872"/>
            <a:ext cx="861060" cy="676467"/>
          </a:xfrm>
          <a:prstGeom prst="rect">
            <a:avLst/>
          </a:prstGeom>
        </p:spPr>
        <p:txBody>
          <a:bodyPr vert="horz" wrap="square" lIns="0" tIns="128905" rIns="0" bIns="0" rtlCol="0">
            <a:spAutoFit/>
          </a:bodyPr>
          <a:lstStyle/>
          <a:p>
            <a:pPr marL="12700">
              <a:lnSpc>
                <a:spcPct val="100000"/>
              </a:lnSpc>
              <a:spcBef>
                <a:spcPts val="1015"/>
              </a:spcBef>
            </a:pPr>
            <a:r>
              <a:rPr sz="1400" spc="45" dirty="0">
                <a:latin typeface="Arial" panose="020B0604020202020204" pitchFamily="34" charset="0"/>
                <a:cs typeface="Arial" panose="020B0604020202020204" pitchFamily="34" charset="0"/>
              </a:rPr>
              <a:t>[n]</a:t>
            </a:r>
            <a:endParaRPr sz="1400" dirty="0">
              <a:latin typeface="Arial" panose="020B0604020202020204" pitchFamily="34" charset="0"/>
              <a:cs typeface="Arial" panose="020B0604020202020204" pitchFamily="34" charset="0"/>
            </a:endParaRPr>
          </a:p>
          <a:p>
            <a:pPr marL="20955">
              <a:lnSpc>
                <a:spcPct val="100000"/>
              </a:lnSpc>
              <a:spcBef>
                <a:spcPts val="919"/>
              </a:spcBef>
            </a:pPr>
            <a:r>
              <a:rPr lang="zh-CN" altLang="en-US" sz="1400" spc="10" dirty="0">
                <a:latin typeface="Arial"/>
                <a:cs typeface="Arial"/>
              </a:rPr>
              <a:t>其他位置</a:t>
            </a:r>
            <a:endParaRPr sz="1400" dirty="0">
              <a:latin typeface="Arial"/>
              <a:cs typeface="Arial"/>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t>
            </a:r>
            <a:r>
              <a:rPr sz="600" spc="-5" dirty="0">
                <a:latin typeface="Arial"/>
                <a:cs typeface="Arial"/>
              </a:rPr>
              <a:t>Allophones </a:t>
            </a:r>
            <a:r>
              <a:rPr sz="600" spc="-5" dirty="0">
                <a:solidFill>
                  <a:srgbClr val="606074"/>
                </a:solidFill>
                <a:latin typeface="Arial"/>
                <a:cs typeface="Arial"/>
              </a:rPr>
              <a:t>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5" dirty="0"/>
              <a:t>音位规则形式</a:t>
            </a:r>
            <a:endParaRPr spc="5" dirty="0"/>
          </a:p>
        </p:txBody>
      </p:sp>
      <p:sp>
        <p:nvSpPr>
          <p:cNvPr id="4" name="object 4"/>
          <p:cNvSpPr txBox="1"/>
          <p:nvPr/>
        </p:nvSpPr>
        <p:spPr>
          <a:xfrm>
            <a:off x="347294" y="1055227"/>
            <a:ext cx="2969260" cy="1494640"/>
          </a:xfrm>
          <a:prstGeom prst="rect">
            <a:avLst/>
          </a:prstGeom>
        </p:spPr>
        <p:txBody>
          <a:bodyPr vert="horz" wrap="square" lIns="0" tIns="17145" rIns="0" bIns="0" rtlCol="0">
            <a:spAutoFit/>
          </a:bodyPr>
          <a:lstStyle/>
          <a:p>
            <a:pPr marL="12700">
              <a:lnSpc>
                <a:spcPct val="100000"/>
              </a:lnSpc>
              <a:spcBef>
                <a:spcPts val="135"/>
              </a:spcBef>
              <a:tabLst>
                <a:tab pos="1508125" algn="l"/>
              </a:tabLst>
            </a:pPr>
            <a:r>
              <a:rPr sz="1400" spc="45" dirty="0">
                <a:latin typeface="Arial" panose="020B0604020202020204" pitchFamily="34" charset="0"/>
                <a:cs typeface="Arial" panose="020B0604020202020204" pitchFamily="34" charset="0"/>
              </a:rPr>
              <a:t>[n] </a:t>
            </a:r>
            <a:r>
              <a:rPr sz="1400" i="1" spc="30" dirty="0">
                <a:latin typeface="Arial" panose="020B0604020202020204" pitchFamily="34" charset="0"/>
                <a:cs typeface="Arial" panose="020B0604020202020204" pitchFamily="34" charset="0"/>
              </a:rPr>
              <a:t>→</a:t>
            </a:r>
            <a:r>
              <a:rPr sz="1400" i="1" spc="5" dirty="0">
                <a:latin typeface="Arial" panose="020B0604020202020204" pitchFamily="34" charset="0"/>
                <a:cs typeface="Arial" panose="020B0604020202020204" pitchFamily="34" charset="0"/>
              </a:rPr>
              <a:t> </a:t>
            </a:r>
            <a:r>
              <a:rPr sz="1400" spc="40" dirty="0">
                <a:latin typeface="Arial" panose="020B0604020202020204" pitchFamily="34" charset="0"/>
                <a:cs typeface="Arial" panose="020B0604020202020204" pitchFamily="34" charset="0"/>
              </a:rPr>
              <a:t>[</a:t>
            </a:r>
            <a:r>
              <a:rPr lang="zh-CN" altLang="en-US" sz="1400" spc="40" dirty="0">
                <a:latin typeface="Arial" panose="020B0604020202020204" pitchFamily="34" charset="0"/>
                <a:cs typeface="Arial" panose="020B0604020202020204" pitchFamily="34" charset="0"/>
              </a:rPr>
              <a:t>双唇音</a:t>
            </a:r>
            <a:r>
              <a:rPr sz="1400" spc="40" dirty="0">
                <a:latin typeface="Arial" panose="020B0604020202020204" pitchFamily="34" charset="0"/>
                <a:cs typeface="Arial" panose="020B0604020202020204" pitchFamily="34" charset="0"/>
              </a:rPr>
              <a:t>]</a:t>
            </a:r>
            <a:r>
              <a:rPr sz="1400" spc="-120" dirty="0">
                <a:latin typeface="Arial" panose="020B0604020202020204" pitchFamily="34" charset="0"/>
                <a:cs typeface="Arial" panose="020B0604020202020204" pitchFamily="34" charset="0"/>
              </a:rPr>
              <a:t> </a:t>
            </a:r>
            <a:r>
              <a:rPr sz="1400" i="1" spc="65" dirty="0">
                <a:latin typeface="Arial" panose="020B0604020202020204" pitchFamily="34" charset="0"/>
                <a:cs typeface="Arial" panose="020B0604020202020204" pitchFamily="34" charset="0"/>
              </a:rPr>
              <a:t>/</a:t>
            </a:r>
            <a:r>
              <a:rPr sz="1400" i="1" u="sng" spc="65" dirty="0">
                <a:uFill>
                  <a:solidFill>
                    <a:srgbClr val="000000"/>
                  </a:solidFill>
                </a:uFill>
                <a:latin typeface="Arial" panose="020B0604020202020204" pitchFamily="34" charset="0"/>
                <a:cs typeface="Arial" panose="020B0604020202020204" pitchFamily="34" charset="0"/>
              </a:rPr>
              <a:t> 	</a:t>
            </a:r>
            <a:r>
              <a:rPr sz="1400" spc="40" dirty="0">
                <a:latin typeface="Arial" panose="020B0604020202020204" pitchFamily="34" charset="0"/>
                <a:cs typeface="Arial" panose="020B0604020202020204" pitchFamily="34" charset="0"/>
              </a:rPr>
              <a:t>[</a:t>
            </a:r>
            <a:r>
              <a:rPr lang="zh-CN" altLang="en-US" sz="1400" spc="40" dirty="0">
                <a:latin typeface="Arial" panose="020B0604020202020204" pitchFamily="34" charset="0"/>
                <a:cs typeface="Arial" panose="020B0604020202020204" pitchFamily="34" charset="0"/>
              </a:rPr>
              <a:t>双唇辅音</a:t>
            </a:r>
            <a:r>
              <a:rPr sz="1400" spc="45"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a:p>
            <a:pPr>
              <a:lnSpc>
                <a:spcPct val="100000"/>
              </a:lnSpc>
              <a:spcBef>
                <a:spcPts val="30"/>
              </a:spcBef>
            </a:pPr>
            <a:endParaRPr sz="2700" dirty="0">
              <a:latin typeface="Arial" panose="020B0604020202020204" pitchFamily="34" charset="0"/>
              <a:cs typeface="Arial" panose="020B0604020202020204" pitchFamily="34" charset="0"/>
            </a:endParaRPr>
          </a:p>
          <a:p>
            <a:pPr marL="12700">
              <a:lnSpc>
                <a:spcPct val="100000"/>
              </a:lnSpc>
              <a:tabLst>
                <a:tab pos="1321435" algn="l"/>
              </a:tabLst>
            </a:pPr>
            <a:r>
              <a:rPr sz="1400" spc="45" dirty="0">
                <a:latin typeface="Arial" panose="020B0604020202020204" pitchFamily="34" charset="0"/>
                <a:cs typeface="Arial" panose="020B0604020202020204" pitchFamily="34" charset="0"/>
              </a:rPr>
              <a:t>[n] </a:t>
            </a:r>
            <a:r>
              <a:rPr sz="1400" i="1" spc="30" dirty="0">
                <a:latin typeface="Arial" panose="020B0604020202020204" pitchFamily="34" charset="0"/>
                <a:cs typeface="Arial" panose="020B0604020202020204" pitchFamily="34" charset="0"/>
              </a:rPr>
              <a:t>→</a:t>
            </a:r>
            <a:r>
              <a:rPr sz="1400" i="1" spc="5" dirty="0">
                <a:latin typeface="Arial" panose="020B0604020202020204" pitchFamily="34" charset="0"/>
                <a:cs typeface="Arial" panose="020B0604020202020204" pitchFamily="34" charset="0"/>
              </a:rPr>
              <a:t> </a:t>
            </a:r>
            <a:r>
              <a:rPr sz="1400" spc="35" dirty="0">
                <a:latin typeface="Arial" panose="020B0604020202020204" pitchFamily="34" charset="0"/>
                <a:cs typeface="Arial" panose="020B0604020202020204" pitchFamily="34" charset="0"/>
              </a:rPr>
              <a:t>[</a:t>
            </a:r>
            <a:r>
              <a:rPr lang="zh-CN" altLang="en-US" sz="1400" spc="35" dirty="0">
                <a:latin typeface="Arial" panose="020B0604020202020204" pitchFamily="34" charset="0"/>
                <a:cs typeface="Arial" panose="020B0604020202020204" pitchFamily="34" charset="0"/>
              </a:rPr>
              <a:t>软腭音</a:t>
            </a:r>
            <a:r>
              <a:rPr sz="1400" spc="35" dirty="0">
                <a:latin typeface="Arial" panose="020B0604020202020204" pitchFamily="34" charset="0"/>
                <a:cs typeface="Arial" panose="020B0604020202020204" pitchFamily="34" charset="0"/>
              </a:rPr>
              <a:t>]</a:t>
            </a:r>
            <a:r>
              <a:rPr sz="1400" spc="-120" dirty="0">
                <a:latin typeface="Arial" panose="020B0604020202020204" pitchFamily="34" charset="0"/>
                <a:cs typeface="Arial" panose="020B0604020202020204" pitchFamily="34" charset="0"/>
              </a:rPr>
              <a:t> </a:t>
            </a:r>
            <a:r>
              <a:rPr sz="1400" i="1" spc="65" dirty="0">
                <a:latin typeface="Arial" panose="020B0604020202020204" pitchFamily="34" charset="0"/>
                <a:cs typeface="Arial" panose="020B0604020202020204" pitchFamily="34" charset="0"/>
              </a:rPr>
              <a:t>/</a:t>
            </a:r>
            <a:r>
              <a:rPr lang="zh-CN" altLang="en-US" sz="1400" i="1" u="sng" spc="65" dirty="0">
                <a:uFill>
                  <a:solidFill>
                    <a:srgbClr val="000000"/>
                  </a:solidFill>
                </a:uFill>
                <a:latin typeface="Arial" panose="020B0604020202020204" pitchFamily="34" charset="0"/>
                <a:cs typeface="Arial" panose="020B0604020202020204" pitchFamily="34" charset="0"/>
              </a:rPr>
              <a:t> 	   </a:t>
            </a:r>
            <a:r>
              <a:rPr sz="1400" spc="35" dirty="0">
                <a:latin typeface="Arial" panose="020B0604020202020204" pitchFamily="34" charset="0"/>
                <a:cs typeface="Arial" panose="020B0604020202020204" pitchFamily="34" charset="0"/>
              </a:rPr>
              <a:t>[</a:t>
            </a:r>
            <a:r>
              <a:rPr lang="zh-CN" altLang="en-US" sz="1400" spc="35" dirty="0">
                <a:latin typeface="Arial" panose="020B0604020202020204" pitchFamily="34" charset="0"/>
                <a:cs typeface="Arial" panose="020B0604020202020204" pitchFamily="34" charset="0"/>
              </a:rPr>
              <a:t>软腭辅音</a:t>
            </a:r>
            <a:r>
              <a:rPr sz="1400" spc="45"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a:p>
            <a:pPr>
              <a:lnSpc>
                <a:spcPct val="100000"/>
              </a:lnSpc>
              <a:spcBef>
                <a:spcPts val="30"/>
              </a:spcBef>
            </a:pPr>
            <a:endParaRPr sz="2700" dirty="0">
              <a:latin typeface="Arial" panose="020B0604020202020204" pitchFamily="34" charset="0"/>
              <a:cs typeface="Arial" panose="020B0604020202020204" pitchFamily="34" charset="0"/>
            </a:endParaRPr>
          </a:p>
          <a:p>
            <a:pPr marL="12700">
              <a:lnSpc>
                <a:spcPct val="100000"/>
              </a:lnSpc>
              <a:spcBef>
                <a:spcPts val="5"/>
              </a:spcBef>
            </a:pPr>
            <a:r>
              <a:rPr lang="zh-CN" altLang="en-US" sz="1400" spc="10" dirty="0">
                <a:latin typeface="Arial" panose="020B0604020202020204" pitchFamily="34" charset="0"/>
                <a:cs typeface="Arial" panose="020B0604020202020204" pitchFamily="34" charset="0"/>
              </a:rPr>
              <a:t>其他位置就没有规则可循了</a:t>
            </a:r>
            <a:endParaRPr sz="1400" dirty="0">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t>
            </a:r>
            <a:r>
              <a:rPr sz="600" spc="-5" dirty="0">
                <a:latin typeface="Arial"/>
                <a:cs typeface="Arial"/>
              </a:rPr>
              <a:t>Allophones </a:t>
            </a:r>
            <a:r>
              <a:rPr sz="600" spc="-5" dirty="0">
                <a:solidFill>
                  <a:srgbClr val="606074"/>
                </a:solidFill>
                <a:latin typeface="Arial"/>
                <a:cs typeface="Arial"/>
              </a:rPr>
              <a:t>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5" dirty="0"/>
              <a:t>不只是鼻音有变化</a:t>
            </a:r>
            <a:r>
              <a:rPr lang="en-US" altLang="zh-CN" spc="5" dirty="0"/>
              <a:t>……</a:t>
            </a:r>
            <a:endParaRPr dirty="0"/>
          </a:p>
        </p:txBody>
      </p:sp>
      <p:sp>
        <p:nvSpPr>
          <p:cNvPr id="4" name="object 4"/>
          <p:cNvSpPr txBox="1"/>
          <p:nvPr/>
        </p:nvSpPr>
        <p:spPr>
          <a:xfrm>
            <a:off x="1138618" y="1190152"/>
            <a:ext cx="1076325" cy="1319530"/>
          </a:xfrm>
          <a:prstGeom prst="rect">
            <a:avLst/>
          </a:prstGeom>
        </p:spPr>
        <p:txBody>
          <a:bodyPr vert="horz" wrap="square" lIns="0" tIns="17145" rIns="0" bIns="0" rtlCol="0">
            <a:spAutoFit/>
          </a:bodyPr>
          <a:lstStyle/>
          <a:p>
            <a:pPr>
              <a:lnSpc>
                <a:spcPct val="100000"/>
              </a:lnSpc>
              <a:spcBef>
                <a:spcPts val="135"/>
              </a:spcBef>
            </a:pPr>
            <a:r>
              <a:rPr sz="1400" spc="10" dirty="0">
                <a:latin typeface="Arial"/>
                <a:cs typeface="Arial"/>
              </a:rPr>
              <a:t>“hat</a:t>
            </a:r>
            <a:r>
              <a:rPr sz="1400" spc="-75" dirty="0">
                <a:latin typeface="Arial"/>
                <a:cs typeface="Arial"/>
              </a:rPr>
              <a:t> </a:t>
            </a:r>
            <a:r>
              <a:rPr sz="1400" spc="10" dirty="0">
                <a:latin typeface="Arial"/>
                <a:cs typeface="Arial"/>
              </a:rPr>
              <a:t>trick”</a:t>
            </a:r>
            <a:endParaRPr sz="1400" dirty="0">
              <a:latin typeface="Arial"/>
              <a:cs typeface="Arial"/>
            </a:endParaRPr>
          </a:p>
          <a:p>
            <a:pPr marR="5080">
              <a:lnSpc>
                <a:spcPct val="100800"/>
              </a:lnSpc>
            </a:pPr>
            <a:r>
              <a:rPr sz="1400" spc="10" dirty="0">
                <a:latin typeface="Arial"/>
                <a:cs typeface="Arial"/>
              </a:rPr>
              <a:t>“hit</a:t>
            </a:r>
            <a:r>
              <a:rPr sz="1400" spc="-65" dirty="0">
                <a:latin typeface="Arial"/>
                <a:cs typeface="Arial"/>
              </a:rPr>
              <a:t> </a:t>
            </a:r>
            <a:r>
              <a:rPr sz="1400" spc="15" dirty="0">
                <a:latin typeface="Arial"/>
                <a:cs typeface="Arial"/>
              </a:rPr>
              <a:t>batsman”  </a:t>
            </a:r>
            <a:r>
              <a:rPr sz="1400" spc="10" dirty="0">
                <a:latin typeface="Arial"/>
                <a:cs typeface="Arial"/>
              </a:rPr>
              <a:t>“night </a:t>
            </a:r>
            <a:r>
              <a:rPr sz="1400" spc="15" dirty="0">
                <a:latin typeface="Arial"/>
                <a:cs typeface="Arial"/>
              </a:rPr>
              <a:t>class”  “bad dream”  “head band”  “bad</a:t>
            </a:r>
            <a:r>
              <a:rPr sz="1400" spc="-10" dirty="0">
                <a:latin typeface="Arial"/>
                <a:cs typeface="Arial"/>
              </a:rPr>
              <a:t> </a:t>
            </a:r>
            <a:r>
              <a:rPr sz="1400" spc="15" dirty="0">
                <a:latin typeface="Arial"/>
                <a:cs typeface="Arial"/>
              </a:rPr>
              <a:t>guy”</a:t>
            </a:r>
            <a:endParaRPr sz="1400" dirty="0">
              <a:latin typeface="Arial"/>
              <a:cs typeface="Arial"/>
            </a:endParaRPr>
          </a:p>
        </p:txBody>
      </p:sp>
      <p:sp>
        <p:nvSpPr>
          <p:cNvPr id="5" name="object 5"/>
          <p:cNvSpPr txBox="1"/>
          <p:nvPr/>
        </p:nvSpPr>
        <p:spPr>
          <a:xfrm>
            <a:off x="2467279" y="1190152"/>
            <a:ext cx="1028065" cy="1319530"/>
          </a:xfrm>
          <a:prstGeom prst="rect">
            <a:avLst/>
          </a:prstGeom>
        </p:spPr>
        <p:txBody>
          <a:bodyPr vert="horz" wrap="square" lIns="0" tIns="15240" rIns="0" bIns="0" rtlCol="0">
            <a:spAutoFit/>
          </a:bodyPr>
          <a:lstStyle/>
          <a:p>
            <a:pPr marL="38100" marR="17780">
              <a:lnSpc>
                <a:spcPct val="100800"/>
              </a:lnSpc>
              <a:spcBef>
                <a:spcPts val="120"/>
              </a:spcBef>
            </a:pPr>
            <a:r>
              <a:rPr sz="1400" spc="20" dirty="0">
                <a:latin typeface="PMingLiU"/>
                <a:cs typeface="PMingLiU"/>
              </a:rPr>
              <a:t>[hæt </a:t>
            </a:r>
            <a:r>
              <a:rPr sz="1400" spc="-20" dirty="0">
                <a:latin typeface="PMingLiU"/>
                <a:cs typeface="PMingLiU"/>
              </a:rPr>
              <a:t>tôIk]  </a:t>
            </a:r>
            <a:r>
              <a:rPr sz="1400" spc="30" dirty="0">
                <a:latin typeface="PMingLiU"/>
                <a:cs typeface="PMingLiU"/>
              </a:rPr>
              <a:t>[hIp</a:t>
            </a:r>
            <a:r>
              <a:rPr sz="1400" spc="-95" dirty="0">
                <a:latin typeface="PMingLiU"/>
                <a:cs typeface="PMingLiU"/>
              </a:rPr>
              <a:t> </a:t>
            </a:r>
            <a:r>
              <a:rPr sz="1400" spc="40" dirty="0">
                <a:latin typeface="PMingLiU"/>
                <a:cs typeface="PMingLiU"/>
              </a:rPr>
              <a:t>bætsmn]  </a:t>
            </a:r>
            <a:r>
              <a:rPr sz="1400" spc="30" dirty="0">
                <a:latin typeface="PMingLiU"/>
                <a:cs typeface="PMingLiU"/>
              </a:rPr>
              <a:t>[naIk </a:t>
            </a:r>
            <a:r>
              <a:rPr sz="1400" spc="25" dirty="0">
                <a:latin typeface="PMingLiU"/>
                <a:cs typeface="PMingLiU"/>
              </a:rPr>
              <a:t>klæs] </a:t>
            </a:r>
            <a:r>
              <a:rPr sz="2100" spc="-375" baseline="25793" dirty="0">
                <a:latin typeface="PMingLiU"/>
                <a:cs typeface="PMingLiU"/>
              </a:rPr>
              <a:t>"  </a:t>
            </a:r>
            <a:r>
              <a:rPr sz="1400" spc="25" dirty="0">
                <a:latin typeface="PMingLiU"/>
                <a:cs typeface="PMingLiU"/>
              </a:rPr>
              <a:t>[bæd </a:t>
            </a:r>
            <a:r>
              <a:rPr sz="1400" spc="5" dirty="0">
                <a:latin typeface="PMingLiU"/>
                <a:cs typeface="PMingLiU"/>
              </a:rPr>
              <a:t>dôim]  </a:t>
            </a:r>
            <a:r>
              <a:rPr sz="1400" spc="-5" dirty="0">
                <a:latin typeface="PMingLiU"/>
                <a:cs typeface="PMingLiU"/>
              </a:rPr>
              <a:t>[hEb </a:t>
            </a:r>
            <a:r>
              <a:rPr sz="1400" spc="35" dirty="0">
                <a:latin typeface="PMingLiU"/>
                <a:cs typeface="PMingLiU"/>
              </a:rPr>
              <a:t>bænd]  </a:t>
            </a:r>
            <a:r>
              <a:rPr sz="1400" spc="20" dirty="0">
                <a:latin typeface="PMingLiU"/>
                <a:cs typeface="PMingLiU"/>
              </a:rPr>
              <a:t>[bæg</a:t>
            </a:r>
            <a:r>
              <a:rPr sz="1400" spc="-20" dirty="0">
                <a:latin typeface="PMingLiU"/>
                <a:cs typeface="PMingLiU"/>
              </a:rPr>
              <a:t> </a:t>
            </a:r>
            <a:r>
              <a:rPr sz="1400" spc="15" dirty="0">
                <a:latin typeface="PMingLiU"/>
                <a:cs typeface="PMingLiU"/>
              </a:rPr>
              <a:t>gaI]</a:t>
            </a:r>
            <a:endParaRPr sz="1400">
              <a:latin typeface="PMingLiU"/>
              <a:cs typeface="PMingLiU"/>
            </a:endParaRPr>
          </a:p>
        </p:txBody>
      </p:sp>
      <p:grpSp>
        <p:nvGrpSpPr>
          <p:cNvPr id="6" name="object 6"/>
          <p:cNvGrpSpPr/>
          <p:nvPr/>
        </p:nvGrpSpPr>
        <p:grpSpPr>
          <a:xfrm>
            <a:off x="969035" y="1191463"/>
            <a:ext cx="2670175" cy="1376680"/>
            <a:chOff x="969035" y="1191463"/>
            <a:chExt cx="2670175" cy="1376680"/>
          </a:xfrm>
        </p:grpSpPr>
        <p:sp>
          <p:nvSpPr>
            <p:cNvPr id="7" name="object 7"/>
            <p:cNvSpPr/>
            <p:nvPr/>
          </p:nvSpPr>
          <p:spPr>
            <a:xfrm>
              <a:off x="969035" y="1193990"/>
              <a:ext cx="2670175" cy="0"/>
            </a:xfrm>
            <a:custGeom>
              <a:avLst/>
              <a:gdLst/>
              <a:ahLst/>
              <a:cxnLst/>
              <a:rect l="l" t="t" r="r" b="b"/>
              <a:pathLst>
                <a:path w="2670175">
                  <a:moveTo>
                    <a:pt x="0" y="0"/>
                  </a:moveTo>
                  <a:lnTo>
                    <a:pt x="2669933" y="0"/>
                  </a:lnTo>
                </a:path>
              </a:pathLst>
            </a:custGeom>
            <a:ln w="5054">
              <a:solidFill>
                <a:srgbClr val="000000"/>
              </a:solidFill>
            </a:ln>
          </p:spPr>
          <p:txBody>
            <a:bodyPr wrap="square" lIns="0" tIns="0" rIns="0" bIns="0" rtlCol="0"/>
            <a:lstStyle/>
            <a:p>
              <a:endParaRPr/>
            </a:p>
          </p:txBody>
        </p:sp>
        <p:sp>
          <p:nvSpPr>
            <p:cNvPr id="8" name="object 8"/>
            <p:cNvSpPr/>
            <p:nvPr/>
          </p:nvSpPr>
          <p:spPr>
            <a:xfrm>
              <a:off x="971562" y="1193990"/>
              <a:ext cx="0" cy="1371600"/>
            </a:xfrm>
            <a:custGeom>
              <a:avLst/>
              <a:gdLst/>
              <a:ahLst/>
              <a:cxnLst/>
              <a:rect l="l" t="t" r="r" b="b"/>
              <a:pathLst>
                <a:path h="1371600">
                  <a:moveTo>
                    <a:pt x="0" y="1371536"/>
                  </a:moveTo>
                  <a:lnTo>
                    <a:pt x="0" y="0"/>
                  </a:lnTo>
                </a:path>
              </a:pathLst>
            </a:custGeom>
            <a:ln w="5054">
              <a:solidFill>
                <a:srgbClr val="000000"/>
              </a:solidFill>
            </a:ln>
          </p:spPr>
          <p:txBody>
            <a:bodyPr wrap="square" lIns="0" tIns="0" rIns="0" bIns="0" rtlCol="0"/>
            <a:lstStyle/>
            <a:p>
              <a:endParaRPr/>
            </a:p>
          </p:txBody>
        </p:sp>
        <p:sp>
          <p:nvSpPr>
            <p:cNvPr id="9" name="object 9"/>
            <p:cNvSpPr/>
            <p:nvPr/>
          </p:nvSpPr>
          <p:spPr>
            <a:xfrm>
              <a:off x="3636441" y="1193990"/>
              <a:ext cx="0" cy="1371600"/>
            </a:xfrm>
            <a:custGeom>
              <a:avLst/>
              <a:gdLst/>
              <a:ahLst/>
              <a:cxnLst/>
              <a:rect l="l" t="t" r="r" b="b"/>
              <a:pathLst>
                <a:path h="1371600">
                  <a:moveTo>
                    <a:pt x="0" y="1371536"/>
                  </a:moveTo>
                  <a:lnTo>
                    <a:pt x="0" y="0"/>
                  </a:lnTo>
                </a:path>
              </a:pathLst>
            </a:custGeom>
            <a:ln w="5054">
              <a:solidFill>
                <a:srgbClr val="000000"/>
              </a:solidFill>
            </a:ln>
          </p:spPr>
          <p:txBody>
            <a:bodyPr wrap="square" lIns="0" tIns="0" rIns="0" bIns="0" rtlCol="0"/>
            <a:lstStyle/>
            <a:p>
              <a:endParaRPr/>
            </a:p>
          </p:txBody>
        </p:sp>
        <p:sp>
          <p:nvSpPr>
            <p:cNvPr id="10" name="object 10"/>
            <p:cNvSpPr/>
            <p:nvPr/>
          </p:nvSpPr>
          <p:spPr>
            <a:xfrm>
              <a:off x="969035" y="2565527"/>
              <a:ext cx="2670175" cy="0"/>
            </a:xfrm>
            <a:custGeom>
              <a:avLst/>
              <a:gdLst/>
              <a:ahLst/>
              <a:cxnLst/>
              <a:rect l="l" t="t" r="r" b="b"/>
              <a:pathLst>
                <a:path w="2670175">
                  <a:moveTo>
                    <a:pt x="0" y="0"/>
                  </a:moveTo>
                  <a:lnTo>
                    <a:pt x="2669933" y="0"/>
                  </a:lnTo>
                </a:path>
              </a:pathLst>
            </a:custGeom>
            <a:ln w="5054">
              <a:solidFill>
                <a:srgbClr val="000000"/>
              </a:solidFill>
            </a:ln>
          </p:spPr>
          <p:txBody>
            <a:bodyPr wrap="square" lIns="0" tIns="0" rIns="0" bIns="0" rtlCol="0"/>
            <a:lstStyle/>
            <a:p>
              <a:endParaRPr/>
            </a:p>
          </p:txBody>
        </p:sp>
      </p:grpSp>
      <p:pic>
        <p:nvPicPr>
          <p:cNvPr id="12" name="图片 11">
            <a:extLst>
              <a:ext uri="{FF2B5EF4-FFF2-40B4-BE49-F238E27FC236}">
                <a16:creationId xmlns:a16="http://schemas.microsoft.com/office/drawing/2014/main" id="{4FA754B0-C970-77E3-646F-DD3639755154}"/>
              </a:ext>
            </a:extLst>
          </p:cNvPr>
          <p:cNvPicPr>
            <a:picLocks noChangeAspect="1"/>
          </p:cNvPicPr>
          <p:nvPr/>
        </p:nvPicPr>
        <p:blipFill>
          <a:blip r:embed="rId2"/>
          <a:stretch>
            <a:fillRect/>
          </a:stretch>
        </p:blipFill>
        <p:spPr>
          <a:xfrm>
            <a:off x="163752" y="746214"/>
            <a:ext cx="4082493" cy="2282101"/>
          </a:xfrm>
          <a:prstGeom prst="rect">
            <a:avLst/>
          </a:prstGeom>
        </p:spPr>
      </p:pic>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5" dirty="0"/>
              <a:t>回顾</a:t>
            </a:r>
            <a:endParaRPr spc="5" dirty="0"/>
          </a:p>
        </p:txBody>
      </p:sp>
      <p:pic>
        <p:nvPicPr>
          <p:cNvPr id="4" name="object 4"/>
          <p:cNvPicPr/>
          <p:nvPr/>
        </p:nvPicPr>
        <p:blipFill>
          <a:blip r:embed="rId2" cstate="print"/>
          <a:stretch>
            <a:fillRect/>
          </a:stretch>
        </p:blipFill>
        <p:spPr>
          <a:xfrm>
            <a:off x="526592" y="1346212"/>
            <a:ext cx="101003" cy="101003"/>
          </a:xfrm>
          <a:prstGeom prst="rect">
            <a:avLst/>
          </a:prstGeom>
        </p:spPr>
      </p:pic>
      <p:pic>
        <p:nvPicPr>
          <p:cNvPr id="5" name="object 5"/>
          <p:cNvPicPr/>
          <p:nvPr/>
        </p:nvPicPr>
        <p:blipFill>
          <a:blip r:embed="rId3" cstate="print"/>
          <a:stretch>
            <a:fillRect/>
          </a:stretch>
        </p:blipFill>
        <p:spPr>
          <a:xfrm>
            <a:off x="526592" y="1977161"/>
            <a:ext cx="101003" cy="101003"/>
          </a:xfrm>
          <a:prstGeom prst="rect">
            <a:avLst/>
          </a:prstGeom>
        </p:spPr>
      </p:pic>
      <p:pic>
        <p:nvPicPr>
          <p:cNvPr id="6" name="object 6"/>
          <p:cNvPicPr/>
          <p:nvPr/>
        </p:nvPicPr>
        <p:blipFill>
          <a:blip r:embed="rId2" cstate="print"/>
          <a:stretch>
            <a:fillRect/>
          </a:stretch>
        </p:blipFill>
        <p:spPr>
          <a:xfrm>
            <a:off x="526592" y="2608097"/>
            <a:ext cx="101003" cy="101003"/>
          </a:xfrm>
          <a:prstGeom prst="rect">
            <a:avLst/>
          </a:prstGeom>
        </p:spPr>
      </p:pic>
      <p:sp>
        <p:nvSpPr>
          <p:cNvPr id="7" name="object 7"/>
          <p:cNvSpPr txBox="1"/>
          <p:nvPr/>
        </p:nvSpPr>
        <p:spPr>
          <a:xfrm>
            <a:off x="347294" y="866155"/>
            <a:ext cx="4319956" cy="1928861"/>
          </a:xfrm>
          <a:prstGeom prst="rect">
            <a:avLst/>
          </a:prstGeom>
        </p:spPr>
        <p:txBody>
          <a:bodyPr vert="horz" wrap="square" lIns="0" tIns="11430" rIns="0" bIns="0" rtlCol="0">
            <a:spAutoFit/>
          </a:bodyPr>
          <a:lstStyle/>
          <a:p>
            <a:pPr marL="368935" marR="745490" indent="-356870">
              <a:lnSpc>
                <a:spcPct val="142300"/>
              </a:lnSpc>
              <a:spcBef>
                <a:spcPts val="90"/>
              </a:spcBef>
            </a:pPr>
            <a:r>
              <a:rPr lang="zh-CN" altLang="en-US" sz="1400" spc="15" dirty="0">
                <a:latin typeface="Arial"/>
                <a:cs typeface="Arial"/>
              </a:rPr>
              <a:t>上周我们学了</a:t>
            </a:r>
            <a:endParaRPr lang="en-US" altLang="zh-CN" sz="1400" spc="15" dirty="0">
              <a:latin typeface="Arial"/>
              <a:cs typeface="Arial"/>
            </a:endParaRPr>
          </a:p>
          <a:p>
            <a:pPr marL="368935" marR="745490" indent="-356870">
              <a:lnSpc>
                <a:spcPct val="142300"/>
              </a:lnSpc>
              <a:spcBef>
                <a:spcPts val="90"/>
              </a:spcBef>
            </a:pPr>
            <a:r>
              <a:rPr lang="en-US" sz="1400" spc="15" dirty="0">
                <a:latin typeface="Arial"/>
                <a:cs typeface="Arial"/>
              </a:rPr>
              <a:t>       </a:t>
            </a:r>
            <a:r>
              <a:rPr lang="zh-CN" altLang="en-US" sz="1400" spc="15" dirty="0">
                <a:latin typeface="Arial"/>
                <a:cs typeface="Arial"/>
              </a:rPr>
              <a:t>严式标音法（</a:t>
            </a:r>
            <a:r>
              <a:rPr lang="en-US" altLang="zh-CN" sz="1400" spc="15" dirty="0">
                <a:latin typeface="Arial"/>
                <a:cs typeface="Arial"/>
              </a:rPr>
              <a:t>narrow transcriptions</a:t>
            </a:r>
            <a:r>
              <a:rPr lang="zh-CN" altLang="en-US" sz="1400" spc="15" dirty="0">
                <a:latin typeface="Arial"/>
                <a:cs typeface="Arial"/>
              </a:rPr>
              <a:t>）</a:t>
            </a:r>
            <a:endParaRPr sz="1400" dirty="0">
              <a:latin typeface="Arial"/>
              <a:cs typeface="Arial"/>
            </a:endParaRPr>
          </a:p>
          <a:p>
            <a:pPr>
              <a:lnSpc>
                <a:spcPct val="100000"/>
              </a:lnSpc>
            </a:pPr>
            <a:endParaRPr sz="1800" dirty="0">
              <a:latin typeface="Arial"/>
              <a:cs typeface="Arial"/>
            </a:endParaRPr>
          </a:p>
          <a:p>
            <a:pPr marL="368935">
              <a:lnSpc>
                <a:spcPct val="100000"/>
              </a:lnSpc>
              <a:spcBef>
                <a:spcPts val="1220"/>
              </a:spcBef>
            </a:pPr>
            <a:r>
              <a:rPr lang="zh-CN" altLang="en-US" sz="1400" spc="-20" dirty="0">
                <a:latin typeface="Arial"/>
                <a:cs typeface="Arial"/>
              </a:rPr>
              <a:t>连续变调（</a:t>
            </a:r>
            <a:r>
              <a:rPr sz="1400" spc="-20" dirty="0">
                <a:latin typeface="Arial"/>
                <a:cs typeface="Arial"/>
              </a:rPr>
              <a:t>Tonal</a:t>
            </a:r>
            <a:r>
              <a:rPr sz="1400" dirty="0">
                <a:latin typeface="Arial"/>
                <a:cs typeface="Arial"/>
              </a:rPr>
              <a:t> </a:t>
            </a:r>
            <a:r>
              <a:rPr sz="1400" spc="15" dirty="0">
                <a:latin typeface="Arial"/>
                <a:cs typeface="Arial"/>
              </a:rPr>
              <a:t>Sandhi</a:t>
            </a:r>
            <a:r>
              <a:rPr lang="zh-CN" altLang="en-US" sz="1400" spc="15" dirty="0">
                <a:latin typeface="Arial"/>
                <a:cs typeface="Arial"/>
              </a:rPr>
              <a:t>）</a:t>
            </a:r>
            <a:endParaRPr sz="1400" dirty="0">
              <a:latin typeface="Arial"/>
              <a:cs typeface="Arial"/>
            </a:endParaRPr>
          </a:p>
          <a:p>
            <a:pPr>
              <a:lnSpc>
                <a:spcPct val="100000"/>
              </a:lnSpc>
            </a:pPr>
            <a:endParaRPr sz="1800" dirty="0">
              <a:latin typeface="Arial"/>
              <a:cs typeface="Arial"/>
            </a:endParaRPr>
          </a:p>
          <a:p>
            <a:pPr marL="368935">
              <a:lnSpc>
                <a:spcPct val="100000"/>
              </a:lnSpc>
              <a:spcBef>
                <a:spcPts val="1220"/>
              </a:spcBef>
            </a:pPr>
            <a:r>
              <a:rPr lang="zh-CN" altLang="en-US" sz="1400" spc="15" dirty="0">
                <a:latin typeface="Arial"/>
                <a:cs typeface="Arial"/>
              </a:rPr>
              <a:t>听觉语音学和声学语音学</a:t>
            </a:r>
            <a:endParaRPr sz="1400" dirty="0">
              <a:latin typeface="Arial"/>
              <a:cs typeface="Arial"/>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t>
            </a:r>
            <a:r>
              <a:rPr sz="600" spc="-5" dirty="0">
                <a:latin typeface="Arial"/>
                <a:cs typeface="Arial"/>
              </a:rPr>
              <a:t>Allophones </a:t>
            </a:r>
            <a:r>
              <a:rPr sz="600" spc="-5" dirty="0">
                <a:solidFill>
                  <a:srgbClr val="606074"/>
                </a:solidFill>
                <a:latin typeface="Arial"/>
                <a:cs typeface="Arial"/>
              </a:rPr>
              <a:t>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5" dirty="0"/>
              <a:t>辨识共同之处</a:t>
            </a:r>
            <a:endParaRPr spc="5" dirty="0"/>
          </a:p>
        </p:txBody>
      </p:sp>
      <p:grpSp>
        <p:nvGrpSpPr>
          <p:cNvPr id="4" name="object 4"/>
          <p:cNvGrpSpPr/>
          <p:nvPr/>
        </p:nvGrpSpPr>
        <p:grpSpPr>
          <a:xfrm>
            <a:off x="788301" y="723329"/>
            <a:ext cx="3031490" cy="1540445"/>
            <a:chOff x="788301" y="1035126"/>
            <a:chExt cx="3031490" cy="731520"/>
          </a:xfrm>
        </p:grpSpPr>
        <p:sp>
          <p:nvSpPr>
            <p:cNvPr id="5" name="object 5"/>
            <p:cNvSpPr/>
            <p:nvPr/>
          </p:nvSpPr>
          <p:spPr>
            <a:xfrm>
              <a:off x="788301" y="1037653"/>
              <a:ext cx="3031490" cy="0"/>
            </a:xfrm>
            <a:custGeom>
              <a:avLst/>
              <a:gdLst/>
              <a:ahLst/>
              <a:cxnLst/>
              <a:rect l="l" t="t" r="r" b="b"/>
              <a:pathLst>
                <a:path w="3031490">
                  <a:moveTo>
                    <a:pt x="0" y="0"/>
                  </a:moveTo>
                  <a:lnTo>
                    <a:pt x="3031401" y="0"/>
                  </a:lnTo>
                </a:path>
              </a:pathLst>
            </a:custGeom>
            <a:ln w="5054">
              <a:solidFill>
                <a:srgbClr val="000000"/>
              </a:solidFill>
            </a:ln>
          </p:spPr>
          <p:txBody>
            <a:bodyPr wrap="square" lIns="0" tIns="0" rIns="0" bIns="0" rtlCol="0"/>
            <a:lstStyle/>
            <a:p>
              <a:endParaRPr/>
            </a:p>
          </p:txBody>
        </p:sp>
        <p:sp>
          <p:nvSpPr>
            <p:cNvPr id="6" name="object 6"/>
            <p:cNvSpPr/>
            <p:nvPr/>
          </p:nvSpPr>
          <p:spPr>
            <a:xfrm>
              <a:off x="790828" y="1037640"/>
              <a:ext cx="0" cy="726440"/>
            </a:xfrm>
            <a:custGeom>
              <a:avLst/>
              <a:gdLst/>
              <a:ahLst/>
              <a:cxnLst/>
              <a:rect l="l" t="t" r="r" b="b"/>
              <a:pathLst>
                <a:path h="726439">
                  <a:moveTo>
                    <a:pt x="0" y="726262"/>
                  </a:moveTo>
                  <a:lnTo>
                    <a:pt x="0" y="0"/>
                  </a:lnTo>
                </a:path>
              </a:pathLst>
            </a:custGeom>
            <a:ln w="5054">
              <a:solidFill>
                <a:srgbClr val="000000"/>
              </a:solidFill>
            </a:ln>
          </p:spPr>
          <p:txBody>
            <a:bodyPr wrap="square" lIns="0" tIns="0" rIns="0" bIns="0" rtlCol="0"/>
            <a:lstStyle/>
            <a:p>
              <a:endParaRPr/>
            </a:p>
          </p:txBody>
        </p:sp>
        <p:sp>
          <p:nvSpPr>
            <p:cNvPr id="7" name="object 7"/>
            <p:cNvSpPr/>
            <p:nvPr/>
          </p:nvSpPr>
          <p:spPr>
            <a:xfrm>
              <a:off x="3817175" y="1037640"/>
              <a:ext cx="0" cy="726440"/>
            </a:xfrm>
            <a:custGeom>
              <a:avLst/>
              <a:gdLst/>
              <a:ahLst/>
              <a:cxnLst/>
              <a:rect l="l" t="t" r="r" b="b"/>
              <a:pathLst>
                <a:path h="726439">
                  <a:moveTo>
                    <a:pt x="0" y="726262"/>
                  </a:moveTo>
                  <a:lnTo>
                    <a:pt x="0" y="0"/>
                  </a:lnTo>
                </a:path>
              </a:pathLst>
            </a:custGeom>
            <a:ln w="5054">
              <a:solidFill>
                <a:srgbClr val="000000"/>
              </a:solidFill>
            </a:ln>
          </p:spPr>
          <p:txBody>
            <a:bodyPr wrap="square" lIns="0" tIns="0" rIns="0" bIns="0" rtlCol="0"/>
            <a:lstStyle/>
            <a:p>
              <a:endParaRPr/>
            </a:p>
          </p:txBody>
        </p:sp>
        <p:sp>
          <p:nvSpPr>
            <p:cNvPr id="8" name="object 8"/>
            <p:cNvSpPr/>
            <p:nvPr/>
          </p:nvSpPr>
          <p:spPr>
            <a:xfrm>
              <a:off x="788301" y="1763903"/>
              <a:ext cx="3031490" cy="0"/>
            </a:xfrm>
            <a:custGeom>
              <a:avLst/>
              <a:gdLst/>
              <a:ahLst/>
              <a:cxnLst/>
              <a:rect l="l" t="t" r="r" b="b"/>
              <a:pathLst>
                <a:path w="3031490">
                  <a:moveTo>
                    <a:pt x="0" y="0"/>
                  </a:moveTo>
                  <a:lnTo>
                    <a:pt x="3031401" y="0"/>
                  </a:lnTo>
                </a:path>
              </a:pathLst>
            </a:custGeom>
            <a:ln w="5054">
              <a:solidFill>
                <a:srgbClr val="000000"/>
              </a:solidFill>
            </a:ln>
          </p:spPr>
          <p:txBody>
            <a:bodyPr wrap="square" lIns="0" tIns="0" rIns="0" bIns="0" rtlCol="0"/>
            <a:lstStyle/>
            <a:p>
              <a:endParaRPr/>
            </a:p>
          </p:txBody>
        </p:sp>
      </p:grpSp>
      <p:sp>
        <p:nvSpPr>
          <p:cNvPr id="10" name="文本框 9">
            <a:extLst>
              <a:ext uri="{FF2B5EF4-FFF2-40B4-BE49-F238E27FC236}">
                <a16:creationId xmlns:a16="http://schemas.microsoft.com/office/drawing/2014/main" id="{3EBE795F-3EB2-4AC2-AC22-8EA83A5C4DD2}"/>
              </a:ext>
            </a:extLst>
          </p:cNvPr>
          <p:cNvSpPr txBox="1"/>
          <p:nvPr/>
        </p:nvSpPr>
        <p:spPr>
          <a:xfrm>
            <a:off x="552450" y="2416175"/>
            <a:ext cx="3786556" cy="1169551"/>
          </a:xfrm>
          <a:prstGeom prst="rect">
            <a:avLst/>
          </a:prstGeom>
          <a:noFill/>
        </p:spPr>
        <p:txBody>
          <a:bodyPr wrap="square" rtlCol="0">
            <a:spAutoFit/>
          </a:bodyPr>
          <a:lstStyle/>
          <a:p>
            <a:r>
              <a:rPr lang="zh-CN" altLang="en-US" sz="1400" dirty="0">
                <a:latin typeface="Arial" panose="020B0604020202020204" pitchFamily="34" charset="0"/>
                <a:cs typeface="Arial" panose="020B0604020202020204" pitchFamily="34" charset="0"/>
              </a:rPr>
              <a:t>这些音构成了一个</a:t>
            </a:r>
            <a:r>
              <a:rPr lang="zh-CN" altLang="en-US" sz="1400" dirty="0">
                <a:solidFill>
                  <a:srgbClr val="FF0000"/>
                </a:solidFill>
                <a:latin typeface="Arial" panose="020B0604020202020204" pitchFamily="34" charset="0"/>
                <a:cs typeface="Arial" panose="020B0604020202020204" pitchFamily="34" charset="0"/>
              </a:rPr>
              <a:t>自然类</a:t>
            </a:r>
            <a:r>
              <a:rPr lang="zh-CN" altLang="en-US" sz="1400" dirty="0">
                <a:latin typeface="Arial" panose="020B0604020202020204" pitchFamily="34" charset="0"/>
                <a:cs typeface="Arial" panose="020B0604020202020204" pitchFamily="34" charset="0"/>
              </a:rPr>
              <a:t>（</a:t>
            </a:r>
            <a:r>
              <a:rPr lang="en-US" altLang="zh-CN" sz="1400" dirty="0">
                <a:solidFill>
                  <a:srgbClr val="FF0000"/>
                </a:solidFill>
                <a:latin typeface="Arial" panose="020B0604020202020204" pitchFamily="34" charset="0"/>
                <a:cs typeface="Arial" panose="020B0604020202020204" pitchFamily="34" charset="0"/>
              </a:rPr>
              <a:t>natural class</a:t>
            </a:r>
            <a:r>
              <a:rPr lang="zh-CN" altLang="en-US" sz="1400" dirty="0">
                <a:latin typeface="Arial" panose="020B0604020202020204" pitchFamily="34" charset="0"/>
                <a:cs typeface="Arial" panose="020B0604020202020204" pitchFamily="34" charset="0"/>
              </a:rPr>
              <a:t>）：齿龈塞音（</a:t>
            </a:r>
            <a:r>
              <a:rPr lang="en-US" altLang="zh-CN" sz="1400" dirty="0">
                <a:latin typeface="Arial" panose="020B0604020202020204" pitchFamily="34" charset="0"/>
                <a:cs typeface="Arial" panose="020B0604020202020204" pitchFamily="34" charset="0"/>
              </a:rPr>
              <a:t>alveolar stops</a:t>
            </a:r>
            <a:r>
              <a:rPr lang="zh-CN" altLang="en-US" sz="1400" dirty="0">
                <a:latin typeface="Arial" panose="020B0604020202020204" pitchFamily="34" charset="0"/>
                <a:cs typeface="Arial" panose="020B0604020202020204" pitchFamily="34" charset="0"/>
              </a:rPr>
              <a:t>）</a:t>
            </a:r>
            <a:endParaRPr lang="en-US" altLang="zh-CN" sz="1400" dirty="0">
              <a:latin typeface="Arial" panose="020B0604020202020204" pitchFamily="34" charset="0"/>
              <a:cs typeface="Arial" panose="020B0604020202020204" pitchFamily="34" charset="0"/>
            </a:endParaRPr>
          </a:p>
          <a:p>
            <a:r>
              <a:rPr lang="en-US" altLang="zh-CN" sz="1400" spc="30" dirty="0">
                <a:latin typeface="Arial" panose="020B0604020202020204" pitchFamily="34" charset="0"/>
                <a:cs typeface="Arial" panose="020B0604020202020204" pitchFamily="34" charset="0"/>
              </a:rPr>
              <a:t>[t, </a:t>
            </a:r>
            <a:r>
              <a:rPr lang="en-US" altLang="zh-CN" sz="1400" spc="40" dirty="0">
                <a:latin typeface="Arial" panose="020B0604020202020204" pitchFamily="34" charset="0"/>
                <a:cs typeface="Arial" panose="020B0604020202020204" pitchFamily="34" charset="0"/>
              </a:rPr>
              <a:t>d, </a:t>
            </a:r>
            <a:r>
              <a:rPr lang="en-US" altLang="zh-CN" sz="1400" spc="45" dirty="0">
                <a:latin typeface="Arial" panose="020B0604020202020204" pitchFamily="34" charset="0"/>
                <a:cs typeface="Arial" panose="020B0604020202020204" pitchFamily="34" charset="0"/>
              </a:rPr>
              <a:t>n]</a:t>
            </a:r>
            <a:r>
              <a:rPr lang="zh-CN" altLang="en-US" sz="1400" spc="45" dirty="0">
                <a:latin typeface="Arial" panose="020B0604020202020204" pitchFamily="34" charset="0"/>
                <a:cs typeface="Arial" panose="020B0604020202020204" pitchFamily="34" charset="0"/>
              </a:rPr>
              <a:t>兼有“齿龈音”和“塞音”的属性，这在英语中是绝无仅有的</a:t>
            </a:r>
            <a:endParaRPr lang="zh-CN" altLang="en-US" sz="1400" dirty="0">
              <a:latin typeface="Arial" panose="020B0604020202020204" pitchFamily="34" charset="0"/>
              <a:cs typeface="Arial" panose="020B0604020202020204" pitchFamily="34" charset="0"/>
            </a:endParaRPr>
          </a:p>
          <a:p>
            <a:endParaRPr lang="zh-CN" altLang="en-US" sz="1400" dirty="0">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53F1005F-E1DB-56F1-6F4F-F5DE83EAE8C4}"/>
              </a:ext>
            </a:extLst>
          </p:cNvPr>
          <p:cNvSpPr txBox="1"/>
          <p:nvPr/>
        </p:nvSpPr>
        <p:spPr>
          <a:xfrm>
            <a:off x="171450" y="810490"/>
            <a:ext cx="3667505" cy="1384995"/>
          </a:xfrm>
          <a:prstGeom prst="rect">
            <a:avLst/>
          </a:prstGeom>
          <a:noFill/>
        </p:spPr>
        <p:txBody>
          <a:bodyPr wrap="square">
            <a:spAutoFit/>
          </a:bodyPr>
          <a:lstStyle/>
          <a:p>
            <a:pPr marL="610235" marR="0" lvl="0" indent="0" algn="l" defTabSz="914400" rtl="0" eaLnBrk="1" fontAlgn="auto" latinLnBrk="0" hangingPunct="1">
              <a:lnSpc>
                <a:spcPct val="100000"/>
              </a:lnSpc>
              <a:spcBef>
                <a:spcPts val="135"/>
              </a:spcBef>
              <a:spcAft>
                <a:spcPts val="0"/>
              </a:spcAft>
              <a:buClrTx/>
              <a:buSzTx/>
              <a:buFontTx/>
              <a:buNone/>
              <a:tabLst>
                <a:tab pos="1126490" algn="l"/>
              </a:tabLst>
              <a:defRPr/>
            </a:pPr>
            <a:r>
              <a:rPr kumimoji="0" lang="en-US" altLang="zh-CN" sz="1400" b="0" i="0" u="none" strike="noStrike" kern="1200" cap="none" spc="35" normalizeH="0" baseline="0" noProof="0" dirty="0">
                <a:ln>
                  <a:noFill/>
                </a:ln>
                <a:solidFill>
                  <a:prstClr val="black"/>
                </a:solidFill>
                <a:effectLst/>
                <a:uLnTx/>
                <a:uFillTx/>
                <a:latin typeface="Arial" panose="020B0604020202020204" pitchFamily="34" charset="0"/>
                <a:cs typeface="Arial" panose="020B0604020202020204" pitchFamily="34" charset="0"/>
              </a:rPr>
              <a:t>[t]	</a:t>
            </a:r>
            <a:r>
              <a:rPr kumimoji="0" lang="zh-CN" altLang="en-US" sz="1400" b="0" i="0" u="none" strike="noStrike" kern="1200" cap="none" spc="3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清声</a:t>
            </a:r>
            <a:r>
              <a:rPr kumimoji="0" lang="en-US" altLang="zh-CN" sz="1400" b="0" i="0" u="none" strike="noStrike" kern="1200" cap="none" spc="3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1400" b="0" i="0" u="none" strike="noStrike" kern="1200" cap="none" spc="3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齿龈</a:t>
            </a:r>
            <a:r>
              <a:rPr kumimoji="0" lang="en-US" altLang="zh-CN" sz="1400" b="0" i="0" u="none" strike="noStrike" kern="1200" cap="none" spc="3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1400" b="0" i="0" u="none" strike="noStrike" kern="1200" cap="none" spc="3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口腔</a:t>
            </a:r>
            <a:r>
              <a:rPr kumimoji="0" lang="en-US" altLang="zh-CN" sz="1400" b="0" i="0" u="none" strike="noStrike" kern="1200" cap="none" spc="3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1400" b="0" i="0" u="none" strike="noStrike" kern="1200" cap="none" spc="3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塞音   （</a:t>
            </a:r>
            <a:r>
              <a:rPr kumimoji="0" lang="en-US" altLang="zh-CN" sz="1400" b="0" i="0" u="none" strike="noStrike" kern="1200" cap="none" spc="10" normalizeH="0" baseline="0" noProof="0" dirty="0">
                <a:ln>
                  <a:noFill/>
                </a:ln>
                <a:solidFill>
                  <a:prstClr val="black"/>
                </a:solidFill>
                <a:effectLst/>
                <a:uLnTx/>
                <a:uFillTx/>
                <a:latin typeface="Arial" panose="020B0604020202020204" pitchFamily="34" charset="0"/>
                <a:cs typeface="Arial" panose="020B0604020202020204" pitchFamily="34" charset="0"/>
              </a:rPr>
              <a:t>voiceless alveolar oral</a:t>
            </a:r>
            <a:r>
              <a:rPr kumimoji="0" lang="en-US" altLang="zh-CN" sz="1400" b="0" i="0" u="none" strike="noStrike" kern="1200" cap="none" spc="-25"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altLang="zh-CN" sz="1400" b="0" i="0" u="none" strike="noStrike" kern="1200" cap="none" spc="15" normalizeH="0" baseline="0" noProof="0" dirty="0">
                <a:ln>
                  <a:noFill/>
                </a:ln>
                <a:solidFill>
                  <a:prstClr val="black"/>
                </a:solidFill>
                <a:effectLst/>
                <a:uLnTx/>
                <a:uFillTx/>
                <a:latin typeface="Arial" panose="020B0604020202020204" pitchFamily="34" charset="0"/>
                <a:cs typeface="Arial" panose="020B0604020202020204" pitchFamily="34" charset="0"/>
              </a:rPr>
              <a:t>stop</a:t>
            </a:r>
            <a:r>
              <a:rPr kumimoji="0" lang="zh-CN" altLang="en-US" sz="1400" b="0" i="0" u="none" strike="noStrike" kern="1200" cap="none" spc="1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en-US" altLang="zh-CN"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610235" marR="0" lvl="0" indent="0" algn="l" defTabSz="914400" rtl="0" eaLnBrk="1" fontAlgn="auto" latinLnBrk="0" hangingPunct="1">
              <a:lnSpc>
                <a:spcPct val="100000"/>
              </a:lnSpc>
              <a:spcBef>
                <a:spcPts val="10"/>
              </a:spcBef>
              <a:spcAft>
                <a:spcPts val="0"/>
              </a:spcAft>
              <a:buClrTx/>
              <a:buSzTx/>
              <a:buFontTx/>
              <a:buNone/>
              <a:tabLst>
                <a:tab pos="1126490" algn="l"/>
              </a:tabLst>
              <a:defRPr/>
            </a:pPr>
            <a:r>
              <a:rPr kumimoji="0" lang="en-US" altLang="zh-CN" sz="1400" b="0" i="0" u="none" strike="noStrike" kern="1200" cap="none" spc="45" normalizeH="0" baseline="0" noProof="0" dirty="0">
                <a:ln>
                  <a:noFill/>
                </a:ln>
                <a:solidFill>
                  <a:prstClr val="black"/>
                </a:solidFill>
                <a:effectLst/>
                <a:uLnTx/>
                <a:uFillTx/>
                <a:latin typeface="Arial" panose="020B0604020202020204" pitchFamily="34" charset="0"/>
                <a:cs typeface="Arial" panose="020B0604020202020204" pitchFamily="34" charset="0"/>
              </a:rPr>
              <a:t>[d]	</a:t>
            </a:r>
            <a:r>
              <a:rPr kumimoji="0" lang="zh-CN" altLang="en-US" sz="1400" b="0" i="0" u="none" strike="noStrike" kern="1200" cap="none" spc="4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浊声</a:t>
            </a:r>
            <a:r>
              <a:rPr kumimoji="0" lang="en-US" altLang="zh-CN" sz="1400" b="0" i="0" u="none" strike="noStrike" kern="1200" cap="none" spc="4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1400" b="0" i="0" u="none" strike="noStrike" kern="1200" cap="none" spc="4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齿龈</a:t>
            </a:r>
            <a:r>
              <a:rPr kumimoji="0" lang="en-US" altLang="zh-CN" sz="1400" b="0" i="0" u="none" strike="noStrike" kern="1200" cap="none" spc="4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1400" b="0" i="0" u="none" strike="noStrike" kern="1200" cap="none" spc="4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口腔</a:t>
            </a:r>
            <a:r>
              <a:rPr kumimoji="0" lang="en-US" altLang="zh-CN" sz="1400" b="0" i="0" u="none" strike="noStrike" kern="1200" cap="none" spc="4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1400" b="0" i="0" u="none" strike="noStrike" kern="1200" cap="none" spc="4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塞音</a:t>
            </a:r>
            <a:endParaRPr kumimoji="0" lang="en-US" altLang="zh-CN" sz="1400" b="0" i="0" u="none" strike="noStrike" kern="1200" cap="none" spc="4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610235" marR="0" lvl="0" indent="0" algn="l" defTabSz="914400" rtl="0" eaLnBrk="1" fontAlgn="auto" latinLnBrk="0" hangingPunct="1">
              <a:lnSpc>
                <a:spcPct val="100000"/>
              </a:lnSpc>
              <a:spcBef>
                <a:spcPts val="10"/>
              </a:spcBef>
              <a:spcAft>
                <a:spcPts val="0"/>
              </a:spcAft>
              <a:buClrTx/>
              <a:buSzTx/>
              <a:buFontTx/>
              <a:buNone/>
              <a:tabLst>
                <a:tab pos="1126490" algn="l"/>
              </a:tabLst>
              <a:defRPr/>
            </a:pPr>
            <a:r>
              <a:rPr kumimoji="0" lang="zh-CN" altLang="en-US" sz="1400" b="0" i="0" u="none" strike="noStrike" kern="1200" cap="none" spc="4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1400" b="0" i="0" u="none" strike="noStrike" kern="1200" cap="none" spc="5" normalizeH="0" baseline="0" noProof="0" dirty="0">
                <a:ln>
                  <a:noFill/>
                </a:ln>
                <a:solidFill>
                  <a:prstClr val="black"/>
                </a:solidFill>
                <a:effectLst/>
                <a:uLnTx/>
                <a:uFillTx/>
                <a:latin typeface="Arial" panose="020B0604020202020204" pitchFamily="34" charset="0"/>
                <a:cs typeface="Arial" panose="020B0604020202020204" pitchFamily="34" charset="0"/>
              </a:rPr>
              <a:t>voiced </a:t>
            </a:r>
            <a:r>
              <a:rPr kumimoji="0" lang="en-US" altLang="zh-CN" sz="1400" b="0" i="0" u="none" strike="noStrike" kern="1200" cap="none" spc="10" normalizeH="0" baseline="0" noProof="0" dirty="0">
                <a:ln>
                  <a:noFill/>
                </a:ln>
                <a:solidFill>
                  <a:prstClr val="black"/>
                </a:solidFill>
                <a:effectLst/>
                <a:uLnTx/>
                <a:uFillTx/>
                <a:latin typeface="Arial" panose="020B0604020202020204" pitchFamily="34" charset="0"/>
                <a:cs typeface="Arial" panose="020B0604020202020204" pitchFamily="34" charset="0"/>
              </a:rPr>
              <a:t>alveolar oral</a:t>
            </a:r>
            <a:r>
              <a:rPr kumimoji="0" lang="en-US" altLang="zh-CN" sz="1400" b="0" i="0" u="none" strike="noStrike" kern="1200" cap="none" spc="-1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altLang="zh-CN" sz="1400" b="0" i="0" u="none" strike="noStrike" kern="1200" cap="none" spc="15" normalizeH="0" baseline="0" noProof="0" dirty="0">
                <a:ln>
                  <a:noFill/>
                </a:ln>
                <a:solidFill>
                  <a:prstClr val="black"/>
                </a:solidFill>
                <a:effectLst/>
                <a:uLnTx/>
                <a:uFillTx/>
                <a:latin typeface="Arial" panose="020B0604020202020204" pitchFamily="34" charset="0"/>
                <a:cs typeface="Arial" panose="020B0604020202020204" pitchFamily="34" charset="0"/>
              </a:rPr>
              <a:t>stop</a:t>
            </a:r>
            <a:r>
              <a:rPr kumimoji="0" lang="zh-CN" altLang="en-US" sz="1400" b="0" i="0" u="none" strike="noStrike" kern="1200" cap="none" spc="1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en-US" altLang="zh-CN"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610235" marR="0" lvl="0" indent="0" algn="l" defTabSz="914400" rtl="0" eaLnBrk="1" fontAlgn="auto" latinLnBrk="0" hangingPunct="1">
              <a:lnSpc>
                <a:spcPct val="100000"/>
              </a:lnSpc>
              <a:spcBef>
                <a:spcPts val="15"/>
              </a:spcBef>
              <a:spcAft>
                <a:spcPts val="0"/>
              </a:spcAft>
              <a:buClrTx/>
              <a:buSzTx/>
              <a:buFontTx/>
              <a:buNone/>
              <a:tabLst>
                <a:tab pos="1126490" algn="l"/>
              </a:tabLst>
              <a:defRPr/>
            </a:pPr>
            <a:r>
              <a:rPr kumimoji="0" lang="en-US" altLang="zh-CN" sz="1400" b="0" i="0" u="none" strike="noStrike" kern="1200" cap="none" spc="45" normalizeH="0" baseline="0" noProof="0" dirty="0">
                <a:ln>
                  <a:noFill/>
                </a:ln>
                <a:solidFill>
                  <a:prstClr val="black"/>
                </a:solidFill>
                <a:effectLst/>
                <a:uLnTx/>
                <a:uFillTx/>
                <a:latin typeface="Arial" panose="020B0604020202020204" pitchFamily="34" charset="0"/>
                <a:cs typeface="Arial" panose="020B0604020202020204" pitchFamily="34" charset="0"/>
              </a:rPr>
              <a:t>[n]	</a:t>
            </a:r>
            <a:r>
              <a:rPr kumimoji="0" lang="zh-CN" altLang="en-US" sz="1400" b="0" i="0" u="none" strike="noStrike" kern="1200" cap="none" spc="4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浊声</a:t>
            </a:r>
            <a:r>
              <a:rPr kumimoji="0" lang="en-US" altLang="zh-CN" sz="1400" b="0" i="0" u="none" strike="noStrike" kern="1200" cap="none" spc="4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1400" b="0" i="0" u="none" strike="noStrike" kern="1200" cap="none" spc="4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齿龈</a:t>
            </a:r>
            <a:r>
              <a:rPr kumimoji="0" lang="en-US" altLang="zh-CN" sz="1400" b="0" i="0" u="none" strike="noStrike" kern="1200" cap="none" spc="4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1400" b="0" i="0" u="none" strike="noStrike" kern="1200" cap="none" spc="4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鼻腔</a:t>
            </a:r>
            <a:r>
              <a:rPr kumimoji="0" lang="en-US" altLang="zh-CN" sz="1400" b="0" i="0" u="none" strike="noStrike" kern="1200" cap="none" spc="4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1400" b="0" i="0" u="none" strike="noStrike" kern="1200" cap="none" spc="4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塞音</a:t>
            </a:r>
            <a:endParaRPr kumimoji="0" lang="en-US" altLang="zh-CN" sz="1400" b="0" i="0" u="none" strike="noStrike" kern="1200" cap="none" spc="4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610235" marR="0" lvl="0" indent="0" algn="l" defTabSz="914400" rtl="0" eaLnBrk="1" fontAlgn="auto" latinLnBrk="0" hangingPunct="1">
              <a:lnSpc>
                <a:spcPct val="100000"/>
              </a:lnSpc>
              <a:spcBef>
                <a:spcPts val="15"/>
              </a:spcBef>
              <a:spcAft>
                <a:spcPts val="0"/>
              </a:spcAft>
              <a:buClrTx/>
              <a:buSzTx/>
              <a:buFontTx/>
              <a:buNone/>
              <a:tabLst>
                <a:tab pos="1126490" algn="l"/>
              </a:tabLst>
              <a:defRPr/>
            </a:pPr>
            <a:r>
              <a:rPr kumimoji="0" lang="zh-CN" altLang="en-US" sz="1400" b="0" i="0" u="none" strike="noStrike" kern="1200" cap="none" spc="4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1400" b="0" i="0" u="none" strike="noStrike" kern="1200" cap="none" spc="5" normalizeH="0" baseline="0" noProof="0" dirty="0">
                <a:ln>
                  <a:noFill/>
                </a:ln>
                <a:solidFill>
                  <a:prstClr val="black"/>
                </a:solidFill>
                <a:effectLst/>
                <a:uLnTx/>
                <a:uFillTx/>
                <a:latin typeface="Arial" panose="020B0604020202020204" pitchFamily="34" charset="0"/>
                <a:cs typeface="Arial" panose="020B0604020202020204" pitchFamily="34" charset="0"/>
              </a:rPr>
              <a:t>voiced </a:t>
            </a:r>
            <a:r>
              <a:rPr kumimoji="0" lang="en-US" altLang="zh-CN" sz="1400" b="0" i="0" u="none" strike="noStrike" kern="1200" cap="none" spc="10" normalizeH="0" baseline="0" noProof="0" dirty="0">
                <a:ln>
                  <a:noFill/>
                </a:ln>
                <a:solidFill>
                  <a:prstClr val="black"/>
                </a:solidFill>
                <a:effectLst/>
                <a:uLnTx/>
                <a:uFillTx/>
                <a:latin typeface="Arial" panose="020B0604020202020204" pitchFamily="34" charset="0"/>
                <a:cs typeface="Arial" panose="020B0604020202020204" pitchFamily="34" charset="0"/>
              </a:rPr>
              <a:t>alveolar </a:t>
            </a:r>
            <a:r>
              <a:rPr kumimoji="0" lang="en-US" altLang="zh-CN" sz="1400" b="0" i="0" u="none" strike="noStrike" kern="1200" cap="none" spc="15" normalizeH="0" baseline="0" noProof="0" dirty="0">
                <a:ln>
                  <a:noFill/>
                </a:ln>
                <a:solidFill>
                  <a:prstClr val="black"/>
                </a:solidFill>
                <a:effectLst/>
                <a:uLnTx/>
                <a:uFillTx/>
                <a:latin typeface="Arial" panose="020B0604020202020204" pitchFamily="34" charset="0"/>
                <a:cs typeface="Arial" panose="020B0604020202020204" pitchFamily="34" charset="0"/>
              </a:rPr>
              <a:t>nasal</a:t>
            </a:r>
            <a:r>
              <a:rPr kumimoji="0" lang="en-US" altLang="zh-CN" sz="1400" b="0" i="0" u="none" strike="noStrike" kern="1200" cap="none" spc="-15"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altLang="zh-CN" sz="1400" b="0" i="0" u="none" strike="noStrike" kern="1200" cap="none" spc="15" normalizeH="0" baseline="0" noProof="0" dirty="0">
                <a:ln>
                  <a:noFill/>
                </a:ln>
                <a:solidFill>
                  <a:prstClr val="black"/>
                </a:solidFill>
                <a:effectLst/>
                <a:uLnTx/>
                <a:uFillTx/>
                <a:latin typeface="Arial" panose="020B0604020202020204" pitchFamily="34" charset="0"/>
                <a:cs typeface="Arial" panose="020B0604020202020204" pitchFamily="34" charset="0"/>
              </a:rPr>
              <a:t>stop</a:t>
            </a:r>
            <a:r>
              <a:rPr kumimoji="0" lang="zh-CN" altLang="en-US" sz="1400" b="0" i="0" u="none" strike="noStrike" kern="1200" cap="none" spc="15"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en-US" altLang="zh-CN" sz="2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a:t>
            </a:r>
            <a:r>
              <a:rPr sz="600" spc="-5" dirty="0">
                <a:latin typeface="Arial"/>
                <a:cs typeface="Arial"/>
              </a:rPr>
              <a:t>Natural Classes </a:t>
            </a:r>
            <a:r>
              <a:rPr sz="600" spc="-5" dirty="0">
                <a:solidFill>
                  <a:srgbClr val="606074"/>
                </a:solidFill>
                <a:latin typeface="Arial"/>
                <a:cs typeface="Arial"/>
              </a:rPr>
              <a:t>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25730"/>
          </a:xfrm>
          <a:prstGeom prst="rect">
            <a:avLst/>
          </a:prstGeom>
          <a:solidFill>
            <a:srgbClr val="D6D6EF"/>
          </a:solidFill>
        </p:spPr>
        <p:txBody>
          <a:bodyPr vert="horz" wrap="square" lIns="0" tIns="109220" rIns="0" bIns="0" rtlCol="0">
            <a:spAutoFit/>
          </a:bodyPr>
          <a:lstStyle/>
          <a:p>
            <a:pPr algn="ctr">
              <a:lnSpc>
                <a:spcPct val="100000"/>
              </a:lnSpc>
              <a:spcBef>
                <a:spcPts val="860"/>
              </a:spcBef>
            </a:pPr>
            <a:r>
              <a:rPr lang="zh-CN" altLang="en-US" sz="1400" spc="10" dirty="0"/>
              <a:t>自然类与甄别性特征（</a:t>
            </a:r>
            <a:r>
              <a:rPr sz="1400" spc="10" dirty="0"/>
              <a:t>Distinctive</a:t>
            </a:r>
            <a:r>
              <a:rPr sz="1400" spc="-25" dirty="0"/>
              <a:t> </a:t>
            </a:r>
            <a:r>
              <a:rPr sz="1400" spc="10" dirty="0"/>
              <a:t>Features</a:t>
            </a:r>
            <a:r>
              <a:rPr lang="zh-CN" altLang="en-US" sz="1400" spc="10" dirty="0"/>
              <a:t>）</a:t>
            </a:r>
            <a:endParaRPr sz="1400" dirty="0"/>
          </a:p>
        </p:txBody>
      </p:sp>
      <p:sp>
        <p:nvSpPr>
          <p:cNvPr id="4" name="object 4"/>
          <p:cNvSpPr txBox="1"/>
          <p:nvPr/>
        </p:nvSpPr>
        <p:spPr>
          <a:xfrm>
            <a:off x="347294" y="943480"/>
            <a:ext cx="3913504" cy="1909241"/>
          </a:xfrm>
          <a:prstGeom prst="rect">
            <a:avLst/>
          </a:prstGeom>
        </p:spPr>
        <p:txBody>
          <a:bodyPr vert="horz" wrap="square" lIns="0" tIns="15240" rIns="0" bIns="0" rtlCol="0">
            <a:spAutoFit/>
          </a:bodyPr>
          <a:lstStyle/>
          <a:p>
            <a:pPr marL="12700" marR="5080">
              <a:lnSpc>
                <a:spcPct val="100800"/>
              </a:lnSpc>
              <a:spcBef>
                <a:spcPts val="120"/>
              </a:spcBef>
            </a:pPr>
            <a:r>
              <a:rPr lang="zh-CN" altLang="en-US" sz="1400" spc="-5" dirty="0">
                <a:solidFill>
                  <a:srgbClr val="FF0000"/>
                </a:solidFill>
                <a:latin typeface="Arial"/>
                <a:cs typeface="Arial"/>
              </a:rPr>
              <a:t>自然类</a:t>
            </a:r>
            <a:r>
              <a:rPr lang="zh-CN" altLang="en-US" sz="1400" spc="-5" dirty="0">
                <a:latin typeface="Arial"/>
                <a:cs typeface="Arial"/>
              </a:rPr>
              <a:t>是一组拥有一系列共同特征（被称为</a:t>
            </a:r>
            <a:r>
              <a:rPr lang="zh-CN" altLang="en-US" sz="1400" spc="-5" dirty="0">
                <a:solidFill>
                  <a:srgbClr val="FF0000"/>
                </a:solidFill>
                <a:latin typeface="Arial"/>
                <a:cs typeface="Arial"/>
              </a:rPr>
              <a:t>甄别性特征</a:t>
            </a:r>
            <a:r>
              <a:rPr lang="zh-CN" altLang="en-US" sz="1400" spc="-5" dirty="0">
                <a:latin typeface="Arial"/>
                <a:cs typeface="Arial"/>
              </a:rPr>
              <a:t>）的语音，且</a:t>
            </a:r>
            <a:r>
              <a:rPr lang="zh-CN" altLang="en-US" sz="1400" spc="-5" dirty="0">
                <a:solidFill>
                  <a:srgbClr val="FF0000"/>
                </a:solidFill>
                <a:latin typeface="Arial"/>
                <a:cs typeface="Arial"/>
              </a:rPr>
              <a:t>唯有</a:t>
            </a:r>
            <a:r>
              <a:rPr lang="zh-CN" altLang="en-US" sz="1400" spc="-5" dirty="0">
                <a:latin typeface="Arial"/>
                <a:cs typeface="Arial"/>
              </a:rPr>
              <a:t>通过这些特征，我们才能把这些语音与在音位总表中的其他语音区分开来</a:t>
            </a:r>
            <a:endParaRPr sz="1400" dirty="0">
              <a:latin typeface="Arial"/>
              <a:cs typeface="Arial"/>
            </a:endParaRPr>
          </a:p>
          <a:p>
            <a:pPr>
              <a:lnSpc>
                <a:spcPct val="100000"/>
              </a:lnSpc>
              <a:spcBef>
                <a:spcPts val="5"/>
              </a:spcBef>
            </a:pPr>
            <a:endParaRPr sz="2450" dirty="0">
              <a:latin typeface="Arial"/>
              <a:cs typeface="Arial"/>
            </a:endParaRPr>
          </a:p>
          <a:p>
            <a:pPr marL="88265">
              <a:lnSpc>
                <a:spcPct val="100000"/>
              </a:lnSpc>
              <a:tabLst>
                <a:tab pos="867410" algn="l"/>
              </a:tabLst>
            </a:pPr>
            <a:r>
              <a:rPr sz="1400" spc="40" dirty="0">
                <a:latin typeface="Arial" panose="020B0604020202020204" pitchFamily="34" charset="0"/>
                <a:cs typeface="Arial" panose="020B0604020202020204" pitchFamily="34" charset="0"/>
              </a:rPr>
              <a:t>[p,</a:t>
            </a:r>
            <a:r>
              <a:rPr sz="1400" spc="-5" dirty="0">
                <a:latin typeface="Arial" panose="020B0604020202020204" pitchFamily="34" charset="0"/>
                <a:cs typeface="Arial" panose="020B0604020202020204" pitchFamily="34" charset="0"/>
              </a:rPr>
              <a:t> </a:t>
            </a:r>
            <a:r>
              <a:rPr sz="1400" spc="45" dirty="0">
                <a:latin typeface="Arial" panose="020B0604020202020204" pitchFamily="34" charset="0"/>
                <a:cs typeface="Arial" panose="020B0604020202020204" pitchFamily="34" charset="0"/>
              </a:rPr>
              <a:t>b]	</a:t>
            </a:r>
            <a:r>
              <a:rPr lang="zh-CN" altLang="en-US" sz="1400" spc="45" dirty="0">
                <a:latin typeface="Arial" panose="020B0604020202020204" pitchFamily="34" charset="0"/>
                <a:cs typeface="Arial" panose="020B0604020202020204" pitchFamily="34" charset="0"/>
              </a:rPr>
              <a:t>双唇爆破音（</a:t>
            </a:r>
            <a:r>
              <a:rPr lang="en-US" altLang="zh-CN" sz="1400" spc="45" dirty="0">
                <a:latin typeface="Arial" panose="020B0604020202020204" pitchFamily="34" charset="0"/>
                <a:cs typeface="Arial" panose="020B0604020202020204" pitchFamily="34" charset="0"/>
              </a:rPr>
              <a:t>bilabial plosive</a:t>
            </a:r>
            <a:r>
              <a:rPr lang="zh-CN" altLang="en-US" sz="1400" spc="45"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a:p>
            <a:pPr marL="88265">
              <a:lnSpc>
                <a:spcPct val="100000"/>
              </a:lnSpc>
              <a:spcBef>
                <a:spcPts val="15"/>
              </a:spcBef>
              <a:tabLst>
                <a:tab pos="867410" algn="l"/>
              </a:tabLst>
            </a:pPr>
            <a:r>
              <a:rPr sz="1400" spc="40" dirty="0">
                <a:latin typeface="Arial" panose="020B0604020202020204" pitchFamily="34" charset="0"/>
                <a:cs typeface="Arial" panose="020B0604020202020204" pitchFamily="34" charset="0"/>
              </a:rPr>
              <a:t>[p,</a:t>
            </a:r>
            <a:r>
              <a:rPr sz="1400" spc="-5" dirty="0">
                <a:latin typeface="Arial" panose="020B0604020202020204" pitchFamily="34" charset="0"/>
                <a:cs typeface="Arial" panose="020B0604020202020204" pitchFamily="34" charset="0"/>
              </a:rPr>
              <a:t> </a:t>
            </a:r>
            <a:r>
              <a:rPr sz="1400" spc="40" dirty="0">
                <a:latin typeface="Arial" panose="020B0604020202020204" pitchFamily="34" charset="0"/>
                <a:cs typeface="Arial" panose="020B0604020202020204" pitchFamily="34" charset="0"/>
              </a:rPr>
              <a:t>b,</a:t>
            </a:r>
            <a:r>
              <a:rPr sz="1400" dirty="0">
                <a:latin typeface="Arial" panose="020B0604020202020204" pitchFamily="34" charset="0"/>
                <a:cs typeface="Arial" panose="020B0604020202020204" pitchFamily="34" charset="0"/>
              </a:rPr>
              <a:t> </a:t>
            </a:r>
            <a:r>
              <a:rPr sz="1400" spc="65" dirty="0">
                <a:latin typeface="Arial" panose="020B0604020202020204" pitchFamily="34" charset="0"/>
                <a:cs typeface="Arial" panose="020B0604020202020204" pitchFamily="34" charset="0"/>
              </a:rPr>
              <a:t>m]	</a:t>
            </a:r>
            <a:r>
              <a:rPr lang="zh-CN" altLang="en-US" sz="1400" spc="65" dirty="0">
                <a:latin typeface="Arial" panose="020B0604020202020204" pitchFamily="34" charset="0"/>
                <a:cs typeface="Arial" panose="020B0604020202020204" pitchFamily="34" charset="0"/>
              </a:rPr>
              <a:t>双唇塞音（</a:t>
            </a:r>
            <a:r>
              <a:rPr lang="en-US" altLang="zh-CN" sz="1400" spc="65" dirty="0">
                <a:latin typeface="Arial" panose="020B0604020202020204" pitchFamily="34" charset="0"/>
                <a:cs typeface="Arial" panose="020B0604020202020204" pitchFamily="34" charset="0"/>
              </a:rPr>
              <a:t>bilabial stop</a:t>
            </a:r>
            <a:r>
              <a:rPr lang="zh-CN" altLang="en-US" sz="1400" spc="65"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a:p>
            <a:pPr marL="88265">
              <a:lnSpc>
                <a:spcPct val="100000"/>
              </a:lnSpc>
              <a:spcBef>
                <a:spcPts val="10"/>
              </a:spcBef>
              <a:tabLst>
                <a:tab pos="867410" algn="l"/>
              </a:tabLst>
            </a:pPr>
            <a:r>
              <a:rPr sz="1400" spc="40" dirty="0">
                <a:latin typeface="Arial" panose="020B0604020202020204" pitchFamily="34" charset="0"/>
                <a:cs typeface="Arial" panose="020B0604020202020204" pitchFamily="34" charset="0"/>
              </a:rPr>
              <a:t>[p,</a:t>
            </a:r>
            <a:r>
              <a:rPr sz="1400" spc="-5" dirty="0">
                <a:latin typeface="Arial" panose="020B0604020202020204" pitchFamily="34" charset="0"/>
                <a:cs typeface="Arial" panose="020B0604020202020204" pitchFamily="34" charset="0"/>
              </a:rPr>
              <a:t> </a:t>
            </a:r>
            <a:r>
              <a:rPr sz="1400" spc="30" dirty="0">
                <a:latin typeface="Arial" panose="020B0604020202020204" pitchFamily="34" charset="0"/>
                <a:cs typeface="Arial" panose="020B0604020202020204" pitchFamily="34" charset="0"/>
              </a:rPr>
              <a:t>t,</a:t>
            </a:r>
            <a:r>
              <a:rPr sz="1400" dirty="0">
                <a:latin typeface="Arial" panose="020B0604020202020204" pitchFamily="34" charset="0"/>
                <a:cs typeface="Arial" panose="020B0604020202020204" pitchFamily="34" charset="0"/>
              </a:rPr>
              <a:t> </a:t>
            </a:r>
            <a:r>
              <a:rPr sz="1400" spc="45" dirty="0">
                <a:latin typeface="Arial" panose="020B0604020202020204" pitchFamily="34" charset="0"/>
                <a:cs typeface="Arial" panose="020B0604020202020204" pitchFamily="34" charset="0"/>
              </a:rPr>
              <a:t>k]	</a:t>
            </a:r>
            <a:r>
              <a:rPr lang="zh-CN" altLang="en-US" sz="1400" spc="45" dirty="0">
                <a:latin typeface="Arial" panose="020B0604020202020204" pitchFamily="34" charset="0"/>
                <a:cs typeface="Arial" panose="020B0604020202020204" pitchFamily="34" charset="0"/>
              </a:rPr>
              <a:t>清声爆破音（</a:t>
            </a:r>
            <a:r>
              <a:rPr lang="en-US" altLang="zh-CN" sz="1400" spc="45" dirty="0">
                <a:latin typeface="Arial" panose="020B0604020202020204" pitchFamily="34" charset="0"/>
                <a:cs typeface="Arial" panose="020B0604020202020204" pitchFamily="34" charset="0"/>
              </a:rPr>
              <a:t>voiceless plosive</a:t>
            </a:r>
            <a:r>
              <a:rPr lang="zh-CN" altLang="en-US" sz="1400" spc="45"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a:t>
            </a:r>
            <a:r>
              <a:rPr sz="600" spc="-5" dirty="0">
                <a:latin typeface="Arial"/>
                <a:cs typeface="Arial"/>
              </a:rPr>
              <a:t>Natural Classes </a:t>
            </a:r>
            <a:r>
              <a:rPr sz="600" spc="-5" dirty="0">
                <a:solidFill>
                  <a:srgbClr val="606074"/>
                </a:solidFill>
                <a:latin typeface="Arial"/>
                <a:cs typeface="Arial"/>
              </a:rPr>
              <a:t>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dirty="0"/>
              <a:t>自然类</a:t>
            </a:r>
            <a:endParaRPr spc="5" dirty="0"/>
          </a:p>
        </p:txBody>
      </p:sp>
      <p:sp>
        <p:nvSpPr>
          <p:cNvPr id="4" name="object 4"/>
          <p:cNvSpPr txBox="1">
            <a:spLocks noGrp="1"/>
          </p:cNvSpPr>
          <p:nvPr>
            <p:ph type="body" idx="1"/>
          </p:nvPr>
        </p:nvSpPr>
        <p:spPr>
          <a:xfrm>
            <a:off x="346341" y="587375"/>
            <a:ext cx="3915511" cy="2180405"/>
          </a:xfrm>
          <a:prstGeom prst="rect">
            <a:avLst/>
          </a:prstGeom>
        </p:spPr>
        <p:txBody>
          <a:bodyPr vert="horz" wrap="square" lIns="0" tIns="17145" rIns="0" bIns="0" rtlCol="0">
            <a:spAutoFit/>
          </a:bodyPr>
          <a:lstStyle/>
          <a:p>
            <a:pPr marL="12700">
              <a:lnSpc>
                <a:spcPct val="100000"/>
              </a:lnSpc>
              <a:spcBef>
                <a:spcPts val="135"/>
              </a:spcBef>
            </a:pPr>
            <a:r>
              <a:rPr lang="zh-CN" altLang="en-US" spc="20" dirty="0"/>
              <a:t>某些宽泛类：</a:t>
            </a:r>
            <a:endParaRPr lang="en-US" altLang="zh-CN" spc="20" dirty="0"/>
          </a:p>
          <a:p>
            <a:pPr marL="12700">
              <a:lnSpc>
                <a:spcPct val="100000"/>
              </a:lnSpc>
              <a:spcBef>
                <a:spcPts val="135"/>
              </a:spcBef>
            </a:pPr>
            <a:endParaRPr lang="en-US" spc="15" dirty="0"/>
          </a:p>
          <a:p>
            <a:pPr marL="12700">
              <a:lnSpc>
                <a:spcPct val="100000"/>
              </a:lnSpc>
              <a:spcBef>
                <a:spcPts val="135"/>
              </a:spcBef>
            </a:pPr>
            <a:r>
              <a:rPr lang="zh-CN" altLang="en-US" spc="15" dirty="0"/>
              <a:t>爆破塞音（</a:t>
            </a:r>
            <a:r>
              <a:rPr lang="en-US" altLang="zh-CN" spc="15" dirty="0"/>
              <a:t>plosive stop</a:t>
            </a:r>
            <a:r>
              <a:rPr lang="zh-CN" altLang="en-US" spc="15" dirty="0"/>
              <a:t>）和摩擦音（</a:t>
            </a:r>
            <a:r>
              <a:rPr lang="en-US" altLang="zh-CN" spc="15" dirty="0"/>
              <a:t>fricative</a:t>
            </a:r>
            <a:r>
              <a:rPr lang="zh-CN" altLang="en-US" spc="15" dirty="0"/>
              <a:t>）构成一类，</a:t>
            </a:r>
            <a:r>
              <a:rPr lang="zh-CN" altLang="en-US" spc="15" dirty="0">
                <a:solidFill>
                  <a:srgbClr val="FF0000"/>
                </a:solidFill>
              </a:rPr>
              <a:t>阻音</a:t>
            </a:r>
            <a:r>
              <a:rPr lang="zh-CN" altLang="en-US" spc="15" dirty="0"/>
              <a:t>（</a:t>
            </a:r>
            <a:r>
              <a:rPr lang="en-US" altLang="zh-CN" spc="15" dirty="0">
                <a:solidFill>
                  <a:srgbClr val="FF0000"/>
                </a:solidFill>
              </a:rPr>
              <a:t>obstruent</a:t>
            </a:r>
            <a:r>
              <a:rPr lang="zh-CN" altLang="en-US" spc="15" dirty="0"/>
              <a:t>）</a:t>
            </a:r>
            <a:endParaRPr spc="15" dirty="0"/>
          </a:p>
          <a:p>
            <a:pPr marL="12700" marR="276860">
              <a:lnSpc>
                <a:spcPct val="100800"/>
              </a:lnSpc>
              <a:spcBef>
                <a:spcPts val="1614"/>
              </a:spcBef>
            </a:pPr>
            <a:r>
              <a:rPr lang="zh-CN" altLang="en-US" spc="10" dirty="0"/>
              <a:t>鼻塞音（</a:t>
            </a:r>
            <a:r>
              <a:rPr lang="en-US" altLang="zh-CN" spc="10" dirty="0"/>
              <a:t>nasal stop</a:t>
            </a:r>
            <a:r>
              <a:rPr lang="zh-CN" altLang="en-US" spc="10" dirty="0"/>
              <a:t>）和无摩擦延续音（</a:t>
            </a:r>
            <a:r>
              <a:rPr lang="en-US" altLang="zh-CN" spc="10" dirty="0"/>
              <a:t>approximant</a:t>
            </a:r>
            <a:r>
              <a:rPr lang="zh-CN" altLang="en-US" spc="10" dirty="0"/>
              <a:t>）构成一类，</a:t>
            </a:r>
            <a:r>
              <a:rPr lang="zh-CN" altLang="en-US" spc="10" dirty="0">
                <a:solidFill>
                  <a:srgbClr val="FF0000"/>
                </a:solidFill>
              </a:rPr>
              <a:t>响音</a:t>
            </a:r>
            <a:r>
              <a:rPr lang="zh-CN" altLang="en-US" spc="10" dirty="0"/>
              <a:t>（</a:t>
            </a:r>
            <a:r>
              <a:rPr lang="en-US" altLang="zh-CN" spc="10" dirty="0">
                <a:solidFill>
                  <a:srgbClr val="FF0000"/>
                </a:solidFill>
              </a:rPr>
              <a:t>sonorant</a:t>
            </a:r>
            <a:r>
              <a:rPr lang="zh-CN" altLang="en-US" spc="10" dirty="0"/>
              <a:t>）</a:t>
            </a:r>
            <a:endParaRPr spc="10" dirty="0"/>
          </a:p>
          <a:p>
            <a:pPr>
              <a:lnSpc>
                <a:spcPct val="100000"/>
              </a:lnSpc>
              <a:spcBef>
                <a:spcPts val="10"/>
              </a:spcBef>
            </a:pPr>
            <a:endParaRPr spc="10" dirty="0"/>
          </a:p>
          <a:p>
            <a:pPr marL="12700" marR="102870">
              <a:lnSpc>
                <a:spcPct val="100800"/>
              </a:lnSpc>
            </a:pPr>
            <a:r>
              <a:rPr lang="zh-CN" altLang="en-US" spc="10" dirty="0"/>
              <a:t>爆破塞音和鼻塞音都是</a:t>
            </a:r>
            <a:r>
              <a:rPr lang="zh-CN" altLang="en-US" spc="10" dirty="0">
                <a:solidFill>
                  <a:srgbClr val="FF0000"/>
                </a:solidFill>
              </a:rPr>
              <a:t>塞音</a:t>
            </a:r>
            <a:r>
              <a:rPr lang="zh-CN" altLang="en-US" spc="10" dirty="0"/>
              <a:t>（</a:t>
            </a:r>
            <a:r>
              <a:rPr lang="en-US" altLang="zh-CN" spc="10" dirty="0">
                <a:solidFill>
                  <a:srgbClr val="FF0000"/>
                </a:solidFill>
              </a:rPr>
              <a:t>stop</a:t>
            </a:r>
            <a:r>
              <a:rPr lang="zh-CN" altLang="en-US" spc="10" dirty="0"/>
              <a:t>），摩擦音和无摩擦延续音都是</a:t>
            </a:r>
            <a:r>
              <a:rPr lang="zh-CN" altLang="en-US" spc="10" dirty="0">
                <a:solidFill>
                  <a:srgbClr val="FF0000"/>
                </a:solidFill>
              </a:rPr>
              <a:t>延续音</a:t>
            </a:r>
            <a:r>
              <a:rPr lang="zh-CN" altLang="en-US" spc="10" dirty="0"/>
              <a:t>（</a:t>
            </a:r>
            <a:r>
              <a:rPr lang="en-US" altLang="zh-CN" spc="10" dirty="0">
                <a:solidFill>
                  <a:srgbClr val="FF0000"/>
                </a:solidFill>
              </a:rPr>
              <a:t>continuant</a:t>
            </a:r>
            <a:r>
              <a:rPr lang="zh-CN" altLang="en-US" spc="10" dirty="0"/>
              <a:t>）</a:t>
            </a:r>
            <a:endParaRPr spc="10" dirty="0"/>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a:t>
            </a:r>
            <a:r>
              <a:rPr sz="600" spc="-5" dirty="0">
                <a:latin typeface="Arial"/>
                <a:cs typeface="Arial"/>
              </a:rPr>
              <a:t>Natural Classes </a:t>
            </a:r>
            <a:r>
              <a:rPr sz="600" spc="-5" dirty="0">
                <a:solidFill>
                  <a:srgbClr val="606074"/>
                </a:solidFill>
                <a:latin typeface="Arial"/>
                <a:cs typeface="Arial"/>
              </a:rPr>
              <a:t>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marL="1198880">
              <a:lnSpc>
                <a:spcPct val="100000"/>
              </a:lnSpc>
              <a:spcBef>
                <a:spcPts val="210"/>
              </a:spcBef>
            </a:pPr>
            <a:r>
              <a:rPr lang="zh-CN" altLang="en-US" spc="10" dirty="0"/>
              <a:t>       优化规则</a:t>
            </a:r>
            <a:endParaRPr spc="10" dirty="0"/>
          </a:p>
        </p:txBody>
      </p:sp>
      <p:sp>
        <p:nvSpPr>
          <p:cNvPr id="4" name="object 4"/>
          <p:cNvSpPr txBox="1"/>
          <p:nvPr/>
        </p:nvSpPr>
        <p:spPr>
          <a:xfrm>
            <a:off x="347294" y="1028888"/>
            <a:ext cx="3801745" cy="2015295"/>
          </a:xfrm>
          <a:prstGeom prst="rect">
            <a:avLst/>
          </a:prstGeom>
        </p:spPr>
        <p:txBody>
          <a:bodyPr vert="horz" wrap="square" lIns="0" tIns="17145" rIns="0" bIns="0" rtlCol="0">
            <a:spAutoFit/>
          </a:bodyPr>
          <a:lstStyle/>
          <a:p>
            <a:pPr marL="1120775">
              <a:lnSpc>
                <a:spcPct val="100000"/>
              </a:lnSpc>
              <a:spcBef>
                <a:spcPts val="135"/>
              </a:spcBef>
            </a:pPr>
            <a:r>
              <a:rPr lang="zh-CN" altLang="en-US" sz="1400" spc="15" dirty="0">
                <a:latin typeface="Arial"/>
                <a:cs typeface="Arial"/>
              </a:rPr>
              <a:t>与其写六条规则</a:t>
            </a:r>
            <a:r>
              <a:rPr lang="en-US" altLang="zh-CN" sz="1400" spc="10" dirty="0">
                <a:latin typeface="Arial"/>
                <a:cs typeface="Arial"/>
              </a:rPr>
              <a:t>……</a:t>
            </a:r>
            <a:endParaRPr lang="en-US" sz="1400" dirty="0">
              <a:latin typeface="Arial"/>
              <a:cs typeface="Arial"/>
            </a:endParaRPr>
          </a:p>
          <a:p>
            <a:pPr marL="12700">
              <a:lnSpc>
                <a:spcPts val="1415"/>
              </a:lnSpc>
              <a:spcBef>
                <a:spcPts val="1505"/>
              </a:spcBef>
              <a:tabLst>
                <a:tab pos="1419225" algn="l"/>
              </a:tabLst>
            </a:pPr>
            <a:r>
              <a:rPr lang="en-US" sz="1200" spc="25" dirty="0">
                <a:latin typeface="Arial" panose="020B0604020202020204" pitchFamily="34" charset="0"/>
                <a:cs typeface="Arial" panose="020B0604020202020204" pitchFamily="34" charset="0"/>
              </a:rPr>
              <a:t>[n] </a:t>
            </a:r>
            <a:r>
              <a:rPr lang="en-US" sz="1200" i="1" spc="10" dirty="0">
                <a:latin typeface="Arial" panose="020B0604020202020204" pitchFamily="34" charset="0"/>
                <a:cs typeface="Arial" panose="020B0604020202020204" pitchFamily="34" charset="0"/>
              </a:rPr>
              <a:t>−→</a:t>
            </a:r>
            <a:r>
              <a:rPr lang="en-US" sz="1200" i="1" spc="-10" dirty="0">
                <a:latin typeface="Arial" panose="020B0604020202020204" pitchFamily="34" charset="0"/>
                <a:cs typeface="Arial" panose="020B0604020202020204" pitchFamily="34" charset="0"/>
              </a:rPr>
              <a:t> </a:t>
            </a:r>
            <a:r>
              <a:rPr lang="en-US" sz="1200" spc="25" dirty="0">
                <a:latin typeface="Arial" panose="020B0604020202020204" pitchFamily="34" charset="0"/>
                <a:cs typeface="Arial" panose="020B0604020202020204" pitchFamily="34" charset="0"/>
              </a:rPr>
              <a:t>[</a:t>
            </a:r>
            <a:r>
              <a:rPr lang="zh-CN" altLang="en-US" sz="1200" spc="25" dirty="0">
                <a:latin typeface="Arial" panose="020B0604020202020204" pitchFamily="34" charset="0"/>
                <a:cs typeface="Arial" panose="020B0604020202020204" pitchFamily="34" charset="0"/>
              </a:rPr>
              <a:t>双唇音</a:t>
            </a:r>
            <a:r>
              <a:rPr lang="en-US" sz="1200" spc="25" dirty="0">
                <a:latin typeface="Arial" panose="020B0604020202020204" pitchFamily="34" charset="0"/>
                <a:cs typeface="Arial" panose="020B0604020202020204" pitchFamily="34" charset="0"/>
              </a:rPr>
              <a:t>] </a:t>
            </a:r>
            <a:r>
              <a:rPr lang="en-US" sz="1200" spc="-5" dirty="0">
                <a:latin typeface="Arial" panose="020B0604020202020204" pitchFamily="34" charset="0"/>
                <a:cs typeface="Arial" panose="020B0604020202020204" pitchFamily="34" charset="0"/>
              </a:rPr>
              <a:t>/</a:t>
            </a:r>
            <a:r>
              <a:rPr lang="en-US" sz="1200" u="sng" spc="-5" dirty="0">
                <a:uFill>
                  <a:solidFill>
                    <a:srgbClr val="000000"/>
                  </a:solidFill>
                </a:uFill>
                <a:latin typeface="Arial" panose="020B0604020202020204" pitchFamily="34" charset="0"/>
                <a:cs typeface="Arial" panose="020B0604020202020204" pitchFamily="34" charset="0"/>
              </a:rPr>
              <a:t> 	</a:t>
            </a:r>
            <a:r>
              <a:rPr lang="en-US" sz="1200" spc="25" dirty="0">
                <a:latin typeface="Arial" panose="020B0604020202020204" pitchFamily="34" charset="0"/>
                <a:cs typeface="Arial" panose="020B0604020202020204" pitchFamily="34" charset="0"/>
              </a:rPr>
              <a:t>[</a:t>
            </a:r>
            <a:r>
              <a:rPr lang="zh-CN" altLang="en-US" sz="1200" spc="25" dirty="0">
                <a:latin typeface="Arial" panose="020B0604020202020204" pitchFamily="34" charset="0"/>
                <a:cs typeface="Arial" panose="020B0604020202020204" pitchFamily="34" charset="0"/>
              </a:rPr>
              <a:t>双唇辅音</a:t>
            </a:r>
            <a:r>
              <a:rPr lang="en-US" sz="1200" spc="25"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pPr marL="12700">
              <a:lnSpc>
                <a:spcPts val="1415"/>
              </a:lnSpc>
              <a:tabLst>
                <a:tab pos="1263650" algn="l"/>
              </a:tabLst>
            </a:pPr>
            <a:r>
              <a:rPr sz="1200" spc="25" dirty="0">
                <a:latin typeface="Arial" panose="020B0604020202020204" pitchFamily="34" charset="0"/>
                <a:cs typeface="Arial" panose="020B0604020202020204" pitchFamily="34" charset="0"/>
              </a:rPr>
              <a:t>[n] </a:t>
            </a:r>
            <a:r>
              <a:rPr sz="1200" i="1" spc="10" dirty="0">
                <a:latin typeface="Arial" panose="020B0604020202020204" pitchFamily="34" charset="0"/>
                <a:cs typeface="Arial" panose="020B0604020202020204" pitchFamily="34" charset="0"/>
              </a:rPr>
              <a:t>−→</a:t>
            </a:r>
            <a:r>
              <a:rPr sz="1200" i="1" spc="-5" dirty="0">
                <a:latin typeface="Arial" panose="020B0604020202020204" pitchFamily="34" charset="0"/>
                <a:cs typeface="Arial" panose="020B0604020202020204" pitchFamily="34" charset="0"/>
              </a:rPr>
              <a:t> </a:t>
            </a:r>
            <a:r>
              <a:rPr sz="1200" spc="20" dirty="0">
                <a:latin typeface="Arial" panose="020B0604020202020204" pitchFamily="34" charset="0"/>
                <a:cs typeface="Arial" panose="020B0604020202020204" pitchFamily="34" charset="0"/>
              </a:rPr>
              <a:t>[</a:t>
            </a:r>
            <a:r>
              <a:rPr lang="zh-CN" altLang="en-US" sz="1200" spc="20" dirty="0">
                <a:latin typeface="Arial" panose="020B0604020202020204" pitchFamily="34" charset="0"/>
                <a:cs typeface="Arial" panose="020B0604020202020204" pitchFamily="34" charset="0"/>
              </a:rPr>
              <a:t>软腭音</a:t>
            </a:r>
            <a:r>
              <a:rPr sz="1200" spc="20" dirty="0">
                <a:latin typeface="Arial" panose="020B0604020202020204" pitchFamily="34" charset="0"/>
                <a:cs typeface="Arial" panose="020B0604020202020204" pitchFamily="34" charset="0"/>
              </a:rPr>
              <a:t>]</a:t>
            </a:r>
            <a:r>
              <a:rPr sz="1200" spc="25" dirty="0">
                <a:latin typeface="Arial" panose="020B0604020202020204" pitchFamily="34" charset="0"/>
                <a:cs typeface="Arial" panose="020B0604020202020204" pitchFamily="34" charset="0"/>
              </a:rPr>
              <a:t> </a:t>
            </a:r>
            <a:r>
              <a:rPr sz="1200" spc="-5" dirty="0">
                <a:latin typeface="Arial" panose="020B0604020202020204" pitchFamily="34" charset="0"/>
                <a:cs typeface="Arial" panose="020B0604020202020204" pitchFamily="34" charset="0"/>
              </a:rPr>
              <a:t>/</a:t>
            </a:r>
            <a:r>
              <a:rPr sz="1200" u="sng" spc="-5" dirty="0">
                <a:uFill>
                  <a:solidFill>
                    <a:srgbClr val="000000"/>
                  </a:solidFill>
                </a:uFill>
                <a:latin typeface="Arial" panose="020B0604020202020204" pitchFamily="34" charset="0"/>
                <a:cs typeface="Arial" panose="020B0604020202020204" pitchFamily="34" charset="0"/>
              </a:rPr>
              <a:t> 	</a:t>
            </a:r>
            <a:r>
              <a:rPr sz="1200" spc="20" dirty="0">
                <a:latin typeface="Arial" panose="020B0604020202020204" pitchFamily="34" charset="0"/>
                <a:cs typeface="Arial" panose="020B0604020202020204" pitchFamily="34" charset="0"/>
              </a:rPr>
              <a:t>[</a:t>
            </a:r>
            <a:r>
              <a:rPr lang="zh-CN" altLang="en-US" sz="1200" spc="20" dirty="0">
                <a:latin typeface="Arial" panose="020B0604020202020204" pitchFamily="34" charset="0"/>
                <a:cs typeface="Arial" panose="020B0604020202020204" pitchFamily="34" charset="0"/>
              </a:rPr>
              <a:t>软腭辅音</a:t>
            </a:r>
            <a:r>
              <a:rPr sz="1200" spc="25"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a:p>
            <a:pPr marL="1201420">
              <a:lnSpc>
                <a:spcPts val="1415"/>
              </a:lnSpc>
              <a:spcBef>
                <a:spcPts val="1950"/>
              </a:spcBef>
              <a:tabLst>
                <a:tab pos="2574290" algn="l"/>
              </a:tabLst>
            </a:pPr>
            <a:r>
              <a:rPr sz="1200" spc="20" dirty="0">
                <a:latin typeface="Arial" panose="020B0604020202020204" pitchFamily="34" charset="0"/>
                <a:cs typeface="Arial" panose="020B0604020202020204" pitchFamily="34" charset="0"/>
              </a:rPr>
              <a:t>[t] </a:t>
            </a:r>
            <a:r>
              <a:rPr sz="1200" i="1" spc="10" dirty="0">
                <a:latin typeface="Arial" panose="020B0604020202020204" pitchFamily="34" charset="0"/>
                <a:cs typeface="Arial" panose="020B0604020202020204" pitchFamily="34" charset="0"/>
              </a:rPr>
              <a:t>−→</a:t>
            </a:r>
            <a:r>
              <a:rPr sz="1200" i="1" spc="-5" dirty="0">
                <a:latin typeface="Arial" panose="020B0604020202020204" pitchFamily="34" charset="0"/>
                <a:cs typeface="Arial" panose="020B0604020202020204" pitchFamily="34" charset="0"/>
              </a:rPr>
              <a:t> </a:t>
            </a:r>
            <a:r>
              <a:rPr sz="1200" spc="25" dirty="0">
                <a:latin typeface="Arial" panose="020B0604020202020204" pitchFamily="34" charset="0"/>
                <a:cs typeface="Arial" panose="020B0604020202020204" pitchFamily="34" charset="0"/>
              </a:rPr>
              <a:t>[</a:t>
            </a:r>
            <a:r>
              <a:rPr lang="zh-CN" altLang="en-US" sz="1200" spc="25" dirty="0">
                <a:latin typeface="Arial" panose="020B0604020202020204" pitchFamily="34" charset="0"/>
                <a:cs typeface="Arial" panose="020B0604020202020204" pitchFamily="34" charset="0"/>
              </a:rPr>
              <a:t>双唇音</a:t>
            </a:r>
            <a:r>
              <a:rPr sz="1200" spc="25" dirty="0">
                <a:latin typeface="Arial" panose="020B0604020202020204" pitchFamily="34" charset="0"/>
                <a:cs typeface="Arial" panose="020B0604020202020204" pitchFamily="34" charset="0"/>
              </a:rPr>
              <a:t>] </a:t>
            </a:r>
            <a:r>
              <a:rPr sz="1200" spc="-5" dirty="0">
                <a:latin typeface="Arial" panose="020B0604020202020204" pitchFamily="34" charset="0"/>
                <a:cs typeface="Arial" panose="020B0604020202020204" pitchFamily="34" charset="0"/>
              </a:rPr>
              <a:t>/</a:t>
            </a:r>
            <a:r>
              <a:rPr sz="1200" u="sng" spc="-5" dirty="0">
                <a:uFill>
                  <a:solidFill>
                    <a:srgbClr val="000000"/>
                  </a:solidFill>
                </a:uFill>
                <a:latin typeface="Arial" panose="020B0604020202020204" pitchFamily="34" charset="0"/>
                <a:cs typeface="Arial" panose="020B0604020202020204" pitchFamily="34" charset="0"/>
              </a:rPr>
              <a:t> 	</a:t>
            </a:r>
            <a:r>
              <a:rPr sz="1200" spc="25" dirty="0">
                <a:latin typeface="Arial" panose="020B0604020202020204" pitchFamily="34" charset="0"/>
                <a:cs typeface="Arial" panose="020B0604020202020204" pitchFamily="34" charset="0"/>
              </a:rPr>
              <a:t>[</a:t>
            </a:r>
            <a:r>
              <a:rPr lang="zh-CN" altLang="en-US" sz="1200" spc="25" dirty="0">
                <a:latin typeface="Arial" panose="020B0604020202020204" pitchFamily="34" charset="0"/>
                <a:cs typeface="Arial" panose="020B0604020202020204" pitchFamily="34" charset="0"/>
              </a:rPr>
              <a:t>双唇辅音</a:t>
            </a:r>
            <a:r>
              <a:rPr sz="1200" spc="25"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a:p>
            <a:pPr marL="1201420">
              <a:lnSpc>
                <a:spcPts val="1415"/>
              </a:lnSpc>
              <a:tabLst>
                <a:tab pos="2418715" algn="l"/>
              </a:tabLst>
            </a:pPr>
            <a:r>
              <a:rPr sz="1200" spc="20" dirty="0">
                <a:latin typeface="Arial" panose="020B0604020202020204" pitchFamily="34" charset="0"/>
                <a:cs typeface="Arial" panose="020B0604020202020204" pitchFamily="34" charset="0"/>
              </a:rPr>
              <a:t>[t] </a:t>
            </a:r>
            <a:r>
              <a:rPr sz="1200" i="1" spc="10" dirty="0">
                <a:latin typeface="Arial" panose="020B0604020202020204" pitchFamily="34" charset="0"/>
                <a:cs typeface="Arial" panose="020B0604020202020204" pitchFamily="34" charset="0"/>
              </a:rPr>
              <a:t>−→</a:t>
            </a:r>
            <a:r>
              <a:rPr sz="1200" i="1" dirty="0">
                <a:latin typeface="Arial" panose="020B0604020202020204" pitchFamily="34" charset="0"/>
                <a:cs typeface="Arial" panose="020B0604020202020204" pitchFamily="34" charset="0"/>
              </a:rPr>
              <a:t> </a:t>
            </a:r>
            <a:r>
              <a:rPr sz="1200" spc="20" dirty="0">
                <a:latin typeface="Arial" panose="020B0604020202020204" pitchFamily="34" charset="0"/>
                <a:cs typeface="Arial" panose="020B0604020202020204" pitchFamily="34" charset="0"/>
              </a:rPr>
              <a:t>[</a:t>
            </a:r>
            <a:r>
              <a:rPr lang="zh-CN" altLang="en-US" sz="1200" spc="20" dirty="0">
                <a:latin typeface="Arial" panose="020B0604020202020204" pitchFamily="34" charset="0"/>
                <a:cs typeface="Arial" panose="020B0604020202020204" pitchFamily="34" charset="0"/>
              </a:rPr>
              <a:t>软腭音</a:t>
            </a:r>
            <a:r>
              <a:rPr sz="1200" spc="20" dirty="0">
                <a:latin typeface="Arial" panose="020B0604020202020204" pitchFamily="34" charset="0"/>
                <a:cs typeface="Arial" panose="020B0604020202020204" pitchFamily="34" charset="0"/>
              </a:rPr>
              <a:t>]</a:t>
            </a:r>
            <a:r>
              <a:rPr sz="1200" spc="25" dirty="0">
                <a:latin typeface="Arial" panose="020B0604020202020204" pitchFamily="34" charset="0"/>
                <a:cs typeface="Arial" panose="020B0604020202020204" pitchFamily="34" charset="0"/>
              </a:rPr>
              <a:t> </a:t>
            </a:r>
            <a:r>
              <a:rPr sz="1200" spc="-5" dirty="0">
                <a:latin typeface="Arial" panose="020B0604020202020204" pitchFamily="34" charset="0"/>
                <a:cs typeface="Arial" panose="020B0604020202020204" pitchFamily="34" charset="0"/>
              </a:rPr>
              <a:t>/</a:t>
            </a:r>
            <a:r>
              <a:rPr sz="1200" u="sng" spc="-5" dirty="0">
                <a:uFill>
                  <a:solidFill>
                    <a:srgbClr val="000000"/>
                  </a:solidFill>
                </a:uFill>
                <a:latin typeface="Arial" panose="020B0604020202020204" pitchFamily="34" charset="0"/>
                <a:cs typeface="Arial" panose="020B0604020202020204" pitchFamily="34" charset="0"/>
              </a:rPr>
              <a:t> 	</a:t>
            </a:r>
            <a:r>
              <a:rPr sz="1200" spc="20" dirty="0">
                <a:latin typeface="Arial" panose="020B0604020202020204" pitchFamily="34" charset="0"/>
                <a:cs typeface="Arial" panose="020B0604020202020204" pitchFamily="34" charset="0"/>
              </a:rPr>
              <a:t>[</a:t>
            </a:r>
            <a:r>
              <a:rPr lang="zh-CN" altLang="en-US" sz="1200" spc="20" dirty="0">
                <a:latin typeface="Arial" panose="020B0604020202020204" pitchFamily="34" charset="0"/>
                <a:cs typeface="Arial" panose="020B0604020202020204" pitchFamily="34" charset="0"/>
              </a:rPr>
              <a:t>软腭辅音</a:t>
            </a:r>
            <a:r>
              <a:rPr sz="1200" spc="25"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a:p>
            <a:pPr marL="287020">
              <a:lnSpc>
                <a:spcPts val="1415"/>
              </a:lnSpc>
              <a:spcBef>
                <a:spcPts val="1950"/>
              </a:spcBef>
              <a:tabLst>
                <a:tab pos="1693545" algn="l"/>
              </a:tabLst>
            </a:pPr>
            <a:r>
              <a:rPr sz="1200" spc="25" dirty="0">
                <a:latin typeface="Arial" panose="020B0604020202020204" pitchFamily="34" charset="0"/>
                <a:cs typeface="Arial" panose="020B0604020202020204" pitchFamily="34" charset="0"/>
              </a:rPr>
              <a:t>[d] </a:t>
            </a:r>
            <a:r>
              <a:rPr sz="1200" i="1" spc="10" dirty="0">
                <a:latin typeface="Arial" panose="020B0604020202020204" pitchFamily="34" charset="0"/>
                <a:cs typeface="Arial" panose="020B0604020202020204" pitchFamily="34" charset="0"/>
              </a:rPr>
              <a:t>−→</a:t>
            </a:r>
            <a:r>
              <a:rPr sz="1200" i="1" spc="-10" dirty="0">
                <a:latin typeface="Arial" panose="020B0604020202020204" pitchFamily="34" charset="0"/>
                <a:cs typeface="Arial" panose="020B0604020202020204" pitchFamily="34" charset="0"/>
              </a:rPr>
              <a:t> </a:t>
            </a:r>
            <a:r>
              <a:rPr sz="1200" spc="25" dirty="0">
                <a:latin typeface="Arial" panose="020B0604020202020204" pitchFamily="34" charset="0"/>
                <a:cs typeface="Arial" panose="020B0604020202020204" pitchFamily="34" charset="0"/>
              </a:rPr>
              <a:t>[</a:t>
            </a:r>
            <a:r>
              <a:rPr lang="zh-CN" altLang="en-US" sz="1200" spc="25" dirty="0">
                <a:latin typeface="Arial" panose="020B0604020202020204" pitchFamily="34" charset="0"/>
                <a:cs typeface="Arial" panose="020B0604020202020204" pitchFamily="34" charset="0"/>
              </a:rPr>
              <a:t>双唇音</a:t>
            </a:r>
            <a:r>
              <a:rPr sz="1200" spc="25" dirty="0">
                <a:latin typeface="Arial" panose="020B0604020202020204" pitchFamily="34" charset="0"/>
                <a:cs typeface="Arial" panose="020B0604020202020204" pitchFamily="34" charset="0"/>
              </a:rPr>
              <a:t>] </a:t>
            </a:r>
            <a:r>
              <a:rPr sz="1200" spc="-5" dirty="0">
                <a:latin typeface="Arial" panose="020B0604020202020204" pitchFamily="34" charset="0"/>
                <a:cs typeface="Arial" panose="020B0604020202020204" pitchFamily="34" charset="0"/>
              </a:rPr>
              <a:t>/</a:t>
            </a:r>
            <a:r>
              <a:rPr sz="1200" u="sng" spc="-5" dirty="0">
                <a:uFill>
                  <a:solidFill>
                    <a:srgbClr val="000000"/>
                  </a:solidFill>
                </a:uFill>
                <a:latin typeface="Arial" panose="020B0604020202020204" pitchFamily="34" charset="0"/>
                <a:cs typeface="Arial" panose="020B0604020202020204" pitchFamily="34" charset="0"/>
              </a:rPr>
              <a:t> 	</a:t>
            </a:r>
            <a:r>
              <a:rPr sz="1200" spc="25" dirty="0">
                <a:latin typeface="Arial" panose="020B0604020202020204" pitchFamily="34" charset="0"/>
                <a:cs typeface="Arial" panose="020B0604020202020204" pitchFamily="34" charset="0"/>
              </a:rPr>
              <a:t>[</a:t>
            </a:r>
            <a:r>
              <a:rPr lang="zh-CN" altLang="en-US" sz="1200" spc="25" dirty="0">
                <a:latin typeface="Arial" panose="020B0604020202020204" pitchFamily="34" charset="0"/>
                <a:cs typeface="Arial" panose="020B0604020202020204" pitchFamily="34" charset="0"/>
              </a:rPr>
              <a:t>双唇辅音</a:t>
            </a:r>
            <a:r>
              <a:rPr sz="1200" spc="25"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a:p>
            <a:pPr marL="287020">
              <a:lnSpc>
                <a:spcPts val="1415"/>
              </a:lnSpc>
              <a:tabLst>
                <a:tab pos="1537970" algn="l"/>
              </a:tabLst>
            </a:pPr>
            <a:r>
              <a:rPr sz="1200" spc="25" dirty="0">
                <a:latin typeface="Arial" panose="020B0604020202020204" pitchFamily="34" charset="0"/>
                <a:cs typeface="Arial" panose="020B0604020202020204" pitchFamily="34" charset="0"/>
              </a:rPr>
              <a:t>[d] </a:t>
            </a:r>
            <a:r>
              <a:rPr sz="1200" i="1" spc="10" dirty="0">
                <a:latin typeface="Arial" panose="020B0604020202020204" pitchFamily="34" charset="0"/>
                <a:cs typeface="Arial" panose="020B0604020202020204" pitchFamily="34" charset="0"/>
              </a:rPr>
              <a:t>−→</a:t>
            </a:r>
            <a:r>
              <a:rPr sz="1200" i="1" spc="-5" dirty="0">
                <a:latin typeface="Arial" panose="020B0604020202020204" pitchFamily="34" charset="0"/>
                <a:cs typeface="Arial" panose="020B0604020202020204" pitchFamily="34" charset="0"/>
              </a:rPr>
              <a:t> </a:t>
            </a:r>
            <a:r>
              <a:rPr sz="1200" spc="20" dirty="0">
                <a:latin typeface="Arial" panose="020B0604020202020204" pitchFamily="34" charset="0"/>
                <a:cs typeface="Arial" panose="020B0604020202020204" pitchFamily="34" charset="0"/>
              </a:rPr>
              <a:t>[</a:t>
            </a:r>
            <a:r>
              <a:rPr lang="zh-CN" altLang="en-US" sz="1200" spc="20" dirty="0">
                <a:latin typeface="Arial" panose="020B0604020202020204" pitchFamily="34" charset="0"/>
                <a:cs typeface="Arial" panose="020B0604020202020204" pitchFamily="34" charset="0"/>
              </a:rPr>
              <a:t>软腭音</a:t>
            </a:r>
            <a:r>
              <a:rPr sz="1200" spc="20" dirty="0">
                <a:latin typeface="Arial" panose="020B0604020202020204" pitchFamily="34" charset="0"/>
                <a:cs typeface="Arial" panose="020B0604020202020204" pitchFamily="34" charset="0"/>
              </a:rPr>
              <a:t>]</a:t>
            </a:r>
            <a:r>
              <a:rPr sz="1200" spc="25" dirty="0">
                <a:latin typeface="Arial" panose="020B0604020202020204" pitchFamily="34" charset="0"/>
                <a:cs typeface="Arial" panose="020B0604020202020204" pitchFamily="34" charset="0"/>
              </a:rPr>
              <a:t> </a:t>
            </a:r>
            <a:r>
              <a:rPr sz="1200" spc="-5" dirty="0">
                <a:latin typeface="Arial" panose="020B0604020202020204" pitchFamily="34" charset="0"/>
                <a:cs typeface="Arial" panose="020B0604020202020204" pitchFamily="34" charset="0"/>
              </a:rPr>
              <a:t>/</a:t>
            </a:r>
            <a:r>
              <a:rPr sz="1200" u="sng" spc="-5" dirty="0">
                <a:uFill>
                  <a:solidFill>
                    <a:srgbClr val="000000"/>
                  </a:solidFill>
                </a:uFill>
                <a:latin typeface="Arial" panose="020B0604020202020204" pitchFamily="34" charset="0"/>
                <a:cs typeface="Arial" panose="020B0604020202020204" pitchFamily="34" charset="0"/>
              </a:rPr>
              <a:t> 	</a:t>
            </a:r>
            <a:r>
              <a:rPr sz="1200" spc="20" dirty="0">
                <a:latin typeface="Arial" panose="020B0604020202020204" pitchFamily="34" charset="0"/>
                <a:cs typeface="Arial" panose="020B0604020202020204" pitchFamily="34" charset="0"/>
              </a:rPr>
              <a:t>[</a:t>
            </a:r>
            <a:r>
              <a:rPr lang="zh-CN" altLang="en-US" sz="1200" spc="20" dirty="0">
                <a:latin typeface="Arial" panose="020B0604020202020204" pitchFamily="34" charset="0"/>
                <a:cs typeface="Arial" panose="020B0604020202020204" pitchFamily="34" charset="0"/>
              </a:rPr>
              <a:t>软腭辅音</a:t>
            </a:r>
            <a:r>
              <a:rPr sz="1200" spc="25"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a:t>
            </a:r>
            <a:r>
              <a:rPr sz="600" spc="-5" dirty="0">
                <a:latin typeface="Arial"/>
                <a:cs typeface="Arial"/>
              </a:rPr>
              <a:t>Natural Classes </a:t>
            </a:r>
            <a:r>
              <a:rPr sz="600" spc="-5" dirty="0">
                <a:solidFill>
                  <a:srgbClr val="606074"/>
                </a:solidFill>
                <a:latin typeface="Arial"/>
                <a:cs typeface="Arial"/>
              </a:rPr>
              <a:t>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10" dirty="0"/>
              <a:t>优化规则：基于特征</a:t>
            </a:r>
            <a:endParaRPr spc="-5" dirty="0"/>
          </a:p>
        </p:txBody>
      </p:sp>
      <p:sp>
        <p:nvSpPr>
          <p:cNvPr id="4" name="object 4"/>
          <p:cNvSpPr txBox="1"/>
          <p:nvPr/>
        </p:nvSpPr>
        <p:spPr>
          <a:xfrm>
            <a:off x="1350632" y="1277617"/>
            <a:ext cx="1906905" cy="232756"/>
          </a:xfrm>
          <a:prstGeom prst="rect">
            <a:avLst/>
          </a:prstGeom>
        </p:spPr>
        <p:txBody>
          <a:bodyPr vert="horz" wrap="square" lIns="0" tIns="17145" rIns="0" bIns="0" rtlCol="0">
            <a:spAutoFit/>
          </a:bodyPr>
          <a:lstStyle/>
          <a:p>
            <a:pPr marL="12700">
              <a:lnSpc>
                <a:spcPct val="100000"/>
              </a:lnSpc>
              <a:spcBef>
                <a:spcPts val="135"/>
              </a:spcBef>
            </a:pPr>
            <a:r>
              <a:rPr lang="zh-CN" altLang="en-US" sz="1400" dirty="0">
                <a:latin typeface="Arial"/>
                <a:cs typeface="Arial"/>
              </a:rPr>
              <a:t>我们可以只写两条规则</a:t>
            </a:r>
            <a:endParaRPr sz="1400" dirty="0">
              <a:latin typeface="Arial"/>
              <a:cs typeface="Arial"/>
            </a:endParaRPr>
          </a:p>
        </p:txBody>
      </p:sp>
      <p:sp>
        <p:nvSpPr>
          <p:cNvPr id="5" name="object 5"/>
          <p:cNvSpPr txBox="1"/>
          <p:nvPr/>
        </p:nvSpPr>
        <p:spPr>
          <a:xfrm>
            <a:off x="347294" y="2197033"/>
            <a:ext cx="3850640" cy="449675"/>
          </a:xfrm>
          <a:prstGeom prst="rect">
            <a:avLst/>
          </a:prstGeom>
        </p:spPr>
        <p:txBody>
          <a:bodyPr vert="horz" wrap="square" lIns="0" tIns="15240" rIns="0" bIns="0" rtlCol="0">
            <a:spAutoFit/>
          </a:bodyPr>
          <a:lstStyle/>
          <a:p>
            <a:pPr marL="12700" marR="5080">
              <a:lnSpc>
                <a:spcPct val="100800"/>
              </a:lnSpc>
              <a:spcBef>
                <a:spcPts val="120"/>
              </a:spcBef>
              <a:tabLst>
                <a:tab pos="2202180" algn="l"/>
                <a:tab pos="2389505" algn="l"/>
              </a:tabLst>
            </a:pPr>
            <a:r>
              <a:rPr sz="1400" spc="40" dirty="0">
                <a:latin typeface="Arial" panose="020B0604020202020204" pitchFamily="34" charset="0"/>
                <a:cs typeface="Arial" panose="020B0604020202020204" pitchFamily="34" charset="0"/>
              </a:rPr>
              <a:t>[</a:t>
            </a:r>
            <a:r>
              <a:rPr lang="zh-CN" altLang="en-US" sz="1400" spc="40" dirty="0">
                <a:latin typeface="Arial" panose="020B0604020202020204" pitchFamily="34" charset="0"/>
                <a:cs typeface="Arial" panose="020B0604020202020204" pitchFamily="34" charset="0"/>
              </a:rPr>
              <a:t>齿龈塞音</a:t>
            </a:r>
            <a:r>
              <a:rPr sz="1400" spc="45" dirty="0">
                <a:latin typeface="Arial" panose="020B0604020202020204" pitchFamily="34" charset="0"/>
                <a:cs typeface="Arial" panose="020B0604020202020204" pitchFamily="34" charset="0"/>
              </a:rPr>
              <a:t>] </a:t>
            </a:r>
            <a:r>
              <a:rPr sz="1400" i="1" spc="30" dirty="0">
                <a:latin typeface="Arial" panose="020B0604020202020204" pitchFamily="34" charset="0"/>
                <a:cs typeface="Arial" panose="020B0604020202020204" pitchFamily="34" charset="0"/>
              </a:rPr>
              <a:t>→</a:t>
            </a:r>
            <a:r>
              <a:rPr sz="1400" i="1" spc="-5" dirty="0">
                <a:latin typeface="Arial" panose="020B0604020202020204" pitchFamily="34" charset="0"/>
                <a:cs typeface="Arial" panose="020B0604020202020204" pitchFamily="34" charset="0"/>
              </a:rPr>
              <a:t> </a:t>
            </a:r>
            <a:r>
              <a:rPr sz="1400" spc="40" dirty="0">
                <a:latin typeface="Arial" panose="020B0604020202020204" pitchFamily="34" charset="0"/>
                <a:cs typeface="Arial" panose="020B0604020202020204" pitchFamily="34" charset="0"/>
              </a:rPr>
              <a:t>[</a:t>
            </a:r>
            <a:r>
              <a:rPr lang="zh-CN" altLang="en-US" sz="1400" spc="40" dirty="0">
                <a:latin typeface="Arial" panose="020B0604020202020204" pitchFamily="34" charset="0"/>
                <a:cs typeface="Arial" panose="020B0604020202020204" pitchFamily="34" charset="0"/>
              </a:rPr>
              <a:t>双唇音</a:t>
            </a:r>
            <a:r>
              <a:rPr sz="1400" spc="40" dirty="0">
                <a:latin typeface="Arial" panose="020B0604020202020204" pitchFamily="34" charset="0"/>
                <a:cs typeface="Arial" panose="020B0604020202020204" pitchFamily="34" charset="0"/>
              </a:rPr>
              <a:t>]</a:t>
            </a:r>
            <a:r>
              <a:rPr sz="1400" spc="55" dirty="0">
                <a:latin typeface="Arial" panose="020B0604020202020204" pitchFamily="34" charset="0"/>
                <a:cs typeface="Arial" panose="020B0604020202020204" pitchFamily="34" charset="0"/>
              </a:rPr>
              <a:t> </a:t>
            </a:r>
            <a:r>
              <a:rPr sz="1400" i="1" spc="65" dirty="0">
                <a:latin typeface="Arial" panose="020B0604020202020204" pitchFamily="34" charset="0"/>
                <a:cs typeface="Arial" panose="020B0604020202020204" pitchFamily="34" charset="0"/>
              </a:rPr>
              <a:t>/</a:t>
            </a:r>
            <a:r>
              <a:rPr sz="1400" i="1" u="sng" spc="65" dirty="0">
                <a:uFill>
                  <a:solidFill>
                    <a:srgbClr val="000000"/>
                  </a:solidFill>
                </a:uFill>
                <a:latin typeface="Arial" panose="020B0604020202020204" pitchFamily="34" charset="0"/>
                <a:cs typeface="Arial" panose="020B0604020202020204" pitchFamily="34" charset="0"/>
              </a:rPr>
              <a:t> 		</a:t>
            </a:r>
            <a:r>
              <a:rPr sz="1400" spc="40" dirty="0">
                <a:latin typeface="Arial" panose="020B0604020202020204" pitchFamily="34" charset="0"/>
                <a:cs typeface="Arial" panose="020B0604020202020204" pitchFamily="34" charset="0"/>
              </a:rPr>
              <a:t>[</a:t>
            </a:r>
            <a:r>
              <a:rPr lang="zh-CN" altLang="en-US" sz="1400" spc="40" dirty="0">
                <a:latin typeface="Arial" panose="020B0604020202020204" pitchFamily="34" charset="0"/>
                <a:cs typeface="Arial" panose="020B0604020202020204" pitchFamily="34" charset="0"/>
              </a:rPr>
              <a:t>双唇辅音</a:t>
            </a:r>
            <a:r>
              <a:rPr sz="1400" spc="45" dirty="0">
                <a:latin typeface="Arial" panose="020B0604020202020204" pitchFamily="34" charset="0"/>
                <a:cs typeface="Arial" panose="020B0604020202020204" pitchFamily="34" charset="0"/>
              </a:rPr>
              <a:t>] </a:t>
            </a:r>
            <a:endParaRPr lang="en-US" sz="1400" spc="45" dirty="0">
              <a:latin typeface="Arial" panose="020B0604020202020204" pitchFamily="34" charset="0"/>
              <a:cs typeface="Arial" panose="020B0604020202020204" pitchFamily="34" charset="0"/>
            </a:endParaRPr>
          </a:p>
          <a:p>
            <a:pPr marL="12700" marR="5080">
              <a:lnSpc>
                <a:spcPct val="100800"/>
              </a:lnSpc>
              <a:spcBef>
                <a:spcPts val="120"/>
              </a:spcBef>
              <a:tabLst>
                <a:tab pos="2202180" algn="l"/>
                <a:tab pos="2389505" algn="l"/>
              </a:tabLst>
            </a:pPr>
            <a:r>
              <a:rPr sz="1400" spc="40" dirty="0">
                <a:latin typeface="Arial" panose="020B0604020202020204" pitchFamily="34" charset="0"/>
                <a:cs typeface="Arial" panose="020B0604020202020204" pitchFamily="34" charset="0"/>
              </a:rPr>
              <a:t>[</a:t>
            </a:r>
            <a:r>
              <a:rPr lang="zh-CN" altLang="en-US" sz="1400" spc="40" dirty="0">
                <a:latin typeface="Arial" panose="020B0604020202020204" pitchFamily="34" charset="0"/>
                <a:cs typeface="Arial" panose="020B0604020202020204" pitchFamily="34" charset="0"/>
              </a:rPr>
              <a:t>齿龈塞音</a:t>
            </a:r>
            <a:r>
              <a:rPr sz="1400" spc="45" dirty="0">
                <a:latin typeface="Arial" panose="020B0604020202020204" pitchFamily="34" charset="0"/>
                <a:cs typeface="Arial" panose="020B0604020202020204" pitchFamily="34" charset="0"/>
              </a:rPr>
              <a:t>] </a:t>
            </a:r>
            <a:r>
              <a:rPr sz="1400" i="1" spc="30" dirty="0">
                <a:latin typeface="Arial" panose="020B0604020202020204" pitchFamily="34" charset="0"/>
                <a:cs typeface="Arial" panose="020B0604020202020204" pitchFamily="34" charset="0"/>
              </a:rPr>
              <a:t>→</a:t>
            </a:r>
            <a:r>
              <a:rPr sz="1400" i="1" spc="-20" dirty="0">
                <a:latin typeface="Arial" panose="020B0604020202020204" pitchFamily="34" charset="0"/>
                <a:cs typeface="Arial" panose="020B0604020202020204" pitchFamily="34" charset="0"/>
              </a:rPr>
              <a:t> </a:t>
            </a:r>
            <a:r>
              <a:rPr sz="1400" spc="35" dirty="0">
                <a:latin typeface="Arial" panose="020B0604020202020204" pitchFamily="34" charset="0"/>
                <a:cs typeface="Arial" panose="020B0604020202020204" pitchFamily="34" charset="0"/>
              </a:rPr>
              <a:t>[</a:t>
            </a:r>
            <a:r>
              <a:rPr lang="zh-CN" altLang="en-US" sz="1400" spc="35" dirty="0">
                <a:latin typeface="Arial" panose="020B0604020202020204" pitchFamily="34" charset="0"/>
                <a:cs typeface="Arial" panose="020B0604020202020204" pitchFamily="34" charset="0"/>
              </a:rPr>
              <a:t>软腭音</a:t>
            </a:r>
            <a:r>
              <a:rPr sz="1400" spc="35" dirty="0">
                <a:latin typeface="Arial" panose="020B0604020202020204" pitchFamily="34" charset="0"/>
                <a:cs typeface="Arial" panose="020B0604020202020204" pitchFamily="34" charset="0"/>
              </a:rPr>
              <a:t>]</a:t>
            </a:r>
            <a:r>
              <a:rPr sz="1400" spc="50" dirty="0">
                <a:latin typeface="Arial" panose="020B0604020202020204" pitchFamily="34" charset="0"/>
                <a:cs typeface="Arial" panose="020B0604020202020204" pitchFamily="34" charset="0"/>
              </a:rPr>
              <a:t> </a:t>
            </a:r>
            <a:r>
              <a:rPr sz="1400" i="1" spc="65" dirty="0">
                <a:latin typeface="Arial" panose="020B0604020202020204" pitchFamily="34" charset="0"/>
                <a:cs typeface="Arial" panose="020B0604020202020204" pitchFamily="34" charset="0"/>
              </a:rPr>
              <a:t>/</a:t>
            </a:r>
            <a:r>
              <a:rPr sz="1400" i="1" u="sng" spc="65" dirty="0">
                <a:uFill>
                  <a:solidFill>
                    <a:srgbClr val="000000"/>
                  </a:solidFill>
                </a:uFill>
                <a:latin typeface="Arial" panose="020B0604020202020204" pitchFamily="34" charset="0"/>
                <a:cs typeface="Arial" panose="020B0604020202020204" pitchFamily="34" charset="0"/>
              </a:rPr>
              <a:t> 	</a:t>
            </a:r>
            <a:r>
              <a:rPr sz="1400" spc="35" dirty="0">
                <a:latin typeface="Arial" panose="020B0604020202020204" pitchFamily="34" charset="0"/>
                <a:cs typeface="Arial" panose="020B0604020202020204" pitchFamily="34" charset="0"/>
              </a:rPr>
              <a:t>[</a:t>
            </a:r>
            <a:r>
              <a:rPr lang="zh-CN" altLang="en-US" sz="1400" spc="35" dirty="0">
                <a:latin typeface="Arial" panose="020B0604020202020204" pitchFamily="34" charset="0"/>
                <a:cs typeface="Arial" panose="020B0604020202020204" pitchFamily="34" charset="0"/>
              </a:rPr>
              <a:t>软腭辅音</a:t>
            </a:r>
            <a:r>
              <a:rPr sz="1400" spc="45"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a:t>
            </a:r>
            <a:r>
              <a:rPr sz="600" spc="-5" dirty="0">
                <a:latin typeface="Arial"/>
                <a:cs typeface="Arial"/>
              </a:rPr>
              <a:t>Natural Classes </a:t>
            </a:r>
            <a:r>
              <a:rPr sz="600" spc="-5" dirty="0">
                <a:solidFill>
                  <a:srgbClr val="606074"/>
                </a:solidFill>
                <a:latin typeface="Arial"/>
                <a:cs typeface="Arial"/>
              </a:rPr>
              <a:t>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42401"/>
          </a:xfrm>
          <a:prstGeom prst="rect">
            <a:avLst/>
          </a:prstGeom>
          <a:solidFill>
            <a:srgbClr val="D6D6EF"/>
          </a:solidFill>
        </p:spPr>
        <p:txBody>
          <a:bodyPr vert="horz" wrap="square" lIns="0" tIns="26670" rIns="0" bIns="0" rtlCol="0">
            <a:spAutoFit/>
          </a:bodyPr>
          <a:lstStyle/>
          <a:p>
            <a:pPr marL="465455">
              <a:lnSpc>
                <a:spcPct val="100000"/>
              </a:lnSpc>
              <a:spcBef>
                <a:spcPts val="210"/>
              </a:spcBef>
            </a:pPr>
            <a:r>
              <a:rPr lang="zh-CN" altLang="en-US" spc="10" dirty="0"/>
              <a:t>优化规则：</a:t>
            </a:r>
            <a:r>
              <a:rPr lang="el-GR" altLang="zh-CN" dirty="0"/>
              <a:t> α</a:t>
            </a:r>
            <a:r>
              <a:rPr lang="zh-CN" altLang="en-US" dirty="0"/>
              <a:t>标写法（</a:t>
            </a:r>
            <a:r>
              <a:rPr lang="el-GR" altLang="zh-CN" dirty="0"/>
              <a:t>α</a:t>
            </a:r>
            <a:r>
              <a:rPr lang="en-US" altLang="zh-CN" dirty="0"/>
              <a:t>-notations</a:t>
            </a:r>
            <a:r>
              <a:rPr lang="zh-CN" altLang="en-US" dirty="0"/>
              <a:t>）</a:t>
            </a:r>
            <a:endParaRPr spc="5" dirty="0"/>
          </a:p>
        </p:txBody>
      </p:sp>
      <p:sp>
        <p:nvSpPr>
          <p:cNvPr id="4" name="object 4"/>
          <p:cNvSpPr txBox="1"/>
          <p:nvPr/>
        </p:nvSpPr>
        <p:spPr>
          <a:xfrm>
            <a:off x="347294" y="947481"/>
            <a:ext cx="3884295" cy="1946046"/>
          </a:xfrm>
          <a:prstGeom prst="rect">
            <a:avLst/>
          </a:prstGeom>
        </p:spPr>
        <p:txBody>
          <a:bodyPr vert="horz" wrap="square" lIns="0" tIns="17145" rIns="0" bIns="0" rtlCol="0">
            <a:spAutoFit/>
          </a:bodyPr>
          <a:lstStyle/>
          <a:p>
            <a:pPr marL="29209" algn="ctr">
              <a:lnSpc>
                <a:spcPct val="100000"/>
              </a:lnSpc>
              <a:spcBef>
                <a:spcPts val="135"/>
              </a:spcBef>
            </a:pPr>
            <a:r>
              <a:rPr lang="zh-CN" altLang="en-US" sz="1400" spc="15" dirty="0">
                <a:latin typeface="Arial" panose="020B0604020202020204" pitchFamily="34" charset="0"/>
                <a:cs typeface="Arial" panose="020B0604020202020204" pitchFamily="34" charset="0"/>
              </a:rPr>
              <a:t>能否只写一条规则？</a:t>
            </a:r>
            <a:endParaRPr sz="2550" dirty="0">
              <a:latin typeface="Arial" panose="020B0604020202020204" pitchFamily="34" charset="0"/>
              <a:cs typeface="Arial" panose="020B0604020202020204" pitchFamily="34" charset="0"/>
            </a:endParaRPr>
          </a:p>
          <a:p>
            <a:pPr marR="11430" algn="ctr">
              <a:lnSpc>
                <a:spcPct val="100000"/>
              </a:lnSpc>
              <a:tabLst>
                <a:tab pos="2383790" algn="l"/>
              </a:tabLst>
            </a:pPr>
            <a:r>
              <a:rPr sz="1400" spc="40" dirty="0">
                <a:latin typeface="Arial" panose="020B0604020202020204" pitchFamily="34" charset="0"/>
                <a:cs typeface="Arial" panose="020B0604020202020204" pitchFamily="34" charset="0"/>
              </a:rPr>
              <a:t>[</a:t>
            </a:r>
            <a:r>
              <a:rPr lang="zh-CN" altLang="en-US" sz="1400" spc="40" dirty="0">
                <a:latin typeface="Arial" panose="020B0604020202020204" pitchFamily="34" charset="0"/>
                <a:cs typeface="Arial" panose="020B0604020202020204" pitchFamily="34" charset="0"/>
              </a:rPr>
              <a:t>齿龈塞音</a:t>
            </a:r>
            <a:r>
              <a:rPr sz="1400" spc="45" dirty="0">
                <a:latin typeface="Arial" panose="020B0604020202020204" pitchFamily="34" charset="0"/>
                <a:cs typeface="Arial" panose="020B0604020202020204" pitchFamily="34" charset="0"/>
              </a:rPr>
              <a:t>] </a:t>
            </a:r>
            <a:r>
              <a:rPr sz="1400" i="1" spc="30" dirty="0">
                <a:latin typeface="Arial" panose="020B0604020202020204" pitchFamily="34" charset="0"/>
                <a:cs typeface="Arial" panose="020B0604020202020204" pitchFamily="34" charset="0"/>
              </a:rPr>
              <a:t>→</a:t>
            </a:r>
            <a:r>
              <a:rPr sz="1400" i="1" spc="-15" dirty="0">
                <a:latin typeface="Arial" panose="020B0604020202020204" pitchFamily="34" charset="0"/>
                <a:cs typeface="Arial" panose="020B0604020202020204" pitchFamily="34" charset="0"/>
              </a:rPr>
              <a:t> </a:t>
            </a:r>
            <a:r>
              <a:rPr sz="1400" spc="35" dirty="0">
                <a:latin typeface="Arial" panose="020B0604020202020204" pitchFamily="34" charset="0"/>
                <a:cs typeface="Arial" panose="020B0604020202020204" pitchFamily="34" charset="0"/>
              </a:rPr>
              <a:t>[</a:t>
            </a:r>
            <a:r>
              <a:rPr lang="el-GR" altLang="zh-CN" sz="1800" dirty="0">
                <a:latin typeface="Arial" panose="020B0604020202020204" pitchFamily="34" charset="0"/>
                <a:cs typeface="Arial" panose="020B0604020202020204" pitchFamily="34" charset="0"/>
              </a:rPr>
              <a:t>α</a:t>
            </a:r>
            <a:r>
              <a:rPr lang="zh-CN" altLang="en-US" sz="1400" spc="35" dirty="0">
                <a:latin typeface="Arial" panose="020B0604020202020204" pitchFamily="34" charset="0"/>
                <a:cs typeface="Arial" panose="020B0604020202020204" pitchFamily="34" charset="0"/>
              </a:rPr>
              <a:t>部位</a:t>
            </a:r>
            <a:r>
              <a:rPr sz="1400" spc="35" dirty="0">
                <a:latin typeface="Arial" panose="020B0604020202020204" pitchFamily="34" charset="0"/>
                <a:cs typeface="Arial" panose="020B0604020202020204" pitchFamily="34" charset="0"/>
              </a:rPr>
              <a:t>]</a:t>
            </a:r>
            <a:r>
              <a:rPr sz="1400" spc="45" dirty="0">
                <a:latin typeface="Arial" panose="020B0604020202020204" pitchFamily="34" charset="0"/>
                <a:cs typeface="Arial" panose="020B0604020202020204" pitchFamily="34" charset="0"/>
              </a:rPr>
              <a:t> </a:t>
            </a:r>
            <a:r>
              <a:rPr sz="1400" i="1" spc="65" dirty="0">
                <a:latin typeface="Arial" panose="020B0604020202020204" pitchFamily="34" charset="0"/>
                <a:cs typeface="Arial" panose="020B0604020202020204" pitchFamily="34" charset="0"/>
              </a:rPr>
              <a:t>/</a:t>
            </a:r>
            <a:r>
              <a:rPr sz="1400" i="1" u="sng" spc="65" dirty="0">
                <a:uFill>
                  <a:solidFill>
                    <a:srgbClr val="000000"/>
                  </a:solidFill>
                </a:uFill>
                <a:latin typeface="Arial" panose="020B0604020202020204" pitchFamily="34" charset="0"/>
                <a:cs typeface="Arial" panose="020B0604020202020204" pitchFamily="34" charset="0"/>
              </a:rPr>
              <a:t> </a:t>
            </a:r>
            <a:r>
              <a:rPr lang="en-US" sz="1400" i="1" u="sng" spc="65" dirty="0">
                <a:uFill>
                  <a:solidFill>
                    <a:srgbClr val="000000"/>
                  </a:solidFill>
                </a:uFill>
                <a:latin typeface="Arial" panose="020B0604020202020204" pitchFamily="34" charset="0"/>
                <a:cs typeface="Arial" panose="020B0604020202020204" pitchFamily="34" charset="0"/>
              </a:rPr>
              <a:t>  </a:t>
            </a:r>
            <a:r>
              <a:rPr sz="1400" spc="35" dirty="0">
                <a:latin typeface="Arial" panose="020B0604020202020204" pitchFamily="34" charset="0"/>
                <a:cs typeface="Arial" panose="020B0604020202020204" pitchFamily="34" charset="0"/>
              </a:rPr>
              <a:t>[</a:t>
            </a:r>
            <a:r>
              <a:rPr lang="el-GR" altLang="zh-CN" sz="1800" dirty="0">
                <a:latin typeface="Arial" panose="020B0604020202020204" pitchFamily="34" charset="0"/>
                <a:cs typeface="Arial" panose="020B0604020202020204" pitchFamily="34" charset="0"/>
              </a:rPr>
              <a:t>α</a:t>
            </a:r>
            <a:r>
              <a:rPr lang="zh-CN" altLang="en-US" sz="1400" spc="35" dirty="0">
                <a:latin typeface="Arial" panose="020B0604020202020204" pitchFamily="34" charset="0"/>
                <a:cs typeface="Arial" panose="020B0604020202020204" pitchFamily="34" charset="0"/>
              </a:rPr>
              <a:t>部位辅音</a:t>
            </a:r>
            <a:r>
              <a:rPr sz="1400" spc="45"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a:p>
            <a:pPr marL="12700">
              <a:spcBef>
                <a:spcPts val="1365"/>
              </a:spcBef>
            </a:pPr>
            <a:r>
              <a:rPr lang="zh-CN" altLang="en-US" sz="1400" spc="15" dirty="0">
                <a:latin typeface="Arial" panose="020B0604020202020204" pitchFamily="34" charset="0"/>
                <a:cs typeface="Arial" panose="020B0604020202020204" pitchFamily="34" charset="0"/>
              </a:rPr>
              <a:t>这条更抽象的规则同样把</a:t>
            </a:r>
            <a:r>
              <a:rPr sz="1400" spc="40" dirty="0">
                <a:latin typeface="Arial" panose="020B0604020202020204" pitchFamily="34" charset="0"/>
                <a:cs typeface="Arial" panose="020B0604020202020204" pitchFamily="34" charset="0"/>
              </a:rPr>
              <a:t>[n, </a:t>
            </a:r>
            <a:r>
              <a:rPr sz="1400" spc="30" dirty="0">
                <a:latin typeface="Arial" panose="020B0604020202020204" pitchFamily="34" charset="0"/>
                <a:cs typeface="Arial" panose="020B0604020202020204" pitchFamily="34" charset="0"/>
              </a:rPr>
              <a:t>t, </a:t>
            </a:r>
            <a:r>
              <a:rPr sz="1400" spc="45" dirty="0">
                <a:latin typeface="Arial" panose="020B0604020202020204" pitchFamily="34" charset="0"/>
                <a:cs typeface="Arial" panose="020B0604020202020204" pitchFamily="34" charset="0"/>
              </a:rPr>
              <a:t>d]</a:t>
            </a:r>
            <a:r>
              <a:rPr lang="zh-CN" altLang="en-US" sz="1400" spc="45" dirty="0">
                <a:latin typeface="Arial" panose="020B0604020202020204" pitchFamily="34" charset="0"/>
                <a:cs typeface="Arial" panose="020B0604020202020204" pitchFamily="34" charset="0"/>
              </a:rPr>
              <a:t>“</a:t>
            </a:r>
            <a:r>
              <a:rPr lang="zh-CN" altLang="en-US" sz="1400" spc="-85" dirty="0">
                <a:latin typeface="Arial" panose="020B0604020202020204" pitchFamily="34" charset="0"/>
                <a:cs typeface="Arial" panose="020B0604020202020204" pitchFamily="34" charset="0"/>
              </a:rPr>
              <a:t>改变”为</a:t>
            </a:r>
            <a:r>
              <a:rPr sz="1400" spc="40" dirty="0">
                <a:latin typeface="Arial" panose="020B0604020202020204" pitchFamily="34" charset="0"/>
                <a:cs typeface="Arial" panose="020B0604020202020204" pitchFamily="34" charset="0"/>
              </a:rPr>
              <a:t>[n, </a:t>
            </a:r>
            <a:r>
              <a:rPr sz="1400" spc="30" dirty="0">
                <a:latin typeface="Arial" panose="020B0604020202020204" pitchFamily="34" charset="0"/>
                <a:cs typeface="Arial" panose="020B0604020202020204" pitchFamily="34" charset="0"/>
              </a:rPr>
              <a:t>t, </a:t>
            </a:r>
            <a:r>
              <a:rPr sz="1400" spc="35" dirty="0">
                <a:latin typeface="Arial" panose="020B0604020202020204" pitchFamily="34" charset="0"/>
                <a:cs typeface="Arial" panose="020B0604020202020204" pitchFamily="34" charset="0"/>
              </a:rPr>
              <a:t>d]</a:t>
            </a:r>
            <a:r>
              <a:rPr lang="zh-CN" altLang="en-US" sz="1400" spc="35" dirty="0">
                <a:latin typeface="Arial" panose="020B0604020202020204" pitchFamily="34" charset="0"/>
                <a:cs typeface="Arial" panose="020B0604020202020204" pitchFamily="34" charset="0"/>
              </a:rPr>
              <a:t>，这样做有问题吗？</a:t>
            </a:r>
            <a:endParaRPr lang="en-US" altLang="zh-CN" sz="1400" spc="35" dirty="0">
              <a:latin typeface="Arial" panose="020B0604020202020204" pitchFamily="34" charset="0"/>
              <a:cs typeface="Arial" panose="020B0604020202020204" pitchFamily="34" charset="0"/>
            </a:endParaRPr>
          </a:p>
          <a:p>
            <a:pPr marL="12700">
              <a:spcBef>
                <a:spcPts val="1365"/>
              </a:spcBef>
            </a:pPr>
            <a:endParaRPr sz="1400" dirty="0">
              <a:latin typeface="Arial" panose="020B0604020202020204" pitchFamily="34" charset="0"/>
              <a:cs typeface="Arial" panose="020B0604020202020204" pitchFamily="34" charset="0"/>
            </a:endParaRPr>
          </a:p>
          <a:p>
            <a:pPr marL="12700" marR="521334"/>
            <a:r>
              <a:rPr lang="zh-CN" altLang="en-US" sz="1400" spc="-10" dirty="0">
                <a:latin typeface="Arial" panose="020B0604020202020204" pitchFamily="34" charset="0"/>
                <a:cs typeface="Arial" panose="020B0604020202020204" pitchFamily="34" charset="0"/>
              </a:rPr>
              <a:t>没有问题！虽然这样的规则看上去很傻，但这种高度的抽象性也是其美感之所在</a:t>
            </a:r>
            <a:endParaRPr sz="1400" dirty="0">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a:t>
            </a:r>
            <a:r>
              <a:rPr sz="600" spc="-5" dirty="0">
                <a:latin typeface="Arial"/>
                <a:cs typeface="Arial"/>
              </a:rPr>
              <a:t>Natural Classes </a:t>
            </a:r>
            <a:r>
              <a:rPr sz="600" spc="-5" dirty="0">
                <a:solidFill>
                  <a:srgbClr val="606074"/>
                </a:solidFill>
                <a:latin typeface="Arial"/>
                <a:cs typeface="Arial"/>
              </a:rPr>
              <a:t>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25730"/>
          </a:xfrm>
          <a:prstGeom prst="rect">
            <a:avLst/>
          </a:prstGeom>
          <a:solidFill>
            <a:srgbClr val="D6D6EF"/>
          </a:solidFill>
        </p:spPr>
        <p:txBody>
          <a:bodyPr vert="horz" wrap="square" lIns="0" tIns="109220" rIns="0" bIns="0" rtlCol="0">
            <a:spAutoFit/>
          </a:bodyPr>
          <a:lstStyle/>
          <a:p>
            <a:pPr marL="240665">
              <a:lnSpc>
                <a:spcPct val="100000"/>
              </a:lnSpc>
              <a:spcBef>
                <a:spcPts val="860"/>
              </a:spcBef>
            </a:pPr>
            <a:r>
              <a:rPr lang="zh-CN" altLang="en-US" sz="1400" spc="25" dirty="0"/>
              <a:t>小结：英语的一些音位过程（</a:t>
            </a:r>
            <a:r>
              <a:rPr sz="1400" spc="15" dirty="0"/>
              <a:t>Phonological</a:t>
            </a:r>
            <a:r>
              <a:rPr sz="1400" spc="-60" dirty="0"/>
              <a:t> </a:t>
            </a:r>
            <a:r>
              <a:rPr sz="1400" spc="15" dirty="0"/>
              <a:t>Processes</a:t>
            </a:r>
            <a:r>
              <a:rPr lang="zh-CN" altLang="en-US" sz="1400" spc="15" dirty="0"/>
              <a:t>）</a:t>
            </a:r>
            <a:endParaRPr sz="1400" dirty="0"/>
          </a:p>
        </p:txBody>
      </p:sp>
      <p:pic>
        <p:nvPicPr>
          <p:cNvPr id="4" name="object 4"/>
          <p:cNvPicPr/>
          <p:nvPr/>
        </p:nvPicPr>
        <p:blipFill>
          <a:blip r:embed="rId2" cstate="print"/>
          <a:stretch>
            <a:fillRect/>
          </a:stretch>
        </p:blipFill>
        <p:spPr>
          <a:xfrm>
            <a:off x="526592" y="822071"/>
            <a:ext cx="101003" cy="101003"/>
          </a:xfrm>
          <a:prstGeom prst="rect">
            <a:avLst/>
          </a:prstGeom>
        </p:spPr>
      </p:pic>
      <p:pic>
        <p:nvPicPr>
          <p:cNvPr id="5" name="object 5"/>
          <p:cNvPicPr/>
          <p:nvPr/>
        </p:nvPicPr>
        <p:blipFill>
          <a:blip r:embed="rId2" cstate="print"/>
          <a:stretch>
            <a:fillRect/>
          </a:stretch>
        </p:blipFill>
        <p:spPr>
          <a:xfrm>
            <a:off x="526592" y="1290205"/>
            <a:ext cx="101003" cy="101003"/>
          </a:xfrm>
          <a:prstGeom prst="rect">
            <a:avLst/>
          </a:prstGeom>
        </p:spPr>
      </p:pic>
      <p:pic>
        <p:nvPicPr>
          <p:cNvPr id="6" name="object 6"/>
          <p:cNvPicPr/>
          <p:nvPr/>
        </p:nvPicPr>
        <p:blipFill>
          <a:blip r:embed="rId2" cstate="print"/>
          <a:stretch>
            <a:fillRect/>
          </a:stretch>
        </p:blipFill>
        <p:spPr>
          <a:xfrm>
            <a:off x="526592" y="1758353"/>
            <a:ext cx="101003" cy="101003"/>
          </a:xfrm>
          <a:prstGeom prst="rect">
            <a:avLst/>
          </a:prstGeom>
        </p:spPr>
      </p:pic>
      <p:pic>
        <p:nvPicPr>
          <p:cNvPr id="7" name="object 7"/>
          <p:cNvPicPr/>
          <p:nvPr/>
        </p:nvPicPr>
        <p:blipFill>
          <a:blip r:embed="rId2" cstate="print"/>
          <a:stretch>
            <a:fillRect/>
          </a:stretch>
        </p:blipFill>
        <p:spPr>
          <a:xfrm>
            <a:off x="526592" y="2226500"/>
            <a:ext cx="101003" cy="101003"/>
          </a:xfrm>
          <a:prstGeom prst="rect">
            <a:avLst/>
          </a:prstGeom>
        </p:spPr>
      </p:pic>
      <p:pic>
        <p:nvPicPr>
          <p:cNvPr id="8" name="object 8"/>
          <p:cNvPicPr/>
          <p:nvPr/>
        </p:nvPicPr>
        <p:blipFill>
          <a:blip r:embed="rId2" cstate="print"/>
          <a:stretch>
            <a:fillRect/>
          </a:stretch>
        </p:blipFill>
        <p:spPr>
          <a:xfrm>
            <a:off x="526592" y="2479548"/>
            <a:ext cx="101003" cy="101003"/>
          </a:xfrm>
          <a:prstGeom prst="rect">
            <a:avLst/>
          </a:prstGeom>
        </p:spPr>
      </p:pic>
      <p:pic>
        <p:nvPicPr>
          <p:cNvPr id="9" name="object 9"/>
          <p:cNvPicPr/>
          <p:nvPr/>
        </p:nvPicPr>
        <p:blipFill>
          <a:blip r:embed="rId2" cstate="print"/>
          <a:stretch>
            <a:fillRect/>
          </a:stretch>
        </p:blipFill>
        <p:spPr>
          <a:xfrm>
            <a:off x="526592" y="2947695"/>
            <a:ext cx="101003" cy="101003"/>
          </a:xfrm>
          <a:prstGeom prst="rect">
            <a:avLst/>
          </a:prstGeom>
        </p:spPr>
      </p:pic>
      <p:sp>
        <p:nvSpPr>
          <p:cNvPr id="10" name="object 10"/>
          <p:cNvSpPr/>
          <p:nvPr/>
        </p:nvSpPr>
        <p:spPr>
          <a:xfrm>
            <a:off x="359994" y="3245967"/>
            <a:ext cx="1828800" cy="0"/>
          </a:xfrm>
          <a:custGeom>
            <a:avLst/>
            <a:gdLst/>
            <a:ahLst/>
            <a:cxnLst/>
            <a:rect l="l" t="t" r="r" b="b"/>
            <a:pathLst>
              <a:path w="1828800">
                <a:moveTo>
                  <a:pt x="0" y="0"/>
                </a:moveTo>
                <a:lnTo>
                  <a:pt x="1828800" y="0"/>
                </a:lnTo>
              </a:path>
            </a:pathLst>
          </a:custGeom>
          <a:ln w="5054">
            <a:solidFill>
              <a:srgbClr val="000000"/>
            </a:solidFill>
          </a:ln>
        </p:spPr>
        <p:txBody>
          <a:bodyPr wrap="square" lIns="0" tIns="0" rIns="0" bIns="0" rtlCol="0"/>
          <a:lstStyle/>
          <a:p>
            <a:endParaRPr/>
          </a:p>
        </p:txBody>
      </p:sp>
      <p:sp>
        <p:nvSpPr>
          <p:cNvPr id="11" name="object 11"/>
          <p:cNvSpPr txBox="1"/>
          <p:nvPr/>
        </p:nvSpPr>
        <p:spPr>
          <a:xfrm>
            <a:off x="472694" y="739775"/>
            <a:ext cx="4162120" cy="2772554"/>
          </a:xfrm>
          <a:prstGeom prst="rect">
            <a:avLst/>
          </a:prstGeom>
        </p:spPr>
        <p:txBody>
          <a:bodyPr vert="horz" wrap="square" lIns="0" tIns="15240" rIns="0" bIns="0" rtlCol="0">
            <a:spAutoFit/>
          </a:bodyPr>
          <a:lstStyle/>
          <a:p>
            <a:pPr marL="234950" marR="897890">
              <a:spcBef>
                <a:spcPts val="120"/>
              </a:spcBef>
              <a:tabLst>
                <a:tab pos="994410" algn="l"/>
              </a:tabLst>
            </a:pPr>
            <a:r>
              <a:rPr lang="zh-CN" altLang="en-US" sz="1400" spc="-15" dirty="0">
                <a:latin typeface="Arial"/>
                <a:cs typeface="Arial"/>
              </a:rPr>
              <a:t>在鼻音前元音会鼻音化</a:t>
            </a:r>
            <a:endParaRPr lang="en-US" sz="1400" spc="15" dirty="0">
              <a:latin typeface="Arial"/>
              <a:cs typeface="Arial"/>
            </a:endParaRPr>
          </a:p>
          <a:p>
            <a:pPr marL="234950" marR="897890">
              <a:spcBef>
                <a:spcPts val="120"/>
              </a:spcBef>
              <a:tabLst>
                <a:tab pos="994410" algn="l"/>
              </a:tabLst>
            </a:pPr>
            <a:r>
              <a:rPr sz="1400" spc="20" dirty="0">
                <a:latin typeface="Arial"/>
                <a:cs typeface="Arial"/>
              </a:rPr>
              <a:t>V </a:t>
            </a:r>
            <a:r>
              <a:rPr lang="zh-CN" altLang="en-US" sz="1400" spc="20" dirty="0">
                <a:solidFill>
                  <a:srgbClr val="000000"/>
                </a:solidFill>
                <a:latin typeface="Arial" panose="020B0604020202020204" pitchFamily="34" charset="0"/>
                <a:cs typeface="Arial"/>
              </a:rPr>
              <a:t>→</a:t>
            </a:r>
            <a:r>
              <a:rPr lang="en-US" altLang="zh-CN" sz="1400" spc="20" dirty="0">
                <a:solidFill>
                  <a:srgbClr val="000000"/>
                </a:solidFill>
                <a:latin typeface="Arial" panose="020B0604020202020204" pitchFamily="34" charset="0"/>
                <a:cs typeface="Arial"/>
              </a:rPr>
              <a:t>Ṽ</a:t>
            </a:r>
            <a:r>
              <a:rPr sz="2100" spc="-517" baseline="9920" dirty="0">
                <a:latin typeface="Arial"/>
                <a:cs typeface="Arial"/>
              </a:rPr>
              <a:t>   </a:t>
            </a:r>
            <a:r>
              <a:rPr sz="2100" spc="-487" baseline="9920" dirty="0">
                <a:latin typeface="Arial"/>
                <a:cs typeface="Arial"/>
              </a:rPr>
              <a:t> </a:t>
            </a:r>
            <a:r>
              <a:rPr sz="1400" spc="5" dirty="0">
                <a:latin typeface="Arial"/>
                <a:cs typeface="Arial"/>
              </a:rPr>
              <a:t>/</a:t>
            </a:r>
            <a:r>
              <a:rPr lang="zh-CN" altLang="en-US" sz="1400" u="sng" spc="5" dirty="0">
                <a:uFill>
                  <a:solidFill>
                    <a:srgbClr val="000000"/>
                  </a:solidFill>
                </a:uFill>
                <a:latin typeface="Arial"/>
                <a:cs typeface="Arial"/>
              </a:rPr>
              <a:t> 	</a:t>
            </a:r>
            <a:r>
              <a:rPr sz="1400" spc="20" dirty="0">
                <a:latin typeface="Arial"/>
                <a:cs typeface="Arial"/>
              </a:rPr>
              <a:t>N</a:t>
            </a:r>
            <a:endParaRPr lang="en-US" sz="1400" spc="5" dirty="0">
              <a:latin typeface="Arial"/>
              <a:cs typeface="Arial"/>
            </a:endParaRPr>
          </a:p>
          <a:p>
            <a:pPr marL="234950" marR="417195">
              <a:spcBef>
                <a:spcPts val="300"/>
              </a:spcBef>
              <a:tabLst>
                <a:tab pos="861694" algn="l"/>
              </a:tabLst>
            </a:pPr>
            <a:r>
              <a:rPr sz="1400" spc="5" dirty="0">
                <a:latin typeface="Arial"/>
                <a:cs typeface="Arial"/>
              </a:rPr>
              <a:t>l </a:t>
            </a:r>
            <a:r>
              <a:rPr lang="zh-CN" altLang="en-US" sz="1400" spc="5" dirty="0">
                <a:latin typeface="Arial"/>
                <a:cs typeface="Arial"/>
              </a:rPr>
              <a:t>在单词结尾变成模糊</a:t>
            </a:r>
            <a:r>
              <a:rPr lang="en-US" sz="1400" spc="-229" dirty="0">
                <a:latin typeface="Arial"/>
                <a:cs typeface="Arial"/>
              </a:rPr>
              <a:t>ɫ</a:t>
            </a:r>
            <a:r>
              <a:rPr sz="1400" spc="-229" dirty="0">
                <a:latin typeface="Arial"/>
                <a:cs typeface="Arial"/>
              </a:rPr>
              <a:t> </a:t>
            </a:r>
            <a:r>
              <a:rPr sz="1400" spc="10" dirty="0">
                <a:latin typeface="Arial"/>
                <a:cs typeface="Arial"/>
              </a:rPr>
              <a:t> </a:t>
            </a:r>
            <a:r>
              <a:rPr lang="zh-CN" altLang="en-US" sz="1400" spc="10" dirty="0">
                <a:latin typeface="Arial"/>
                <a:cs typeface="Arial"/>
              </a:rPr>
              <a:t>（</a:t>
            </a:r>
            <a:r>
              <a:rPr lang="en-US" altLang="zh-CN" sz="1400" spc="5" dirty="0">
                <a:latin typeface="Arial"/>
                <a:cs typeface="Arial"/>
              </a:rPr>
              <a:t>dark </a:t>
            </a:r>
            <a:r>
              <a:rPr lang="en-US" altLang="zh-CN" sz="1400" spc="-229" dirty="0">
                <a:latin typeface="Arial"/>
                <a:cs typeface="Arial"/>
              </a:rPr>
              <a:t>ɫ </a:t>
            </a:r>
            <a:r>
              <a:rPr lang="zh-CN" altLang="en-US" sz="1400" spc="10" dirty="0">
                <a:latin typeface="Arial"/>
                <a:cs typeface="Arial"/>
              </a:rPr>
              <a:t>）</a:t>
            </a:r>
            <a:endParaRPr lang="en-US" sz="1400" spc="10" dirty="0">
              <a:latin typeface="Arial"/>
              <a:cs typeface="Arial"/>
            </a:endParaRPr>
          </a:p>
          <a:p>
            <a:pPr marL="234950" marR="417195">
              <a:spcBef>
                <a:spcPts val="300"/>
              </a:spcBef>
              <a:tabLst>
                <a:tab pos="861694" algn="l"/>
              </a:tabLst>
            </a:pPr>
            <a:r>
              <a:rPr lang="en-US" sz="1400" spc="5" dirty="0">
                <a:latin typeface="Arial"/>
                <a:cs typeface="Arial"/>
              </a:rPr>
              <a:t>l</a:t>
            </a:r>
            <a:r>
              <a:rPr sz="1400" spc="5" dirty="0">
                <a:latin typeface="Arial"/>
                <a:cs typeface="Arial"/>
              </a:rPr>
              <a:t> </a:t>
            </a:r>
            <a:r>
              <a:rPr sz="1400" i="1" spc="30" dirty="0">
                <a:latin typeface="Arial"/>
                <a:cs typeface="Arial"/>
              </a:rPr>
              <a:t>→</a:t>
            </a:r>
            <a:r>
              <a:rPr sz="1400" i="1" spc="5" dirty="0">
                <a:latin typeface="Arial"/>
                <a:cs typeface="Arial"/>
              </a:rPr>
              <a:t> </a:t>
            </a:r>
            <a:r>
              <a:rPr lang="en-US" altLang="zh-CN" sz="1400" b="0" i="0" dirty="0">
                <a:solidFill>
                  <a:srgbClr val="000000"/>
                </a:solidFill>
                <a:effectLst/>
                <a:latin typeface="Arial" panose="020B0604020202020204" pitchFamily="34" charset="0"/>
              </a:rPr>
              <a:t>ɫ</a:t>
            </a:r>
            <a:r>
              <a:rPr sz="1400" spc="-110" dirty="0">
                <a:latin typeface="Arial"/>
                <a:cs typeface="Arial"/>
              </a:rPr>
              <a:t>/</a:t>
            </a:r>
            <a:r>
              <a:rPr sz="1400" u="sng" spc="-110" dirty="0">
                <a:uFill>
                  <a:solidFill>
                    <a:srgbClr val="000000"/>
                  </a:solidFill>
                </a:uFill>
                <a:latin typeface="Arial"/>
                <a:cs typeface="Arial"/>
              </a:rPr>
              <a:t> 	</a:t>
            </a:r>
            <a:r>
              <a:rPr sz="1400" spc="10" dirty="0">
                <a:latin typeface="Arial"/>
                <a:cs typeface="Arial"/>
              </a:rPr>
              <a:t>(C)#</a:t>
            </a:r>
            <a:r>
              <a:rPr sz="1500" spc="15" baseline="27777" dirty="0">
                <a:latin typeface="Arial"/>
                <a:cs typeface="Arial"/>
              </a:rPr>
              <a:t>2</a:t>
            </a:r>
            <a:endParaRPr sz="1500" baseline="27777" dirty="0">
              <a:latin typeface="Arial"/>
              <a:cs typeface="Arial"/>
            </a:endParaRPr>
          </a:p>
          <a:p>
            <a:pPr marL="234950" marR="219075">
              <a:spcBef>
                <a:spcPts val="150"/>
              </a:spcBef>
            </a:pPr>
            <a:r>
              <a:rPr lang="zh-CN" altLang="en-US" sz="1400" spc="10" dirty="0">
                <a:latin typeface="Arial"/>
                <a:cs typeface="Arial"/>
              </a:rPr>
              <a:t>音节开头的清声爆破音是送气音，也可能是在单词结尾</a:t>
            </a:r>
            <a:endParaRPr lang="en-US" sz="1400" spc="10" dirty="0">
              <a:latin typeface="Arial"/>
              <a:cs typeface="Arial"/>
            </a:endParaRPr>
          </a:p>
          <a:p>
            <a:pPr marL="234950" marR="219075">
              <a:spcBef>
                <a:spcPts val="150"/>
              </a:spcBef>
            </a:pPr>
            <a:r>
              <a:rPr sz="1400" spc="5" dirty="0">
                <a:latin typeface="Arial"/>
                <a:cs typeface="Arial"/>
              </a:rPr>
              <a:t>t</a:t>
            </a:r>
            <a:r>
              <a:rPr lang="zh-CN" altLang="en-US" sz="1400" spc="5" dirty="0">
                <a:latin typeface="Arial"/>
                <a:cs typeface="Arial"/>
              </a:rPr>
              <a:t>在划分音节的</a:t>
            </a:r>
            <a:r>
              <a:rPr lang="en-US" altLang="zh-CN" sz="1400" spc="5" dirty="0">
                <a:latin typeface="Arial"/>
                <a:cs typeface="Arial"/>
              </a:rPr>
              <a:t>    </a:t>
            </a:r>
            <a:r>
              <a:rPr lang="zh-CN" altLang="en-US" sz="1400" spc="5" dirty="0">
                <a:solidFill>
                  <a:srgbClr val="000000"/>
                </a:solidFill>
                <a:latin typeface="Arial" panose="020B0604020202020204" pitchFamily="34" charset="0"/>
                <a:cs typeface="Arial"/>
              </a:rPr>
              <a:t>前会</a:t>
            </a:r>
            <a:r>
              <a:rPr lang="zh-CN" altLang="en-US" sz="1400" spc="5" dirty="0">
                <a:latin typeface="Arial"/>
                <a:cs typeface="Arial"/>
              </a:rPr>
              <a:t>喉音化</a:t>
            </a:r>
            <a:endParaRPr sz="1400" dirty="0">
              <a:latin typeface="Arial"/>
              <a:cs typeface="Arial"/>
            </a:endParaRPr>
          </a:p>
          <a:p>
            <a:pPr marL="234950" marR="55880">
              <a:spcBef>
                <a:spcPts val="150"/>
              </a:spcBef>
            </a:pPr>
            <a:r>
              <a:rPr lang="zh-CN" altLang="en-US" sz="1400" spc="15" dirty="0">
                <a:latin typeface="Arial"/>
                <a:cs typeface="Arial"/>
              </a:rPr>
              <a:t>闪音</a:t>
            </a:r>
            <a:r>
              <a:rPr sz="1400" spc="5" dirty="0">
                <a:latin typeface="Arial"/>
                <a:cs typeface="Arial"/>
              </a:rPr>
              <a:t>t</a:t>
            </a:r>
            <a:r>
              <a:rPr lang="zh-CN" altLang="en-US" sz="1400" spc="5" dirty="0">
                <a:latin typeface="Arial"/>
                <a:cs typeface="Arial"/>
              </a:rPr>
              <a:t>和</a:t>
            </a:r>
            <a:r>
              <a:rPr sz="1400" spc="15" dirty="0">
                <a:latin typeface="Arial"/>
                <a:cs typeface="Arial"/>
              </a:rPr>
              <a:t>d</a:t>
            </a:r>
            <a:r>
              <a:rPr lang="zh-CN" altLang="en-US" sz="1400" spc="15" dirty="0">
                <a:latin typeface="Arial"/>
                <a:cs typeface="Arial"/>
              </a:rPr>
              <a:t>（齿龈爆破音）处于元音之间，此时第一个元音是重音</a:t>
            </a:r>
            <a:endParaRPr lang="en-US" altLang="zh-CN" sz="1400" spc="15" dirty="0">
              <a:latin typeface="Arial"/>
              <a:cs typeface="Arial"/>
            </a:endParaRPr>
          </a:p>
          <a:p>
            <a:pPr marL="234950" marR="55880">
              <a:spcBef>
                <a:spcPts val="150"/>
              </a:spcBef>
            </a:pPr>
            <a:r>
              <a:rPr lang="zh-CN" altLang="en-US" sz="1400" spc="15" dirty="0">
                <a:latin typeface="Arial"/>
                <a:cs typeface="Arial"/>
              </a:rPr>
              <a:t>齿龈塞音会发生发音位置同化</a:t>
            </a:r>
            <a:endParaRPr lang="en-US" altLang="zh-CN" sz="1400" spc="15" dirty="0">
              <a:latin typeface="Arial"/>
              <a:cs typeface="Arial"/>
            </a:endParaRPr>
          </a:p>
          <a:p>
            <a:pPr marL="234950" marR="55880">
              <a:spcBef>
                <a:spcPts val="150"/>
              </a:spcBef>
            </a:pPr>
            <a:endParaRPr lang="en-US" sz="1400" spc="15" baseline="27777" dirty="0">
              <a:latin typeface="Arial"/>
              <a:cs typeface="Arial"/>
            </a:endParaRPr>
          </a:p>
          <a:p>
            <a:pPr marL="234950" marR="55880">
              <a:spcBef>
                <a:spcPts val="150"/>
              </a:spcBef>
            </a:pPr>
            <a:r>
              <a:rPr sz="1400" spc="7" baseline="27777" dirty="0">
                <a:latin typeface="Arial"/>
                <a:cs typeface="Arial"/>
              </a:rPr>
              <a:t>2</a:t>
            </a:r>
            <a:r>
              <a:rPr lang="zh-CN" altLang="en-US" sz="1400" spc="7" baseline="27777" dirty="0">
                <a:latin typeface="Arial"/>
                <a:cs typeface="Arial"/>
              </a:rPr>
              <a:t>这里的括号说明这个辅音是可选的</a:t>
            </a:r>
            <a:endParaRPr sz="1400" dirty="0">
              <a:latin typeface="Arial"/>
              <a:cs typeface="Arial"/>
            </a:endParaRPr>
          </a:p>
        </p:txBody>
      </p:sp>
      <p:pic>
        <p:nvPicPr>
          <p:cNvPr id="13" name="图片 12">
            <a:extLst>
              <a:ext uri="{FF2B5EF4-FFF2-40B4-BE49-F238E27FC236}">
                <a16:creationId xmlns:a16="http://schemas.microsoft.com/office/drawing/2014/main" id="{EF5BC459-9B9D-F9B1-CF6E-4CDAED96DB76}"/>
              </a:ext>
            </a:extLst>
          </p:cNvPr>
          <p:cNvPicPr>
            <a:picLocks noChangeAspect="1"/>
          </p:cNvPicPr>
          <p:nvPr/>
        </p:nvPicPr>
        <p:blipFill>
          <a:blip r:embed="rId3"/>
          <a:stretch>
            <a:fillRect/>
          </a:stretch>
        </p:blipFill>
        <p:spPr>
          <a:xfrm>
            <a:off x="1847850" y="2183318"/>
            <a:ext cx="158152" cy="243817"/>
          </a:xfrm>
          <a:prstGeom prst="rect">
            <a:avLst/>
          </a:prstGeom>
        </p:spPr>
      </p:pic>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a:t>
            </a:r>
            <a:r>
              <a:rPr sz="600" spc="-5" dirty="0">
                <a:latin typeface="Arial"/>
                <a:cs typeface="Arial"/>
              </a:rPr>
              <a:t>Phonological Analysis Steps </a:t>
            </a:r>
            <a:r>
              <a:rPr sz="600" spc="-5" dirty="0">
                <a:solidFill>
                  <a:srgbClr val="606074"/>
                </a:solidFill>
                <a:latin typeface="Arial"/>
                <a:cs typeface="Arial"/>
              </a:rPr>
              <a:t>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25730"/>
          </a:xfrm>
          <a:prstGeom prst="rect">
            <a:avLst/>
          </a:prstGeom>
          <a:solidFill>
            <a:srgbClr val="D6D6EF"/>
          </a:solidFill>
        </p:spPr>
        <p:txBody>
          <a:bodyPr vert="horz" wrap="square" lIns="0" tIns="109220" rIns="0" bIns="0" rtlCol="0">
            <a:spAutoFit/>
          </a:bodyPr>
          <a:lstStyle/>
          <a:p>
            <a:pPr marL="370205">
              <a:lnSpc>
                <a:spcPct val="100000"/>
              </a:lnSpc>
              <a:spcBef>
                <a:spcPts val="860"/>
              </a:spcBef>
            </a:pPr>
            <a:r>
              <a:rPr lang="zh-CN" altLang="en-US" sz="1400" dirty="0"/>
              <a:t>                       音位分析的一般步骤</a:t>
            </a:r>
            <a:endParaRPr sz="1400" dirty="0"/>
          </a:p>
        </p:txBody>
      </p:sp>
      <p:pic>
        <p:nvPicPr>
          <p:cNvPr id="4" name="object 4"/>
          <p:cNvPicPr/>
          <p:nvPr/>
        </p:nvPicPr>
        <p:blipFill>
          <a:blip r:embed="rId2" cstate="print"/>
          <a:stretch>
            <a:fillRect/>
          </a:stretch>
        </p:blipFill>
        <p:spPr>
          <a:xfrm>
            <a:off x="443928" y="1026645"/>
            <a:ext cx="176755" cy="176755"/>
          </a:xfrm>
          <a:prstGeom prst="rect">
            <a:avLst/>
          </a:prstGeom>
        </p:spPr>
      </p:pic>
      <p:sp>
        <p:nvSpPr>
          <p:cNvPr id="5" name="object 5"/>
          <p:cNvSpPr txBox="1"/>
          <p:nvPr/>
        </p:nvSpPr>
        <p:spPr>
          <a:xfrm>
            <a:off x="498500" y="1047120"/>
            <a:ext cx="6794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FFFFFF"/>
                </a:solidFill>
                <a:latin typeface="Arial"/>
                <a:cs typeface="Arial"/>
              </a:rPr>
              <a:t>1</a:t>
            </a:r>
            <a:endParaRPr sz="600">
              <a:latin typeface="Arial"/>
              <a:cs typeface="Arial"/>
            </a:endParaRPr>
          </a:p>
        </p:txBody>
      </p:sp>
      <p:sp>
        <p:nvSpPr>
          <p:cNvPr id="6" name="object 6"/>
          <p:cNvSpPr txBox="1"/>
          <p:nvPr/>
        </p:nvSpPr>
        <p:spPr>
          <a:xfrm>
            <a:off x="704100" y="947651"/>
            <a:ext cx="3963150" cy="2174954"/>
          </a:xfrm>
          <a:prstGeom prst="rect">
            <a:avLst/>
          </a:prstGeom>
        </p:spPr>
        <p:txBody>
          <a:bodyPr vert="horz" wrap="square" lIns="0" tIns="30480" rIns="0" bIns="0" rtlCol="0">
            <a:spAutoFit/>
          </a:bodyPr>
          <a:lstStyle/>
          <a:p>
            <a:pPr marL="12700" marR="320040">
              <a:spcBef>
                <a:spcPts val="240"/>
              </a:spcBef>
            </a:pPr>
            <a:r>
              <a:rPr lang="zh-CN" altLang="en-US" sz="1400" spc="15" dirty="0">
                <a:latin typeface="Arial"/>
                <a:cs typeface="Arial"/>
              </a:rPr>
              <a:t>寻找最小对立对（音位）</a:t>
            </a:r>
            <a:endParaRPr lang="en-US" sz="1400" spc="15" dirty="0">
              <a:latin typeface="Arial"/>
              <a:cs typeface="Arial"/>
            </a:endParaRPr>
          </a:p>
          <a:p>
            <a:pPr marL="12700" marR="320040">
              <a:spcBef>
                <a:spcPts val="240"/>
              </a:spcBef>
            </a:pPr>
            <a:endParaRPr lang="en-US" altLang="zh-CN" sz="1400" spc="10" dirty="0">
              <a:latin typeface="Arial"/>
              <a:cs typeface="Arial"/>
            </a:endParaRPr>
          </a:p>
          <a:p>
            <a:pPr marL="12700" marR="320040">
              <a:spcBef>
                <a:spcPts val="240"/>
              </a:spcBef>
            </a:pPr>
            <a:r>
              <a:rPr lang="zh-CN" altLang="en-US" sz="1400" spc="10" dirty="0">
                <a:latin typeface="Arial"/>
                <a:cs typeface="Arial"/>
              </a:rPr>
              <a:t>列出不同发音各自的环境</a:t>
            </a:r>
            <a:endParaRPr lang="en-US" altLang="zh-CN" sz="1400" spc="10" dirty="0">
              <a:latin typeface="Arial"/>
              <a:cs typeface="Arial"/>
            </a:endParaRPr>
          </a:p>
          <a:p>
            <a:pPr marL="12700" marR="320040">
              <a:spcBef>
                <a:spcPts val="240"/>
              </a:spcBef>
            </a:pPr>
            <a:endParaRPr lang="en-US" sz="1400" spc="10" dirty="0">
              <a:latin typeface="Arial"/>
              <a:cs typeface="Arial"/>
            </a:endParaRPr>
          </a:p>
          <a:p>
            <a:pPr marL="12700" marR="320040">
              <a:spcBef>
                <a:spcPts val="240"/>
              </a:spcBef>
            </a:pPr>
            <a:r>
              <a:rPr lang="zh-CN" altLang="en-US" sz="1400" spc="15" dirty="0">
                <a:latin typeface="Arial"/>
                <a:cs typeface="Arial"/>
              </a:rPr>
              <a:t>说明每个音位变体出现的环境</a:t>
            </a:r>
            <a:endParaRPr lang="en-US" altLang="zh-CN" sz="1400" spc="15" dirty="0">
              <a:latin typeface="Arial"/>
              <a:cs typeface="Arial"/>
            </a:endParaRPr>
          </a:p>
          <a:p>
            <a:pPr marL="12700" marR="5080">
              <a:spcBef>
                <a:spcPts val="150"/>
              </a:spcBef>
            </a:pPr>
            <a:endParaRPr lang="en-US" sz="1400" spc="20" dirty="0">
              <a:latin typeface="Arial"/>
              <a:cs typeface="Arial"/>
            </a:endParaRPr>
          </a:p>
          <a:p>
            <a:pPr marL="12700" marR="5080">
              <a:spcBef>
                <a:spcPts val="150"/>
              </a:spcBef>
            </a:pPr>
            <a:r>
              <a:rPr lang="zh-CN" altLang="en-US" sz="1400" spc="20" dirty="0">
                <a:latin typeface="Arial"/>
                <a:cs typeface="Arial"/>
              </a:rPr>
              <a:t>确定底层表征（</a:t>
            </a:r>
            <a:r>
              <a:rPr lang="en-US" altLang="zh-CN" sz="1400" spc="15" dirty="0">
                <a:latin typeface="Arial"/>
                <a:cs typeface="Arial"/>
              </a:rPr>
              <a:t>U</a:t>
            </a:r>
            <a:r>
              <a:rPr sz="1400" spc="15" dirty="0">
                <a:latin typeface="Arial"/>
                <a:cs typeface="Arial"/>
              </a:rPr>
              <a:t>nderlying</a:t>
            </a:r>
            <a:r>
              <a:rPr sz="1400" spc="-70" dirty="0">
                <a:latin typeface="Arial"/>
                <a:cs typeface="Arial"/>
              </a:rPr>
              <a:t> </a:t>
            </a:r>
            <a:r>
              <a:rPr lang="en-US" altLang="zh-CN" sz="1400" spc="15" dirty="0">
                <a:latin typeface="Arial"/>
                <a:cs typeface="Arial"/>
              </a:rPr>
              <a:t>R</a:t>
            </a:r>
            <a:r>
              <a:rPr sz="1400" spc="15" dirty="0">
                <a:latin typeface="Arial"/>
                <a:cs typeface="Arial"/>
              </a:rPr>
              <a:t>epresentation</a:t>
            </a:r>
            <a:r>
              <a:rPr lang="zh-CN" altLang="en-US" sz="1400" spc="15" dirty="0">
                <a:latin typeface="Arial"/>
                <a:cs typeface="Arial"/>
              </a:rPr>
              <a:t>）</a:t>
            </a:r>
            <a:endParaRPr lang="en-US" altLang="zh-CN" sz="1400" spc="15" dirty="0">
              <a:latin typeface="Arial"/>
              <a:cs typeface="Arial"/>
            </a:endParaRPr>
          </a:p>
          <a:p>
            <a:pPr marL="12700" marR="5080">
              <a:spcBef>
                <a:spcPts val="150"/>
              </a:spcBef>
            </a:pPr>
            <a:endParaRPr lang="en-US" altLang="zh-CN" sz="1400" spc="15" dirty="0">
              <a:latin typeface="Arial"/>
              <a:cs typeface="Arial"/>
            </a:endParaRPr>
          </a:p>
          <a:p>
            <a:pPr marL="12700" marR="5080">
              <a:spcBef>
                <a:spcPts val="150"/>
              </a:spcBef>
            </a:pPr>
            <a:r>
              <a:rPr lang="zh-CN" altLang="en-US" sz="1400" spc="15" dirty="0">
                <a:latin typeface="Arial"/>
                <a:cs typeface="Arial"/>
              </a:rPr>
              <a:t>写下可以借以推导出表层形式的规则</a:t>
            </a:r>
            <a:endParaRPr sz="1400" dirty="0">
              <a:latin typeface="Arial"/>
              <a:cs typeface="Arial"/>
            </a:endParaRPr>
          </a:p>
        </p:txBody>
      </p:sp>
      <p:pic>
        <p:nvPicPr>
          <p:cNvPr id="7" name="object 7"/>
          <p:cNvPicPr/>
          <p:nvPr/>
        </p:nvPicPr>
        <p:blipFill>
          <a:blip r:embed="rId2" cstate="print"/>
          <a:stretch>
            <a:fillRect/>
          </a:stretch>
        </p:blipFill>
        <p:spPr>
          <a:xfrm>
            <a:off x="443927" y="1474338"/>
            <a:ext cx="176755" cy="176755"/>
          </a:xfrm>
          <a:prstGeom prst="rect">
            <a:avLst/>
          </a:prstGeom>
        </p:spPr>
      </p:pic>
      <p:sp>
        <p:nvSpPr>
          <p:cNvPr id="8" name="object 8"/>
          <p:cNvSpPr txBox="1"/>
          <p:nvPr/>
        </p:nvSpPr>
        <p:spPr>
          <a:xfrm>
            <a:off x="498331" y="1504295"/>
            <a:ext cx="6794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FFFFFF"/>
                </a:solidFill>
                <a:latin typeface="Arial"/>
                <a:cs typeface="Arial"/>
              </a:rPr>
              <a:t>2</a:t>
            </a:r>
            <a:endParaRPr sz="600" dirty="0">
              <a:latin typeface="Arial"/>
              <a:cs typeface="Arial"/>
            </a:endParaRPr>
          </a:p>
        </p:txBody>
      </p:sp>
      <p:pic>
        <p:nvPicPr>
          <p:cNvPr id="9" name="object 9"/>
          <p:cNvPicPr/>
          <p:nvPr/>
        </p:nvPicPr>
        <p:blipFill>
          <a:blip r:embed="rId2" cstate="print"/>
          <a:stretch>
            <a:fillRect/>
          </a:stretch>
        </p:blipFill>
        <p:spPr>
          <a:xfrm>
            <a:off x="443925" y="1952743"/>
            <a:ext cx="176755" cy="176755"/>
          </a:xfrm>
          <a:prstGeom prst="rect">
            <a:avLst/>
          </a:prstGeom>
        </p:spPr>
      </p:pic>
      <p:sp>
        <p:nvSpPr>
          <p:cNvPr id="10" name="object 10"/>
          <p:cNvSpPr txBox="1"/>
          <p:nvPr/>
        </p:nvSpPr>
        <p:spPr>
          <a:xfrm>
            <a:off x="498647" y="1976708"/>
            <a:ext cx="6794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FFFFFF"/>
                </a:solidFill>
                <a:latin typeface="Arial"/>
                <a:cs typeface="Arial"/>
              </a:rPr>
              <a:t>3</a:t>
            </a:r>
            <a:endParaRPr sz="600" dirty="0">
              <a:latin typeface="Arial"/>
              <a:cs typeface="Arial"/>
            </a:endParaRPr>
          </a:p>
        </p:txBody>
      </p:sp>
      <p:pic>
        <p:nvPicPr>
          <p:cNvPr id="11" name="object 11"/>
          <p:cNvPicPr/>
          <p:nvPr/>
        </p:nvPicPr>
        <p:blipFill>
          <a:blip r:embed="rId2" cstate="print"/>
          <a:stretch>
            <a:fillRect/>
          </a:stretch>
        </p:blipFill>
        <p:spPr>
          <a:xfrm>
            <a:off x="443924" y="2428780"/>
            <a:ext cx="176755" cy="176755"/>
          </a:xfrm>
          <a:prstGeom prst="rect">
            <a:avLst/>
          </a:prstGeom>
        </p:spPr>
      </p:pic>
      <p:sp>
        <p:nvSpPr>
          <p:cNvPr id="12" name="object 12"/>
          <p:cNvSpPr txBox="1"/>
          <p:nvPr/>
        </p:nvSpPr>
        <p:spPr>
          <a:xfrm>
            <a:off x="498328" y="2458737"/>
            <a:ext cx="6794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FFFFFF"/>
                </a:solidFill>
                <a:latin typeface="Arial"/>
                <a:cs typeface="Arial"/>
              </a:rPr>
              <a:t>4</a:t>
            </a:r>
            <a:endParaRPr sz="600">
              <a:latin typeface="Arial"/>
              <a:cs typeface="Arial"/>
            </a:endParaRPr>
          </a:p>
        </p:txBody>
      </p:sp>
      <p:pic>
        <p:nvPicPr>
          <p:cNvPr id="13" name="object 13"/>
          <p:cNvPicPr/>
          <p:nvPr/>
        </p:nvPicPr>
        <p:blipFill>
          <a:blip r:embed="rId3" cstate="print"/>
          <a:stretch>
            <a:fillRect/>
          </a:stretch>
        </p:blipFill>
        <p:spPr>
          <a:xfrm>
            <a:off x="443925" y="2907185"/>
            <a:ext cx="176755" cy="176755"/>
          </a:xfrm>
          <a:prstGeom prst="rect">
            <a:avLst/>
          </a:prstGeom>
        </p:spPr>
      </p:pic>
      <p:sp>
        <p:nvSpPr>
          <p:cNvPr id="14" name="object 14"/>
          <p:cNvSpPr txBox="1"/>
          <p:nvPr/>
        </p:nvSpPr>
        <p:spPr>
          <a:xfrm>
            <a:off x="498331" y="2937142"/>
            <a:ext cx="6794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FFFFFF"/>
                </a:solidFill>
                <a:latin typeface="Arial"/>
                <a:cs typeface="Arial"/>
              </a:rPr>
              <a:t>5</a:t>
            </a:r>
            <a:endParaRPr sz="600">
              <a:latin typeface="Arial"/>
              <a:cs typeface="Arial"/>
            </a:endParaRP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a:t>
            </a:r>
            <a:r>
              <a:rPr sz="600" spc="-5" dirty="0">
                <a:latin typeface="Arial"/>
                <a:cs typeface="Arial"/>
              </a:rPr>
              <a:t>Phonological Analysis Steps </a:t>
            </a:r>
            <a:r>
              <a:rPr sz="600" spc="-5" dirty="0">
                <a:solidFill>
                  <a:srgbClr val="606074"/>
                </a:solidFill>
                <a:latin typeface="Arial"/>
                <a:cs typeface="Arial"/>
              </a:rPr>
              <a:t>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marL="1153795">
              <a:lnSpc>
                <a:spcPct val="100000"/>
              </a:lnSpc>
              <a:spcBef>
                <a:spcPts val="210"/>
              </a:spcBef>
            </a:pPr>
            <a:r>
              <a:rPr lang="zh-CN" altLang="en-US" spc="5" dirty="0"/>
              <a:t>        音位总表</a:t>
            </a:r>
            <a:endParaRPr dirty="0"/>
          </a:p>
        </p:txBody>
      </p:sp>
      <p:sp>
        <p:nvSpPr>
          <p:cNvPr id="4" name="object 4"/>
          <p:cNvSpPr txBox="1"/>
          <p:nvPr/>
        </p:nvSpPr>
        <p:spPr>
          <a:xfrm>
            <a:off x="347294" y="947100"/>
            <a:ext cx="3825875" cy="1480470"/>
          </a:xfrm>
          <a:prstGeom prst="rect">
            <a:avLst/>
          </a:prstGeom>
        </p:spPr>
        <p:txBody>
          <a:bodyPr vert="horz" wrap="square" lIns="0" tIns="15240" rIns="0" bIns="0" rtlCol="0">
            <a:spAutoFit/>
          </a:bodyPr>
          <a:lstStyle/>
          <a:p>
            <a:pPr marL="12700" marR="5080">
              <a:lnSpc>
                <a:spcPct val="100800"/>
              </a:lnSpc>
              <a:spcBef>
                <a:spcPts val="120"/>
              </a:spcBef>
            </a:pPr>
            <a:r>
              <a:rPr lang="zh-CN" altLang="en-US" sz="1400" spc="10" dirty="0">
                <a:latin typeface="Arial"/>
                <a:cs typeface="Arial"/>
              </a:rPr>
              <a:t>音系学家描述一门语言的首要任务之一是确定其</a:t>
            </a:r>
            <a:r>
              <a:rPr lang="zh-CN" altLang="en-US" sz="1400" spc="10" dirty="0">
                <a:solidFill>
                  <a:srgbClr val="FF0000"/>
                </a:solidFill>
                <a:latin typeface="Arial"/>
                <a:cs typeface="Arial"/>
              </a:rPr>
              <a:t>音位总表</a:t>
            </a:r>
            <a:r>
              <a:rPr lang="zh-CN" altLang="en-US" sz="1400" spc="10" dirty="0">
                <a:latin typeface="Arial"/>
                <a:cs typeface="Arial"/>
              </a:rPr>
              <a:t>（</a:t>
            </a:r>
            <a:r>
              <a:rPr lang="en-US" altLang="zh-CN" sz="1400" spc="15" dirty="0">
                <a:solidFill>
                  <a:srgbClr val="FF0000"/>
                </a:solidFill>
                <a:latin typeface="Arial"/>
                <a:cs typeface="Arial"/>
              </a:rPr>
              <a:t>phonemic  </a:t>
            </a:r>
            <a:r>
              <a:rPr lang="en-US" altLang="zh-CN" sz="1400" spc="10" dirty="0">
                <a:solidFill>
                  <a:srgbClr val="FF0000"/>
                </a:solidFill>
                <a:latin typeface="Arial"/>
                <a:cs typeface="Arial"/>
              </a:rPr>
              <a:t>inventory</a:t>
            </a:r>
            <a:r>
              <a:rPr lang="zh-CN" altLang="en-US" sz="1400" spc="10" dirty="0">
                <a:latin typeface="Arial"/>
                <a:cs typeface="Arial"/>
              </a:rPr>
              <a:t>）</a:t>
            </a:r>
            <a:endParaRPr sz="1400" dirty="0">
              <a:latin typeface="Arial"/>
              <a:cs typeface="Arial"/>
            </a:endParaRPr>
          </a:p>
          <a:p>
            <a:pPr>
              <a:lnSpc>
                <a:spcPct val="100000"/>
              </a:lnSpc>
              <a:spcBef>
                <a:spcPts val="10"/>
              </a:spcBef>
            </a:pPr>
            <a:endParaRPr sz="2550" dirty="0">
              <a:latin typeface="Arial"/>
              <a:cs typeface="Arial"/>
            </a:endParaRPr>
          </a:p>
          <a:p>
            <a:pPr marL="12700" marR="6985">
              <a:lnSpc>
                <a:spcPct val="100800"/>
              </a:lnSpc>
            </a:pPr>
            <a:r>
              <a:rPr lang="zh-CN" altLang="en-US" sz="1400" spc="10" dirty="0">
                <a:latin typeface="Arial"/>
                <a:cs typeface="Arial"/>
              </a:rPr>
              <a:t>也就是说，这门语言使用哪些语音，这些语音中有哪些</a:t>
            </a:r>
            <a:r>
              <a:rPr lang="zh-CN" altLang="en-US" sz="1400" spc="10" dirty="0">
                <a:solidFill>
                  <a:srgbClr val="FF0000"/>
                </a:solidFill>
                <a:latin typeface="Arial"/>
                <a:cs typeface="Arial"/>
              </a:rPr>
              <a:t>对立</a:t>
            </a:r>
            <a:r>
              <a:rPr lang="zh-CN" altLang="en-US" sz="1400" spc="10" dirty="0">
                <a:latin typeface="Arial"/>
                <a:cs typeface="Arial"/>
              </a:rPr>
              <a:t>（</a:t>
            </a:r>
            <a:r>
              <a:rPr lang="en-US" altLang="zh-CN" sz="1400" spc="10" dirty="0">
                <a:solidFill>
                  <a:srgbClr val="FF0000"/>
                </a:solidFill>
                <a:latin typeface="Arial"/>
                <a:cs typeface="Arial"/>
              </a:rPr>
              <a:t>contrastive</a:t>
            </a:r>
            <a:r>
              <a:rPr lang="zh-CN" altLang="en-US" sz="1400" spc="10" dirty="0">
                <a:latin typeface="Arial"/>
                <a:cs typeface="Arial"/>
              </a:rPr>
              <a:t>）区别，即哪些语音在音系学上是（不）相等的</a:t>
            </a:r>
            <a:endParaRPr sz="1400" dirty="0">
              <a:latin typeface="Arial"/>
              <a:cs typeface="Arial"/>
            </a:endParaRP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a:t>
            </a:r>
            <a:r>
              <a:rPr sz="600" spc="-5" dirty="0">
                <a:latin typeface="Arial"/>
                <a:cs typeface="Arial"/>
              </a:rPr>
              <a:t>Phonological Analysis Steps </a:t>
            </a:r>
            <a:r>
              <a:rPr sz="600" spc="-5" dirty="0">
                <a:solidFill>
                  <a:srgbClr val="606074"/>
                </a:solidFill>
                <a:latin typeface="Arial"/>
                <a:cs typeface="Arial"/>
              </a:rPr>
              <a:t>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5" dirty="0"/>
              <a:t>方法论</a:t>
            </a:r>
            <a:endParaRPr spc="5" dirty="0"/>
          </a:p>
        </p:txBody>
      </p:sp>
      <p:sp>
        <p:nvSpPr>
          <p:cNvPr id="4" name="object 4"/>
          <p:cNvSpPr txBox="1"/>
          <p:nvPr/>
        </p:nvSpPr>
        <p:spPr>
          <a:xfrm>
            <a:off x="347294" y="691741"/>
            <a:ext cx="3584575" cy="217560"/>
          </a:xfrm>
          <a:prstGeom prst="rect">
            <a:avLst/>
          </a:prstGeom>
        </p:spPr>
        <p:txBody>
          <a:bodyPr vert="horz" wrap="square" lIns="0" tIns="15240" rIns="0" bIns="0" rtlCol="0">
            <a:spAutoFit/>
          </a:bodyPr>
          <a:lstStyle/>
          <a:p>
            <a:pPr marL="12700" marR="5080">
              <a:lnSpc>
                <a:spcPct val="100800"/>
              </a:lnSpc>
              <a:spcBef>
                <a:spcPts val="120"/>
              </a:spcBef>
            </a:pPr>
            <a:r>
              <a:rPr lang="zh-CN" altLang="en-US" sz="1400" spc="10" dirty="0">
                <a:latin typeface="Arial"/>
                <a:cs typeface="Arial"/>
              </a:rPr>
              <a:t>如何确定两个音是不是不同的音位？</a:t>
            </a:r>
            <a:endParaRPr sz="1400" dirty="0">
              <a:latin typeface="Arial"/>
              <a:cs typeface="Arial"/>
            </a:endParaRPr>
          </a:p>
        </p:txBody>
      </p:sp>
      <p:pic>
        <p:nvPicPr>
          <p:cNvPr id="5" name="object 5"/>
          <p:cNvPicPr/>
          <p:nvPr/>
        </p:nvPicPr>
        <p:blipFill>
          <a:blip r:embed="rId2" cstate="print"/>
          <a:stretch>
            <a:fillRect/>
          </a:stretch>
        </p:blipFill>
        <p:spPr>
          <a:xfrm>
            <a:off x="459816" y="1421793"/>
            <a:ext cx="176755" cy="176755"/>
          </a:xfrm>
          <a:prstGeom prst="rect">
            <a:avLst/>
          </a:prstGeom>
        </p:spPr>
      </p:pic>
      <p:sp>
        <p:nvSpPr>
          <p:cNvPr id="6" name="object 6"/>
          <p:cNvSpPr txBox="1"/>
          <p:nvPr/>
        </p:nvSpPr>
        <p:spPr>
          <a:xfrm>
            <a:off x="514388" y="1442267"/>
            <a:ext cx="6794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FFFFFF"/>
                </a:solidFill>
                <a:latin typeface="Arial"/>
                <a:cs typeface="Arial"/>
              </a:rPr>
              <a:t>1</a:t>
            </a:r>
            <a:endParaRPr sz="600">
              <a:latin typeface="Arial"/>
              <a:cs typeface="Arial"/>
            </a:endParaRPr>
          </a:p>
        </p:txBody>
      </p:sp>
      <p:sp>
        <p:nvSpPr>
          <p:cNvPr id="7" name="object 7"/>
          <p:cNvSpPr txBox="1">
            <a:spLocks noGrp="1"/>
          </p:cNvSpPr>
          <p:nvPr>
            <p:ph type="body" idx="1"/>
          </p:nvPr>
        </p:nvSpPr>
        <p:spPr>
          <a:xfrm>
            <a:off x="347294" y="778659"/>
            <a:ext cx="3915511" cy="1991673"/>
          </a:xfrm>
          <a:prstGeom prst="rect">
            <a:avLst/>
          </a:prstGeom>
        </p:spPr>
        <p:txBody>
          <a:bodyPr vert="horz" wrap="square" lIns="0" tIns="641451" rIns="0" bIns="0" rtlCol="0">
            <a:spAutoFit/>
          </a:bodyPr>
          <a:lstStyle/>
          <a:p>
            <a:pPr marL="368935" marR="368300">
              <a:spcBef>
                <a:spcPts val="180"/>
              </a:spcBef>
            </a:pPr>
            <a:r>
              <a:rPr lang="zh-CN" altLang="en-US" sz="1200" spc="-5" dirty="0"/>
              <a:t>找出两个不同的词语（或短语），其区别仅在于分别具有这两个不同的音</a:t>
            </a:r>
            <a:endParaRPr lang="en-US" altLang="zh-CN" sz="1200" spc="-5" dirty="0"/>
          </a:p>
          <a:p>
            <a:pPr marL="368935" marR="368300">
              <a:spcBef>
                <a:spcPts val="180"/>
              </a:spcBef>
            </a:pPr>
            <a:r>
              <a:rPr lang="zh-CN" altLang="en-US" sz="1200" spc="-5" dirty="0"/>
              <a:t>如果这两个词语的意义不同，那么它们就构成了一个</a:t>
            </a:r>
            <a:r>
              <a:rPr lang="zh-CN" altLang="en-US" sz="1200" spc="-5" dirty="0">
                <a:solidFill>
                  <a:srgbClr val="FF0000"/>
                </a:solidFill>
              </a:rPr>
              <a:t>最小对立对</a:t>
            </a:r>
            <a:endParaRPr lang="en-US" altLang="zh-CN" sz="1200" spc="-5" dirty="0"/>
          </a:p>
          <a:p>
            <a:pPr marL="368935" marR="368300">
              <a:spcBef>
                <a:spcPts val="180"/>
              </a:spcBef>
            </a:pPr>
            <a:r>
              <a:rPr lang="zh-CN" altLang="en-US" sz="1200" spc="-5" dirty="0"/>
              <a:t>在这种情况下，这两个音是两个独立的音位，即它们是对立的，因为把这两个音互换会得到不同的意义</a:t>
            </a:r>
            <a:endParaRPr lang="en-US" altLang="zh-CN" sz="1200" spc="-5" dirty="0"/>
          </a:p>
        </p:txBody>
      </p:sp>
      <p:pic>
        <p:nvPicPr>
          <p:cNvPr id="8" name="object 8"/>
          <p:cNvPicPr/>
          <p:nvPr/>
        </p:nvPicPr>
        <p:blipFill>
          <a:blip r:embed="rId3" cstate="print"/>
          <a:stretch>
            <a:fillRect/>
          </a:stretch>
        </p:blipFill>
        <p:spPr>
          <a:xfrm>
            <a:off x="459810" y="1829880"/>
            <a:ext cx="176755" cy="176755"/>
          </a:xfrm>
          <a:prstGeom prst="rect">
            <a:avLst/>
          </a:prstGeom>
        </p:spPr>
      </p:pic>
      <p:sp>
        <p:nvSpPr>
          <p:cNvPr id="9" name="object 9"/>
          <p:cNvSpPr txBox="1"/>
          <p:nvPr/>
        </p:nvSpPr>
        <p:spPr>
          <a:xfrm>
            <a:off x="514216" y="1856788"/>
            <a:ext cx="6794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FFFFFF"/>
                </a:solidFill>
                <a:latin typeface="Arial"/>
                <a:cs typeface="Arial"/>
              </a:rPr>
              <a:t>2</a:t>
            </a:r>
            <a:endParaRPr sz="600" dirty="0">
              <a:latin typeface="Arial"/>
              <a:cs typeface="Arial"/>
            </a:endParaRPr>
          </a:p>
        </p:txBody>
      </p:sp>
      <p:pic>
        <p:nvPicPr>
          <p:cNvPr id="10" name="object 10"/>
          <p:cNvPicPr/>
          <p:nvPr/>
        </p:nvPicPr>
        <p:blipFill>
          <a:blip r:embed="rId4" cstate="print"/>
          <a:stretch>
            <a:fillRect/>
          </a:stretch>
        </p:blipFill>
        <p:spPr>
          <a:xfrm>
            <a:off x="459810" y="2234918"/>
            <a:ext cx="176755" cy="176755"/>
          </a:xfrm>
          <a:prstGeom prst="rect">
            <a:avLst/>
          </a:prstGeom>
        </p:spPr>
      </p:pic>
      <p:sp>
        <p:nvSpPr>
          <p:cNvPr id="11" name="object 11"/>
          <p:cNvSpPr txBox="1"/>
          <p:nvPr/>
        </p:nvSpPr>
        <p:spPr>
          <a:xfrm>
            <a:off x="517573" y="2264875"/>
            <a:ext cx="6794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FFFFFF"/>
                </a:solidFill>
                <a:latin typeface="Arial"/>
                <a:cs typeface="Arial"/>
              </a:rPr>
              <a:t>3</a:t>
            </a:r>
            <a:endParaRPr sz="600" dirty="0">
              <a:latin typeface="Arial"/>
              <a:cs typeface="Arial"/>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dirty="0"/>
              <a:t>今天的学习目标</a:t>
            </a:r>
          </a:p>
        </p:txBody>
      </p:sp>
      <p:pic>
        <p:nvPicPr>
          <p:cNvPr id="4" name="object 4"/>
          <p:cNvPicPr/>
          <p:nvPr/>
        </p:nvPicPr>
        <p:blipFill>
          <a:blip r:embed="rId2" cstate="print"/>
          <a:stretch>
            <a:fillRect/>
          </a:stretch>
        </p:blipFill>
        <p:spPr>
          <a:xfrm>
            <a:off x="526592" y="696302"/>
            <a:ext cx="101003" cy="101003"/>
          </a:xfrm>
          <a:prstGeom prst="rect">
            <a:avLst/>
          </a:prstGeom>
        </p:spPr>
      </p:pic>
      <p:pic>
        <p:nvPicPr>
          <p:cNvPr id="5" name="object 5"/>
          <p:cNvPicPr/>
          <p:nvPr/>
        </p:nvPicPr>
        <p:blipFill>
          <a:blip r:embed="rId3" cstate="print"/>
          <a:stretch>
            <a:fillRect/>
          </a:stretch>
        </p:blipFill>
        <p:spPr>
          <a:xfrm>
            <a:off x="903020" y="918362"/>
            <a:ext cx="81381" cy="81381"/>
          </a:xfrm>
          <a:prstGeom prst="rect">
            <a:avLst/>
          </a:prstGeom>
        </p:spPr>
      </p:pic>
      <p:pic>
        <p:nvPicPr>
          <p:cNvPr id="6" name="object 6"/>
          <p:cNvPicPr/>
          <p:nvPr/>
        </p:nvPicPr>
        <p:blipFill>
          <a:blip r:embed="rId3" cstate="print"/>
          <a:stretch>
            <a:fillRect/>
          </a:stretch>
        </p:blipFill>
        <p:spPr>
          <a:xfrm>
            <a:off x="903020" y="1095489"/>
            <a:ext cx="81381" cy="81381"/>
          </a:xfrm>
          <a:prstGeom prst="rect">
            <a:avLst/>
          </a:prstGeom>
        </p:spPr>
      </p:pic>
      <p:pic>
        <p:nvPicPr>
          <p:cNvPr id="7" name="object 7"/>
          <p:cNvPicPr/>
          <p:nvPr/>
        </p:nvPicPr>
        <p:blipFill>
          <a:blip r:embed="rId3" cstate="print"/>
          <a:stretch>
            <a:fillRect/>
          </a:stretch>
        </p:blipFill>
        <p:spPr>
          <a:xfrm>
            <a:off x="903020" y="1449768"/>
            <a:ext cx="81381" cy="81381"/>
          </a:xfrm>
          <a:prstGeom prst="rect">
            <a:avLst/>
          </a:prstGeom>
        </p:spPr>
      </p:pic>
      <p:pic>
        <p:nvPicPr>
          <p:cNvPr id="8" name="object 8"/>
          <p:cNvPicPr/>
          <p:nvPr/>
        </p:nvPicPr>
        <p:blipFill>
          <a:blip r:embed="rId3" cstate="print"/>
          <a:stretch>
            <a:fillRect/>
          </a:stretch>
        </p:blipFill>
        <p:spPr>
          <a:xfrm>
            <a:off x="903020" y="1626908"/>
            <a:ext cx="81381" cy="81381"/>
          </a:xfrm>
          <a:prstGeom prst="rect">
            <a:avLst/>
          </a:prstGeom>
        </p:spPr>
      </p:pic>
      <p:pic>
        <p:nvPicPr>
          <p:cNvPr id="9" name="object 9"/>
          <p:cNvPicPr/>
          <p:nvPr/>
        </p:nvPicPr>
        <p:blipFill>
          <a:blip r:embed="rId4" cstate="print"/>
          <a:stretch>
            <a:fillRect/>
          </a:stretch>
        </p:blipFill>
        <p:spPr>
          <a:xfrm>
            <a:off x="526592" y="1846573"/>
            <a:ext cx="101003" cy="101003"/>
          </a:xfrm>
          <a:prstGeom prst="rect">
            <a:avLst/>
          </a:prstGeom>
        </p:spPr>
      </p:pic>
      <p:pic>
        <p:nvPicPr>
          <p:cNvPr id="10" name="object 10"/>
          <p:cNvPicPr/>
          <p:nvPr/>
        </p:nvPicPr>
        <p:blipFill>
          <a:blip r:embed="rId3" cstate="print"/>
          <a:stretch>
            <a:fillRect/>
          </a:stretch>
        </p:blipFill>
        <p:spPr>
          <a:xfrm>
            <a:off x="903020" y="2069744"/>
            <a:ext cx="81381" cy="81381"/>
          </a:xfrm>
          <a:prstGeom prst="rect">
            <a:avLst/>
          </a:prstGeom>
        </p:spPr>
      </p:pic>
      <p:pic>
        <p:nvPicPr>
          <p:cNvPr id="11" name="object 11"/>
          <p:cNvPicPr/>
          <p:nvPr/>
        </p:nvPicPr>
        <p:blipFill>
          <a:blip r:embed="rId5" cstate="print"/>
          <a:stretch>
            <a:fillRect/>
          </a:stretch>
        </p:blipFill>
        <p:spPr>
          <a:xfrm>
            <a:off x="903020" y="2246883"/>
            <a:ext cx="81381" cy="81381"/>
          </a:xfrm>
          <a:prstGeom prst="rect">
            <a:avLst/>
          </a:prstGeom>
        </p:spPr>
      </p:pic>
      <p:sp>
        <p:nvSpPr>
          <p:cNvPr id="12" name="object 12"/>
          <p:cNvSpPr txBox="1"/>
          <p:nvPr/>
        </p:nvSpPr>
        <p:spPr>
          <a:xfrm>
            <a:off x="704100" y="587935"/>
            <a:ext cx="4344150" cy="2464906"/>
          </a:xfrm>
          <a:prstGeom prst="rect">
            <a:avLst/>
          </a:prstGeom>
        </p:spPr>
        <p:txBody>
          <a:bodyPr vert="horz" wrap="square" lIns="0" tIns="33655" rIns="0" bIns="0" rtlCol="0">
            <a:spAutoFit/>
          </a:bodyPr>
          <a:lstStyle/>
          <a:p>
            <a:pPr marL="12700">
              <a:lnSpc>
                <a:spcPct val="95000"/>
              </a:lnSpc>
              <a:spcBef>
                <a:spcPts val="265"/>
              </a:spcBef>
            </a:pPr>
            <a:r>
              <a:rPr lang="zh-CN" altLang="en-US" sz="1400" spc="15" dirty="0">
                <a:latin typeface="Arial"/>
                <a:cs typeface="Arial"/>
              </a:rPr>
              <a:t>音系学基础</a:t>
            </a:r>
            <a:endParaRPr sz="1400" dirty="0">
              <a:latin typeface="Arial"/>
              <a:cs typeface="Arial"/>
            </a:endParaRPr>
          </a:p>
          <a:p>
            <a:pPr marL="368935">
              <a:lnSpc>
                <a:spcPct val="95000"/>
              </a:lnSpc>
              <a:spcBef>
                <a:spcPts val="114"/>
              </a:spcBef>
            </a:pPr>
            <a:r>
              <a:rPr lang="zh-CN" altLang="en-US" sz="1200" spc="-5" dirty="0">
                <a:latin typeface="Arial"/>
                <a:cs typeface="Arial"/>
              </a:rPr>
              <a:t>音位（</a:t>
            </a:r>
            <a:r>
              <a:rPr sz="1200" spc="-5" dirty="0">
                <a:latin typeface="Arial"/>
                <a:cs typeface="Arial"/>
              </a:rPr>
              <a:t>phoneme</a:t>
            </a:r>
            <a:r>
              <a:rPr lang="zh-CN" altLang="en-US" sz="1200" spc="-5" dirty="0">
                <a:latin typeface="Arial"/>
                <a:cs typeface="Arial"/>
              </a:rPr>
              <a:t>）和音位变体（</a:t>
            </a:r>
            <a:r>
              <a:rPr sz="1200" spc="-5" dirty="0">
                <a:latin typeface="Arial"/>
                <a:cs typeface="Arial"/>
              </a:rPr>
              <a:t>allophone</a:t>
            </a:r>
            <a:r>
              <a:rPr lang="zh-CN" altLang="en-US" sz="1200" spc="-5" dirty="0">
                <a:latin typeface="Arial"/>
                <a:cs typeface="Arial"/>
              </a:rPr>
              <a:t>）</a:t>
            </a:r>
            <a:endParaRPr sz="1200" dirty="0">
              <a:latin typeface="Arial"/>
              <a:cs typeface="Arial"/>
            </a:endParaRPr>
          </a:p>
          <a:p>
            <a:pPr marL="368935" marR="342265">
              <a:lnSpc>
                <a:spcPct val="95000"/>
              </a:lnSpc>
              <a:spcBef>
                <a:spcPts val="65"/>
              </a:spcBef>
            </a:pPr>
            <a:r>
              <a:rPr lang="zh-CN" altLang="en-US" sz="1200" spc="-10" dirty="0">
                <a:latin typeface="Arial"/>
                <a:cs typeface="Arial"/>
              </a:rPr>
              <a:t>对立分布</a:t>
            </a:r>
            <a:r>
              <a:rPr lang="en-US" altLang="zh-CN" sz="1200" spc="-10" dirty="0">
                <a:latin typeface="Arial"/>
                <a:cs typeface="Arial"/>
              </a:rPr>
              <a:t>vs</a:t>
            </a:r>
            <a:r>
              <a:rPr lang="zh-CN" altLang="en-US" sz="1200" spc="-10" dirty="0">
                <a:latin typeface="Arial"/>
                <a:cs typeface="Arial"/>
              </a:rPr>
              <a:t>互补分布</a:t>
            </a:r>
            <a:endParaRPr lang="en-US" altLang="zh-CN" sz="1200" spc="-10" dirty="0">
              <a:latin typeface="Arial"/>
              <a:cs typeface="Arial"/>
            </a:endParaRPr>
          </a:p>
          <a:p>
            <a:pPr marL="368935" marR="342265">
              <a:lnSpc>
                <a:spcPct val="95000"/>
              </a:lnSpc>
              <a:spcBef>
                <a:spcPts val="65"/>
              </a:spcBef>
            </a:pPr>
            <a:r>
              <a:rPr lang="zh-CN" altLang="en-US" sz="1200" spc="-10" dirty="0">
                <a:latin typeface="Arial"/>
                <a:cs typeface="Arial"/>
              </a:rPr>
              <a:t>（或称甄别性</a:t>
            </a:r>
            <a:r>
              <a:rPr lang="en-US" altLang="zh-CN" sz="1200" spc="-10" dirty="0">
                <a:latin typeface="Arial"/>
                <a:cs typeface="Arial"/>
              </a:rPr>
              <a:t>vs</a:t>
            </a:r>
            <a:r>
              <a:rPr lang="zh-CN" altLang="en-US" sz="1200" spc="-10" dirty="0">
                <a:latin typeface="Arial"/>
                <a:cs typeface="Arial"/>
              </a:rPr>
              <a:t>非甄别性）</a:t>
            </a:r>
            <a:r>
              <a:rPr sz="1200" spc="-5" dirty="0">
                <a:latin typeface="Arial"/>
                <a:cs typeface="Arial"/>
              </a:rPr>
              <a:t> </a:t>
            </a:r>
            <a:endParaRPr lang="en-US" sz="1200" spc="-5" dirty="0">
              <a:latin typeface="Arial"/>
              <a:cs typeface="Arial"/>
            </a:endParaRPr>
          </a:p>
          <a:p>
            <a:pPr marL="368935" marR="342265">
              <a:lnSpc>
                <a:spcPct val="95000"/>
              </a:lnSpc>
              <a:spcBef>
                <a:spcPts val="65"/>
              </a:spcBef>
            </a:pPr>
            <a:r>
              <a:rPr lang="zh-CN" altLang="en-US" sz="1200" spc="-5" dirty="0">
                <a:latin typeface="Arial"/>
                <a:cs typeface="Arial"/>
              </a:rPr>
              <a:t>最小对立对（</a:t>
            </a:r>
            <a:r>
              <a:rPr sz="1200" spc="-5" dirty="0">
                <a:latin typeface="Arial"/>
                <a:cs typeface="Arial"/>
              </a:rPr>
              <a:t>minimal</a:t>
            </a:r>
            <a:r>
              <a:rPr sz="1200" spc="-10" dirty="0">
                <a:latin typeface="Arial"/>
                <a:cs typeface="Arial"/>
              </a:rPr>
              <a:t> </a:t>
            </a:r>
            <a:r>
              <a:rPr sz="1200" spc="-5" dirty="0">
                <a:latin typeface="Arial"/>
                <a:cs typeface="Arial"/>
              </a:rPr>
              <a:t>pair</a:t>
            </a:r>
            <a:r>
              <a:rPr lang="zh-CN" altLang="en-US" sz="1200" spc="-5" dirty="0">
                <a:latin typeface="Arial"/>
                <a:cs typeface="Arial"/>
              </a:rPr>
              <a:t>）</a:t>
            </a:r>
            <a:endParaRPr sz="1200" dirty="0">
              <a:latin typeface="Arial"/>
              <a:cs typeface="Arial"/>
            </a:endParaRPr>
          </a:p>
          <a:p>
            <a:pPr marL="368935">
              <a:lnSpc>
                <a:spcPct val="95000"/>
              </a:lnSpc>
            </a:pPr>
            <a:r>
              <a:rPr lang="zh-CN" altLang="en-US" sz="1200" spc="-5" dirty="0">
                <a:latin typeface="Arial"/>
                <a:cs typeface="Arial"/>
              </a:rPr>
              <a:t>自由变体（</a:t>
            </a:r>
            <a:r>
              <a:rPr sz="1200" spc="-5" dirty="0">
                <a:latin typeface="Arial"/>
                <a:cs typeface="Arial"/>
              </a:rPr>
              <a:t>free</a:t>
            </a:r>
            <a:r>
              <a:rPr sz="1200" spc="-85" dirty="0">
                <a:latin typeface="Arial"/>
                <a:cs typeface="Arial"/>
              </a:rPr>
              <a:t> </a:t>
            </a:r>
            <a:r>
              <a:rPr sz="1200" spc="-5" dirty="0">
                <a:latin typeface="Arial"/>
                <a:cs typeface="Arial"/>
              </a:rPr>
              <a:t>variation</a:t>
            </a:r>
            <a:r>
              <a:rPr lang="zh-CN" altLang="en-US" sz="1200" spc="-5" dirty="0">
                <a:latin typeface="Arial"/>
                <a:cs typeface="Arial"/>
              </a:rPr>
              <a:t>）</a:t>
            </a:r>
            <a:endParaRPr sz="1200" dirty="0">
              <a:latin typeface="Arial"/>
              <a:cs typeface="Arial"/>
            </a:endParaRPr>
          </a:p>
          <a:p>
            <a:pPr marL="368935" marR="763270" indent="-356870">
              <a:lnSpc>
                <a:spcPct val="95000"/>
              </a:lnSpc>
              <a:spcBef>
                <a:spcPts val="225"/>
              </a:spcBef>
            </a:pPr>
            <a:r>
              <a:rPr lang="zh-CN" altLang="en-US" sz="1400" spc="15" dirty="0">
                <a:latin typeface="Arial"/>
                <a:cs typeface="Arial"/>
              </a:rPr>
              <a:t>写出基本的音位规则</a:t>
            </a:r>
            <a:endParaRPr lang="en-US" altLang="zh-CN" sz="1400" spc="15" dirty="0">
              <a:latin typeface="Arial"/>
              <a:cs typeface="Arial"/>
            </a:endParaRPr>
          </a:p>
          <a:p>
            <a:pPr marL="368935" marR="763270" indent="-356870">
              <a:lnSpc>
                <a:spcPct val="95000"/>
              </a:lnSpc>
              <a:spcBef>
                <a:spcPts val="225"/>
              </a:spcBef>
            </a:pPr>
            <a:r>
              <a:rPr lang="zh-CN" altLang="en-US" sz="1200" spc="-5" dirty="0">
                <a:latin typeface="Arial"/>
                <a:cs typeface="Arial"/>
              </a:rPr>
              <a:t>       英语中</a:t>
            </a:r>
            <a:r>
              <a:rPr lang="en-US" altLang="zh-CN" sz="1200" spc="-5" dirty="0">
                <a:latin typeface="Arial"/>
                <a:cs typeface="Arial"/>
              </a:rPr>
              <a:t>/t/</a:t>
            </a:r>
            <a:r>
              <a:rPr lang="zh-CN" altLang="en-US" sz="1200" spc="-5" dirty="0">
                <a:latin typeface="Arial"/>
                <a:cs typeface="Arial"/>
              </a:rPr>
              <a:t>的音位变体（</a:t>
            </a:r>
            <a:r>
              <a:rPr lang="en-US" altLang="zh-CN" sz="1200" spc="-5" dirty="0">
                <a:latin typeface="Arial"/>
                <a:cs typeface="Arial"/>
              </a:rPr>
              <a:t>allophonic variation</a:t>
            </a:r>
            <a:r>
              <a:rPr lang="zh-CN" altLang="en-US" sz="1200" spc="-5" dirty="0">
                <a:latin typeface="Arial"/>
                <a:cs typeface="Arial"/>
              </a:rPr>
              <a:t>）</a:t>
            </a:r>
            <a:r>
              <a:rPr sz="1200" spc="-5" dirty="0">
                <a:latin typeface="Arial"/>
                <a:cs typeface="Arial"/>
              </a:rPr>
              <a:t>  </a:t>
            </a:r>
            <a:endParaRPr lang="en-US" sz="1200" spc="-5" dirty="0">
              <a:latin typeface="Arial"/>
              <a:cs typeface="Arial"/>
            </a:endParaRPr>
          </a:p>
          <a:p>
            <a:pPr marL="368935" marR="763270" indent="-356870">
              <a:lnSpc>
                <a:spcPct val="95000"/>
              </a:lnSpc>
              <a:spcBef>
                <a:spcPts val="225"/>
              </a:spcBef>
            </a:pPr>
            <a:r>
              <a:rPr lang="en-US" sz="1200" spc="-5" dirty="0">
                <a:latin typeface="Arial"/>
                <a:cs typeface="Arial"/>
              </a:rPr>
              <a:t>        /</a:t>
            </a:r>
            <a:r>
              <a:rPr lang="en-US" altLang="zh-CN" sz="1200" spc="-5" dirty="0">
                <a:latin typeface="Arial"/>
                <a:cs typeface="Arial"/>
              </a:rPr>
              <a:t>n</a:t>
            </a:r>
            <a:r>
              <a:rPr lang="en-US" sz="1200" spc="-5" dirty="0">
                <a:latin typeface="Arial"/>
                <a:cs typeface="Arial"/>
              </a:rPr>
              <a:t>/</a:t>
            </a:r>
            <a:r>
              <a:rPr lang="zh-CN" altLang="en-US" sz="1200" spc="-5" dirty="0">
                <a:latin typeface="Arial"/>
                <a:cs typeface="Arial"/>
              </a:rPr>
              <a:t>的发音位置同化（</a:t>
            </a:r>
            <a:r>
              <a:rPr lang="en-US" sz="1200" spc="-5" dirty="0">
                <a:latin typeface="Arial"/>
                <a:cs typeface="Arial"/>
              </a:rPr>
              <a:t>place assimilation</a:t>
            </a:r>
            <a:r>
              <a:rPr lang="zh-CN" altLang="en-US" sz="1200" spc="-5" dirty="0">
                <a:latin typeface="Arial"/>
                <a:cs typeface="Arial"/>
              </a:rPr>
              <a:t>）</a:t>
            </a:r>
            <a:endParaRPr sz="1200" dirty="0">
              <a:latin typeface="Arial"/>
              <a:cs typeface="Arial"/>
            </a:endParaRPr>
          </a:p>
          <a:p>
            <a:pPr marL="12700" marR="5080">
              <a:lnSpc>
                <a:spcPct val="95000"/>
              </a:lnSpc>
              <a:spcBef>
                <a:spcPts val="240"/>
              </a:spcBef>
            </a:pPr>
            <a:r>
              <a:rPr lang="zh-CN" altLang="en-US" sz="1400" spc="10" dirty="0">
                <a:latin typeface="Arial"/>
                <a:cs typeface="Arial"/>
              </a:rPr>
              <a:t>自然类（</a:t>
            </a:r>
            <a:r>
              <a:rPr lang="en-US" altLang="zh-CN" sz="1400" spc="10" dirty="0">
                <a:latin typeface="Arial"/>
                <a:cs typeface="Arial"/>
              </a:rPr>
              <a:t>natural class</a:t>
            </a:r>
            <a:r>
              <a:rPr lang="zh-CN" altLang="en-US" sz="1400" spc="10" dirty="0">
                <a:latin typeface="Arial"/>
                <a:cs typeface="Arial"/>
              </a:rPr>
              <a:t>）与甄别性特征</a:t>
            </a:r>
            <a:endParaRPr lang="en-US" altLang="zh-CN" sz="1400" spc="15" dirty="0">
              <a:latin typeface="Arial"/>
              <a:cs typeface="Arial"/>
            </a:endParaRPr>
          </a:p>
          <a:p>
            <a:pPr marL="12700" marR="5080">
              <a:lnSpc>
                <a:spcPct val="95000"/>
              </a:lnSpc>
              <a:spcBef>
                <a:spcPts val="240"/>
              </a:spcBef>
            </a:pPr>
            <a:r>
              <a:rPr lang="zh-CN" altLang="en-US" sz="1400" spc="15" dirty="0">
                <a:latin typeface="Arial"/>
                <a:cs typeface="Arial"/>
              </a:rPr>
              <a:t>用自然类和</a:t>
            </a:r>
            <a:r>
              <a:rPr lang="el-GR" altLang="zh-CN" sz="1400" spc="15" dirty="0">
                <a:latin typeface="Arial"/>
                <a:cs typeface="Arial"/>
              </a:rPr>
              <a:t>α</a:t>
            </a:r>
            <a:r>
              <a:rPr lang="zh-CN" altLang="en-US" sz="1400" spc="15" dirty="0">
                <a:latin typeface="Arial"/>
                <a:cs typeface="Arial"/>
              </a:rPr>
              <a:t>标写法（</a:t>
            </a:r>
            <a:r>
              <a:rPr lang="el-GR" altLang="zh-CN" sz="1400" b="0" i="0" dirty="0">
                <a:solidFill>
                  <a:srgbClr val="444444"/>
                </a:solidFill>
                <a:effectLst/>
                <a:latin typeface="Arial" panose="020B0604020202020204" pitchFamily="34" charset="0"/>
              </a:rPr>
              <a:t>α</a:t>
            </a:r>
            <a:r>
              <a:rPr lang="en-US" altLang="zh-CN" sz="1400" b="0" i="0" dirty="0">
                <a:solidFill>
                  <a:srgbClr val="444444"/>
                </a:solidFill>
                <a:effectLst/>
                <a:latin typeface="Arial" panose="020B0604020202020204" pitchFamily="34" charset="0"/>
              </a:rPr>
              <a:t>-notation</a:t>
            </a:r>
            <a:r>
              <a:rPr lang="zh-CN" altLang="en-US" sz="1400" spc="15" dirty="0">
                <a:latin typeface="Arial"/>
                <a:cs typeface="Arial"/>
              </a:rPr>
              <a:t>）写出更优规则</a:t>
            </a:r>
            <a:endParaRPr lang="en-US" sz="1400" spc="20" dirty="0">
              <a:latin typeface="Arial"/>
              <a:cs typeface="Arial"/>
            </a:endParaRPr>
          </a:p>
          <a:p>
            <a:pPr marL="12700" marR="17780">
              <a:lnSpc>
                <a:spcPct val="95000"/>
              </a:lnSpc>
            </a:pPr>
            <a:r>
              <a:rPr lang="zh-CN" altLang="en-US" sz="1400" spc="20" dirty="0">
                <a:latin typeface="Arial"/>
                <a:cs typeface="Arial"/>
              </a:rPr>
              <a:t>掌握解决任何音位问题的基本步骤</a:t>
            </a:r>
            <a:endParaRPr sz="1400" dirty="0">
              <a:latin typeface="Arial"/>
              <a:cs typeface="Arial"/>
            </a:endParaRPr>
          </a:p>
        </p:txBody>
      </p:sp>
      <p:pic>
        <p:nvPicPr>
          <p:cNvPr id="13" name="object 13"/>
          <p:cNvPicPr/>
          <p:nvPr/>
        </p:nvPicPr>
        <p:blipFill>
          <a:blip r:embed="rId4" cstate="print"/>
          <a:stretch>
            <a:fillRect/>
          </a:stretch>
        </p:blipFill>
        <p:spPr>
          <a:xfrm>
            <a:off x="526592" y="2467661"/>
            <a:ext cx="101003" cy="101003"/>
          </a:xfrm>
          <a:prstGeom prst="rect">
            <a:avLst/>
          </a:prstGeom>
        </p:spPr>
      </p:pic>
      <p:pic>
        <p:nvPicPr>
          <p:cNvPr id="14" name="object 14"/>
          <p:cNvPicPr/>
          <p:nvPr/>
        </p:nvPicPr>
        <p:blipFill>
          <a:blip r:embed="rId2" cstate="print"/>
          <a:stretch>
            <a:fillRect/>
          </a:stretch>
        </p:blipFill>
        <p:spPr>
          <a:xfrm>
            <a:off x="526592" y="2682748"/>
            <a:ext cx="101003" cy="101003"/>
          </a:xfrm>
          <a:prstGeom prst="rect">
            <a:avLst/>
          </a:prstGeom>
        </p:spPr>
      </p:pic>
      <p:pic>
        <p:nvPicPr>
          <p:cNvPr id="15" name="object 15"/>
          <p:cNvPicPr/>
          <p:nvPr/>
        </p:nvPicPr>
        <p:blipFill>
          <a:blip r:embed="rId2" cstate="print"/>
          <a:stretch>
            <a:fillRect/>
          </a:stretch>
        </p:blipFill>
        <p:spPr>
          <a:xfrm>
            <a:off x="526591" y="2898792"/>
            <a:ext cx="101003" cy="101003"/>
          </a:xfrm>
          <a:prstGeom prst="rect">
            <a:avLst/>
          </a:prstGeom>
        </p:spPr>
      </p:pic>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a:t>
            </a:r>
            <a:r>
              <a:rPr sz="600" spc="-5" dirty="0">
                <a:latin typeface="Arial"/>
                <a:cs typeface="Arial"/>
              </a:rPr>
              <a:t>Phonological Analysis Steps </a:t>
            </a:r>
            <a:r>
              <a:rPr sz="600" spc="-5" dirty="0">
                <a:solidFill>
                  <a:srgbClr val="606074"/>
                </a:solidFill>
                <a:latin typeface="Arial"/>
                <a:cs typeface="Arial"/>
              </a:rPr>
              <a:t>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42401"/>
          </a:xfrm>
          <a:prstGeom prst="rect">
            <a:avLst/>
          </a:prstGeom>
          <a:solidFill>
            <a:srgbClr val="D6D6EF"/>
          </a:solidFill>
        </p:spPr>
        <p:txBody>
          <a:bodyPr vert="horz" wrap="square" lIns="0" tIns="26670" rIns="0" bIns="0" rtlCol="0">
            <a:spAutoFit/>
          </a:bodyPr>
          <a:lstStyle/>
          <a:p>
            <a:pPr marL="444500">
              <a:lnSpc>
                <a:spcPct val="100000"/>
              </a:lnSpc>
              <a:spcBef>
                <a:spcPts val="210"/>
              </a:spcBef>
            </a:pPr>
            <a:r>
              <a:rPr lang="zh-CN" altLang="en-US" spc="5" dirty="0"/>
              <a:t>  与最小对立对测试相关的事项</a:t>
            </a:r>
            <a:endParaRPr spc="5" dirty="0"/>
          </a:p>
        </p:txBody>
      </p:sp>
      <p:sp>
        <p:nvSpPr>
          <p:cNvPr id="4" name="object 4"/>
          <p:cNvSpPr txBox="1"/>
          <p:nvPr/>
        </p:nvSpPr>
        <p:spPr>
          <a:xfrm>
            <a:off x="347294" y="618309"/>
            <a:ext cx="3509645" cy="232756"/>
          </a:xfrm>
          <a:prstGeom prst="rect">
            <a:avLst/>
          </a:prstGeom>
        </p:spPr>
        <p:txBody>
          <a:bodyPr vert="horz" wrap="square" lIns="0" tIns="17145" rIns="0" bIns="0" rtlCol="0">
            <a:spAutoFit/>
          </a:bodyPr>
          <a:lstStyle/>
          <a:p>
            <a:pPr marL="12700">
              <a:lnSpc>
                <a:spcPct val="100000"/>
              </a:lnSpc>
              <a:spcBef>
                <a:spcPts val="135"/>
              </a:spcBef>
            </a:pPr>
            <a:r>
              <a:rPr lang="zh-CN" altLang="en-US" sz="1400" spc="15" dirty="0">
                <a:latin typeface="Arial"/>
                <a:cs typeface="Arial"/>
              </a:rPr>
              <a:t>英语元音音位和最小对立对</a:t>
            </a:r>
            <a:endParaRPr sz="1400" dirty="0">
              <a:latin typeface="Arial"/>
              <a:cs typeface="Arial"/>
            </a:endParaRPr>
          </a:p>
        </p:txBody>
      </p:sp>
      <p:graphicFrame>
        <p:nvGraphicFramePr>
          <p:cNvPr id="5" name="object 5"/>
          <p:cNvGraphicFramePr>
            <a:graphicFrameLocks noGrp="1"/>
          </p:cNvGraphicFramePr>
          <p:nvPr/>
        </p:nvGraphicFramePr>
        <p:xfrm>
          <a:off x="360006" y="1309192"/>
          <a:ext cx="4084318" cy="1118487"/>
        </p:xfrm>
        <a:graphic>
          <a:graphicData uri="http://schemas.openxmlformats.org/drawingml/2006/table">
            <a:tbl>
              <a:tblPr firstRow="1" bandRow="1">
                <a:tableStyleId>{2D5ABB26-0587-4C30-8999-92F81FD0307C}</a:tableStyleId>
              </a:tblPr>
              <a:tblGrid>
                <a:gridCol w="725170">
                  <a:extLst>
                    <a:ext uri="{9D8B030D-6E8A-4147-A177-3AD203B41FA5}">
                      <a16:colId xmlns:a16="http://schemas.microsoft.com/office/drawing/2014/main" val="20000"/>
                    </a:ext>
                  </a:extLst>
                </a:gridCol>
                <a:gridCol w="609599">
                  <a:extLst>
                    <a:ext uri="{9D8B030D-6E8A-4147-A177-3AD203B41FA5}">
                      <a16:colId xmlns:a16="http://schemas.microsoft.com/office/drawing/2014/main" val="20001"/>
                    </a:ext>
                  </a:extLst>
                </a:gridCol>
                <a:gridCol w="566419">
                  <a:extLst>
                    <a:ext uri="{9D8B030D-6E8A-4147-A177-3AD203B41FA5}">
                      <a16:colId xmlns:a16="http://schemas.microsoft.com/office/drawing/2014/main" val="20002"/>
                    </a:ext>
                  </a:extLst>
                </a:gridCol>
                <a:gridCol w="1042035">
                  <a:extLst>
                    <a:ext uri="{9D8B030D-6E8A-4147-A177-3AD203B41FA5}">
                      <a16:colId xmlns:a16="http://schemas.microsoft.com/office/drawing/2014/main" val="20003"/>
                    </a:ext>
                  </a:extLst>
                </a:gridCol>
                <a:gridCol w="669925">
                  <a:extLst>
                    <a:ext uri="{9D8B030D-6E8A-4147-A177-3AD203B41FA5}">
                      <a16:colId xmlns:a16="http://schemas.microsoft.com/office/drawing/2014/main" val="20004"/>
                    </a:ext>
                  </a:extLst>
                </a:gridCol>
                <a:gridCol w="471170">
                  <a:extLst>
                    <a:ext uri="{9D8B030D-6E8A-4147-A177-3AD203B41FA5}">
                      <a16:colId xmlns:a16="http://schemas.microsoft.com/office/drawing/2014/main" val="20005"/>
                    </a:ext>
                  </a:extLst>
                </a:gridCol>
              </a:tblGrid>
              <a:tr h="268560">
                <a:tc>
                  <a:txBody>
                    <a:bodyPr/>
                    <a:lstStyle/>
                    <a:p>
                      <a:pPr marL="78105">
                        <a:lnSpc>
                          <a:spcPts val="1895"/>
                        </a:lnSpc>
                      </a:pPr>
                      <a:r>
                        <a:rPr sz="1700" spc="5" dirty="0">
                          <a:latin typeface="Arial"/>
                          <a:cs typeface="Arial"/>
                        </a:rPr>
                        <a:t>“beat”</a:t>
                      </a:r>
                      <a:endParaRPr sz="1700">
                        <a:latin typeface="Arial"/>
                        <a:cs typeface="Arial"/>
                      </a:endParaRPr>
                    </a:p>
                  </a:txBody>
                  <a:tcPr marL="0" marR="0" marT="0" marB="0">
                    <a:lnL w="6350">
                      <a:solidFill>
                        <a:srgbClr val="000000"/>
                      </a:solidFill>
                      <a:prstDash val="solid"/>
                    </a:lnL>
                    <a:lnT w="6350">
                      <a:solidFill>
                        <a:srgbClr val="000000"/>
                      </a:solidFill>
                      <a:prstDash val="solid"/>
                    </a:lnT>
                  </a:tcPr>
                </a:tc>
                <a:tc>
                  <a:txBody>
                    <a:bodyPr/>
                    <a:lstStyle/>
                    <a:p>
                      <a:pPr marR="73660" algn="ctr">
                        <a:lnSpc>
                          <a:spcPts val="1895"/>
                        </a:lnSpc>
                      </a:pPr>
                      <a:r>
                        <a:rPr sz="1700" spc="40" dirty="0">
                          <a:latin typeface="PMingLiU"/>
                          <a:cs typeface="PMingLiU"/>
                        </a:rPr>
                        <a:t>[bit]</a:t>
                      </a:r>
                      <a:endParaRPr sz="1700">
                        <a:latin typeface="PMingLiU"/>
                        <a:cs typeface="PMingLiU"/>
                      </a:endParaRPr>
                    </a:p>
                  </a:txBody>
                  <a:tcPr marL="0" marR="0" marT="0" marB="0">
                    <a:lnT w="6350">
                      <a:solidFill>
                        <a:srgbClr val="000000"/>
                      </a:solidFill>
                      <a:prstDash val="solid"/>
                    </a:lnT>
                  </a:tcPr>
                </a:tc>
                <a:tc>
                  <a:txBody>
                    <a:bodyPr/>
                    <a:lstStyle/>
                    <a:p>
                      <a:pPr marL="75565">
                        <a:lnSpc>
                          <a:spcPts val="1895"/>
                        </a:lnSpc>
                      </a:pPr>
                      <a:r>
                        <a:rPr sz="1700" spc="229" dirty="0">
                          <a:latin typeface="PMingLiU"/>
                          <a:cs typeface="PMingLiU"/>
                        </a:rPr>
                        <a:t>/i/</a:t>
                      </a:r>
                      <a:endParaRPr sz="1700">
                        <a:latin typeface="PMingLiU"/>
                        <a:cs typeface="PMingLiU"/>
                      </a:endParaRPr>
                    </a:p>
                  </a:txBody>
                  <a:tcPr marL="0" marR="0" marT="0" marB="0">
                    <a:lnT w="6350">
                      <a:solidFill>
                        <a:srgbClr val="000000"/>
                      </a:solidFill>
                      <a:prstDash val="solid"/>
                    </a:lnT>
                  </a:tcPr>
                </a:tc>
                <a:tc>
                  <a:txBody>
                    <a:bodyPr/>
                    <a:lstStyle/>
                    <a:p>
                      <a:pPr marL="151765">
                        <a:lnSpc>
                          <a:spcPts val="1895"/>
                        </a:lnSpc>
                      </a:pPr>
                      <a:r>
                        <a:rPr sz="1700" spc="5" dirty="0">
                          <a:latin typeface="Arial"/>
                          <a:cs typeface="Arial"/>
                        </a:rPr>
                        <a:t>“boot”</a:t>
                      </a:r>
                      <a:endParaRPr sz="1700">
                        <a:latin typeface="Arial"/>
                        <a:cs typeface="Arial"/>
                      </a:endParaRPr>
                    </a:p>
                  </a:txBody>
                  <a:tcPr marL="0" marR="0" marT="0" marB="0">
                    <a:lnT w="6350">
                      <a:solidFill>
                        <a:srgbClr val="000000"/>
                      </a:solidFill>
                      <a:prstDash val="solid"/>
                    </a:lnT>
                  </a:tcPr>
                </a:tc>
                <a:tc>
                  <a:txBody>
                    <a:bodyPr/>
                    <a:lstStyle/>
                    <a:p>
                      <a:pPr marL="75565">
                        <a:lnSpc>
                          <a:spcPts val="1895"/>
                        </a:lnSpc>
                      </a:pPr>
                      <a:r>
                        <a:rPr sz="1700" spc="45" dirty="0">
                          <a:latin typeface="PMingLiU"/>
                          <a:cs typeface="PMingLiU"/>
                        </a:rPr>
                        <a:t>[but]</a:t>
                      </a:r>
                      <a:endParaRPr sz="1700">
                        <a:latin typeface="PMingLiU"/>
                        <a:cs typeface="PMingLiU"/>
                      </a:endParaRPr>
                    </a:p>
                  </a:txBody>
                  <a:tcPr marL="0" marR="0" marT="0" marB="0">
                    <a:lnT w="6350">
                      <a:solidFill>
                        <a:srgbClr val="000000"/>
                      </a:solidFill>
                      <a:prstDash val="solid"/>
                    </a:lnT>
                  </a:tcPr>
                </a:tc>
                <a:tc>
                  <a:txBody>
                    <a:bodyPr/>
                    <a:lstStyle/>
                    <a:p>
                      <a:pPr marR="5080" algn="ctr">
                        <a:lnSpc>
                          <a:spcPts val="1895"/>
                        </a:lnSpc>
                      </a:pPr>
                      <a:r>
                        <a:rPr sz="1700" spc="240" dirty="0">
                          <a:latin typeface="PMingLiU"/>
                          <a:cs typeface="PMingLiU"/>
                        </a:rPr>
                        <a:t>/u/</a:t>
                      </a:r>
                      <a:endParaRPr sz="1700">
                        <a:latin typeface="PMingLiU"/>
                        <a:cs typeface="PMingLiU"/>
                      </a:endParaRPr>
                    </a:p>
                  </a:txBody>
                  <a:tcPr marL="0" marR="0" marT="0" marB="0">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0"/>
                  </a:ext>
                </a:extLst>
              </a:tr>
              <a:tr h="278352">
                <a:tc>
                  <a:txBody>
                    <a:bodyPr/>
                    <a:lstStyle/>
                    <a:p>
                      <a:pPr marL="78105">
                        <a:lnSpc>
                          <a:spcPts val="1970"/>
                        </a:lnSpc>
                      </a:pPr>
                      <a:r>
                        <a:rPr sz="1700" spc="5" dirty="0">
                          <a:latin typeface="Arial"/>
                          <a:cs typeface="Arial"/>
                        </a:rPr>
                        <a:t>“bit”</a:t>
                      </a:r>
                      <a:endParaRPr sz="1700">
                        <a:latin typeface="Arial"/>
                        <a:cs typeface="Arial"/>
                      </a:endParaRPr>
                    </a:p>
                  </a:txBody>
                  <a:tcPr marL="0" marR="0" marT="0" marB="0">
                    <a:lnL w="6350">
                      <a:solidFill>
                        <a:srgbClr val="000000"/>
                      </a:solidFill>
                      <a:prstDash val="solid"/>
                    </a:lnL>
                  </a:tcPr>
                </a:tc>
                <a:tc>
                  <a:txBody>
                    <a:bodyPr/>
                    <a:lstStyle/>
                    <a:p>
                      <a:pPr marR="73025" algn="ctr">
                        <a:lnSpc>
                          <a:spcPts val="1970"/>
                        </a:lnSpc>
                      </a:pPr>
                      <a:r>
                        <a:rPr sz="1700" spc="25" dirty="0">
                          <a:latin typeface="PMingLiU"/>
                          <a:cs typeface="PMingLiU"/>
                        </a:rPr>
                        <a:t>[bIt]</a:t>
                      </a:r>
                      <a:endParaRPr sz="1700">
                        <a:latin typeface="PMingLiU"/>
                        <a:cs typeface="PMingLiU"/>
                      </a:endParaRPr>
                    </a:p>
                  </a:txBody>
                  <a:tcPr marL="0" marR="0" marT="0" marB="0"/>
                </a:tc>
                <a:tc>
                  <a:txBody>
                    <a:bodyPr/>
                    <a:lstStyle/>
                    <a:p>
                      <a:pPr marL="75565">
                        <a:lnSpc>
                          <a:spcPts val="1970"/>
                        </a:lnSpc>
                      </a:pPr>
                      <a:r>
                        <a:rPr sz="1700" spc="200" dirty="0">
                          <a:latin typeface="PMingLiU"/>
                          <a:cs typeface="PMingLiU"/>
                        </a:rPr>
                        <a:t>/I/</a:t>
                      </a:r>
                      <a:endParaRPr sz="1700">
                        <a:latin typeface="PMingLiU"/>
                        <a:cs typeface="PMingLiU"/>
                      </a:endParaRPr>
                    </a:p>
                  </a:txBody>
                  <a:tcPr marL="0" marR="0" marT="0" marB="0"/>
                </a:tc>
                <a:tc>
                  <a:txBody>
                    <a:bodyPr/>
                    <a:lstStyle/>
                    <a:p>
                      <a:pPr marL="151765">
                        <a:lnSpc>
                          <a:spcPts val="1970"/>
                        </a:lnSpc>
                      </a:pPr>
                      <a:r>
                        <a:rPr sz="1700" spc="5" dirty="0">
                          <a:latin typeface="Arial"/>
                          <a:cs typeface="Arial"/>
                        </a:rPr>
                        <a:t>“put”</a:t>
                      </a:r>
                      <a:endParaRPr sz="1700">
                        <a:latin typeface="Arial"/>
                        <a:cs typeface="Arial"/>
                      </a:endParaRPr>
                    </a:p>
                  </a:txBody>
                  <a:tcPr marL="0" marR="0" marT="0" marB="0"/>
                </a:tc>
                <a:tc>
                  <a:txBody>
                    <a:bodyPr/>
                    <a:lstStyle/>
                    <a:p>
                      <a:pPr marL="75565">
                        <a:lnSpc>
                          <a:spcPts val="1970"/>
                        </a:lnSpc>
                      </a:pPr>
                      <a:r>
                        <a:rPr sz="1700" spc="5" dirty="0">
                          <a:latin typeface="PMingLiU"/>
                          <a:cs typeface="PMingLiU"/>
                        </a:rPr>
                        <a:t>[</a:t>
                      </a:r>
                      <a:r>
                        <a:rPr sz="1700" spc="5" dirty="0">
                          <a:solidFill>
                            <a:srgbClr val="FF0000"/>
                          </a:solidFill>
                          <a:latin typeface="PMingLiU"/>
                          <a:cs typeface="PMingLiU"/>
                        </a:rPr>
                        <a:t>p</a:t>
                      </a:r>
                      <a:r>
                        <a:rPr sz="1800" spc="7" baseline="27777" dirty="0">
                          <a:solidFill>
                            <a:srgbClr val="FF0000"/>
                          </a:solidFill>
                          <a:latin typeface="PMingLiU"/>
                          <a:cs typeface="PMingLiU"/>
                        </a:rPr>
                        <a:t>h</a:t>
                      </a:r>
                      <a:r>
                        <a:rPr sz="1700" spc="5" dirty="0">
                          <a:latin typeface="PMingLiU"/>
                          <a:cs typeface="PMingLiU"/>
                        </a:rPr>
                        <a:t>Ut]</a:t>
                      </a:r>
                      <a:endParaRPr sz="1700">
                        <a:latin typeface="PMingLiU"/>
                        <a:cs typeface="PMingLiU"/>
                      </a:endParaRPr>
                    </a:p>
                  </a:txBody>
                  <a:tcPr marL="0" marR="0" marT="0" marB="0"/>
                </a:tc>
                <a:tc>
                  <a:txBody>
                    <a:bodyPr/>
                    <a:lstStyle/>
                    <a:p>
                      <a:pPr algn="ctr">
                        <a:lnSpc>
                          <a:spcPts val="1970"/>
                        </a:lnSpc>
                      </a:pPr>
                      <a:r>
                        <a:rPr sz="1700" spc="150" dirty="0">
                          <a:latin typeface="PMingLiU"/>
                          <a:cs typeface="PMingLiU"/>
                        </a:rPr>
                        <a:t>/U/</a:t>
                      </a:r>
                      <a:endParaRPr sz="1700">
                        <a:latin typeface="PMingLiU"/>
                        <a:cs typeface="PMingLiU"/>
                      </a:endParaRPr>
                    </a:p>
                  </a:txBody>
                  <a:tcPr marL="0" marR="0" marT="0" marB="0">
                    <a:lnR w="6350">
                      <a:solidFill>
                        <a:srgbClr val="000000"/>
                      </a:solidFill>
                      <a:prstDash val="solid"/>
                    </a:lnR>
                  </a:tcPr>
                </a:tc>
                <a:extLst>
                  <a:ext uri="{0D108BD9-81ED-4DB2-BD59-A6C34878D82A}">
                    <a16:rowId xmlns:a16="http://schemas.microsoft.com/office/drawing/2014/main" val="10001"/>
                  </a:ext>
                </a:extLst>
              </a:tr>
              <a:tr h="278358">
                <a:tc>
                  <a:txBody>
                    <a:bodyPr/>
                    <a:lstStyle/>
                    <a:p>
                      <a:pPr marL="78105">
                        <a:lnSpc>
                          <a:spcPts val="1970"/>
                        </a:lnSpc>
                      </a:pPr>
                      <a:r>
                        <a:rPr sz="1700" spc="5" dirty="0">
                          <a:latin typeface="Arial"/>
                          <a:cs typeface="Arial"/>
                        </a:rPr>
                        <a:t>“bet”</a:t>
                      </a:r>
                      <a:endParaRPr sz="1700">
                        <a:latin typeface="Arial"/>
                        <a:cs typeface="Arial"/>
                      </a:endParaRPr>
                    </a:p>
                  </a:txBody>
                  <a:tcPr marL="0" marR="0" marT="0" marB="0">
                    <a:lnL w="6350">
                      <a:solidFill>
                        <a:srgbClr val="000000"/>
                      </a:solidFill>
                      <a:prstDash val="solid"/>
                    </a:lnL>
                  </a:tcPr>
                </a:tc>
                <a:tc>
                  <a:txBody>
                    <a:bodyPr/>
                    <a:lstStyle/>
                    <a:p>
                      <a:pPr marR="36830" algn="ctr">
                        <a:lnSpc>
                          <a:spcPts val="1970"/>
                        </a:lnSpc>
                      </a:pPr>
                      <a:r>
                        <a:rPr sz="1700" spc="-10" dirty="0">
                          <a:latin typeface="PMingLiU"/>
                          <a:cs typeface="PMingLiU"/>
                        </a:rPr>
                        <a:t>[bEt]</a:t>
                      </a:r>
                      <a:endParaRPr sz="1700" dirty="0">
                        <a:latin typeface="PMingLiU"/>
                        <a:cs typeface="PMingLiU"/>
                      </a:endParaRPr>
                    </a:p>
                  </a:txBody>
                  <a:tcPr marL="0" marR="0" marT="0" marB="0"/>
                </a:tc>
                <a:tc>
                  <a:txBody>
                    <a:bodyPr/>
                    <a:lstStyle/>
                    <a:p>
                      <a:pPr marL="75565">
                        <a:lnSpc>
                          <a:spcPts val="1970"/>
                        </a:lnSpc>
                      </a:pPr>
                      <a:r>
                        <a:rPr sz="1700" spc="150" dirty="0">
                          <a:latin typeface="PMingLiU"/>
                          <a:cs typeface="PMingLiU"/>
                        </a:rPr>
                        <a:t>/E/</a:t>
                      </a:r>
                      <a:endParaRPr sz="1700">
                        <a:latin typeface="PMingLiU"/>
                        <a:cs typeface="PMingLiU"/>
                      </a:endParaRPr>
                    </a:p>
                  </a:txBody>
                  <a:tcPr marL="0" marR="0" marT="0" marB="0"/>
                </a:tc>
                <a:tc>
                  <a:txBody>
                    <a:bodyPr/>
                    <a:lstStyle/>
                    <a:p>
                      <a:pPr marL="151765">
                        <a:lnSpc>
                          <a:spcPts val="1970"/>
                        </a:lnSpc>
                      </a:pPr>
                      <a:r>
                        <a:rPr sz="1700" spc="5" dirty="0">
                          <a:latin typeface="Arial"/>
                          <a:cs typeface="Arial"/>
                        </a:rPr>
                        <a:t>“bought”</a:t>
                      </a:r>
                      <a:endParaRPr sz="1700">
                        <a:latin typeface="Arial"/>
                        <a:cs typeface="Arial"/>
                      </a:endParaRPr>
                    </a:p>
                  </a:txBody>
                  <a:tcPr marL="0" marR="0" marT="0" marB="0"/>
                </a:tc>
                <a:tc>
                  <a:txBody>
                    <a:bodyPr/>
                    <a:lstStyle/>
                    <a:p>
                      <a:pPr marL="75565">
                        <a:lnSpc>
                          <a:spcPts val="1970"/>
                        </a:lnSpc>
                      </a:pPr>
                      <a:r>
                        <a:rPr sz="1700" spc="-45" dirty="0">
                          <a:latin typeface="PMingLiU"/>
                          <a:cs typeface="PMingLiU"/>
                        </a:rPr>
                        <a:t>[bOt]</a:t>
                      </a:r>
                      <a:endParaRPr sz="1700">
                        <a:latin typeface="PMingLiU"/>
                        <a:cs typeface="PMingLiU"/>
                      </a:endParaRPr>
                    </a:p>
                  </a:txBody>
                  <a:tcPr marL="0" marR="0" marT="0" marB="0"/>
                </a:tc>
                <a:tc>
                  <a:txBody>
                    <a:bodyPr/>
                    <a:lstStyle/>
                    <a:p>
                      <a:pPr marR="17780" algn="ctr">
                        <a:lnSpc>
                          <a:spcPts val="1970"/>
                        </a:lnSpc>
                      </a:pPr>
                      <a:r>
                        <a:rPr sz="1700" spc="90" dirty="0">
                          <a:latin typeface="PMingLiU"/>
                          <a:cs typeface="PMingLiU"/>
                        </a:rPr>
                        <a:t>/O/</a:t>
                      </a:r>
                      <a:endParaRPr sz="1700">
                        <a:latin typeface="PMingLiU"/>
                        <a:cs typeface="PMingLiU"/>
                      </a:endParaRPr>
                    </a:p>
                  </a:txBody>
                  <a:tcPr marL="0" marR="0" marT="0" marB="0">
                    <a:lnR w="6350">
                      <a:solidFill>
                        <a:srgbClr val="000000"/>
                      </a:solidFill>
                      <a:prstDash val="solid"/>
                    </a:lnR>
                  </a:tcPr>
                </a:tc>
                <a:extLst>
                  <a:ext uri="{0D108BD9-81ED-4DB2-BD59-A6C34878D82A}">
                    <a16:rowId xmlns:a16="http://schemas.microsoft.com/office/drawing/2014/main" val="10002"/>
                  </a:ext>
                </a:extLst>
              </a:tr>
              <a:tr h="293217">
                <a:tc>
                  <a:txBody>
                    <a:bodyPr/>
                    <a:lstStyle/>
                    <a:p>
                      <a:pPr marL="78105">
                        <a:lnSpc>
                          <a:spcPts val="1970"/>
                        </a:lnSpc>
                      </a:pPr>
                      <a:r>
                        <a:rPr sz="1700" spc="5" dirty="0">
                          <a:latin typeface="Arial"/>
                          <a:cs typeface="Arial"/>
                        </a:rPr>
                        <a:t>“bat”</a:t>
                      </a:r>
                      <a:endParaRPr sz="1700">
                        <a:latin typeface="Arial"/>
                        <a:cs typeface="Arial"/>
                      </a:endParaRPr>
                    </a:p>
                  </a:txBody>
                  <a:tcPr marL="0" marR="0" marT="0" marB="0">
                    <a:lnL w="6350">
                      <a:solidFill>
                        <a:srgbClr val="000000"/>
                      </a:solidFill>
                      <a:prstDash val="solid"/>
                    </a:lnL>
                    <a:lnB w="6350">
                      <a:solidFill>
                        <a:srgbClr val="000000"/>
                      </a:solidFill>
                      <a:prstDash val="solid"/>
                    </a:lnB>
                  </a:tcPr>
                </a:tc>
                <a:tc>
                  <a:txBody>
                    <a:bodyPr/>
                    <a:lstStyle/>
                    <a:p>
                      <a:pPr algn="ctr">
                        <a:lnSpc>
                          <a:spcPts val="1970"/>
                        </a:lnSpc>
                      </a:pPr>
                      <a:r>
                        <a:rPr sz="1700" spc="20" dirty="0">
                          <a:latin typeface="PMingLiU"/>
                          <a:cs typeface="PMingLiU"/>
                        </a:rPr>
                        <a:t>[bæt]</a:t>
                      </a:r>
                      <a:endParaRPr sz="1700">
                        <a:latin typeface="PMingLiU"/>
                        <a:cs typeface="PMingLiU"/>
                      </a:endParaRPr>
                    </a:p>
                  </a:txBody>
                  <a:tcPr marL="0" marR="0" marT="0" marB="0">
                    <a:lnB w="6350">
                      <a:solidFill>
                        <a:srgbClr val="000000"/>
                      </a:solidFill>
                      <a:prstDash val="solid"/>
                    </a:lnB>
                  </a:tcPr>
                </a:tc>
                <a:tc>
                  <a:txBody>
                    <a:bodyPr/>
                    <a:lstStyle/>
                    <a:p>
                      <a:pPr marL="75565">
                        <a:lnSpc>
                          <a:spcPts val="1970"/>
                        </a:lnSpc>
                      </a:pPr>
                      <a:r>
                        <a:rPr sz="1700" spc="195" dirty="0">
                          <a:latin typeface="PMingLiU"/>
                          <a:cs typeface="PMingLiU"/>
                        </a:rPr>
                        <a:t>/æ/</a:t>
                      </a:r>
                      <a:endParaRPr sz="1700">
                        <a:latin typeface="PMingLiU"/>
                        <a:cs typeface="PMingLiU"/>
                      </a:endParaRPr>
                    </a:p>
                  </a:txBody>
                  <a:tcPr marL="0" marR="0" marT="0" marB="0">
                    <a:lnB w="6350">
                      <a:solidFill>
                        <a:srgbClr val="000000"/>
                      </a:solidFill>
                      <a:prstDash val="solid"/>
                    </a:lnB>
                  </a:tcPr>
                </a:tc>
                <a:tc>
                  <a:txBody>
                    <a:bodyPr/>
                    <a:lstStyle/>
                    <a:p>
                      <a:pPr marL="151765">
                        <a:lnSpc>
                          <a:spcPts val="1970"/>
                        </a:lnSpc>
                      </a:pPr>
                      <a:r>
                        <a:rPr sz="1700" spc="5" dirty="0">
                          <a:latin typeface="Arial"/>
                          <a:cs typeface="Arial"/>
                        </a:rPr>
                        <a:t>“bot”</a:t>
                      </a:r>
                      <a:endParaRPr sz="1700">
                        <a:latin typeface="Arial"/>
                        <a:cs typeface="Arial"/>
                      </a:endParaRPr>
                    </a:p>
                  </a:txBody>
                  <a:tcPr marL="0" marR="0" marT="0" marB="0">
                    <a:lnB w="6350">
                      <a:solidFill>
                        <a:srgbClr val="000000"/>
                      </a:solidFill>
                      <a:prstDash val="solid"/>
                    </a:lnB>
                  </a:tcPr>
                </a:tc>
                <a:tc>
                  <a:txBody>
                    <a:bodyPr/>
                    <a:lstStyle/>
                    <a:p>
                      <a:pPr marL="75565">
                        <a:lnSpc>
                          <a:spcPts val="1970"/>
                        </a:lnSpc>
                      </a:pPr>
                      <a:r>
                        <a:rPr sz="1700" spc="-25" dirty="0">
                          <a:latin typeface="PMingLiU"/>
                          <a:cs typeface="PMingLiU"/>
                        </a:rPr>
                        <a:t>[bAt]</a:t>
                      </a:r>
                      <a:endParaRPr sz="1700">
                        <a:latin typeface="PMingLiU"/>
                        <a:cs typeface="PMingLiU"/>
                      </a:endParaRPr>
                    </a:p>
                  </a:txBody>
                  <a:tcPr marL="0" marR="0" marT="0" marB="0">
                    <a:lnB w="6350">
                      <a:solidFill>
                        <a:srgbClr val="000000"/>
                      </a:solidFill>
                      <a:prstDash val="solid"/>
                    </a:lnB>
                  </a:tcPr>
                </a:tc>
                <a:tc>
                  <a:txBody>
                    <a:bodyPr/>
                    <a:lstStyle/>
                    <a:p>
                      <a:pPr marR="5080" algn="ctr">
                        <a:lnSpc>
                          <a:spcPts val="1970"/>
                        </a:lnSpc>
                      </a:pPr>
                      <a:r>
                        <a:rPr sz="1700" spc="120" dirty="0">
                          <a:latin typeface="PMingLiU"/>
                          <a:cs typeface="PMingLiU"/>
                        </a:rPr>
                        <a:t>/A/</a:t>
                      </a:r>
                      <a:endParaRPr sz="1700" dirty="0">
                        <a:latin typeface="PMingLiU"/>
                        <a:cs typeface="PMingLiU"/>
                      </a:endParaRPr>
                    </a:p>
                  </a:txBody>
                  <a:tcPr marL="0" marR="0" marT="0" marB="0">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object 6"/>
          <p:cNvSpPr txBox="1"/>
          <p:nvPr/>
        </p:nvSpPr>
        <p:spPr>
          <a:xfrm>
            <a:off x="347294" y="2587945"/>
            <a:ext cx="3756660" cy="745524"/>
          </a:xfrm>
          <a:prstGeom prst="rect">
            <a:avLst/>
          </a:prstGeom>
        </p:spPr>
        <p:txBody>
          <a:bodyPr vert="horz" wrap="square" lIns="0" tIns="58419" rIns="0" bIns="0" rtlCol="0">
            <a:spAutoFit/>
          </a:bodyPr>
          <a:lstStyle/>
          <a:p>
            <a:pPr marL="12700">
              <a:lnSpc>
                <a:spcPct val="100000"/>
              </a:lnSpc>
              <a:spcBef>
                <a:spcPts val="459"/>
              </a:spcBef>
            </a:pPr>
            <a:r>
              <a:rPr lang="zh-CN" altLang="en-US" sz="1400" dirty="0">
                <a:latin typeface="Arial"/>
                <a:cs typeface="Arial"/>
              </a:rPr>
              <a:t>这张表哪里有问题？</a:t>
            </a:r>
            <a:endParaRPr sz="1400" dirty="0">
              <a:latin typeface="Arial"/>
              <a:cs typeface="Arial"/>
            </a:endParaRPr>
          </a:p>
          <a:p>
            <a:pPr marL="12700" marR="5080">
              <a:lnSpc>
                <a:spcPct val="100800"/>
              </a:lnSpc>
              <a:spcBef>
                <a:spcPts val="355"/>
              </a:spcBef>
            </a:pPr>
            <a:r>
              <a:rPr lang="zh-CN" altLang="en-US" sz="1400" spc="10" dirty="0">
                <a:latin typeface="Arial"/>
                <a:cs typeface="Arial"/>
              </a:rPr>
              <a:t>对于你们很多人来说，哪两个词其实不能构成一个最小对立对？</a:t>
            </a:r>
            <a:endParaRPr sz="1400" dirty="0">
              <a:latin typeface="Arial"/>
              <a:cs typeface="Arial"/>
            </a:endParaRPr>
          </a:p>
        </p:txBody>
      </p:sp>
      <p:pic>
        <p:nvPicPr>
          <p:cNvPr id="8" name="图片 7">
            <a:extLst>
              <a:ext uri="{FF2B5EF4-FFF2-40B4-BE49-F238E27FC236}">
                <a16:creationId xmlns:a16="http://schemas.microsoft.com/office/drawing/2014/main" id="{78F85E88-01C2-4C58-ACFA-510154DADDC9}"/>
              </a:ext>
            </a:extLst>
          </p:cNvPr>
          <p:cNvPicPr>
            <a:picLocks noChangeAspect="1"/>
          </p:cNvPicPr>
          <p:nvPr/>
        </p:nvPicPr>
        <p:blipFill>
          <a:blip r:embed="rId2"/>
          <a:stretch>
            <a:fillRect/>
          </a:stretch>
        </p:blipFill>
        <p:spPr>
          <a:xfrm>
            <a:off x="0" y="939982"/>
            <a:ext cx="4610100" cy="1580786"/>
          </a:xfrm>
          <a:prstGeom prst="rect">
            <a:avLst/>
          </a:prstGeom>
        </p:spPr>
      </p:pic>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a:t>
            </a:r>
            <a:r>
              <a:rPr sz="600" spc="-5" dirty="0">
                <a:latin typeface="Arial"/>
                <a:cs typeface="Arial"/>
              </a:rPr>
              <a:t>Phonological Analysis Steps </a:t>
            </a:r>
            <a:r>
              <a:rPr sz="600" spc="-5" dirty="0">
                <a:solidFill>
                  <a:srgbClr val="606074"/>
                </a:solidFill>
                <a:latin typeface="Arial"/>
                <a:cs typeface="Arial"/>
              </a:rPr>
              <a:t>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marL="444500">
              <a:lnSpc>
                <a:spcPct val="100000"/>
              </a:lnSpc>
              <a:spcBef>
                <a:spcPts val="210"/>
              </a:spcBef>
            </a:pPr>
            <a:r>
              <a:rPr lang="zh-CN" altLang="en-US" spc="5" dirty="0"/>
              <a:t> 与最小对立对测试相关的事项</a:t>
            </a:r>
            <a:endParaRPr spc="5" dirty="0"/>
          </a:p>
        </p:txBody>
      </p:sp>
      <p:sp>
        <p:nvSpPr>
          <p:cNvPr id="4" name="object 4"/>
          <p:cNvSpPr txBox="1"/>
          <p:nvPr/>
        </p:nvSpPr>
        <p:spPr>
          <a:xfrm>
            <a:off x="309194" y="850796"/>
            <a:ext cx="3884295" cy="2095254"/>
          </a:xfrm>
          <a:prstGeom prst="rect">
            <a:avLst/>
          </a:prstGeom>
        </p:spPr>
        <p:txBody>
          <a:bodyPr vert="horz" wrap="square" lIns="0" tIns="15240" rIns="0" bIns="0" rtlCol="0">
            <a:spAutoFit/>
          </a:bodyPr>
          <a:lstStyle/>
          <a:p>
            <a:pPr marL="50165" marR="117475">
              <a:lnSpc>
                <a:spcPct val="100800"/>
              </a:lnSpc>
              <a:spcBef>
                <a:spcPts val="120"/>
              </a:spcBef>
            </a:pPr>
            <a:r>
              <a:rPr lang="zh-CN" altLang="en-US" sz="1400" dirty="0">
                <a:latin typeface="Arial" panose="020B0604020202020204" pitchFamily="34" charset="0"/>
                <a:cs typeface="Arial" panose="020B0604020202020204" pitchFamily="34" charset="0"/>
              </a:rPr>
              <a:t>有时候最小对立对测试可能会得到否定性结果，例如</a:t>
            </a:r>
            <a:r>
              <a:rPr lang="en-US" altLang="zh-CN" sz="1400" dirty="0">
                <a:latin typeface="Arial" panose="020B0604020202020204" pitchFamily="34" charset="0"/>
                <a:cs typeface="Arial" panose="020B0604020202020204" pitchFamily="34" charset="0"/>
              </a:rPr>
              <a:t>*[</a:t>
            </a:r>
            <a:r>
              <a:rPr lang="en-US" altLang="zh-CN" sz="1400" dirty="0" err="1">
                <a:latin typeface="Arial" panose="020B0604020202020204" pitchFamily="34" charset="0"/>
                <a:cs typeface="Arial" panose="020B0604020202020204" pitchFamily="34" charset="0"/>
              </a:rPr>
              <a:t>b</a:t>
            </a:r>
            <a:r>
              <a:rPr lang="en-US" altLang="zh-CN" sz="1400" b="0" i="0" dirty="0" err="1">
                <a:solidFill>
                  <a:srgbClr val="000000"/>
                </a:solidFill>
                <a:effectLst/>
                <a:latin typeface="Arial" panose="020B0604020202020204" pitchFamily="34" charset="0"/>
                <a:cs typeface="Arial" panose="020B0604020202020204" pitchFamily="34" charset="0"/>
              </a:rPr>
              <a:t>ʊ</a:t>
            </a:r>
            <a:r>
              <a:rPr lang="en-US" altLang="zh-CN" sz="1400" dirty="0" err="1">
                <a:latin typeface="Arial" panose="020B0604020202020204" pitchFamily="34" charset="0"/>
                <a:cs typeface="Arial" panose="020B0604020202020204" pitchFamily="34" charset="0"/>
              </a:rPr>
              <a:t>t</a:t>
            </a:r>
            <a:r>
              <a:rPr lang="en-US" altLang="zh-CN" sz="1400"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a:p>
            <a:pPr>
              <a:lnSpc>
                <a:spcPct val="100000"/>
              </a:lnSpc>
            </a:pPr>
            <a:endParaRPr sz="1900" dirty="0">
              <a:latin typeface="Arial" panose="020B0604020202020204" pitchFamily="34" charset="0"/>
              <a:cs typeface="Arial" panose="020B0604020202020204" pitchFamily="34" charset="0"/>
            </a:endParaRPr>
          </a:p>
          <a:p>
            <a:pPr marL="50800" marR="17780">
              <a:lnSpc>
                <a:spcPct val="100800"/>
              </a:lnSpc>
            </a:pPr>
            <a:r>
              <a:rPr lang="zh-CN" altLang="en-US" sz="1400" spc="15" dirty="0">
                <a:latin typeface="Arial" panose="020B0604020202020204" pitchFamily="34" charset="0"/>
                <a:cs typeface="Arial" panose="020B0604020202020204" pitchFamily="34" charset="0"/>
              </a:rPr>
              <a:t>这或许意味着存在某个</a:t>
            </a:r>
            <a:r>
              <a:rPr lang="zh-CN" altLang="en-US" sz="1400" spc="15" dirty="0">
                <a:solidFill>
                  <a:srgbClr val="FF0000"/>
                </a:solidFill>
                <a:latin typeface="Arial" panose="020B0604020202020204" pitchFamily="34" charset="0"/>
                <a:cs typeface="Arial" panose="020B0604020202020204" pitchFamily="34" charset="0"/>
              </a:rPr>
              <a:t>意外空缺</a:t>
            </a:r>
            <a:r>
              <a:rPr lang="zh-CN" altLang="en-US" sz="1400" spc="-85" dirty="0">
                <a:latin typeface="Arial" panose="020B0604020202020204" pitchFamily="34" charset="0"/>
                <a:cs typeface="Arial" panose="020B0604020202020204" pitchFamily="34" charset="0"/>
              </a:rPr>
              <a:t>（</a:t>
            </a:r>
            <a:r>
              <a:rPr sz="1400" spc="15" dirty="0">
                <a:solidFill>
                  <a:srgbClr val="FF0000"/>
                </a:solidFill>
                <a:latin typeface="Arial" panose="020B0604020202020204" pitchFamily="34" charset="0"/>
                <a:cs typeface="Arial" panose="020B0604020202020204" pitchFamily="34" charset="0"/>
              </a:rPr>
              <a:t>accidental  gap</a:t>
            </a:r>
            <a:r>
              <a:rPr lang="zh-CN" altLang="en-US" sz="1400" spc="15"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a:p>
            <a:pPr marL="50800" marR="481330">
              <a:lnSpc>
                <a:spcPct val="230900"/>
              </a:lnSpc>
            </a:pPr>
            <a:r>
              <a:rPr lang="zh-CN" altLang="en-US" sz="1400" dirty="0">
                <a:latin typeface="Arial" panose="020B0604020202020204" pitchFamily="34" charset="0"/>
                <a:cs typeface="Arial" panose="020B0604020202020204" pitchFamily="34" charset="0"/>
              </a:rPr>
              <a:t>我们只需要找到另一个最小对立对：</a:t>
            </a:r>
            <a:endParaRPr lang="en-US" sz="1400" dirty="0">
              <a:latin typeface="Arial" panose="020B0604020202020204" pitchFamily="34" charset="0"/>
              <a:cs typeface="Arial" panose="020B0604020202020204" pitchFamily="34" charset="0"/>
            </a:endParaRPr>
          </a:p>
          <a:p>
            <a:pPr marL="50800" marR="481330">
              <a:lnSpc>
                <a:spcPct val="230900"/>
              </a:lnSpc>
            </a:pPr>
            <a:r>
              <a:rPr sz="1400" spc="15" dirty="0">
                <a:latin typeface="Arial" panose="020B0604020202020204" pitchFamily="34" charset="0"/>
                <a:cs typeface="Arial" panose="020B0604020202020204" pitchFamily="34" charset="0"/>
              </a:rPr>
              <a:t>“cooed” </a:t>
            </a:r>
            <a:r>
              <a:rPr sz="1400" spc="55" dirty="0">
                <a:latin typeface="Arial" panose="020B0604020202020204" pitchFamily="34" charset="0"/>
                <a:cs typeface="Arial" panose="020B0604020202020204" pitchFamily="34" charset="0"/>
              </a:rPr>
              <a:t>[k</a:t>
            </a:r>
            <a:r>
              <a:rPr sz="1500" spc="82" baseline="27777" dirty="0">
                <a:latin typeface="Arial" panose="020B0604020202020204" pitchFamily="34" charset="0"/>
                <a:cs typeface="Arial" panose="020B0604020202020204" pitchFamily="34" charset="0"/>
              </a:rPr>
              <a:t>h</a:t>
            </a:r>
            <a:r>
              <a:rPr sz="1400" spc="55" dirty="0">
                <a:latin typeface="Arial" panose="020B0604020202020204" pitchFamily="34" charset="0"/>
                <a:cs typeface="Arial" panose="020B0604020202020204" pitchFamily="34" charset="0"/>
              </a:rPr>
              <a:t>ud] </a:t>
            </a:r>
            <a:r>
              <a:rPr sz="1400" spc="5" dirty="0">
                <a:latin typeface="Arial" panose="020B0604020202020204" pitchFamily="34" charset="0"/>
                <a:cs typeface="Arial" panose="020B0604020202020204" pitchFamily="34" charset="0"/>
              </a:rPr>
              <a:t>vs. </a:t>
            </a:r>
            <a:r>
              <a:rPr sz="1400" spc="15" dirty="0">
                <a:latin typeface="Arial" panose="020B0604020202020204" pitchFamily="34" charset="0"/>
                <a:cs typeface="Arial" panose="020B0604020202020204" pitchFamily="34" charset="0"/>
              </a:rPr>
              <a:t>“could”</a:t>
            </a:r>
            <a:r>
              <a:rPr sz="1400" spc="50" dirty="0">
                <a:latin typeface="Arial" panose="020B0604020202020204" pitchFamily="34" charset="0"/>
                <a:cs typeface="Arial" panose="020B0604020202020204" pitchFamily="34" charset="0"/>
              </a:rPr>
              <a:t> </a:t>
            </a:r>
            <a:r>
              <a:rPr sz="1400" spc="15" dirty="0">
                <a:latin typeface="Arial" panose="020B0604020202020204" pitchFamily="34" charset="0"/>
                <a:cs typeface="Arial" panose="020B0604020202020204" pitchFamily="34" charset="0"/>
              </a:rPr>
              <a:t>[</a:t>
            </a:r>
            <a:r>
              <a:rPr sz="1400" spc="15" dirty="0" err="1">
                <a:latin typeface="Arial" panose="020B0604020202020204" pitchFamily="34" charset="0"/>
                <a:cs typeface="Arial" panose="020B0604020202020204" pitchFamily="34" charset="0"/>
              </a:rPr>
              <a:t>k</a:t>
            </a:r>
            <a:r>
              <a:rPr sz="1500" spc="22" baseline="27777" dirty="0" err="1">
                <a:latin typeface="Arial" panose="020B0604020202020204" pitchFamily="34" charset="0"/>
                <a:cs typeface="Arial" panose="020B0604020202020204" pitchFamily="34" charset="0"/>
              </a:rPr>
              <a:t>h</a:t>
            </a:r>
            <a:r>
              <a:rPr lang="en-US" altLang="zh-CN" sz="1400" b="0" i="0" dirty="0" err="1">
                <a:solidFill>
                  <a:srgbClr val="000000"/>
                </a:solidFill>
                <a:effectLst/>
                <a:latin typeface="Arial" panose="020B0604020202020204" pitchFamily="34" charset="0"/>
                <a:cs typeface="Arial" panose="020B0604020202020204" pitchFamily="34" charset="0"/>
              </a:rPr>
              <a:t>ʊ</a:t>
            </a:r>
            <a:r>
              <a:rPr sz="1400" spc="15" dirty="0" err="1">
                <a:latin typeface="Arial" panose="020B0604020202020204" pitchFamily="34" charset="0"/>
                <a:cs typeface="Arial" panose="020B0604020202020204" pitchFamily="34" charset="0"/>
              </a:rPr>
              <a:t>d</a:t>
            </a:r>
            <a:r>
              <a:rPr sz="1400" spc="15"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a:t>
            </a:r>
            <a:r>
              <a:rPr sz="600" spc="-5" dirty="0">
                <a:latin typeface="Arial"/>
                <a:cs typeface="Arial"/>
              </a:rPr>
              <a:t>Phonological Analysis Steps </a:t>
            </a:r>
            <a:r>
              <a:rPr sz="600" spc="-5" dirty="0">
                <a:solidFill>
                  <a:srgbClr val="606074"/>
                </a:solidFill>
                <a:latin typeface="Arial"/>
                <a:cs typeface="Arial"/>
              </a:rPr>
              <a:t>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marL="1259205">
              <a:lnSpc>
                <a:spcPct val="100000"/>
              </a:lnSpc>
              <a:spcBef>
                <a:spcPts val="210"/>
              </a:spcBef>
            </a:pPr>
            <a:r>
              <a:rPr lang="zh-CN" altLang="en-US" spc="5" dirty="0"/>
              <a:t>近似最小对立对</a:t>
            </a:r>
            <a:endParaRPr spc="-15" dirty="0"/>
          </a:p>
        </p:txBody>
      </p:sp>
      <p:sp>
        <p:nvSpPr>
          <p:cNvPr id="4" name="object 4"/>
          <p:cNvSpPr txBox="1"/>
          <p:nvPr/>
        </p:nvSpPr>
        <p:spPr>
          <a:xfrm>
            <a:off x="321894" y="732558"/>
            <a:ext cx="3949700" cy="2551981"/>
          </a:xfrm>
          <a:prstGeom prst="rect">
            <a:avLst/>
          </a:prstGeom>
        </p:spPr>
        <p:txBody>
          <a:bodyPr vert="horz" wrap="square" lIns="0" tIns="15240" rIns="0" bIns="0" rtlCol="0">
            <a:spAutoFit/>
          </a:bodyPr>
          <a:lstStyle/>
          <a:p>
            <a:pPr marL="38100" marR="150495">
              <a:spcBef>
                <a:spcPts val="120"/>
              </a:spcBef>
            </a:pPr>
            <a:r>
              <a:rPr lang="zh-CN" altLang="en-US" sz="1400" spc="15" dirty="0">
                <a:latin typeface="Arial"/>
                <a:cs typeface="Arial"/>
              </a:rPr>
              <a:t>然而，很多时候我们实际上无法为某种语言或数据集里看似是两个不同音位的音找到最小对立对</a:t>
            </a:r>
            <a:endParaRPr sz="1400" dirty="0">
              <a:latin typeface="Arial"/>
              <a:cs typeface="Arial"/>
            </a:endParaRPr>
          </a:p>
          <a:p>
            <a:pPr marL="38100" marR="30480">
              <a:spcBef>
                <a:spcPts val="1255"/>
              </a:spcBef>
            </a:pPr>
            <a:r>
              <a:rPr lang="zh-CN" altLang="en-US" sz="1400" spc="15" dirty="0">
                <a:latin typeface="Arial"/>
                <a:cs typeface="Arial"/>
              </a:rPr>
              <a:t>这不意味着这两个音就一定是同一个音位的不同音位变体。</a:t>
            </a:r>
            <a:endParaRPr sz="1400" dirty="0">
              <a:latin typeface="Arial"/>
              <a:cs typeface="Arial"/>
            </a:endParaRPr>
          </a:p>
          <a:p>
            <a:pPr marL="38100" marR="158115"/>
            <a:endParaRPr lang="en-US" altLang="zh-CN" sz="1400" dirty="0">
              <a:latin typeface="Arial"/>
              <a:cs typeface="Arial"/>
            </a:endParaRPr>
          </a:p>
          <a:p>
            <a:pPr marL="38100" marR="158115"/>
            <a:r>
              <a:rPr lang="zh-CN" altLang="en-US" sz="1400" dirty="0">
                <a:latin typeface="Arial"/>
                <a:cs typeface="Arial"/>
              </a:rPr>
              <a:t>有时候，只需要找到</a:t>
            </a:r>
            <a:r>
              <a:rPr lang="zh-CN" altLang="en-US" sz="1400" dirty="0">
                <a:solidFill>
                  <a:srgbClr val="FF0000"/>
                </a:solidFill>
                <a:latin typeface="Arial"/>
                <a:cs typeface="Arial"/>
              </a:rPr>
              <a:t>近似最小对立对</a:t>
            </a:r>
            <a:r>
              <a:rPr lang="zh-CN" altLang="en-US" sz="1400" spc="-5" dirty="0">
                <a:latin typeface="Arial"/>
                <a:cs typeface="Arial"/>
              </a:rPr>
              <a:t>（</a:t>
            </a:r>
            <a:r>
              <a:rPr lang="en-US" altLang="zh-CN" sz="1400" spc="15" dirty="0">
                <a:solidFill>
                  <a:srgbClr val="FF0000"/>
                </a:solidFill>
                <a:latin typeface="Arial"/>
                <a:cs typeface="Arial"/>
              </a:rPr>
              <a:t>near-minimal </a:t>
            </a:r>
            <a:r>
              <a:rPr lang="en-US" altLang="zh-CN" sz="1400" spc="10" dirty="0">
                <a:solidFill>
                  <a:srgbClr val="FF0000"/>
                </a:solidFill>
                <a:latin typeface="Arial"/>
                <a:cs typeface="Arial"/>
              </a:rPr>
              <a:t>pair</a:t>
            </a:r>
            <a:r>
              <a:rPr lang="zh-CN" altLang="en-US" sz="1400" spc="15" dirty="0">
                <a:latin typeface="Arial"/>
                <a:cs typeface="Arial"/>
              </a:rPr>
              <a:t>）</a:t>
            </a:r>
            <a:endParaRPr lang="en-US" altLang="zh-CN" sz="1400" spc="15" dirty="0">
              <a:latin typeface="Arial"/>
              <a:cs typeface="Arial"/>
            </a:endParaRPr>
          </a:p>
          <a:p>
            <a:pPr marL="38100" marR="158115"/>
            <a:endParaRPr lang="en-US" sz="1400" dirty="0">
              <a:latin typeface="Arial"/>
              <a:cs typeface="Arial"/>
            </a:endParaRPr>
          </a:p>
          <a:p>
            <a:pPr marL="38100" marR="158115"/>
            <a:r>
              <a:rPr sz="1400" spc="15" dirty="0">
                <a:latin typeface="Arial"/>
                <a:cs typeface="Arial"/>
              </a:rPr>
              <a:t>“boot" </a:t>
            </a:r>
            <a:r>
              <a:rPr sz="1400" spc="5" dirty="0">
                <a:latin typeface="Arial"/>
                <a:cs typeface="Arial"/>
              </a:rPr>
              <a:t>[but]</a:t>
            </a:r>
            <a:r>
              <a:rPr lang="en-US" sz="1400" spc="5" dirty="0">
                <a:latin typeface="Arial"/>
                <a:cs typeface="Arial"/>
              </a:rPr>
              <a:t> </a:t>
            </a:r>
            <a:r>
              <a:rPr lang="zh-CN" altLang="en-US" sz="1400" spc="5" dirty="0">
                <a:latin typeface="Arial"/>
                <a:cs typeface="Arial"/>
              </a:rPr>
              <a:t>和 </a:t>
            </a:r>
            <a:r>
              <a:rPr sz="1400" spc="10" dirty="0">
                <a:latin typeface="Arial"/>
                <a:cs typeface="Arial"/>
              </a:rPr>
              <a:t>“put” </a:t>
            </a:r>
            <a:r>
              <a:rPr sz="1400" spc="20" dirty="0">
                <a:latin typeface="Arial"/>
                <a:cs typeface="Arial"/>
              </a:rPr>
              <a:t>[</a:t>
            </a:r>
            <a:r>
              <a:rPr sz="1400" spc="20" dirty="0" err="1">
                <a:latin typeface="Arial" panose="020B0604020202020204" pitchFamily="34" charset="0"/>
                <a:cs typeface="Arial" panose="020B0604020202020204" pitchFamily="34" charset="0"/>
              </a:rPr>
              <a:t>p</a:t>
            </a:r>
            <a:r>
              <a:rPr sz="1500" spc="30" baseline="27777" dirty="0" err="1">
                <a:latin typeface="Arial" panose="020B0604020202020204" pitchFamily="34" charset="0"/>
                <a:cs typeface="Arial" panose="020B0604020202020204" pitchFamily="34" charset="0"/>
              </a:rPr>
              <a:t>h</a:t>
            </a:r>
            <a:r>
              <a:rPr lang="en-US" altLang="zh-CN" sz="1400" b="0" i="0" dirty="0" err="1">
                <a:solidFill>
                  <a:srgbClr val="000000"/>
                </a:solidFill>
                <a:effectLst/>
                <a:latin typeface="Arial" panose="020B0604020202020204" pitchFamily="34" charset="0"/>
                <a:cs typeface="Arial" panose="020B0604020202020204" pitchFamily="34" charset="0"/>
              </a:rPr>
              <a:t>ʊ</a:t>
            </a:r>
            <a:r>
              <a:rPr sz="1400" spc="20" dirty="0" err="1">
                <a:latin typeface="Arial" panose="020B0604020202020204" pitchFamily="34" charset="0"/>
                <a:cs typeface="Arial" panose="020B0604020202020204" pitchFamily="34" charset="0"/>
              </a:rPr>
              <a:t>t</a:t>
            </a:r>
            <a:r>
              <a:rPr sz="1400" spc="20" dirty="0">
                <a:latin typeface="Arial"/>
                <a:cs typeface="Arial"/>
              </a:rPr>
              <a:t>] </a:t>
            </a:r>
            <a:r>
              <a:rPr lang="zh-CN" altLang="en-US" sz="1400" spc="20" dirty="0">
                <a:latin typeface="Arial"/>
                <a:cs typeface="Arial"/>
              </a:rPr>
              <a:t>就是英语中的一组近似最小对立对</a:t>
            </a:r>
            <a:endParaRPr sz="1400" dirty="0">
              <a:latin typeface="Arial"/>
              <a:cs typeface="Arial"/>
            </a:endParaRP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a:t>
            </a:r>
            <a:r>
              <a:rPr sz="600" spc="-5" dirty="0">
                <a:latin typeface="Arial"/>
                <a:cs typeface="Arial"/>
              </a:rPr>
              <a:t>Phonological Analysis Steps </a:t>
            </a:r>
            <a:r>
              <a:rPr sz="600" spc="-5" dirty="0">
                <a:solidFill>
                  <a:srgbClr val="606074"/>
                </a:solidFill>
                <a:latin typeface="Arial"/>
                <a:cs typeface="Arial"/>
              </a:rPr>
              <a:t>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30" dirty="0"/>
              <a:t>小测：</a:t>
            </a:r>
            <a:r>
              <a:rPr lang="zh-CN" altLang="en-US" spc="5" dirty="0"/>
              <a:t>东部伊努克图特语</a:t>
            </a:r>
            <a:endParaRPr dirty="0"/>
          </a:p>
        </p:txBody>
      </p:sp>
      <p:sp>
        <p:nvSpPr>
          <p:cNvPr id="4" name="object 4"/>
          <p:cNvSpPr txBox="1"/>
          <p:nvPr/>
        </p:nvSpPr>
        <p:spPr>
          <a:xfrm>
            <a:off x="356882" y="962530"/>
            <a:ext cx="1864995" cy="434927"/>
          </a:xfrm>
          <a:prstGeom prst="rect">
            <a:avLst/>
          </a:prstGeom>
        </p:spPr>
        <p:txBody>
          <a:bodyPr vert="horz" wrap="square" lIns="0" tIns="17145" rIns="0" bIns="0" rtlCol="0">
            <a:spAutoFit/>
          </a:bodyPr>
          <a:lstStyle/>
          <a:p>
            <a:pPr marL="224790" indent="-212725">
              <a:lnSpc>
                <a:spcPct val="100000"/>
              </a:lnSpc>
              <a:spcBef>
                <a:spcPts val="135"/>
              </a:spcBef>
              <a:buAutoNum type="romanLcParenBoth"/>
              <a:tabLst>
                <a:tab pos="225425" algn="l"/>
              </a:tabLst>
            </a:pPr>
            <a:r>
              <a:rPr lang="zh-CN" altLang="en-US" sz="1400" spc="10" dirty="0">
                <a:latin typeface="Arial"/>
                <a:cs typeface="Arial"/>
              </a:rPr>
              <a:t>列出所有最小对立对</a:t>
            </a:r>
            <a:endParaRPr sz="1400" dirty="0">
              <a:latin typeface="Arial"/>
              <a:cs typeface="Arial"/>
            </a:endParaRPr>
          </a:p>
          <a:p>
            <a:pPr marL="12700" marR="68580">
              <a:lnSpc>
                <a:spcPct val="100800"/>
              </a:lnSpc>
              <a:buAutoNum type="romanLcParenBoth"/>
              <a:tabLst>
                <a:tab pos="266065" algn="l"/>
              </a:tabLst>
            </a:pPr>
            <a:r>
              <a:rPr lang="zh-CN" altLang="en-US" sz="1400" spc="10" dirty="0">
                <a:latin typeface="Arial"/>
                <a:cs typeface="Arial"/>
              </a:rPr>
              <a:t>找到对立的元音</a:t>
            </a:r>
            <a:endParaRPr sz="1400" dirty="0">
              <a:latin typeface="Arial"/>
              <a:cs typeface="Arial"/>
            </a:endParaRPr>
          </a:p>
        </p:txBody>
      </p:sp>
      <p:pic>
        <p:nvPicPr>
          <p:cNvPr id="5" name="object 5"/>
          <p:cNvPicPr/>
          <p:nvPr/>
        </p:nvPicPr>
        <p:blipFill>
          <a:blip r:embed="rId2" cstate="print"/>
          <a:stretch>
            <a:fillRect/>
          </a:stretch>
        </p:blipFill>
        <p:spPr>
          <a:xfrm>
            <a:off x="2915906" y="655096"/>
            <a:ext cx="571081" cy="1302913"/>
          </a:xfrm>
          <a:prstGeom prst="rect">
            <a:avLst/>
          </a:prstGeom>
        </p:spPr>
      </p:pic>
      <p:sp>
        <p:nvSpPr>
          <p:cNvPr id="6" name="object 6"/>
          <p:cNvSpPr txBox="1"/>
          <p:nvPr/>
        </p:nvSpPr>
        <p:spPr>
          <a:xfrm>
            <a:off x="529577" y="2132576"/>
            <a:ext cx="1371600" cy="633095"/>
          </a:xfrm>
          <a:prstGeom prst="rect">
            <a:avLst/>
          </a:prstGeom>
        </p:spPr>
        <p:txBody>
          <a:bodyPr vert="horz" wrap="square" lIns="0" tIns="12065" rIns="0" bIns="0" rtlCol="0">
            <a:spAutoFit/>
          </a:bodyPr>
          <a:lstStyle/>
          <a:p>
            <a:pPr>
              <a:lnSpc>
                <a:spcPts val="1200"/>
              </a:lnSpc>
              <a:spcBef>
                <a:spcPts val="95"/>
              </a:spcBef>
              <a:tabLst>
                <a:tab pos="670560" algn="l"/>
              </a:tabLst>
            </a:pPr>
            <a:r>
              <a:rPr sz="1000" spc="15" dirty="0">
                <a:latin typeface="Arial"/>
                <a:cs typeface="Arial"/>
              </a:rPr>
              <a:t>[iglumut]	</a:t>
            </a:r>
            <a:r>
              <a:rPr sz="1000" spc="-5" dirty="0">
                <a:latin typeface="Arial"/>
                <a:cs typeface="Arial"/>
              </a:rPr>
              <a:t>‘to a</a:t>
            </a:r>
            <a:r>
              <a:rPr sz="1000" spc="-45" dirty="0">
                <a:latin typeface="Arial"/>
                <a:cs typeface="Arial"/>
              </a:rPr>
              <a:t> </a:t>
            </a:r>
            <a:r>
              <a:rPr sz="1000" spc="-5" dirty="0">
                <a:latin typeface="Arial"/>
                <a:cs typeface="Arial"/>
              </a:rPr>
              <a:t>house’</a:t>
            </a:r>
            <a:endParaRPr sz="1000" dirty="0">
              <a:latin typeface="Arial"/>
              <a:cs typeface="Arial"/>
            </a:endParaRPr>
          </a:p>
          <a:p>
            <a:pPr>
              <a:lnSpc>
                <a:spcPts val="1195"/>
              </a:lnSpc>
              <a:tabLst>
                <a:tab pos="670560" algn="l"/>
              </a:tabLst>
            </a:pPr>
            <a:r>
              <a:rPr sz="1000" spc="10" dirty="0">
                <a:latin typeface="Arial"/>
                <a:cs typeface="Arial"/>
              </a:rPr>
              <a:t>[ukiaq]	</a:t>
            </a:r>
            <a:r>
              <a:rPr sz="1000" spc="-5" dirty="0">
                <a:latin typeface="Arial"/>
                <a:cs typeface="Arial"/>
              </a:rPr>
              <a:t>‘late</a:t>
            </a:r>
            <a:r>
              <a:rPr sz="1000" spc="-15" dirty="0">
                <a:latin typeface="Arial"/>
                <a:cs typeface="Arial"/>
              </a:rPr>
              <a:t> </a:t>
            </a:r>
            <a:r>
              <a:rPr sz="1000" spc="-10" dirty="0">
                <a:latin typeface="Arial"/>
                <a:cs typeface="Arial"/>
              </a:rPr>
              <a:t>fall’</a:t>
            </a:r>
            <a:endParaRPr sz="1000" dirty="0">
              <a:latin typeface="Arial"/>
              <a:cs typeface="Arial"/>
            </a:endParaRPr>
          </a:p>
          <a:p>
            <a:pPr>
              <a:lnSpc>
                <a:spcPts val="1195"/>
              </a:lnSpc>
              <a:tabLst>
                <a:tab pos="670560" algn="l"/>
              </a:tabLst>
            </a:pPr>
            <a:r>
              <a:rPr sz="1000" spc="20" dirty="0">
                <a:latin typeface="Arial"/>
                <a:cs typeface="Arial"/>
              </a:rPr>
              <a:t>[aiviq]	</a:t>
            </a:r>
            <a:r>
              <a:rPr sz="1000" spc="-5" dirty="0">
                <a:latin typeface="Arial"/>
                <a:cs typeface="Arial"/>
              </a:rPr>
              <a:t>‘walrus’</a:t>
            </a:r>
            <a:endParaRPr sz="1000" dirty="0">
              <a:latin typeface="Arial"/>
              <a:cs typeface="Arial"/>
            </a:endParaRPr>
          </a:p>
          <a:p>
            <a:pPr>
              <a:lnSpc>
                <a:spcPts val="1200"/>
              </a:lnSpc>
              <a:tabLst>
                <a:tab pos="670560" algn="l"/>
              </a:tabLst>
            </a:pPr>
            <a:r>
              <a:rPr sz="1000" spc="5" dirty="0">
                <a:latin typeface="Arial"/>
                <a:cs typeface="Arial"/>
              </a:rPr>
              <a:t>[aniguvit]	</a:t>
            </a:r>
            <a:r>
              <a:rPr sz="1000" spc="-5" dirty="0">
                <a:latin typeface="Arial"/>
                <a:cs typeface="Arial"/>
              </a:rPr>
              <a:t>‘if </a:t>
            </a:r>
            <a:r>
              <a:rPr sz="1000" spc="-10" dirty="0">
                <a:latin typeface="Arial"/>
                <a:cs typeface="Arial"/>
              </a:rPr>
              <a:t>you</a:t>
            </a:r>
            <a:r>
              <a:rPr sz="1000" spc="-75" dirty="0">
                <a:latin typeface="Arial"/>
                <a:cs typeface="Arial"/>
              </a:rPr>
              <a:t> </a:t>
            </a:r>
            <a:r>
              <a:rPr sz="1000" spc="-10" dirty="0">
                <a:latin typeface="Arial"/>
                <a:cs typeface="Arial"/>
              </a:rPr>
              <a:t>leave’</a:t>
            </a:r>
            <a:endParaRPr sz="1000" dirty="0">
              <a:latin typeface="Arial"/>
              <a:cs typeface="Arial"/>
            </a:endParaRPr>
          </a:p>
        </p:txBody>
      </p:sp>
      <p:sp>
        <p:nvSpPr>
          <p:cNvPr id="7" name="object 7"/>
          <p:cNvSpPr txBox="1"/>
          <p:nvPr/>
        </p:nvSpPr>
        <p:spPr>
          <a:xfrm>
            <a:off x="529577" y="2739890"/>
            <a:ext cx="1893570" cy="177800"/>
          </a:xfrm>
          <a:prstGeom prst="rect">
            <a:avLst/>
          </a:prstGeom>
        </p:spPr>
        <p:txBody>
          <a:bodyPr vert="horz" wrap="square" lIns="0" tIns="12065" rIns="0" bIns="0" rtlCol="0">
            <a:spAutoFit/>
          </a:bodyPr>
          <a:lstStyle/>
          <a:p>
            <a:pPr>
              <a:lnSpc>
                <a:spcPct val="100000"/>
              </a:lnSpc>
              <a:spcBef>
                <a:spcPts val="95"/>
              </a:spcBef>
              <a:tabLst>
                <a:tab pos="670560" algn="l"/>
              </a:tabLst>
            </a:pPr>
            <a:r>
              <a:rPr sz="1000" spc="10" dirty="0">
                <a:latin typeface="Arial"/>
                <a:cs typeface="Arial"/>
              </a:rPr>
              <a:t>[aglu]	</a:t>
            </a:r>
            <a:r>
              <a:rPr sz="1000" spc="-10" dirty="0">
                <a:latin typeface="Arial"/>
                <a:cs typeface="Arial"/>
              </a:rPr>
              <a:t>‘seal’s </a:t>
            </a:r>
            <a:r>
              <a:rPr sz="1000" spc="-5" dirty="0">
                <a:latin typeface="Arial"/>
                <a:cs typeface="Arial"/>
              </a:rPr>
              <a:t>breathing</a:t>
            </a:r>
            <a:r>
              <a:rPr sz="1000" spc="-45" dirty="0">
                <a:latin typeface="Arial"/>
                <a:cs typeface="Arial"/>
              </a:rPr>
              <a:t> </a:t>
            </a:r>
            <a:r>
              <a:rPr sz="1000" spc="-5" dirty="0">
                <a:latin typeface="Arial"/>
                <a:cs typeface="Arial"/>
              </a:rPr>
              <a:t>hole’</a:t>
            </a:r>
            <a:endParaRPr sz="1000">
              <a:latin typeface="Arial"/>
              <a:cs typeface="Arial"/>
            </a:endParaRPr>
          </a:p>
        </p:txBody>
      </p:sp>
      <p:sp>
        <p:nvSpPr>
          <p:cNvPr id="8" name="object 8"/>
          <p:cNvSpPr txBox="1"/>
          <p:nvPr/>
        </p:nvSpPr>
        <p:spPr>
          <a:xfrm>
            <a:off x="2562415" y="2132576"/>
            <a:ext cx="1678305" cy="784860"/>
          </a:xfrm>
          <a:prstGeom prst="rect">
            <a:avLst/>
          </a:prstGeom>
        </p:spPr>
        <p:txBody>
          <a:bodyPr vert="horz" wrap="square" lIns="0" tIns="12065" rIns="0" bIns="0" rtlCol="0">
            <a:spAutoFit/>
          </a:bodyPr>
          <a:lstStyle/>
          <a:p>
            <a:pPr>
              <a:lnSpc>
                <a:spcPts val="1200"/>
              </a:lnSpc>
              <a:spcBef>
                <a:spcPts val="95"/>
              </a:spcBef>
              <a:tabLst>
                <a:tab pos="561340" algn="l"/>
              </a:tabLst>
            </a:pPr>
            <a:r>
              <a:rPr sz="1000" dirty="0">
                <a:latin typeface="Arial"/>
                <a:cs typeface="Arial"/>
              </a:rPr>
              <a:t>[pinna]	</a:t>
            </a:r>
            <a:r>
              <a:rPr sz="1000" spc="-5" dirty="0">
                <a:latin typeface="Arial"/>
                <a:cs typeface="Arial"/>
              </a:rPr>
              <a:t>‘that one up</a:t>
            </a:r>
            <a:r>
              <a:rPr sz="1000" spc="-30" dirty="0">
                <a:latin typeface="Arial"/>
                <a:cs typeface="Arial"/>
              </a:rPr>
              <a:t> </a:t>
            </a:r>
            <a:r>
              <a:rPr sz="1000" spc="-5" dirty="0">
                <a:latin typeface="Arial"/>
                <a:cs typeface="Arial"/>
              </a:rPr>
              <a:t>there’</a:t>
            </a:r>
            <a:endParaRPr sz="1000">
              <a:latin typeface="Arial"/>
              <a:cs typeface="Arial"/>
            </a:endParaRPr>
          </a:p>
          <a:p>
            <a:pPr>
              <a:lnSpc>
                <a:spcPts val="1195"/>
              </a:lnSpc>
              <a:tabLst>
                <a:tab pos="561340" algn="l"/>
              </a:tabLst>
            </a:pPr>
            <a:r>
              <a:rPr sz="1000" spc="20" dirty="0">
                <a:latin typeface="Arial"/>
                <a:cs typeface="Arial"/>
              </a:rPr>
              <a:t>[ani]	</a:t>
            </a:r>
            <a:r>
              <a:rPr sz="1000" spc="-15" dirty="0">
                <a:latin typeface="Arial"/>
                <a:cs typeface="Arial"/>
              </a:rPr>
              <a:t>‘female’s </a:t>
            </a:r>
            <a:r>
              <a:rPr sz="1000" spc="-5" dirty="0">
                <a:latin typeface="Arial"/>
                <a:cs typeface="Arial"/>
              </a:rPr>
              <a:t>brother’</a:t>
            </a:r>
            <a:endParaRPr sz="1000">
              <a:latin typeface="Arial"/>
              <a:cs typeface="Arial"/>
            </a:endParaRPr>
          </a:p>
          <a:p>
            <a:pPr marR="5080">
              <a:lnSpc>
                <a:spcPts val="1200"/>
              </a:lnSpc>
              <a:spcBef>
                <a:spcPts val="40"/>
              </a:spcBef>
              <a:tabLst>
                <a:tab pos="561340" algn="l"/>
              </a:tabLst>
            </a:pPr>
            <a:r>
              <a:rPr sz="1000" spc="30" dirty="0">
                <a:latin typeface="Arial"/>
                <a:cs typeface="Arial"/>
              </a:rPr>
              <a:t>[iglu]	</a:t>
            </a:r>
            <a:r>
              <a:rPr sz="1000" spc="-5" dirty="0">
                <a:latin typeface="Arial"/>
                <a:cs typeface="Arial"/>
              </a:rPr>
              <a:t>‘(snow)house’  </a:t>
            </a:r>
            <a:r>
              <a:rPr sz="1000" spc="-20" dirty="0">
                <a:latin typeface="Arial"/>
                <a:cs typeface="Arial"/>
              </a:rPr>
              <a:t>[panna]	</a:t>
            </a:r>
            <a:r>
              <a:rPr sz="1000" spc="-5" dirty="0">
                <a:latin typeface="Arial"/>
                <a:cs typeface="Arial"/>
              </a:rPr>
              <a:t>‘that place up</a:t>
            </a:r>
            <a:r>
              <a:rPr sz="1000" spc="-50" dirty="0">
                <a:latin typeface="Arial"/>
                <a:cs typeface="Arial"/>
              </a:rPr>
              <a:t> </a:t>
            </a:r>
            <a:r>
              <a:rPr sz="1000" spc="-5" dirty="0">
                <a:latin typeface="Arial"/>
                <a:cs typeface="Arial"/>
              </a:rPr>
              <a:t>there’  </a:t>
            </a:r>
            <a:r>
              <a:rPr sz="1000" spc="10" dirty="0">
                <a:latin typeface="Arial"/>
                <a:cs typeface="Arial"/>
              </a:rPr>
              <a:t>[aivuq]	</a:t>
            </a:r>
            <a:r>
              <a:rPr sz="1000" spc="-5" dirty="0">
                <a:latin typeface="Arial"/>
                <a:cs typeface="Arial"/>
              </a:rPr>
              <a:t>‘she goes</a:t>
            </a:r>
            <a:r>
              <a:rPr sz="1000" spc="-25" dirty="0">
                <a:latin typeface="Arial"/>
                <a:cs typeface="Arial"/>
              </a:rPr>
              <a:t> </a:t>
            </a:r>
            <a:r>
              <a:rPr sz="1000" spc="-5" dirty="0">
                <a:latin typeface="Arial"/>
                <a:cs typeface="Arial"/>
              </a:rPr>
              <a:t>home’</a:t>
            </a:r>
            <a:endParaRPr sz="1000">
              <a:latin typeface="Arial"/>
              <a:cs typeface="Arial"/>
            </a:endParaRPr>
          </a:p>
        </p:txBody>
      </p:sp>
      <p:sp>
        <p:nvSpPr>
          <p:cNvPr id="9" name="object 9"/>
          <p:cNvSpPr txBox="1"/>
          <p:nvPr/>
        </p:nvSpPr>
        <p:spPr>
          <a:xfrm>
            <a:off x="529577" y="2891731"/>
            <a:ext cx="3273425" cy="329565"/>
          </a:xfrm>
          <a:prstGeom prst="rect">
            <a:avLst/>
          </a:prstGeom>
        </p:spPr>
        <p:txBody>
          <a:bodyPr vert="horz" wrap="square" lIns="0" tIns="12065" rIns="0" bIns="0" rtlCol="0">
            <a:spAutoFit/>
          </a:bodyPr>
          <a:lstStyle/>
          <a:p>
            <a:pPr>
              <a:lnSpc>
                <a:spcPts val="1200"/>
              </a:lnSpc>
              <a:spcBef>
                <a:spcPts val="95"/>
              </a:spcBef>
              <a:tabLst>
                <a:tab pos="670560" algn="l"/>
                <a:tab pos="2032635" algn="l"/>
                <a:tab pos="2593975" algn="l"/>
              </a:tabLst>
            </a:pPr>
            <a:r>
              <a:rPr sz="1000" spc="25" dirty="0">
                <a:latin typeface="Arial"/>
                <a:cs typeface="Arial"/>
              </a:rPr>
              <a:t>[iglumit]	</a:t>
            </a:r>
            <a:r>
              <a:rPr sz="1000" spc="-5" dirty="0">
                <a:latin typeface="Arial"/>
                <a:cs typeface="Arial"/>
              </a:rPr>
              <a:t>‘from</a:t>
            </a:r>
            <a:r>
              <a:rPr sz="1000" dirty="0">
                <a:latin typeface="Arial"/>
                <a:cs typeface="Arial"/>
              </a:rPr>
              <a:t> </a:t>
            </a:r>
            <a:r>
              <a:rPr sz="1000" spc="-5" dirty="0">
                <a:latin typeface="Arial"/>
                <a:cs typeface="Arial"/>
              </a:rPr>
              <a:t>a</a:t>
            </a:r>
            <a:r>
              <a:rPr sz="1000" spc="5" dirty="0">
                <a:latin typeface="Arial"/>
                <a:cs typeface="Arial"/>
              </a:rPr>
              <a:t> </a:t>
            </a:r>
            <a:r>
              <a:rPr sz="1000" spc="-5" dirty="0">
                <a:latin typeface="Arial"/>
                <a:cs typeface="Arial"/>
              </a:rPr>
              <a:t>house’	</a:t>
            </a:r>
            <a:r>
              <a:rPr sz="1000" spc="45" dirty="0">
                <a:latin typeface="Arial"/>
                <a:cs typeface="Arial"/>
              </a:rPr>
              <a:t>[ini]	</a:t>
            </a:r>
            <a:r>
              <a:rPr sz="1000" spc="-5" dirty="0">
                <a:latin typeface="Arial"/>
                <a:cs typeface="Arial"/>
              </a:rPr>
              <a:t>‘place,</a:t>
            </a:r>
            <a:r>
              <a:rPr sz="1000" spc="-60" dirty="0">
                <a:latin typeface="Arial"/>
                <a:cs typeface="Arial"/>
              </a:rPr>
              <a:t> </a:t>
            </a:r>
            <a:r>
              <a:rPr sz="1000" spc="-5" dirty="0">
                <a:latin typeface="Arial"/>
                <a:cs typeface="Arial"/>
              </a:rPr>
              <a:t>spot’</a:t>
            </a:r>
            <a:endParaRPr sz="1000" dirty="0">
              <a:latin typeface="Arial"/>
              <a:cs typeface="Arial"/>
            </a:endParaRPr>
          </a:p>
          <a:p>
            <a:pPr>
              <a:lnSpc>
                <a:spcPts val="1200"/>
              </a:lnSpc>
              <a:tabLst>
                <a:tab pos="670560" algn="l"/>
                <a:tab pos="2032635" algn="l"/>
                <a:tab pos="2593975" algn="l"/>
              </a:tabLst>
            </a:pPr>
            <a:r>
              <a:rPr sz="1000" dirty="0">
                <a:latin typeface="Arial"/>
                <a:cs typeface="Arial"/>
              </a:rPr>
              <a:t>[anigavit]	</a:t>
            </a:r>
            <a:r>
              <a:rPr sz="1000" spc="-5" dirty="0">
                <a:latin typeface="Arial"/>
                <a:cs typeface="Arial"/>
              </a:rPr>
              <a:t>‘because</a:t>
            </a:r>
            <a:r>
              <a:rPr sz="1000" dirty="0">
                <a:latin typeface="Arial"/>
                <a:cs typeface="Arial"/>
              </a:rPr>
              <a:t> </a:t>
            </a:r>
            <a:r>
              <a:rPr sz="1000" spc="-10" dirty="0">
                <a:latin typeface="Arial"/>
                <a:cs typeface="Arial"/>
              </a:rPr>
              <a:t>you</a:t>
            </a:r>
            <a:r>
              <a:rPr sz="1000" spc="5" dirty="0">
                <a:latin typeface="Arial"/>
                <a:cs typeface="Arial"/>
              </a:rPr>
              <a:t> </a:t>
            </a:r>
            <a:r>
              <a:rPr sz="1000" spc="-10" dirty="0">
                <a:latin typeface="Arial"/>
                <a:cs typeface="Arial"/>
              </a:rPr>
              <a:t>leave’	</a:t>
            </a:r>
            <a:r>
              <a:rPr sz="1000" spc="15" dirty="0">
                <a:latin typeface="Arial"/>
                <a:cs typeface="Arial"/>
              </a:rPr>
              <a:t>[ukiuq]	</a:t>
            </a:r>
            <a:r>
              <a:rPr sz="1000" spc="-5" dirty="0">
                <a:latin typeface="Arial"/>
                <a:cs typeface="Arial"/>
              </a:rPr>
              <a:t>‘winter’</a:t>
            </a:r>
            <a:endParaRPr sz="1000" dirty="0">
              <a:latin typeface="Arial"/>
              <a:cs typeface="Arial"/>
            </a:endParaRPr>
          </a:p>
        </p:txBody>
      </p:sp>
      <p:grpSp>
        <p:nvGrpSpPr>
          <p:cNvPr id="10" name="object 10"/>
          <p:cNvGrpSpPr/>
          <p:nvPr/>
        </p:nvGrpSpPr>
        <p:grpSpPr>
          <a:xfrm>
            <a:off x="359994" y="2122500"/>
            <a:ext cx="4072890" cy="1149350"/>
            <a:chOff x="359994" y="2122500"/>
            <a:chExt cx="4072890" cy="1149350"/>
          </a:xfrm>
        </p:grpSpPr>
        <p:sp>
          <p:nvSpPr>
            <p:cNvPr id="11" name="object 11"/>
            <p:cNvSpPr/>
            <p:nvPr/>
          </p:nvSpPr>
          <p:spPr>
            <a:xfrm>
              <a:off x="359994" y="2125027"/>
              <a:ext cx="4072890" cy="0"/>
            </a:xfrm>
            <a:custGeom>
              <a:avLst/>
              <a:gdLst/>
              <a:ahLst/>
              <a:cxnLst/>
              <a:rect l="l" t="t" r="r" b="b"/>
              <a:pathLst>
                <a:path w="4072890">
                  <a:moveTo>
                    <a:pt x="0" y="0"/>
                  </a:moveTo>
                  <a:lnTo>
                    <a:pt x="4072826" y="0"/>
                  </a:lnTo>
                </a:path>
              </a:pathLst>
            </a:custGeom>
            <a:ln w="5054">
              <a:solidFill>
                <a:srgbClr val="000000"/>
              </a:solidFill>
            </a:ln>
          </p:spPr>
          <p:txBody>
            <a:bodyPr wrap="square" lIns="0" tIns="0" rIns="0" bIns="0" rtlCol="0"/>
            <a:lstStyle/>
            <a:p>
              <a:endParaRPr/>
            </a:p>
          </p:txBody>
        </p:sp>
        <p:sp>
          <p:nvSpPr>
            <p:cNvPr id="12" name="object 12"/>
            <p:cNvSpPr/>
            <p:nvPr/>
          </p:nvSpPr>
          <p:spPr>
            <a:xfrm>
              <a:off x="362534" y="2125027"/>
              <a:ext cx="0" cy="1144270"/>
            </a:xfrm>
            <a:custGeom>
              <a:avLst/>
              <a:gdLst/>
              <a:ahLst/>
              <a:cxnLst/>
              <a:rect l="l" t="t" r="r" b="b"/>
              <a:pathLst>
                <a:path h="1144270">
                  <a:moveTo>
                    <a:pt x="0" y="1143787"/>
                  </a:moveTo>
                  <a:lnTo>
                    <a:pt x="0" y="0"/>
                  </a:lnTo>
                </a:path>
              </a:pathLst>
            </a:custGeom>
            <a:ln w="5054">
              <a:solidFill>
                <a:srgbClr val="000000"/>
              </a:solidFill>
            </a:ln>
          </p:spPr>
          <p:txBody>
            <a:bodyPr wrap="square" lIns="0" tIns="0" rIns="0" bIns="0" rtlCol="0"/>
            <a:lstStyle/>
            <a:p>
              <a:endParaRPr/>
            </a:p>
          </p:txBody>
        </p:sp>
        <p:sp>
          <p:nvSpPr>
            <p:cNvPr id="13" name="object 13"/>
            <p:cNvSpPr/>
            <p:nvPr/>
          </p:nvSpPr>
          <p:spPr>
            <a:xfrm>
              <a:off x="4430293" y="2125027"/>
              <a:ext cx="0" cy="1144270"/>
            </a:xfrm>
            <a:custGeom>
              <a:avLst/>
              <a:gdLst/>
              <a:ahLst/>
              <a:cxnLst/>
              <a:rect l="l" t="t" r="r" b="b"/>
              <a:pathLst>
                <a:path h="1144270">
                  <a:moveTo>
                    <a:pt x="0" y="1143787"/>
                  </a:moveTo>
                  <a:lnTo>
                    <a:pt x="0" y="0"/>
                  </a:lnTo>
                </a:path>
              </a:pathLst>
            </a:custGeom>
            <a:ln w="5054">
              <a:solidFill>
                <a:srgbClr val="000000"/>
              </a:solidFill>
            </a:ln>
          </p:spPr>
          <p:txBody>
            <a:bodyPr wrap="square" lIns="0" tIns="0" rIns="0" bIns="0" rtlCol="0"/>
            <a:lstStyle/>
            <a:p>
              <a:endParaRPr/>
            </a:p>
          </p:txBody>
        </p:sp>
        <p:sp>
          <p:nvSpPr>
            <p:cNvPr id="14" name="object 14"/>
            <p:cNvSpPr/>
            <p:nvPr/>
          </p:nvSpPr>
          <p:spPr>
            <a:xfrm>
              <a:off x="359994" y="3268815"/>
              <a:ext cx="4072890" cy="0"/>
            </a:xfrm>
            <a:custGeom>
              <a:avLst/>
              <a:gdLst/>
              <a:ahLst/>
              <a:cxnLst/>
              <a:rect l="l" t="t" r="r" b="b"/>
              <a:pathLst>
                <a:path w="4072890">
                  <a:moveTo>
                    <a:pt x="0" y="0"/>
                  </a:moveTo>
                  <a:lnTo>
                    <a:pt x="4072826" y="0"/>
                  </a:lnTo>
                </a:path>
              </a:pathLst>
            </a:custGeom>
            <a:ln w="5054">
              <a:solidFill>
                <a:srgbClr val="000000"/>
              </a:solidFill>
            </a:ln>
          </p:spPr>
          <p:txBody>
            <a:bodyPr wrap="square" lIns="0" tIns="0" rIns="0" bIns="0" rtlCol="0"/>
            <a:lstStyle/>
            <a:p>
              <a:endParaRPr/>
            </a:p>
          </p:txBody>
        </p:sp>
      </p:gr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a:t>
            </a:r>
            <a:r>
              <a:rPr sz="600" spc="-5" dirty="0">
                <a:latin typeface="Arial"/>
                <a:cs typeface="Arial"/>
              </a:rPr>
              <a:t>Phonological Analysis Steps </a:t>
            </a:r>
            <a:r>
              <a:rPr sz="600" spc="-5" dirty="0">
                <a:solidFill>
                  <a:srgbClr val="606074"/>
                </a:solidFill>
                <a:latin typeface="Arial"/>
                <a:cs typeface="Arial"/>
              </a:rPr>
              <a:t>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30" dirty="0"/>
              <a:t>小测：</a:t>
            </a:r>
            <a:r>
              <a:rPr lang="zh-CN" altLang="en-US" spc="5" dirty="0"/>
              <a:t>东部伊努克图特语</a:t>
            </a:r>
            <a:endParaRPr dirty="0"/>
          </a:p>
        </p:txBody>
      </p:sp>
      <p:graphicFrame>
        <p:nvGraphicFramePr>
          <p:cNvPr id="4" name="object 4"/>
          <p:cNvGraphicFramePr>
            <a:graphicFrameLocks noGrp="1"/>
          </p:cNvGraphicFramePr>
          <p:nvPr/>
        </p:nvGraphicFramePr>
        <p:xfrm>
          <a:off x="360006" y="675081"/>
          <a:ext cx="4170679" cy="1143784"/>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1362075">
                  <a:extLst>
                    <a:ext uri="{9D8B030D-6E8A-4147-A177-3AD203B41FA5}">
                      <a16:colId xmlns:a16="http://schemas.microsoft.com/office/drawing/2014/main" val="20001"/>
                    </a:ext>
                  </a:extLst>
                </a:gridCol>
                <a:gridCol w="2046604">
                  <a:extLst>
                    <a:ext uri="{9D8B030D-6E8A-4147-A177-3AD203B41FA5}">
                      <a16:colId xmlns:a16="http://schemas.microsoft.com/office/drawing/2014/main" val="20002"/>
                    </a:ext>
                  </a:extLst>
                </a:gridCol>
              </a:tblGrid>
              <a:tr h="184275">
                <a:tc>
                  <a:txBody>
                    <a:bodyPr/>
                    <a:lstStyle/>
                    <a:p>
                      <a:pPr marL="167005">
                        <a:lnSpc>
                          <a:spcPts val="1195"/>
                        </a:lnSpc>
                        <a:spcBef>
                          <a:spcPts val="155"/>
                        </a:spcBef>
                      </a:pPr>
                      <a:r>
                        <a:rPr sz="1000" spc="15" dirty="0">
                          <a:latin typeface="Arial"/>
                          <a:cs typeface="Arial"/>
                        </a:rPr>
                        <a:t>[iglumut]</a:t>
                      </a:r>
                      <a:endParaRPr sz="1000">
                        <a:latin typeface="Arial"/>
                        <a:cs typeface="Arial"/>
                      </a:endParaRPr>
                    </a:p>
                  </a:txBody>
                  <a:tcPr marL="0" marR="0" marT="19685" marB="0">
                    <a:lnL w="6350">
                      <a:solidFill>
                        <a:srgbClr val="000000"/>
                      </a:solidFill>
                      <a:prstDash val="solid"/>
                    </a:lnL>
                    <a:lnT w="6350">
                      <a:solidFill>
                        <a:srgbClr val="000000"/>
                      </a:solidFill>
                      <a:prstDash val="solid"/>
                    </a:lnT>
                  </a:tcPr>
                </a:tc>
                <a:tc>
                  <a:txBody>
                    <a:bodyPr/>
                    <a:lstStyle/>
                    <a:p>
                      <a:pPr marL="75565">
                        <a:lnSpc>
                          <a:spcPts val="1195"/>
                        </a:lnSpc>
                        <a:spcBef>
                          <a:spcPts val="155"/>
                        </a:spcBef>
                      </a:pPr>
                      <a:r>
                        <a:rPr sz="1000" spc="-5" dirty="0">
                          <a:latin typeface="Arial"/>
                          <a:cs typeface="Arial"/>
                        </a:rPr>
                        <a:t>‘to a</a:t>
                      </a:r>
                      <a:r>
                        <a:rPr sz="1000" spc="-15" dirty="0">
                          <a:latin typeface="Arial"/>
                          <a:cs typeface="Arial"/>
                        </a:rPr>
                        <a:t> </a:t>
                      </a:r>
                      <a:r>
                        <a:rPr sz="1000" spc="-5" dirty="0">
                          <a:latin typeface="Arial"/>
                          <a:cs typeface="Arial"/>
                        </a:rPr>
                        <a:t>house’</a:t>
                      </a:r>
                      <a:endParaRPr sz="1000">
                        <a:latin typeface="Arial"/>
                        <a:cs typeface="Arial"/>
                      </a:endParaRPr>
                    </a:p>
                  </a:txBody>
                  <a:tcPr marL="0" marR="0" marT="19685" marB="0">
                    <a:lnT w="6350">
                      <a:solidFill>
                        <a:srgbClr val="000000"/>
                      </a:solidFill>
                      <a:prstDash val="solid"/>
                    </a:lnT>
                  </a:tcPr>
                </a:tc>
                <a:tc>
                  <a:txBody>
                    <a:bodyPr/>
                    <a:lstStyle/>
                    <a:p>
                      <a:pPr marL="75565">
                        <a:lnSpc>
                          <a:spcPts val="1195"/>
                        </a:lnSpc>
                        <a:spcBef>
                          <a:spcPts val="155"/>
                        </a:spcBef>
                        <a:tabLst>
                          <a:tab pos="741045" algn="l"/>
                        </a:tabLst>
                      </a:pPr>
                      <a:r>
                        <a:rPr sz="1000" spc="25" dirty="0">
                          <a:latin typeface="Arial"/>
                          <a:cs typeface="Arial"/>
                        </a:rPr>
                        <a:t>[iglumit]	</a:t>
                      </a:r>
                      <a:r>
                        <a:rPr sz="1000" spc="-5" dirty="0">
                          <a:latin typeface="Arial"/>
                          <a:cs typeface="Arial"/>
                        </a:rPr>
                        <a:t>‘from a</a:t>
                      </a:r>
                      <a:r>
                        <a:rPr sz="1000" spc="-15" dirty="0">
                          <a:latin typeface="Arial"/>
                          <a:cs typeface="Arial"/>
                        </a:rPr>
                        <a:t> </a:t>
                      </a:r>
                      <a:r>
                        <a:rPr sz="1000" spc="-5" dirty="0">
                          <a:latin typeface="Arial"/>
                          <a:cs typeface="Arial"/>
                        </a:rPr>
                        <a:t>house’</a:t>
                      </a:r>
                      <a:endParaRPr sz="1000">
                        <a:latin typeface="Arial"/>
                        <a:cs typeface="Arial"/>
                      </a:endParaRPr>
                    </a:p>
                  </a:txBody>
                  <a:tcPr marL="0" marR="0" marT="19685" marB="0">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0"/>
                  </a:ext>
                </a:extLst>
              </a:tr>
              <a:tr h="151834">
                <a:tc>
                  <a:txBody>
                    <a:bodyPr/>
                    <a:lstStyle/>
                    <a:p>
                      <a:pPr marL="167005">
                        <a:lnSpc>
                          <a:spcPts val="1095"/>
                        </a:lnSpc>
                      </a:pPr>
                      <a:r>
                        <a:rPr sz="1000" spc="-20" dirty="0">
                          <a:latin typeface="Arial"/>
                          <a:cs typeface="Arial"/>
                        </a:rPr>
                        <a:t>[panna]</a:t>
                      </a:r>
                      <a:endParaRPr sz="1000">
                        <a:latin typeface="Arial"/>
                        <a:cs typeface="Arial"/>
                      </a:endParaRPr>
                    </a:p>
                  </a:txBody>
                  <a:tcPr marL="0" marR="0" marT="0" marB="0">
                    <a:lnL w="6350">
                      <a:solidFill>
                        <a:srgbClr val="000000"/>
                      </a:solidFill>
                      <a:prstDash val="solid"/>
                    </a:lnL>
                  </a:tcPr>
                </a:tc>
                <a:tc>
                  <a:txBody>
                    <a:bodyPr/>
                    <a:lstStyle/>
                    <a:p>
                      <a:pPr marL="75565">
                        <a:lnSpc>
                          <a:spcPts val="1095"/>
                        </a:lnSpc>
                      </a:pPr>
                      <a:r>
                        <a:rPr sz="1000" spc="-5" dirty="0">
                          <a:latin typeface="Arial"/>
                          <a:cs typeface="Arial"/>
                        </a:rPr>
                        <a:t>‘that place up</a:t>
                      </a:r>
                      <a:r>
                        <a:rPr sz="1000" spc="-25" dirty="0">
                          <a:latin typeface="Arial"/>
                          <a:cs typeface="Arial"/>
                        </a:rPr>
                        <a:t> </a:t>
                      </a:r>
                      <a:r>
                        <a:rPr sz="1000" spc="-5" dirty="0">
                          <a:latin typeface="Arial"/>
                          <a:cs typeface="Arial"/>
                        </a:rPr>
                        <a:t>there’</a:t>
                      </a:r>
                      <a:endParaRPr sz="1000">
                        <a:latin typeface="Arial"/>
                        <a:cs typeface="Arial"/>
                      </a:endParaRPr>
                    </a:p>
                  </a:txBody>
                  <a:tcPr marL="0" marR="0" marT="0" marB="0"/>
                </a:tc>
                <a:tc>
                  <a:txBody>
                    <a:bodyPr/>
                    <a:lstStyle/>
                    <a:p>
                      <a:pPr marL="75565">
                        <a:lnSpc>
                          <a:spcPts val="1095"/>
                        </a:lnSpc>
                        <a:tabLst>
                          <a:tab pos="741045" algn="l"/>
                        </a:tabLst>
                      </a:pPr>
                      <a:r>
                        <a:rPr sz="1000" dirty="0">
                          <a:latin typeface="Arial"/>
                          <a:cs typeface="Arial"/>
                        </a:rPr>
                        <a:t>[pinna]	</a:t>
                      </a:r>
                      <a:r>
                        <a:rPr sz="1000" spc="-5" dirty="0">
                          <a:latin typeface="Arial"/>
                          <a:cs typeface="Arial"/>
                        </a:rPr>
                        <a:t>‘that one up</a:t>
                      </a:r>
                      <a:r>
                        <a:rPr sz="1000" spc="-20" dirty="0">
                          <a:latin typeface="Arial"/>
                          <a:cs typeface="Arial"/>
                        </a:rPr>
                        <a:t> </a:t>
                      </a:r>
                      <a:r>
                        <a:rPr sz="1000" spc="-5" dirty="0">
                          <a:latin typeface="Arial"/>
                          <a:cs typeface="Arial"/>
                        </a:rPr>
                        <a:t>there’</a:t>
                      </a:r>
                      <a:endParaRPr sz="1000">
                        <a:latin typeface="Arial"/>
                        <a:cs typeface="Arial"/>
                      </a:endParaRPr>
                    </a:p>
                  </a:txBody>
                  <a:tcPr marL="0" marR="0" marT="0" marB="0">
                    <a:lnR w="6350">
                      <a:solidFill>
                        <a:srgbClr val="000000"/>
                      </a:solidFill>
                      <a:prstDash val="solid"/>
                    </a:lnR>
                  </a:tcPr>
                </a:tc>
                <a:extLst>
                  <a:ext uri="{0D108BD9-81ED-4DB2-BD59-A6C34878D82A}">
                    <a16:rowId xmlns:a16="http://schemas.microsoft.com/office/drawing/2014/main" val="10001"/>
                  </a:ext>
                </a:extLst>
              </a:tr>
              <a:tr h="151834">
                <a:tc>
                  <a:txBody>
                    <a:bodyPr/>
                    <a:lstStyle/>
                    <a:p>
                      <a:pPr marL="167005">
                        <a:lnSpc>
                          <a:spcPts val="1095"/>
                        </a:lnSpc>
                      </a:pPr>
                      <a:r>
                        <a:rPr sz="1000" spc="20" dirty="0">
                          <a:latin typeface="Arial"/>
                          <a:cs typeface="Arial"/>
                        </a:rPr>
                        <a:t>[ani]</a:t>
                      </a:r>
                      <a:endParaRPr sz="1000">
                        <a:latin typeface="Arial"/>
                        <a:cs typeface="Arial"/>
                      </a:endParaRPr>
                    </a:p>
                  </a:txBody>
                  <a:tcPr marL="0" marR="0" marT="0" marB="0">
                    <a:lnL w="6350">
                      <a:solidFill>
                        <a:srgbClr val="000000"/>
                      </a:solidFill>
                      <a:prstDash val="solid"/>
                    </a:lnL>
                  </a:tcPr>
                </a:tc>
                <a:tc>
                  <a:txBody>
                    <a:bodyPr/>
                    <a:lstStyle/>
                    <a:p>
                      <a:pPr marL="75565">
                        <a:lnSpc>
                          <a:spcPts val="1095"/>
                        </a:lnSpc>
                      </a:pPr>
                      <a:r>
                        <a:rPr sz="1000" spc="-15" dirty="0">
                          <a:latin typeface="Arial"/>
                          <a:cs typeface="Arial"/>
                        </a:rPr>
                        <a:t>‘female’s</a:t>
                      </a:r>
                      <a:r>
                        <a:rPr sz="1000" spc="-10" dirty="0">
                          <a:latin typeface="Arial"/>
                          <a:cs typeface="Arial"/>
                        </a:rPr>
                        <a:t> </a:t>
                      </a:r>
                      <a:r>
                        <a:rPr sz="1000" spc="-5" dirty="0">
                          <a:latin typeface="Arial"/>
                          <a:cs typeface="Arial"/>
                        </a:rPr>
                        <a:t>brother’</a:t>
                      </a:r>
                      <a:endParaRPr sz="1000">
                        <a:latin typeface="Arial"/>
                        <a:cs typeface="Arial"/>
                      </a:endParaRPr>
                    </a:p>
                  </a:txBody>
                  <a:tcPr marL="0" marR="0" marT="0" marB="0"/>
                </a:tc>
                <a:tc>
                  <a:txBody>
                    <a:bodyPr/>
                    <a:lstStyle/>
                    <a:p>
                      <a:pPr marL="75565">
                        <a:lnSpc>
                          <a:spcPts val="1095"/>
                        </a:lnSpc>
                        <a:tabLst>
                          <a:tab pos="741045" algn="l"/>
                        </a:tabLst>
                      </a:pPr>
                      <a:r>
                        <a:rPr sz="1000" spc="45" dirty="0">
                          <a:latin typeface="Arial"/>
                          <a:cs typeface="Arial"/>
                        </a:rPr>
                        <a:t>[ini]	</a:t>
                      </a:r>
                      <a:r>
                        <a:rPr sz="1000" spc="-5" dirty="0">
                          <a:latin typeface="Arial"/>
                          <a:cs typeface="Arial"/>
                        </a:rPr>
                        <a:t>‘place,</a:t>
                      </a:r>
                      <a:r>
                        <a:rPr sz="1000" spc="-10" dirty="0">
                          <a:latin typeface="Arial"/>
                          <a:cs typeface="Arial"/>
                        </a:rPr>
                        <a:t> </a:t>
                      </a:r>
                      <a:r>
                        <a:rPr sz="1000" spc="-5" dirty="0">
                          <a:latin typeface="Arial"/>
                          <a:cs typeface="Arial"/>
                        </a:rPr>
                        <a:t>spot’</a:t>
                      </a:r>
                      <a:endParaRPr sz="1000">
                        <a:latin typeface="Arial"/>
                        <a:cs typeface="Arial"/>
                      </a:endParaRPr>
                    </a:p>
                  </a:txBody>
                  <a:tcPr marL="0" marR="0" marT="0" marB="0">
                    <a:lnR w="6350">
                      <a:solidFill>
                        <a:srgbClr val="000000"/>
                      </a:solidFill>
                      <a:prstDash val="solid"/>
                    </a:lnR>
                  </a:tcPr>
                </a:tc>
                <a:extLst>
                  <a:ext uri="{0D108BD9-81ED-4DB2-BD59-A6C34878D82A}">
                    <a16:rowId xmlns:a16="http://schemas.microsoft.com/office/drawing/2014/main" val="10002"/>
                  </a:ext>
                </a:extLst>
              </a:tr>
              <a:tr h="151828">
                <a:tc>
                  <a:txBody>
                    <a:bodyPr/>
                    <a:lstStyle/>
                    <a:p>
                      <a:pPr marL="167005">
                        <a:lnSpc>
                          <a:spcPts val="1095"/>
                        </a:lnSpc>
                      </a:pPr>
                      <a:r>
                        <a:rPr sz="1000" spc="10" dirty="0">
                          <a:latin typeface="Arial"/>
                          <a:cs typeface="Arial"/>
                        </a:rPr>
                        <a:t>[ukiaq]</a:t>
                      </a:r>
                      <a:endParaRPr sz="1000">
                        <a:latin typeface="Arial"/>
                        <a:cs typeface="Arial"/>
                      </a:endParaRPr>
                    </a:p>
                  </a:txBody>
                  <a:tcPr marL="0" marR="0" marT="0" marB="0">
                    <a:lnL w="6350">
                      <a:solidFill>
                        <a:srgbClr val="000000"/>
                      </a:solidFill>
                      <a:prstDash val="solid"/>
                    </a:lnL>
                  </a:tcPr>
                </a:tc>
                <a:tc>
                  <a:txBody>
                    <a:bodyPr/>
                    <a:lstStyle/>
                    <a:p>
                      <a:pPr marL="75565">
                        <a:lnSpc>
                          <a:spcPts val="1095"/>
                        </a:lnSpc>
                      </a:pPr>
                      <a:r>
                        <a:rPr sz="1000" spc="-5" dirty="0">
                          <a:latin typeface="Arial"/>
                          <a:cs typeface="Arial"/>
                        </a:rPr>
                        <a:t>‘late</a:t>
                      </a:r>
                      <a:r>
                        <a:rPr sz="1000" spc="-10" dirty="0">
                          <a:latin typeface="Arial"/>
                          <a:cs typeface="Arial"/>
                        </a:rPr>
                        <a:t> fall’</a:t>
                      </a:r>
                      <a:endParaRPr sz="1000">
                        <a:latin typeface="Arial"/>
                        <a:cs typeface="Arial"/>
                      </a:endParaRPr>
                    </a:p>
                  </a:txBody>
                  <a:tcPr marL="0" marR="0" marT="0" marB="0"/>
                </a:tc>
                <a:tc>
                  <a:txBody>
                    <a:bodyPr/>
                    <a:lstStyle/>
                    <a:p>
                      <a:pPr marL="75565">
                        <a:lnSpc>
                          <a:spcPts val="1095"/>
                        </a:lnSpc>
                        <a:tabLst>
                          <a:tab pos="741045" algn="l"/>
                        </a:tabLst>
                      </a:pPr>
                      <a:r>
                        <a:rPr sz="1000" spc="15" dirty="0">
                          <a:latin typeface="Arial"/>
                          <a:cs typeface="Arial"/>
                        </a:rPr>
                        <a:t>[ukiuq]	</a:t>
                      </a:r>
                      <a:r>
                        <a:rPr sz="1000" spc="-5" dirty="0">
                          <a:latin typeface="Arial"/>
                          <a:cs typeface="Arial"/>
                        </a:rPr>
                        <a:t>‘winter’</a:t>
                      </a:r>
                      <a:endParaRPr sz="1000">
                        <a:latin typeface="Arial"/>
                        <a:cs typeface="Arial"/>
                      </a:endParaRPr>
                    </a:p>
                  </a:txBody>
                  <a:tcPr marL="0" marR="0" marT="0" marB="0">
                    <a:lnR w="6350">
                      <a:solidFill>
                        <a:srgbClr val="000000"/>
                      </a:solidFill>
                      <a:prstDash val="solid"/>
                    </a:lnR>
                  </a:tcPr>
                </a:tc>
                <a:extLst>
                  <a:ext uri="{0D108BD9-81ED-4DB2-BD59-A6C34878D82A}">
                    <a16:rowId xmlns:a16="http://schemas.microsoft.com/office/drawing/2014/main" val="10003"/>
                  </a:ext>
                </a:extLst>
              </a:tr>
              <a:tr h="151828">
                <a:tc>
                  <a:txBody>
                    <a:bodyPr/>
                    <a:lstStyle/>
                    <a:p>
                      <a:pPr marL="167005">
                        <a:lnSpc>
                          <a:spcPts val="1095"/>
                        </a:lnSpc>
                      </a:pPr>
                      <a:r>
                        <a:rPr sz="1000" spc="10" dirty="0">
                          <a:latin typeface="Arial"/>
                          <a:cs typeface="Arial"/>
                        </a:rPr>
                        <a:t>[aglu]</a:t>
                      </a:r>
                      <a:endParaRPr sz="1000">
                        <a:latin typeface="Arial"/>
                        <a:cs typeface="Arial"/>
                      </a:endParaRPr>
                    </a:p>
                  </a:txBody>
                  <a:tcPr marL="0" marR="0" marT="0" marB="0">
                    <a:lnL w="6350">
                      <a:solidFill>
                        <a:srgbClr val="000000"/>
                      </a:solidFill>
                      <a:prstDash val="solid"/>
                    </a:lnL>
                  </a:tcPr>
                </a:tc>
                <a:tc>
                  <a:txBody>
                    <a:bodyPr/>
                    <a:lstStyle/>
                    <a:p>
                      <a:pPr marL="75565">
                        <a:lnSpc>
                          <a:spcPts val="1095"/>
                        </a:lnSpc>
                      </a:pPr>
                      <a:r>
                        <a:rPr sz="1000" spc="-10" dirty="0">
                          <a:latin typeface="Arial"/>
                          <a:cs typeface="Arial"/>
                        </a:rPr>
                        <a:t>‘seal’s </a:t>
                      </a:r>
                      <a:r>
                        <a:rPr sz="1000" spc="-5" dirty="0">
                          <a:latin typeface="Arial"/>
                          <a:cs typeface="Arial"/>
                        </a:rPr>
                        <a:t>breathing</a:t>
                      </a:r>
                      <a:r>
                        <a:rPr sz="1000" spc="-25" dirty="0">
                          <a:latin typeface="Arial"/>
                          <a:cs typeface="Arial"/>
                        </a:rPr>
                        <a:t> </a:t>
                      </a:r>
                      <a:r>
                        <a:rPr sz="1000" spc="-5" dirty="0">
                          <a:latin typeface="Arial"/>
                          <a:cs typeface="Arial"/>
                        </a:rPr>
                        <a:t>hole’</a:t>
                      </a:r>
                      <a:endParaRPr sz="1000">
                        <a:latin typeface="Arial"/>
                        <a:cs typeface="Arial"/>
                      </a:endParaRPr>
                    </a:p>
                  </a:txBody>
                  <a:tcPr marL="0" marR="0" marT="0" marB="0"/>
                </a:tc>
                <a:tc>
                  <a:txBody>
                    <a:bodyPr/>
                    <a:lstStyle/>
                    <a:p>
                      <a:pPr marL="75565">
                        <a:lnSpc>
                          <a:spcPts val="1095"/>
                        </a:lnSpc>
                        <a:tabLst>
                          <a:tab pos="741045" algn="l"/>
                        </a:tabLst>
                      </a:pPr>
                      <a:r>
                        <a:rPr sz="1000" spc="30" dirty="0">
                          <a:latin typeface="Arial"/>
                          <a:cs typeface="Arial"/>
                        </a:rPr>
                        <a:t>[iglu]	</a:t>
                      </a:r>
                      <a:r>
                        <a:rPr sz="1000" spc="-5" dirty="0">
                          <a:latin typeface="Arial"/>
                          <a:cs typeface="Arial"/>
                        </a:rPr>
                        <a:t>‘(snow)house’</a:t>
                      </a:r>
                      <a:endParaRPr sz="1000">
                        <a:latin typeface="Arial"/>
                        <a:cs typeface="Arial"/>
                      </a:endParaRPr>
                    </a:p>
                  </a:txBody>
                  <a:tcPr marL="0" marR="0" marT="0" marB="0">
                    <a:lnR w="6350">
                      <a:solidFill>
                        <a:srgbClr val="000000"/>
                      </a:solidFill>
                      <a:prstDash val="solid"/>
                    </a:lnR>
                  </a:tcPr>
                </a:tc>
                <a:extLst>
                  <a:ext uri="{0D108BD9-81ED-4DB2-BD59-A6C34878D82A}">
                    <a16:rowId xmlns:a16="http://schemas.microsoft.com/office/drawing/2014/main" val="10004"/>
                  </a:ext>
                </a:extLst>
              </a:tr>
              <a:tr h="151828">
                <a:tc>
                  <a:txBody>
                    <a:bodyPr/>
                    <a:lstStyle/>
                    <a:p>
                      <a:pPr marL="167005">
                        <a:lnSpc>
                          <a:spcPts val="1095"/>
                        </a:lnSpc>
                      </a:pPr>
                      <a:r>
                        <a:rPr sz="1000" spc="10" dirty="0">
                          <a:latin typeface="Arial"/>
                          <a:cs typeface="Arial"/>
                        </a:rPr>
                        <a:t>[aivuq]</a:t>
                      </a:r>
                      <a:endParaRPr sz="1000">
                        <a:latin typeface="Arial"/>
                        <a:cs typeface="Arial"/>
                      </a:endParaRPr>
                    </a:p>
                  </a:txBody>
                  <a:tcPr marL="0" marR="0" marT="0" marB="0">
                    <a:lnL w="6350">
                      <a:solidFill>
                        <a:srgbClr val="000000"/>
                      </a:solidFill>
                      <a:prstDash val="solid"/>
                    </a:lnL>
                  </a:tcPr>
                </a:tc>
                <a:tc>
                  <a:txBody>
                    <a:bodyPr/>
                    <a:lstStyle/>
                    <a:p>
                      <a:pPr marL="75565">
                        <a:lnSpc>
                          <a:spcPts val="1095"/>
                        </a:lnSpc>
                      </a:pPr>
                      <a:r>
                        <a:rPr sz="1000" spc="-5" dirty="0">
                          <a:latin typeface="Arial"/>
                          <a:cs typeface="Arial"/>
                        </a:rPr>
                        <a:t>‘she goes</a:t>
                      </a:r>
                      <a:r>
                        <a:rPr sz="1000" spc="-15" dirty="0">
                          <a:latin typeface="Arial"/>
                          <a:cs typeface="Arial"/>
                        </a:rPr>
                        <a:t> </a:t>
                      </a:r>
                      <a:r>
                        <a:rPr sz="1000" spc="-5" dirty="0">
                          <a:latin typeface="Arial"/>
                          <a:cs typeface="Arial"/>
                        </a:rPr>
                        <a:t>home’</a:t>
                      </a:r>
                      <a:endParaRPr sz="1000">
                        <a:latin typeface="Arial"/>
                        <a:cs typeface="Arial"/>
                      </a:endParaRPr>
                    </a:p>
                  </a:txBody>
                  <a:tcPr marL="0" marR="0" marT="0" marB="0"/>
                </a:tc>
                <a:tc>
                  <a:txBody>
                    <a:bodyPr/>
                    <a:lstStyle/>
                    <a:p>
                      <a:pPr marL="75565">
                        <a:lnSpc>
                          <a:spcPts val="1095"/>
                        </a:lnSpc>
                        <a:tabLst>
                          <a:tab pos="741045" algn="l"/>
                        </a:tabLst>
                      </a:pPr>
                      <a:r>
                        <a:rPr sz="1000" spc="20" dirty="0">
                          <a:latin typeface="Arial"/>
                          <a:cs typeface="Arial"/>
                        </a:rPr>
                        <a:t>[aiviq]	</a:t>
                      </a:r>
                      <a:r>
                        <a:rPr sz="1000" spc="-5" dirty="0">
                          <a:latin typeface="Arial"/>
                          <a:cs typeface="Arial"/>
                        </a:rPr>
                        <a:t>‘walrus’</a:t>
                      </a:r>
                      <a:endParaRPr sz="1000">
                        <a:latin typeface="Arial"/>
                        <a:cs typeface="Arial"/>
                      </a:endParaRPr>
                    </a:p>
                  </a:txBody>
                  <a:tcPr marL="0" marR="0" marT="0" marB="0">
                    <a:lnR w="6350">
                      <a:solidFill>
                        <a:srgbClr val="000000"/>
                      </a:solidFill>
                      <a:prstDash val="solid"/>
                    </a:lnR>
                  </a:tcPr>
                </a:tc>
                <a:extLst>
                  <a:ext uri="{0D108BD9-81ED-4DB2-BD59-A6C34878D82A}">
                    <a16:rowId xmlns:a16="http://schemas.microsoft.com/office/drawing/2014/main" val="10005"/>
                  </a:ext>
                </a:extLst>
              </a:tr>
              <a:tr h="200357">
                <a:tc>
                  <a:txBody>
                    <a:bodyPr/>
                    <a:lstStyle/>
                    <a:p>
                      <a:pPr marL="167005">
                        <a:lnSpc>
                          <a:spcPts val="1100"/>
                        </a:lnSpc>
                      </a:pPr>
                      <a:r>
                        <a:rPr sz="1000" spc="5" dirty="0">
                          <a:latin typeface="Arial"/>
                          <a:cs typeface="Arial"/>
                        </a:rPr>
                        <a:t>[aniguvit]</a:t>
                      </a:r>
                      <a:endParaRPr sz="1000">
                        <a:latin typeface="Arial"/>
                        <a:cs typeface="Arial"/>
                      </a:endParaRPr>
                    </a:p>
                  </a:txBody>
                  <a:tcPr marL="0" marR="0" marT="0" marB="0">
                    <a:lnL w="6350">
                      <a:solidFill>
                        <a:srgbClr val="000000"/>
                      </a:solidFill>
                      <a:prstDash val="solid"/>
                    </a:lnL>
                    <a:lnB w="6350">
                      <a:solidFill>
                        <a:srgbClr val="000000"/>
                      </a:solidFill>
                      <a:prstDash val="solid"/>
                    </a:lnB>
                  </a:tcPr>
                </a:tc>
                <a:tc>
                  <a:txBody>
                    <a:bodyPr/>
                    <a:lstStyle/>
                    <a:p>
                      <a:pPr marL="75565">
                        <a:lnSpc>
                          <a:spcPts val="1100"/>
                        </a:lnSpc>
                      </a:pPr>
                      <a:r>
                        <a:rPr sz="1000" spc="-5" dirty="0">
                          <a:latin typeface="Arial"/>
                          <a:cs typeface="Arial"/>
                        </a:rPr>
                        <a:t>‘if </a:t>
                      </a:r>
                      <a:r>
                        <a:rPr sz="1000" spc="-10" dirty="0">
                          <a:latin typeface="Arial"/>
                          <a:cs typeface="Arial"/>
                        </a:rPr>
                        <a:t>you</a:t>
                      </a:r>
                      <a:r>
                        <a:rPr sz="1000" spc="-15" dirty="0">
                          <a:latin typeface="Arial"/>
                          <a:cs typeface="Arial"/>
                        </a:rPr>
                        <a:t> </a:t>
                      </a:r>
                      <a:r>
                        <a:rPr sz="1000" spc="-10" dirty="0">
                          <a:latin typeface="Arial"/>
                          <a:cs typeface="Arial"/>
                        </a:rPr>
                        <a:t>leave’</a:t>
                      </a:r>
                      <a:endParaRPr sz="1000">
                        <a:latin typeface="Arial"/>
                        <a:cs typeface="Arial"/>
                      </a:endParaRPr>
                    </a:p>
                  </a:txBody>
                  <a:tcPr marL="0" marR="0" marT="0" marB="0">
                    <a:lnB w="6350">
                      <a:solidFill>
                        <a:srgbClr val="000000"/>
                      </a:solidFill>
                      <a:prstDash val="solid"/>
                    </a:lnB>
                  </a:tcPr>
                </a:tc>
                <a:tc>
                  <a:txBody>
                    <a:bodyPr/>
                    <a:lstStyle/>
                    <a:p>
                      <a:pPr marL="75565">
                        <a:lnSpc>
                          <a:spcPts val="1100"/>
                        </a:lnSpc>
                        <a:tabLst>
                          <a:tab pos="741045" algn="l"/>
                        </a:tabLst>
                      </a:pPr>
                      <a:r>
                        <a:rPr sz="1000" dirty="0">
                          <a:latin typeface="Arial"/>
                          <a:cs typeface="Arial"/>
                        </a:rPr>
                        <a:t>[anigavit]	</a:t>
                      </a:r>
                      <a:r>
                        <a:rPr sz="1000" spc="-5" dirty="0">
                          <a:latin typeface="Arial"/>
                          <a:cs typeface="Arial"/>
                        </a:rPr>
                        <a:t>‘because </a:t>
                      </a:r>
                      <a:r>
                        <a:rPr sz="1000" spc="-10" dirty="0">
                          <a:latin typeface="Arial"/>
                          <a:cs typeface="Arial"/>
                        </a:rPr>
                        <a:t>you</a:t>
                      </a:r>
                      <a:r>
                        <a:rPr sz="1000" spc="-25" dirty="0">
                          <a:latin typeface="Arial"/>
                          <a:cs typeface="Arial"/>
                        </a:rPr>
                        <a:t> </a:t>
                      </a:r>
                      <a:r>
                        <a:rPr sz="1000" spc="-10" dirty="0">
                          <a:latin typeface="Arial"/>
                          <a:cs typeface="Arial"/>
                        </a:rPr>
                        <a:t>leave’</a:t>
                      </a:r>
                      <a:endParaRPr sz="1000">
                        <a:latin typeface="Arial"/>
                        <a:cs typeface="Arial"/>
                      </a:endParaRPr>
                    </a:p>
                  </a:txBody>
                  <a:tcPr marL="0" marR="0" marT="0" marB="0">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6"/>
                  </a:ext>
                </a:extLst>
              </a:tr>
            </a:tbl>
          </a:graphicData>
        </a:graphic>
      </p:graphicFrame>
      <p:sp>
        <p:nvSpPr>
          <p:cNvPr id="5" name="object 5"/>
          <p:cNvSpPr txBox="1"/>
          <p:nvPr/>
        </p:nvSpPr>
        <p:spPr>
          <a:xfrm>
            <a:off x="877214" y="2339975"/>
            <a:ext cx="2133600" cy="232756"/>
          </a:xfrm>
          <a:prstGeom prst="rect">
            <a:avLst/>
          </a:prstGeom>
        </p:spPr>
        <p:txBody>
          <a:bodyPr vert="horz" wrap="square" lIns="0" tIns="17145" rIns="0" bIns="0" rtlCol="0">
            <a:spAutoFit/>
          </a:bodyPr>
          <a:lstStyle/>
          <a:p>
            <a:pPr marL="12700">
              <a:lnSpc>
                <a:spcPct val="100000"/>
              </a:lnSpc>
              <a:spcBef>
                <a:spcPts val="135"/>
              </a:spcBef>
            </a:pPr>
            <a:r>
              <a:rPr lang="zh-CN" altLang="en-US" sz="1400" b="1" spc="-15" dirty="0">
                <a:latin typeface="Arial"/>
                <a:cs typeface="Arial"/>
              </a:rPr>
              <a:t>元音音位</a:t>
            </a:r>
            <a:r>
              <a:rPr sz="1400" b="1" spc="20" dirty="0">
                <a:latin typeface="Arial"/>
                <a:cs typeface="Arial"/>
              </a:rPr>
              <a:t>: </a:t>
            </a:r>
            <a:r>
              <a:rPr sz="1400" spc="10" dirty="0">
                <a:latin typeface="Consolas"/>
                <a:cs typeface="Consolas"/>
              </a:rPr>
              <a:t>/</a:t>
            </a:r>
            <a:r>
              <a:rPr sz="1400" b="1" spc="10" dirty="0">
                <a:latin typeface="Arial"/>
                <a:cs typeface="Arial"/>
              </a:rPr>
              <a:t>i </a:t>
            </a:r>
            <a:r>
              <a:rPr sz="1400" b="1" spc="15" dirty="0">
                <a:latin typeface="Arial"/>
                <a:cs typeface="Arial"/>
              </a:rPr>
              <a:t>a</a:t>
            </a:r>
            <a:r>
              <a:rPr sz="1400" b="1" spc="40" dirty="0">
                <a:latin typeface="Arial"/>
                <a:cs typeface="Arial"/>
              </a:rPr>
              <a:t> </a:t>
            </a:r>
            <a:r>
              <a:rPr sz="1400" b="1" spc="15" dirty="0">
                <a:latin typeface="Arial"/>
                <a:cs typeface="Arial"/>
              </a:rPr>
              <a:t>u/</a:t>
            </a:r>
            <a:endParaRPr sz="1400" dirty="0">
              <a:latin typeface="Arial"/>
              <a:cs typeface="Arial"/>
            </a:endParaRPr>
          </a:p>
        </p:txBody>
      </p:sp>
      <p:pic>
        <p:nvPicPr>
          <p:cNvPr id="6" name="object 6"/>
          <p:cNvPicPr/>
          <p:nvPr/>
        </p:nvPicPr>
        <p:blipFill>
          <a:blip r:embed="rId2" cstate="print"/>
          <a:stretch>
            <a:fillRect/>
          </a:stretch>
        </p:blipFill>
        <p:spPr>
          <a:xfrm>
            <a:off x="3010814" y="1985886"/>
            <a:ext cx="582777" cy="1094841"/>
          </a:xfrm>
          <a:prstGeom prst="rect">
            <a:avLst/>
          </a:prstGeom>
        </p:spPr>
      </p:pic>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a:t>
            </a:r>
            <a:r>
              <a:rPr sz="600" spc="-5" dirty="0">
                <a:latin typeface="Arial"/>
                <a:cs typeface="Arial"/>
              </a:rPr>
              <a:t>Phonological Analysis Steps </a:t>
            </a:r>
            <a:r>
              <a:rPr sz="600" spc="-5" dirty="0">
                <a:solidFill>
                  <a:srgbClr val="606074"/>
                </a:solidFill>
                <a:latin typeface="Arial"/>
                <a:cs typeface="Arial"/>
              </a:rPr>
              <a:t>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6508"/>
          </a:xfrm>
          <a:prstGeom prst="rect">
            <a:avLst/>
          </a:prstGeom>
          <a:solidFill>
            <a:srgbClr val="D6D6EF"/>
          </a:solidFill>
        </p:spPr>
        <p:txBody>
          <a:bodyPr vert="horz" wrap="square" lIns="0" tIns="109220" rIns="0" bIns="0" rtlCol="0">
            <a:spAutoFit/>
          </a:bodyPr>
          <a:lstStyle/>
          <a:p>
            <a:pPr marL="370205">
              <a:lnSpc>
                <a:spcPct val="100000"/>
              </a:lnSpc>
              <a:spcBef>
                <a:spcPts val="860"/>
              </a:spcBef>
            </a:pPr>
            <a:r>
              <a:rPr lang="zh-CN" altLang="en-US" sz="1400" dirty="0"/>
              <a:t>                    </a:t>
            </a:r>
            <a:r>
              <a:rPr lang="zh-CN" altLang="en-US" sz="1600" dirty="0"/>
              <a:t>音位分析的一般步骤</a:t>
            </a:r>
            <a:endParaRPr sz="1400" dirty="0"/>
          </a:p>
        </p:txBody>
      </p:sp>
      <p:pic>
        <p:nvPicPr>
          <p:cNvPr id="4" name="object 4"/>
          <p:cNvPicPr/>
          <p:nvPr/>
        </p:nvPicPr>
        <p:blipFill>
          <a:blip r:embed="rId2" cstate="print"/>
          <a:stretch>
            <a:fillRect/>
          </a:stretch>
        </p:blipFill>
        <p:spPr>
          <a:xfrm>
            <a:off x="443928" y="1026645"/>
            <a:ext cx="176755" cy="176755"/>
          </a:xfrm>
          <a:prstGeom prst="rect">
            <a:avLst/>
          </a:prstGeom>
        </p:spPr>
      </p:pic>
      <p:sp>
        <p:nvSpPr>
          <p:cNvPr id="5" name="object 5"/>
          <p:cNvSpPr txBox="1"/>
          <p:nvPr/>
        </p:nvSpPr>
        <p:spPr>
          <a:xfrm>
            <a:off x="498500" y="1047120"/>
            <a:ext cx="6794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FFFFFF"/>
                </a:solidFill>
                <a:latin typeface="Arial"/>
                <a:cs typeface="Arial"/>
              </a:rPr>
              <a:t>1</a:t>
            </a:r>
            <a:endParaRPr sz="600">
              <a:latin typeface="Arial"/>
              <a:cs typeface="Arial"/>
            </a:endParaRPr>
          </a:p>
        </p:txBody>
      </p:sp>
      <p:sp>
        <p:nvSpPr>
          <p:cNvPr id="6" name="object 6"/>
          <p:cNvSpPr txBox="1"/>
          <p:nvPr/>
        </p:nvSpPr>
        <p:spPr>
          <a:xfrm>
            <a:off x="704100" y="947651"/>
            <a:ext cx="3963150" cy="2174954"/>
          </a:xfrm>
          <a:prstGeom prst="rect">
            <a:avLst/>
          </a:prstGeom>
        </p:spPr>
        <p:txBody>
          <a:bodyPr vert="horz" wrap="square" lIns="0" tIns="30480" rIns="0" bIns="0" rtlCol="0">
            <a:spAutoFit/>
          </a:bodyPr>
          <a:lstStyle/>
          <a:p>
            <a:pPr marL="12700" marR="320040">
              <a:spcBef>
                <a:spcPts val="240"/>
              </a:spcBef>
            </a:pPr>
            <a:r>
              <a:rPr lang="zh-CN" altLang="en-US" sz="1400" spc="15" dirty="0">
                <a:latin typeface="Arial"/>
                <a:cs typeface="Arial"/>
              </a:rPr>
              <a:t>寻找最小对立对（音位）</a:t>
            </a:r>
            <a:endParaRPr lang="en-US" sz="1400" spc="15" dirty="0">
              <a:latin typeface="Arial"/>
              <a:cs typeface="Arial"/>
            </a:endParaRPr>
          </a:p>
          <a:p>
            <a:pPr marL="12700" marR="320040">
              <a:spcBef>
                <a:spcPts val="240"/>
              </a:spcBef>
            </a:pPr>
            <a:endParaRPr lang="en-US" altLang="zh-CN" sz="1400" spc="10" dirty="0">
              <a:latin typeface="Arial"/>
              <a:cs typeface="Arial"/>
            </a:endParaRPr>
          </a:p>
          <a:p>
            <a:pPr marL="12700" marR="320040">
              <a:spcBef>
                <a:spcPts val="240"/>
              </a:spcBef>
            </a:pPr>
            <a:r>
              <a:rPr lang="zh-CN" altLang="en-US" sz="1400" spc="10" dirty="0">
                <a:latin typeface="Arial"/>
                <a:cs typeface="Arial"/>
              </a:rPr>
              <a:t>列出不同发音的环境</a:t>
            </a:r>
            <a:endParaRPr lang="en-US" altLang="zh-CN" sz="1400" spc="10" dirty="0">
              <a:latin typeface="Arial"/>
              <a:cs typeface="Arial"/>
            </a:endParaRPr>
          </a:p>
          <a:p>
            <a:pPr marL="12700" marR="320040">
              <a:spcBef>
                <a:spcPts val="240"/>
              </a:spcBef>
            </a:pPr>
            <a:endParaRPr lang="en-US" sz="1400" spc="10" dirty="0">
              <a:latin typeface="Arial"/>
              <a:cs typeface="Arial"/>
            </a:endParaRPr>
          </a:p>
          <a:p>
            <a:pPr marL="12700" marR="320040">
              <a:spcBef>
                <a:spcPts val="240"/>
              </a:spcBef>
            </a:pPr>
            <a:r>
              <a:rPr lang="zh-CN" altLang="en-US" sz="1400" spc="15" dirty="0">
                <a:latin typeface="Arial"/>
                <a:cs typeface="Arial"/>
              </a:rPr>
              <a:t>说明每个音位变体出现的环境</a:t>
            </a:r>
            <a:endParaRPr lang="en-US" altLang="zh-CN" sz="1400" spc="15" dirty="0">
              <a:latin typeface="Arial"/>
              <a:cs typeface="Arial"/>
            </a:endParaRPr>
          </a:p>
          <a:p>
            <a:pPr marL="12700" marR="5080">
              <a:spcBef>
                <a:spcPts val="150"/>
              </a:spcBef>
            </a:pPr>
            <a:endParaRPr lang="en-US" sz="1400" spc="20" dirty="0">
              <a:latin typeface="Arial"/>
              <a:cs typeface="Arial"/>
            </a:endParaRPr>
          </a:p>
          <a:p>
            <a:pPr marL="12700" marR="5080">
              <a:spcBef>
                <a:spcPts val="150"/>
              </a:spcBef>
            </a:pPr>
            <a:r>
              <a:rPr lang="zh-CN" altLang="en-US" sz="1400" spc="20" dirty="0">
                <a:latin typeface="Arial"/>
                <a:cs typeface="Arial"/>
              </a:rPr>
              <a:t>确定底层表征（</a:t>
            </a:r>
            <a:r>
              <a:rPr lang="en-US" altLang="zh-CN" sz="1400" spc="15" dirty="0">
                <a:latin typeface="Arial"/>
                <a:cs typeface="Arial"/>
              </a:rPr>
              <a:t>U</a:t>
            </a:r>
            <a:r>
              <a:rPr sz="1400" spc="15" dirty="0">
                <a:latin typeface="Arial"/>
                <a:cs typeface="Arial"/>
              </a:rPr>
              <a:t>nderlying</a:t>
            </a:r>
            <a:r>
              <a:rPr sz="1400" spc="-70" dirty="0">
                <a:latin typeface="Arial"/>
                <a:cs typeface="Arial"/>
              </a:rPr>
              <a:t> </a:t>
            </a:r>
            <a:r>
              <a:rPr lang="en-US" altLang="zh-CN" sz="1400" spc="15" dirty="0">
                <a:latin typeface="Arial"/>
                <a:cs typeface="Arial"/>
              </a:rPr>
              <a:t>R</a:t>
            </a:r>
            <a:r>
              <a:rPr sz="1400" spc="15" dirty="0">
                <a:latin typeface="Arial"/>
                <a:cs typeface="Arial"/>
              </a:rPr>
              <a:t>epresentation</a:t>
            </a:r>
            <a:r>
              <a:rPr lang="zh-CN" altLang="en-US" sz="1400" spc="15" dirty="0">
                <a:latin typeface="Arial"/>
                <a:cs typeface="Arial"/>
              </a:rPr>
              <a:t>）</a:t>
            </a:r>
            <a:endParaRPr lang="en-US" altLang="zh-CN" sz="1400" spc="15" dirty="0">
              <a:latin typeface="Arial"/>
              <a:cs typeface="Arial"/>
            </a:endParaRPr>
          </a:p>
          <a:p>
            <a:pPr marL="12700" marR="5080">
              <a:spcBef>
                <a:spcPts val="150"/>
              </a:spcBef>
            </a:pPr>
            <a:endParaRPr lang="en-US" altLang="zh-CN" sz="1400" spc="15" dirty="0">
              <a:latin typeface="Arial"/>
              <a:cs typeface="Arial"/>
            </a:endParaRPr>
          </a:p>
          <a:p>
            <a:pPr marL="12700" marR="5080">
              <a:spcBef>
                <a:spcPts val="150"/>
              </a:spcBef>
            </a:pPr>
            <a:r>
              <a:rPr lang="zh-CN" altLang="en-US" sz="1400" spc="15" dirty="0">
                <a:latin typeface="Arial"/>
                <a:cs typeface="Arial"/>
              </a:rPr>
              <a:t>写下可以借以推导出表层形式的规则</a:t>
            </a:r>
            <a:endParaRPr sz="1400" dirty="0">
              <a:latin typeface="Arial"/>
              <a:cs typeface="Arial"/>
            </a:endParaRPr>
          </a:p>
        </p:txBody>
      </p:sp>
      <p:pic>
        <p:nvPicPr>
          <p:cNvPr id="7" name="object 7"/>
          <p:cNvPicPr/>
          <p:nvPr/>
        </p:nvPicPr>
        <p:blipFill>
          <a:blip r:embed="rId2" cstate="print"/>
          <a:stretch>
            <a:fillRect/>
          </a:stretch>
        </p:blipFill>
        <p:spPr>
          <a:xfrm>
            <a:off x="443927" y="1474338"/>
            <a:ext cx="176755" cy="176755"/>
          </a:xfrm>
          <a:prstGeom prst="rect">
            <a:avLst/>
          </a:prstGeom>
        </p:spPr>
      </p:pic>
      <p:sp>
        <p:nvSpPr>
          <p:cNvPr id="8" name="object 8"/>
          <p:cNvSpPr txBox="1"/>
          <p:nvPr/>
        </p:nvSpPr>
        <p:spPr>
          <a:xfrm>
            <a:off x="498331" y="1504295"/>
            <a:ext cx="6794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FFFFFF"/>
                </a:solidFill>
                <a:latin typeface="Arial"/>
                <a:cs typeface="Arial"/>
              </a:rPr>
              <a:t>2</a:t>
            </a:r>
            <a:endParaRPr sz="600" dirty="0">
              <a:latin typeface="Arial"/>
              <a:cs typeface="Arial"/>
            </a:endParaRPr>
          </a:p>
        </p:txBody>
      </p:sp>
      <p:pic>
        <p:nvPicPr>
          <p:cNvPr id="9" name="object 9"/>
          <p:cNvPicPr/>
          <p:nvPr/>
        </p:nvPicPr>
        <p:blipFill>
          <a:blip r:embed="rId2" cstate="print"/>
          <a:stretch>
            <a:fillRect/>
          </a:stretch>
        </p:blipFill>
        <p:spPr>
          <a:xfrm>
            <a:off x="443925" y="1952743"/>
            <a:ext cx="176755" cy="176755"/>
          </a:xfrm>
          <a:prstGeom prst="rect">
            <a:avLst/>
          </a:prstGeom>
        </p:spPr>
      </p:pic>
      <p:sp>
        <p:nvSpPr>
          <p:cNvPr id="10" name="object 10"/>
          <p:cNvSpPr txBox="1"/>
          <p:nvPr/>
        </p:nvSpPr>
        <p:spPr>
          <a:xfrm>
            <a:off x="498647" y="1976708"/>
            <a:ext cx="6794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FFFFFF"/>
                </a:solidFill>
                <a:latin typeface="Arial"/>
                <a:cs typeface="Arial"/>
              </a:rPr>
              <a:t>3</a:t>
            </a:r>
            <a:endParaRPr sz="600" dirty="0">
              <a:latin typeface="Arial"/>
              <a:cs typeface="Arial"/>
            </a:endParaRPr>
          </a:p>
        </p:txBody>
      </p:sp>
      <p:pic>
        <p:nvPicPr>
          <p:cNvPr id="11" name="object 11"/>
          <p:cNvPicPr/>
          <p:nvPr/>
        </p:nvPicPr>
        <p:blipFill>
          <a:blip r:embed="rId2" cstate="print"/>
          <a:stretch>
            <a:fillRect/>
          </a:stretch>
        </p:blipFill>
        <p:spPr>
          <a:xfrm>
            <a:off x="443924" y="2428780"/>
            <a:ext cx="176755" cy="176755"/>
          </a:xfrm>
          <a:prstGeom prst="rect">
            <a:avLst/>
          </a:prstGeom>
        </p:spPr>
      </p:pic>
      <p:sp>
        <p:nvSpPr>
          <p:cNvPr id="12" name="object 12"/>
          <p:cNvSpPr txBox="1"/>
          <p:nvPr/>
        </p:nvSpPr>
        <p:spPr>
          <a:xfrm>
            <a:off x="498328" y="2458737"/>
            <a:ext cx="6794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FFFFFF"/>
                </a:solidFill>
                <a:latin typeface="Arial"/>
                <a:cs typeface="Arial"/>
              </a:rPr>
              <a:t>4</a:t>
            </a:r>
            <a:endParaRPr sz="600">
              <a:latin typeface="Arial"/>
              <a:cs typeface="Arial"/>
            </a:endParaRPr>
          </a:p>
        </p:txBody>
      </p:sp>
      <p:pic>
        <p:nvPicPr>
          <p:cNvPr id="13" name="object 13"/>
          <p:cNvPicPr/>
          <p:nvPr/>
        </p:nvPicPr>
        <p:blipFill>
          <a:blip r:embed="rId3" cstate="print"/>
          <a:stretch>
            <a:fillRect/>
          </a:stretch>
        </p:blipFill>
        <p:spPr>
          <a:xfrm>
            <a:off x="443925" y="2907185"/>
            <a:ext cx="176755" cy="176755"/>
          </a:xfrm>
          <a:prstGeom prst="rect">
            <a:avLst/>
          </a:prstGeom>
        </p:spPr>
      </p:pic>
      <p:sp>
        <p:nvSpPr>
          <p:cNvPr id="14" name="object 14"/>
          <p:cNvSpPr txBox="1"/>
          <p:nvPr/>
        </p:nvSpPr>
        <p:spPr>
          <a:xfrm>
            <a:off x="498331" y="2937142"/>
            <a:ext cx="6794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FFFFFF"/>
                </a:solidFill>
                <a:latin typeface="Arial"/>
                <a:cs typeface="Arial"/>
              </a:rPr>
              <a:t>5</a:t>
            </a:r>
            <a:endParaRPr sz="600">
              <a:latin typeface="Arial"/>
              <a:cs typeface="Arial"/>
            </a:endParaRPr>
          </a:p>
        </p:txBody>
      </p:sp>
    </p:spTree>
    <p:extLst>
      <p:ext uri="{BB962C8B-B14F-4D97-AF65-F5344CB8AC3E}">
        <p14:creationId xmlns:p14="http://schemas.microsoft.com/office/powerpoint/2010/main" val="3880060993"/>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a:t>
            </a:r>
            <a:r>
              <a:rPr sz="600" spc="-5" dirty="0">
                <a:latin typeface="Arial"/>
                <a:cs typeface="Arial"/>
              </a:rPr>
              <a:t>Solving Phonological Problems </a:t>
            </a:r>
            <a:r>
              <a:rPr sz="600" spc="-5" dirty="0">
                <a:solidFill>
                  <a:srgbClr val="606074"/>
                </a:solidFill>
                <a:latin typeface="Arial"/>
                <a:cs typeface="Arial"/>
              </a:rPr>
              <a:t>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marL="497840">
              <a:lnSpc>
                <a:spcPct val="100000"/>
              </a:lnSpc>
              <a:spcBef>
                <a:spcPts val="210"/>
              </a:spcBef>
            </a:pPr>
            <a:r>
              <a:rPr lang="zh-CN" altLang="en-US" spc="5" dirty="0"/>
              <a:t>       音系学问题的解决思路</a:t>
            </a:r>
            <a:endParaRPr dirty="0"/>
          </a:p>
        </p:txBody>
      </p:sp>
      <p:sp>
        <p:nvSpPr>
          <p:cNvPr id="4" name="object 4"/>
          <p:cNvSpPr txBox="1"/>
          <p:nvPr/>
        </p:nvSpPr>
        <p:spPr>
          <a:xfrm>
            <a:off x="1619250" y="567935"/>
            <a:ext cx="1814830" cy="232756"/>
          </a:xfrm>
          <a:prstGeom prst="rect">
            <a:avLst/>
          </a:prstGeom>
        </p:spPr>
        <p:txBody>
          <a:bodyPr vert="horz" wrap="square" lIns="0" tIns="17145" rIns="0" bIns="0" rtlCol="0">
            <a:spAutoFit/>
          </a:bodyPr>
          <a:lstStyle/>
          <a:p>
            <a:pPr marL="12700">
              <a:lnSpc>
                <a:spcPct val="100000"/>
              </a:lnSpc>
              <a:spcBef>
                <a:spcPts val="135"/>
              </a:spcBef>
            </a:pPr>
            <a:r>
              <a:rPr lang="zh-CN" altLang="en-US" sz="1400" spc="15" dirty="0">
                <a:latin typeface="Arial"/>
                <a:cs typeface="Arial"/>
              </a:rPr>
              <a:t>寻找最小对立对</a:t>
            </a:r>
            <a:endParaRPr sz="1400" dirty="0">
              <a:latin typeface="Arial"/>
              <a:cs typeface="Arial"/>
            </a:endParaRPr>
          </a:p>
        </p:txBody>
      </p:sp>
      <p:sp>
        <p:nvSpPr>
          <p:cNvPr id="5" name="object 5"/>
          <p:cNvSpPr txBox="1"/>
          <p:nvPr/>
        </p:nvSpPr>
        <p:spPr>
          <a:xfrm>
            <a:off x="2159368" y="976741"/>
            <a:ext cx="2153285" cy="1326902"/>
          </a:xfrm>
          <a:prstGeom prst="rect">
            <a:avLst/>
          </a:prstGeom>
        </p:spPr>
        <p:txBody>
          <a:bodyPr vert="horz" wrap="square" lIns="0" tIns="17145" rIns="0" bIns="0" rtlCol="0">
            <a:spAutoFit/>
          </a:bodyPr>
          <a:lstStyle/>
          <a:p>
            <a:pPr algn="ctr">
              <a:lnSpc>
                <a:spcPct val="100000"/>
              </a:lnSpc>
              <a:spcBef>
                <a:spcPts val="135"/>
              </a:spcBef>
            </a:pPr>
            <a:r>
              <a:rPr lang="zh-CN" altLang="en-US" sz="1400" spc="20" dirty="0">
                <a:latin typeface="Arial"/>
                <a:cs typeface="Arial"/>
              </a:rPr>
              <a:t>无</a:t>
            </a:r>
            <a:endParaRPr lang="en-US" sz="1400" dirty="0">
              <a:latin typeface="Arial"/>
              <a:cs typeface="Arial"/>
            </a:endParaRPr>
          </a:p>
          <a:p>
            <a:pPr algn="ctr">
              <a:lnSpc>
                <a:spcPct val="100000"/>
              </a:lnSpc>
              <a:spcBef>
                <a:spcPts val="1305"/>
              </a:spcBef>
            </a:pPr>
            <a:r>
              <a:rPr lang="zh-CN" altLang="en-US" sz="1400" dirty="0">
                <a:latin typeface="Arial"/>
                <a:cs typeface="Arial"/>
              </a:rPr>
              <a:t>可能是不同音位变体</a:t>
            </a:r>
            <a:endParaRPr lang="en-US" sz="1400" dirty="0">
              <a:latin typeface="Arial"/>
              <a:cs typeface="Arial"/>
            </a:endParaRPr>
          </a:p>
          <a:p>
            <a:pPr marL="12700" marR="5080" algn="ctr">
              <a:lnSpc>
                <a:spcPct val="177900"/>
              </a:lnSpc>
              <a:tabLst>
                <a:tab pos="979169" algn="l"/>
              </a:tabLst>
            </a:pPr>
            <a:r>
              <a:rPr lang="zh-CN" altLang="en-US" sz="1400" spc="10" dirty="0">
                <a:latin typeface="Arial"/>
                <a:cs typeface="Arial"/>
              </a:rPr>
              <a:t>列出每个的环境</a:t>
            </a:r>
            <a:r>
              <a:rPr sz="1400" spc="15" dirty="0">
                <a:latin typeface="Arial"/>
                <a:cs typeface="Arial"/>
              </a:rPr>
              <a:t>  </a:t>
            </a:r>
            <a:endParaRPr lang="en-US" sz="1400" spc="15" dirty="0">
              <a:latin typeface="Arial"/>
              <a:cs typeface="Arial"/>
            </a:endParaRPr>
          </a:p>
          <a:p>
            <a:pPr marL="12700" marR="5080" algn="ctr">
              <a:lnSpc>
                <a:spcPct val="177900"/>
              </a:lnSpc>
              <a:tabLst>
                <a:tab pos="979169" algn="l"/>
              </a:tabLst>
            </a:pPr>
            <a:r>
              <a:rPr lang="zh-CN" altLang="en-US" sz="1400" spc="15" dirty="0">
                <a:latin typeface="Arial"/>
                <a:cs typeface="Arial"/>
              </a:rPr>
              <a:t>    一致</a:t>
            </a:r>
            <a:r>
              <a:rPr sz="1400" spc="15" dirty="0">
                <a:latin typeface="Arial"/>
                <a:cs typeface="Arial"/>
              </a:rPr>
              <a:t>	</a:t>
            </a:r>
            <a:r>
              <a:rPr lang="zh-CN" altLang="en-US" sz="1400" spc="10" dirty="0">
                <a:latin typeface="Arial"/>
                <a:cs typeface="Arial"/>
              </a:rPr>
              <a:t>其他位置</a:t>
            </a:r>
            <a:endParaRPr sz="1400" dirty="0">
              <a:latin typeface="Arial"/>
              <a:cs typeface="Arial"/>
            </a:endParaRPr>
          </a:p>
        </p:txBody>
      </p:sp>
      <p:sp>
        <p:nvSpPr>
          <p:cNvPr id="6" name="object 6"/>
          <p:cNvSpPr/>
          <p:nvPr/>
        </p:nvSpPr>
        <p:spPr>
          <a:xfrm>
            <a:off x="3720909" y="2375722"/>
            <a:ext cx="0" cy="121285"/>
          </a:xfrm>
          <a:custGeom>
            <a:avLst/>
            <a:gdLst/>
            <a:ahLst/>
            <a:cxnLst/>
            <a:rect l="l" t="t" r="r" b="b"/>
            <a:pathLst>
              <a:path h="121285">
                <a:moveTo>
                  <a:pt x="0" y="0"/>
                </a:moveTo>
                <a:lnTo>
                  <a:pt x="0" y="121158"/>
                </a:lnTo>
              </a:path>
            </a:pathLst>
          </a:custGeom>
          <a:ln w="5060">
            <a:solidFill>
              <a:srgbClr val="000000"/>
            </a:solidFill>
          </a:ln>
        </p:spPr>
        <p:txBody>
          <a:bodyPr wrap="square" lIns="0" tIns="0" rIns="0" bIns="0" rtlCol="0"/>
          <a:lstStyle/>
          <a:p>
            <a:endParaRPr/>
          </a:p>
        </p:txBody>
      </p:sp>
      <p:sp>
        <p:nvSpPr>
          <p:cNvPr id="7" name="object 7"/>
          <p:cNvSpPr txBox="1"/>
          <p:nvPr/>
        </p:nvSpPr>
        <p:spPr>
          <a:xfrm>
            <a:off x="347294" y="2495055"/>
            <a:ext cx="3729990" cy="873765"/>
          </a:xfrm>
          <a:prstGeom prst="rect">
            <a:avLst/>
          </a:prstGeom>
        </p:spPr>
        <p:txBody>
          <a:bodyPr vert="horz" wrap="square" lIns="0" tIns="17145" rIns="0" bIns="0" rtlCol="0">
            <a:spAutoFit/>
          </a:bodyPr>
          <a:lstStyle/>
          <a:p>
            <a:pPr marL="2276475">
              <a:lnSpc>
                <a:spcPts val="1670"/>
              </a:lnSpc>
              <a:spcBef>
                <a:spcPts val="135"/>
              </a:spcBef>
              <a:tabLst>
                <a:tab pos="3241675" algn="l"/>
              </a:tabLst>
            </a:pPr>
            <a:r>
              <a:rPr sz="1400" spc="20" dirty="0">
                <a:latin typeface="Arial"/>
                <a:cs typeface="Arial"/>
              </a:rPr>
              <a:t>SR	UR</a:t>
            </a:r>
            <a:endParaRPr sz="1400" dirty="0">
              <a:latin typeface="Arial"/>
              <a:cs typeface="Arial"/>
            </a:endParaRPr>
          </a:p>
          <a:p>
            <a:pPr marL="12700" marR="5080">
              <a:lnSpc>
                <a:spcPts val="1689"/>
              </a:lnSpc>
              <a:spcBef>
                <a:spcPts val="35"/>
              </a:spcBef>
            </a:pPr>
            <a:r>
              <a:rPr lang="zh-CN" altLang="en-US" sz="1400" spc="15" dirty="0">
                <a:latin typeface="Arial"/>
                <a:cs typeface="Arial"/>
              </a:rPr>
              <a:t>写出一条可以从表层表征推导（</a:t>
            </a:r>
            <a:r>
              <a:rPr lang="en-US" altLang="zh-CN" sz="1400" spc="15" dirty="0">
                <a:latin typeface="Arial"/>
                <a:cs typeface="Arial"/>
              </a:rPr>
              <a:t>surface representation</a:t>
            </a:r>
            <a:r>
              <a:rPr lang="zh-CN" altLang="en-US" sz="1400" spc="15" dirty="0">
                <a:latin typeface="Arial"/>
                <a:cs typeface="Arial"/>
              </a:rPr>
              <a:t>）推导（</a:t>
            </a:r>
            <a:r>
              <a:rPr lang="en-US" altLang="zh-CN" sz="1400" spc="15" dirty="0">
                <a:latin typeface="Arial"/>
                <a:cs typeface="Arial"/>
              </a:rPr>
              <a:t>derive</a:t>
            </a:r>
            <a:r>
              <a:rPr lang="zh-CN" altLang="en-US" sz="1400" spc="15" dirty="0">
                <a:latin typeface="Arial"/>
                <a:cs typeface="Arial"/>
              </a:rPr>
              <a:t>）出底层表征（</a:t>
            </a:r>
            <a:r>
              <a:rPr lang="en-US" altLang="zh-CN" sz="1400" spc="15" dirty="0">
                <a:latin typeface="Arial"/>
                <a:cs typeface="Arial"/>
              </a:rPr>
              <a:t>underlying representation</a:t>
            </a:r>
            <a:r>
              <a:rPr lang="zh-CN" altLang="en-US" sz="1400" spc="15" dirty="0">
                <a:latin typeface="Arial"/>
                <a:cs typeface="Arial"/>
              </a:rPr>
              <a:t>）的音位规则</a:t>
            </a:r>
            <a:endParaRPr sz="1400" dirty="0">
              <a:latin typeface="Arial"/>
              <a:cs typeface="Arial"/>
            </a:endParaRPr>
          </a:p>
        </p:txBody>
      </p:sp>
      <p:sp>
        <p:nvSpPr>
          <p:cNvPr id="8" name="object 8"/>
          <p:cNvSpPr/>
          <p:nvPr/>
        </p:nvSpPr>
        <p:spPr>
          <a:xfrm>
            <a:off x="2750719" y="2375724"/>
            <a:ext cx="0" cy="117475"/>
          </a:xfrm>
          <a:custGeom>
            <a:avLst/>
            <a:gdLst/>
            <a:ahLst/>
            <a:cxnLst/>
            <a:rect l="l" t="t" r="r" b="b"/>
            <a:pathLst>
              <a:path h="117475">
                <a:moveTo>
                  <a:pt x="0" y="0"/>
                </a:moveTo>
                <a:lnTo>
                  <a:pt x="0" y="116966"/>
                </a:lnTo>
              </a:path>
            </a:pathLst>
          </a:custGeom>
          <a:ln w="5060">
            <a:solidFill>
              <a:srgbClr val="000000"/>
            </a:solidFill>
          </a:ln>
        </p:spPr>
        <p:txBody>
          <a:bodyPr wrap="square" lIns="0" tIns="0" rIns="0" bIns="0" rtlCol="0"/>
          <a:lstStyle/>
          <a:p>
            <a:endParaRPr/>
          </a:p>
        </p:txBody>
      </p:sp>
      <p:sp>
        <p:nvSpPr>
          <p:cNvPr id="9" name="object 9"/>
          <p:cNvSpPr/>
          <p:nvPr/>
        </p:nvSpPr>
        <p:spPr>
          <a:xfrm>
            <a:off x="2750708" y="1996144"/>
            <a:ext cx="970280" cy="121285"/>
          </a:xfrm>
          <a:custGeom>
            <a:avLst/>
            <a:gdLst/>
            <a:ahLst/>
            <a:cxnLst/>
            <a:rect l="l" t="t" r="r" b="b"/>
            <a:pathLst>
              <a:path w="970279" h="121285">
                <a:moveTo>
                  <a:pt x="485099" y="0"/>
                </a:moveTo>
                <a:lnTo>
                  <a:pt x="0" y="121158"/>
                </a:lnTo>
              </a:path>
              <a:path w="970279" h="121285">
                <a:moveTo>
                  <a:pt x="485099" y="0"/>
                </a:moveTo>
                <a:lnTo>
                  <a:pt x="970198" y="121158"/>
                </a:lnTo>
              </a:path>
            </a:pathLst>
          </a:custGeom>
          <a:ln w="5060">
            <a:solidFill>
              <a:srgbClr val="000000"/>
            </a:solidFill>
          </a:ln>
        </p:spPr>
        <p:txBody>
          <a:bodyPr wrap="square" lIns="0" tIns="0" rIns="0" bIns="0" rtlCol="0"/>
          <a:lstStyle/>
          <a:p>
            <a:endParaRPr/>
          </a:p>
        </p:txBody>
      </p:sp>
      <p:sp>
        <p:nvSpPr>
          <p:cNvPr id="10" name="object 10"/>
          <p:cNvSpPr/>
          <p:nvPr/>
        </p:nvSpPr>
        <p:spPr>
          <a:xfrm>
            <a:off x="3235807" y="1652824"/>
            <a:ext cx="0" cy="81280"/>
          </a:xfrm>
          <a:custGeom>
            <a:avLst/>
            <a:gdLst/>
            <a:ahLst/>
            <a:cxnLst/>
            <a:rect l="l" t="t" r="r" b="b"/>
            <a:pathLst>
              <a:path h="81280">
                <a:moveTo>
                  <a:pt x="0" y="0"/>
                </a:moveTo>
                <a:lnTo>
                  <a:pt x="0" y="80709"/>
                </a:lnTo>
              </a:path>
            </a:pathLst>
          </a:custGeom>
          <a:ln w="5060">
            <a:solidFill>
              <a:srgbClr val="000000"/>
            </a:solidFill>
          </a:ln>
        </p:spPr>
        <p:txBody>
          <a:bodyPr wrap="square" lIns="0" tIns="0" rIns="0" bIns="0" rtlCol="0"/>
          <a:lstStyle/>
          <a:p>
            <a:endParaRPr/>
          </a:p>
        </p:txBody>
      </p:sp>
      <p:sp>
        <p:nvSpPr>
          <p:cNvPr id="11" name="object 11"/>
          <p:cNvSpPr/>
          <p:nvPr/>
        </p:nvSpPr>
        <p:spPr>
          <a:xfrm>
            <a:off x="3235807" y="1236989"/>
            <a:ext cx="0" cy="121285"/>
          </a:xfrm>
          <a:custGeom>
            <a:avLst/>
            <a:gdLst/>
            <a:ahLst/>
            <a:cxnLst/>
            <a:rect l="l" t="t" r="r" b="b"/>
            <a:pathLst>
              <a:path h="121284">
                <a:moveTo>
                  <a:pt x="0" y="0"/>
                </a:moveTo>
                <a:lnTo>
                  <a:pt x="0" y="121158"/>
                </a:lnTo>
              </a:path>
            </a:pathLst>
          </a:custGeom>
          <a:ln w="5060">
            <a:solidFill>
              <a:srgbClr val="000000"/>
            </a:solidFill>
          </a:ln>
        </p:spPr>
        <p:txBody>
          <a:bodyPr wrap="square" lIns="0" tIns="0" rIns="0" bIns="0" rtlCol="0"/>
          <a:lstStyle/>
          <a:p>
            <a:endParaRPr/>
          </a:p>
        </p:txBody>
      </p:sp>
      <p:sp>
        <p:nvSpPr>
          <p:cNvPr id="12" name="object 12"/>
          <p:cNvSpPr txBox="1"/>
          <p:nvPr/>
        </p:nvSpPr>
        <p:spPr>
          <a:xfrm>
            <a:off x="408010" y="976755"/>
            <a:ext cx="1630045" cy="614912"/>
          </a:xfrm>
          <a:prstGeom prst="rect">
            <a:avLst/>
          </a:prstGeom>
        </p:spPr>
        <p:txBody>
          <a:bodyPr vert="horz" wrap="square" lIns="0" tIns="17145" rIns="0" bIns="0" rtlCol="0">
            <a:spAutoFit/>
          </a:bodyPr>
          <a:lstStyle/>
          <a:p>
            <a:pPr algn="ctr">
              <a:lnSpc>
                <a:spcPct val="100000"/>
              </a:lnSpc>
              <a:spcBef>
                <a:spcPts val="135"/>
              </a:spcBef>
            </a:pPr>
            <a:r>
              <a:rPr lang="zh-CN" altLang="en-US" sz="1400" spc="-50" dirty="0">
                <a:latin typeface="Arial"/>
                <a:cs typeface="Arial"/>
              </a:rPr>
              <a:t>有</a:t>
            </a:r>
            <a:endParaRPr sz="1400" dirty="0">
              <a:latin typeface="Arial"/>
              <a:cs typeface="Arial"/>
            </a:endParaRPr>
          </a:p>
          <a:p>
            <a:pPr algn="ctr">
              <a:lnSpc>
                <a:spcPct val="100000"/>
              </a:lnSpc>
              <a:spcBef>
                <a:spcPts val="1305"/>
              </a:spcBef>
            </a:pPr>
            <a:r>
              <a:rPr lang="zh-CN" altLang="en-US" sz="1400" spc="20" dirty="0">
                <a:latin typeface="Arial"/>
                <a:cs typeface="Arial"/>
              </a:rPr>
              <a:t>不同音位</a:t>
            </a:r>
            <a:endParaRPr sz="1400" dirty="0">
              <a:latin typeface="Arial"/>
              <a:cs typeface="Arial"/>
            </a:endParaRPr>
          </a:p>
        </p:txBody>
      </p:sp>
      <p:sp>
        <p:nvSpPr>
          <p:cNvPr id="13" name="object 13"/>
          <p:cNvSpPr/>
          <p:nvPr/>
        </p:nvSpPr>
        <p:spPr>
          <a:xfrm>
            <a:off x="1223007" y="1237002"/>
            <a:ext cx="0" cy="117475"/>
          </a:xfrm>
          <a:custGeom>
            <a:avLst/>
            <a:gdLst/>
            <a:ahLst/>
            <a:cxnLst/>
            <a:rect l="l" t="t" r="r" b="b"/>
            <a:pathLst>
              <a:path h="117475">
                <a:moveTo>
                  <a:pt x="0" y="0"/>
                </a:moveTo>
                <a:lnTo>
                  <a:pt x="0" y="116966"/>
                </a:lnTo>
              </a:path>
            </a:pathLst>
          </a:custGeom>
          <a:ln w="5060">
            <a:solidFill>
              <a:srgbClr val="000000"/>
            </a:solidFill>
          </a:ln>
        </p:spPr>
        <p:txBody>
          <a:bodyPr wrap="square" lIns="0" tIns="0" rIns="0" bIns="0" rtlCol="0"/>
          <a:lstStyle/>
          <a:p>
            <a:endParaRPr/>
          </a:p>
        </p:txBody>
      </p:sp>
      <p:sp>
        <p:nvSpPr>
          <p:cNvPr id="14" name="object 14"/>
          <p:cNvSpPr/>
          <p:nvPr/>
        </p:nvSpPr>
        <p:spPr>
          <a:xfrm>
            <a:off x="1223012" y="857411"/>
            <a:ext cx="2012950" cy="121285"/>
          </a:xfrm>
          <a:custGeom>
            <a:avLst/>
            <a:gdLst/>
            <a:ahLst/>
            <a:cxnLst/>
            <a:rect l="l" t="t" r="r" b="b"/>
            <a:pathLst>
              <a:path w="2012950" h="121284">
                <a:moveTo>
                  <a:pt x="1006409" y="0"/>
                </a:moveTo>
                <a:lnTo>
                  <a:pt x="0" y="121158"/>
                </a:lnTo>
              </a:path>
              <a:path w="2012950" h="121284">
                <a:moveTo>
                  <a:pt x="1006409" y="0"/>
                </a:moveTo>
                <a:lnTo>
                  <a:pt x="2012818" y="121158"/>
                </a:lnTo>
              </a:path>
            </a:pathLst>
          </a:custGeom>
          <a:ln w="5060">
            <a:solidFill>
              <a:srgbClr val="000000"/>
            </a:solidFill>
          </a:ln>
        </p:spPr>
        <p:txBody>
          <a:bodyPr wrap="square" lIns="0" tIns="0" rIns="0" bIns="0" rtlCol="0"/>
          <a:lstStyle/>
          <a:p>
            <a:endParaRP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a:t>
            </a:r>
            <a:r>
              <a:rPr sz="600" spc="-5" dirty="0">
                <a:latin typeface="Arial"/>
                <a:cs typeface="Arial"/>
              </a:rPr>
              <a:t>Solving Phonological Problems </a:t>
            </a:r>
            <a:r>
              <a:rPr sz="600" spc="-5" dirty="0">
                <a:solidFill>
                  <a:srgbClr val="606074"/>
                </a:solidFill>
                <a:latin typeface="Arial"/>
                <a:cs typeface="Arial"/>
              </a:rPr>
              <a:t>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42401"/>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10" dirty="0"/>
              <a:t>韩语示例：第一步</a:t>
            </a:r>
            <a:endParaRPr spc="5" dirty="0"/>
          </a:p>
        </p:txBody>
      </p:sp>
      <p:sp>
        <p:nvSpPr>
          <p:cNvPr id="4" name="object 4"/>
          <p:cNvSpPr txBox="1"/>
          <p:nvPr/>
        </p:nvSpPr>
        <p:spPr>
          <a:xfrm>
            <a:off x="347294" y="689036"/>
            <a:ext cx="2442210" cy="232756"/>
          </a:xfrm>
          <a:prstGeom prst="rect">
            <a:avLst/>
          </a:prstGeom>
        </p:spPr>
        <p:txBody>
          <a:bodyPr vert="horz" wrap="square" lIns="0" tIns="17145" rIns="0" bIns="0" rtlCol="0">
            <a:spAutoFit/>
          </a:bodyPr>
          <a:lstStyle/>
          <a:p>
            <a:pPr marL="12700">
              <a:lnSpc>
                <a:spcPct val="100000"/>
              </a:lnSpc>
              <a:spcBef>
                <a:spcPts val="135"/>
              </a:spcBef>
            </a:pPr>
            <a:r>
              <a:rPr lang="zh-CN" altLang="en-US" sz="1400" spc="15" dirty="0">
                <a:latin typeface="Arial"/>
                <a:cs typeface="Arial"/>
              </a:rPr>
              <a:t>第一步：寻找最小对立对</a:t>
            </a:r>
            <a:endParaRPr sz="1400" dirty="0">
              <a:latin typeface="Arial"/>
              <a:cs typeface="Arial"/>
            </a:endParaRPr>
          </a:p>
        </p:txBody>
      </p:sp>
      <p:sp>
        <p:nvSpPr>
          <p:cNvPr id="6" name="object 6"/>
          <p:cNvSpPr txBox="1"/>
          <p:nvPr/>
        </p:nvSpPr>
        <p:spPr>
          <a:xfrm>
            <a:off x="347294" y="2555509"/>
            <a:ext cx="3818254" cy="689291"/>
          </a:xfrm>
          <a:prstGeom prst="rect">
            <a:avLst/>
          </a:prstGeom>
        </p:spPr>
        <p:txBody>
          <a:bodyPr vert="horz" wrap="square" lIns="0" tIns="128905" rIns="0" bIns="0" rtlCol="0">
            <a:spAutoFit/>
          </a:bodyPr>
          <a:lstStyle/>
          <a:p>
            <a:pPr marL="12700">
              <a:lnSpc>
                <a:spcPct val="100000"/>
              </a:lnSpc>
              <a:spcBef>
                <a:spcPts val="1015"/>
              </a:spcBef>
            </a:pPr>
            <a:r>
              <a:rPr lang="zh-CN" altLang="en-US" sz="1400" spc="20" dirty="0">
                <a:latin typeface="Arial"/>
                <a:cs typeface="Arial"/>
              </a:rPr>
              <a:t>没有最小对立对</a:t>
            </a:r>
            <a:r>
              <a:rPr lang="en-US" altLang="zh-CN" sz="1400" spc="20" dirty="0">
                <a:latin typeface="Arial"/>
                <a:cs typeface="Arial"/>
              </a:rPr>
              <a:t>……</a:t>
            </a:r>
          </a:p>
          <a:p>
            <a:pPr marL="12700">
              <a:lnSpc>
                <a:spcPct val="100000"/>
              </a:lnSpc>
              <a:spcBef>
                <a:spcPts val="1015"/>
              </a:spcBef>
            </a:pPr>
            <a:r>
              <a:rPr lang="zh-CN" altLang="en-US" sz="1400" spc="20" dirty="0">
                <a:latin typeface="Arial"/>
                <a:cs typeface="Arial"/>
              </a:rPr>
              <a:t>很有可能是一个音位的两个音位变体</a:t>
            </a:r>
            <a:endParaRPr sz="1400" dirty="0">
              <a:latin typeface="Arial"/>
              <a:cs typeface="Arial"/>
            </a:endParaRPr>
          </a:p>
        </p:txBody>
      </p:sp>
      <p:pic>
        <p:nvPicPr>
          <p:cNvPr id="8" name="图片 7">
            <a:extLst>
              <a:ext uri="{FF2B5EF4-FFF2-40B4-BE49-F238E27FC236}">
                <a16:creationId xmlns:a16="http://schemas.microsoft.com/office/drawing/2014/main" id="{DC8FC3F8-41CE-CC38-2E89-373720C83E33}"/>
              </a:ext>
            </a:extLst>
          </p:cNvPr>
          <p:cNvPicPr>
            <a:picLocks noChangeAspect="1"/>
          </p:cNvPicPr>
          <p:nvPr/>
        </p:nvPicPr>
        <p:blipFill>
          <a:blip r:embed="rId2"/>
          <a:stretch>
            <a:fillRect/>
          </a:stretch>
        </p:blipFill>
        <p:spPr>
          <a:xfrm>
            <a:off x="0" y="911476"/>
            <a:ext cx="4610100" cy="1637798"/>
          </a:xfrm>
          <a:prstGeom prst="rect">
            <a:avLst/>
          </a:prstGeom>
        </p:spPr>
      </p:pic>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a:t>
            </a:r>
            <a:r>
              <a:rPr sz="600" spc="-5" dirty="0">
                <a:latin typeface="Arial"/>
                <a:cs typeface="Arial"/>
              </a:rPr>
              <a:t>Solving Phonological Problems </a:t>
            </a:r>
            <a:r>
              <a:rPr sz="600" spc="-5" dirty="0">
                <a:solidFill>
                  <a:srgbClr val="606074"/>
                </a:solidFill>
                <a:latin typeface="Arial"/>
                <a:cs typeface="Arial"/>
              </a:rPr>
              <a:t>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z="2050" spc="10" dirty="0">
                <a:latin typeface="Arial"/>
                <a:cs typeface="Arial"/>
              </a:rPr>
              <a:t>韩语示例：第二步</a:t>
            </a:r>
            <a:endParaRPr lang="en-US" sz="2050" dirty="0">
              <a:latin typeface="Arial"/>
              <a:cs typeface="Arial"/>
            </a:endParaRPr>
          </a:p>
        </p:txBody>
      </p:sp>
      <p:sp>
        <p:nvSpPr>
          <p:cNvPr id="4" name="object 4"/>
          <p:cNvSpPr txBox="1"/>
          <p:nvPr/>
        </p:nvSpPr>
        <p:spPr>
          <a:xfrm>
            <a:off x="347294" y="1264726"/>
            <a:ext cx="3848100" cy="217560"/>
          </a:xfrm>
          <a:prstGeom prst="rect">
            <a:avLst/>
          </a:prstGeom>
        </p:spPr>
        <p:txBody>
          <a:bodyPr vert="horz" wrap="square" lIns="0" tIns="15240" rIns="0" bIns="0" rtlCol="0">
            <a:spAutoFit/>
          </a:bodyPr>
          <a:lstStyle/>
          <a:p>
            <a:pPr marL="12700" marR="5080">
              <a:lnSpc>
                <a:spcPct val="100800"/>
              </a:lnSpc>
              <a:spcBef>
                <a:spcPts val="120"/>
              </a:spcBef>
            </a:pPr>
            <a:r>
              <a:rPr lang="zh-CN" altLang="en-US" sz="1400" spc="10" dirty="0">
                <a:latin typeface="Arial"/>
                <a:cs typeface="Arial"/>
              </a:rPr>
              <a:t>第二步：将每个语音出现的形式分成两组</a:t>
            </a:r>
            <a:endParaRPr sz="1400" dirty="0">
              <a:latin typeface="Arial"/>
              <a:cs typeface="Arial"/>
            </a:endParaRP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a:t>
            </a:r>
            <a:r>
              <a:rPr sz="600" spc="-5" dirty="0">
                <a:latin typeface="Arial"/>
                <a:cs typeface="Arial"/>
              </a:rPr>
              <a:t>Solving Phonological Problems </a:t>
            </a:r>
            <a:r>
              <a:rPr sz="600" spc="-5" dirty="0">
                <a:solidFill>
                  <a:srgbClr val="606074"/>
                </a:solidFill>
                <a:latin typeface="Arial"/>
                <a:cs typeface="Arial"/>
              </a:rPr>
              <a:t>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42401"/>
          </a:xfrm>
          <a:prstGeom prst="rect">
            <a:avLst/>
          </a:prstGeom>
          <a:solidFill>
            <a:srgbClr val="D6D6EF"/>
          </a:solidFill>
        </p:spPr>
        <p:txBody>
          <a:bodyPr vert="horz" wrap="square" lIns="0" tIns="26670" rIns="0" bIns="0" rtlCol="0">
            <a:spAutoFit/>
          </a:bodyPr>
          <a:lstStyle/>
          <a:p>
            <a:pPr algn="ctr">
              <a:spcBef>
                <a:spcPts val="210"/>
              </a:spcBef>
            </a:pPr>
            <a:r>
              <a:rPr lang="zh-CN" altLang="en-US" sz="2050" spc="10" dirty="0">
                <a:latin typeface="Arial"/>
                <a:cs typeface="Arial"/>
              </a:rPr>
              <a:t>韩语示例：第三步</a:t>
            </a:r>
            <a:endParaRPr spc="5" dirty="0"/>
          </a:p>
        </p:txBody>
      </p:sp>
      <p:sp>
        <p:nvSpPr>
          <p:cNvPr id="4" name="object 4"/>
          <p:cNvSpPr txBox="1"/>
          <p:nvPr/>
        </p:nvSpPr>
        <p:spPr>
          <a:xfrm>
            <a:off x="347294" y="607222"/>
            <a:ext cx="4015156" cy="448200"/>
          </a:xfrm>
          <a:prstGeom prst="rect">
            <a:avLst/>
          </a:prstGeom>
        </p:spPr>
        <p:txBody>
          <a:bodyPr vert="horz" wrap="square" lIns="0" tIns="17145" rIns="0" bIns="0" rtlCol="0">
            <a:spAutoFit/>
          </a:bodyPr>
          <a:lstStyle/>
          <a:p>
            <a:pPr marL="12700">
              <a:lnSpc>
                <a:spcPct val="100000"/>
              </a:lnSpc>
              <a:spcBef>
                <a:spcPts val="135"/>
              </a:spcBef>
            </a:pPr>
            <a:r>
              <a:rPr lang="zh-CN" altLang="en-US" sz="1400" spc="15" dirty="0">
                <a:latin typeface="Arial"/>
                <a:cs typeface="Arial"/>
              </a:rPr>
              <a:t>第三步：找到触发条件环境（</a:t>
            </a:r>
            <a:r>
              <a:rPr sz="1400" spc="15" dirty="0">
                <a:latin typeface="Arial"/>
                <a:cs typeface="Arial"/>
              </a:rPr>
              <a:t>conditioning</a:t>
            </a:r>
            <a:r>
              <a:rPr sz="1400" spc="45" dirty="0">
                <a:latin typeface="Arial"/>
                <a:cs typeface="Arial"/>
              </a:rPr>
              <a:t> </a:t>
            </a:r>
            <a:r>
              <a:rPr sz="1400" spc="10" dirty="0">
                <a:latin typeface="Arial"/>
                <a:cs typeface="Arial"/>
              </a:rPr>
              <a:t>environment</a:t>
            </a:r>
            <a:r>
              <a:rPr lang="zh-CN" altLang="en-US" sz="1400" spc="10" dirty="0">
                <a:latin typeface="Arial"/>
                <a:cs typeface="Arial"/>
              </a:rPr>
              <a:t>）</a:t>
            </a:r>
            <a:endParaRPr sz="1400" dirty="0">
              <a:latin typeface="Arial"/>
              <a:cs typeface="Arial"/>
            </a:endParaRPr>
          </a:p>
        </p:txBody>
      </p:sp>
      <p:pic>
        <p:nvPicPr>
          <p:cNvPr id="5" name="object 5"/>
          <p:cNvPicPr/>
          <p:nvPr/>
        </p:nvPicPr>
        <p:blipFill>
          <a:blip r:embed="rId2" cstate="print"/>
          <a:stretch>
            <a:fillRect/>
          </a:stretch>
        </p:blipFill>
        <p:spPr>
          <a:xfrm>
            <a:off x="1229575" y="1152652"/>
            <a:ext cx="2148840" cy="1405889"/>
          </a:xfrm>
          <a:prstGeom prst="rect">
            <a:avLst/>
          </a:prstGeom>
        </p:spPr>
      </p:pic>
      <p:sp>
        <p:nvSpPr>
          <p:cNvPr id="6" name="object 6"/>
          <p:cNvSpPr txBox="1"/>
          <p:nvPr/>
        </p:nvSpPr>
        <p:spPr>
          <a:xfrm>
            <a:off x="519213" y="2720975"/>
            <a:ext cx="2872156" cy="529632"/>
          </a:xfrm>
          <a:prstGeom prst="rect">
            <a:avLst/>
          </a:prstGeom>
        </p:spPr>
        <p:txBody>
          <a:bodyPr vert="horz" wrap="square" lIns="0" tIns="46990" rIns="0" bIns="0" rtlCol="0">
            <a:spAutoFit/>
          </a:bodyPr>
          <a:lstStyle/>
          <a:p>
            <a:pPr marL="12700">
              <a:lnSpc>
                <a:spcPct val="100000"/>
              </a:lnSpc>
              <a:spcBef>
                <a:spcPts val="370"/>
              </a:spcBef>
            </a:pPr>
            <a:r>
              <a:rPr lang="en-US" altLang="zh-CN" sz="1400" spc="-75" dirty="0">
                <a:latin typeface="Arial"/>
                <a:cs typeface="Arial"/>
              </a:rPr>
              <a:t>[</a:t>
            </a:r>
            <a:r>
              <a:rPr lang="en-US" altLang="zh-CN" sz="1400" b="0" i="0" dirty="0">
                <a:solidFill>
                  <a:srgbClr val="000000"/>
                </a:solidFill>
                <a:effectLst/>
                <a:latin typeface="Charis SIL"/>
              </a:rPr>
              <a:t>ɾ</a:t>
            </a:r>
            <a:r>
              <a:rPr lang="en-US" altLang="zh-CN" sz="1400" spc="-75" dirty="0">
                <a:latin typeface="Arial"/>
                <a:cs typeface="Arial"/>
              </a:rPr>
              <a:t>]</a:t>
            </a:r>
            <a:r>
              <a:rPr lang="zh-CN" altLang="en-US" sz="1400" spc="-75" dirty="0">
                <a:latin typeface="Arial"/>
                <a:cs typeface="Arial"/>
              </a:rPr>
              <a:t> 只会在元音前出现</a:t>
            </a:r>
            <a:endParaRPr lang="en-US" altLang="zh-CN" sz="1400" spc="-75" dirty="0">
              <a:latin typeface="Arial"/>
              <a:cs typeface="Arial"/>
            </a:endParaRPr>
          </a:p>
          <a:p>
            <a:pPr marL="12700">
              <a:lnSpc>
                <a:spcPct val="100000"/>
              </a:lnSpc>
              <a:spcBef>
                <a:spcPts val="370"/>
              </a:spcBef>
            </a:pPr>
            <a:r>
              <a:rPr lang="en-US" altLang="zh-CN" sz="1400" spc="120" dirty="0">
                <a:latin typeface="Arial"/>
                <a:cs typeface="Arial"/>
              </a:rPr>
              <a:t>[l]</a:t>
            </a:r>
            <a:r>
              <a:rPr lang="zh-CN" altLang="en-US" sz="1400" spc="-75" dirty="0">
                <a:latin typeface="Arial"/>
                <a:cs typeface="Arial"/>
              </a:rPr>
              <a:t>在其他别的地方都会出现</a:t>
            </a:r>
            <a:endParaRPr lang="zh-CN" altLang="en-US" sz="1400" dirty="0">
              <a:latin typeface="Arial"/>
              <a:cs typeface="Arial"/>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55" dirty="0"/>
              <a:t>今天的学习目标</a:t>
            </a:r>
            <a:endParaRPr dirty="0"/>
          </a:p>
        </p:txBody>
      </p:sp>
      <p:pic>
        <p:nvPicPr>
          <p:cNvPr id="4" name="object 4"/>
          <p:cNvPicPr/>
          <p:nvPr/>
        </p:nvPicPr>
        <p:blipFill>
          <a:blip r:embed="rId2" cstate="print"/>
          <a:stretch>
            <a:fillRect/>
          </a:stretch>
        </p:blipFill>
        <p:spPr>
          <a:xfrm>
            <a:off x="526592" y="851916"/>
            <a:ext cx="101003" cy="101003"/>
          </a:xfrm>
          <a:prstGeom prst="rect">
            <a:avLst/>
          </a:prstGeom>
        </p:spPr>
      </p:pic>
      <p:pic>
        <p:nvPicPr>
          <p:cNvPr id="5" name="object 5"/>
          <p:cNvPicPr/>
          <p:nvPr/>
        </p:nvPicPr>
        <p:blipFill>
          <a:blip r:embed="rId2" cstate="print"/>
          <a:stretch>
            <a:fillRect/>
          </a:stretch>
        </p:blipFill>
        <p:spPr>
          <a:xfrm>
            <a:off x="526592" y="1418742"/>
            <a:ext cx="101003" cy="101003"/>
          </a:xfrm>
          <a:prstGeom prst="rect">
            <a:avLst/>
          </a:prstGeom>
        </p:spPr>
      </p:pic>
      <p:pic>
        <p:nvPicPr>
          <p:cNvPr id="6" name="object 6"/>
          <p:cNvPicPr/>
          <p:nvPr/>
        </p:nvPicPr>
        <p:blipFill>
          <a:blip r:embed="rId2" cstate="print"/>
          <a:stretch>
            <a:fillRect/>
          </a:stretch>
        </p:blipFill>
        <p:spPr>
          <a:xfrm>
            <a:off x="526592" y="1985568"/>
            <a:ext cx="101003" cy="101003"/>
          </a:xfrm>
          <a:prstGeom prst="rect">
            <a:avLst/>
          </a:prstGeom>
        </p:spPr>
      </p:pic>
      <p:pic>
        <p:nvPicPr>
          <p:cNvPr id="7" name="object 7"/>
          <p:cNvPicPr/>
          <p:nvPr/>
        </p:nvPicPr>
        <p:blipFill>
          <a:blip r:embed="rId2" cstate="print"/>
          <a:stretch>
            <a:fillRect/>
          </a:stretch>
        </p:blipFill>
        <p:spPr>
          <a:xfrm>
            <a:off x="526592" y="2337295"/>
            <a:ext cx="101003" cy="101003"/>
          </a:xfrm>
          <a:prstGeom prst="rect">
            <a:avLst/>
          </a:prstGeom>
        </p:spPr>
      </p:pic>
      <p:pic>
        <p:nvPicPr>
          <p:cNvPr id="8" name="object 8"/>
          <p:cNvPicPr/>
          <p:nvPr/>
        </p:nvPicPr>
        <p:blipFill>
          <a:blip r:embed="rId3" cstate="print"/>
          <a:stretch>
            <a:fillRect/>
          </a:stretch>
        </p:blipFill>
        <p:spPr>
          <a:xfrm>
            <a:off x="903020" y="2708643"/>
            <a:ext cx="81381" cy="81381"/>
          </a:xfrm>
          <a:prstGeom prst="rect">
            <a:avLst/>
          </a:prstGeom>
        </p:spPr>
      </p:pic>
      <p:pic>
        <p:nvPicPr>
          <p:cNvPr id="9" name="object 9"/>
          <p:cNvPicPr/>
          <p:nvPr/>
        </p:nvPicPr>
        <p:blipFill>
          <a:blip r:embed="rId4" cstate="print"/>
          <a:stretch>
            <a:fillRect/>
          </a:stretch>
        </p:blipFill>
        <p:spPr>
          <a:xfrm>
            <a:off x="903020" y="2984462"/>
            <a:ext cx="81381" cy="81381"/>
          </a:xfrm>
          <a:prstGeom prst="rect">
            <a:avLst/>
          </a:prstGeom>
        </p:spPr>
      </p:pic>
      <p:sp>
        <p:nvSpPr>
          <p:cNvPr id="10" name="object 10"/>
          <p:cNvSpPr txBox="1">
            <a:spLocks noGrp="1"/>
          </p:cNvSpPr>
          <p:nvPr>
            <p:ph type="body" idx="1"/>
          </p:nvPr>
        </p:nvSpPr>
        <p:spPr>
          <a:xfrm>
            <a:off x="347294" y="778659"/>
            <a:ext cx="4319956" cy="1696170"/>
          </a:xfrm>
          <a:prstGeom prst="rect">
            <a:avLst/>
          </a:prstGeom>
        </p:spPr>
        <p:txBody>
          <a:bodyPr vert="horz" wrap="square" lIns="0" tIns="15240" rIns="0" bIns="0" rtlCol="0">
            <a:spAutoFit/>
          </a:bodyPr>
          <a:lstStyle/>
          <a:p>
            <a:pPr marL="368935" marR="210185">
              <a:lnSpc>
                <a:spcPct val="100800"/>
              </a:lnSpc>
              <a:spcBef>
                <a:spcPts val="120"/>
              </a:spcBef>
            </a:pPr>
            <a:r>
              <a:rPr lang="zh-CN" altLang="en-US" spc="15" dirty="0"/>
              <a:t>解决音位问题的步骤（第二部分）</a:t>
            </a:r>
            <a:endParaRPr lang="en-US" altLang="zh-CN" spc="15" dirty="0"/>
          </a:p>
          <a:p>
            <a:pPr marL="368935" marR="210185">
              <a:lnSpc>
                <a:spcPct val="100800"/>
              </a:lnSpc>
              <a:spcBef>
                <a:spcPts val="120"/>
              </a:spcBef>
            </a:pPr>
            <a:endParaRPr spc="15" dirty="0"/>
          </a:p>
          <a:p>
            <a:pPr marL="368935" marR="371475">
              <a:lnSpc>
                <a:spcPct val="100800"/>
              </a:lnSpc>
              <a:spcBef>
                <a:spcPts val="1075"/>
              </a:spcBef>
            </a:pPr>
            <a:r>
              <a:rPr lang="zh-CN" altLang="en-US" spc="15" dirty="0"/>
              <a:t>音位配列学（</a:t>
            </a:r>
            <a:r>
              <a:rPr spc="15" dirty="0"/>
              <a:t>Phonotactics</a:t>
            </a:r>
            <a:r>
              <a:rPr lang="zh-CN" altLang="en-US" spc="15" dirty="0"/>
              <a:t>）：</a:t>
            </a:r>
            <a:r>
              <a:rPr spc="15" dirty="0"/>
              <a:t> </a:t>
            </a:r>
            <a:r>
              <a:rPr lang="zh-CN" altLang="en-US" spc="15" dirty="0"/>
              <a:t>受语音学驱动的音系学</a:t>
            </a:r>
          </a:p>
          <a:p>
            <a:pPr marL="368935" marR="5080">
              <a:lnSpc>
                <a:spcPct val="164900"/>
              </a:lnSpc>
            </a:pPr>
            <a:r>
              <a:rPr lang="zh-CN" altLang="en-US" spc="10" dirty="0"/>
              <a:t>跨语言的音位变体</a:t>
            </a:r>
            <a:endParaRPr lang="en-US" altLang="zh-CN" spc="10" dirty="0"/>
          </a:p>
          <a:p>
            <a:pPr marL="368935" marR="5080">
              <a:lnSpc>
                <a:spcPct val="164900"/>
              </a:lnSpc>
            </a:pPr>
            <a:r>
              <a:rPr lang="zh-CN" altLang="en-US" spc="10" dirty="0"/>
              <a:t>一般的音位过程</a:t>
            </a:r>
            <a:r>
              <a:rPr lang="zh-CN" altLang="en-US" spc="20" dirty="0"/>
              <a:t>（第一部分）</a:t>
            </a:r>
            <a:endParaRPr sz="1200" dirty="0"/>
          </a:p>
        </p:txBody>
      </p:sp>
      <p:sp>
        <p:nvSpPr>
          <p:cNvPr id="11" name="文本框 10">
            <a:extLst>
              <a:ext uri="{FF2B5EF4-FFF2-40B4-BE49-F238E27FC236}">
                <a16:creationId xmlns:a16="http://schemas.microsoft.com/office/drawing/2014/main" id="{447DC7BC-8187-9781-7695-B3E49EFC2279}"/>
              </a:ext>
            </a:extLst>
          </p:cNvPr>
          <p:cNvSpPr txBox="1"/>
          <p:nvPr/>
        </p:nvSpPr>
        <p:spPr>
          <a:xfrm>
            <a:off x="984401" y="2607103"/>
            <a:ext cx="2819399" cy="276999"/>
          </a:xfrm>
          <a:prstGeom prst="rect">
            <a:avLst/>
          </a:prstGeom>
          <a:noFill/>
        </p:spPr>
        <p:txBody>
          <a:bodyPr wrap="square" rtlCol="0">
            <a:spAutoFit/>
          </a:bodyPr>
          <a:lstStyle/>
          <a:p>
            <a:r>
              <a:rPr kumimoji="0" lang="zh-CN" altLang="en-US" sz="1200" b="0" i="0" u="none" strike="noStrike" kern="0" cap="none" spc="-30" normalizeH="0" baseline="0" noProof="0" dirty="0">
                <a:ln>
                  <a:noFill/>
                </a:ln>
                <a:solidFill>
                  <a:prstClr val="black"/>
                </a:solidFill>
                <a:effectLst/>
                <a:uLnTx/>
                <a:uFillTx/>
                <a:latin typeface="Arial"/>
                <a:ea typeface="宋体" panose="02010600030101010101" pitchFamily="2" charset="-122"/>
                <a:cs typeface="Arial"/>
              </a:rPr>
              <a:t>元音和谐（</a:t>
            </a:r>
            <a:r>
              <a:rPr kumimoji="0" lang="en-US" altLang="zh-CN" sz="1200" b="0" i="0" u="none" strike="noStrike" kern="0" cap="none" spc="-30" normalizeH="0" baseline="0" noProof="0" dirty="0">
                <a:ln>
                  <a:noFill/>
                </a:ln>
                <a:solidFill>
                  <a:prstClr val="black"/>
                </a:solidFill>
                <a:effectLst/>
                <a:uLnTx/>
                <a:uFillTx/>
                <a:latin typeface="Arial"/>
                <a:ea typeface="宋体" panose="02010600030101010101" pitchFamily="2" charset="-122"/>
                <a:cs typeface="Arial"/>
              </a:rPr>
              <a:t>Vowel Harmony</a:t>
            </a:r>
            <a:r>
              <a:rPr kumimoji="0" lang="zh-CN" altLang="en-US" sz="1200" b="0" i="0" u="none" strike="noStrike" kern="0" cap="none" spc="-30" normalizeH="0" baseline="0" noProof="0" dirty="0">
                <a:ln>
                  <a:noFill/>
                </a:ln>
                <a:solidFill>
                  <a:prstClr val="black"/>
                </a:solidFill>
                <a:effectLst/>
                <a:uLnTx/>
                <a:uFillTx/>
                <a:latin typeface="Arial"/>
                <a:ea typeface="宋体" panose="02010600030101010101" pitchFamily="2" charset="-122"/>
                <a:cs typeface="Arial"/>
              </a:rPr>
              <a:t>）</a:t>
            </a:r>
            <a:endParaRPr lang="zh-CN" altLang="en-US" dirty="0"/>
          </a:p>
        </p:txBody>
      </p:sp>
      <p:sp>
        <p:nvSpPr>
          <p:cNvPr id="13" name="文本框 12">
            <a:extLst>
              <a:ext uri="{FF2B5EF4-FFF2-40B4-BE49-F238E27FC236}">
                <a16:creationId xmlns:a16="http://schemas.microsoft.com/office/drawing/2014/main" id="{548BD3C7-8221-EC28-DD88-00A693628E72}"/>
              </a:ext>
            </a:extLst>
          </p:cNvPr>
          <p:cNvSpPr txBox="1"/>
          <p:nvPr/>
        </p:nvSpPr>
        <p:spPr>
          <a:xfrm>
            <a:off x="945172" y="2891564"/>
            <a:ext cx="3124200" cy="276999"/>
          </a:xfrm>
          <a:prstGeom prst="rect">
            <a:avLst/>
          </a:prstGeom>
          <a:noFill/>
        </p:spPr>
        <p:txBody>
          <a:bodyPr wrap="square" rtlCol="0">
            <a:spAutoFit/>
          </a:bodyPr>
          <a:lstStyle/>
          <a:p>
            <a:r>
              <a:rPr kumimoji="0" lang="zh-CN" altLang="en-US" sz="1200" b="0" i="0" u="none" strike="noStrike" kern="0" cap="none" spc="-10" normalizeH="0" baseline="0" noProof="0" dirty="0">
                <a:ln>
                  <a:noFill/>
                </a:ln>
                <a:solidFill>
                  <a:prstClr val="black"/>
                </a:solidFill>
                <a:effectLst/>
                <a:uLnTx/>
                <a:uFillTx/>
                <a:latin typeface="Arial"/>
                <a:ea typeface="+mn-ea"/>
                <a:cs typeface="Arial"/>
              </a:rPr>
              <a:t>（硬）腭化（</a:t>
            </a:r>
            <a:r>
              <a:rPr kumimoji="0" lang="en-US" altLang="zh-CN" sz="1200" b="0" i="0" u="none" strike="noStrike" kern="0" cap="none" spc="-10" normalizeH="0" baseline="0" noProof="0" dirty="0">
                <a:ln>
                  <a:noFill/>
                </a:ln>
                <a:solidFill>
                  <a:prstClr val="black"/>
                </a:solidFill>
                <a:effectLst/>
                <a:uLnTx/>
                <a:uFillTx/>
                <a:latin typeface="Arial"/>
                <a:ea typeface="+mn-ea"/>
                <a:cs typeface="Arial"/>
              </a:rPr>
              <a:t>Palatalization</a:t>
            </a:r>
            <a:r>
              <a:rPr kumimoji="0" lang="zh-CN" altLang="en-US" sz="1200" b="0" i="0" u="none" strike="noStrike" kern="0" cap="none" spc="-10" normalizeH="0" baseline="0" noProof="0" dirty="0">
                <a:ln>
                  <a:noFill/>
                </a:ln>
                <a:solidFill>
                  <a:prstClr val="black"/>
                </a:solidFill>
                <a:effectLst/>
                <a:uLnTx/>
                <a:uFillTx/>
                <a:latin typeface="Arial"/>
                <a:ea typeface="+mn-ea"/>
                <a:cs typeface="Arial"/>
              </a:rPr>
              <a:t>）</a:t>
            </a:r>
            <a:endParaRPr lang="zh-CN" altLang="en-US" dirty="0"/>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a:t>
            </a:r>
            <a:r>
              <a:rPr sz="600" spc="-5" dirty="0">
                <a:latin typeface="Arial"/>
                <a:cs typeface="Arial"/>
              </a:rPr>
              <a:t>Solving Phonological Problems </a:t>
            </a:r>
            <a:r>
              <a:rPr sz="600" spc="-5" dirty="0">
                <a:solidFill>
                  <a:srgbClr val="606074"/>
                </a:solidFill>
                <a:latin typeface="Arial"/>
                <a:cs typeface="Arial"/>
              </a:rPr>
              <a:t>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z="2050" spc="10" dirty="0">
                <a:latin typeface="Arial"/>
                <a:cs typeface="Arial"/>
              </a:rPr>
              <a:t>韩语示例：第四步</a:t>
            </a:r>
            <a:endParaRPr spc="5" dirty="0"/>
          </a:p>
        </p:txBody>
      </p:sp>
      <p:sp>
        <p:nvSpPr>
          <p:cNvPr id="4" name="object 4"/>
          <p:cNvSpPr txBox="1"/>
          <p:nvPr/>
        </p:nvSpPr>
        <p:spPr>
          <a:xfrm>
            <a:off x="347294" y="863546"/>
            <a:ext cx="3883660" cy="1905843"/>
          </a:xfrm>
          <a:prstGeom prst="rect">
            <a:avLst/>
          </a:prstGeom>
        </p:spPr>
        <p:txBody>
          <a:bodyPr vert="horz" wrap="square" lIns="0" tIns="15240" rIns="0" bIns="0" rtlCol="0">
            <a:spAutoFit/>
          </a:bodyPr>
          <a:lstStyle/>
          <a:p>
            <a:pPr marL="12700" marR="1149985">
              <a:lnSpc>
                <a:spcPct val="100800"/>
              </a:lnSpc>
              <a:spcBef>
                <a:spcPts val="120"/>
              </a:spcBef>
            </a:pPr>
            <a:r>
              <a:rPr lang="zh-CN" altLang="en-US" sz="1400" spc="15" dirty="0">
                <a:latin typeface="Arial"/>
                <a:cs typeface="Arial"/>
              </a:rPr>
              <a:t>第四步：确定底层表征</a:t>
            </a:r>
            <a:endParaRPr lang="en-US" sz="1400" dirty="0">
              <a:latin typeface="Arial"/>
              <a:cs typeface="Arial"/>
            </a:endParaRPr>
          </a:p>
          <a:p>
            <a:pPr>
              <a:lnSpc>
                <a:spcPct val="100000"/>
              </a:lnSpc>
              <a:spcBef>
                <a:spcPts val="40"/>
              </a:spcBef>
            </a:pPr>
            <a:endParaRPr lang="zh-CN" altLang="en-US" sz="1950" dirty="0">
              <a:latin typeface="Arial"/>
              <a:cs typeface="Arial"/>
            </a:endParaRPr>
          </a:p>
          <a:p>
            <a:pPr marL="12700" marR="5080">
              <a:lnSpc>
                <a:spcPct val="100800"/>
              </a:lnSpc>
              <a:spcBef>
                <a:spcPts val="5"/>
              </a:spcBef>
            </a:pPr>
            <a:r>
              <a:rPr lang="zh-CN" altLang="en-US" sz="1400" spc="15" dirty="0">
                <a:latin typeface="Arial"/>
                <a:cs typeface="Arial"/>
              </a:rPr>
              <a:t>既然</a:t>
            </a:r>
            <a:r>
              <a:rPr lang="en-US" sz="1400" spc="5" dirty="0">
                <a:latin typeface="Arial"/>
                <a:cs typeface="Arial"/>
              </a:rPr>
              <a:t>[l]</a:t>
            </a:r>
            <a:r>
              <a:rPr lang="zh-CN" altLang="en-US" sz="1400" spc="5" dirty="0">
                <a:latin typeface="Arial"/>
                <a:cs typeface="Arial"/>
              </a:rPr>
              <a:t>在任何地方都有可能出现，没有特定的出现条件，</a:t>
            </a:r>
            <a:r>
              <a:rPr lang="en-US" altLang="zh-CN" sz="1400" spc="5" dirty="0">
                <a:latin typeface="Arial"/>
                <a:cs typeface="Arial"/>
              </a:rPr>
              <a:t> [l]</a:t>
            </a:r>
            <a:r>
              <a:rPr lang="zh-CN" altLang="en-US" sz="1400" spc="5" dirty="0">
                <a:latin typeface="Arial"/>
                <a:cs typeface="Arial"/>
              </a:rPr>
              <a:t>很有可能是底层形式（</a:t>
            </a:r>
            <a:r>
              <a:rPr lang="en-US" sz="1400" spc="15" dirty="0">
                <a:latin typeface="Arial"/>
                <a:cs typeface="Arial"/>
              </a:rPr>
              <a:t>underlying </a:t>
            </a:r>
            <a:r>
              <a:rPr lang="en-US" sz="1400" spc="10" dirty="0">
                <a:latin typeface="Arial"/>
                <a:cs typeface="Arial"/>
              </a:rPr>
              <a:t>form</a:t>
            </a:r>
            <a:r>
              <a:rPr lang="zh-CN" altLang="en-US" sz="1400" spc="10" dirty="0">
                <a:latin typeface="Arial"/>
                <a:cs typeface="Arial"/>
              </a:rPr>
              <a:t>）</a:t>
            </a:r>
            <a:endParaRPr lang="en-US" sz="1400" dirty="0">
              <a:latin typeface="Arial"/>
              <a:cs typeface="Arial"/>
            </a:endParaRPr>
          </a:p>
          <a:p>
            <a:pPr>
              <a:lnSpc>
                <a:spcPct val="100000"/>
              </a:lnSpc>
              <a:spcBef>
                <a:spcPts val="40"/>
              </a:spcBef>
            </a:pPr>
            <a:endParaRPr sz="1950" dirty="0">
              <a:latin typeface="Arial"/>
              <a:cs typeface="Arial"/>
            </a:endParaRPr>
          </a:p>
          <a:p>
            <a:pPr marL="12700" marR="52069">
              <a:lnSpc>
                <a:spcPct val="100800"/>
              </a:lnSpc>
            </a:pPr>
            <a:r>
              <a:rPr sz="1400" spc="-75" dirty="0">
                <a:latin typeface="Arial"/>
                <a:cs typeface="Arial"/>
              </a:rPr>
              <a:t>[</a:t>
            </a:r>
            <a:r>
              <a:rPr lang="en-US" sz="1400" spc="-75" dirty="0">
                <a:latin typeface="Arial"/>
                <a:cs typeface="Arial"/>
              </a:rPr>
              <a:t>ɾ</a:t>
            </a:r>
            <a:r>
              <a:rPr sz="1400" spc="-75" dirty="0">
                <a:latin typeface="Arial"/>
                <a:cs typeface="Arial"/>
              </a:rPr>
              <a:t>]</a:t>
            </a:r>
            <a:r>
              <a:rPr lang="zh-CN" altLang="en-US" sz="1400" spc="-75" dirty="0">
                <a:latin typeface="Arial"/>
                <a:cs typeface="Arial"/>
              </a:rPr>
              <a:t>只在一种环境中出现，而且其出现符合一条音位规则</a:t>
            </a:r>
            <a:endParaRPr sz="1400" dirty="0">
              <a:latin typeface="Arial"/>
              <a:cs typeface="Arial"/>
            </a:endParaRPr>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a:t>
            </a:r>
            <a:r>
              <a:rPr sz="600" spc="-5" dirty="0">
                <a:latin typeface="Arial"/>
                <a:cs typeface="Arial"/>
              </a:rPr>
              <a:t>Solving Phonological Problems </a:t>
            </a:r>
            <a:r>
              <a:rPr sz="600" spc="-5" dirty="0">
                <a:solidFill>
                  <a:srgbClr val="606074"/>
                </a:solidFill>
                <a:latin typeface="Arial"/>
                <a:cs typeface="Arial"/>
              </a:rPr>
              <a:t>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z="2050" spc="10" dirty="0">
                <a:latin typeface="Arial"/>
                <a:cs typeface="Arial"/>
              </a:rPr>
              <a:t>韩语示例：第五步</a:t>
            </a:r>
            <a:endParaRPr sz="2050" dirty="0">
              <a:latin typeface="Arial"/>
              <a:cs typeface="Arial"/>
            </a:endParaRPr>
          </a:p>
        </p:txBody>
      </p:sp>
      <p:sp>
        <p:nvSpPr>
          <p:cNvPr id="4" name="object 4"/>
          <p:cNvSpPr txBox="1"/>
          <p:nvPr/>
        </p:nvSpPr>
        <p:spPr>
          <a:xfrm>
            <a:off x="347294" y="733092"/>
            <a:ext cx="3763645" cy="232756"/>
          </a:xfrm>
          <a:prstGeom prst="rect">
            <a:avLst/>
          </a:prstGeom>
        </p:spPr>
        <p:txBody>
          <a:bodyPr vert="horz" wrap="square" lIns="0" tIns="17145" rIns="0" bIns="0" rtlCol="0">
            <a:spAutoFit/>
          </a:bodyPr>
          <a:lstStyle/>
          <a:p>
            <a:pPr marL="12700">
              <a:lnSpc>
                <a:spcPct val="100000"/>
              </a:lnSpc>
              <a:spcBef>
                <a:spcPts val="135"/>
              </a:spcBef>
            </a:pPr>
            <a:r>
              <a:rPr lang="zh-CN" altLang="en-US" sz="1400" spc="15" dirty="0">
                <a:latin typeface="Arial"/>
                <a:cs typeface="Arial"/>
              </a:rPr>
              <a:t>第五步：写下规则，检查能否运用</a:t>
            </a:r>
            <a:endParaRPr sz="1400" dirty="0">
              <a:latin typeface="Arial"/>
              <a:cs typeface="Arial"/>
            </a:endParaRPr>
          </a:p>
        </p:txBody>
      </p:sp>
      <p:pic>
        <p:nvPicPr>
          <p:cNvPr id="5" name="object 5"/>
          <p:cNvPicPr/>
          <p:nvPr/>
        </p:nvPicPr>
        <p:blipFill>
          <a:blip r:embed="rId2" cstate="print"/>
          <a:stretch>
            <a:fillRect/>
          </a:stretch>
        </p:blipFill>
        <p:spPr>
          <a:xfrm>
            <a:off x="611454" y="1310246"/>
            <a:ext cx="3223259" cy="1676400"/>
          </a:xfrm>
          <a:prstGeom prst="rect">
            <a:avLst/>
          </a:prstGeom>
        </p:spPr>
      </p:pic>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Solving Phonological Problems </a:t>
            </a:r>
            <a:r>
              <a:rPr sz="600" spc="-5" dirty="0">
                <a:latin typeface="Arial"/>
                <a:cs typeface="Arial"/>
              </a:rPr>
              <a:t>Phonotactics</a:t>
            </a:r>
            <a:r>
              <a:rPr sz="600" spc="30" dirty="0">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25730"/>
          </a:xfrm>
          <a:prstGeom prst="rect">
            <a:avLst/>
          </a:prstGeom>
          <a:solidFill>
            <a:srgbClr val="D6D6EF"/>
          </a:solidFill>
        </p:spPr>
        <p:txBody>
          <a:bodyPr vert="horz" wrap="square" lIns="0" tIns="109220" rIns="0" bIns="0" rtlCol="0">
            <a:spAutoFit/>
          </a:bodyPr>
          <a:lstStyle/>
          <a:p>
            <a:pPr algn="ctr">
              <a:lnSpc>
                <a:spcPct val="100000"/>
              </a:lnSpc>
              <a:spcBef>
                <a:spcPts val="860"/>
              </a:spcBef>
            </a:pPr>
            <a:r>
              <a:rPr lang="zh-CN" altLang="en-US" sz="1400" spc="15" dirty="0"/>
              <a:t>偶然的互补分布</a:t>
            </a:r>
            <a:endParaRPr sz="1400" dirty="0"/>
          </a:p>
        </p:txBody>
      </p:sp>
      <p:pic>
        <p:nvPicPr>
          <p:cNvPr id="5" name="object 5"/>
          <p:cNvPicPr/>
          <p:nvPr/>
        </p:nvPicPr>
        <p:blipFill>
          <a:blip r:embed="rId2" cstate="print"/>
          <a:stretch>
            <a:fillRect/>
          </a:stretch>
        </p:blipFill>
        <p:spPr>
          <a:xfrm>
            <a:off x="526592" y="2309596"/>
            <a:ext cx="101003" cy="101003"/>
          </a:xfrm>
          <a:prstGeom prst="rect">
            <a:avLst/>
          </a:prstGeom>
        </p:spPr>
      </p:pic>
      <p:sp>
        <p:nvSpPr>
          <p:cNvPr id="6" name="object 6"/>
          <p:cNvSpPr txBox="1"/>
          <p:nvPr/>
        </p:nvSpPr>
        <p:spPr>
          <a:xfrm>
            <a:off x="704100" y="2248596"/>
            <a:ext cx="3545204" cy="946413"/>
          </a:xfrm>
          <a:prstGeom prst="rect">
            <a:avLst/>
          </a:prstGeom>
        </p:spPr>
        <p:txBody>
          <a:bodyPr vert="horz" wrap="square" lIns="0" tIns="22860" rIns="0" bIns="0" rtlCol="0">
            <a:spAutoFit/>
          </a:bodyPr>
          <a:lstStyle/>
          <a:p>
            <a:pPr marL="12700" marR="186690">
              <a:lnSpc>
                <a:spcPts val="1390"/>
              </a:lnSpc>
              <a:spcBef>
                <a:spcPts val="180"/>
              </a:spcBef>
            </a:pPr>
            <a:r>
              <a:rPr lang="zh-CN" altLang="en-US" sz="1200" spc="-5" dirty="0">
                <a:latin typeface="Arial"/>
                <a:cs typeface="Arial"/>
              </a:rPr>
              <a:t>最小对立对测试可能产生错误的否定性结果（</a:t>
            </a:r>
            <a:r>
              <a:rPr lang="en-US" altLang="zh-CN" sz="1200" spc="-5" dirty="0">
                <a:latin typeface="Arial"/>
                <a:cs typeface="Arial"/>
              </a:rPr>
              <a:t>false negative</a:t>
            </a:r>
            <a:r>
              <a:rPr lang="zh-CN" altLang="en-US" sz="1200" spc="-5" dirty="0">
                <a:latin typeface="Arial"/>
                <a:cs typeface="Arial"/>
              </a:rPr>
              <a:t>），我们之前看到的意外空缺（</a:t>
            </a:r>
            <a:r>
              <a:rPr lang="en-US" altLang="zh-CN" sz="1200" spc="-5" dirty="0">
                <a:latin typeface="Arial"/>
                <a:cs typeface="Arial"/>
              </a:rPr>
              <a:t>accidental gap</a:t>
            </a:r>
            <a:r>
              <a:rPr lang="zh-CN" altLang="en-US" sz="1200" spc="-5" dirty="0">
                <a:latin typeface="Arial"/>
                <a:cs typeface="Arial"/>
              </a:rPr>
              <a:t>）可能引发错误的否定性结果</a:t>
            </a:r>
            <a:endParaRPr lang="en-US" altLang="zh-CN" sz="1200" spc="-5" dirty="0">
              <a:latin typeface="Arial"/>
              <a:cs typeface="Arial"/>
            </a:endParaRPr>
          </a:p>
          <a:p>
            <a:pPr marL="12700" marR="186690">
              <a:lnSpc>
                <a:spcPts val="1390"/>
              </a:lnSpc>
              <a:spcBef>
                <a:spcPts val="180"/>
              </a:spcBef>
            </a:pPr>
            <a:r>
              <a:rPr lang="zh-CN" altLang="en-US" sz="1200" spc="-5" dirty="0">
                <a:latin typeface="Arial"/>
                <a:cs typeface="Arial"/>
              </a:rPr>
              <a:t>这里的空缺不是偶然存在的；在此起作用的是</a:t>
            </a:r>
            <a:r>
              <a:rPr lang="zh-CN" altLang="en-US" sz="1200" spc="-5" dirty="0">
                <a:solidFill>
                  <a:srgbClr val="FF0000"/>
                </a:solidFill>
                <a:latin typeface="Arial"/>
                <a:cs typeface="Arial"/>
              </a:rPr>
              <a:t>音位配列限制</a:t>
            </a:r>
            <a:r>
              <a:rPr lang="zh-CN" altLang="en-US" sz="1200" spc="-5" dirty="0">
                <a:latin typeface="Arial"/>
                <a:cs typeface="Arial"/>
              </a:rPr>
              <a:t>（</a:t>
            </a:r>
            <a:r>
              <a:rPr sz="1200" spc="-5" dirty="0">
                <a:solidFill>
                  <a:srgbClr val="FF0000"/>
                </a:solidFill>
                <a:latin typeface="Arial"/>
                <a:cs typeface="Arial"/>
              </a:rPr>
              <a:t>phonotactic  constraints</a:t>
            </a:r>
            <a:r>
              <a:rPr lang="zh-CN" altLang="en-US" sz="1200" spc="-5" dirty="0">
                <a:latin typeface="Arial"/>
                <a:cs typeface="Arial"/>
              </a:rPr>
              <a:t>）</a:t>
            </a:r>
            <a:endParaRPr sz="1200" dirty="0">
              <a:latin typeface="Arial"/>
              <a:cs typeface="Arial"/>
            </a:endParaRPr>
          </a:p>
        </p:txBody>
      </p:sp>
      <p:pic>
        <p:nvPicPr>
          <p:cNvPr id="7" name="object 7"/>
          <p:cNvPicPr/>
          <p:nvPr/>
        </p:nvPicPr>
        <p:blipFill>
          <a:blip r:embed="rId2" cstate="print"/>
          <a:stretch>
            <a:fillRect/>
          </a:stretch>
        </p:blipFill>
        <p:spPr>
          <a:xfrm>
            <a:off x="526592" y="2865801"/>
            <a:ext cx="101003" cy="101003"/>
          </a:xfrm>
          <a:prstGeom prst="rect">
            <a:avLst/>
          </a:prstGeom>
        </p:spPr>
      </p:pic>
      <p:pic>
        <p:nvPicPr>
          <p:cNvPr id="9" name="图片 8">
            <a:extLst>
              <a:ext uri="{FF2B5EF4-FFF2-40B4-BE49-F238E27FC236}">
                <a16:creationId xmlns:a16="http://schemas.microsoft.com/office/drawing/2014/main" id="{B701A83F-E1A2-B173-2745-C2A8596B13DB}"/>
              </a:ext>
            </a:extLst>
          </p:cNvPr>
          <p:cNvPicPr>
            <a:picLocks noChangeAspect="1"/>
          </p:cNvPicPr>
          <p:nvPr/>
        </p:nvPicPr>
        <p:blipFill>
          <a:blip r:embed="rId3"/>
          <a:stretch>
            <a:fillRect/>
          </a:stretch>
        </p:blipFill>
        <p:spPr>
          <a:xfrm>
            <a:off x="0" y="556683"/>
            <a:ext cx="4610100" cy="1601814"/>
          </a:xfrm>
          <a:prstGeom prst="rect">
            <a:avLst/>
          </a:prstGeom>
        </p:spPr>
      </p:pic>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Solving Phonological Problems </a:t>
            </a:r>
            <a:r>
              <a:rPr sz="600" spc="-5" dirty="0">
                <a:latin typeface="Arial"/>
                <a:cs typeface="Arial"/>
              </a:rPr>
              <a:t>Phonotactics</a:t>
            </a:r>
            <a:r>
              <a:rPr sz="600" spc="30" dirty="0">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22909"/>
          </a:xfrm>
          <a:prstGeom prst="rect">
            <a:avLst/>
          </a:prstGeom>
          <a:solidFill>
            <a:srgbClr val="D6D6EF"/>
          </a:solidFill>
        </p:spPr>
        <p:txBody>
          <a:bodyPr vert="horz" wrap="square" lIns="0" tIns="26670" rIns="0" bIns="0" rtlCol="0">
            <a:spAutoFit/>
          </a:bodyPr>
          <a:lstStyle/>
          <a:p>
            <a:pPr marL="368935" marR="371475">
              <a:lnSpc>
                <a:spcPct val="100800"/>
              </a:lnSpc>
              <a:spcBef>
                <a:spcPts val="1075"/>
              </a:spcBef>
            </a:pPr>
            <a:r>
              <a:rPr lang="zh-CN" altLang="en-US" spc="15" dirty="0"/>
              <a:t>        受语音学驱动的音系学</a:t>
            </a:r>
          </a:p>
        </p:txBody>
      </p:sp>
      <p:pic>
        <p:nvPicPr>
          <p:cNvPr id="4" name="object 4"/>
          <p:cNvPicPr/>
          <p:nvPr/>
        </p:nvPicPr>
        <p:blipFill>
          <a:blip r:embed="rId2" cstate="print"/>
          <a:stretch>
            <a:fillRect/>
          </a:stretch>
        </p:blipFill>
        <p:spPr>
          <a:xfrm>
            <a:off x="526592" y="1103795"/>
            <a:ext cx="101003" cy="101003"/>
          </a:xfrm>
          <a:prstGeom prst="rect">
            <a:avLst/>
          </a:prstGeom>
        </p:spPr>
      </p:pic>
      <p:sp>
        <p:nvSpPr>
          <p:cNvPr id="5" name="object 5"/>
          <p:cNvSpPr txBox="1">
            <a:spLocks noGrp="1"/>
          </p:cNvSpPr>
          <p:nvPr>
            <p:ph type="body" idx="1"/>
          </p:nvPr>
        </p:nvSpPr>
        <p:spPr>
          <a:xfrm>
            <a:off x="347294" y="778659"/>
            <a:ext cx="3915511" cy="1567377"/>
          </a:xfrm>
          <a:prstGeom prst="rect">
            <a:avLst/>
          </a:prstGeom>
        </p:spPr>
        <p:txBody>
          <a:bodyPr vert="horz" wrap="square" lIns="0" tIns="249008" rIns="0" bIns="0" rtlCol="0">
            <a:spAutoFit/>
          </a:bodyPr>
          <a:lstStyle/>
          <a:p>
            <a:pPr marL="368935" marR="5080">
              <a:lnSpc>
                <a:spcPct val="100800"/>
              </a:lnSpc>
              <a:spcBef>
                <a:spcPts val="120"/>
              </a:spcBef>
            </a:pPr>
            <a:r>
              <a:rPr lang="zh-CN" altLang="en-US" spc="5" dirty="0"/>
              <a:t>为什么同一音位的不同音位变体具有相似的发音？（</a:t>
            </a:r>
            <a:r>
              <a:rPr lang="en-US" altLang="zh-CN" spc="5" dirty="0"/>
              <a:t>phonetically similar</a:t>
            </a:r>
            <a:r>
              <a:rPr lang="zh-CN" altLang="en-US" spc="5" dirty="0"/>
              <a:t>）</a:t>
            </a:r>
            <a:endParaRPr lang="en-US" altLang="zh-CN" spc="5" dirty="0"/>
          </a:p>
          <a:p>
            <a:pPr marL="368935" marR="5080">
              <a:lnSpc>
                <a:spcPct val="100800"/>
              </a:lnSpc>
              <a:spcBef>
                <a:spcPts val="120"/>
              </a:spcBef>
            </a:pPr>
            <a:r>
              <a:rPr lang="zh-CN" altLang="en-US" spc="5" dirty="0"/>
              <a:t>如果音位只是语音的范畴，为什么这些范畴不能包括随机的语音序列？</a:t>
            </a:r>
            <a:endParaRPr lang="en-US" altLang="zh-CN" spc="5" dirty="0"/>
          </a:p>
          <a:p>
            <a:pPr marL="368935" marR="5080">
              <a:lnSpc>
                <a:spcPct val="100800"/>
              </a:lnSpc>
              <a:spcBef>
                <a:spcPts val="120"/>
              </a:spcBef>
            </a:pPr>
            <a:r>
              <a:rPr lang="zh-CN" altLang="en-US" spc="5" dirty="0"/>
              <a:t>音位并不</a:t>
            </a:r>
            <a:r>
              <a:rPr lang="zh-CN" altLang="en-US" b="1" spc="5" dirty="0"/>
              <a:t>仅仅</a:t>
            </a:r>
            <a:r>
              <a:rPr lang="zh-CN" altLang="en-US" spc="5" dirty="0"/>
              <a:t>是语音的范畴，它们也表征着基本或</a:t>
            </a:r>
            <a:r>
              <a:rPr lang="zh-CN" altLang="en-US" b="1" spc="5" dirty="0"/>
              <a:t>底层的</a:t>
            </a:r>
            <a:r>
              <a:rPr lang="zh-CN" altLang="en-US" spc="5" dirty="0"/>
              <a:t>（</a:t>
            </a:r>
            <a:r>
              <a:rPr lang="en-US" altLang="zh-CN" b="1" spc="5" dirty="0"/>
              <a:t>underlying</a:t>
            </a:r>
            <a:r>
              <a:rPr lang="zh-CN" altLang="en-US" spc="5" dirty="0"/>
              <a:t>）语音</a:t>
            </a:r>
            <a:endParaRPr lang="en-US" spc="5" dirty="0"/>
          </a:p>
        </p:txBody>
      </p:sp>
      <p:pic>
        <p:nvPicPr>
          <p:cNvPr id="6" name="object 6"/>
          <p:cNvPicPr/>
          <p:nvPr/>
        </p:nvPicPr>
        <p:blipFill>
          <a:blip r:embed="rId3" cstate="print"/>
          <a:stretch>
            <a:fillRect/>
          </a:stretch>
        </p:blipFill>
        <p:spPr>
          <a:xfrm>
            <a:off x="526592" y="1571929"/>
            <a:ext cx="101003" cy="101003"/>
          </a:xfrm>
          <a:prstGeom prst="rect">
            <a:avLst/>
          </a:prstGeom>
        </p:spPr>
      </p:pic>
      <p:pic>
        <p:nvPicPr>
          <p:cNvPr id="7" name="object 7"/>
          <p:cNvPicPr/>
          <p:nvPr/>
        </p:nvPicPr>
        <p:blipFill>
          <a:blip r:embed="rId4" cstate="print"/>
          <a:stretch>
            <a:fillRect/>
          </a:stretch>
        </p:blipFill>
        <p:spPr>
          <a:xfrm>
            <a:off x="526591" y="1955205"/>
            <a:ext cx="101003" cy="101003"/>
          </a:xfrm>
          <a:prstGeom prst="rect">
            <a:avLst/>
          </a:prstGeom>
        </p:spPr>
      </p:pic>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Solving Phonological Problems </a:t>
            </a:r>
            <a:r>
              <a:rPr sz="600" spc="-5" dirty="0">
                <a:latin typeface="Arial"/>
                <a:cs typeface="Arial"/>
              </a:rPr>
              <a:t>Phonotactics</a:t>
            </a:r>
            <a:r>
              <a:rPr sz="600" spc="30" dirty="0">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22909"/>
          </a:xfrm>
          <a:prstGeom prst="rect">
            <a:avLst/>
          </a:prstGeom>
          <a:solidFill>
            <a:srgbClr val="D6D6EF"/>
          </a:solidFill>
        </p:spPr>
        <p:txBody>
          <a:bodyPr vert="horz" wrap="square" lIns="0" tIns="26670" rIns="0" bIns="0" rtlCol="0">
            <a:spAutoFit/>
          </a:bodyPr>
          <a:lstStyle/>
          <a:p>
            <a:pPr marL="368935" marR="371475">
              <a:lnSpc>
                <a:spcPct val="100800"/>
              </a:lnSpc>
              <a:spcBef>
                <a:spcPts val="1075"/>
              </a:spcBef>
            </a:pPr>
            <a:r>
              <a:rPr lang="zh-CN" altLang="en-US" spc="15" dirty="0"/>
              <a:t>        受语音学驱动的音系学</a:t>
            </a:r>
          </a:p>
        </p:txBody>
      </p:sp>
      <p:pic>
        <p:nvPicPr>
          <p:cNvPr id="4" name="object 4"/>
          <p:cNvPicPr/>
          <p:nvPr/>
        </p:nvPicPr>
        <p:blipFill>
          <a:blip r:embed="rId2" cstate="print"/>
          <a:stretch>
            <a:fillRect/>
          </a:stretch>
        </p:blipFill>
        <p:spPr>
          <a:xfrm>
            <a:off x="526592" y="805192"/>
            <a:ext cx="101003" cy="101003"/>
          </a:xfrm>
          <a:prstGeom prst="rect">
            <a:avLst/>
          </a:prstGeom>
        </p:spPr>
      </p:pic>
      <p:pic>
        <p:nvPicPr>
          <p:cNvPr id="5" name="object 5"/>
          <p:cNvPicPr/>
          <p:nvPr/>
        </p:nvPicPr>
        <p:blipFill>
          <a:blip r:embed="rId3" cstate="print"/>
          <a:stretch>
            <a:fillRect/>
          </a:stretch>
        </p:blipFill>
        <p:spPr>
          <a:xfrm>
            <a:off x="903020" y="1292961"/>
            <a:ext cx="81381" cy="81381"/>
          </a:xfrm>
          <a:prstGeom prst="rect">
            <a:avLst/>
          </a:prstGeom>
        </p:spPr>
      </p:pic>
      <p:pic>
        <p:nvPicPr>
          <p:cNvPr id="6" name="object 6"/>
          <p:cNvPicPr/>
          <p:nvPr/>
        </p:nvPicPr>
        <p:blipFill>
          <a:blip r:embed="rId3" cstate="print"/>
          <a:stretch>
            <a:fillRect/>
          </a:stretch>
        </p:blipFill>
        <p:spPr>
          <a:xfrm>
            <a:off x="903020" y="1647228"/>
            <a:ext cx="81381" cy="81381"/>
          </a:xfrm>
          <a:prstGeom prst="rect">
            <a:avLst/>
          </a:prstGeom>
        </p:spPr>
      </p:pic>
      <p:sp>
        <p:nvSpPr>
          <p:cNvPr id="7" name="object 7"/>
          <p:cNvSpPr txBox="1"/>
          <p:nvPr/>
        </p:nvSpPr>
        <p:spPr>
          <a:xfrm>
            <a:off x="704100" y="713826"/>
            <a:ext cx="3458210" cy="2159566"/>
          </a:xfrm>
          <a:prstGeom prst="rect">
            <a:avLst/>
          </a:prstGeom>
        </p:spPr>
        <p:txBody>
          <a:bodyPr vert="horz" wrap="square" lIns="0" tIns="15240" rIns="0" bIns="0" rtlCol="0">
            <a:spAutoFit/>
          </a:bodyPr>
          <a:lstStyle/>
          <a:p>
            <a:pPr marL="12700" marR="5080" algn="just">
              <a:spcBef>
                <a:spcPts val="120"/>
              </a:spcBef>
            </a:pPr>
            <a:r>
              <a:rPr lang="zh-CN" altLang="en-US" sz="1400" spc="20" dirty="0">
                <a:latin typeface="Arial"/>
                <a:cs typeface="Arial"/>
              </a:rPr>
              <a:t>当你知道如何发出一个单词的音时，你知道了两点：</a:t>
            </a:r>
            <a:endParaRPr lang="en-US" altLang="zh-CN" sz="1400" spc="20" dirty="0">
              <a:latin typeface="Arial"/>
              <a:cs typeface="Arial"/>
            </a:endParaRPr>
          </a:p>
          <a:p>
            <a:pPr marL="12700" marR="5080" algn="just">
              <a:spcBef>
                <a:spcPts val="120"/>
              </a:spcBef>
            </a:pPr>
            <a:r>
              <a:rPr lang="zh-CN" altLang="en-US" sz="1200" spc="-10" dirty="0">
                <a:latin typeface="Arial"/>
                <a:cs typeface="Arial"/>
              </a:rPr>
              <a:t>              这个词的音位表征或</a:t>
            </a:r>
            <a:r>
              <a:rPr lang="zh-CN" altLang="en-US" sz="1200" b="1" spc="-10" dirty="0">
                <a:latin typeface="Arial"/>
                <a:cs typeface="Arial"/>
              </a:rPr>
              <a:t>底层表征</a:t>
            </a:r>
            <a:r>
              <a:rPr lang="zh-CN" altLang="en-US" sz="1200" spc="-10" dirty="0">
                <a:latin typeface="Arial"/>
                <a:cs typeface="Arial"/>
              </a:rPr>
              <a:t>（</a:t>
            </a:r>
            <a:r>
              <a:rPr lang="en-US" altLang="zh-CN" sz="1200" b="1" spc="-5" dirty="0">
                <a:latin typeface="Arial"/>
                <a:cs typeface="Arial"/>
              </a:rPr>
              <a:t>underlying  representation</a:t>
            </a:r>
            <a:r>
              <a:rPr lang="zh-CN" altLang="en-US" sz="1200" spc="-5" dirty="0">
                <a:latin typeface="Arial"/>
                <a:cs typeface="Arial"/>
              </a:rPr>
              <a:t>）</a:t>
            </a:r>
            <a:endParaRPr lang="en-US" altLang="zh-CN" sz="1200" spc="-5" dirty="0">
              <a:latin typeface="Arial"/>
              <a:cs typeface="Arial"/>
            </a:endParaRPr>
          </a:p>
          <a:p>
            <a:pPr marL="12700" marR="5080" algn="just">
              <a:spcBef>
                <a:spcPts val="120"/>
              </a:spcBef>
            </a:pPr>
            <a:r>
              <a:rPr lang="zh-CN" altLang="en-US" sz="1200" spc="-5" dirty="0">
                <a:latin typeface="Arial"/>
                <a:cs typeface="Arial"/>
              </a:rPr>
              <a:t>              把底层表征转变为语音或</a:t>
            </a:r>
            <a:r>
              <a:rPr lang="zh-CN" altLang="en-US" sz="1200" b="1" spc="-5" dirty="0">
                <a:latin typeface="Arial"/>
                <a:cs typeface="Arial"/>
              </a:rPr>
              <a:t>表层表征</a:t>
            </a:r>
            <a:r>
              <a:rPr lang="zh-CN" altLang="en-US" sz="1200" spc="-5" dirty="0">
                <a:latin typeface="Arial"/>
                <a:cs typeface="Arial"/>
              </a:rPr>
              <a:t>（</a:t>
            </a:r>
            <a:r>
              <a:rPr lang="en-US" altLang="zh-CN" sz="1200" b="1" spc="-5" dirty="0">
                <a:latin typeface="Arial"/>
                <a:cs typeface="Arial"/>
              </a:rPr>
              <a:t>surface</a:t>
            </a:r>
            <a:r>
              <a:rPr lang="en-US" altLang="zh-CN" sz="1200" b="1" spc="-10" dirty="0">
                <a:latin typeface="Arial"/>
                <a:cs typeface="Arial"/>
              </a:rPr>
              <a:t> </a:t>
            </a:r>
            <a:r>
              <a:rPr lang="en-US" altLang="zh-CN" sz="1200" b="1" spc="-5" dirty="0">
                <a:latin typeface="Arial"/>
                <a:cs typeface="Arial"/>
              </a:rPr>
              <a:t>representation</a:t>
            </a:r>
            <a:r>
              <a:rPr lang="zh-CN" altLang="en-US" sz="1200" spc="-5" dirty="0">
                <a:latin typeface="Arial"/>
                <a:cs typeface="Arial"/>
              </a:rPr>
              <a:t>）的音位规则（</a:t>
            </a:r>
            <a:r>
              <a:rPr sz="1200" b="1" spc="-5" dirty="0">
                <a:latin typeface="Arial"/>
                <a:cs typeface="Arial"/>
              </a:rPr>
              <a:t>phonological rules</a:t>
            </a:r>
            <a:r>
              <a:rPr lang="zh-CN" altLang="en-US" sz="1200" spc="-20" dirty="0">
                <a:latin typeface="Arial"/>
                <a:cs typeface="Arial"/>
              </a:rPr>
              <a:t>）</a:t>
            </a:r>
            <a:endParaRPr lang="en-US" altLang="zh-CN" sz="1200" spc="-20" dirty="0">
              <a:latin typeface="Arial"/>
              <a:cs typeface="Arial"/>
            </a:endParaRPr>
          </a:p>
          <a:p>
            <a:pPr marL="12700" marR="5080" algn="just">
              <a:spcBef>
                <a:spcPts val="120"/>
              </a:spcBef>
            </a:pPr>
            <a:endParaRPr lang="en-US" sz="1200" spc="-20" dirty="0">
              <a:latin typeface="Arial"/>
              <a:cs typeface="Arial"/>
            </a:endParaRPr>
          </a:p>
          <a:p>
            <a:pPr marL="12700" marR="5080" algn="just">
              <a:spcBef>
                <a:spcPts val="120"/>
              </a:spcBef>
            </a:pPr>
            <a:r>
              <a:rPr lang="zh-CN" altLang="en-US" sz="1200" spc="-20" dirty="0">
                <a:latin typeface="Arial"/>
                <a:cs typeface="Arial"/>
              </a:rPr>
              <a:t>很多音系学家支持如下假说：音位规则的存在是为了让发音与感知更为容易。因此，音位规则应该是受语音学驱动的</a:t>
            </a:r>
            <a:endParaRPr sz="1400" dirty="0">
              <a:latin typeface="Arial"/>
              <a:cs typeface="Arial"/>
            </a:endParaRPr>
          </a:p>
        </p:txBody>
      </p:sp>
      <p:pic>
        <p:nvPicPr>
          <p:cNvPr id="8" name="object 8"/>
          <p:cNvPicPr/>
          <p:nvPr/>
        </p:nvPicPr>
        <p:blipFill>
          <a:blip r:embed="rId4" cstate="print"/>
          <a:stretch>
            <a:fillRect/>
          </a:stretch>
        </p:blipFill>
        <p:spPr>
          <a:xfrm>
            <a:off x="526592" y="2339975"/>
            <a:ext cx="101003" cy="101003"/>
          </a:xfrm>
          <a:prstGeom prst="rect">
            <a:avLst/>
          </a:prstGeom>
        </p:spPr>
      </p:pic>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Solving Phonological Problems </a:t>
            </a:r>
            <a:r>
              <a:rPr sz="600" spc="-5" dirty="0">
                <a:latin typeface="Arial"/>
                <a:cs typeface="Arial"/>
              </a:rPr>
              <a:t>Phonotactics</a:t>
            </a:r>
            <a:r>
              <a:rPr sz="600" spc="30" dirty="0">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5" dirty="0"/>
              <a:t>音位配列学（</a:t>
            </a:r>
            <a:r>
              <a:rPr lang="en-US" altLang="zh-CN" spc="5" dirty="0"/>
              <a:t>Phonotactics</a:t>
            </a:r>
            <a:r>
              <a:rPr lang="zh-CN" altLang="en-US" spc="5" dirty="0"/>
              <a:t>）</a:t>
            </a:r>
            <a:endParaRPr spc="5" dirty="0"/>
          </a:p>
        </p:txBody>
      </p:sp>
      <p:sp>
        <p:nvSpPr>
          <p:cNvPr id="4" name="object 4"/>
          <p:cNvSpPr txBox="1"/>
          <p:nvPr/>
        </p:nvSpPr>
        <p:spPr>
          <a:xfrm>
            <a:off x="347294" y="824291"/>
            <a:ext cx="3763645" cy="2046714"/>
          </a:xfrm>
          <a:prstGeom prst="rect">
            <a:avLst/>
          </a:prstGeom>
        </p:spPr>
        <p:txBody>
          <a:bodyPr vert="horz" wrap="square" lIns="0" tIns="15240" rIns="0" bIns="0" rtlCol="0">
            <a:spAutoFit/>
          </a:bodyPr>
          <a:lstStyle/>
          <a:p>
            <a:pPr marL="12700" marR="5080">
              <a:spcBef>
                <a:spcPts val="120"/>
              </a:spcBef>
            </a:pPr>
            <a:r>
              <a:rPr lang="zh-CN" altLang="en-US" sz="1400" spc="10" dirty="0">
                <a:latin typeface="Arial" panose="020B0604020202020204" pitchFamily="34" charset="0"/>
                <a:cs typeface="Arial" panose="020B0604020202020204" pitchFamily="34" charset="0"/>
              </a:rPr>
              <a:t>特定语言的音系学包括研究哪些语音被分到哪些范畴</a:t>
            </a:r>
            <a:r>
              <a:rPr lang="en-US" altLang="zh-CN" sz="1400" spc="10" dirty="0">
                <a:latin typeface="Arial" panose="020B0604020202020204" pitchFamily="34" charset="0"/>
                <a:cs typeface="Arial" panose="020B0604020202020204" pitchFamily="34" charset="0"/>
              </a:rPr>
              <a:t>/</a:t>
            </a:r>
            <a:r>
              <a:rPr lang="zh-CN" altLang="en-US" sz="1400" spc="10" dirty="0">
                <a:latin typeface="Arial" panose="020B0604020202020204" pitchFamily="34" charset="0"/>
                <a:cs typeface="Arial" panose="020B0604020202020204" pitchFamily="34" charset="0"/>
              </a:rPr>
              <a:t>音位之中</a:t>
            </a:r>
            <a:endParaRPr lang="en-US" altLang="zh-CN" sz="1400" spc="10" dirty="0">
              <a:latin typeface="Arial" panose="020B0604020202020204" pitchFamily="34" charset="0"/>
              <a:cs typeface="Arial" panose="020B0604020202020204" pitchFamily="34" charset="0"/>
            </a:endParaRPr>
          </a:p>
          <a:p>
            <a:pPr>
              <a:spcBef>
                <a:spcPts val="20"/>
              </a:spcBef>
            </a:pPr>
            <a:endParaRPr sz="1700" dirty="0">
              <a:latin typeface="Arial" panose="020B0604020202020204" pitchFamily="34" charset="0"/>
              <a:cs typeface="Arial" panose="020B0604020202020204" pitchFamily="34" charset="0"/>
            </a:endParaRPr>
          </a:p>
          <a:p>
            <a:pPr marL="12700" marR="28575" algn="just"/>
            <a:r>
              <a:rPr lang="zh-CN" altLang="en-US" sz="1400" spc="15" dirty="0">
                <a:latin typeface="Arial" panose="020B0604020202020204" pitchFamily="34" charset="0"/>
                <a:cs typeface="Arial" panose="020B0604020202020204" pitchFamily="34" charset="0"/>
              </a:rPr>
              <a:t>也包括</a:t>
            </a:r>
            <a:r>
              <a:rPr lang="zh-CN" altLang="en-US" sz="1400" spc="15" dirty="0">
                <a:solidFill>
                  <a:srgbClr val="FF0000"/>
                </a:solidFill>
                <a:latin typeface="Arial" panose="020B0604020202020204" pitchFamily="34" charset="0"/>
                <a:cs typeface="Arial" panose="020B0604020202020204" pitchFamily="34" charset="0"/>
              </a:rPr>
              <a:t>音位配列学</a:t>
            </a:r>
            <a:r>
              <a:rPr lang="zh-CN" altLang="en-US" sz="1400" spc="15" dirty="0">
                <a:latin typeface="Arial" panose="020B0604020202020204" pitchFamily="34" charset="0"/>
                <a:cs typeface="Arial" panose="020B0604020202020204" pitchFamily="34" charset="0"/>
              </a:rPr>
              <a:t>（</a:t>
            </a:r>
            <a:r>
              <a:rPr lang="en-US" altLang="zh-CN" sz="1400" spc="15" dirty="0">
                <a:solidFill>
                  <a:srgbClr val="FF0000"/>
                </a:solidFill>
                <a:latin typeface="Arial" panose="020B0604020202020204" pitchFamily="34" charset="0"/>
                <a:cs typeface="Arial" panose="020B0604020202020204" pitchFamily="34" charset="0"/>
              </a:rPr>
              <a:t>phonotactics</a:t>
            </a:r>
            <a:r>
              <a:rPr lang="zh-CN" altLang="en-US" sz="1400" spc="15" dirty="0">
                <a:latin typeface="Arial" panose="020B0604020202020204" pitchFamily="34" charset="0"/>
                <a:cs typeface="Arial" panose="020B0604020202020204" pitchFamily="34" charset="0"/>
              </a:rPr>
              <a:t>）：一门语言加诸于其语音的可能排列（</a:t>
            </a:r>
            <a:r>
              <a:rPr lang="en-US" altLang="zh-CN" sz="1400" spc="15" dirty="0">
                <a:latin typeface="Arial" panose="020B0604020202020204" pitchFamily="34" charset="0"/>
                <a:cs typeface="Arial" panose="020B0604020202020204" pitchFamily="34" charset="0"/>
              </a:rPr>
              <a:t>possible arrangement</a:t>
            </a:r>
            <a:r>
              <a:rPr lang="zh-CN" altLang="en-US" sz="1400" spc="15" dirty="0">
                <a:latin typeface="Arial" panose="020B0604020202020204" pitchFamily="34" charset="0"/>
                <a:cs typeface="Arial" panose="020B0604020202020204" pitchFamily="34" charset="0"/>
              </a:rPr>
              <a:t>）之上的限制（</a:t>
            </a:r>
            <a:r>
              <a:rPr lang="en-US" altLang="zh-CN" sz="1400" spc="15" dirty="0">
                <a:latin typeface="Arial" panose="020B0604020202020204" pitchFamily="34" charset="0"/>
                <a:cs typeface="Arial" panose="020B0604020202020204" pitchFamily="34" charset="0"/>
              </a:rPr>
              <a:t>constraint</a:t>
            </a:r>
            <a:r>
              <a:rPr lang="zh-CN" altLang="en-US" sz="1400" spc="15" dirty="0">
                <a:latin typeface="Arial" panose="020B0604020202020204" pitchFamily="34" charset="0"/>
                <a:cs typeface="Arial" panose="020B0604020202020204" pitchFamily="34" charset="0"/>
              </a:rPr>
              <a:t>）</a:t>
            </a:r>
            <a:endParaRPr lang="en-US" altLang="zh-CN" sz="1400" spc="15" dirty="0">
              <a:latin typeface="Arial" panose="020B0604020202020204" pitchFamily="34" charset="0"/>
              <a:cs typeface="Arial" panose="020B0604020202020204" pitchFamily="34" charset="0"/>
            </a:endParaRPr>
          </a:p>
          <a:p>
            <a:pPr marL="12700" marR="28575" algn="just"/>
            <a:endParaRPr sz="1700" dirty="0">
              <a:latin typeface="Arial" panose="020B0604020202020204" pitchFamily="34" charset="0"/>
              <a:cs typeface="Arial" panose="020B0604020202020204" pitchFamily="34" charset="0"/>
            </a:endParaRPr>
          </a:p>
          <a:p>
            <a:pPr marL="12700" marR="165100">
              <a:spcBef>
                <a:spcPts val="5"/>
              </a:spcBef>
            </a:pPr>
            <a:r>
              <a:rPr lang="zh-CN" altLang="en-US" sz="1400" dirty="0">
                <a:latin typeface="Arial" panose="020B0604020202020204" pitchFamily="34" charset="0"/>
                <a:cs typeface="Arial" panose="020B0604020202020204" pitchFamily="34" charset="0"/>
              </a:rPr>
              <a:t>例如，英语不允许有</a:t>
            </a:r>
            <a:r>
              <a:rPr sz="1400" spc="40" dirty="0">
                <a:latin typeface="Arial" panose="020B0604020202020204" pitchFamily="34" charset="0"/>
                <a:cs typeface="Arial" panose="020B0604020202020204" pitchFamily="34" charset="0"/>
              </a:rPr>
              <a:t>[</a:t>
            </a:r>
            <a:r>
              <a:rPr sz="1400" spc="40" dirty="0" err="1">
                <a:latin typeface="Arial" panose="020B0604020202020204" pitchFamily="34" charset="0"/>
                <a:cs typeface="Arial" panose="020B0604020202020204" pitchFamily="34" charset="0"/>
              </a:rPr>
              <a:t>bt</a:t>
            </a:r>
            <a:r>
              <a:rPr sz="1400" spc="40" dirty="0">
                <a:latin typeface="Arial" panose="020B0604020202020204" pitchFamily="34" charset="0"/>
                <a:cs typeface="Arial" panose="020B0604020202020204" pitchFamily="34" charset="0"/>
              </a:rPr>
              <a:t>]</a:t>
            </a:r>
            <a:r>
              <a:rPr lang="zh-CN" altLang="en-US" sz="1400" spc="40" dirty="0">
                <a:latin typeface="Arial" panose="020B0604020202020204" pitchFamily="34" charset="0"/>
                <a:cs typeface="Arial" panose="020B0604020202020204" pitchFamily="34" charset="0"/>
              </a:rPr>
              <a:t>和</a:t>
            </a:r>
            <a:r>
              <a:rPr sz="1400" spc="40" dirty="0">
                <a:latin typeface="Arial" panose="020B0604020202020204" pitchFamily="34" charset="0"/>
                <a:cs typeface="Arial" panose="020B0604020202020204" pitchFamily="34" charset="0"/>
              </a:rPr>
              <a:t>[</a:t>
            </a:r>
            <a:r>
              <a:rPr sz="1400" spc="40" dirty="0" err="1">
                <a:latin typeface="Arial" panose="020B0604020202020204" pitchFamily="34" charset="0"/>
                <a:cs typeface="Arial" panose="020B0604020202020204" pitchFamily="34" charset="0"/>
              </a:rPr>
              <a:t>fn</a:t>
            </a:r>
            <a:r>
              <a:rPr sz="1400" spc="40" dirty="0">
                <a:latin typeface="Arial" panose="020B0604020202020204" pitchFamily="34" charset="0"/>
                <a:cs typeface="Arial" panose="020B0604020202020204" pitchFamily="34" charset="0"/>
              </a:rPr>
              <a:t>]</a:t>
            </a:r>
            <a:r>
              <a:rPr lang="zh-CN" altLang="en-US" sz="1400" spc="40" dirty="0">
                <a:latin typeface="Arial" panose="020B0604020202020204" pitchFamily="34" charset="0"/>
                <a:cs typeface="Arial" panose="020B0604020202020204" pitchFamily="34" charset="0"/>
              </a:rPr>
              <a:t>之类的</a:t>
            </a:r>
            <a:r>
              <a:rPr lang="zh-CN" altLang="en-US" sz="1400" spc="40" dirty="0">
                <a:solidFill>
                  <a:srgbClr val="FF0000"/>
                </a:solidFill>
                <a:latin typeface="Arial" panose="020B0604020202020204" pitchFamily="34" charset="0"/>
                <a:cs typeface="Arial" panose="020B0604020202020204" pitchFamily="34" charset="0"/>
              </a:rPr>
              <a:t>辅音连缀</a:t>
            </a:r>
            <a:r>
              <a:rPr lang="zh-CN" altLang="en-US" sz="1400" spc="15" dirty="0">
                <a:latin typeface="Arial" panose="020B0604020202020204" pitchFamily="34" charset="0"/>
                <a:cs typeface="Arial" panose="020B0604020202020204" pitchFamily="34" charset="0"/>
              </a:rPr>
              <a:t>（</a:t>
            </a:r>
            <a:r>
              <a:rPr sz="1400" spc="15" dirty="0">
                <a:solidFill>
                  <a:srgbClr val="FF0000"/>
                </a:solidFill>
                <a:latin typeface="Arial" panose="020B0604020202020204" pitchFamily="34" charset="0"/>
                <a:cs typeface="Arial" panose="020B0604020202020204" pitchFamily="34" charset="0"/>
              </a:rPr>
              <a:t>consonant</a:t>
            </a:r>
            <a:r>
              <a:rPr sz="1400" dirty="0">
                <a:solidFill>
                  <a:srgbClr val="FF0000"/>
                </a:solidFill>
                <a:latin typeface="Arial" panose="020B0604020202020204" pitchFamily="34" charset="0"/>
                <a:cs typeface="Arial" panose="020B0604020202020204" pitchFamily="34" charset="0"/>
              </a:rPr>
              <a:t> </a:t>
            </a:r>
            <a:r>
              <a:rPr sz="1400" spc="10" dirty="0">
                <a:solidFill>
                  <a:srgbClr val="FF0000"/>
                </a:solidFill>
                <a:latin typeface="Arial" panose="020B0604020202020204" pitchFamily="34" charset="0"/>
                <a:cs typeface="Arial" panose="020B0604020202020204" pitchFamily="34" charset="0"/>
              </a:rPr>
              <a:t>clusters</a:t>
            </a:r>
            <a:r>
              <a:rPr lang="zh-CN" altLang="en-US" sz="1400" spc="10"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Solving Phonological Problems </a:t>
            </a:r>
            <a:r>
              <a:rPr sz="600" spc="-5" dirty="0">
                <a:latin typeface="Arial"/>
                <a:cs typeface="Arial"/>
              </a:rPr>
              <a:t>Phonotactics</a:t>
            </a:r>
            <a:r>
              <a:rPr sz="600" spc="30" dirty="0">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5" dirty="0"/>
              <a:t>柏柏尔语的音位配列学</a:t>
            </a:r>
            <a:endParaRPr spc="5" dirty="0"/>
          </a:p>
        </p:txBody>
      </p:sp>
      <p:pic>
        <p:nvPicPr>
          <p:cNvPr id="12" name="图片 11">
            <a:extLst>
              <a:ext uri="{FF2B5EF4-FFF2-40B4-BE49-F238E27FC236}">
                <a16:creationId xmlns:a16="http://schemas.microsoft.com/office/drawing/2014/main" id="{4EEF493B-FB4E-BD98-AA0F-042AA4737D32}"/>
              </a:ext>
            </a:extLst>
          </p:cNvPr>
          <p:cNvPicPr>
            <a:picLocks noChangeAspect="1"/>
          </p:cNvPicPr>
          <p:nvPr/>
        </p:nvPicPr>
        <p:blipFill>
          <a:blip r:embed="rId2"/>
          <a:stretch>
            <a:fillRect/>
          </a:stretch>
        </p:blipFill>
        <p:spPr>
          <a:xfrm>
            <a:off x="476157" y="595245"/>
            <a:ext cx="3657785" cy="2710680"/>
          </a:xfrm>
          <a:prstGeom prst="rect">
            <a:avLst/>
          </a:prstGeom>
        </p:spPr>
      </p:pic>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Solving Phonological Problems Phonotactics</a:t>
            </a:r>
            <a:r>
              <a:rPr sz="600" spc="30" dirty="0">
                <a:solidFill>
                  <a:srgbClr val="606074"/>
                </a:solidFill>
                <a:latin typeface="Arial"/>
                <a:cs typeface="Arial"/>
              </a:rPr>
              <a:t> </a:t>
            </a:r>
            <a:r>
              <a:rPr sz="600" spc="-5" dirty="0">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87286"/>
          </a:xfrm>
          <a:prstGeom prst="rect">
            <a:avLst/>
          </a:prstGeom>
          <a:solidFill>
            <a:srgbClr val="D6D6EF"/>
          </a:solidFill>
        </p:spPr>
        <p:txBody>
          <a:bodyPr vert="horz" wrap="square" lIns="0" tIns="109220" rIns="0" bIns="0" rtlCol="0">
            <a:spAutoFit/>
          </a:bodyPr>
          <a:lstStyle/>
          <a:p>
            <a:pPr algn="ctr">
              <a:lnSpc>
                <a:spcPct val="100000"/>
              </a:lnSpc>
              <a:spcBef>
                <a:spcPts val="860"/>
              </a:spcBef>
            </a:pPr>
            <a:r>
              <a:rPr lang="zh-CN" altLang="en-US" sz="1800" spc="10" dirty="0"/>
              <a:t>跨语言的音位差异</a:t>
            </a:r>
            <a:endParaRPr sz="1800" dirty="0"/>
          </a:p>
        </p:txBody>
      </p:sp>
      <p:pic>
        <p:nvPicPr>
          <p:cNvPr id="4" name="object 4"/>
          <p:cNvPicPr/>
          <p:nvPr/>
        </p:nvPicPr>
        <p:blipFill>
          <a:blip r:embed="rId2" cstate="print"/>
          <a:stretch>
            <a:fillRect/>
          </a:stretch>
        </p:blipFill>
        <p:spPr>
          <a:xfrm>
            <a:off x="526592" y="1088415"/>
            <a:ext cx="101003" cy="101003"/>
          </a:xfrm>
          <a:prstGeom prst="rect">
            <a:avLst/>
          </a:prstGeom>
        </p:spPr>
      </p:pic>
      <p:pic>
        <p:nvPicPr>
          <p:cNvPr id="5" name="object 5"/>
          <p:cNvPicPr/>
          <p:nvPr/>
        </p:nvPicPr>
        <p:blipFill>
          <a:blip r:embed="rId2" cstate="print"/>
          <a:stretch>
            <a:fillRect/>
          </a:stretch>
        </p:blipFill>
        <p:spPr>
          <a:xfrm>
            <a:off x="526592" y="1341463"/>
            <a:ext cx="101003" cy="101003"/>
          </a:xfrm>
          <a:prstGeom prst="rect">
            <a:avLst/>
          </a:prstGeom>
        </p:spPr>
      </p:pic>
      <p:pic>
        <p:nvPicPr>
          <p:cNvPr id="6" name="object 6"/>
          <p:cNvPicPr/>
          <p:nvPr/>
        </p:nvPicPr>
        <p:blipFill>
          <a:blip r:embed="rId2" cstate="print"/>
          <a:stretch>
            <a:fillRect/>
          </a:stretch>
        </p:blipFill>
        <p:spPr>
          <a:xfrm>
            <a:off x="526592" y="1594510"/>
            <a:ext cx="101003" cy="101003"/>
          </a:xfrm>
          <a:prstGeom prst="rect">
            <a:avLst/>
          </a:prstGeom>
        </p:spPr>
      </p:pic>
      <p:sp>
        <p:nvSpPr>
          <p:cNvPr id="7" name="object 7"/>
          <p:cNvSpPr txBox="1">
            <a:spLocks noGrp="1"/>
          </p:cNvSpPr>
          <p:nvPr>
            <p:ph type="body" idx="1"/>
          </p:nvPr>
        </p:nvSpPr>
        <p:spPr>
          <a:xfrm>
            <a:off x="347295" y="778659"/>
            <a:ext cx="3862756" cy="2261470"/>
          </a:xfrm>
          <a:prstGeom prst="rect">
            <a:avLst/>
          </a:prstGeom>
        </p:spPr>
        <p:txBody>
          <a:bodyPr vert="horz" wrap="square" lIns="0" tIns="195407" rIns="0" bIns="0" rtlCol="0">
            <a:spAutoFit/>
          </a:bodyPr>
          <a:lstStyle/>
          <a:p>
            <a:pPr marL="368935" marR="951865">
              <a:lnSpc>
                <a:spcPct val="118600"/>
              </a:lnSpc>
              <a:spcBef>
                <a:spcPts val="90"/>
              </a:spcBef>
            </a:pPr>
            <a:r>
              <a:rPr lang="zh-CN" altLang="en-US" spc="5" dirty="0"/>
              <a:t>不同的音位总表</a:t>
            </a:r>
            <a:endParaRPr lang="en-US" altLang="zh-CN" spc="5" dirty="0"/>
          </a:p>
          <a:p>
            <a:pPr marL="368935" marR="951865">
              <a:lnSpc>
                <a:spcPct val="118600"/>
              </a:lnSpc>
              <a:spcBef>
                <a:spcPts val="90"/>
              </a:spcBef>
            </a:pPr>
            <a:r>
              <a:rPr lang="zh-CN" altLang="en-US" spc="10" dirty="0"/>
              <a:t>不同的音位配列学</a:t>
            </a:r>
            <a:endParaRPr lang="en-US" altLang="zh-CN" spc="10" dirty="0"/>
          </a:p>
          <a:p>
            <a:pPr marL="368935" marR="951865">
              <a:lnSpc>
                <a:spcPct val="118600"/>
              </a:lnSpc>
              <a:spcBef>
                <a:spcPts val="90"/>
              </a:spcBef>
            </a:pPr>
            <a:r>
              <a:rPr lang="zh-CN" altLang="en-US" spc="10" dirty="0"/>
              <a:t>不同的音位规则或规则排序</a:t>
            </a:r>
            <a:r>
              <a:rPr lang="zh-CN" altLang="en-US" spc="15" dirty="0"/>
              <a:t>（</a:t>
            </a:r>
            <a:r>
              <a:rPr lang="en-US" altLang="zh-CN" spc="15" dirty="0"/>
              <a:t>Rule Ordering</a:t>
            </a:r>
            <a:r>
              <a:rPr lang="zh-CN" altLang="en-US" spc="15" dirty="0"/>
              <a:t>）</a:t>
            </a:r>
            <a:endParaRPr lang="en-US" altLang="zh-CN" spc="15" dirty="0"/>
          </a:p>
          <a:p>
            <a:pPr marL="368935" marR="951865">
              <a:lnSpc>
                <a:spcPct val="118600"/>
              </a:lnSpc>
              <a:spcBef>
                <a:spcPts val="90"/>
              </a:spcBef>
            </a:pPr>
            <a:r>
              <a:rPr lang="zh-CN" altLang="en-US" spc="10" dirty="0"/>
              <a:t>非母语的说话者有时候会替换某些语音，因为他们可能不知道二外中的音位规则，并受到其母语的音位学的影响</a:t>
            </a:r>
            <a:endParaRPr spc="10" dirty="0"/>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Solving Phonological Problems Phonotactics</a:t>
            </a:r>
            <a:r>
              <a:rPr sz="600" spc="30" dirty="0">
                <a:solidFill>
                  <a:srgbClr val="606074"/>
                </a:solidFill>
                <a:latin typeface="Arial"/>
                <a:cs typeface="Arial"/>
              </a:rPr>
              <a:t> </a:t>
            </a:r>
            <a:r>
              <a:rPr sz="600" spc="-5" dirty="0">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42401"/>
          </a:xfrm>
          <a:prstGeom prst="rect">
            <a:avLst/>
          </a:prstGeom>
          <a:solidFill>
            <a:srgbClr val="D6D6EF"/>
          </a:solidFill>
        </p:spPr>
        <p:txBody>
          <a:bodyPr vert="horz" wrap="square" lIns="0" tIns="26670" rIns="0" bIns="0" rtlCol="0">
            <a:spAutoFit/>
          </a:bodyPr>
          <a:lstStyle/>
          <a:p>
            <a:pPr marL="285750">
              <a:lnSpc>
                <a:spcPct val="100000"/>
              </a:lnSpc>
              <a:spcBef>
                <a:spcPts val="210"/>
              </a:spcBef>
            </a:pPr>
            <a:r>
              <a:rPr lang="zh-CN" altLang="en-US" spc="5" dirty="0"/>
              <a:t>                音位因语言而异</a:t>
            </a:r>
            <a:endParaRPr spc="10" dirty="0"/>
          </a:p>
        </p:txBody>
      </p:sp>
      <p:sp>
        <p:nvSpPr>
          <p:cNvPr id="4" name="object 4"/>
          <p:cNvSpPr txBox="1"/>
          <p:nvPr/>
        </p:nvSpPr>
        <p:spPr>
          <a:xfrm>
            <a:off x="347294" y="1008555"/>
            <a:ext cx="3816985" cy="1326966"/>
          </a:xfrm>
          <a:prstGeom prst="rect">
            <a:avLst/>
          </a:prstGeom>
        </p:spPr>
        <p:txBody>
          <a:bodyPr vert="horz" wrap="square" lIns="0" tIns="15240" rIns="0" bIns="0" rtlCol="0">
            <a:spAutoFit/>
          </a:bodyPr>
          <a:lstStyle/>
          <a:p>
            <a:pPr marL="12700" marR="5080">
              <a:lnSpc>
                <a:spcPct val="100800"/>
              </a:lnSpc>
              <a:spcBef>
                <a:spcPts val="120"/>
              </a:spcBef>
            </a:pPr>
            <a:r>
              <a:rPr lang="zh-CN" altLang="en-US" sz="1400" spc="5" dirty="0">
                <a:latin typeface="Arial"/>
                <a:cs typeface="Arial"/>
              </a:rPr>
              <a:t>不同语言可能有不同的音位集，两个语段在一种语言（或是方言、个人言语）中可能是可甄别的，在另一种语言中可能就是不可甄别的</a:t>
            </a:r>
            <a:endParaRPr sz="1400" dirty="0">
              <a:latin typeface="Arial"/>
              <a:cs typeface="Arial"/>
            </a:endParaRPr>
          </a:p>
          <a:p>
            <a:pPr>
              <a:lnSpc>
                <a:spcPct val="100000"/>
              </a:lnSpc>
            </a:pPr>
            <a:endParaRPr sz="1800" dirty="0">
              <a:latin typeface="Arial"/>
              <a:cs typeface="Arial"/>
            </a:endParaRPr>
          </a:p>
          <a:p>
            <a:pPr marL="12700" marR="711835">
              <a:lnSpc>
                <a:spcPct val="100800"/>
              </a:lnSpc>
              <a:spcBef>
                <a:spcPts val="1355"/>
              </a:spcBef>
            </a:pPr>
            <a:r>
              <a:rPr lang="zh-CN" altLang="en-US" sz="1400" spc="15" dirty="0">
                <a:latin typeface="Arial"/>
                <a:cs typeface="Arial"/>
              </a:rPr>
              <a:t>不存在适用于所有语言的音位集</a:t>
            </a:r>
            <a:endParaRPr sz="1400" dirty="0">
              <a:latin typeface="Arial"/>
              <a:cs typeface="Arial"/>
            </a:endParaRPr>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Solving Phonological Problems Phonotactics</a:t>
            </a:r>
            <a:r>
              <a:rPr sz="600" spc="30" dirty="0">
                <a:solidFill>
                  <a:srgbClr val="606074"/>
                </a:solidFill>
                <a:latin typeface="Arial"/>
                <a:cs typeface="Arial"/>
              </a:rPr>
              <a:t> </a:t>
            </a:r>
            <a:r>
              <a:rPr sz="600" spc="-5" dirty="0">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42401"/>
          </a:xfrm>
          <a:prstGeom prst="rect">
            <a:avLst/>
          </a:prstGeom>
          <a:solidFill>
            <a:srgbClr val="D6D6EF"/>
          </a:solidFill>
        </p:spPr>
        <p:txBody>
          <a:bodyPr vert="horz" wrap="square" lIns="0" tIns="26670" rIns="0" bIns="0" rtlCol="0">
            <a:spAutoFit/>
          </a:bodyPr>
          <a:lstStyle/>
          <a:p>
            <a:pPr marL="300990">
              <a:lnSpc>
                <a:spcPct val="100000"/>
              </a:lnSpc>
              <a:spcBef>
                <a:spcPts val="210"/>
              </a:spcBef>
            </a:pPr>
            <a:r>
              <a:rPr lang="zh-CN" altLang="en-US" spc="15" dirty="0"/>
              <a:t>   德语、法语、英语和西班牙语</a:t>
            </a:r>
            <a:endParaRPr spc="5" dirty="0"/>
          </a:p>
        </p:txBody>
      </p:sp>
      <p:sp>
        <p:nvSpPr>
          <p:cNvPr id="4" name="object 4"/>
          <p:cNvSpPr txBox="1"/>
          <p:nvPr/>
        </p:nvSpPr>
        <p:spPr>
          <a:xfrm>
            <a:off x="354965" y="587375"/>
            <a:ext cx="3900170" cy="2892458"/>
          </a:xfrm>
          <a:prstGeom prst="rect">
            <a:avLst/>
          </a:prstGeom>
        </p:spPr>
        <p:txBody>
          <a:bodyPr vert="horz" wrap="square" lIns="0" tIns="17145" rIns="0" bIns="0" rtlCol="0">
            <a:spAutoFit/>
          </a:bodyPr>
          <a:lstStyle/>
          <a:p>
            <a:pPr marL="12700">
              <a:spcBef>
                <a:spcPts val="135"/>
              </a:spcBef>
            </a:pPr>
            <a:r>
              <a:rPr lang="zh-CN" altLang="en-US" sz="1400" spc="20" dirty="0">
                <a:latin typeface="Arial" panose="020B0604020202020204" pitchFamily="34" charset="0"/>
                <a:cs typeface="Arial" panose="020B0604020202020204" pitchFamily="34" charset="0"/>
              </a:rPr>
              <a:t>德语：清声软腭摩擦音</a:t>
            </a:r>
            <a:r>
              <a:rPr sz="1400" spc="10" dirty="0">
                <a:latin typeface="Arial" panose="020B0604020202020204" pitchFamily="34" charset="0"/>
                <a:cs typeface="Arial" panose="020B0604020202020204" pitchFamily="34" charset="0"/>
              </a:rPr>
              <a:t>voiceless </a:t>
            </a:r>
            <a:r>
              <a:rPr sz="1400" spc="5" dirty="0">
                <a:latin typeface="Arial" panose="020B0604020202020204" pitchFamily="34" charset="0"/>
                <a:cs typeface="Arial" panose="020B0604020202020204" pitchFamily="34" charset="0"/>
              </a:rPr>
              <a:t>velar </a:t>
            </a:r>
            <a:r>
              <a:rPr sz="1400" spc="10" dirty="0">
                <a:latin typeface="Arial" panose="020B0604020202020204" pitchFamily="34" charset="0"/>
                <a:cs typeface="Arial" panose="020B0604020202020204" pitchFamily="34" charset="0"/>
              </a:rPr>
              <a:t>fricative </a:t>
            </a:r>
            <a:r>
              <a:rPr sz="1400" spc="35" dirty="0">
                <a:latin typeface="Arial" panose="020B0604020202020204" pitchFamily="34" charset="0"/>
                <a:cs typeface="Arial" panose="020B0604020202020204" pitchFamily="34" charset="0"/>
              </a:rPr>
              <a:t>[x],</a:t>
            </a:r>
            <a:r>
              <a:rPr sz="1400" spc="65" dirty="0">
                <a:latin typeface="Arial" panose="020B0604020202020204" pitchFamily="34" charset="0"/>
                <a:cs typeface="Arial" panose="020B0604020202020204" pitchFamily="34" charset="0"/>
              </a:rPr>
              <a:t> </a:t>
            </a:r>
            <a:r>
              <a:rPr sz="1400" i="1" spc="15" dirty="0">
                <a:latin typeface="Arial" panose="020B0604020202020204" pitchFamily="34" charset="0"/>
                <a:cs typeface="Arial" panose="020B0604020202020204" pitchFamily="34" charset="0"/>
              </a:rPr>
              <a:t>Bach</a:t>
            </a:r>
            <a:r>
              <a:rPr sz="1400" spc="15" dirty="0">
                <a:latin typeface="Arial" panose="020B0604020202020204" pitchFamily="34" charset="0"/>
                <a:cs typeface="Arial" panose="020B0604020202020204" pitchFamily="34" charset="0"/>
              </a:rPr>
              <a:t>.</a:t>
            </a:r>
            <a:endParaRPr lang="en-US" sz="1400" spc="15" dirty="0">
              <a:latin typeface="Arial" panose="020B0604020202020204" pitchFamily="34" charset="0"/>
              <a:cs typeface="Arial" panose="020B0604020202020204" pitchFamily="34" charset="0"/>
            </a:endParaRPr>
          </a:p>
          <a:p>
            <a:pPr marL="12700">
              <a:spcBef>
                <a:spcPts val="135"/>
              </a:spcBef>
            </a:pPr>
            <a:endParaRPr lang="en-US" altLang="zh-CN" sz="1400" spc="5" dirty="0">
              <a:latin typeface="Arial" panose="020B0604020202020204" pitchFamily="34" charset="0"/>
              <a:cs typeface="Arial" panose="020B0604020202020204" pitchFamily="34" charset="0"/>
            </a:endParaRPr>
          </a:p>
          <a:p>
            <a:pPr marL="12700" marR="224790"/>
            <a:r>
              <a:rPr lang="zh-CN" altLang="en-US" sz="1400" spc="5" dirty="0">
                <a:latin typeface="Arial" panose="020B0604020202020204" pitchFamily="34" charset="0"/>
                <a:cs typeface="Arial" panose="020B0604020202020204" pitchFamily="34" charset="0"/>
              </a:rPr>
              <a:t>法语：高</a:t>
            </a:r>
            <a:r>
              <a:rPr lang="en-US" altLang="zh-CN" sz="1400" spc="5" dirty="0">
                <a:latin typeface="Arial" panose="020B0604020202020204" pitchFamily="34" charset="0"/>
                <a:cs typeface="Arial" panose="020B0604020202020204" pitchFamily="34" charset="0"/>
              </a:rPr>
              <a:t>-</a:t>
            </a:r>
            <a:r>
              <a:rPr lang="zh-CN" altLang="en-US" sz="1400" spc="5" dirty="0">
                <a:latin typeface="Arial" panose="020B0604020202020204" pitchFamily="34" charset="0"/>
                <a:cs typeface="Arial" panose="020B0604020202020204" pitchFamily="34" charset="0"/>
              </a:rPr>
              <a:t>前</a:t>
            </a:r>
            <a:r>
              <a:rPr lang="en-US" altLang="zh-CN" sz="1400" spc="5" dirty="0">
                <a:latin typeface="Arial" panose="020B0604020202020204" pitchFamily="34" charset="0"/>
                <a:cs typeface="Arial" panose="020B0604020202020204" pitchFamily="34" charset="0"/>
              </a:rPr>
              <a:t>-</a:t>
            </a:r>
            <a:r>
              <a:rPr lang="zh-CN" altLang="en-US" sz="1400" spc="5" dirty="0">
                <a:latin typeface="Arial" panose="020B0604020202020204" pitchFamily="34" charset="0"/>
                <a:cs typeface="Arial" panose="020B0604020202020204" pitchFamily="34" charset="0"/>
              </a:rPr>
              <a:t>圆唇元音</a:t>
            </a:r>
            <a:r>
              <a:rPr sz="1400" spc="15" dirty="0">
                <a:latin typeface="Arial" panose="020B0604020202020204" pitchFamily="34" charset="0"/>
                <a:cs typeface="Arial" panose="020B0604020202020204" pitchFamily="34" charset="0"/>
              </a:rPr>
              <a:t>high </a:t>
            </a:r>
            <a:r>
              <a:rPr sz="1400" spc="10" dirty="0">
                <a:latin typeface="Arial" panose="020B0604020202020204" pitchFamily="34" charset="0"/>
                <a:cs typeface="Arial" panose="020B0604020202020204" pitchFamily="34" charset="0"/>
              </a:rPr>
              <a:t>front </a:t>
            </a:r>
            <a:r>
              <a:rPr sz="1400" spc="15" dirty="0">
                <a:latin typeface="Arial" panose="020B0604020202020204" pitchFamily="34" charset="0"/>
                <a:cs typeface="Arial" panose="020B0604020202020204" pitchFamily="34" charset="0"/>
              </a:rPr>
              <a:t>rounded </a:t>
            </a:r>
            <a:r>
              <a:rPr sz="1400" dirty="0">
                <a:latin typeface="Arial" panose="020B0604020202020204" pitchFamily="34" charset="0"/>
                <a:cs typeface="Arial" panose="020B0604020202020204" pitchFamily="34" charset="0"/>
              </a:rPr>
              <a:t>vowel </a:t>
            </a:r>
            <a:r>
              <a:rPr sz="1400" spc="35" dirty="0">
                <a:latin typeface="Arial" panose="020B0604020202020204" pitchFamily="34" charset="0"/>
                <a:cs typeface="Arial" panose="020B0604020202020204" pitchFamily="34" charset="0"/>
              </a:rPr>
              <a:t>[y], </a:t>
            </a:r>
            <a:r>
              <a:rPr sz="1400" i="1" spc="10" dirty="0">
                <a:latin typeface="Arial" panose="020B0604020202020204" pitchFamily="34" charset="0"/>
                <a:cs typeface="Arial" panose="020B0604020202020204" pitchFamily="34" charset="0"/>
              </a:rPr>
              <a:t>tu </a:t>
            </a:r>
            <a:r>
              <a:rPr sz="1400" spc="5" dirty="0">
                <a:latin typeface="Arial" panose="020B0604020202020204" pitchFamily="34" charset="0"/>
                <a:cs typeface="Arial" panose="020B0604020202020204" pitchFamily="34" charset="0"/>
              </a:rPr>
              <a:t>‘you’.  </a:t>
            </a:r>
            <a:endParaRPr lang="en-US" sz="1400" spc="5" dirty="0">
              <a:latin typeface="Arial" panose="020B0604020202020204" pitchFamily="34" charset="0"/>
              <a:cs typeface="Arial" panose="020B0604020202020204" pitchFamily="34" charset="0"/>
            </a:endParaRPr>
          </a:p>
          <a:p>
            <a:pPr marL="12700" marR="224790"/>
            <a:endParaRPr lang="en-US" sz="1400" spc="5" dirty="0">
              <a:latin typeface="Arial" panose="020B0604020202020204" pitchFamily="34" charset="0"/>
              <a:cs typeface="Arial" panose="020B0604020202020204" pitchFamily="34" charset="0"/>
            </a:endParaRPr>
          </a:p>
          <a:p>
            <a:pPr marL="12700" marR="224790"/>
            <a:r>
              <a:rPr lang="zh-CN" altLang="en-US" sz="1400" spc="15" dirty="0">
                <a:latin typeface="Arial" panose="020B0604020202020204" pitchFamily="34" charset="0"/>
                <a:cs typeface="Arial" panose="020B0604020202020204" pitchFamily="34" charset="0"/>
              </a:rPr>
              <a:t>英语</a:t>
            </a:r>
            <a:r>
              <a:rPr lang="zh-CN" altLang="en-US" sz="1400" spc="15" dirty="0">
                <a:latin typeface="Arial" panose="020B0604020202020204" pitchFamily="34" charset="0"/>
                <a:cs typeface="Arial" panose="020B0604020202020204" pitchFamily="34" charset="0"/>
                <a:sym typeface="Wingdings" panose="05000000000000000000" pitchFamily="2" charset="2"/>
              </a:rPr>
              <a:t>：齿</a:t>
            </a:r>
            <a:r>
              <a:rPr lang="en-US" altLang="zh-CN" sz="1400" spc="15" dirty="0">
                <a:latin typeface="Arial" panose="020B0604020202020204" pitchFamily="34" charset="0"/>
                <a:cs typeface="Arial" panose="020B0604020202020204" pitchFamily="34" charset="0"/>
                <a:sym typeface="Wingdings" panose="05000000000000000000" pitchFamily="2" charset="2"/>
              </a:rPr>
              <a:t>/</a:t>
            </a:r>
            <a:r>
              <a:rPr lang="zh-CN" altLang="en-US" sz="1400" spc="15" dirty="0">
                <a:latin typeface="Arial" panose="020B0604020202020204" pitchFamily="34" charset="0"/>
                <a:cs typeface="Arial" panose="020B0604020202020204" pitchFamily="34" charset="0"/>
                <a:sym typeface="Wingdings" panose="05000000000000000000" pitchFamily="2" charset="2"/>
              </a:rPr>
              <a:t>齿尖摩擦音</a:t>
            </a:r>
            <a:r>
              <a:rPr lang="en-US" altLang="zh-CN" sz="1400" spc="15" dirty="0">
                <a:latin typeface="Arial" panose="020B0604020202020204" pitchFamily="34" charset="0"/>
                <a:cs typeface="Arial" panose="020B0604020202020204" pitchFamily="34" charset="0"/>
                <a:sym typeface="Wingdings" panose="05000000000000000000" pitchFamily="2" charset="2"/>
              </a:rPr>
              <a:t>(</a:t>
            </a:r>
            <a:r>
              <a:rPr sz="1400" spc="10" dirty="0">
                <a:latin typeface="Arial" panose="020B0604020202020204" pitchFamily="34" charset="0"/>
                <a:cs typeface="Arial" panose="020B0604020202020204" pitchFamily="34" charset="0"/>
              </a:rPr>
              <a:t>inter)dental fricative </a:t>
            </a:r>
            <a:r>
              <a:rPr sz="1400" spc="-20" dirty="0">
                <a:latin typeface="Arial" panose="020B0604020202020204" pitchFamily="34" charset="0"/>
                <a:cs typeface="Arial" panose="020B0604020202020204" pitchFamily="34" charset="0"/>
              </a:rPr>
              <a:t>[</a:t>
            </a:r>
            <a:r>
              <a:rPr lang="el-GR" altLang="zh-CN" sz="1400" b="0" i="0" dirty="0">
                <a:solidFill>
                  <a:srgbClr val="000000"/>
                </a:solidFill>
                <a:effectLst/>
                <a:latin typeface="Arial" panose="020B0604020202020204" pitchFamily="34" charset="0"/>
                <a:cs typeface="Arial" panose="020B0604020202020204" pitchFamily="34" charset="0"/>
              </a:rPr>
              <a:t>θ</a:t>
            </a:r>
            <a:r>
              <a:rPr sz="1400" spc="-20" dirty="0">
                <a:latin typeface="Arial" panose="020B0604020202020204" pitchFamily="34" charset="0"/>
                <a:cs typeface="Arial" panose="020B0604020202020204" pitchFamily="34" charset="0"/>
              </a:rPr>
              <a:t>]:</a:t>
            </a:r>
            <a:r>
              <a:rPr sz="1400" spc="75" dirty="0">
                <a:latin typeface="Arial" panose="020B0604020202020204" pitchFamily="34" charset="0"/>
                <a:cs typeface="Arial" panose="020B0604020202020204" pitchFamily="34" charset="0"/>
              </a:rPr>
              <a:t> </a:t>
            </a:r>
            <a:r>
              <a:rPr sz="1400" i="1" spc="10" dirty="0">
                <a:latin typeface="Arial" panose="020B0604020202020204" pitchFamily="34" charset="0"/>
                <a:cs typeface="Arial" panose="020B0604020202020204" pitchFamily="34" charset="0"/>
              </a:rPr>
              <a:t>thistle</a:t>
            </a:r>
            <a:r>
              <a:rPr sz="1400" spc="10" dirty="0">
                <a:latin typeface="Arial" panose="020B0604020202020204" pitchFamily="34" charset="0"/>
                <a:cs typeface="Arial" panose="020B0604020202020204" pitchFamily="34" charset="0"/>
              </a:rPr>
              <a:t>.</a:t>
            </a:r>
            <a:endParaRPr lang="en-US" sz="1400" spc="10" dirty="0">
              <a:latin typeface="Arial" panose="020B0604020202020204" pitchFamily="34" charset="0"/>
              <a:cs typeface="Arial" panose="020B0604020202020204" pitchFamily="34" charset="0"/>
            </a:endParaRPr>
          </a:p>
          <a:p>
            <a:pPr marL="12700" marR="224790"/>
            <a:endParaRPr sz="1600" dirty="0">
              <a:latin typeface="Arial" panose="020B0604020202020204" pitchFamily="34" charset="0"/>
              <a:cs typeface="Arial" panose="020B0604020202020204" pitchFamily="34" charset="0"/>
            </a:endParaRPr>
          </a:p>
          <a:p>
            <a:pPr marL="12700"/>
            <a:r>
              <a:rPr lang="zh-CN" altLang="en-US" sz="1400" spc="20" dirty="0">
                <a:latin typeface="Arial" panose="020B0604020202020204" pitchFamily="34" charset="0"/>
                <a:cs typeface="Arial" panose="020B0604020202020204" pitchFamily="34" charset="0"/>
              </a:rPr>
              <a:t>西班牙语的一些方言：</a:t>
            </a:r>
            <a:r>
              <a:rPr lang="el-GR" altLang="zh-CN" sz="1400" spc="-20" dirty="0">
                <a:latin typeface="Arial" panose="020B0604020202020204" pitchFamily="34" charset="0"/>
                <a:cs typeface="Arial" panose="020B0604020202020204" pitchFamily="34" charset="0"/>
              </a:rPr>
              <a:t>[</a:t>
            </a:r>
            <a:r>
              <a:rPr lang="el-GR" altLang="zh-CN" sz="1400" b="0" i="0" dirty="0">
                <a:solidFill>
                  <a:srgbClr val="000000"/>
                </a:solidFill>
                <a:effectLst/>
                <a:latin typeface="Arial" panose="020B0604020202020204" pitchFamily="34" charset="0"/>
                <a:cs typeface="Arial" panose="020B0604020202020204" pitchFamily="34" charset="0"/>
              </a:rPr>
              <a:t>θ</a:t>
            </a:r>
            <a:r>
              <a:rPr lang="el-GR" altLang="zh-CN" sz="1400" spc="-20" dirty="0">
                <a:latin typeface="Arial" panose="020B0604020202020204" pitchFamily="34" charset="0"/>
                <a:cs typeface="Arial" panose="020B0604020202020204" pitchFamily="34" charset="0"/>
              </a:rPr>
              <a:t>]</a:t>
            </a:r>
            <a:r>
              <a:rPr lang="zh-CN" altLang="en-US" sz="1400" spc="-20" dirty="0">
                <a:latin typeface="Arial" panose="020B0604020202020204" pitchFamily="34" charset="0"/>
                <a:cs typeface="Arial" panose="020B0604020202020204" pitchFamily="34" charset="0"/>
              </a:rPr>
              <a:t>，</a:t>
            </a:r>
            <a:r>
              <a:rPr sz="1400" i="1" spc="15" dirty="0">
                <a:latin typeface="Arial" panose="020B0604020202020204" pitchFamily="34" charset="0"/>
                <a:cs typeface="Arial" panose="020B0604020202020204" pitchFamily="34" charset="0"/>
              </a:rPr>
              <a:t>caza </a:t>
            </a:r>
            <a:r>
              <a:rPr sz="1400" spc="10" dirty="0">
                <a:latin typeface="Arial" panose="020B0604020202020204" pitchFamily="34" charset="0"/>
                <a:cs typeface="Arial" panose="020B0604020202020204" pitchFamily="34" charset="0"/>
              </a:rPr>
              <a:t>‘hunt’, </a:t>
            </a:r>
            <a:r>
              <a:rPr sz="1400" spc="-5" dirty="0">
                <a:latin typeface="Arial" panose="020B0604020202020204" pitchFamily="34" charset="0"/>
                <a:cs typeface="Arial" panose="020B0604020202020204" pitchFamily="34" charset="0"/>
              </a:rPr>
              <a:t>cf.</a:t>
            </a:r>
            <a:r>
              <a:rPr sz="1400" spc="90" dirty="0">
                <a:latin typeface="Arial" panose="020B0604020202020204" pitchFamily="34" charset="0"/>
                <a:cs typeface="Arial" panose="020B0604020202020204" pitchFamily="34" charset="0"/>
              </a:rPr>
              <a:t> </a:t>
            </a:r>
            <a:r>
              <a:rPr sz="1400" i="1" spc="15" dirty="0">
                <a:latin typeface="Arial" panose="020B0604020202020204" pitchFamily="34" charset="0"/>
                <a:cs typeface="Arial" panose="020B0604020202020204" pitchFamily="34" charset="0"/>
              </a:rPr>
              <a:t>casa</a:t>
            </a:r>
            <a:r>
              <a:rPr sz="1400" i="1" spc="-5" dirty="0">
                <a:latin typeface="Arial" panose="020B0604020202020204" pitchFamily="34" charset="0"/>
                <a:cs typeface="Arial" panose="020B0604020202020204" pitchFamily="34" charset="0"/>
              </a:rPr>
              <a:t> </a:t>
            </a:r>
            <a:r>
              <a:rPr sz="1400" spc="10" dirty="0">
                <a:latin typeface="Arial" panose="020B0604020202020204" pitchFamily="34" charset="0"/>
                <a:cs typeface="Arial" panose="020B0604020202020204" pitchFamily="34" charset="0"/>
              </a:rPr>
              <a:t>‘house’</a:t>
            </a:r>
            <a:r>
              <a:rPr lang="zh-CN" altLang="en-US" sz="1400" spc="10" dirty="0">
                <a:latin typeface="Arial" panose="020B0604020202020204" pitchFamily="34" charset="0"/>
                <a:cs typeface="Arial" panose="020B0604020202020204" pitchFamily="34" charset="0"/>
              </a:rPr>
              <a:t>中的</a:t>
            </a:r>
            <a:r>
              <a:rPr lang="en-US" altLang="zh-CN" sz="1400" spc="40" dirty="0">
                <a:latin typeface="Arial" panose="020B0604020202020204" pitchFamily="34" charset="0"/>
                <a:cs typeface="Arial" panose="020B0604020202020204" pitchFamily="34" charset="0"/>
              </a:rPr>
              <a:t>[s]</a:t>
            </a:r>
          </a:p>
          <a:p>
            <a:pPr marL="12700"/>
            <a:endParaRPr sz="1600" dirty="0">
              <a:latin typeface="Arial" panose="020B0604020202020204" pitchFamily="34" charset="0"/>
              <a:cs typeface="Arial" panose="020B0604020202020204" pitchFamily="34" charset="0"/>
            </a:endParaRPr>
          </a:p>
          <a:p>
            <a:pPr marL="12700"/>
            <a:r>
              <a:rPr lang="zh-CN" altLang="en-US" sz="1400" spc="15" dirty="0">
                <a:latin typeface="Arial" panose="020B0604020202020204" pitchFamily="34" charset="0"/>
                <a:cs typeface="Arial" panose="020B0604020202020204" pitchFamily="34" charset="0"/>
              </a:rPr>
              <a:t>但大部分不</a:t>
            </a:r>
            <a:r>
              <a:rPr lang="zh-CN" altLang="en-US" sz="1400" spc="10" dirty="0">
                <a:latin typeface="Arial" panose="020B0604020202020204" pitchFamily="34" charset="0"/>
                <a:cs typeface="Arial" panose="020B0604020202020204" pitchFamily="34" charset="0"/>
              </a:rPr>
              <a:t>：</a:t>
            </a:r>
            <a:r>
              <a:rPr sz="1400" i="1" spc="15" dirty="0">
                <a:latin typeface="Arial" panose="020B0604020202020204" pitchFamily="34" charset="0"/>
                <a:cs typeface="Arial" panose="020B0604020202020204" pitchFamily="34" charset="0"/>
              </a:rPr>
              <a:t>caza</a:t>
            </a:r>
            <a:r>
              <a:rPr lang="zh-CN" altLang="en-US" sz="1400" spc="15" dirty="0">
                <a:latin typeface="Arial" panose="020B0604020202020204" pitchFamily="34" charset="0"/>
                <a:cs typeface="Arial" panose="020B0604020202020204" pitchFamily="34" charset="0"/>
              </a:rPr>
              <a:t>和</a:t>
            </a:r>
            <a:r>
              <a:rPr sz="1400" i="1" spc="15" dirty="0">
                <a:latin typeface="Arial" panose="020B0604020202020204" pitchFamily="34" charset="0"/>
                <a:cs typeface="Arial" panose="020B0604020202020204" pitchFamily="34" charset="0"/>
              </a:rPr>
              <a:t>casa</a:t>
            </a:r>
            <a:r>
              <a:rPr lang="zh-CN" altLang="en-US" sz="1400" spc="15" dirty="0">
                <a:latin typeface="Arial" panose="020B0604020202020204" pitchFamily="34" charset="0"/>
                <a:cs typeface="Arial" panose="020B0604020202020204" pitchFamily="34" charset="0"/>
              </a:rPr>
              <a:t>中都是</a:t>
            </a:r>
            <a:r>
              <a:rPr lang="en-US" altLang="zh-CN" sz="1400" spc="4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latin typeface="Arial"/>
                <a:cs typeface="Arial"/>
              </a:rPr>
              <a:t>Phonology </a:t>
            </a:r>
            <a:r>
              <a:rPr sz="600" spc="-5" dirty="0">
                <a:solidFill>
                  <a:srgbClr val="606074"/>
                </a:solidFill>
                <a:latin typeface="Arial"/>
                <a:cs typeface="Arial"/>
              </a:rPr>
              <a:t>Allophones 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5" dirty="0"/>
              <a:t>音系学</a:t>
            </a:r>
            <a:endParaRPr spc="5" dirty="0"/>
          </a:p>
        </p:txBody>
      </p:sp>
      <p:sp>
        <p:nvSpPr>
          <p:cNvPr id="4" name="object 4"/>
          <p:cNvSpPr txBox="1">
            <a:spLocks noGrp="1"/>
          </p:cNvSpPr>
          <p:nvPr>
            <p:ph type="body" idx="1"/>
          </p:nvPr>
        </p:nvSpPr>
        <p:spPr>
          <a:xfrm>
            <a:off x="347294" y="778659"/>
            <a:ext cx="3915511" cy="1465991"/>
          </a:xfrm>
          <a:prstGeom prst="rect">
            <a:avLst/>
          </a:prstGeom>
        </p:spPr>
        <p:txBody>
          <a:bodyPr vert="horz" wrap="square" lIns="0" tIns="590435" rIns="0" bIns="0" rtlCol="0">
            <a:spAutoFit/>
          </a:bodyPr>
          <a:lstStyle/>
          <a:p>
            <a:pPr marL="12700" marR="5080">
              <a:lnSpc>
                <a:spcPct val="100800"/>
              </a:lnSpc>
              <a:spcBef>
                <a:spcPts val="120"/>
              </a:spcBef>
            </a:pPr>
            <a:r>
              <a:rPr lang="zh-CN" altLang="en-US" spc="15" dirty="0"/>
              <a:t>语法中负责对语言所使用的物理形式（如语音）进行心理学分类（</a:t>
            </a:r>
            <a:r>
              <a:rPr lang="en-US" altLang="zh-CN" spc="15" dirty="0"/>
              <a:t>psychologically </a:t>
            </a:r>
            <a:r>
              <a:rPr lang="en-US" altLang="zh-CN" spc="15" dirty="0" err="1"/>
              <a:t>categorying</a:t>
            </a:r>
            <a:r>
              <a:rPr lang="zh-CN" altLang="en-US" spc="15" dirty="0"/>
              <a:t>）的部分被称为</a:t>
            </a:r>
            <a:r>
              <a:rPr lang="zh-CN" altLang="en-US" spc="15" dirty="0">
                <a:solidFill>
                  <a:srgbClr val="FF0000"/>
                </a:solidFill>
              </a:rPr>
              <a:t>音系学</a:t>
            </a:r>
            <a:r>
              <a:rPr lang="zh-CN" altLang="en-US" spc="15" dirty="0"/>
              <a:t>。</a:t>
            </a:r>
          </a:p>
          <a:p>
            <a:pPr marL="12700" marR="5080">
              <a:lnSpc>
                <a:spcPct val="100800"/>
              </a:lnSpc>
              <a:spcBef>
                <a:spcPts val="120"/>
              </a:spcBef>
            </a:pPr>
            <a:endParaRPr spc="15" dirty="0"/>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Solving Phonological Problems Phonotactics</a:t>
            </a:r>
            <a:r>
              <a:rPr sz="600" spc="30" dirty="0">
                <a:solidFill>
                  <a:srgbClr val="606074"/>
                </a:solidFill>
                <a:latin typeface="Arial"/>
                <a:cs typeface="Arial"/>
              </a:rPr>
              <a:t> </a:t>
            </a:r>
            <a:r>
              <a:rPr sz="600" spc="-5" dirty="0">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42401"/>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5" dirty="0"/>
              <a:t>西班牙语擦音化（</a:t>
            </a:r>
            <a:r>
              <a:rPr spc="5" dirty="0"/>
              <a:t>Spirantization</a:t>
            </a:r>
            <a:r>
              <a:rPr lang="zh-CN" altLang="en-US" spc="5" dirty="0"/>
              <a:t>）</a:t>
            </a:r>
            <a:endParaRPr spc="5" dirty="0"/>
          </a:p>
        </p:txBody>
      </p:sp>
      <p:sp>
        <p:nvSpPr>
          <p:cNvPr id="5" name="object 5"/>
          <p:cNvSpPr txBox="1"/>
          <p:nvPr/>
        </p:nvSpPr>
        <p:spPr>
          <a:xfrm>
            <a:off x="514019" y="1838190"/>
            <a:ext cx="3570604" cy="1622560"/>
          </a:xfrm>
          <a:prstGeom prst="rect">
            <a:avLst/>
          </a:prstGeom>
        </p:spPr>
        <p:txBody>
          <a:bodyPr vert="horz" wrap="square" lIns="0" tIns="117475" rIns="0" bIns="0" rtlCol="0">
            <a:spAutoFit/>
          </a:bodyPr>
          <a:lstStyle/>
          <a:p>
            <a:pPr marL="12700">
              <a:lnSpc>
                <a:spcPct val="100000"/>
              </a:lnSpc>
              <a:spcBef>
                <a:spcPts val="925"/>
              </a:spcBef>
            </a:pPr>
            <a:r>
              <a:rPr sz="1400" spc="-55" dirty="0">
                <a:latin typeface="Arial" panose="020B0604020202020204" pitchFamily="34" charset="0"/>
                <a:cs typeface="Arial" panose="020B0604020202020204" pitchFamily="34" charset="0"/>
              </a:rPr>
              <a:t>[</a:t>
            </a:r>
            <a:r>
              <a:rPr lang="en-US" sz="1400" spc="-55" dirty="0">
                <a:latin typeface="Arial" panose="020B0604020202020204" pitchFamily="34" charset="0"/>
                <a:cs typeface="Arial" panose="020B0604020202020204" pitchFamily="34" charset="0"/>
              </a:rPr>
              <a:t>ð</a:t>
            </a:r>
            <a:r>
              <a:rPr sz="1400" spc="-55" dirty="0">
                <a:latin typeface="Arial" panose="020B0604020202020204" pitchFamily="34" charset="0"/>
                <a:cs typeface="Arial" panose="020B0604020202020204" pitchFamily="34" charset="0"/>
              </a:rPr>
              <a:t>]</a:t>
            </a:r>
            <a:r>
              <a:rPr lang="zh-CN" altLang="en-US" sz="1400" spc="-55" dirty="0">
                <a:latin typeface="Arial" panose="020B0604020202020204" pitchFamily="34" charset="0"/>
                <a:cs typeface="Arial" panose="020B0604020202020204" pitchFamily="34" charset="0"/>
              </a:rPr>
              <a:t>在元音后出现，</a:t>
            </a:r>
            <a:r>
              <a:rPr sz="1400" spc="45" dirty="0">
                <a:latin typeface="Arial" panose="020B0604020202020204" pitchFamily="34" charset="0"/>
                <a:cs typeface="Arial" panose="020B0604020202020204" pitchFamily="34" charset="0"/>
              </a:rPr>
              <a:t>[d]</a:t>
            </a:r>
            <a:r>
              <a:rPr lang="zh-CN" altLang="en-US" sz="1400" spc="45" dirty="0">
                <a:latin typeface="Arial" panose="020B0604020202020204" pitchFamily="34" charset="0"/>
                <a:cs typeface="Arial" panose="020B0604020202020204" pitchFamily="34" charset="0"/>
              </a:rPr>
              <a:t>则在其他位置出现</a:t>
            </a:r>
            <a:endParaRPr lang="en-US" altLang="zh-CN" sz="1400" dirty="0">
              <a:latin typeface="Arial" panose="020B0604020202020204" pitchFamily="34" charset="0"/>
              <a:cs typeface="Arial" panose="020B0604020202020204" pitchFamily="34" charset="0"/>
            </a:endParaRPr>
          </a:p>
          <a:p>
            <a:pPr marL="12700">
              <a:lnSpc>
                <a:spcPct val="100000"/>
              </a:lnSpc>
              <a:spcBef>
                <a:spcPts val="925"/>
              </a:spcBef>
            </a:pPr>
            <a:r>
              <a:rPr lang="en-US" sz="1400" spc="15" dirty="0">
                <a:latin typeface="Arial" panose="020B0604020202020204" pitchFamily="34" charset="0"/>
                <a:cs typeface="Arial" panose="020B0604020202020204" pitchFamily="34" charset="0"/>
              </a:rPr>
              <a:t>                         </a:t>
            </a:r>
            <a:r>
              <a:rPr sz="1400" spc="15" dirty="0">
                <a:latin typeface="Arial" panose="020B0604020202020204" pitchFamily="34" charset="0"/>
                <a:cs typeface="Arial" panose="020B0604020202020204" pitchFamily="34" charset="0"/>
              </a:rPr>
              <a:t>d </a:t>
            </a:r>
            <a:r>
              <a:rPr sz="1400" i="1" spc="30" dirty="0">
                <a:latin typeface="Arial" panose="020B0604020202020204" pitchFamily="34" charset="0"/>
                <a:cs typeface="Arial" panose="020B0604020202020204" pitchFamily="34" charset="0"/>
              </a:rPr>
              <a:t>→ </a:t>
            </a:r>
            <a:r>
              <a:rPr lang="en-US" altLang="zh-CN" sz="1400" spc="-55" dirty="0">
                <a:latin typeface="Arial" panose="020B0604020202020204" pitchFamily="34" charset="0"/>
                <a:cs typeface="Arial" panose="020B0604020202020204" pitchFamily="34" charset="0"/>
              </a:rPr>
              <a:t>ð</a:t>
            </a:r>
            <a:r>
              <a:rPr sz="1400" spc="-21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 </a:t>
            </a:r>
            <a:r>
              <a:rPr sz="1400" spc="20" dirty="0">
                <a:latin typeface="Arial" panose="020B0604020202020204" pitchFamily="34" charset="0"/>
                <a:cs typeface="Arial" panose="020B0604020202020204" pitchFamily="34" charset="0"/>
              </a:rPr>
              <a:t>V_</a:t>
            </a:r>
            <a:endParaRPr sz="1400" dirty="0">
              <a:latin typeface="Arial" panose="020B0604020202020204" pitchFamily="34" charset="0"/>
              <a:cs typeface="Arial" panose="020B0604020202020204" pitchFamily="34" charset="0"/>
            </a:endParaRPr>
          </a:p>
          <a:p>
            <a:pPr marL="12700" marR="5080">
              <a:lnSpc>
                <a:spcPct val="100800"/>
              </a:lnSpc>
              <a:spcBef>
                <a:spcPts val="819"/>
              </a:spcBef>
            </a:pPr>
            <a:r>
              <a:rPr lang="zh-CN" altLang="en-US" sz="1400" spc="20" dirty="0">
                <a:latin typeface="Arial"/>
                <a:cs typeface="Arial"/>
              </a:rPr>
              <a:t>当塞音变成摩擦音时（通常是在两个元音之间的时候</a:t>
            </a:r>
            <a:r>
              <a:rPr lang="en-US" altLang="zh-CN" sz="1400" spc="20" dirty="0">
                <a:latin typeface="Arial"/>
                <a:cs typeface="Arial"/>
              </a:rPr>
              <a:t>intervocalically</a:t>
            </a:r>
            <a:r>
              <a:rPr lang="zh-CN" altLang="en-US" sz="1400" spc="20" dirty="0">
                <a:latin typeface="Arial"/>
                <a:cs typeface="Arial"/>
              </a:rPr>
              <a:t>），这种音位过程被称为</a:t>
            </a:r>
            <a:r>
              <a:rPr lang="zh-CN" altLang="en-US" sz="1400" spc="20" dirty="0">
                <a:solidFill>
                  <a:srgbClr val="FF0000"/>
                </a:solidFill>
                <a:latin typeface="Arial"/>
                <a:cs typeface="Arial"/>
              </a:rPr>
              <a:t>擦音化</a:t>
            </a:r>
            <a:r>
              <a:rPr lang="zh-CN" altLang="en-US" sz="1400" spc="20" dirty="0">
                <a:latin typeface="Arial"/>
                <a:cs typeface="Arial"/>
              </a:rPr>
              <a:t>（</a:t>
            </a:r>
            <a:r>
              <a:rPr lang="en-US" altLang="zh-CN" sz="1400" spc="20" dirty="0">
                <a:solidFill>
                  <a:srgbClr val="FF0000"/>
                </a:solidFill>
                <a:latin typeface="Arial"/>
                <a:cs typeface="Arial"/>
              </a:rPr>
              <a:t>spirantization</a:t>
            </a:r>
            <a:r>
              <a:rPr lang="zh-CN" altLang="en-US" sz="1400" spc="20" dirty="0">
                <a:latin typeface="Arial"/>
                <a:cs typeface="Arial"/>
              </a:rPr>
              <a:t>），是</a:t>
            </a:r>
            <a:r>
              <a:rPr lang="zh-CN" altLang="en-US" sz="1400" spc="20" dirty="0">
                <a:solidFill>
                  <a:srgbClr val="FF0000"/>
                </a:solidFill>
                <a:latin typeface="Arial"/>
                <a:cs typeface="Arial"/>
              </a:rPr>
              <a:t>辅音弱化</a:t>
            </a:r>
            <a:r>
              <a:rPr lang="zh-CN" altLang="en-US" sz="1400" spc="20" dirty="0">
                <a:latin typeface="Arial"/>
                <a:cs typeface="Arial"/>
              </a:rPr>
              <a:t>（</a:t>
            </a:r>
            <a:r>
              <a:rPr lang="en-US" altLang="zh-CN" sz="1400" spc="20" dirty="0">
                <a:solidFill>
                  <a:srgbClr val="FF0000"/>
                </a:solidFill>
                <a:latin typeface="Arial"/>
                <a:cs typeface="Arial"/>
              </a:rPr>
              <a:t>lenition</a:t>
            </a:r>
            <a:r>
              <a:rPr lang="zh-CN" altLang="en-US" sz="1400" spc="20" dirty="0">
                <a:latin typeface="Arial"/>
                <a:cs typeface="Arial"/>
              </a:rPr>
              <a:t>）的一种形式。</a:t>
            </a:r>
            <a:endParaRPr lang="en-US" altLang="zh-CN" sz="1400" spc="20" dirty="0">
              <a:latin typeface="Arial"/>
              <a:cs typeface="Arial"/>
            </a:endParaRPr>
          </a:p>
        </p:txBody>
      </p:sp>
      <p:pic>
        <p:nvPicPr>
          <p:cNvPr id="7" name="图片 6">
            <a:extLst>
              <a:ext uri="{FF2B5EF4-FFF2-40B4-BE49-F238E27FC236}">
                <a16:creationId xmlns:a16="http://schemas.microsoft.com/office/drawing/2014/main" id="{A17E0148-B4F0-A774-CE6E-0B07A3EB122C}"/>
              </a:ext>
            </a:extLst>
          </p:cNvPr>
          <p:cNvPicPr>
            <a:picLocks noChangeAspect="1"/>
          </p:cNvPicPr>
          <p:nvPr/>
        </p:nvPicPr>
        <p:blipFill>
          <a:blip r:embed="rId2"/>
          <a:stretch>
            <a:fillRect/>
          </a:stretch>
        </p:blipFill>
        <p:spPr>
          <a:xfrm>
            <a:off x="485825" y="558731"/>
            <a:ext cx="3293542" cy="1381833"/>
          </a:xfrm>
          <a:prstGeom prst="rect">
            <a:avLst/>
          </a:prstGeom>
        </p:spPr>
      </p:pic>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Solving Phonological Problems Phonotactics</a:t>
            </a:r>
            <a:r>
              <a:rPr sz="600" spc="30" dirty="0">
                <a:solidFill>
                  <a:srgbClr val="606074"/>
                </a:solidFill>
                <a:latin typeface="Arial"/>
                <a:cs typeface="Arial"/>
              </a:rPr>
              <a:t> </a:t>
            </a:r>
            <a:r>
              <a:rPr sz="600" spc="-5" dirty="0">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42401"/>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5" dirty="0"/>
              <a:t>英语和西班牙语中的对立</a:t>
            </a:r>
            <a:endParaRPr dirty="0"/>
          </a:p>
        </p:txBody>
      </p:sp>
      <p:sp>
        <p:nvSpPr>
          <p:cNvPr id="4" name="object 4"/>
          <p:cNvSpPr txBox="1"/>
          <p:nvPr/>
        </p:nvSpPr>
        <p:spPr>
          <a:xfrm>
            <a:off x="347294" y="576836"/>
            <a:ext cx="3869054" cy="773738"/>
          </a:xfrm>
          <a:prstGeom prst="rect">
            <a:avLst/>
          </a:prstGeom>
        </p:spPr>
        <p:txBody>
          <a:bodyPr vert="horz" wrap="square" lIns="0" tIns="73660" rIns="0" bIns="0" rtlCol="0">
            <a:spAutoFit/>
          </a:bodyPr>
          <a:lstStyle/>
          <a:p>
            <a:pPr marL="12700">
              <a:lnSpc>
                <a:spcPct val="100000"/>
              </a:lnSpc>
              <a:spcBef>
                <a:spcPts val="580"/>
              </a:spcBef>
            </a:pPr>
            <a:r>
              <a:rPr lang="zh-CN" altLang="en-US" sz="1400" spc="45" dirty="0">
                <a:latin typeface="Arial" panose="020B0604020202020204" pitchFamily="34" charset="0"/>
                <a:cs typeface="Arial" panose="020B0604020202020204" pitchFamily="34" charset="0"/>
              </a:rPr>
              <a:t>在英语中：</a:t>
            </a:r>
            <a:r>
              <a:rPr sz="1400" spc="45" dirty="0">
                <a:latin typeface="Arial" panose="020B0604020202020204" pitchFamily="34" charset="0"/>
                <a:cs typeface="Arial" panose="020B0604020202020204" pitchFamily="34" charset="0"/>
              </a:rPr>
              <a:t>[d]</a:t>
            </a:r>
            <a:r>
              <a:rPr lang="zh-CN" altLang="en-US" sz="1400" spc="45" dirty="0">
                <a:latin typeface="Arial" panose="020B0604020202020204" pitchFamily="34" charset="0"/>
                <a:cs typeface="Arial" panose="020B0604020202020204" pitchFamily="34" charset="0"/>
              </a:rPr>
              <a:t>和</a:t>
            </a:r>
            <a:r>
              <a:rPr sz="1400" spc="-55" dirty="0">
                <a:latin typeface="Arial" panose="020B0604020202020204" pitchFamily="34" charset="0"/>
                <a:cs typeface="Arial" panose="020B0604020202020204" pitchFamily="34" charset="0"/>
              </a:rPr>
              <a:t>[</a:t>
            </a:r>
            <a:r>
              <a:rPr lang="en-US" sz="1400" spc="-55" dirty="0">
                <a:latin typeface="Arial" panose="020B0604020202020204" pitchFamily="34" charset="0"/>
                <a:cs typeface="Arial" panose="020B0604020202020204" pitchFamily="34" charset="0"/>
              </a:rPr>
              <a:t>ð</a:t>
            </a:r>
            <a:r>
              <a:rPr sz="1400" spc="-55" dirty="0">
                <a:latin typeface="Arial" panose="020B0604020202020204" pitchFamily="34" charset="0"/>
                <a:cs typeface="Arial" panose="020B0604020202020204" pitchFamily="34" charset="0"/>
              </a:rPr>
              <a:t>]</a:t>
            </a:r>
            <a:r>
              <a:rPr lang="zh-CN" altLang="en-US" sz="1400" spc="-55" dirty="0">
                <a:latin typeface="Arial" panose="020B0604020202020204" pitchFamily="34" charset="0"/>
                <a:cs typeface="Arial" panose="020B0604020202020204" pitchFamily="34" charset="0"/>
              </a:rPr>
              <a:t>对立，</a:t>
            </a:r>
            <a:r>
              <a:rPr sz="1400" spc="25" dirty="0">
                <a:latin typeface="Arial" panose="020B0604020202020204" pitchFamily="34" charset="0"/>
                <a:cs typeface="Arial" panose="020B0604020202020204" pitchFamily="34" charset="0"/>
              </a:rPr>
              <a:t>[</a:t>
            </a:r>
            <a:r>
              <a:rPr sz="1400" spc="25" dirty="0" err="1">
                <a:latin typeface="Arial" panose="020B0604020202020204" pitchFamily="34" charset="0"/>
                <a:cs typeface="Arial" panose="020B0604020202020204" pitchFamily="34" charset="0"/>
              </a:rPr>
              <a:t>d</a:t>
            </a:r>
            <a:r>
              <a:rPr lang="en-US" altLang="zh-CN" sz="1400" b="0" i="0" dirty="0" err="1">
                <a:solidFill>
                  <a:srgbClr val="000000"/>
                </a:solidFill>
                <a:effectLst/>
                <a:latin typeface="Arial" panose="020B0604020202020204" pitchFamily="34" charset="0"/>
                <a:cs typeface="Arial" panose="020B0604020202020204" pitchFamily="34" charset="0"/>
              </a:rPr>
              <a:t>ɪ</a:t>
            </a:r>
            <a:r>
              <a:rPr sz="1400" spc="25" dirty="0" err="1">
                <a:latin typeface="Arial" panose="020B0604020202020204" pitchFamily="34" charset="0"/>
                <a:cs typeface="Arial" panose="020B0604020202020204" pitchFamily="34" charset="0"/>
              </a:rPr>
              <a:t>s</a:t>
            </a:r>
            <a:r>
              <a:rPr sz="1400" spc="25" dirty="0">
                <a:latin typeface="Arial" panose="020B0604020202020204" pitchFamily="34" charset="0"/>
                <a:cs typeface="Arial" panose="020B0604020202020204" pitchFamily="34" charset="0"/>
              </a:rPr>
              <a:t>]</a:t>
            </a:r>
            <a:r>
              <a:rPr lang="zh-CN" altLang="en-US" sz="1400" spc="25" dirty="0">
                <a:latin typeface="Arial" panose="020B0604020202020204" pitchFamily="34" charset="0"/>
                <a:cs typeface="Arial" panose="020B0604020202020204" pitchFamily="34" charset="0"/>
              </a:rPr>
              <a:t>和</a:t>
            </a:r>
            <a:r>
              <a:rPr sz="1400" spc="-25" dirty="0">
                <a:latin typeface="Arial" panose="020B0604020202020204" pitchFamily="34" charset="0"/>
                <a:cs typeface="Arial" panose="020B0604020202020204" pitchFamily="34" charset="0"/>
              </a:rPr>
              <a:t>[</a:t>
            </a:r>
            <a:r>
              <a:rPr lang="en-US" altLang="zh-CN" sz="1400" spc="-55" dirty="0" err="1">
                <a:latin typeface="Arial" panose="020B0604020202020204" pitchFamily="34" charset="0"/>
                <a:cs typeface="Arial" panose="020B0604020202020204" pitchFamily="34" charset="0"/>
              </a:rPr>
              <a:t>ð</a:t>
            </a:r>
            <a:r>
              <a:rPr lang="en-US" altLang="zh-CN" sz="1400" b="0" i="0" dirty="0" err="1">
                <a:solidFill>
                  <a:srgbClr val="000000"/>
                </a:solidFill>
                <a:effectLst/>
                <a:latin typeface="Arial" panose="020B0604020202020204" pitchFamily="34" charset="0"/>
                <a:cs typeface="Arial" panose="020B0604020202020204" pitchFamily="34" charset="0"/>
              </a:rPr>
              <a:t>ɪ</a:t>
            </a:r>
            <a:r>
              <a:rPr sz="1400" spc="-25" dirty="0" err="1">
                <a:latin typeface="Arial" panose="020B0604020202020204" pitchFamily="34" charset="0"/>
                <a:cs typeface="Arial" panose="020B0604020202020204" pitchFamily="34" charset="0"/>
              </a:rPr>
              <a:t>s</a:t>
            </a:r>
            <a:r>
              <a:rPr sz="1400" spc="-25"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a:p>
            <a:pPr marL="12700" marR="241935">
              <a:lnSpc>
                <a:spcPct val="100800"/>
              </a:lnSpc>
              <a:spcBef>
                <a:spcPts val="480"/>
              </a:spcBef>
            </a:pPr>
            <a:r>
              <a:rPr lang="zh-CN" altLang="en-US" sz="1400" spc="15" dirty="0">
                <a:latin typeface="Arial" panose="020B0604020202020204" pitchFamily="34" charset="0"/>
                <a:cs typeface="Arial" panose="020B0604020202020204" pitchFamily="34" charset="0"/>
              </a:rPr>
              <a:t>在西班牙语中不是对立：</a:t>
            </a:r>
            <a:r>
              <a:rPr sz="1400" dirty="0">
                <a:latin typeface="Arial" panose="020B0604020202020204" pitchFamily="34" charset="0"/>
                <a:cs typeface="Arial" panose="020B0604020202020204" pitchFamily="34" charset="0"/>
              </a:rPr>
              <a:t>[</a:t>
            </a:r>
            <a:r>
              <a:rPr sz="1400" dirty="0" err="1">
                <a:latin typeface="Arial" panose="020B0604020202020204" pitchFamily="34" charset="0"/>
                <a:cs typeface="Arial" panose="020B0604020202020204" pitchFamily="34" charset="0"/>
              </a:rPr>
              <a:t>de</a:t>
            </a:r>
            <a:r>
              <a:rPr lang="en-US" altLang="zh-CN" sz="1400" spc="-55" dirty="0" err="1">
                <a:latin typeface="Arial" panose="020B0604020202020204" pitchFamily="34" charset="0"/>
                <a:cs typeface="Arial" panose="020B0604020202020204" pitchFamily="34" charset="0"/>
              </a:rPr>
              <a:t>ð</a:t>
            </a:r>
            <a:r>
              <a:rPr sz="1400" dirty="0" err="1">
                <a:latin typeface="Arial" panose="020B0604020202020204" pitchFamily="34" charset="0"/>
                <a:cs typeface="Arial" panose="020B0604020202020204" pitchFamily="34" charset="0"/>
              </a:rPr>
              <a:t>o</a:t>
            </a:r>
            <a:r>
              <a:rPr sz="1400" dirty="0">
                <a:latin typeface="Arial" panose="020B0604020202020204" pitchFamily="34" charset="0"/>
                <a:cs typeface="Arial" panose="020B0604020202020204" pitchFamily="34" charset="0"/>
              </a:rPr>
              <a:t>]</a:t>
            </a:r>
            <a:r>
              <a:rPr lang="zh-CN" altLang="en-US" sz="1400" dirty="0">
                <a:latin typeface="Arial" panose="020B0604020202020204" pitchFamily="34" charset="0"/>
                <a:cs typeface="Arial" panose="020B0604020202020204" pitchFamily="34" charset="0"/>
              </a:rPr>
              <a:t>和</a:t>
            </a:r>
            <a:r>
              <a:rPr sz="1400" spc="-50" dirty="0">
                <a:latin typeface="Arial" panose="020B0604020202020204" pitchFamily="34" charset="0"/>
                <a:cs typeface="Arial" panose="020B0604020202020204" pitchFamily="34" charset="0"/>
              </a:rPr>
              <a:t>[</a:t>
            </a:r>
            <a:r>
              <a:rPr lang="en-US" altLang="zh-CN" sz="1400" spc="-55" dirty="0" err="1">
                <a:latin typeface="Arial" panose="020B0604020202020204" pitchFamily="34" charset="0"/>
                <a:cs typeface="Arial" panose="020B0604020202020204" pitchFamily="34" charset="0"/>
              </a:rPr>
              <a:t>ð</a:t>
            </a:r>
            <a:r>
              <a:rPr sz="1400" spc="-50" dirty="0" err="1">
                <a:latin typeface="Arial" panose="020B0604020202020204" pitchFamily="34" charset="0"/>
                <a:cs typeface="Arial" panose="020B0604020202020204" pitchFamily="34" charset="0"/>
              </a:rPr>
              <a:t>e</a:t>
            </a:r>
            <a:r>
              <a:rPr lang="en-US" altLang="zh-CN" sz="1400" spc="-55" dirty="0" err="1">
                <a:latin typeface="Arial" panose="020B0604020202020204" pitchFamily="34" charset="0"/>
                <a:cs typeface="Arial" panose="020B0604020202020204" pitchFamily="34" charset="0"/>
              </a:rPr>
              <a:t>ð</a:t>
            </a:r>
            <a:r>
              <a:rPr sz="1400" spc="-50" dirty="0" err="1">
                <a:latin typeface="Arial" panose="020B0604020202020204" pitchFamily="34" charset="0"/>
                <a:cs typeface="Arial" panose="020B0604020202020204" pitchFamily="34" charset="0"/>
              </a:rPr>
              <a:t>o</a:t>
            </a:r>
            <a:r>
              <a:rPr sz="1400" spc="-50" dirty="0">
                <a:latin typeface="Arial" panose="020B0604020202020204" pitchFamily="34" charset="0"/>
                <a:cs typeface="Arial" panose="020B0604020202020204" pitchFamily="34" charset="0"/>
              </a:rPr>
              <a:t>]</a:t>
            </a:r>
            <a:r>
              <a:rPr lang="zh-CN" altLang="en-US" sz="1400" spc="-50" dirty="0">
                <a:latin typeface="Arial" panose="020B0604020202020204" pitchFamily="34" charset="0"/>
                <a:cs typeface="Arial" panose="020B0604020202020204" pitchFamily="34" charset="0"/>
              </a:rPr>
              <a:t>不是最小对立对，这两个词的意思都是“手指”</a:t>
            </a:r>
            <a:endParaRPr sz="1400" dirty="0">
              <a:latin typeface="Arial" panose="020B0604020202020204" pitchFamily="34" charset="0"/>
              <a:cs typeface="Arial" panose="020B0604020202020204" pitchFamily="34" charset="0"/>
            </a:endParaRPr>
          </a:p>
        </p:txBody>
      </p:sp>
      <p:pic>
        <p:nvPicPr>
          <p:cNvPr id="5" name="object 5"/>
          <p:cNvPicPr/>
          <p:nvPr/>
        </p:nvPicPr>
        <p:blipFill>
          <a:blip r:embed="rId2" cstate="print"/>
          <a:stretch>
            <a:fillRect/>
          </a:stretch>
        </p:blipFill>
        <p:spPr>
          <a:xfrm>
            <a:off x="1361033" y="1788122"/>
            <a:ext cx="1752600" cy="1252537"/>
          </a:xfrm>
          <a:prstGeom prst="rect">
            <a:avLst/>
          </a:prstGeom>
        </p:spPr>
      </p:pic>
    </p:spTree>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Solving Phonological Problems Phonotactics</a:t>
            </a:r>
            <a:r>
              <a:rPr sz="600" spc="30" dirty="0">
                <a:solidFill>
                  <a:srgbClr val="606074"/>
                </a:solidFill>
                <a:latin typeface="Arial"/>
                <a:cs typeface="Arial"/>
              </a:rPr>
              <a:t> </a:t>
            </a:r>
            <a:r>
              <a:rPr sz="600" spc="-5" dirty="0">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42401"/>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5" dirty="0"/>
              <a:t>音位元音长度</a:t>
            </a:r>
            <a:endParaRPr spc="5" dirty="0"/>
          </a:p>
        </p:txBody>
      </p:sp>
      <p:sp>
        <p:nvSpPr>
          <p:cNvPr id="4" name="object 4"/>
          <p:cNvSpPr/>
          <p:nvPr/>
        </p:nvSpPr>
        <p:spPr>
          <a:xfrm>
            <a:off x="691629" y="1048232"/>
            <a:ext cx="3225165" cy="0"/>
          </a:xfrm>
          <a:custGeom>
            <a:avLst/>
            <a:gdLst/>
            <a:ahLst/>
            <a:cxnLst/>
            <a:rect l="l" t="t" r="r" b="b"/>
            <a:pathLst>
              <a:path w="3225165">
                <a:moveTo>
                  <a:pt x="0" y="0"/>
                </a:moveTo>
                <a:lnTo>
                  <a:pt x="3224733" y="0"/>
                </a:lnTo>
              </a:path>
            </a:pathLst>
          </a:custGeom>
          <a:ln w="5054">
            <a:solidFill>
              <a:srgbClr val="000000"/>
            </a:solidFill>
          </a:ln>
        </p:spPr>
        <p:txBody>
          <a:bodyPr wrap="square" lIns="0" tIns="0" rIns="0" bIns="0" rtlCol="0"/>
          <a:lstStyle/>
          <a:p>
            <a:endParaRPr/>
          </a:p>
        </p:txBody>
      </p:sp>
      <p:sp>
        <p:nvSpPr>
          <p:cNvPr id="5" name="object 5"/>
          <p:cNvSpPr txBox="1"/>
          <p:nvPr/>
        </p:nvSpPr>
        <p:spPr>
          <a:xfrm>
            <a:off x="754849" y="1006434"/>
            <a:ext cx="812165" cy="244475"/>
          </a:xfrm>
          <a:prstGeom prst="rect">
            <a:avLst/>
          </a:prstGeom>
        </p:spPr>
        <p:txBody>
          <a:bodyPr vert="horz" wrap="square" lIns="0" tIns="17145" rIns="0" bIns="0" rtlCol="0">
            <a:spAutoFit/>
          </a:bodyPr>
          <a:lstStyle/>
          <a:p>
            <a:pPr marL="12700">
              <a:lnSpc>
                <a:spcPct val="100000"/>
              </a:lnSpc>
              <a:spcBef>
                <a:spcPts val="135"/>
              </a:spcBef>
            </a:pPr>
            <a:r>
              <a:rPr sz="1400" i="1" spc="10" dirty="0">
                <a:latin typeface="Arial"/>
                <a:cs typeface="Arial"/>
              </a:rPr>
              <a:t>Japanese</a:t>
            </a:r>
            <a:endParaRPr sz="1400">
              <a:latin typeface="Arial"/>
              <a:cs typeface="Arial"/>
            </a:endParaRPr>
          </a:p>
        </p:txBody>
      </p:sp>
      <p:sp>
        <p:nvSpPr>
          <p:cNvPr id="6" name="object 6"/>
          <p:cNvSpPr/>
          <p:nvPr/>
        </p:nvSpPr>
        <p:spPr>
          <a:xfrm>
            <a:off x="691629" y="1268387"/>
            <a:ext cx="3225165" cy="0"/>
          </a:xfrm>
          <a:custGeom>
            <a:avLst/>
            <a:gdLst/>
            <a:ahLst/>
            <a:cxnLst/>
            <a:rect l="l" t="t" r="r" b="b"/>
            <a:pathLst>
              <a:path w="3225165">
                <a:moveTo>
                  <a:pt x="0" y="0"/>
                </a:moveTo>
                <a:lnTo>
                  <a:pt x="3224733" y="0"/>
                </a:lnTo>
              </a:path>
            </a:pathLst>
          </a:custGeom>
          <a:ln w="5054">
            <a:solidFill>
              <a:srgbClr val="000000"/>
            </a:solidFill>
          </a:ln>
        </p:spPr>
        <p:txBody>
          <a:bodyPr wrap="square" lIns="0" tIns="0" rIns="0" bIns="0" rtlCol="0"/>
          <a:lstStyle/>
          <a:p>
            <a:endParaRPr/>
          </a:p>
        </p:txBody>
      </p:sp>
      <p:sp>
        <p:nvSpPr>
          <p:cNvPr id="7" name="object 7"/>
          <p:cNvSpPr/>
          <p:nvPr/>
        </p:nvSpPr>
        <p:spPr>
          <a:xfrm>
            <a:off x="691629" y="1918728"/>
            <a:ext cx="3225165" cy="0"/>
          </a:xfrm>
          <a:custGeom>
            <a:avLst/>
            <a:gdLst/>
            <a:ahLst/>
            <a:cxnLst/>
            <a:rect l="l" t="t" r="r" b="b"/>
            <a:pathLst>
              <a:path w="3225165">
                <a:moveTo>
                  <a:pt x="0" y="0"/>
                </a:moveTo>
                <a:lnTo>
                  <a:pt x="3224733" y="0"/>
                </a:lnTo>
              </a:path>
            </a:pathLst>
          </a:custGeom>
          <a:ln w="5054">
            <a:solidFill>
              <a:srgbClr val="000000"/>
            </a:solidFill>
          </a:ln>
        </p:spPr>
        <p:txBody>
          <a:bodyPr wrap="square" lIns="0" tIns="0" rIns="0" bIns="0" rtlCol="0"/>
          <a:lstStyle/>
          <a:p>
            <a:endParaRPr/>
          </a:p>
        </p:txBody>
      </p:sp>
      <p:sp>
        <p:nvSpPr>
          <p:cNvPr id="8" name="object 8"/>
          <p:cNvSpPr/>
          <p:nvPr/>
        </p:nvSpPr>
        <p:spPr>
          <a:xfrm>
            <a:off x="691629" y="2138883"/>
            <a:ext cx="3225165" cy="0"/>
          </a:xfrm>
          <a:custGeom>
            <a:avLst/>
            <a:gdLst/>
            <a:ahLst/>
            <a:cxnLst/>
            <a:rect l="l" t="t" r="r" b="b"/>
            <a:pathLst>
              <a:path w="3225165">
                <a:moveTo>
                  <a:pt x="0" y="0"/>
                </a:moveTo>
                <a:lnTo>
                  <a:pt x="3224733" y="0"/>
                </a:lnTo>
              </a:path>
            </a:pathLst>
          </a:custGeom>
          <a:ln w="5054">
            <a:solidFill>
              <a:srgbClr val="000000"/>
            </a:solidFill>
          </a:ln>
        </p:spPr>
        <p:txBody>
          <a:bodyPr wrap="square" lIns="0" tIns="0" rIns="0" bIns="0" rtlCol="0"/>
          <a:lstStyle/>
          <a:p>
            <a:endParaRPr/>
          </a:p>
        </p:txBody>
      </p:sp>
      <p:graphicFrame>
        <p:nvGraphicFramePr>
          <p:cNvPr id="9" name="object 9"/>
          <p:cNvGraphicFramePr>
            <a:graphicFrameLocks noGrp="1"/>
          </p:cNvGraphicFramePr>
          <p:nvPr/>
        </p:nvGraphicFramePr>
        <p:xfrm>
          <a:off x="697839" y="1247852"/>
          <a:ext cx="3211828" cy="1319521"/>
        </p:xfrm>
        <a:graphic>
          <a:graphicData uri="http://schemas.openxmlformats.org/drawingml/2006/table">
            <a:tbl>
              <a:tblPr firstRow="1" bandRow="1">
                <a:tableStyleId>{2D5ABB26-0587-4C30-8999-92F81FD0307C}</a:tableStyleId>
              </a:tblPr>
              <a:tblGrid>
                <a:gridCol w="688975">
                  <a:extLst>
                    <a:ext uri="{9D8B030D-6E8A-4147-A177-3AD203B41FA5}">
                      <a16:colId xmlns:a16="http://schemas.microsoft.com/office/drawing/2014/main" val="20000"/>
                    </a:ext>
                  </a:extLst>
                </a:gridCol>
                <a:gridCol w="654685">
                  <a:extLst>
                    <a:ext uri="{9D8B030D-6E8A-4147-A177-3AD203B41FA5}">
                      <a16:colId xmlns:a16="http://schemas.microsoft.com/office/drawing/2014/main" val="20001"/>
                    </a:ext>
                  </a:extLst>
                </a:gridCol>
                <a:gridCol w="697229">
                  <a:extLst>
                    <a:ext uri="{9D8B030D-6E8A-4147-A177-3AD203B41FA5}">
                      <a16:colId xmlns:a16="http://schemas.microsoft.com/office/drawing/2014/main" val="20002"/>
                    </a:ext>
                  </a:extLst>
                </a:gridCol>
                <a:gridCol w="1170939">
                  <a:extLst>
                    <a:ext uri="{9D8B030D-6E8A-4147-A177-3AD203B41FA5}">
                      <a16:colId xmlns:a16="http://schemas.microsoft.com/office/drawing/2014/main" val="20003"/>
                    </a:ext>
                  </a:extLst>
                </a:gridCol>
              </a:tblGrid>
              <a:tr h="224513">
                <a:tc>
                  <a:txBody>
                    <a:bodyPr/>
                    <a:lstStyle/>
                    <a:p>
                      <a:pPr marL="69215">
                        <a:lnSpc>
                          <a:spcPts val="1645"/>
                        </a:lnSpc>
                      </a:pPr>
                      <a:r>
                        <a:rPr sz="1400" dirty="0">
                          <a:latin typeface="PMingLiU"/>
                          <a:cs typeface="PMingLiU"/>
                        </a:rPr>
                        <a:t>[toói]</a:t>
                      </a:r>
                    </a:p>
                  </a:txBody>
                  <a:tcPr marL="0" marR="0" marT="0" marB="0"/>
                </a:tc>
                <a:tc>
                  <a:txBody>
                    <a:bodyPr/>
                    <a:lstStyle/>
                    <a:p>
                      <a:pPr marL="31750">
                        <a:lnSpc>
                          <a:spcPts val="1645"/>
                        </a:lnSpc>
                      </a:pPr>
                      <a:r>
                        <a:rPr sz="1400" spc="10" dirty="0">
                          <a:latin typeface="Arial"/>
                          <a:cs typeface="Arial"/>
                        </a:rPr>
                        <a:t>“bird”</a:t>
                      </a:r>
                      <a:endParaRPr sz="1400" dirty="0">
                        <a:latin typeface="Arial"/>
                        <a:cs typeface="Arial"/>
                      </a:endParaRPr>
                    </a:p>
                  </a:txBody>
                  <a:tcPr marL="0" marR="0" marT="0" marB="0"/>
                </a:tc>
                <a:tc>
                  <a:txBody>
                    <a:bodyPr/>
                    <a:lstStyle/>
                    <a:p>
                      <a:pPr marL="75565">
                        <a:lnSpc>
                          <a:spcPts val="1645"/>
                        </a:lnSpc>
                      </a:pPr>
                      <a:r>
                        <a:rPr sz="1400" dirty="0">
                          <a:latin typeface="PMingLiU"/>
                          <a:cs typeface="PMingLiU"/>
                        </a:rPr>
                        <a:t>[toói:]</a:t>
                      </a:r>
                      <a:endParaRPr sz="1400">
                        <a:latin typeface="PMingLiU"/>
                        <a:cs typeface="PMingLiU"/>
                      </a:endParaRPr>
                    </a:p>
                  </a:txBody>
                  <a:tcPr marL="0" marR="0" marT="0" marB="0"/>
                </a:tc>
                <a:tc>
                  <a:txBody>
                    <a:bodyPr/>
                    <a:lstStyle/>
                    <a:p>
                      <a:pPr marL="75565">
                        <a:lnSpc>
                          <a:spcPts val="1645"/>
                        </a:lnSpc>
                      </a:pPr>
                      <a:r>
                        <a:rPr sz="1400" spc="15" dirty="0">
                          <a:latin typeface="Arial"/>
                          <a:cs typeface="Arial"/>
                        </a:rPr>
                        <a:t>“shrine</a:t>
                      </a:r>
                      <a:r>
                        <a:rPr sz="1400" spc="-30" dirty="0">
                          <a:latin typeface="Arial"/>
                          <a:cs typeface="Arial"/>
                        </a:rPr>
                        <a:t> </a:t>
                      </a:r>
                      <a:r>
                        <a:rPr sz="1400" spc="15" dirty="0">
                          <a:latin typeface="Arial"/>
                          <a:cs typeface="Arial"/>
                        </a:rPr>
                        <a:t>gate”</a:t>
                      </a:r>
                      <a:endParaRPr sz="1400">
                        <a:latin typeface="Arial"/>
                        <a:cs typeface="Arial"/>
                      </a:endParaRPr>
                    </a:p>
                  </a:txBody>
                  <a:tcPr marL="0" marR="0" marT="0" marB="0"/>
                </a:tc>
                <a:extLst>
                  <a:ext uri="{0D108BD9-81ED-4DB2-BD59-A6C34878D82A}">
                    <a16:rowId xmlns:a16="http://schemas.microsoft.com/office/drawing/2014/main" val="10000"/>
                  </a:ext>
                </a:extLst>
              </a:tr>
              <a:tr h="325170">
                <a:tc>
                  <a:txBody>
                    <a:bodyPr/>
                    <a:lstStyle/>
                    <a:p>
                      <a:pPr marL="69215">
                        <a:lnSpc>
                          <a:spcPts val="1575"/>
                        </a:lnSpc>
                      </a:pPr>
                      <a:r>
                        <a:rPr sz="1400" spc="50" dirty="0">
                          <a:latin typeface="PMingLiU"/>
                          <a:cs typeface="PMingLiU"/>
                        </a:rPr>
                        <a:t>[kibo]</a:t>
                      </a:r>
                      <a:endParaRPr sz="1400">
                        <a:latin typeface="PMingLiU"/>
                        <a:cs typeface="PMingLiU"/>
                      </a:endParaRPr>
                    </a:p>
                  </a:txBody>
                  <a:tcPr marL="0" marR="0" marT="0" marB="0"/>
                </a:tc>
                <a:tc>
                  <a:txBody>
                    <a:bodyPr/>
                    <a:lstStyle/>
                    <a:p>
                      <a:pPr marL="31750">
                        <a:lnSpc>
                          <a:spcPts val="1575"/>
                        </a:lnSpc>
                      </a:pPr>
                      <a:r>
                        <a:rPr sz="1400" spc="10" dirty="0">
                          <a:latin typeface="Arial"/>
                          <a:cs typeface="Arial"/>
                        </a:rPr>
                        <a:t>“scale”</a:t>
                      </a:r>
                      <a:endParaRPr sz="1400">
                        <a:latin typeface="Arial"/>
                        <a:cs typeface="Arial"/>
                      </a:endParaRPr>
                    </a:p>
                  </a:txBody>
                  <a:tcPr marL="0" marR="0" marT="0" marB="0"/>
                </a:tc>
                <a:tc>
                  <a:txBody>
                    <a:bodyPr/>
                    <a:lstStyle/>
                    <a:p>
                      <a:pPr marL="75565">
                        <a:lnSpc>
                          <a:spcPts val="1575"/>
                        </a:lnSpc>
                      </a:pPr>
                      <a:r>
                        <a:rPr sz="1400" spc="45" dirty="0">
                          <a:latin typeface="PMingLiU"/>
                          <a:cs typeface="PMingLiU"/>
                        </a:rPr>
                        <a:t>[kibo:]</a:t>
                      </a:r>
                      <a:endParaRPr sz="1400">
                        <a:latin typeface="PMingLiU"/>
                        <a:cs typeface="PMingLiU"/>
                      </a:endParaRPr>
                    </a:p>
                  </a:txBody>
                  <a:tcPr marL="0" marR="0" marT="0" marB="0"/>
                </a:tc>
                <a:tc>
                  <a:txBody>
                    <a:bodyPr/>
                    <a:lstStyle/>
                    <a:p>
                      <a:pPr marL="75565">
                        <a:lnSpc>
                          <a:spcPts val="1575"/>
                        </a:lnSpc>
                      </a:pPr>
                      <a:r>
                        <a:rPr sz="1400" spc="15" dirty="0">
                          <a:latin typeface="Arial"/>
                          <a:cs typeface="Arial"/>
                        </a:rPr>
                        <a:t>“hope”</a:t>
                      </a:r>
                      <a:endParaRPr sz="1400">
                        <a:latin typeface="Arial"/>
                        <a:cs typeface="Arial"/>
                      </a:endParaRPr>
                    </a:p>
                  </a:txBody>
                  <a:tcPr marL="0" marR="0" marT="0" marB="0"/>
                </a:tc>
                <a:extLst>
                  <a:ext uri="{0D108BD9-81ED-4DB2-BD59-A6C34878D82A}">
                    <a16:rowId xmlns:a16="http://schemas.microsoft.com/office/drawing/2014/main" val="10001"/>
                  </a:ext>
                </a:extLst>
              </a:tr>
              <a:tr h="545325">
                <a:tc>
                  <a:txBody>
                    <a:bodyPr/>
                    <a:lstStyle/>
                    <a:p>
                      <a:pPr marL="69215">
                        <a:lnSpc>
                          <a:spcPct val="100000"/>
                        </a:lnSpc>
                        <a:spcBef>
                          <a:spcPts val="760"/>
                        </a:spcBef>
                      </a:pPr>
                      <a:r>
                        <a:rPr sz="1400" i="1" spc="15" dirty="0">
                          <a:latin typeface="Arial"/>
                          <a:cs typeface="Arial"/>
                        </a:rPr>
                        <a:t>Finnish</a:t>
                      </a:r>
                      <a:endParaRPr sz="1400">
                        <a:latin typeface="Arial"/>
                        <a:cs typeface="Arial"/>
                      </a:endParaRPr>
                    </a:p>
                    <a:p>
                      <a:pPr marL="69215">
                        <a:lnSpc>
                          <a:spcPct val="100000"/>
                        </a:lnSpc>
                        <a:spcBef>
                          <a:spcPts val="50"/>
                        </a:spcBef>
                      </a:pPr>
                      <a:r>
                        <a:rPr sz="1400" spc="35" dirty="0">
                          <a:latin typeface="PMingLiU"/>
                          <a:cs typeface="PMingLiU"/>
                        </a:rPr>
                        <a:t>[tuli]</a:t>
                      </a:r>
                      <a:endParaRPr sz="1400">
                        <a:latin typeface="PMingLiU"/>
                        <a:cs typeface="PMingLiU"/>
                      </a:endParaRPr>
                    </a:p>
                  </a:txBody>
                  <a:tcPr marL="0" marR="0" marT="96520" marB="0"/>
                </a:tc>
                <a:tc>
                  <a:txBody>
                    <a:bodyPr/>
                    <a:lstStyle/>
                    <a:p>
                      <a:pPr>
                        <a:lnSpc>
                          <a:spcPct val="100000"/>
                        </a:lnSpc>
                        <a:spcBef>
                          <a:spcPts val="20"/>
                        </a:spcBef>
                      </a:pPr>
                      <a:endParaRPr sz="2150">
                        <a:latin typeface="Times New Roman"/>
                        <a:cs typeface="Times New Roman"/>
                      </a:endParaRPr>
                    </a:p>
                    <a:p>
                      <a:pPr marL="31750">
                        <a:lnSpc>
                          <a:spcPct val="100000"/>
                        </a:lnSpc>
                      </a:pPr>
                      <a:r>
                        <a:rPr sz="1400" spc="10" dirty="0">
                          <a:latin typeface="Arial"/>
                          <a:cs typeface="Arial"/>
                        </a:rPr>
                        <a:t>“bird”</a:t>
                      </a:r>
                      <a:endParaRPr sz="1400">
                        <a:latin typeface="Arial"/>
                        <a:cs typeface="Arial"/>
                      </a:endParaRPr>
                    </a:p>
                  </a:txBody>
                  <a:tcPr marL="0" marR="0" marT="2540" marB="0"/>
                </a:tc>
                <a:tc>
                  <a:txBody>
                    <a:bodyPr/>
                    <a:lstStyle/>
                    <a:p>
                      <a:pPr>
                        <a:lnSpc>
                          <a:spcPct val="100000"/>
                        </a:lnSpc>
                        <a:spcBef>
                          <a:spcPts val="20"/>
                        </a:spcBef>
                      </a:pPr>
                      <a:endParaRPr sz="2150">
                        <a:latin typeface="Times New Roman"/>
                        <a:cs typeface="Times New Roman"/>
                      </a:endParaRPr>
                    </a:p>
                    <a:p>
                      <a:pPr marL="75565">
                        <a:lnSpc>
                          <a:spcPct val="100000"/>
                        </a:lnSpc>
                      </a:pPr>
                      <a:r>
                        <a:rPr sz="1400" spc="30" dirty="0">
                          <a:latin typeface="PMingLiU"/>
                          <a:cs typeface="PMingLiU"/>
                        </a:rPr>
                        <a:t>[tu:li]</a:t>
                      </a:r>
                      <a:endParaRPr sz="1400">
                        <a:latin typeface="PMingLiU"/>
                        <a:cs typeface="PMingLiU"/>
                      </a:endParaRPr>
                    </a:p>
                  </a:txBody>
                  <a:tcPr marL="0" marR="0" marT="2540" marB="0"/>
                </a:tc>
                <a:tc>
                  <a:txBody>
                    <a:bodyPr/>
                    <a:lstStyle/>
                    <a:p>
                      <a:pPr>
                        <a:lnSpc>
                          <a:spcPct val="100000"/>
                        </a:lnSpc>
                        <a:spcBef>
                          <a:spcPts val="20"/>
                        </a:spcBef>
                      </a:pPr>
                      <a:endParaRPr sz="2150">
                        <a:latin typeface="Times New Roman"/>
                        <a:cs typeface="Times New Roman"/>
                      </a:endParaRPr>
                    </a:p>
                    <a:p>
                      <a:pPr marL="75565">
                        <a:lnSpc>
                          <a:spcPct val="100000"/>
                        </a:lnSpc>
                      </a:pPr>
                      <a:r>
                        <a:rPr sz="1400" spc="15" dirty="0">
                          <a:latin typeface="Arial"/>
                          <a:cs typeface="Arial"/>
                        </a:rPr>
                        <a:t>“wind”</a:t>
                      </a:r>
                      <a:endParaRPr sz="1400">
                        <a:latin typeface="Arial"/>
                        <a:cs typeface="Arial"/>
                      </a:endParaRPr>
                    </a:p>
                  </a:txBody>
                  <a:tcPr marL="0" marR="0" marT="2540" marB="0"/>
                </a:tc>
                <a:extLst>
                  <a:ext uri="{0D108BD9-81ED-4DB2-BD59-A6C34878D82A}">
                    <a16:rowId xmlns:a16="http://schemas.microsoft.com/office/drawing/2014/main" val="10002"/>
                  </a:ext>
                </a:extLst>
              </a:tr>
              <a:tr h="224513">
                <a:tc>
                  <a:txBody>
                    <a:bodyPr/>
                    <a:lstStyle/>
                    <a:p>
                      <a:pPr marL="69215">
                        <a:lnSpc>
                          <a:spcPts val="1575"/>
                        </a:lnSpc>
                      </a:pPr>
                      <a:r>
                        <a:rPr sz="1400" spc="10" dirty="0">
                          <a:latin typeface="PMingLiU"/>
                          <a:cs typeface="PMingLiU"/>
                        </a:rPr>
                        <a:t>[hætæ]</a:t>
                      </a:r>
                      <a:endParaRPr sz="1400">
                        <a:latin typeface="PMingLiU"/>
                        <a:cs typeface="PMingLiU"/>
                      </a:endParaRPr>
                    </a:p>
                  </a:txBody>
                  <a:tcPr marL="0" marR="0" marT="0" marB="0"/>
                </a:tc>
                <a:tc>
                  <a:txBody>
                    <a:bodyPr/>
                    <a:lstStyle/>
                    <a:p>
                      <a:pPr marL="31750">
                        <a:lnSpc>
                          <a:spcPts val="1575"/>
                        </a:lnSpc>
                      </a:pPr>
                      <a:r>
                        <a:rPr sz="1400" spc="10" dirty="0">
                          <a:latin typeface="Arial"/>
                          <a:cs typeface="Arial"/>
                        </a:rPr>
                        <a:t>“scale”</a:t>
                      </a:r>
                      <a:endParaRPr sz="1400" dirty="0">
                        <a:latin typeface="Arial"/>
                        <a:cs typeface="Arial"/>
                      </a:endParaRPr>
                    </a:p>
                  </a:txBody>
                  <a:tcPr marL="0" marR="0" marT="0" marB="0"/>
                </a:tc>
                <a:tc>
                  <a:txBody>
                    <a:bodyPr/>
                    <a:lstStyle/>
                    <a:p>
                      <a:pPr marL="75565">
                        <a:lnSpc>
                          <a:spcPts val="1575"/>
                        </a:lnSpc>
                      </a:pPr>
                      <a:r>
                        <a:rPr sz="1400" spc="10" dirty="0">
                          <a:latin typeface="PMingLiU"/>
                          <a:cs typeface="PMingLiU"/>
                        </a:rPr>
                        <a:t>[hæ:tæ]</a:t>
                      </a:r>
                      <a:endParaRPr sz="1400">
                        <a:latin typeface="PMingLiU"/>
                        <a:cs typeface="PMingLiU"/>
                      </a:endParaRPr>
                    </a:p>
                  </a:txBody>
                  <a:tcPr marL="0" marR="0" marT="0" marB="0"/>
                </a:tc>
                <a:tc>
                  <a:txBody>
                    <a:bodyPr/>
                    <a:lstStyle/>
                    <a:p>
                      <a:pPr marL="75565">
                        <a:lnSpc>
                          <a:spcPts val="1575"/>
                        </a:lnSpc>
                      </a:pPr>
                      <a:r>
                        <a:rPr sz="1400" spc="10" dirty="0">
                          <a:latin typeface="Arial"/>
                          <a:cs typeface="Arial"/>
                        </a:rPr>
                        <a:t>“to</a:t>
                      </a:r>
                      <a:r>
                        <a:rPr sz="1400" spc="-5" dirty="0">
                          <a:latin typeface="Arial"/>
                          <a:cs typeface="Arial"/>
                        </a:rPr>
                        <a:t> </a:t>
                      </a:r>
                      <a:r>
                        <a:rPr sz="1400" spc="5" dirty="0">
                          <a:latin typeface="Arial"/>
                          <a:cs typeface="Arial"/>
                        </a:rPr>
                        <a:t>evict”</a:t>
                      </a:r>
                      <a:endParaRPr sz="1400" dirty="0">
                        <a:latin typeface="Arial"/>
                        <a:cs typeface="Arial"/>
                      </a:endParaRPr>
                    </a:p>
                  </a:txBody>
                  <a:tcPr marL="0" marR="0" marT="0" marB="0"/>
                </a:tc>
                <a:extLst>
                  <a:ext uri="{0D108BD9-81ED-4DB2-BD59-A6C34878D82A}">
                    <a16:rowId xmlns:a16="http://schemas.microsoft.com/office/drawing/2014/main" val="10003"/>
                  </a:ext>
                </a:extLst>
              </a:tr>
            </a:tbl>
          </a:graphicData>
        </a:graphic>
      </p:graphicFrame>
      <p:pic>
        <p:nvPicPr>
          <p:cNvPr id="11" name="图片 10">
            <a:extLst>
              <a:ext uri="{FF2B5EF4-FFF2-40B4-BE49-F238E27FC236}">
                <a16:creationId xmlns:a16="http://schemas.microsoft.com/office/drawing/2014/main" id="{D04BC8A0-871C-7DDC-BFD1-692A900F7C06}"/>
              </a:ext>
            </a:extLst>
          </p:cNvPr>
          <p:cNvPicPr>
            <a:picLocks noChangeAspect="1"/>
          </p:cNvPicPr>
          <p:nvPr/>
        </p:nvPicPr>
        <p:blipFill>
          <a:blip r:embed="rId2"/>
          <a:stretch>
            <a:fillRect/>
          </a:stretch>
        </p:blipFill>
        <p:spPr>
          <a:xfrm>
            <a:off x="276275" y="739775"/>
            <a:ext cx="4057550" cy="2221336"/>
          </a:xfrm>
          <a:prstGeom prst="rect">
            <a:avLst/>
          </a:prstGeom>
        </p:spPr>
      </p:pic>
    </p:spTree>
  </p:cSld>
  <p:clrMapOvr>
    <a:masterClrMapping/>
  </p:clrMapOvr>
  <p:transition>
    <p:cut/>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Solving Phonological Problems Phonotactics</a:t>
            </a:r>
            <a:r>
              <a:rPr sz="600" spc="30" dirty="0">
                <a:solidFill>
                  <a:srgbClr val="606074"/>
                </a:solidFill>
                <a:latin typeface="Arial"/>
                <a:cs typeface="Arial"/>
              </a:rPr>
              <a:t> </a:t>
            </a:r>
            <a:r>
              <a:rPr sz="600" spc="-5" dirty="0">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87286"/>
          </a:xfrm>
          <a:prstGeom prst="rect">
            <a:avLst/>
          </a:prstGeom>
          <a:solidFill>
            <a:srgbClr val="D6D6EF"/>
          </a:solidFill>
        </p:spPr>
        <p:txBody>
          <a:bodyPr vert="horz" wrap="square" lIns="0" tIns="109220" rIns="0" bIns="0" rtlCol="0">
            <a:spAutoFit/>
          </a:bodyPr>
          <a:lstStyle/>
          <a:p>
            <a:pPr marL="372745">
              <a:lnSpc>
                <a:spcPct val="100000"/>
              </a:lnSpc>
              <a:spcBef>
                <a:spcPts val="860"/>
              </a:spcBef>
            </a:pPr>
            <a:r>
              <a:rPr lang="zh-CN" altLang="en-US" sz="1400" spc="5" dirty="0"/>
              <a:t>                </a:t>
            </a:r>
            <a:r>
              <a:rPr lang="zh-CN" altLang="en-US" sz="1800" spc="5" dirty="0"/>
              <a:t>音位规则的差异与运用</a:t>
            </a:r>
            <a:endParaRPr sz="1400" dirty="0"/>
          </a:p>
        </p:txBody>
      </p:sp>
      <p:sp>
        <p:nvSpPr>
          <p:cNvPr id="4" name="object 4"/>
          <p:cNvSpPr txBox="1"/>
          <p:nvPr/>
        </p:nvSpPr>
        <p:spPr>
          <a:xfrm>
            <a:off x="1831047" y="1177821"/>
            <a:ext cx="1519555" cy="244475"/>
          </a:xfrm>
          <a:prstGeom prst="rect">
            <a:avLst/>
          </a:prstGeom>
        </p:spPr>
        <p:txBody>
          <a:bodyPr vert="horz" wrap="square" lIns="0" tIns="17145" rIns="0" bIns="0" rtlCol="0">
            <a:spAutoFit/>
          </a:bodyPr>
          <a:lstStyle/>
          <a:p>
            <a:pPr marL="12700">
              <a:lnSpc>
                <a:spcPct val="100000"/>
              </a:lnSpc>
              <a:spcBef>
                <a:spcPts val="135"/>
              </a:spcBef>
              <a:tabLst>
                <a:tab pos="488950" algn="l"/>
              </a:tabLst>
            </a:pPr>
            <a:r>
              <a:rPr sz="1400" spc="20" dirty="0">
                <a:latin typeface="Arial"/>
                <a:cs typeface="Arial"/>
              </a:rPr>
              <a:t>RP	Ameri. </a:t>
            </a:r>
            <a:r>
              <a:rPr sz="1400" spc="15" dirty="0">
                <a:latin typeface="Arial"/>
                <a:cs typeface="Arial"/>
              </a:rPr>
              <a:t>Stnd.</a:t>
            </a:r>
            <a:endParaRPr sz="1400">
              <a:latin typeface="Arial"/>
              <a:cs typeface="Arial"/>
            </a:endParaRPr>
          </a:p>
        </p:txBody>
      </p:sp>
      <p:sp>
        <p:nvSpPr>
          <p:cNvPr id="5" name="object 5"/>
          <p:cNvSpPr txBox="1"/>
          <p:nvPr/>
        </p:nvSpPr>
        <p:spPr>
          <a:xfrm>
            <a:off x="3476649" y="1177821"/>
            <a:ext cx="577215"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Arial"/>
                <a:cs typeface="Arial"/>
              </a:rPr>
              <a:t>Bel</a:t>
            </a:r>
            <a:r>
              <a:rPr sz="1400" spc="-40" dirty="0">
                <a:latin typeface="Arial"/>
                <a:cs typeface="Arial"/>
              </a:rPr>
              <a:t>f</a:t>
            </a:r>
            <a:r>
              <a:rPr sz="1400" spc="15" dirty="0">
                <a:latin typeface="Arial"/>
                <a:cs typeface="Arial"/>
              </a:rPr>
              <a:t>ast</a:t>
            </a:r>
            <a:endParaRPr sz="1400">
              <a:latin typeface="Arial"/>
              <a:cs typeface="Arial"/>
            </a:endParaRPr>
          </a:p>
        </p:txBody>
      </p:sp>
      <p:sp>
        <p:nvSpPr>
          <p:cNvPr id="6" name="object 6"/>
          <p:cNvSpPr/>
          <p:nvPr/>
        </p:nvSpPr>
        <p:spPr>
          <a:xfrm>
            <a:off x="491147" y="1439786"/>
            <a:ext cx="3625850" cy="0"/>
          </a:xfrm>
          <a:custGeom>
            <a:avLst/>
            <a:gdLst/>
            <a:ahLst/>
            <a:cxnLst/>
            <a:rect l="l" t="t" r="r" b="b"/>
            <a:pathLst>
              <a:path w="3625850">
                <a:moveTo>
                  <a:pt x="0" y="0"/>
                </a:moveTo>
                <a:lnTo>
                  <a:pt x="3625710" y="0"/>
                </a:lnTo>
              </a:path>
            </a:pathLst>
          </a:custGeom>
          <a:ln w="5054">
            <a:solidFill>
              <a:srgbClr val="000000"/>
            </a:solidFill>
          </a:ln>
        </p:spPr>
        <p:txBody>
          <a:bodyPr wrap="square" lIns="0" tIns="0" rIns="0" bIns="0" rtlCol="0"/>
          <a:lstStyle/>
          <a:p>
            <a:endParaRPr/>
          </a:p>
        </p:txBody>
      </p:sp>
      <p:sp>
        <p:nvSpPr>
          <p:cNvPr id="7" name="object 7"/>
          <p:cNvSpPr/>
          <p:nvPr/>
        </p:nvSpPr>
        <p:spPr>
          <a:xfrm>
            <a:off x="491147" y="1659940"/>
            <a:ext cx="3625850" cy="0"/>
          </a:xfrm>
          <a:custGeom>
            <a:avLst/>
            <a:gdLst/>
            <a:ahLst/>
            <a:cxnLst/>
            <a:rect l="l" t="t" r="r" b="b"/>
            <a:pathLst>
              <a:path w="3625850">
                <a:moveTo>
                  <a:pt x="0" y="0"/>
                </a:moveTo>
                <a:lnTo>
                  <a:pt x="3625710" y="0"/>
                </a:lnTo>
              </a:path>
            </a:pathLst>
          </a:custGeom>
          <a:ln w="5054">
            <a:solidFill>
              <a:srgbClr val="000000"/>
            </a:solidFill>
          </a:ln>
        </p:spPr>
        <p:txBody>
          <a:bodyPr wrap="square" lIns="0" tIns="0" rIns="0" bIns="0" rtlCol="0"/>
          <a:lstStyle/>
          <a:p>
            <a:endParaRPr/>
          </a:p>
        </p:txBody>
      </p:sp>
      <p:sp>
        <p:nvSpPr>
          <p:cNvPr id="8" name="object 8"/>
          <p:cNvSpPr txBox="1"/>
          <p:nvPr/>
        </p:nvSpPr>
        <p:spPr>
          <a:xfrm>
            <a:off x="676795" y="1397975"/>
            <a:ext cx="833755" cy="472440"/>
          </a:xfrm>
          <a:prstGeom prst="rect">
            <a:avLst/>
          </a:prstGeom>
        </p:spPr>
        <p:txBody>
          <a:bodyPr vert="horz" wrap="square" lIns="0" tIns="17145" rIns="0" bIns="0" rtlCol="0">
            <a:spAutoFit/>
          </a:bodyPr>
          <a:lstStyle/>
          <a:p>
            <a:pPr algn="ctr">
              <a:lnSpc>
                <a:spcPct val="100000"/>
              </a:lnSpc>
              <a:spcBef>
                <a:spcPts val="135"/>
              </a:spcBef>
            </a:pPr>
            <a:r>
              <a:rPr sz="1400" spc="20" dirty="0">
                <a:latin typeface="Arial"/>
                <a:cs typeface="Arial"/>
              </a:rPr>
              <a:t>UR</a:t>
            </a:r>
            <a:endParaRPr sz="1400">
              <a:latin typeface="Arial"/>
              <a:cs typeface="Arial"/>
            </a:endParaRPr>
          </a:p>
          <a:p>
            <a:pPr algn="ctr">
              <a:lnSpc>
                <a:spcPct val="100000"/>
              </a:lnSpc>
              <a:spcBef>
                <a:spcPts val="115"/>
              </a:spcBef>
            </a:pPr>
            <a:r>
              <a:rPr sz="1400" spc="10" dirty="0">
                <a:latin typeface="Arial"/>
                <a:cs typeface="Arial"/>
              </a:rPr>
              <a:t>Aspiration</a:t>
            </a:r>
            <a:endParaRPr sz="1400">
              <a:latin typeface="Arial"/>
              <a:cs typeface="Arial"/>
            </a:endParaRPr>
          </a:p>
        </p:txBody>
      </p:sp>
      <p:sp>
        <p:nvSpPr>
          <p:cNvPr id="9" name="object 9"/>
          <p:cNvSpPr txBox="1"/>
          <p:nvPr/>
        </p:nvSpPr>
        <p:spPr>
          <a:xfrm>
            <a:off x="1733880" y="1397975"/>
            <a:ext cx="473075" cy="472440"/>
          </a:xfrm>
          <a:prstGeom prst="rect">
            <a:avLst/>
          </a:prstGeom>
        </p:spPr>
        <p:txBody>
          <a:bodyPr vert="horz" wrap="square" lIns="0" tIns="2540" rIns="0" bIns="0" rtlCol="0">
            <a:spAutoFit/>
          </a:bodyPr>
          <a:lstStyle/>
          <a:p>
            <a:pPr marL="38100" marR="30480" indent="35560">
              <a:lnSpc>
                <a:spcPct val="106800"/>
              </a:lnSpc>
              <a:spcBef>
                <a:spcPts val="20"/>
              </a:spcBef>
            </a:pPr>
            <a:r>
              <a:rPr sz="1400" spc="-105" dirty="0">
                <a:latin typeface="Arial"/>
                <a:cs typeface="Arial"/>
              </a:rPr>
              <a:t>"bOtl  </a:t>
            </a:r>
            <a:r>
              <a:rPr sz="1400" spc="-170" dirty="0">
                <a:latin typeface="Arial"/>
                <a:cs typeface="Arial"/>
              </a:rPr>
              <a:t>"bO</a:t>
            </a:r>
            <a:r>
              <a:rPr sz="1400" spc="-90" dirty="0">
                <a:latin typeface="Arial"/>
                <a:cs typeface="Arial"/>
              </a:rPr>
              <a:t>t</a:t>
            </a:r>
            <a:r>
              <a:rPr sz="1500" spc="-367" baseline="27777" dirty="0">
                <a:latin typeface="Arial"/>
                <a:cs typeface="Arial"/>
              </a:rPr>
              <a:t>h</a:t>
            </a:r>
            <a:r>
              <a:rPr sz="2100" spc="-382" baseline="25793" dirty="0">
                <a:latin typeface="Arial"/>
                <a:cs typeface="Arial"/>
              </a:rPr>
              <a:t>"</a:t>
            </a:r>
            <a:r>
              <a:rPr sz="1400" spc="75" dirty="0">
                <a:latin typeface="Arial"/>
                <a:cs typeface="Arial"/>
              </a:rPr>
              <a:t>l</a:t>
            </a:r>
            <a:endParaRPr sz="1400">
              <a:latin typeface="Arial"/>
              <a:cs typeface="Arial"/>
            </a:endParaRPr>
          </a:p>
        </p:txBody>
      </p:sp>
      <p:sp>
        <p:nvSpPr>
          <p:cNvPr id="10" name="object 10"/>
          <p:cNvSpPr txBox="1"/>
          <p:nvPr/>
        </p:nvSpPr>
        <p:spPr>
          <a:xfrm>
            <a:off x="2628455" y="1397975"/>
            <a:ext cx="401320" cy="472440"/>
          </a:xfrm>
          <a:prstGeom prst="rect">
            <a:avLst/>
          </a:prstGeom>
        </p:spPr>
        <p:txBody>
          <a:bodyPr vert="horz" wrap="square" lIns="0" tIns="17145" rIns="0" bIns="0" rtlCol="0">
            <a:spAutoFit/>
          </a:bodyPr>
          <a:lstStyle/>
          <a:p>
            <a:pPr marL="38100">
              <a:lnSpc>
                <a:spcPct val="100000"/>
              </a:lnSpc>
              <a:spcBef>
                <a:spcPts val="135"/>
              </a:spcBef>
            </a:pPr>
            <a:r>
              <a:rPr sz="1400" spc="-105" dirty="0">
                <a:latin typeface="Arial"/>
                <a:cs typeface="Arial"/>
              </a:rPr>
              <a:t>"bOtl</a:t>
            </a:r>
            <a:endParaRPr sz="1400">
              <a:latin typeface="Arial"/>
              <a:cs typeface="Arial"/>
            </a:endParaRPr>
          </a:p>
          <a:p>
            <a:pPr marL="58419">
              <a:lnSpc>
                <a:spcPct val="100000"/>
              </a:lnSpc>
              <a:spcBef>
                <a:spcPts val="115"/>
              </a:spcBef>
            </a:pPr>
            <a:r>
              <a:rPr sz="1400" spc="-110" dirty="0">
                <a:latin typeface="Arial"/>
                <a:cs typeface="Arial"/>
              </a:rPr>
              <a:t>—–</a:t>
            </a:r>
            <a:r>
              <a:rPr sz="2100" spc="-165" baseline="25793" dirty="0">
                <a:latin typeface="Arial"/>
                <a:cs typeface="Arial"/>
              </a:rPr>
              <a:t>"</a:t>
            </a:r>
            <a:endParaRPr sz="2100" baseline="25793">
              <a:latin typeface="Arial"/>
              <a:cs typeface="Arial"/>
            </a:endParaRPr>
          </a:p>
        </p:txBody>
      </p:sp>
      <p:sp>
        <p:nvSpPr>
          <p:cNvPr id="11" name="object 11"/>
          <p:cNvSpPr txBox="1"/>
          <p:nvPr/>
        </p:nvSpPr>
        <p:spPr>
          <a:xfrm>
            <a:off x="3564623" y="1397975"/>
            <a:ext cx="401320" cy="472440"/>
          </a:xfrm>
          <a:prstGeom prst="rect">
            <a:avLst/>
          </a:prstGeom>
        </p:spPr>
        <p:txBody>
          <a:bodyPr vert="horz" wrap="square" lIns="0" tIns="17145" rIns="0" bIns="0" rtlCol="0">
            <a:spAutoFit/>
          </a:bodyPr>
          <a:lstStyle/>
          <a:p>
            <a:pPr marL="38100">
              <a:lnSpc>
                <a:spcPct val="100000"/>
              </a:lnSpc>
              <a:spcBef>
                <a:spcPts val="135"/>
              </a:spcBef>
            </a:pPr>
            <a:r>
              <a:rPr sz="1400" spc="-105" dirty="0">
                <a:latin typeface="Arial"/>
                <a:cs typeface="Arial"/>
              </a:rPr>
              <a:t>"bOtl</a:t>
            </a:r>
            <a:endParaRPr sz="1400">
              <a:latin typeface="Arial"/>
              <a:cs typeface="Arial"/>
            </a:endParaRPr>
          </a:p>
          <a:p>
            <a:pPr marL="58419">
              <a:lnSpc>
                <a:spcPct val="100000"/>
              </a:lnSpc>
              <a:spcBef>
                <a:spcPts val="115"/>
              </a:spcBef>
            </a:pPr>
            <a:r>
              <a:rPr sz="1400" spc="-105" dirty="0">
                <a:latin typeface="Arial"/>
                <a:cs typeface="Arial"/>
              </a:rPr>
              <a:t>—–</a:t>
            </a:r>
            <a:r>
              <a:rPr sz="2100" spc="-157" baseline="25793" dirty="0">
                <a:latin typeface="Arial"/>
                <a:cs typeface="Arial"/>
              </a:rPr>
              <a:t>"</a:t>
            </a:r>
            <a:endParaRPr sz="2100" baseline="25793">
              <a:latin typeface="Arial"/>
              <a:cs typeface="Arial"/>
            </a:endParaRPr>
          </a:p>
        </p:txBody>
      </p:sp>
      <p:sp>
        <p:nvSpPr>
          <p:cNvPr id="12" name="object 12"/>
          <p:cNvSpPr txBox="1"/>
          <p:nvPr/>
        </p:nvSpPr>
        <p:spPr>
          <a:xfrm>
            <a:off x="2622130" y="1841040"/>
            <a:ext cx="414020" cy="459740"/>
          </a:xfrm>
          <a:prstGeom prst="rect">
            <a:avLst/>
          </a:prstGeom>
        </p:spPr>
        <p:txBody>
          <a:bodyPr vert="horz" wrap="square" lIns="0" tIns="17145" rIns="0" bIns="0" rtlCol="0">
            <a:spAutoFit/>
          </a:bodyPr>
          <a:lstStyle/>
          <a:p>
            <a:pPr marL="38100">
              <a:lnSpc>
                <a:spcPct val="100000"/>
              </a:lnSpc>
              <a:spcBef>
                <a:spcPts val="135"/>
              </a:spcBef>
            </a:pPr>
            <a:r>
              <a:rPr sz="1400" spc="-210" dirty="0">
                <a:latin typeface="Arial"/>
                <a:cs typeface="Arial"/>
              </a:rPr>
              <a:t>"bORl</a:t>
            </a:r>
            <a:endParaRPr sz="1400">
              <a:latin typeface="Arial"/>
              <a:cs typeface="Arial"/>
            </a:endParaRPr>
          </a:p>
          <a:p>
            <a:pPr marL="64769">
              <a:lnSpc>
                <a:spcPct val="100000"/>
              </a:lnSpc>
              <a:spcBef>
                <a:spcPts val="10"/>
              </a:spcBef>
            </a:pPr>
            <a:r>
              <a:rPr sz="1400" spc="-90" dirty="0">
                <a:latin typeface="Arial"/>
                <a:cs typeface="Arial"/>
              </a:rPr>
              <a:t>—–</a:t>
            </a:r>
            <a:r>
              <a:rPr sz="2100" spc="-135" baseline="21825" dirty="0">
                <a:latin typeface="Arial"/>
                <a:cs typeface="Arial"/>
              </a:rPr>
              <a:t>"</a:t>
            </a:r>
            <a:endParaRPr sz="2100" baseline="21825">
              <a:latin typeface="Arial"/>
              <a:cs typeface="Arial"/>
            </a:endParaRPr>
          </a:p>
        </p:txBody>
      </p:sp>
      <p:sp>
        <p:nvSpPr>
          <p:cNvPr id="13" name="object 13"/>
          <p:cNvSpPr/>
          <p:nvPr/>
        </p:nvSpPr>
        <p:spPr>
          <a:xfrm>
            <a:off x="491147" y="2318093"/>
            <a:ext cx="3625850" cy="0"/>
          </a:xfrm>
          <a:custGeom>
            <a:avLst/>
            <a:gdLst/>
            <a:ahLst/>
            <a:cxnLst/>
            <a:rect l="l" t="t" r="r" b="b"/>
            <a:pathLst>
              <a:path w="3625850">
                <a:moveTo>
                  <a:pt x="0" y="0"/>
                </a:moveTo>
                <a:lnTo>
                  <a:pt x="3625710" y="0"/>
                </a:lnTo>
              </a:path>
            </a:pathLst>
          </a:custGeom>
          <a:ln w="5054">
            <a:solidFill>
              <a:srgbClr val="000000"/>
            </a:solidFill>
          </a:ln>
        </p:spPr>
        <p:txBody>
          <a:bodyPr wrap="square" lIns="0" tIns="0" rIns="0" bIns="0" rtlCol="0"/>
          <a:lstStyle/>
          <a:p>
            <a:endParaRPr/>
          </a:p>
        </p:txBody>
      </p:sp>
      <p:sp>
        <p:nvSpPr>
          <p:cNvPr id="14" name="object 14"/>
          <p:cNvSpPr txBox="1"/>
          <p:nvPr/>
        </p:nvSpPr>
        <p:spPr>
          <a:xfrm>
            <a:off x="528967" y="1841040"/>
            <a:ext cx="1691005" cy="687705"/>
          </a:xfrm>
          <a:prstGeom prst="rect">
            <a:avLst/>
          </a:prstGeom>
        </p:spPr>
        <p:txBody>
          <a:bodyPr vert="horz" wrap="square" lIns="0" tIns="8890" rIns="0" bIns="0" rtlCol="0">
            <a:spAutoFit/>
          </a:bodyPr>
          <a:lstStyle/>
          <a:p>
            <a:pPr marL="38100" marR="43180" indent="177165" algn="r">
              <a:lnSpc>
                <a:spcPct val="103800"/>
              </a:lnSpc>
              <a:spcBef>
                <a:spcPts val="70"/>
              </a:spcBef>
              <a:tabLst>
                <a:tab pos="842644" algn="l"/>
                <a:tab pos="1299210" algn="l"/>
              </a:tabLst>
            </a:pPr>
            <a:r>
              <a:rPr sz="1400" spc="15" dirty="0">
                <a:latin typeface="Arial"/>
                <a:cs typeface="Arial"/>
              </a:rPr>
              <a:t>Flapping	</a:t>
            </a:r>
            <a:r>
              <a:rPr sz="1400" spc="30" dirty="0">
                <a:latin typeface="Arial"/>
                <a:cs typeface="Arial"/>
              </a:rPr>
              <a:t>—</a:t>
            </a:r>
            <a:r>
              <a:rPr sz="1400" spc="105" dirty="0">
                <a:latin typeface="Arial"/>
                <a:cs typeface="Arial"/>
              </a:rPr>
              <a:t>–</a:t>
            </a:r>
            <a:r>
              <a:rPr sz="2100" spc="-232" baseline="21825" dirty="0">
                <a:latin typeface="Arial"/>
                <a:cs typeface="Arial"/>
              </a:rPr>
              <a:t>"  </a:t>
            </a:r>
            <a:r>
              <a:rPr sz="1400" spc="10" dirty="0">
                <a:latin typeface="Arial"/>
                <a:cs typeface="Arial"/>
              </a:rPr>
              <a:t>Glottalization	</a:t>
            </a:r>
            <a:r>
              <a:rPr sz="1400" spc="25" dirty="0">
                <a:latin typeface="Arial"/>
                <a:cs typeface="Arial"/>
              </a:rPr>
              <a:t>—–  </a:t>
            </a:r>
            <a:r>
              <a:rPr sz="1400" spc="20" dirty="0">
                <a:latin typeface="Arial"/>
                <a:cs typeface="Arial"/>
              </a:rPr>
              <a:t>SR	</a:t>
            </a:r>
            <a:r>
              <a:rPr sz="1400" spc="-85" dirty="0">
                <a:latin typeface="Arial"/>
                <a:cs typeface="Arial"/>
              </a:rPr>
              <a:t>"bOt</a:t>
            </a:r>
            <a:r>
              <a:rPr sz="1500" spc="-127" baseline="27777" dirty="0">
                <a:latin typeface="Arial"/>
                <a:cs typeface="Arial"/>
              </a:rPr>
              <a:t>h</a:t>
            </a:r>
            <a:r>
              <a:rPr sz="1400" spc="-85" dirty="0">
                <a:latin typeface="Arial"/>
                <a:cs typeface="Arial"/>
              </a:rPr>
              <a:t>l</a:t>
            </a:r>
            <a:endParaRPr sz="1400">
              <a:latin typeface="Arial"/>
              <a:cs typeface="Arial"/>
            </a:endParaRPr>
          </a:p>
        </p:txBody>
      </p:sp>
      <p:sp>
        <p:nvSpPr>
          <p:cNvPr id="15" name="object 15"/>
          <p:cNvSpPr txBox="1"/>
          <p:nvPr/>
        </p:nvSpPr>
        <p:spPr>
          <a:xfrm>
            <a:off x="2111044" y="2431234"/>
            <a:ext cx="66040" cy="244475"/>
          </a:xfrm>
          <a:prstGeom prst="rect">
            <a:avLst/>
          </a:prstGeom>
        </p:spPr>
        <p:txBody>
          <a:bodyPr vert="horz" wrap="square" lIns="0" tIns="17145" rIns="0" bIns="0" rtlCol="0">
            <a:spAutoFit/>
          </a:bodyPr>
          <a:lstStyle/>
          <a:p>
            <a:pPr marL="12700">
              <a:lnSpc>
                <a:spcPct val="100000"/>
              </a:lnSpc>
              <a:spcBef>
                <a:spcPts val="135"/>
              </a:spcBef>
            </a:pPr>
            <a:r>
              <a:rPr sz="1400" spc="-180" dirty="0">
                <a:latin typeface="Arial"/>
                <a:cs typeface="Arial"/>
              </a:rPr>
              <a:t>"</a:t>
            </a:r>
            <a:endParaRPr sz="1400">
              <a:latin typeface="Arial"/>
              <a:cs typeface="Arial"/>
            </a:endParaRPr>
          </a:p>
        </p:txBody>
      </p:sp>
      <p:sp>
        <p:nvSpPr>
          <p:cNvPr id="16" name="object 16"/>
          <p:cNvSpPr txBox="1"/>
          <p:nvPr/>
        </p:nvSpPr>
        <p:spPr>
          <a:xfrm>
            <a:off x="2660230" y="2284092"/>
            <a:ext cx="337820" cy="244475"/>
          </a:xfrm>
          <a:prstGeom prst="rect">
            <a:avLst/>
          </a:prstGeom>
        </p:spPr>
        <p:txBody>
          <a:bodyPr vert="horz" wrap="square" lIns="0" tIns="17145" rIns="0" bIns="0" rtlCol="0">
            <a:spAutoFit/>
          </a:bodyPr>
          <a:lstStyle/>
          <a:p>
            <a:pPr>
              <a:lnSpc>
                <a:spcPct val="100000"/>
              </a:lnSpc>
              <a:spcBef>
                <a:spcPts val="135"/>
              </a:spcBef>
            </a:pPr>
            <a:r>
              <a:rPr sz="1400" spc="-210" dirty="0">
                <a:latin typeface="Arial"/>
                <a:cs typeface="Arial"/>
              </a:rPr>
              <a:t>"bORl</a:t>
            </a:r>
            <a:endParaRPr sz="1400">
              <a:latin typeface="Arial"/>
              <a:cs typeface="Arial"/>
            </a:endParaRPr>
          </a:p>
        </p:txBody>
      </p:sp>
      <p:sp>
        <p:nvSpPr>
          <p:cNvPr id="17" name="object 17"/>
          <p:cNvSpPr txBox="1"/>
          <p:nvPr/>
        </p:nvSpPr>
        <p:spPr>
          <a:xfrm>
            <a:off x="2952953" y="2431234"/>
            <a:ext cx="40640" cy="244475"/>
          </a:xfrm>
          <a:prstGeom prst="rect">
            <a:avLst/>
          </a:prstGeom>
        </p:spPr>
        <p:txBody>
          <a:bodyPr vert="horz" wrap="square" lIns="0" tIns="17145" rIns="0" bIns="0" rtlCol="0">
            <a:spAutoFit/>
          </a:bodyPr>
          <a:lstStyle/>
          <a:p>
            <a:pPr>
              <a:lnSpc>
                <a:spcPct val="100000"/>
              </a:lnSpc>
              <a:spcBef>
                <a:spcPts val="135"/>
              </a:spcBef>
            </a:pPr>
            <a:r>
              <a:rPr sz="1400" spc="-180" dirty="0">
                <a:latin typeface="Arial"/>
                <a:cs typeface="Arial"/>
              </a:rPr>
              <a:t>"</a:t>
            </a:r>
            <a:endParaRPr sz="1400">
              <a:latin typeface="Arial"/>
              <a:cs typeface="Arial"/>
            </a:endParaRPr>
          </a:p>
        </p:txBody>
      </p:sp>
      <p:sp>
        <p:nvSpPr>
          <p:cNvPr id="18" name="object 18"/>
          <p:cNvSpPr txBox="1"/>
          <p:nvPr/>
        </p:nvSpPr>
        <p:spPr>
          <a:xfrm>
            <a:off x="3539629" y="1841040"/>
            <a:ext cx="451484" cy="687705"/>
          </a:xfrm>
          <a:prstGeom prst="rect">
            <a:avLst/>
          </a:prstGeom>
        </p:spPr>
        <p:txBody>
          <a:bodyPr vert="horz" wrap="square" lIns="0" tIns="17145" rIns="0" bIns="0" rtlCol="0">
            <a:spAutoFit/>
          </a:bodyPr>
          <a:lstStyle/>
          <a:p>
            <a:pPr marL="83185">
              <a:lnSpc>
                <a:spcPct val="100000"/>
              </a:lnSpc>
              <a:spcBef>
                <a:spcPts val="135"/>
              </a:spcBef>
            </a:pPr>
            <a:r>
              <a:rPr sz="1400" spc="25" dirty="0">
                <a:latin typeface="Arial"/>
                <a:cs typeface="Arial"/>
              </a:rPr>
              <a:t>—–</a:t>
            </a:r>
            <a:endParaRPr sz="1400">
              <a:latin typeface="Arial"/>
              <a:cs typeface="Arial"/>
            </a:endParaRPr>
          </a:p>
          <a:p>
            <a:pPr marL="38100">
              <a:lnSpc>
                <a:spcPct val="100000"/>
              </a:lnSpc>
              <a:spcBef>
                <a:spcPts val="10"/>
              </a:spcBef>
            </a:pPr>
            <a:r>
              <a:rPr sz="1400" spc="-135" dirty="0">
                <a:latin typeface="Arial"/>
                <a:cs typeface="Arial"/>
              </a:rPr>
              <a:t>"bOPl</a:t>
            </a:r>
            <a:endParaRPr sz="1400">
              <a:latin typeface="Arial"/>
              <a:cs typeface="Arial"/>
            </a:endParaRPr>
          </a:p>
          <a:p>
            <a:pPr marL="38100">
              <a:lnSpc>
                <a:spcPct val="100000"/>
              </a:lnSpc>
              <a:spcBef>
                <a:spcPts val="114"/>
              </a:spcBef>
            </a:pPr>
            <a:r>
              <a:rPr sz="1400" spc="-200" dirty="0">
                <a:latin typeface="Arial"/>
                <a:cs typeface="Arial"/>
              </a:rPr>
              <a:t>"bOPl</a:t>
            </a:r>
            <a:r>
              <a:rPr sz="2100" spc="-300" baseline="25793" dirty="0">
                <a:latin typeface="Arial"/>
                <a:cs typeface="Arial"/>
              </a:rPr>
              <a:t>"</a:t>
            </a:r>
            <a:endParaRPr sz="2100" baseline="25793">
              <a:latin typeface="Arial"/>
              <a:cs typeface="Arial"/>
            </a:endParaRPr>
          </a:p>
        </p:txBody>
      </p:sp>
      <p:sp>
        <p:nvSpPr>
          <p:cNvPr id="19" name="object 19"/>
          <p:cNvSpPr txBox="1"/>
          <p:nvPr/>
        </p:nvSpPr>
        <p:spPr>
          <a:xfrm>
            <a:off x="3895102" y="2431234"/>
            <a:ext cx="66040" cy="244475"/>
          </a:xfrm>
          <a:prstGeom prst="rect">
            <a:avLst/>
          </a:prstGeom>
        </p:spPr>
        <p:txBody>
          <a:bodyPr vert="horz" wrap="square" lIns="0" tIns="17145" rIns="0" bIns="0" rtlCol="0">
            <a:spAutoFit/>
          </a:bodyPr>
          <a:lstStyle/>
          <a:p>
            <a:pPr marL="12700">
              <a:lnSpc>
                <a:spcPct val="100000"/>
              </a:lnSpc>
              <a:spcBef>
                <a:spcPts val="135"/>
              </a:spcBef>
            </a:pPr>
            <a:r>
              <a:rPr sz="1400" spc="-180" dirty="0">
                <a:latin typeface="Arial"/>
                <a:cs typeface="Arial"/>
              </a:rPr>
              <a:t>"</a:t>
            </a:r>
            <a:endParaRPr sz="1400">
              <a:latin typeface="Arial"/>
              <a:cs typeface="Arial"/>
            </a:endParaRPr>
          </a:p>
        </p:txBody>
      </p:sp>
      <p:grpSp>
        <p:nvGrpSpPr>
          <p:cNvPr id="20" name="object 20"/>
          <p:cNvGrpSpPr/>
          <p:nvPr/>
        </p:nvGrpSpPr>
        <p:grpSpPr>
          <a:xfrm>
            <a:off x="397484" y="1179144"/>
            <a:ext cx="3813175" cy="1407795"/>
            <a:chOff x="397484" y="1179144"/>
            <a:chExt cx="3813175" cy="1407795"/>
          </a:xfrm>
        </p:grpSpPr>
        <p:sp>
          <p:nvSpPr>
            <p:cNvPr id="21" name="object 21"/>
            <p:cNvSpPr/>
            <p:nvPr/>
          </p:nvSpPr>
          <p:spPr>
            <a:xfrm>
              <a:off x="397484" y="1181671"/>
              <a:ext cx="3813175" cy="0"/>
            </a:xfrm>
            <a:custGeom>
              <a:avLst/>
              <a:gdLst/>
              <a:ahLst/>
              <a:cxnLst/>
              <a:rect l="l" t="t" r="r" b="b"/>
              <a:pathLst>
                <a:path w="3813175">
                  <a:moveTo>
                    <a:pt x="0" y="0"/>
                  </a:moveTo>
                  <a:lnTo>
                    <a:pt x="3813035" y="0"/>
                  </a:lnTo>
                </a:path>
              </a:pathLst>
            </a:custGeom>
            <a:ln w="5054">
              <a:solidFill>
                <a:srgbClr val="000000"/>
              </a:solidFill>
            </a:ln>
          </p:spPr>
          <p:txBody>
            <a:bodyPr wrap="square" lIns="0" tIns="0" rIns="0" bIns="0" rtlCol="0"/>
            <a:lstStyle/>
            <a:p>
              <a:endParaRPr/>
            </a:p>
          </p:txBody>
        </p:sp>
        <p:sp>
          <p:nvSpPr>
            <p:cNvPr id="22" name="object 22"/>
            <p:cNvSpPr/>
            <p:nvPr/>
          </p:nvSpPr>
          <p:spPr>
            <a:xfrm>
              <a:off x="400011" y="1181658"/>
              <a:ext cx="0" cy="1402715"/>
            </a:xfrm>
            <a:custGeom>
              <a:avLst/>
              <a:gdLst/>
              <a:ahLst/>
              <a:cxnLst/>
              <a:rect l="l" t="t" r="r" b="b"/>
              <a:pathLst>
                <a:path h="1402714">
                  <a:moveTo>
                    <a:pt x="0" y="1402346"/>
                  </a:moveTo>
                  <a:lnTo>
                    <a:pt x="0" y="0"/>
                  </a:lnTo>
                </a:path>
              </a:pathLst>
            </a:custGeom>
            <a:ln w="5054">
              <a:solidFill>
                <a:srgbClr val="000000"/>
              </a:solidFill>
            </a:ln>
          </p:spPr>
          <p:txBody>
            <a:bodyPr wrap="square" lIns="0" tIns="0" rIns="0" bIns="0" rtlCol="0"/>
            <a:lstStyle/>
            <a:p>
              <a:endParaRPr/>
            </a:p>
          </p:txBody>
        </p:sp>
        <p:sp>
          <p:nvSpPr>
            <p:cNvPr id="23" name="object 23"/>
            <p:cNvSpPr/>
            <p:nvPr/>
          </p:nvSpPr>
          <p:spPr>
            <a:xfrm>
              <a:off x="4207992" y="1181658"/>
              <a:ext cx="0" cy="1402715"/>
            </a:xfrm>
            <a:custGeom>
              <a:avLst/>
              <a:gdLst/>
              <a:ahLst/>
              <a:cxnLst/>
              <a:rect l="l" t="t" r="r" b="b"/>
              <a:pathLst>
                <a:path h="1402714">
                  <a:moveTo>
                    <a:pt x="0" y="1402346"/>
                  </a:moveTo>
                  <a:lnTo>
                    <a:pt x="0" y="0"/>
                  </a:lnTo>
                </a:path>
              </a:pathLst>
            </a:custGeom>
            <a:ln w="5054">
              <a:solidFill>
                <a:srgbClr val="000000"/>
              </a:solidFill>
            </a:ln>
          </p:spPr>
          <p:txBody>
            <a:bodyPr wrap="square" lIns="0" tIns="0" rIns="0" bIns="0" rtlCol="0"/>
            <a:lstStyle/>
            <a:p>
              <a:endParaRPr/>
            </a:p>
          </p:txBody>
        </p:sp>
        <p:sp>
          <p:nvSpPr>
            <p:cNvPr id="24" name="object 24"/>
            <p:cNvSpPr/>
            <p:nvPr/>
          </p:nvSpPr>
          <p:spPr>
            <a:xfrm>
              <a:off x="397484" y="2584005"/>
              <a:ext cx="3813175" cy="0"/>
            </a:xfrm>
            <a:custGeom>
              <a:avLst/>
              <a:gdLst/>
              <a:ahLst/>
              <a:cxnLst/>
              <a:rect l="l" t="t" r="r" b="b"/>
              <a:pathLst>
                <a:path w="3813175">
                  <a:moveTo>
                    <a:pt x="0" y="0"/>
                  </a:moveTo>
                  <a:lnTo>
                    <a:pt x="3813035" y="0"/>
                  </a:lnTo>
                </a:path>
              </a:pathLst>
            </a:custGeom>
            <a:ln w="5054">
              <a:solidFill>
                <a:srgbClr val="000000"/>
              </a:solidFill>
            </a:ln>
          </p:spPr>
          <p:txBody>
            <a:bodyPr wrap="square" lIns="0" tIns="0" rIns="0" bIns="0" rtlCol="0"/>
            <a:lstStyle/>
            <a:p>
              <a:endParaRPr/>
            </a:p>
          </p:txBody>
        </p:sp>
      </p:grpSp>
      <p:pic>
        <p:nvPicPr>
          <p:cNvPr id="26" name="图片 25">
            <a:extLst>
              <a:ext uri="{FF2B5EF4-FFF2-40B4-BE49-F238E27FC236}">
                <a16:creationId xmlns:a16="http://schemas.microsoft.com/office/drawing/2014/main" id="{EDE41DF6-A4B5-BC97-19EC-795C214BBC6E}"/>
              </a:ext>
            </a:extLst>
          </p:cNvPr>
          <p:cNvPicPr>
            <a:picLocks noChangeAspect="1"/>
          </p:cNvPicPr>
          <p:nvPr/>
        </p:nvPicPr>
        <p:blipFill>
          <a:blip r:embed="rId2"/>
          <a:stretch>
            <a:fillRect/>
          </a:stretch>
        </p:blipFill>
        <p:spPr>
          <a:xfrm>
            <a:off x="0" y="616918"/>
            <a:ext cx="4610100" cy="2226913"/>
          </a:xfrm>
          <a:prstGeom prst="rect">
            <a:avLst/>
          </a:prstGeom>
        </p:spPr>
      </p:pic>
    </p:spTree>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87286"/>
          </a:xfrm>
          <a:prstGeom prst="rect">
            <a:avLst/>
          </a:prstGeom>
          <a:solidFill>
            <a:srgbClr val="D6D6EF"/>
          </a:solidFill>
        </p:spPr>
        <p:txBody>
          <a:bodyPr vert="horz" wrap="square" lIns="0" tIns="109220" rIns="0" bIns="0" rtlCol="0">
            <a:spAutoFit/>
          </a:bodyPr>
          <a:lstStyle/>
          <a:p>
            <a:pPr marL="410209">
              <a:lnSpc>
                <a:spcPct val="100000"/>
              </a:lnSpc>
              <a:spcBef>
                <a:spcPts val="860"/>
              </a:spcBef>
            </a:pPr>
            <a:r>
              <a:rPr lang="zh-CN" altLang="en-US" sz="1400" spc="20" dirty="0"/>
              <a:t>             </a:t>
            </a:r>
            <a:r>
              <a:rPr lang="zh-CN" altLang="en-US" sz="1800" spc="20" dirty="0"/>
              <a:t>目前学到的几类音位过程</a:t>
            </a:r>
            <a:endParaRPr sz="1400" dirty="0"/>
          </a:p>
        </p:txBody>
      </p:sp>
      <p:pic>
        <p:nvPicPr>
          <p:cNvPr id="4" name="object 4"/>
          <p:cNvPicPr/>
          <p:nvPr/>
        </p:nvPicPr>
        <p:blipFill>
          <a:blip r:embed="rId2" cstate="print"/>
          <a:stretch>
            <a:fillRect/>
          </a:stretch>
        </p:blipFill>
        <p:spPr>
          <a:xfrm>
            <a:off x="526592" y="1228496"/>
            <a:ext cx="101003" cy="101003"/>
          </a:xfrm>
          <a:prstGeom prst="rect">
            <a:avLst/>
          </a:prstGeom>
        </p:spPr>
      </p:pic>
      <p:pic>
        <p:nvPicPr>
          <p:cNvPr id="5" name="object 5"/>
          <p:cNvPicPr/>
          <p:nvPr/>
        </p:nvPicPr>
        <p:blipFill>
          <a:blip r:embed="rId3" cstate="print"/>
          <a:stretch>
            <a:fillRect/>
          </a:stretch>
        </p:blipFill>
        <p:spPr>
          <a:xfrm>
            <a:off x="903020" y="1501165"/>
            <a:ext cx="81381" cy="81381"/>
          </a:xfrm>
          <a:prstGeom prst="rect">
            <a:avLst/>
          </a:prstGeom>
        </p:spPr>
      </p:pic>
      <p:pic>
        <p:nvPicPr>
          <p:cNvPr id="6" name="object 6"/>
          <p:cNvPicPr/>
          <p:nvPr/>
        </p:nvPicPr>
        <p:blipFill>
          <a:blip r:embed="rId4" cstate="print"/>
          <a:stretch>
            <a:fillRect/>
          </a:stretch>
        </p:blipFill>
        <p:spPr>
          <a:xfrm>
            <a:off x="903020" y="1678304"/>
            <a:ext cx="81381" cy="81381"/>
          </a:xfrm>
          <a:prstGeom prst="rect">
            <a:avLst/>
          </a:prstGeom>
        </p:spPr>
      </p:pic>
      <p:pic>
        <p:nvPicPr>
          <p:cNvPr id="7" name="object 7"/>
          <p:cNvPicPr/>
          <p:nvPr/>
        </p:nvPicPr>
        <p:blipFill>
          <a:blip r:embed="rId3" cstate="print"/>
          <a:stretch>
            <a:fillRect/>
          </a:stretch>
        </p:blipFill>
        <p:spPr>
          <a:xfrm>
            <a:off x="903020" y="2032571"/>
            <a:ext cx="81381" cy="81381"/>
          </a:xfrm>
          <a:prstGeom prst="rect">
            <a:avLst/>
          </a:prstGeom>
        </p:spPr>
      </p:pic>
      <p:pic>
        <p:nvPicPr>
          <p:cNvPr id="8" name="object 8"/>
          <p:cNvPicPr/>
          <p:nvPr/>
        </p:nvPicPr>
        <p:blipFill>
          <a:blip r:embed="rId2" cstate="print"/>
          <a:stretch>
            <a:fillRect/>
          </a:stretch>
        </p:blipFill>
        <p:spPr>
          <a:xfrm>
            <a:off x="526592" y="2265997"/>
            <a:ext cx="101003" cy="101003"/>
          </a:xfrm>
          <a:prstGeom prst="rect">
            <a:avLst/>
          </a:prstGeom>
        </p:spPr>
      </p:pic>
      <p:pic>
        <p:nvPicPr>
          <p:cNvPr id="9" name="object 9"/>
          <p:cNvPicPr/>
          <p:nvPr/>
        </p:nvPicPr>
        <p:blipFill>
          <a:blip r:embed="rId5" cstate="print"/>
          <a:stretch>
            <a:fillRect/>
          </a:stretch>
        </p:blipFill>
        <p:spPr>
          <a:xfrm>
            <a:off x="903020" y="2488069"/>
            <a:ext cx="81381" cy="81381"/>
          </a:xfrm>
          <a:prstGeom prst="rect">
            <a:avLst/>
          </a:prstGeom>
        </p:spPr>
      </p:pic>
      <p:sp>
        <p:nvSpPr>
          <p:cNvPr id="10" name="object 10"/>
          <p:cNvSpPr txBox="1"/>
          <p:nvPr/>
        </p:nvSpPr>
        <p:spPr>
          <a:xfrm>
            <a:off x="704100" y="1059397"/>
            <a:ext cx="3484879" cy="1584152"/>
          </a:xfrm>
          <a:prstGeom prst="rect">
            <a:avLst/>
          </a:prstGeom>
        </p:spPr>
        <p:txBody>
          <a:bodyPr vert="horz" wrap="square" lIns="0" tIns="94615" rIns="0" bIns="0" rtlCol="0">
            <a:spAutoFit/>
          </a:bodyPr>
          <a:lstStyle/>
          <a:p>
            <a:pPr marL="12700">
              <a:lnSpc>
                <a:spcPct val="100000"/>
              </a:lnSpc>
              <a:spcBef>
                <a:spcPts val="745"/>
              </a:spcBef>
            </a:pPr>
            <a:r>
              <a:rPr lang="zh-CN" altLang="en-US" sz="1400" spc="15" dirty="0">
                <a:latin typeface="Arial"/>
                <a:cs typeface="Arial"/>
              </a:rPr>
              <a:t>同化（</a:t>
            </a:r>
            <a:r>
              <a:rPr sz="1400" spc="15" dirty="0">
                <a:latin typeface="Arial"/>
                <a:cs typeface="Arial"/>
              </a:rPr>
              <a:t>Assimilation</a:t>
            </a:r>
            <a:r>
              <a:rPr lang="zh-CN" altLang="en-US" sz="1400" spc="15" dirty="0">
                <a:latin typeface="Arial"/>
                <a:cs typeface="Arial"/>
              </a:rPr>
              <a:t>）</a:t>
            </a:r>
            <a:endParaRPr sz="1400" dirty="0">
              <a:latin typeface="Arial"/>
              <a:cs typeface="Arial"/>
            </a:endParaRPr>
          </a:p>
          <a:p>
            <a:pPr marL="368935" marR="5080">
              <a:lnSpc>
                <a:spcPct val="80000"/>
              </a:lnSpc>
              <a:spcBef>
                <a:spcPts val="600"/>
              </a:spcBef>
            </a:pPr>
            <a:r>
              <a:rPr lang="zh-CN" altLang="en-US" sz="1200" spc="-5" dirty="0">
                <a:latin typeface="Arial"/>
                <a:cs typeface="Arial"/>
              </a:rPr>
              <a:t>发音位置同化：例如英语中的齿龈塞音</a:t>
            </a:r>
            <a:endParaRPr lang="en-US" altLang="zh-CN" sz="1200" spc="-5" dirty="0">
              <a:latin typeface="Arial"/>
              <a:cs typeface="Arial"/>
            </a:endParaRPr>
          </a:p>
          <a:p>
            <a:pPr marL="368935" marR="5080">
              <a:lnSpc>
                <a:spcPct val="80000"/>
              </a:lnSpc>
              <a:spcBef>
                <a:spcPts val="600"/>
              </a:spcBef>
            </a:pPr>
            <a:r>
              <a:rPr lang="zh-CN" altLang="en-US" sz="1200" spc="-5" dirty="0">
                <a:latin typeface="Arial"/>
                <a:cs typeface="Arial"/>
              </a:rPr>
              <a:t>发音方式同化：例如英语中元音在鼻音之后会鼻音化</a:t>
            </a:r>
            <a:endParaRPr lang="en-US" altLang="zh-CN" sz="1200" spc="-5" dirty="0">
              <a:latin typeface="Arial"/>
              <a:cs typeface="Arial"/>
            </a:endParaRPr>
          </a:p>
          <a:p>
            <a:pPr marL="368935" marR="5080">
              <a:lnSpc>
                <a:spcPct val="80000"/>
              </a:lnSpc>
              <a:spcBef>
                <a:spcPts val="600"/>
              </a:spcBef>
            </a:pPr>
            <a:r>
              <a:rPr lang="zh-CN" altLang="en-US" sz="1200" spc="-25" dirty="0">
                <a:solidFill>
                  <a:srgbClr val="FF0000"/>
                </a:solidFill>
                <a:latin typeface="Arial"/>
                <a:cs typeface="Arial"/>
              </a:rPr>
              <a:t>清浊同化</a:t>
            </a:r>
            <a:r>
              <a:rPr lang="zh-CN" altLang="en-US" sz="1200" spc="-25" dirty="0">
                <a:latin typeface="Arial"/>
                <a:cs typeface="Arial"/>
              </a:rPr>
              <a:t>（</a:t>
            </a:r>
            <a:r>
              <a:rPr sz="1200" spc="-25" dirty="0">
                <a:solidFill>
                  <a:srgbClr val="FF0000"/>
                </a:solidFill>
                <a:latin typeface="Arial"/>
                <a:cs typeface="Arial"/>
              </a:rPr>
              <a:t>Voice</a:t>
            </a:r>
            <a:r>
              <a:rPr sz="1200" spc="-10" dirty="0">
                <a:solidFill>
                  <a:srgbClr val="FF0000"/>
                </a:solidFill>
                <a:latin typeface="Arial"/>
                <a:cs typeface="Arial"/>
              </a:rPr>
              <a:t> </a:t>
            </a:r>
            <a:r>
              <a:rPr sz="1200" spc="-5" dirty="0">
                <a:solidFill>
                  <a:srgbClr val="FF0000"/>
                </a:solidFill>
                <a:latin typeface="Arial"/>
                <a:cs typeface="Arial"/>
              </a:rPr>
              <a:t>Assimilation</a:t>
            </a:r>
            <a:r>
              <a:rPr lang="zh-CN" altLang="en-US" sz="1200" spc="-5" dirty="0">
                <a:latin typeface="Arial"/>
                <a:cs typeface="Arial"/>
              </a:rPr>
              <a:t>）</a:t>
            </a:r>
            <a:endParaRPr sz="1200" dirty="0">
              <a:latin typeface="Arial"/>
              <a:cs typeface="Arial"/>
            </a:endParaRPr>
          </a:p>
          <a:p>
            <a:pPr marL="12700">
              <a:lnSpc>
                <a:spcPct val="100000"/>
              </a:lnSpc>
              <a:spcBef>
                <a:spcPts val="330"/>
              </a:spcBef>
            </a:pPr>
            <a:r>
              <a:rPr lang="zh-CN" altLang="en-US" sz="1400" spc="15" dirty="0">
                <a:latin typeface="Arial"/>
                <a:cs typeface="Arial"/>
              </a:rPr>
              <a:t>辅音弱化（</a:t>
            </a:r>
            <a:r>
              <a:rPr sz="1400" spc="15" dirty="0">
                <a:latin typeface="Arial"/>
                <a:cs typeface="Arial"/>
              </a:rPr>
              <a:t>Lenition</a:t>
            </a:r>
            <a:r>
              <a:rPr lang="zh-CN" altLang="en-US" sz="1400" spc="15" dirty="0">
                <a:latin typeface="Arial"/>
                <a:cs typeface="Arial"/>
              </a:rPr>
              <a:t>）</a:t>
            </a:r>
            <a:endParaRPr sz="1400" dirty="0">
              <a:latin typeface="Arial"/>
              <a:cs typeface="Arial"/>
            </a:endParaRPr>
          </a:p>
          <a:p>
            <a:pPr marL="368935">
              <a:lnSpc>
                <a:spcPct val="100000"/>
              </a:lnSpc>
              <a:spcBef>
                <a:spcPts val="114"/>
              </a:spcBef>
            </a:pPr>
            <a:r>
              <a:rPr lang="zh-CN" altLang="en-US" sz="1200" spc="-5" dirty="0">
                <a:latin typeface="Arial"/>
                <a:cs typeface="Arial"/>
              </a:rPr>
              <a:t>西班牙语中爆破音在元音之后的擦音化</a:t>
            </a:r>
            <a:endParaRPr sz="1200" dirty="0">
              <a:latin typeface="Arial"/>
              <a:cs typeface="Arial"/>
            </a:endParaRPr>
          </a:p>
        </p:txBody>
      </p:sp>
    </p:spTree>
  </p:cSld>
  <p:clrMapOvr>
    <a:masterClrMapping/>
  </p:clrMapOvr>
  <p:transition>
    <p:cut/>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42401"/>
          </a:xfrm>
          <a:prstGeom prst="rect">
            <a:avLst/>
          </a:prstGeom>
          <a:solidFill>
            <a:srgbClr val="D6D6EF"/>
          </a:solidFill>
        </p:spPr>
        <p:txBody>
          <a:bodyPr vert="horz" wrap="square" lIns="0" tIns="26670" rIns="0" bIns="0" rtlCol="0">
            <a:spAutoFit/>
          </a:bodyPr>
          <a:lstStyle/>
          <a:p>
            <a:pPr algn="ctr">
              <a:spcBef>
                <a:spcPts val="210"/>
              </a:spcBef>
            </a:pPr>
            <a:r>
              <a:rPr lang="zh-CN" altLang="en-US" spc="5" dirty="0"/>
              <a:t>查莫罗语（</a:t>
            </a:r>
            <a:r>
              <a:rPr lang="en-US" altLang="zh-CN" b="0" dirty="0">
                <a:solidFill>
                  <a:srgbClr val="000000"/>
                </a:solidFill>
                <a:effectLst/>
                <a:latin typeface="Microsoft YaHei" panose="020B0503020204020204" pitchFamily="34" charset="-122"/>
                <a:ea typeface="Microsoft YaHei" panose="020B0503020204020204" pitchFamily="34" charset="-122"/>
              </a:rPr>
              <a:t> Chamorro</a:t>
            </a:r>
            <a:r>
              <a:rPr lang="zh-CN" altLang="en-US" spc="5" dirty="0"/>
              <a:t>）</a:t>
            </a:r>
            <a:endParaRPr spc="5" dirty="0"/>
          </a:p>
        </p:txBody>
      </p:sp>
      <p:graphicFrame>
        <p:nvGraphicFramePr>
          <p:cNvPr id="4" name="object 4"/>
          <p:cNvGraphicFramePr>
            <a:graphicFrameLocks noGrp="1"/>
          </p:cNvGraphicFramePr>
          <p:nvPr/>
        </p:nvGraphicFramePr>
        <p:xfrm>
          <a:off x="1421231" y="810361"/>
          <a:ext cx="3890644" cy="941347"/>
        </p:xfrm>
        <a:graphic>
          <a:graphicData uri="http://schemas.openxmlformats.org/drawingml/2006/table">
            <a:tbl>
              <a:tblPr firstRow="1" bandRow="1">
                <a:tableStyleId>{2D5ABB26-0587-4C30-8999-92F81FD0307C}</a:tableStyleId>
              </a:tblPr>
              <a:tblGrid>
                <a:gridCol w="1657985">
                  <a:extLst>
                    <a:ext uri="{9D8B030D-6E8A-4147-A177-3AD203B41FA5}">
                      <a16:colId xmlns:a16="http://schemas.microsoft.com/office/drawing/2014/main" val="20000"/>
                    </a:ext>
                  </a:extLst>
                </a:gridCol>
                <a:gridCol w="515619">
                  <a:extLst>
                    <a:ext uri="{9D8B030D-6E8A-4147-A177-3AD203B41FA5}">
                      <a16:colId xmlns:a16="http://schemas.microsoft.com/office/drawing/2014/main" val="20001"/>
                    </a:ext>
                  </a:extLst>
                </a:gridCol>
                <a:gridCol w="650875">
                  <a:extLst>
                    <a:ext uri="{9D8B030D-6E8A-4147-A177-3AD203B41FA5}">
                      <a16:colId xmlns:a16="http://schemas.microsoft.com/office/drawing/2014/main" val="20002"/>
                    </a:ext>
                  </a:extLst>
                </a:gridCol>
                <a:gridCol w="1066165">
                  <a:extLst>
                    <a:ext uri="{9D8B030D-6E8A-4147-A177-3AD203B41FA5}">
                      <a16:colId xmlns:a16="http://schemas.microsoft.com/office/drawing/2014/main" val="20003"/>
                    </a:ext>
                  </a:extLst>
                </a:gridCol>
              </a:tblGrid>
              <a:tr h="237657">
                <a:tc>
                  <a:txBody>
                    <a:bodyPr/>
                    <a:lstStyle/>
                    <a:p>
                      <a:pPr>
                        <a:lnSpc>
                          <a:spcPct val="100000"/>
                        </a:lnSpc>
                      </a:pPr>
                      <a:endParaRPr sz="1100">
                        <a:latin typeface="Times New Roman"/>
                        <a:cs typeface="Times New Roman"/>
                      </a:endParaRPr>
                    </a:p>
                  </a:txBody>
                  <a:tcPr marL="0" marR="0" marT="0" marB="0"/>
                </a:tc>
                <a:tc>
                  <a:txBody>
                    <a:bodyPr/>
                    <a:lstStyle/>
                    <a:p>
                      <a:pPr marL="66675">
                        <a:lnSpc>
                          <a:spcPts val="1664"/>
                        </a:lnSpc>
                        <a:spcBef>
                          <a:spcPts val="105"/>
                        </a:spcBef>
                      </a:pPr>
                      <a:r>
                        <a:rPr sz="1400" i="1" spc="10" dirty="0">
                          <a:latin typeface="Arial"/>
                          <a:cs typeface="Arial"/>
                        </a:rPr>
                        <a:t>front</a:t>
                      </a:r>
                      <a:endParaRPr sz="1400">
                        <a:latin typeface="Arial"/>
                        <a:cs typeface="Arial"/>
                      </a:endParaRPr>
                    </a:p>
                  </a:txBody>
                  <a:tcPr marL="0" marR="0" marT="13335" marB="0">
                    <a:lnT w="6350">
                      <a:solidFill>
                        <a:srgbClr val="000000"/>
                      </a:solidFill>
                      <a:prstDash val="solid"/>
                    </a:lnT>
                  </a:tcPr>
                </a:tc>
                <a:tc>
                  <a:txBody>
                    <a:bodyPr/>
                    <a:lstStyle/>
                    <a:p>
                      <a:pPr marL="83820">
                        <a:lnSpc>
                          <a:spcPts val="1664"/>
                        </a:lnSpc>
                        <a:spcBef>
                          <a:spcPts val="105"/>
                        </a:spcBef>
                      </a:pPr>
                      <a:r>
                        <a:rPr sz="1400" i="1" spc="10" dirty="0">
                          <a:latin typeface="Arial"/>
                          <a:cs typeface="Arial"/>
                        </a:rPr>
                        <a:t>back</a:t>
                      </a:r>
                      <a:endParaRPr sz="1400">
                        <a:latin typeface="Arial"/>
                        <a:cs typeface="Arial"/>
                      </a:endParaRPr>
                    </a:p>
                  </a:txBody>
                  <a:tcPr marL="0" marR="0" marT="13335" marB="0">
                    <a:lnR w="6350">
                      <a:solidFill>
                        <a:srgbClr val="000000"/>
                      </a:solidFill>
                      <a:prstDash val="solid"/>
                    </a:lnR>
                    <a:lnT w="6350">
                      <a:solidFill>
                        <a:srgbClr val="000000"/>
                      </a:solidFill>
                      <a:prstDash val="solid"/>
                    </a:lnT>
                  </a:tcPr>
                </a:tc>
                <a:tc>
                  <a:txBody>
                    <a:bodyPr/>
                    <a:lstStyle/>
                    <a:p>
                      <a:pPr>
                        <a:lnSpc>
                          <a:spcPct val="100000"/>
                        </a:lnSpc>
                      </a:pPr>
                      <a:endParaRPr sz="11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0000"/>
                  </a:ext>
                </a:extLst>
              </a:tr>
              <a:tr h="220741">
                <a:tc>
                  <a:txBody>
                    <a:bodyPr/>
                    <a:lstStyle/>
                    <a:p>
                      <a:pPr marR="80010" algn="r">
                        <a:lnSpc>
                          <a:spcPts val="1605"/>
                        </a:lnSpc>
                      </a:pPr>
                      <a:r>
                        <a:rPr sz="1400" i="1" spc="15" dirty="0">
                          <a:latin typeface="Arial"/>
                          <a:cs typeface="Arial"/>
                        </a:rPr>
                        <a:t>high</a:t>
                      </a:r>
                      <a:endParaRPr sz="1400">
                        <a:latin typeface="Arial"/>
                        <a:cs typeface="Arial"/>
                      </a:endParaRPr>
                    </a:p>
                  </a:txBody>
                  <a:tcPr marL="0" marR="0" marT="0" marB="0"/>
                </a:tc>
                <a:tc>
                  <a:txBody>
                    <a:bodyPr/>
                    <a:lstStyle/>
                    <a:p>
                      <a:pPr marL="66675">
                        <a:lnSpc>
                          <a:spcPts val="1605"/>
                        </a:lnSpc>
                      </a:pPr>
                      <a:r>
                        <a:rPr sz="1400" dirty="0">
                          <a:latin typeface="Arial"/>
                          <a:cs typeface="Arial"/>
                        </a:rPr>
                        <a:t>i</a:t>
                      </a:r>
                      <a:endParaRPr sz="1400">
                        <a:latin typeface="Arial"/>
                        <a:cs typeface="Arial"/>
                      </a:endParaRPr>
                    </a:p>
                  </a:txBody>
                  <a:tcPr marL="0" marR="0" marT="0" marB="0"/>
                </a:tc>
                <a:tc>
                  <a:txBody>
                    <a:bodyPr/>
                    <a:lstStyle/>
                    <a:p>
                      <a:pPr marL="83820">
                        <a:lnSpc>
                          <a:spcPts val="1605"/>
                        </a:lnSpc>
                      </a:pPr>
                      <a:r>
                        <a:rPr sz="1400" dirty="0">
                          <a:latin typeface="Arial"/>
                          <a:cs typeface="Arial"/>
                        </a:rPr>
                        <a:t>u</a:t>
                      </a:r>
                      <a:endParaRPr sz="1400">
                        <a:latin typeface="Arial"/>
                        <a:cs typeface="Arial"/>
                      </a:endParaRPr>
                    </a:p>
                  </a:txBody>
                  <a:tcPr marL="0" marR="0" marT="0" marB="0">
                    <a:lnR w="635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0001"/>
                  </a:ext>
                </a:extLst>
              </a:tr>
              <a:tr h="215093">
                <a:tc>
                  <a:txBody>
                    <a:bodyPr/>
                    <a:lstStyle/>
                    <a:p>
                      <a:pPr marR="130810" algn="r">
                        <a:lnSpc>
                          <a:spcPts val="1560"/>
                        </a:lnSpc>
                      </a:pPr>
                      <a:r>
                        <a:rPr sz="1400" i="1" spc="15" dirty="0">
                          <a:latin typeface="Arial"/>
                          <a:cs typeface="Arial"/>
                        </a:rPr>
                        <a:t>mid</a:t>
                      </a:r>
                      <a:endParaRPr sz="1400">
                        <a:latin typeface="Arial"/>
                        <a:cs typeface="Arial"/>
                      </a:endParaRPr>
                    </a:p>
                  </a:txBody>
                  <a:tcPr marL="0" marR="0" marT="0" marB="0"/>
                </a:tc>
                <a:tc>
                  <a:txBody>
                    <a:bodyPr/>
                    <a:lstStyle/>
                    <a:p>
                      <a:pPr marL="66675">
                        <a:lnSpc>
                          <a:spcPts val="1560"/>
                        </a:lnSpc>
                      </a:pPr>
                      <a:r>
                        <a:rPr sz="1400" dirty="0">
                          <a:latin typeface="Arial"/>
                          <a:cs typeface="Arial"/>
                        </a:rPr>
                        <a:t>e</a:t>
                      </a:r>
                      <a:endParaRPr sz="1400">
                        <a:latin typeface="Arial"/>
                        <a:cs typeface="Arial"/>
                      </a:endParaRPr>
                    </a:p>
                  </a:txBody>
                  <a:tcPr marL="0" marR="0" marT="0" marB="0"/>
                </a:tc>
                <a:tc>
                  <a:txBody>
                    <a:bodyPr/>
                    <a:lstStyle/>
                    <a:p>
                      <a:pPr marL="83820">
                        <a:lnSpc>
                          <a:spcPts val="1560"/>
                        </a:lnSpc>
                      </a:pPr>
                      <a:r>
                        <a:rPr sz="1400" dirty="0">
                          <a:latin typeface="Arial"/>
                          <a:cs typeface="Arial"/>
                        </a:rPr>
                        <a:t>o</a:t>
                      </a:r>
                      <a:endParaRPr sz="1400">
                        <a:latin typeface="Arial"/>
                        <a:cs typeface="Arial"/>
                      </a:endParaRPr>
                    </a:p>
                  </a:txBody>
                  <a:tcPr marL="0" marR="0" marT="0" marB="0">
                    <a:lnR w="635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0002"/>
                  </a:ext>
                </a:extLst>
              </a:tr>
              <a:tr h="267856">
                <a:tc>
                  <a:txBody>
                    <a:bodyPr/>
                    <a:lstStyle/>
                    <a:p>
                      <a:pPr marR="153670" algn="r">
                        <a:lnSpc>
                          <a:spcPts val="1560"/>
                        </a:lnSpc>
                      </a:pPr>
                      <a:r>
                        <a:rPr sz="1400" i="1" spc="5" dirty="0">
                          <a:latin typeface="Arial"/>
                          <a:cs typeface="Arial"/>
                        </a:rPr>
                        <a:t>low</a:t>
                      </a:r>
                      <a:endParaRPr sz="1400">
                        <a:latin typeface="Arial"/>
                        <a:cs typeface="Arial"/>
                      </a:endParaRPr>
                    </a:p>
                  </a:txBody>
                  <a:tcPr marL="0" marR="0" marT="0" marB="0"/>
                </a:tc>
                <a:tc>
                  <a:txBody>
                    <a:bodyPr/>
                    <a:lstStyle/>
                    <a:p>
                      <a:pPr marL="66675">
                        <a:lnSpc>
                          <a:spcPts val="1560"/>
                        </a:lnSpc>
                      </a:pPr>
                      <a:r>
                        <a:rPr sz="1400" dirty="0">
                          <a:latin typeface="Arial"/>
                          <a:cs typeface="Arial"/>
                        </a:rPr>
                        <a:t>æ</a:t>
                      </a:r>
                      <a:endParaRPr sz="1400">
                        <a:latin typeface="Arial"/>
                        <a:cs typeface="Arial"/>
                      </a:endParaRPr>
                    </a:p>
                  </a:txBody>
                  <a:tcPr marL="0" marR="0" marT="0" marB="0">
                    <a:lnB w="6350">
                      <a:solidFill>
                        <a:srgbClr val="000000"/>
                      </a:solidFill>
                      <a:prstDash val="solid"/>
                    </a:lnB>
                  </a:tcPr>
                </a:tc>
                <a:tc>
                  <a:txBody>
                    <a:bodyPr/>
                    <a:lstStyle/>
                    <a:p>
                      <a:pPr marL="83820">
                        <a:lnSpc>
                          <a:spcPts val="1560"/>
                        </a:lnSpc>
                      </a:pPr>
                      <a:r>
                        <a:rPr sz="1400" dirty="0">
                          <a:latin typeface="Arial"/>
                          <a:cs typeface="Arial"/>
                        </a:rPr>
                        <a:t>a</a:t>
                      </a:r>
                      <a:endParaRPr sz="1400">
                        <a:latin typeface="Arial"/>
                        <a:cs typeface="Arial"/>
                      </a:endParaRPr>
                    </a:p>
                  </a:txBody>
                  <a:tcPr marL="0" marR="0" marT="0" marB="0">
                    <a:lnR w="6350">
                      <a:solidFill>
                        <a:srgbClr val="000000"/>
                      </a:solidFill>
                      <a:prstDash val="solid"/>
                    </a:lnR>
                    <a:lnB w="635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graphicFrame>
        <p:nvGraphicFramePr>
          <p:cNvPr id="5" name="object 5"/>
          <p:cNvGraphicFramePr>
            <a:graphicFrameLocks noGrp="1"/>
          </p:cNvGraphicFramePr>
          <p:nvPr/>
        </p:nvGraphicFramePr>
        <p:xfrm>
          <a:off x="360006" y="1984527"/>
          <a:ext cx="3890645" cy="1156434"/>
        </p:xfrm>
        <a:graphic>
          <a:graphicData uri="http://schemas.openxmlformats.org/drawingml/2006/table">
            <a:tbl>
              <a:tblPr firstRow="1" bandRow="1">
                <a:tableStyleId>{2D5ABB26-0587-4C30-8999-92F81FD0307C}</a:tableStyleId>
              </a:tblPr>
              <a:tblGrid>
                <a:gridCol w="1657985">
                  <a:extLst>
                    <a:ext uri="{9D8B030D-6E8A-4147-A177-3AD203B41FA5}">
                      <a16:colId xmlns:a16="http://schemas.microsoft.com/office/drawing/2014/main" val="20000"/>
                    </a:ext>
                  </a:extLst>
                </a:gridCol>
                <a:gridCol w="1166495">
                  <a:extLst>
                    <a:ext uri="{9D8B030D-6E8A-4147-A177-3AD203B41FA5}">
                      <a16:colId xmlns:a16="http://schemas.microsoft.com/office/drawing/2014/main" val="20001"/>
                    </a:ext>
                  </a:extLst>
                </a:gridCol>
                <a:gridCol w="1066165">
                  <a:extLst>
                    <a:ext uri="{9D8B030D-6E8A-4147-A177-3AD203B41FA5}">
                      <a16:colId xmlns:a16="http://schemas.microsoft.com/office/drawing/2014/main" val="20002"/>
                    </a:ext>
                  </a:extLst>
                </a:gridCol>
              </a:tblGrid>
              <a:tr h="243299">
                <a:tc>
                  <a:txBody>
                    <a:bodyPr/>
                    <a:lstStyle/>
                    <a:p>
                      <a:pPr marL="167005">
                        <a:lnSpc>
                          <a:spcPct val="100000"/>
                        </a:lnSpc>
                        <a:spcBef>
                          <a:spcPts val="105"/>
                        </a:spcBef>
                        <a:tabLst>
                          <a:tab pos="1014094" algn="l"/>
                        </a:tabLst>
                      </a:pPr>
                      <a:r>
                        <a:rPr sz="1400" spc="-85" dirty="0">
                          <a:latin typeface="Arial"/>
                          <a:cs typeface="Arial"/>
                        </a:rPr>
                        <a:t>[g</a:t>
                      </a:r>
                      <a:r>
                        <a:rPr sz="1400" spc="-85" dirty="0">
                          <a:solidFill>
                            <a:srgbClr val="FF0000"/>
                          </a:solidFill>
                          <a:latin typeface="Arial"/>
                          <a:cs typeface="Arial"/>
                        </a:rPr>
                        <a:t>u</a:t>
                      </a:r>
                      <a:r>
                        <a:rPr sz="1400" spc="-85" dirty="0">
                          <a:latin typeface="Arial"/>
                          <a:cs typeface="Arial"/>
                        </a:rPr>
                        <a:t>m@]	</a:t>
                      </a:r>
                      <a:r>
                        <a:rPr sz="1400" spc="15" dirty="0">
                          <a:latin typeface="Arial"/>
                          <a:cs typeface="Arial"/>
                        </a:rPr>
                        <a:t>‘house’</a:t>
                      </a:r>
                      <a:endParaRPr sz="1400">
                        <a:latin typeface="Arial"/>
                        <a:cs typeface="Arial"/>
                      </a:endParaRPr>
                    </a:p>
                  </a:txBody>
                  <a:tcPr marL="0" marR="0" marT="13335" marB="0">
                    <a:lnL w="6350">
                      <a:solidFill>
                        <a:srgbClr val="000000"/>
                      </a:solidFill>
                      <a:prstDash val="solid"/>
                    </a:lnL>
                    <a:lnT w="6350">
                      <a:solidFill>
                        <a:srgbClr val="000000"/>
                      </a:solidFill>
                      <a:prstDash val="solid"/>
                    </a:lnT>
                  </a:tcPr>
                </a:tc>
                <a:tc>
                  <a:txBody>
                    <a:bodyPr/>
                    <a:lstStyle/>
                    <a:p>
                      <a:pPr marL="236854">
                        <a:lnSpc>
                          <a:spcPct val="100000"/>
                        </a:lnSpc>
                        <a:spcBef>
                          <a:spcPts val="105"/>
                        </a:spcBef>
                      </a:pPr>
                      <a:r>
                        <a:rPr sz="1400" spc="105" dirty="0">
                          <a:latin typeface="Arial"/>
                          <a:cs typeface="Arial"/>
                        </a:rPr>
                        <a:t>[i</a:t>
                      </a:r>
                      <a:r>
                        <a:rPr sz="1400" spc="-10" dirty="0">
                          <a:latin typeface="Arial"/>
                          <a:cs typeface="Arial"/>
                        </a:rPr>
                        <a:t> </a:t>
                      </a:r>
                      <a:r>
                        <a:rPr sz="1400" spc="-110" dirty="0">
                          <a:latin typeface="Arial"/>
                          <a:cs typeface="Arial"/>
                        </a:rPr>
                        <a:t>g</a:t>
                      </a:r>
                      <a:r>
                        <a:rPr sz="1400" spc="-110" dirty="0">
                          <a:solidFill>
                            <a:srgbClr val="FF0000"/>
                          </a:solidFill>
                          <a:latin typeface="Arial"/>
                          <a:cs typeface="Arial"/>
                        </a:rPr>
                        <a:t>i</a:t>
                      </a:r>
                      <a:r>
                        <a:rPr sz="1400" spc="-110" dirty="0">
                          <a:latin typeface="Arial"/>
                          <a:cs typeface="Arial"/>
                        </a:rPr>
                        <a:t>m@]</a:t>
                      </a:r>
                      <a:endParaRPr sz="1400">
                        <a:latin typeface="Arial"/>
                        <a:cs typeface="Arial"/>
                      </a:endParaRPr>
                    </a:p>
                  </a:txBody>
                  <a:tcPr marL="0" marR="0" marT="13335" marB="0">
                    <a:lnT w="6350">
                      <a:solidFill>
                        <a:srgbClr val="000000"/>
                      </a:solidFill>
                      <a:prstDash val="solid"/>
                    </a:lnT>
                  </a:tcPr>
                </a:tc>
                <a:tc>
                  <a:txBody>
                    <a:bodyPr/>
                    <a:lstStyle/>
                    <a:p>
                      <a:pPr marL="17780">
                        <a:lnSpc>
                          <a:spcPct val="100000"/>
                        </a:lnSpc>
                        <a:spcBef>
                          <a:spcPts val="105"/>
                        </a:spcBef>
                      </a:pPr>
                      <a:r>
                        <a:rPr sz="1400" spc="10" dirty="0">
                          <a:latin typeface="Arial"/>
                          <a:cs typeface="Arial"/>
                        </a:rPr>
                        <a:t>‘the</a:t>
                      </a:r>
                      <a:r>
                        <a:rPr sz="1400" spc="-15" dirty="0">
                          <a:latin typeface="Arial"/>
                          <a:cs typeface="Arial"/>
                        </a:rPr>
                        <a:t> </a:t>
                      </a:r>
                      <a:r>
                        <a:rPr sz="1400" spc="15" dirty="0">
                          <a:latin typeface="Arial"/>
                          <a:cs typeface="Arial"/>
                        </a:rPr>
                        <a:t>house’</a:t>
                      </a:r>
                      <a:endParaRPr sz="1400">
                        <a:latin typeface="Arial"/>
                        <a:cs typeface="Arial"/>
                      </a:endParaRPr>
                    </a:p>
                  </a:txBody>
                  <a:tcPr marL="0" marR="0" marT="13335" marB="0">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0"/>
                  </a:ext>
                </a:extLst>
              </a:tr>
              <a:tr h="215093">
                <a:tc>
                  <a:txBody>
                    <a:bodyPr/>
                    <a:lstStyle/>
                    <a:p>
                      <a:pPr marL="167005">
                        <a:lnSpc>
                          <a:spcPts val="1560"/>
                        </a:lnSpc>
                        <a:tabLst>
                          <a:tab pos="1014094" algn="l"/>
                        </a:tabLst>
                      </a:pPr>
                      <a:r>
                        <a:rPr sz="1400" spc="45" dirty="0">
                          <a:latin typeface="Arial"/>
                          <a:cs typeface="Arial"/>
                        </a:rPr>
                        <a:t>[t</a:t>
                      </a:r>
                      <a:r>
                        <a:rPr sz="1400" spc="45" dirty="0">
                          <a:solidFill>
                            <a:srgbClr val="FF0000"/>
                          </a:solidFill>
                          <a:latin typeface="Arial"/>
                          <a:cs typeface="Arial"/>
                        </a:rPr>
                        <a:t>o</a:t>
                      </a:r>
                      <a:r>
                        <a:rPr sz="1400" spc="45" dirty="0">
                          <a:latin typeface="Arial"/>
                          <a:cs typeface="Arial"/>
                        </a:rPr>
                        <a:t>mu]	</a:t>
                      </a:r>
                      <a:r>
                        <a:rPr sz="1400" spc="10" dirty="0">
                          <a:latin typeface="Arial"/>
                          <a:cs typeface="Arial"/>
                        </a:rPr>
                        <a:t>‘knee’</a:t>
                      </a:r>
                      <a:endParaRPr sz="1400">
                        <a:latin typeface="Arial"/>
                        <a:cs typeface="Arial"/>
                      </a:endParaRPr>
                    </a:p>
                  </a:txBody>
                  <a:tcPr marL="0" marR="0" marT="0" marB="0">
                    <a:lnL w="6350">
                      <a:solidFill>
                        <a:srgbClr val="000000"/>
                      </a:solidFill>
                      <a:prstDash val="solid"/>
                    </a:lnL>
                  </a:tcPr>
                </a:tc>
                <a:tc>
                  <a:txBody>
                    <a:bodyPr/>
                    <a:lstStyle/>
                    <a:p>
                      <a:pPr marL="236854">
                        <a:lnSpc>
                          <a:spcPts val="1560"/>
                        </a:lnSpc>
                      </a:pPr>
                      <a:r>
                        <a:rPr sz="1400" spc="105" dirty="0">
                          <a:latin typeface="Arial"/>
                          <a:cs typeface="Arial"/>
                        </a:rPr>
                        <a:t>[i</a:t>
                      </a:r>
                      <a:r>
                        <a:rPr sz="1400" spc="-10" dirty="0">
                          <a:latin typeface="Arial"/>
                          <a:cs typeface="Arial"/>
                        </a:rPr>
                        <a:t> </a:t>
                      </a:r>
                      <a:r>
                        <a:rPr sz="1400" spc="10" dirty="0">
                          <a:latin typeface="Arial"/>
                          <a:cs typeface="Arial"/>
                        </a:rPr>
                        <a:t>t</a:t>
                      </a:r>
                      <a:r>
                        <a:rPr sz="1400" spc="10" dirty="0">
                          <a:solidFill>
                            <a:srgbClr val="FF0000"/>
                          </a:solidFill>
                          <a:latin typeface="Arial"/>
                          <a:cs typeface="Arial"/>
                        </a:rPr>
                        <a:t>e</a:t>
                      </a:r>
                      <a:r>
                        <a:rPr sz="1400" spc="10" dirty="0">
                          <a:latin typeface="Arial"/>
                          <a:cs typeface="Arial"/>
                        </a:rPr>
                        <a:t>mu]</a:t>
                      </a:r>
                      <a:endParaRPr sz="1400">
                        <a:latin typeface="Arial"/>
                        <a:cs typeface="Arial"/>
                      </a:endParaRPr>
                    </a:p>
                  </a:txBody>
                  <a:tcPr marL="0" marR="0" marT="0" marB="0"/>
                </a:tc>
                <a:tc>
                  <a:txBody>
                    <a:bodyPr/>
                    <a:lstStyle/>
                    <a:p>
                      <a:pPr marL="17780">
                        <a:lnSpc>
                          <a:spcPts val="1560"/>
                        </a:lnSpc>
                      </a:pPr>
                      <a:r>
                        <a:rPr sz="1400" spc="10" dirty="0">
                          <a:latin typeface="Arial"/>
                          <a:cs typeface="Arial"/>
                        </a:rPr>
                        <a:t>‘the</a:t>
                      </a:r>
                      <a:r>
                        <a:rPr sz="1400" spc="-10" dirty="0">
                          <a:latin typeface="Arial"/>
                          <a:cs typeface="Arial"/>
                        </a:rPr>
                        <a:t> </a:t>
                      </a:r>
                      <a:r>
                        <a:rPr sz="1400" spc="15" dirty="0">
                          <a:latin typeface="Arial"/>
                          <a:cs typeface="Arial"/>
                        </a:rPr>
                        <a:t>knee’</a:t>
                      </a:r>
                      <a:endParaRPr sz="1400">
                        <a:latin typeface="Arial"/>
                        <a:cs typeface="Arial"/>
                      </a:endParaRPr>
                    </a:p>
                  </a:txBody>
                  <a:tcPr marL="0" marR="0" marT="0" marB="0">
                    <a:lnR w="6350">
                      <a:solidFill>
                        <a:srgbClr val="000000"/>
                      </a:solidFill>
                      <a:prstDash val="solid"/>
                    </a:lnR>
                  </a:tcPr>
                </a:tc>
                <a:extLst>
                  <a:ext uri="{0D108BD9-81ED-4DB2-BD59-A6C34878D82A}">
                    <a16:rowId xmlns:a16="http://schemas.microsoft.com/office/drawing/2014/main" val="10001"/>
                  </a:ext>
                </a:extLst>
              </a:tr>
              <a:tr h="215093">
                <a:tc>
                  <a:txBody>
                    <a:bodyPr/>
                    <a:lstStyle/>
                    <a:p>
                      <a:pPr marL="167005">
                        <a:lnSpc>
                          <a:spcPts val="1560"/>
                        </a:lnSpc>
                        <a:tabLst>
                          <a:tab pos="1014094" algn="l"/>
                        </a:tabLst>
                      </a:pPr>
                      <a:r>
                        <a:rPr sz="1400" spc="20" dirty="0">
                          <a:latin typeface="Arial"/>
                          <a:cs typeface="Arial"/>
                        </a:rPr>
                        <a:t>[l</a:t>
                      </a:r>
                      <a:r>
                        <a:rPr sz="1400" spc="20" dirty="0">
                          <a:solidFill>
                            <a:srgbClr val="FF0000"/>
                          </a:solidFill>
                          <a:latin typeface="Arial"/>
                          <a:cs typeface="Arial"/>
                        </a:rPr>
                        <a:t>a</a:t>
                      </a:r>
                      <a:r>
                        <a:rPr sz="1400" spc="20" dirty="0">
                          <a:latin typeface="Arial"/>
                          <a:cs typeface="Arial"/>
                        </a:rPr>
                        <a:t>hI]	</a:t>
                      </a:r>
                      <a:r>
                        <a:rPr sz="1400" spc="10" dirty="0">
                          <a:latin typeface="Arial"/>
                          <a:cs typeface="Arial"/>
                        </a:rPr>
                        <a:t>‘male’</a:t>
                      </a:r>
                      <a:endParaRPr sz="1400">
                        <a:latin typeface="Arial"/>
                        <a:cs typeface="Arial"/>
                      </a:endParaRPr>
                    </a:p>
                  </a:txBody>
                  <a:tcPr marL="0" marR="0" marT="0" marB="0">
                    <a:lnL w="6350">
                      <a:solidFill>
                        <a:srgbClr val="000000"/>
                      </a:solidFill>
                      <a:prstDash val="solid"/>
                    </a:lnL>
                  </a:tcPr>
                </a:tc>
                <a:tc>
                  <a:txBody>
                    <a:bodyPr/>
                    <a:lstStyle/>
                    <a:p>
                      <a:pPr marL="236854">
                        <a:lnSpc>
                          <a:spcPts val="1560"/>
                        </a:lnSpc>
                      </a:pPr>
                      <a:r>
                        <a:rPr sz="1400" spc="105" dirty="0">
                          <a:latin typeface="Arial"/>
                          <a:cs typeface="Arial"/>
                        </a:rPr>
                        <a:t>[i</a:t>
                      </a:r>
                      <a:r>
                        <a:rPr sz="1400" spc="-10" dirty="0">
                          <a:latin typeface="Arial"/>
                          <a:cs typeface="Arial"/>
                        </a:rPr>
                        <a:t> </a:t>
                      </a:r>
                      <a:r>
                        <a:rPr sz="1400" spc="-25" dirty="0">
                          <a:latin typeface="Arial"/>
                          <a:cs typeface="Arial"/>
                        </a:rPr>
                        <a:t>l</a:t>
                      </a:r>
                      <a:r>
                        <a:rPr sz="1400" spc="-25" dirty="0">
                          <a:solidFill>
                            <a:srgbClr val="FF0000"/>
                          </a:solidFill>
                          <a:latin typeface="Arial"/>
                          <a:cs typeface="Arial"/>
                        </a:rPr>
                        <a:t>æ</a:t>
                      </a:r>
                      <a:r>
                        <a:rPr sz="1400" spc="-25" dirty="0">
                          <a:latin typeface="Arial"/>
                          <a:cs typeface="Arial"/>
                        </a:rPr>
                        <a:t>hI]</a:t>
                      </a:r>
                      <a:endParaRPr sz="1400">
                        <a:latin typeface="Arial"/>
                        <a:cs typeface="Arial"/>
                      </a:endParaRPr>
                    </a:p>
                  </a:txBody>
                  <a:tcPr marL="0" marR="0" marT="0" marB="0"/>
                </a:tc>
                <a:tc>
                  <a:txBody>
                    <a:bodyPr/>
                    <a:lstStyle/>
                    <a:p>
                      <a:pPr marL="17780">
                        <a:lnSpc>
                          <a:spcPts val="1560"/>
                        </a:lnSpc>
                      </a:pPr>
                      <a:r>
                        <a:rPr sz="1400" spc="10" dirty="0">
                          <a:latin typeface="Arial"/>
                          <a:cs typeface="Arial"/>
                        </a:rPr>
                        <a:t>‘the</a:t>
                      </a:r>
                      <a:r>
                        <a:rPr sz="1400" spc="-10" dirty="0">
                          <a:latin typeface="Arial"/>
                          <a:cs typeface="Arial"/>
                        </a:rPr>
                        <a:t> </a:t>
                      </a:r>
                      <a:r>
                        <a:rPr sz="1400" spc="15" dirty="0">
                          <a:latin typeface="Arial"/>
                          <a:cs typeface="Arial"/>
                        </a:rPr>
                        <a:t>male’</a:t>
                      </a:r>
                      <a:endParaRPr sz="1400">
                        <a:latin typeface="Arial"/>
                        <a:cs typeface="Arial"/>
                      </a:endParaRPr>
                    </a:p>
                  </a:txBody>
                  <a:tcPr marL="0" marR="0" marT="0" marB="0">
                    <a:lnR w="6350">
                      <a:solidFill>
                        <a:srgbClr val="000000"/>
                      </a:solidFill>
                      <a:prstDash val="solid"/>
                    </a:lnR>
                  </a:tcPr>
                </a:tc>
                <a:extLst>
                  <a:ext uri="{0D108BD9-81ED-4DB2-BD59-A6C34878D82A}">
                    <a16:rowId xmlns:a16="http://schemas.microsoft.com/office/drawing/2014/main" val="10002"/>
                  </a:ext>
                </a:extLst>
              </a:tr>
              <a:tr h="215093">
                <a:tc>
                  <a:txBody>
                    <a:bodyPr/>
                    <a:lstStyle/>
                    <a:p>
                      <a:pPr marL="167005">
                        <a:lnSpc>
                          <a:spcPts val="1560"/>
                        </a:lnSpc>
                        <a:tabLst>
                          <a:tab pos="1014094" algn="l"/>
                        </a:tabLst>
                      </a:pPr>
                      <a:r>
                        <a:rPr sz="1400" spc="-50" dirty="0">
                          <a:latin typeface="Arial"/>
                          <a:cs typeface="Arial"/>
                        </a:rPr>
                        <a:t>[gwih@n]	</a:t>
                      </a:r>
                      <a:r>
                        <a:rPr sz="1400" spc="10" dirty="0">
                          <a:latin typeface="Arial"/>
                          <a:cs typeface="Arial"/>
                        </a:rPr>
                        <a:t>‘fish’</a:t>
                      </a:r>
                      <a:endParaRPr sz="1400">
                        <a:latin typeface="Arial"/>
                        <a:cs typeface="Arial"/>
                      </a:endParaRPr>
                    </a:p>
                  </a:txBody>
                  <a:tcPr marL="0" marR="0" marT="0" marB="0">
                    <a:lnL w="6350">
                      <a:solidFill>
                        <a:srgbClr val="000000"/>
                      </a:solidFill>
                      <a:prstDash val="solid"/>
                    </a:lnL>
                  </a:tcPr>
                </a:tc>
                <a:tc>
                  <a:txBody>
                    <a:bodyPr/>
                    <a:lstStyle/>
                    <a:p>
                      <a:pPr marL="236854">
                        <a:lnSpc>
                          <a:spcPts val="1560"/>
                        </a:lnSpc>
                      </a:pPr>
                      <a:r>
                        <a:rPr sz="1400" spc="105" dirty="0">
                          <a:latin typeface="Arial"/>
                          <a:cs typeface="Arial"/>
                        </a:rPr>
                        <a:t>[i</a:t>
                      </a:r>
                      <a:r>
                        <a:rPr sz="1400" spc="-20" dirty="0">
                          <a:latin typeface="Arial"/>
                          <a:cs typeface="Arial"/>
                        </a:rPr>
                        <a:t> </a:t>
                      </a:r>
                      <a:r>
                        <a:rPr sz="1400" spc="-80" dirty="0">
                          <a:latin typeface="Arial"/>
                          <a:cs typeface="Arial"/>
                        </a:rPr>
                        <a:t>gwih@n]</a:t>
                      </a:r>
                      <a:endParaRPr sz="1400">
                        <a:latin typeface="Arial"/>
                        <a:cs typeface="Arial"/>
                      </a:endParaRPr>
                    </a:p>
                  </a:txBody>
                  <a:tcPr marL="0" marR="0" marT="0" marB="0"/>
                </a:tc>
                <a:tc>
                  <a:txBody>
                    <a:bodyPr/>
                    <a:lstStyle/>
                    <a:p>
                      <a:pPr marL="17780">
                        <a:lnSpc>
                          <a:spcPts val="1560"/>
                        </a:lnSpc>
                      </a:pPr>
                      <a:r>
                        <a:rPr sz="1400" spc="10" dirty="0">
                          <a:latin typeface="Arial"/>
                          <a:cs typeface="Arial"/>
                        </a:rPr>
                        <a:t>‘the</a:t>
                      </a:r>
                      <a:r>
                        <a:rPr sz="1400" spc="-5" dirty="0">
                          <a:latin typeface="Arial"/>
                          <a:cs typeface="Arial"/>
                        </a:rPr>
                        <a:t> </a:t>
                      </a:r>
                      <a:r>
                        <a:rPr sz="1400" spc="10" dirty="0">
                          <a:latin typeface="Arial"/>
                          <a:cs typeface="Arial"/>
                        </a:rPr>
                        <a:t>fish’</a:t>
                      </a:r>
                      <a:endParaRPr sz="1400">
                        <a:latin typeface="Arial"/>
                        <a:cs typeface="Arial"/>
                      </a:endParaRPr>
                    </a:p>
                  </a:txBody>
                  <a:tcPr marL="0" marR="0" marT="0" marB="0">
                    <a:lnR w="6350">
                      <a:solidFill>
                        <a:srgbClr val="000000"/>
                      </a:solidFill>
                      <a:prstDash val="solid"/>
                    </a:lnR>
                  </a:tcPr>
                </a:tc>
                <a:extLst>
                  <a:ext uri="{0D108BD9-81ED-4DB2-BD59-A6C34878D82A}">
                    <a16:rowId xmlns:a16="http://schemas.microsoft.com/office/drawing/2014/main" val="10003"/>
                  </a:ext>
                </a:extLst>
              </a:tr>
              <a:tr h="267856">
                <a:tc>
                  <a:txBody>
                    <a:bodyPr/>
                    <a:lstStyle/>
                    <a:p>
                      <a:pPr marL="167005">
                        <a:lnSpc>
                          <a:spcPts val="1560"/>
                        </a:lnSpc>
                        <a:tabLst>
                          <a:tab pos="1014094" algn="l"/>
                        </a:tabLst>
                      </a:pPr>
                      <a:r>
                        <a:rPr sz="1400" spc="30" dirty="0">
                          <a:latin typeface="Arial"/>
                          <a:cs typeface="Arial"/>
                        </a:rPr>
                        <a:t>[pecu]	</a:t>
                      </a:r>
                      <a:r>
                        <a:rPr sz="1400" spc="10" dirty="0">
                          <a:latin typeface="Arial"/>
                          <a:cs typeface="Arial"/>
                        </a:rPr>
                        <a:t>‘chest’</a:t>
                      </a:r>
                      <a:endParaRPr sz="1400">
                        <a:latin typeface="Arial"/>
                        <a:cs typeface="Arial"/>
                      </a:endParaRPr>
                    </a:p>
                  </a:txBody>
                  <a:tcPr marL="0" marR="0" marT="0" marB="0">
                    <a:lnL w="6350">
                      <a:solidFill>
                        <a:srgbClr val="000000"/>
                      </a:solidFill>
                      <a:prstDash val="solid"/>
                    </a:lnL>
                    <a:lnB w="6350">
                      <a:solidFill>
                        <a:srgbClr val="000000"/>
                      </a:solidFill>
                      <a:prstDash val="solid"/>
                    </a:lnB>
                  </a:tcPr>
                </a:tc>
                <a:tc>
                  <a:txBody>
                    <a:bodyPr/>
                    <a:lstStyle/>
                    <a:p>
                      <a:pPr marL="236854">
                        <a:lnSpc>
                          <a:spcPts val="1560"/>
                        </a:lnSpc>
                      </a:pPr>
                      <a:r>
                        <a:rPr sz="1400" spc="105" dirty="0">
                          <a:latin typeface="Arial"/>
                          <a:cs typeface="Arial"/>
                        </a:rPr>
                        <a:t>[i</a:t>
                      </a:r>
                      <a:r>
                        <a:rPr sz="1400" spc="-10" dirty="0">
                          <a:latin typeface="Arial"/>
                          <a:cs typeface="Arial"/>
                        </a:rPr>
                        <a:t> </a:t>
                      </a:r>
                      <a:r>
                        <a:rPr sz="1400" spc="5" dirty="0">
                          <a:latin typeface="Arial"/>
                          <a:cs typeface="Arial"/>
                        </a:rPr>
                        <a:t>pecu]</a:t>
                      </a:r>
                      <a:endParaRPr sz="1400">
                        <a:latin typeface="Arial"/>
                        <a:cs typeface="Arial"/>
                      </a:endParaRPr>
                    </a:p>
                  </a:txBody>
                  <a:tcPr marL="0" marR="0" marT="0" marB="0">
                    <a:lnB w="6350">
                      <a:solidFill>
                        <a:srgbClr val="000000"/>
                      </a:solidFill>
                      <a:prstDash val="solid"/>
                    </a:lnB>
                  </a:tcPr>
                </a:tc>
                <a:tc>
                  <a:txBody>
                    <a:bodyPr/>
                    <a:lstStyle/>
                    <a:p>
                      <a:pPr marL="17780">
                        <a:lnSpc>
                          <a:spcPts val="1560"/>
                        </a:lnSpc>
                      </a:pPr>
                      <a:r>
                        <a:rPr sz="1400" spc="10" dirty="0">
                          <a:latin typeface="Arial"/>
                          <a:cs typeface="Arial"/>
                        </a:rPr>
                        <a:t>‘the</a:t>
                      </a:r>
                      <a:r>
                        <a:rPr sz="1400" spc="-10" dirty="0">
                          <a:latin typeface="Arial"/>
                          <a:cs typeface="Arial"/>
                        </a:rPr>
                        <a:t> </a:t>
                      </a:r>
                      <a:r>
                        <a:rPr sz="1400" spc="10" dirty="0">
                          <a:latin typeface="Arial"/>
                          <a:cs typeface="Arial"/>
                        </a:rPr>
                        <a:t>chest’</a:t>
                      </a:r>
                      <a:endParaRPr sz="1400">
                        <a:latin typeface="Arial"/>
                        <a:cs typeface="Arial"/>
                      </a:endParaRPr>
                    </a:p>
                  </a:txBody>
                  <a:tcPr marL="0" marR="0" marT="0" marB="0">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4"/>
                  </a:ext>
                </a:extLst>
              </a:tr>
            </a:tbl>
          </a:graphicData>
        </a:graphic>
      </p:graphicFrame>
      <p:pic>
        <p:nvPicPr>
          <p:cNvPr id="7" name="图片 6">
            <a:extLst>
              <a:ext uri="{FF2B5EF4-FFF2-40B4-BE49-F238E27FC236}">
                <a16:creationId xmlns:a16="http://schemas.microsoft.com/office/drawing/2014/main" id="{3837F0FA-8FF2-C86A-8A7B-E274E21E4E95}"/>
              </a:ext>
            </a:extLst>
          </p:cNvPr>
          <p:cNvPicPr>
            <a:picLocks noChangeAspect="1"/>
          </p:cNvPicPr>
          <p:nvPr/>
        </p:nvPicPr>
        <p:blipFill>
          <a:blip r:embed="rId2"/>
          <a:stretch>
            <a:fillRect/>
          </a:stretch>
        </p:blipFill>
        <p:spPr>
          <a:xfrm>
            <a:off x="275272" y="652051"/>
            <a:ext cx="4057650" cy="2519125"/>
          </a:xfrm>
          <a:prstGeom prst="rect">
            <a:avLst/>
          </a:prstGeom>
        </p:spPr>
      </p:pic>
    </p:spTree>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5" dirty="0"/>
              <a:t>查莫罗语</a:t>
            </a:r>
            <a:endParaRPr spc="5" dirty="0"/>
          </a:p>
        </p:txBody>
      </p:sp>
      <p:sp>
        <p:nvSpPr>
          <p:cNvPr id="4" name="object 4"/>
          <p:cNvSpPr txBox="1"/>
          <p:nvPr/>
        </p:nvSpPr>
        <p:spPr>
          <a:xfrm>
            <a:off x="321894" y="1413893"/>
            <a:ext cx="2137410" cy="607695"/>
          </a:xfrm>
          <a:prstGeom prst="rect">
            <a:avLst/>
          </a:prstGeom>
        </p:spPr>
        <p:txBody>
          <a:bodyPr vert="horz" wrap="square" lIns="0" tIns="89535" rIns="0" bIns="0" rtlCol="0">
            <a:spAutoFit/>
          </a:bodyPr>
          <a:lstStyle/>
          <a:p>
            <a:pPr marL="38100">
              <a:lnSpc>
                <a:spcPct val="100000"/>
              </a:lnSpc>
              <a:spcBef>
                <a:spcPts val="705"/>
              </a:spcBef>
            </a:pPr>
            <a:r>
              <a:rPr lang="zh-CN" altLang="en-US" sz="1400" spc="15" dirty="0">
                <a:latin typeface="Arial"/>
                <a:cs typeface="Arial"/>
              </a:rPr>
              <a:t>音位规则：</a:t>
            </a:r>
            <a:endParaRPr sz="1400" dirty="0">
              <a:latin typeface="Arial"/>
              <a:cs typeface="Arial"/>
            </a:endParaRPr>
          </a:p>
          <a:p>
            <a:pPr marL="38100">
              <a:lnSpc>
                <a:spcPct val="100000"/>
              </a:lnSpc>
              <a:spcBef>
                <a:spcPts val="610"/>
              </a:spcBef>
              <a:tabLst>
                <a:tab pos="2098675" algn="l"/>
              </a:tabLst>
            </a:pPr>
            <a:r>
              <a:rPr sz="1400" b="1" spc="20" dirty="0">
                <a:latin typeface="Arial"/>
                <a:cs typeface="Arial"/>
              </a:rPr>
              <a:t>V </a:t>
            </a:r>
            <a:r>
              <a:rPr sz="1400" i="1" spc="45" dirty="0">
                <a:latin typeface="Arial"/>
                <a:cs typeface="Arial"/>
              </a:rPr>
              <a:t>−→</a:t>
            </a:r>
            <a:r>
              <a:rPr sz="1400" spc="10" dirty="0">
                <a:latin typeface="Arial"/>
                <a:cs typeface="Arial"/>
              </a:rPr>
              <a:t>front</a:t>
            </a:r>
            <a:r>
              <a:rPr sz="1400" spc="10" dirty="0">
                <a:latin typeface="Impact"/>
                <a:cs typeface="Impact"/>
              </a:rPr>
              <a:t>]  </a:t>
            </a:r>
            <a:r>
              <a:rPr sz="1400" spc="5" dirty="0">
                <a:latin typeface="Arial"/>
                <a:cs typeface="Arial"/>
              </a:rPr>
              <a:t>/</a:t>
            </a:r>
            <a:r>
              <a:rPr sz="1400" spc="-220" dirty="0">
                <a:latin typeface="Arial"/>
                <a:cs typeface="Arial"/>
              </a:rPr>
              <a:t> </a:t>
            </a:r>
            <a:r>
              <a:rPr sz="1400" b="1" spc="10" dirty="0">
                <a:latin typeface="Arial"/>
                <a:cs typeface="Arial"/>
              </a:rPr>
              <a:t>V</a:t>
            </a:r>
            <a:r>
              <a:rPr sz="1500" spc="15" baseline="-13888" dirty="0">
                <a:latin typeface="Arial"/>
                <a:cs typeface="Arial"/>
              </a:rPr>
              <a:t>[</a:t>
            </a:r>
            <a:r>
              <a:rPr sz="1500" spc="15" baseline="-13888" dirty="0">
                <a:latin typeface="Times New Roman"/>
                <a:cs typeface="Times New Roman"/>
              </a:rPr>
              <a:t>front</a:t>
            </a:r>
            <a:r>
              <a:rPr sz="1500" spc="15" baseline="-13888" dirty="0">
                <a:latin typeface="Arial"/>
                <a:cs typeface="Arial"/>
              </a:rPr>
              <a:t>]</a:t>
            </a:r>
            <a:r>
              <a:rPr sz="1400" spc="10" dirty="0">
                <a:latin typeface="Arial"/>
                <a:cs typeface="Arial"/>
              </a:rPr>
              <a:t>(</a:t>
            </a:r>
            <a:r>
              <a:rPr sz="1400" b="1" spc="10" dirty="0">
                <a:latin typeface="Arial"/>
                <a:cs typeface="Arial"/>
              </a:rPr>
              <a:t>C</a:t>
            </a:r>
            <a:r>
              <a:rPr sz="1400" spc="10" dirty="0">
                <a:latin typeface="Arial"/>
                <a:cs typeface="Arial"/>
              </a:rPr>
              <a:t>)</a:t>
            </a:r>
            <a:r>
              <a:rPr sz="1400" u="sng" spc="10" dirty="0">
                <a:uFill>
                  <a:solidFill>
                    <a:srgbClr val="000000"/>
                  </a:solidFill>
                </a:uFill>
                <a:latin typeface="Times New Roman"/>
                <a:cs typeface="Times New Roman"/>
              </a:rPr>
              <a:t> 	</a:t>
            </a:r>
            <a:endParaRPr sz="1400" dirty="0">
              <a:latin typeface="Times New Roman"/>
              <a:cs typeface="Times New Roman"/>
            </a:endParaRPr>
          </a:p>
        </p:txBody>
      </p:sp>
      <p:pic>
        <p:nvPicPr>
          <p:cNvPr id="6" name="图片 5">
            <a:extLst>
              <a:ext uri="{FF2B5EF4-FFF2-40B4-BE49-F238E27FC236}">
                <a16:creationId xmlns:a16="http://schemas.microsoft.com/office/drawing/2014/main" id="{86959E74-7EFF-A908-39AF-277881B8CF9E}"/>
              </a:ext>
            </a:extLst>
          </p:cNvPr>
          <p:cNvPicPr>
            <a:picLocks noChangeAspect="1"/>
          </p:cNvPicPr>
          <p:nvPr/>
        </p:nvPicPr>
        <p:blipFill>
          <a:blip r:embed="rId2"/>
          <a:stretch>
            <a:fillRect/>
          </a:stretch>
        </p:blipFill>
        <p:spPr>
          <a:xfrm>
            <a:off x="292176" y="1777727"/>
            <a:ext cx="2622474" cy="437079"/>
          </a:xfrm>
          <a:prstGeom prst="rect">
            <a:avLst/>
          </a:prstGeom>
        </p:spPr>
      </p:pic>
    </p:spTree>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10" dirty="0"/>
              <a:t>元音和谐（</a:t>
            </a:r>
            <a:r>
              <a:rPr lang="en-US" altLang="zh-CN" spc="10" dirty="0"/>
              <a:t>Vowel</a:t>
            </a:r>
            <a:r>
              <a:rPr lang="zh-CN" altLang="en-US" spc="10" dirty="0"/>
              <a:t> </a:t>
            </a:r>
            <a:r>
              <a:rPr lang="en-US" altLang="zh-CN" spc="10" dirty="0"/>
              <a:t>Harmony</a:t>
            </a:r>
            <a:r>
              <a:rPr lang="zh-CN" altLang="en-US" spc="10" dirty="0"/>
              <a:t>）</a:t>
            </a:r>
            <a:endParaRPr spc="10" dirty="0"/>
          </a:p>
        </p:txBody>
      </p:sp>
      <p:pic>
        <p:nvPicPr>
          <p:cNvPr id="4" name="object 4"/>
          <p:cNvPicPr/>
          <p:nvPr/>
        </p:nvPicPr>
        <p:blipFill>
          <a:blip r:embed="rId2" cstate="print"/>
          <a:stretch>
            <a:fillRect/>
          </a:stretch>
        </p:blipFill>
        <p:spPr>
          <a:xfrm>
            <a:off x="526592" y="1286916"/>
            <a:ext cx="101003" cy="101003"/>
          </a:xfrm>
          <a:prstGeom prst="rect">
            <a:avLst/>
          </a:prstGeom>
        </p:spPr>
      </p:pic>
      <p:sp>
        <p:nvSpPr>
          <p:cNvPr id="5" name="object 5"/>
          <p:cNvSpPr txBox="1"/>
          <p:nvPr/>
        </p:nvSpPr>
        <p:spPr>
          <a:xfrm>
            <a:off x="704100" y="1085230"/>
            <a:ext cx="3501390" cy="1211935"/>
          </a:xfrm>
          <a:prstGeom prst="rect">
            <a:avLst/>
          </a:prstGeom>
        </p:spPr>
        <p:txBody>
          <a:bodyPr vert="horz" wrap="square" lIns="0" tIns="127000" rIns="0" bIns="0" rtlCol="0">
            <a:spAutoFit/>
          </a:bodyPr>
          <a:lstStyle/>
          <a:p>
            <a:pPr marL="12700">
              <a:lnSpc>
                <a:spcPct val="100000"/>
              </a:lnSpc>
              <a:spcBef>
                <a:spcPts val="1000"/>
              </a:spcBef>
            </a:pPr>
            <a:r>
              <a:rPr lang="zh-CN" altLang="en-US" sz="1400" spc="15" dirty="0">
                <a:latin typeface="Arial"/>
                <a:cs typeface="Arial"/>
              </a:rPr>
              <a:t>这是另一种同化现象</a:t>
            </a:r>
            <a:endParaRPr sz="1400" dirty="0">
              <a:latin typeface="Arial"/>
              <a:cs typeface="Arial"/>
            </a:endParaRPr>
          </a:p>
          <a:p>
            <a:pPr marL="12700" marR="5080">
              <a:lnSpc>
                <a:spcPct val="100800"/>
              </a:lnSpc>
              <a:spcBef>
                <a:spcPts val="900"/>
              </a:spcBef>
            </a:pPr>
            <a:r>
              <a:rPr lang="zh-CN" altLang="en-US" sz="1400" spc="15" dirty="0">
                <a:latin typeface="Arial"/>
                <a:cs typeface="Arial"/>
              </a:rPr>
              <a:t>远距离发生的同化被称为</a:t>
            </a:r>
            <a:r>
              <a:rPr lang="zh-CN" altLang="en-US" sz="1400" b="1" spc="15" dirty="0">
                <a:latin typeface="Arial"/>
                <a:cs typeface="Arial"/>
              </a:rPr>
              <a:t>和谐</a:t>
            </a:r>
            <a:r>
              <a:rPr lang="zh-CN" altLang="en-US" sz="1400" spc="15" dirty="0">
                <a:latin typeface="Arial"/>
                <a:cs typeface="Arial"/>
              </a:rPr>
              <a:t>（</a:t>
            </a:r>
            <a:r>
              <a:rPr lang="en-US" altLang="zh-CN" sz="1400" b="1" spc="15" dirty="0">
                <a:latin typeface="Arial"/>
                <a:cs typeface="Arial"/>
              </a:rPr>
              <a:t>harmony</a:t>
            </a:r>
            <a:r>
              <a:rPr lang="zh-CN" altLang="en-US" sz="1400" spc="15" dirty="0">
                <a:latin typeface="Arial"/>
                <a:cs typeface="Arial"/>
              </a:rPr>
              <a:t>）</a:t>
            </a:r>
            <a:endParaRPr lang="en-US" altLang="zh-CN" sz="1400" spc="15" dirty="0">
              <a:latin typeface="Arial"/>
              <a:cs typeface="Arial"/>
            </a:endParaRPr>
          </a:p>
          <a:p>
            <a:pPr marL="12700" marR="5080">
              <a:lnSpc>
                <a:spcPct val="100800"/>
              </a:lnSpc>
              <a:spcBef>
                <a:spcPts val="900"/>
              </a:spcBef>
            </a:pPr>
            <a:r>
              <a:rPr lang="zh-CN" altLang="en-US" sz="1400" spc="15" dirty="0">
                <a:latin typeface="Arial"/>
                <a:cs typeface="Arial"/>
              </a:rPr>
              <a:t>值得注意的是，这是一种</a:t>
            </a:r>
            <a:r>
              <a:rPr lang="zh-CN" altLang="en-US" sz="1400" b="1" spc="15" dirty="0">
                <a:latin typeface="Arial"/>
                <a:cs typeface="Arial"/>
              </a:rPr>
              <a:t>元音和谐</a:t>
            </a:r>
            <a:r>
              <a:rPr lang="zh-CN" altLang="en-US" sz="1400" spc="15" dirty="0">
                <a:latin typeface="Arial"/>
                <a:cs typeface="Arial"/>
              </a:rPr>
              <a:t>（</a:t>
            </a:r>
            <a:r>
              <a:rPr sz="1400" b="1" spc="5" dirty="0">
                <a:latin typeface="Arial"/>
                <a:cs typeface="Arial"/>
              </a:rPr>
              <a:t>vowel  </a:t>
            </a:r>
            <a:r>
              <a:rPr sz="1400" b="1" spc="15" dirty="0">
                <a:latin typeface="Arial"/>
                <a:cs typeface="Arial"/>
              </a:rPr>
              <a:t>harmony</a:t>
            </a:r>
            <a:r>
              <a:rPr lang="zh-CN" altLang="en-US" sz="1400" spc="15" dirty="0">
                <a:latin typeface="Arial"/>
                <a:cs typeface="Arial"/>
              </a:rPr>
              <a:t>）</a:t>
            </a:r>
            <a:endParaRPr sz="1400" dirty="0">
              <a:latin typeface="Arial"/>
              <a:cs typeface="Arial"/>
            </a:endParaRPr>
          </a:p>
        </p:txBody>
      </p:sp>
      <p:pic>
        <p:nvPicPr>
          <p:cNvPr id="6" name="object 6"/>
          <p:cNvPicPr/>
          <p:nvPr/>
        </p:nvPicPr>
        <p:blipFill>
          <a:blip r:embed="rId2" cstate="print"/>
          <a:stretch>
            <a:fillRect/>
          </a:stretch>
        </p:blipFill>
        <p:spPr>
          <a:xfrm>
            <a:off x="526592" y="1615884"/>
            <a:ext cx="101003" cy="101003"/>
          </a:xfrm>
          <a:prstGeom prst="rect">
            <a:avLst/>
          </a:prstGeom>
        </p:spPr>
      </p:pic>
      <p:pic>
        <p:nvPicPr>
          <p:cNvPr id="7" name="object 7"/>
          <p:cNvPicPr/>
          <p:nvPr/>
        </p:nvPicPr>
        <p:blipFill>
          <a:blip r:embed="rId2" cstate="print"/>
          <a:stretch>
            <a:fillRect/>
          </a:stretch>
        </p:blipFill>
        <p:spPr>
          <a:xfrm>
            <a:off x="526592" y="1910244"/>
            <a:ext cx="101003" cy="101003"/>
          </a:xfrm>
          <a:prstGeom prst="rect">
            <a:avLst/>
          </a:prstGeom>
        </p:spPr>
      </p:pic>
    </p:spTree>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ja-JP" altLang="en-US" spc="5">
                <a:latin typeface="SimSun" panose="02010600030101010101" pitchFamily="2" charset="-122"/>
                <a:ea typeface="SimSun" panose="02010600030101010101" pitchFamily="2" charset="-122"/>
              </a:rPr>
              <a:t>加拿大法语</a:t>
            </a:r>
            <a:endParaRPr spc="-10" dirty="0">
              <a:latin typeface="SimSun" panose="02010600030101010101" pitchFamily="2" charset="-122"/>
              <a:ea typeface="SimSun" panose="02010600030101010101" pitchFamily="2" charset="-122"/>
            </a:endParaRPr>
          </a:p>
        </p:txBody>
      </p:sp>
      <p:graphicFrame>
        <p:nvGraphicFramePr>
          <p:cNvPr id="4" name="object 4"/>
          <p:cNvGraphicFramePr>
            <a:graphicFrameLocks noGrp="1"/>
          </p:cNvGraphicFramePr>
          <p:nvPr/>
        </p:nvGraphicFramePr>
        <p:xfrm>
          <a:off x="460184" y="916482"/>
          <a:ext cx="3683000" cy="1156434"/>
        </p:xfrm>
        <a:graphic>
          <a:graphicData uri="http://schemas.openxmlformats.org/drawingml/2006/table">
            <a:tbl>
              <a:tblPr firstRow="1" bandRow="1">
                <a:tableStyleId>{2D5ABB26-0587-4C30-8999-92F81FD0307C}</a:tableStyleId>
              </a:tblPr>
              <a:tblGrid>
                <a:gridCol w="800735">
                  <a:extLst>
                    <a:ext uri="{9D8B030D-6E8A-4147-A177-3AD203B41FA5}">
                      <a16:colId xmlns:a16="http://schemas.microsoft.com/office/drawing/2014/main" val="20000"/>
                    </a:ext>
                  </a:extLst>
                </a:gridCol>
                <a:gridCol w="815340">
                  <a:extLst>
                    <a:ext uri="{9D8B030D-6E8A-4147-A177-3AD203B41FA5}">
                      <a16:colId xmlns:a16="http://schemas.microsoft.com/office/drawing/2014/main" val="20001"/>
                    </a:ext>
                  </a:extLst>
                </a:gridCol>
                <a:gridCol w="2066925">
                  <a:extLst>
                    <a:ext uri="{9D8B030D-6E8A-4147-A177-3AD203B41FA5}">
                      <a16:colId xmlns:a16="http://schemas.microsoft.com/office/drawing/2014/main" val="20002"/>
                    </a:ext>
                  </a:extLst>
                </a:gridCol>
              </a:tblGrid>
              <a:tr h="243299">
                <a:tc>
                  <a:txBody>
                    <a:bodyPr/>
                    <a:lstStyle/>
                    <a:p>
                      <a:pPr marL="167005">
                        <a:lnSpc>
                          <a:spcPct val="100000"/>
                        </a:lnSpc>
                        <a:spcBef>
                          <a:spcPts val="105"/>
                        </a:spcBef>
                      </a:pPr>
                      <a:r>
                        <a:rPr sz="1400" spc="65" dirty="0">
                          <a:latin typeface="Arial"/>
                          <a:cs typeface="Arial"/>
                        </a:rPr>
                        <a:t>[tu]</a:t>
                      </a:r>
                      <a:endParaRPr sz="1400">
                        <a:latin typeface="Arial"/>
                        <a:cs typeface="Arial"/>
                      </a:endParaRPr>
                    </a:p>
                  </a:txBody>
                  <a:tcPr marL="0" marR="0" marT="13335" marB="0">
                    <a:lnL w="6350">
                      <a:solidFill>
                        <a:srgbClr val="000000"/>
                      </a:solidFill>
                      <a:prstDash val="solid"/>
                    </a:lnL>
                    <a:lnT w="6350">
                      <a:solidFill>
                        <a:srgbClr val="000000"/>
                      </a:solidFill>
                      <a:prstDash val="solid"/>
                    </a:lnT>
                  </a:tcPr>
                </a:tc>
                <a:tc>
                  <a:txBody>
                    <a:bodyPr/>
                    <a:lstStyle/>
                    <a:p>
                      <a:pPr marL="75565">
                        <a:lnSpc>
                          <a:spcPct val="100000"/>
                        </a:lnSpc>
                        <a:spcBef>
                          <a:spcPts val="105"/>
                        </a:spcBef>
                      </a:pPr>
                      <a:r>
                        <a:rPr sz="1400" spc="5" dirty="0">
                          <a:latin typeface="Arial"/>
                          <a:cs typeface="Arial"/>
                        </a:rPr>
                        <a:t>‘you’</a:t>
                      </a:r>
                      <a:endParaRPr sz="1400">
                        <a:latin typeface="Arial"/>
                        <a:cs typeface="Arial"/>
                      </a:endParaRPr>
                    </a:p>
                  </a:txBody>
                  <a:tcPr marL="0" marR="0" marT="13335" marB="0">
                    <a:lnT w="6350">
                      <a:solidFill>
                        <a:srgbClr val="000000"/>
                      </a:solidFill>
                      <a:prstDash val="solid"/>
                    </a:lnT>
                  </a:tcPr>
                </a:tc>
                <a:tc>
                  <a:txBody>
                    <a:bodyPr/>
                    <a:lstStyle/>
                    <a:p>
                      <a:pPr marL="151765">
                        <a:lnSpc>
                          <a:spcPct val="100000"/>
                        </a:lnSpc>
                        <a:spcBef>
                          <a:spcPts val="105"/>
                        </a:spcBef>
                        <a:tabLst>
                          <a:tab pos="1113155" algn="l"/>
                        </a:tabLst>
                      </a:pPr>
                      <a:r>
                        <a:rPr sz="1400" spc="15" dirty="0">
                          <a:latin typeface="Arial"/>
                          <a:cs typeface="Arial"/>
                        </a:rPr>
                        <a:t>[telegram]	</a:t>
                      </a:r>
                      <a:r>
                        <a:rPr sz="1400" spc="10" dirty="0">
                          <a:latin typeface="Arial"/>
                          <a:cs typeface="Arial"/>
                        </a:rPr>
                        <a:t>‘telegram’</a:t>
                      </a:r>
                      <a:endParaRPr sz="1400">
                        <a:latin typeface="Arial"/>
                        <a:cs typeface="Arial"/>
                      </a:endParaRPr>
                    </a:p>
                  </a:txBody>
                  <a:tcPr marL="0" marR="0" marT="13335" marB="0">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0"/>
                  </a:ext>
                </a:extLst>
              </a:tr>
              <a:tr h="215093">
                <a:tc>
                  <a:txBody>
                    <a:bodyPr/>
                    <a:lstStyle/>
                    <a:p>
                      <a:pPr marL="167005">
                        <a:lnSpc>
                          <a:spcPts val="1560"/>
                        </a:lnSpc>
                      </a:pPr>
                      <a:r>
                        <a:rPr sz="1400" spc="25" dirty="0">
                          <a:latin typeface="Arial"/>
                          <a:cs typeface="Arial"/>
                        </a:rPr>
                        <a:t>[abuc</a:t>
                      </a:r>
                      <a:r>
                        <a:rPr sz="1400" spc="25" dirty="0">
                          <a:solidFill>
                            <a:srgbClr val="FF0000"/>
                          </a:solidFill>
                          <a:latin typeface="Arial"/>
                          <a:cs typeface="Arial"/>
                        </a:rPr>
                        <a:t>i</a:t>
                      </a:r>
                      <a:r>
                        <a:rPr sz="1400" spc="25" dirty="0">
                          <a:latin typeface="Arial"/>
                          <a:cs typeface="Arial"/>
                        </a:rPr>
                        <a:t>]</a:t>
                      </a:r>
                      <a:endParaRPr sz="1400">
                        <a:latin typeface="Arial"/>
                        <a:cs typeface="Arial"/>
                      </a:endParaRPr>
                    </a:p>
                  </a:txBody>
                  <a:tcPr marL="0" marR="0" marT="0" marB="0">
                    <a:lnL w="6350">
                      <a:solidFill>
                        <a:srgbClr val="000000"/>
                      </a:solidFill>
                      <a:prstDash val="solid"/>
                    </a:lnL>
                  </a:tcPr>
                </a:tc>
                <a:tc>
                  <a:txBody>
                    <a:bodyPr/>
                    <a:lstStyle/>
                    <a:p>
                      <a:pPr marL="75565">
                        <a:lnSpc>
                          <a:spcPts val="1560"/>
                        </a:lnSpc>
                      </a:pPr>
                      <a:r>
                        <a:rPr sz="1400" spc="15" dirty="0">
                          <a:latin typeface="Arial"/>
                          <a:cs typeface="Arial"/>
                        </a:rPr>
                        <a:t>‘ended’</a:t>
                      </a:r>
                      <a:endParaRPr sz="1400">
                        <a:latin typeface="Arial"/>
                        <a:cs typeface="Arial"/>
                      </a:endParaRPr>
                    </a:p>
                  </a:txBody>
                  <a:tcPr marL="0" marR="0" marT="0" marB="0"/>
                </a:tc>
                <a:tc>
                  <a:txBody>
                    <a:bodyPr/>
                    <a:lstStyle/>
                    <a:p>
                      <a:pPr marL="151765">
                        <a:lnSpc>
                          <a:spcPts val="1560"/>
                        </a:lnSpc>
                        <a:tabLst>
                          <a:tab pos="1113155" algn="l"/>
                        </a:tabLst>
                      </a:pPr>
                      <a:r>
                        <a:rPr sz="1400" spc="20" dirty="0">
                          <a:latin typeface="Arial"/>
                          <a:cs typeface="Arial"/>
                        </a:rPr>
                        <a:t>[trE]	</a:t>
                      </a:r>
                      <a:r>
                        <a:rPr sz="1400" spc="10" dirty="0">
                          <a:latin typeface="Arial"/>
                          <a:cs typeface="Arial"/>
                        </a:rPr>
                        <a:t>‘very’</a:t>
                      </a:r>
                      <a:endParaRPr sz="1400">
                        <a:latin typeface="Arial"/>
                        <a:cs typeface="Arial"/>
                      </a:endParaRPr>
                    </a:p>
                  </a:txBody>
                  <a:tcPr marL="0" marR="0" marT="0" marB="0">
                    <a:lnR w="6350">
                      <a:solidFill>
                        <a:srgbClr val="000000"/>
                      </a:solidFill>
                      <a:prstDash val="solid"/>
                    </a:lnR>
                  </a:tcPr>
                </a:tc>
                <a:extLst>
                  <a:ext uri="{0D108BD9-81ED-4DB2-BD59-A6C34878D82A}">
                    <a16:rowId xmlns:a16="http://schemas.microsoft.com/office/drawing/2014/main" val="10001"/>
                  </a:ext>
                </a:extLst>
              </a:tr>
              <a:tr h="215093">
                <a:tc>
                  <a:txBody>
                    <a:bodyPr/>
                    <a:lstStyle/>
                    <a:p>
                      <a:pPr marL="167005">
                        <a:lnSpc>
                          <a:spcPts val="1560"/>
                        </a:lnSpc>
                      </a:pPr>
                      <a:r>
                        <a:rPr sz="1400" spc="25" dirty="0">
                          <a:latin typeface="Arial"/>
                          <a:cs typeface="Arial"/>
                        </a:rPr>
                        <a:t>[tEl]</a:t>
                      </a:r>
                      <a:endParaRPr sz="1400">
                        <a:latin typeface="Arial"/>
                        <a:cs typeface="Arial"/>
                      </a:endParaRPr>
                    </a:p>
                  </a:txBody>
                  <a:tcPr marL="0" marR="0" marT="0" marB="0">
                    <a:lnL w="6350">
                      <a:solidFill>
                        <a:srgbClr val="000000"/>
                      </a:solidFill>
                      <a:prstDash val="solid"/>
                    </a:lnL>
                  </a:tcPr>
                </a:tc>
                <a:tc>
                  <a:txBody>
                    <a:bodyPr/>
                    <a:lstStyle/>
                    <a:p>
                      <a:pPr marL="75565">
                        <a:lnSpc>
                          <a:spcPts val="1560"/>
                        </a:lnSpc>
                      </a:pPr>
                      <a:r>
                        <a:rPr sz="1400" spc="10" dirty="0">
                          <a:latin typeface="Arial"/>
                          <a:cs typeface="Arial"/>
                        </a:rPr>
                        <a:t>‘such’</a:t>
                      </a:r>
                      <a:endParaRPr sz="1400">
                        <a:latin typeface="Arial"/>
                        <a:cs typeface="Arial"/>
                      </a:endParaRPr>
                    </a:p>
                  </a:txBody>
                  <a:tcPr marL="0" marR="0" marT="0" marB="0"/>
                </a:tc>
                <a:tc>
                  <a:txBody>
                    <a:bodyPr/>
                    <a:lstStyle/>
                    <a:p>
                      <a:pPr marL="151765">
                        <a:lnSpc>
                          <a:spcPts val="1560"/>
                        </a:lnSpc>
                        <a:tabLst>
                          <a:tab pos="1113155" algn="l"/>
                        </a:tabLst>
                      </a:pPr>
                      <a:r>
                        <a:rPr sz="1400" spc="65" dirty="0">
                          <a:latin typeface="Arial"/>
                          <a:cs typeface="Arial"/>
                        </a:rPr>
                        <a:t>[kylc</a:t>
                      </a:r>
                      <a:r>
                        <a:rPr sz="1400" spc="65" dirty="0">
                          <a:solidFill>
                            <a:srgbClr val="FF0000"/>
                          </a:solidFill>
                          <a:latin typeface="Arial"/>
                          <a:cs typeface="Arial"/>
                        </a:rPr>
                        <a:t>y</a:t>
                      </a:r>
                      <a:r>
                        <a:rPr sz="1400" spc="65" dirty="0">
                          <a:latin typeface="Arial"/>
                          <a:cs typeface="Arial"/>
                        </a:rPr>
                        <a:t>r]	</a:t>
                      </a:r>
                      <a:r>
                        <a:rPr sz="1400" spc="10" dirty="0">
                          <a:latin typeface="Arial"/>
                          <a:cs typeface="Arial"/>
                        </a:rPr>
                        <a:t>‘culture’</a:t>
                      </a:r>
                      <a:endParaRPr sz="1400">
                        <a:latin typeface="Arial"/>
                        <a:cs typeface="Arial"/>
                      </a:endParaRPr>
                    </a:p>
                  </a:txBody>
                  <a:tcPr marL="0" marR="0" marT="0" marB="0">
                    <a:lnR w="6350">
                      <a:solidFill>
                        <a:srgbClr val="000000"/>
                      </a:solidFill>
                      <a:prstDash val="solid"/>
                    </a:lnR>
                  </a:tcPr>
                </a:tc>
                <a:extLst>
                  <a:ext uri="{0D108BD9-81ED-4DB2-BD59-A6C34878D82A}">
                    <a16:rowId xmlns:a16="http://schemas.microsoft.com/office/drawing/2014/main" val="10002"/>
                  </a:ext>
                </a:extLst>
              </a:tr>
              <a:tr h="215093">
                <a:tc>
                  <a:txBody>
                    <a:bodyPr/>
                    <a:lstStyle/>
                    <a:p>
                      <a:pPr marL="167005">
                        <a:lnSpc>
                          <a:spcPts val="1560"/>
                        </a:lnSpc>
                      </a:pPr>
                      <a:r>
                        <a:rPr sz="1400" spc="35" dirty="0">
                          <a:latin typeface="Arial"/>
                          <a:cs typeface="Arial"/>
                        </a:rPr>
                        <a:t>[c</a:t>
                      </a:r>
                      <a:r>
                        <a:rPr sz="1400" spc="35" dirty="0">
                          <a:solidFill>
                            <a:srgbClr val="FF0000"/>
                          </a:solidFill>
                          <a:latin typeface="Arial"/>
                          <a:cs typeface="Arial"/>
                        </a:rPr>
                        <a:t>i</a:t>
                      </a:r>
                      <a:r>
                        <a:rPr sz="1400" spc="35" dirty="0">
                          <a:latin typeface="Arial"/>
                          <a:cs typeface="Arial"/>
                        </a:rPr>
                        <a:t>mId]</a:t>
                      </a:r>
                      <a:endParaRPr sz="1400">
                        <a:latin typeface="Arial"/>
                        <a:cs typeface="Arial"/>
                      </a:endParaRPr>
                    </a:p>
                  </a:txBody>
                  <a:tcPr marL="0" marR="0" marT="0" marB="0">
                    <a:lnL w="6350">
                      <a:solidFill>
                        <a:srgbClr val="000000"/>
                      </a:solidFill>
                      <a:prstDash val="solid"/>
                    </a:lnL>
                  </a:tcPr>
                </a:tc>
                <a:tc>
                  <a:txBody>
                    <a:bodyPr/>
                    <a:lstStyle/>
                    <a:p>
                      <a:pPr marL="75565">
                        <a:lnSpc>
                          <a:spcPts val="1560"/>
                        </a:lnSpc>
                      </a:pPr>
                      <a:r>
                        <a:rPr sz="1400" spc="10" dirty="0">
                          <a:latin typeface="Arial"/>
                          <a:cs typeface="Arial"/>
                        </a:rPr>
                        <a:t>‘timid’</a:t>
                      </a:r>
                      <a:endParaRPr sz="1400">
                        <a:latin typeface="Arial"/>
                        <a:cs typeface="Arial"/>
                      </a:endParaRPr>
                    </a:p>
                  </a:txBody>
                  <a:tcPr marL="0" marR="0" marT="0" marB="0"/>
                </a:tc>
                <a:tc>
                  <a:txBody>
                    <a:bodyPr/>
                    <a:lstStyle/>
                    <a:p>
                      <a:pPr marL="151765">
                        <a:lnSpc>
                          <a:spcPts val="1560"/>
                        </a:lnSpc>
                        <a:tabLst>
                          <a:tab pos="1113155" algn="l"/>
                        </a:tabLst>
                      </a:pPr>
                      <a:r>
                        <a:rPr sz="1400" spc="55" dirty="0">
                          <a:latin typeface="Arial"/>
                          <a:cs typeface="Arial"/>
                        </a:rPr>
                        <a:t>[minyt]	</a:t>
                      </a:r>
                      <a:r>
                        <a:rPr sz="1400" spc="10" dirty="0">
                          <a:latin typeface="Arial"/>
                          <a:cs typeface="Arial"/>
                        </a:rPr>
                        <a:t>‘minute’</a:t>
                      </a:r>
                      <a:endParaRPr sz="1400">
                        <a:latin typeface="Arial"/>
                        <a:cs typeface="Arial"/>
                      </a:endParaRPr>
                    </a:p>
                  </a:txBody>
                  <a:tcPr marL="0" marR="0" marT="0" marB="0">
                    <a:lnR w="6350">
                      <a:solidFill>
                        <a:srgbClr val="000000"/>
                      </a:solidFill>
                      <a:prstDash val="solid"/>
                    </a:lnR>
                  </a:tcPr>
                </a:tc>
                <a:extLst>
                  <a:ext uri="{0D108BD9-81ED-4DB2-BD59-A6C34878D82A}">
                    <a16:rowId xmlns:a16="http://schemas.microsoft.com/office/drawing/2014/main" val="10003"/>
                  </a:ext>
                </a:extLst>
              </a:tr>
              <a:tr h="267856">
                <a:tc>
                  <a:txBody>
                    <a:bodyPr/>
                    <a:lstStyle/>
                    <a:p>
                      <a:pPr marL="167005">
                        <a:lnSpc>
                          <a:spcPts val="1560"/>
                        </a:lnSpc>
                      </a:pPr>
                      <a:r>
                        <a:rPr sz="1400" spc="45" dirty="0">
                          <a:latin typeface="Arial"/>
                          <a:cs typeface="Arial"/>
                        </a:rPr>
                        <a:t>[c</a:t>
                      </a:r>
                      <a:r>
                        <a:rPr sz="1400" spc="45" dirty="0">
                          <a:solidFill>
                            <a:srgbClr val="FF0000"/>
                          </a:solidFill>
                          <a:latin typeface="Arial"/>
                          <a:cs typeface="Arial"/>
                        </a:rPr>
                        <a:t>I</a:t>
                      </a:r>
                      <a:r>
                        <a:rPr sz="1400" spc="45" dirty="0">
                          <a:latin typeface="Arial"/>
                          <a:cs typeface="Arial"/>
                        </a:rPr>
                        <a:t>t]</a:t>
                      </a:r>
                      <a:endParaRPr sz="1400">
                        <a:latin typeface="Arial"/>
                        <a:cs typeface="Arial"/>
                      </a:endParaRPr>
                    </a:p>
                  </a:txBody>
                  <a:tcPr marL="0" marR="0" marT="0" marB="0">
                    <a:lnL w="6350">
                      <a:solidFill>
                        <a:srgbClr val="000000"/>
                      </a:solidFill>
                      <a:prstDash val="solid"/>
                    </a:lnL>
                    <a:lnB w="6350">
                      <a:solidFill>
                        <a:srgbClr val="000000"/>
                      </a:solidFill>
                      <a:prstDash val="solid"/>
                    </a:lnB>
                  </a:tcPr>
                </a:tc>
                <a:tc>
                  <a:txBody>
                    <a:bodyPr/>
                    <a:lstStyle/>
                    <a:p>
                      <a:pPr marL="75565">
                        <a:lnSpc>
                          <a:spcPts val="1560"/>
                        </a:lnSpc>
                      </a:pPr>
                      <a:r>
                        <a:rPr sz="1400" spc="5" dirty="0">
                          <a:latin typeface="Arial"/>
                          <a:cs typeface="Arial"/>
                        </a:rPr>
                        <a:t>‘title’</a:t>
                      </a:r>
                      <a:endParaRPr sz="1400">
                        <a:latin typeface="Arial"/>
                        <a:cs typeface="Arial"/>
                      </a:endParaRPr>
                    </a:p>
                  </a:txBody>
                  <a:tcPr marL="0" marR="0" marT="0" marB="0">
                    <a:lnB w="6350">
                      <a:solidFill>
                        <a:srgbClr val="000000"/>
                      </a:solidFill>
                      <a:prstDash val="solid"/>
                    </a:lnB>
                  </a:tcPr>
                </a:tc>
                <a:tc>
                  <a:txBody>
                    <a:bodyPr/>
                    <a:lstStyle/>
                    <a:p>
                      <a:pPr marL="151765">
                        <a:lnSpc>
                          <a:spcPts val="1560"/>
                        </a:lnSpc>
                        <a:tabLst>
                          <a:tab pos="1113155" algn="l"/>
                        </a:tabLst>
                      </a:pPr>
                      <a:r>
                        <a:rPr sz="1400" spc="55" dirty="0">
                          <a:latin typeface="Arial"/>
                          <a:cs typeface="Arial"/>
                        </a:rPr>
                        <a:t>[c</a:t>
                      </a:r>
                      <a:r>
                        <a:rPr sz="1400" spc="55" dirty="0">
                          <a:solidFill>
                            <a:srgbClr val="FF0000"/>
                          </a:solidFill>
                          <a:latin typeface="Arial"/>
                          <a:cs typeface="Arial"/>
                        </a:rPr>
                        <a:t>y</a:t>
                      </a:r>
                      <a:r>
                        <a:rPr sz="1400" spc="55" dirty="0">
                          <a:latin typeface="Arial"/>
                          <a:cs typeface="Arial"/>
                        </a:rPr>
                        <a:t>b]	</a:t>
                      </a:r>
                      <a:r>
                        <a:rPr sz="1400" spc="10" dirty="0">
                          <a:latin typeface="Arial"/>
                          <a:cs typeface="Arial"/>
                        </a:rPr>
                        <a:t>‘tube’</a:t>
                      </a:r>
                      <a:endParaRPr sz="1400">
                        <a:latin typeface="Arial"/>
                        <a:cs typeface="Arial"/>
                      </a:endParaRPr>
                    </a:p>
                  </a:txBody>
                  <a:tcPr marL="0" marR="0" marT="0" marB="0">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4"/>
                  </a:ext>
                </a:extLst>
              </a:tr>
            </a:tbl>
          </a:graphicData>
        </a:graphic>
      </p:graphicFrame>
      <p:sp>
        <p:nvSpPr>
          <p:cNvPr id="5" name="object 5"/>
          <p:cNvSpPr txBox="1"/>
          <p:nvPr/>
        </p:nvSpPr>
        <p:spPr>
          <a:xfrm>
            <a:off x="347294" y="2229647"/>
            <a:ext cx="3710356" cy="1145826"/>
          </a:xfrm>
          <a:prstGeom prst="rect">
            <a:avLst/>
          </a:prstGeom>
        </p:spPr>
        <p:txBody>
          <a:bodyPr vert="horz" wrap="square" lIns="0" tIns="17145" rIns="0" bIns="0" rtlCol="0">
            <a:spAutoFit/>
          </a:bodyPr>
          <a:lstStyle/>
          <a:p>
            <a:pPr marL="12700">
              <a:spcBef>
                <a:spcPts val="135"/>
              </a:spcBef>
            </a:pPr>
            <a:r>
              <a:rPr sz="1400" spc="10" dirty="0">
                <a:latin typeface="Arial"/>
                <a:cs typeface="Arial"/>
              </a:rPr>
              <a:t>[c]</a:t>
            </a:r>
            <a:r>
              <a:rPr lang="zh-CN" altLang="en-US" sz="1400" spc="10" dirty="0">
                <a:latin typeface="Arial"/>
                <a:cs typeface="Arial"/>
              </a:rPr>
              <a:t>只在</a:t>
            </a:r>
            <a:r>
              <a:rPr lang="en-US" altLang="zh-CN" sz="1400" spc="5" dirty="0">
                <a:latin typeface="Arial"/>
                <a:cs typeface="Arial"/>
              </a:rPr>
              <a:t>[</a:t>
            </a:r>
            <a:r>
              <a:rPr lang="en-US" altLang="zh-CN" sz="1400" spc="5" dirty="0" err="1">
                <a:latin typeface="Arial"/>
                <a:cs typeface="Arial"/>
              </a:rPr>
              <a:t>i</a:t>
            </a:r>
            <a:r>
              <a:rPr lang="en-US" altLang="zh-CN" sz="1400" spc="5" dirty="0">
                <a:latin typeface="Arial"/>
                <a:cs typeface="Arial"/>
              </a:rPr>
              <a:t>]</a:t>
            </a:r>
            <a:r>
              <a:rPr lang="zh-CN" altLang="en-US" sz="1400" spc="5" dirty="0">
                <a:latin typeface="Arial"/>
                <a:cs typeface="Arial"/>
              </a:rPr>
              <a:t>、   </a:t>
            </a:r>
            <a:r>
              <a:rPr lang="zh-CN" altLang="en-US" sz="1400" spc="65" dirty="0">
                <a:latin typeface="Arial"/>
                <a:cs typeface="Arial"/>
              </a:rPr>
              <a:t>和</a:t>
            </a:r>
            <a:r>
              <a:rPr lang="en-US" altLang="zh-CN" sz="1400" spc="10" dirty="0">
                <a:latin typeface="Arial"/>
                <a:cs typeface="Arial"/>
              </a:rPr>
              <a:t>[y]</a:t>
            </a:r>
            <a:r>
              <a:rPr lang="zh-CN" altLang="en-US" sz="1400" dirty="0">
                <a:latin typeface="Arial"/>
                <a:cs typeface="Arial"/>
              </a:rPr>
              <a:t>之</a:t>
            </a:r>
            <a:r>
              <a:rPr lang="zh-CN" altLang="en-US" sz="1400" spc="10" dirty="0">
                <a:latin typeface="Arial"/>
                <a:cs typeface="Arial"/>
              </a:rPr>
              <a:t>前出现</a:t>
            </a:r>
            <a:endParaRPr lang="en-US" altLang="zh-CN" sz="1400" spc="10" dirty="0">
              <a:latin typeface="Arial"/>
              <a:cs typeface="Arial"/>
            </a:endParaRPr>
          </a:p>
          <a:p>
            <a:pPr marL="12700">
              <a:spcBef>
                <a:spcPts val="135"/>
              </a:spcBef>
            </a:pPr>
            <a:endParaRPr lang="en-US" altLang="zh-CN" sz="1400" spc="10" dirty="0">
              <a:latin typeface="Arial"/>
              <a:cs typeface="Arial"/>
            </a:endParaRPr>
          </a:p>
          <a:p>
            <a:pPr marL="12700">
              <a:spcBef>
                <a:spcPts val="135"/>
              </a:spcBef>
            </a:pPr>
            <a:r>
              <a:rPr lang="zh-CN" altLang="en-US" sz="1400" spc="10" dirty="0">
                <a:latin typeface="Arial"/>
                <a:cs typeface="Arial"/>
              </a:rPr>
              <a:t>共同点在哪里？</a:t>
            </a:r>
            <a:endParaRPr lang="en-US" sz="1400" spc="10" dirty="0">
              <a:latin typeface="Arial"/>
              <a:cs typeface="Arial"/>
            </a:endParaRPr>
          </a:p>
          <a:p>
            <a:pPr marL="12700">
              <a:spcBef>
                <a:spcPts val="135"/>
              </a:spcBef>
            </a:pPr>
            <a:endParaRPr lang="en-US" sz="1400" spc="15" dirty="0">
              <a:latin typeface="Arial"/>
              <a:cs typeface="Arial"/>
            </a:endParaRPr>
          </a:p>
          <a:p>
            <a:pPr marL="12700">
              <a:spcBef>
                <a:spcPts val="135"/>
              </a:spcBef>
            </a:pPr>
            <a:r>
              <a:rPr lang="zh-CN" altLang="en-US" sz="1400" spc="15" dirty="0">
                <a:latin typeface="Arial"/>
                <a:cs typeface="Arial"/>
              </a:rPr>
              <a:t>这些都是高</a:t>
            </a:r>
            <a:r>
              <a:rPr lang="en-US" altLang="zh-CN" sz="1400" spc="15" dirty="0">
                <a:latin typeface="Arial"/>
                <a:cs typeface="Arial"/>
              </a:rPr>
              <a:t>-</a:t>
            </a:r>
            <a:r>
              <a:rPr lang="zh-CN" altLang="en-US" sz="1400" spc="15" dirty="0">
                <a:latin typeface="Arial"/>
                <a:cs typeface="Arial"/>
              </a:rPr>
              <a:t>前元音（</a:t>
            </a:r>
            <a:r>
              <a:rPr sz="1400" spc="15" dirty="0">
                <a:latin typeface="Arial"/>
                <a:cs typeface="Arial"/>
              </a:rPr>
              <a:t>high </a:t>
            </a:r>
            <a:r>
              <a:rPr sz="1400" spc="10" dirty="0">
                <a:latin typeface="Arial"/>
                <a:cs typeface="Arial"/>
              </a:rPr>
              <a:t>front</a:t>
            </a:r>
            <a:r>
              <a:rPr sz="1400" spc="-40" dirty="0">
                <a:latin typeface="Arial"/>
                <a:cs typeface="Arial"/>
              </a:rPr>
              <a:t> </a:t>
            </a:r>
            <a:r>
              <a:rPr sz="1400" dirty="0">
                <a:latin typeface="Arial"/>
                <a:cs typeface="Arial"/>
              </a:rPr>
              <a:t>vowel</a:t>
            </a:r>
            <a:r>
              <a:rPr lang="zh-CN" altLang="en-US" sz="1400" dirty="0">
                <a:latin typeface="Arial"/>
                <a:cs typeface="Arial"/>
              </a:rPr>
              <a:t>）</a:t>
            </a:r>
            <a:endParaRPr sz="1400" dirty="0">
              <a:latin typeface="Arial"/>
              <a:cs typeface="Arial"/>
            </a:endParaRPr>
          </a:p>
        </p:txBody>
      </p:sp>
      <p:pic>
        <p:nvPicPr>
          <p:cNvPr id="7" name="图片 6">
            <a:extLst>
              <a:ext uri="{FF2B5EF4-FFF2-40B4-BE49-F238E27FC236}">
                <a16:creationId xmlns:a16="http://schemas.microsoft.com/office/drawing/2014/main" id="{F5337CCE-DF8E-12EB-F516-40D260EA3294}"/>
              </a:ext>
            </a:extLst>
          </p:cNvPr>
          <p:cNvPicPr>
            <a:picLocks noChangeAspect="1"/>
          </p:cNvPicPr>
          <p:nvPr/>
        </p:nvPicPr>
        <p:blipFill>
          <a:blip r:embed="rId2"/>
          <a:stretch>
            <a:fillRect/>
          </a:stretch>
        </p:blipFill>
        <p:spPr>
          <a:xfrm>
            <a:off x="347294" y="753022"/>
            <a:ext cx="3848100" cy="1398259"/>
          </a:xfrm>
          <a:prstGeom prst="rect">
            <a:avLst/>
          </a:prstGeom>
        </p:spPr>
      </p:pic>
      <p:pic>
        <p:nvPicPr>
          <p:cNvPr id="9" name="图片 8">
            <a:extLst>
              <a:ext uri="{FF2B5EF4-FFF2-40B4-BE49-F238E27FC236}">
                <a16:creationId xmlns:a16="http://schemas.microsoft.com/office/drawing/2014/main" id="{AB74BA22-BDA6-A7F1-2ABF-635206A96D84}"/>
              </a:ext>
            </a:extLst>
          </p:cNvPr>
          <p:cNvPicPr>
            <a:picLocks noChangeAspect="1"/>
          </p:cNvPicPr>
          <p:nvPr/>
        </p:nvPicPr>
        <p:blipFill>
          <a:blip r:embed="rId3"/>
          <a:stretch>
            <a:fillRect/>
          </a:stretch>
        </p:blipFill>
        <p:spPr>
          <a:xfrm>
            <a:off x="1162050" y="2229647"/>
            <a:ext cx="211620" cy="250096"/>
          </a:xfrm>
          <a:prstGeom prst="rect">
            <a:avLst/>
          </a:prstGeom>
        </p:spPr>
      </p:pic>
    </p:spTree>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solidFill>
                  <a:srgbClr val="606074"/>
                </a:solidFill>
                <a:latin typeface="Arial"/>
                <a:cs typeface="Arial"/>
              </a:rPr>
              <a:t>Phonology Allophones 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5" dirty="0"/>
              <a:t>加拿大法语</a:t>
            </a:r>
            <a:endParaRPr spc="-10" dirty="0"/>
          </a:p>
        </p:txBody>
      </p:sp>
      <p:sp>
        <p:nvSpPr>
          <p:cNvPr id="4" name="object 4"/>
          <p:cNvSpPr txBox="1"/>
          <p:nvPr/>
        </p:nvSpPr>
        <p:spPr>
          <a:xfrm>
            <a:off x="347294" y="768969"/>
            <a:ext cx="1584960" cy="232756"/>
          </a:xfrm>
          <a:prstGeom prst="rect">
            <a:avLst/>
          </a:prstGeom>
        </p:spPr>
        <p:txBody>
          <a:bodyPr vert="horz" wrap="square" lIns="0" tIns="17145" rIns="0" bIns="0" rtlCol="0">
            <a:spAutoFit/>
          </a:bodyPr>
          <a:lstStyle/>
          <a:p>
            <a:pPr marL="12700">
              <a:lnSpc>
                <a:spcPct val="100000"/>
              </a:lnSpc>
              <a:spcBef>
                <a:spcPts val="135"/>
              </a:spcBef>
            </a:pPr>
            <a:r>
              <a:rPr lang="zh-CN" altLang="en-US" sz="1400" spc="15" dirty="0">
                <a:latin typeface="Arial"/>
                <a:cs typeface="Arial"/>
              </a:rPr>
              <a:t>音位规则：</a:t>
            </a:r>
            <a:endParaRPr sz="1400" dirty="0">
              <a:latin typeface="Arial"/>
              <a:cs typeface="Arial"/>
            </a:endParaRPr>
          </a:p>
        </p:txBody>
      </p:sp>
      <p:sp>
        <p:nvSpPr>
          <p:cNvPr id="5" name="object 5"/>
          <p:cNvSpPr txBox="1"/>
          <p:nvPr/>
        </p:nvSpPr>
        <p:spPr>
          <a:xfrm>
            <a:off x="347294" y="1195664"/>
            <a:ext cx="1316990" cy="425116"/>
          </a:xfrm>
          <a:prstGeom prst="rect">
            <a:avLst/>
          </a:prstGeom>
        </p:spPr>
        <p:txBody>
          <a:bodyPr vert="horz" wrap="square" lIns="0" tIns="17145" rIns="0" bIns="0" rtlCol="0">
            <a:spAutoFit/>
          </a:bodyPr>
          <a:lstStyle/>
          <a:p>
            <a:pPr marL="38100" marR="0" lvl="0" indent="0" algn="l" defTabSz="914400" rtl="0" eaLnBrk="1" fontAlgn="auto" latinLnBrk="0" hangingPunct="1">
              <a:lnSpc>
                <a:spcPts val="1425"/>
              </a:lnSpc>
              <a:spcBef>
                <a:spcPts val="135"/>
              </a:spcBef>
              <a:spcAft>
                <a:spcPts val="0"/>
              </a:spcAft>
              <a:buClrTx/>
              <a:buSzTx/>
              <a:buFontTx/>
              <a:buNone/>
              <a:tabLst>
                <a:tab pos="219710" algn="l"/>
              </a:tabLst>
              <a:defRPr/>
            </a:pPr>
            <a:r>
              <a:rPr sz="1400" spc="5" dirty="0">
                <a:latin typeface="Arial"/>
                <a:cs typeface="Arial"/>
              </a:rPr>
              <a:t>t </a:t>
            </a:r>
            <a:r>
              <a:rPr sz="1400" i="1" spc="45" dirty="0">
                <a:latin typeface="Arial"/>
                <a:cs typeface="Arial"/>
              </a:rPr>
              <a:t>→ </a:t>
            </a:r>
            <a:r>
              <a:rPr sz="1400" spc="10" dirty="0">
                <a:latin typeface="Arial"/>
                <a:cs typeface="Arial"/>
              </a:rPr>
              <a:t>[+</a:t>
            </a:r>
            <a:r>
              <a:rPr lang="zh-CN" altLang="en-US" sz="1400" spc="10" dirty="0">
                <a:latin typeface="Arial"/>
                <a:cs typeface="Arial"/>
              </a:rPr>
              <a:t>硬腭音</a:t>
            </a:r>
            <a:r>
              <a:rPr sz="1400" spc="10" dirty="0">
                <a:latin typeface="Arial"/>
                <a:cs typeface="Arial"/>
              </a:rPr>
              <a:t>]</a:t>
            </a:r>
            <a:r>
              <a:rPr sz="1400" spc="-75" dirty="0">
                <a:latin typeface="Arial"/>
                <a:cs typeface="Arial"/>
              </a:rPr>
              <a:t> </a:t>
            </a:r>
            <a:r>
              <a:rPr lang="en-US" altLang="zh-CN" sz="1400" spc="5" dirty="0">
                <a:latin typeface="Arial"/>
                <a:cs typeface="Arial"/>
              </a:rPr>
              <a:t>/</a:t>
            </a:r>
            <a:r>
              <a:rPr kumimoji="0" lang="zh-CN" altLang="en-US" sz="1400" b="0" i="0" u="sng" strike="noStrike" kern="1200" cap="none" spc="5" normalizeH="0" baseline="0" noProof="0" dirty="0">
                <a:ln>
                  <a:noFill/>
                </a:ln>
                <a:solidFill>
                  <a:prstClr val="black"/>
                </a:solidFill>
                <a:effectLst/>
                <a:uLnTx/>
                <a:uFill>
                  <a:solidFill>
                    <a:srgbClr val="000000"/>
                  </a:solidFill>
                </a:uFill>
                <a:latin typeface="Times New Roman"/>
                <a:ea typeface="宋体" panose="02010600030101010101" pitchFamily="2" charset="-122"/>
                <a:cs typeface="Times New Roman"/>
              </a:rPr>
              <a:t> </a:t>
            </a:r>
            <a:r>
              <a:rPr lang="en-US" altLang="zh-CN" sz="1400" spc="5" dirty="0">
                <a:latin typeface="Arial"/>
                <a:cs typeface="Arial"/>
              </a:rPr>
              <a:t> </a:t>
            </a:r>
          </a:p>
          <a:p>
            <a:pPr marL="12700">
              <a:lnSpc>
                <a:spcPct val="100000"/>
              </a:lnSpc>
              <a:spcBef>
                <a:spcPts val="135"/>
              </a:spcBef>
            </a:pPr>
            <a:endParaRPr sz="1400" dirty="0">
              <a:latin typeface="Arial"/>
              <a:cs typeface="Arial"/>
            </a:endParaRPr>
          </a:p>
        </p:txBody>
      </p:sp>
      <p:sp>
        <p:nvSpPr>
          <p:cNvPr id="13" name="文本框 12">
            <a:extLst>
              <a:ext uri="{FF2B5EF4-FFF2-40B4-BE49-F238E27FC236}">
                <a16:creationId xmlns:a16="http://schemas.microsoft.com/office/drawing/2014/main" id="{3CE79FC3-5441-1A51-6CC9-BE491A5CBFF9}"/>
              </a:ext>
            </a:extLst>
          </p:cNvPr>
          <p:cNvSpPr txBox="1"/>
          <p:nvPr/>
        </p:nvSpPr>
        <p:spPr>
          <a:xfrm>
            <a:off x="3067050" y="856462"/>
            <a:ext cx="914400" cy="861774"/>
          </a:xfrm>
          <a:prstGeom prst="rect">
            <a:avLst/>
          </a:prstGeom>
          <a:noFill/>
        </p:spPr>
        <p:txBody>
          <a:bodyPr wrap="square" rtlCol="0">
            <a:spAutoFit/>
          </a:bodyPr>
          <a:lstStyle/>
          <a:p>
            <a:r>
              <a:rPr lang="en-US" altLang="zh-CN" sz="1600" dirty="0"/>
              <a:t>+</a:t>
            </a:r>
            <a:r>
              <a:rPr lang="zh-CN" altLang="en-US" sz="1600" dirty="0"/>
              <a:t>元音</a:t>
            </a:r>
            <a:endParaRPr lang="en-US" altLang="zh-CN" sz="1600" dirty="0"/>
          </a:p>
          <a:p>
            <a:r>
              <a:rPr lang="en-US" altLang="zh-CN" sz="1600" dirty="0"/>
              <a:t>+</a:t>
            </a:r>
            <a:r>
              <a:rPr lang="zh-CN" altLang="en-US" sz="1600" dirty="0"/>
              <a:t>高</a:t>
            </a:r>
            <a:endParaRPr lang="en-US" altLang="zh-CN" sz="1600" dirty="0"/>
          </a:p>
          <a:p>
            <a:r>
              <a:rPr lang="en-US" altLang="zh-CN" sz="1600" dirty="0"/>
              <a:t>+</a:t>
            </a:r>
            <a:r>
              <a:rPr lang="zh-CN" altLang="en-US" sz="1600" dirty="0"/>
              <a:t>前</a:t>
            </a:r>
            <a:endParaRPr lang="zh-CN" altLang="en-US" dirty="0"/>
          </a:p>
        </p:txBody>
      </p:sp>
      <p:sp>
        <p:nvSpPr>
          <p:cNvPr id="14" name="文本框 13">
            <a:extLst>
              <a:ext uri="{FF2B5EF4-FFF2-40B4-BE49-F238E27FC236}">
                <a16:creationId xmlns:a16="http://schemas.microsoft.com/office/drawing/2014/main" id="{152A878C-BE26-E855-CDC7-06CB9D343B21}"/>
              </a:ext>
            </a:extLst>
          </p:cNvPr>
          <p:cNvSpPr txBox="1"/>
          <p:nvPr/>
        </p:nvSpPr>
        <p:spPr>
          <a:xfrm>
            <a:off x="347294" y="1958975"/>
            <a:ext cx="3938956" cy="1357359"/>
          </a:xfrm>
          <a:prstGeom prst="rect">
            <a:avLst/>
          </a:prstGeom>
          <a:noFill/>
        </p:spPr>
        <p:txBody>
          <a:bodyPr wrap="square" rtlCol="0">
            <a:spAutoFit/>
          </a:bodyPr>
          <a:lstStyle/>
          <a:p>
            <a:pPr marL="12700" marR="5080" lvl="0" indent="0" defTabSz="914400" eaLnBrk="1" fontAlgn="auto" latinLnBrk="0" hangingPunct="1">
              <a:lnSpc>
                <a:spcPct val="100800"/>
              </a:lnSpc>
              <a:spcBef>
                <a:spcPts val="1550"/>
              </a:spcBef>
              <a:spcAft>
                <a:spcPts val="0"/>
              </a:spcAft>
              <a:buClrTx/>
              <a:buSzTx/>
              <a:buFontTx/>
              <a:buNone/>
              <a:tabLst/>
              <a:defRPr/>
            </a:pPr>
            <a:r>
              <a:rPr kumimoji="0" lang="zh-CN" altLang="en-US" sz="1400" b="0" i="0" u="none" strike="noStrike" kern="0" cap="none" spc="0" normalizeH="0" baseline="0" noProof="0" dirty="0">
                <a:ln>
                  <a:noFill/>
                </a:ln>
                <a:solidFill>
                  <a:prstClr val="black"/>
                </a:solidFill>
                <a:effectLst/>
                <a:uLnTx/>
                <a:uFillTx/>
                <a:latin typeface="Arial"/>
                <a:ea typeface="宋体" panose="02010600030101010101" pitchFamily="2" charset="-122"/>
                <a:cs typeface="Arial"/>
              </a:rPr>
              <a:t>辅音的</a:t>
            </a:r>
            <a:r>
              <a:rPr kumimoji="0" lang="zh-CN" altLang="en-US" sz="1400" b="0" i="0" u="none" strike="noStrike" kern="0" cap="none" spc="0" normalizeH="0" baseline="0" noProof="0" dirty="0">
                <a:ln>
                  <a:noFill/>
                </a:ln>
                <a:solidFill>
                  <a:srgbClr val="FF0000"/>
                </a:solidFill>
                <a:effectLst/>
                <a:uLnTx/>
                <a:uFillTx/>
                <a:latin typeface="Arial"/>
                <a:ea typeface="宋体" panose="02010600030101010101" pitchFamily="2" charset="-122"/>
                <a:cs typeface="Arial"/>
              </a:rPr>
              <a:t>硬腭化</a:t>
            </a:r>
            <a:r>
              <a:rPr kumimoji="0" lang="zh-CN" altLang="en-US" sz="1400" b="0" i="0" u="none" strike="noStrike" kern="0" cap="none" spc="0" normalizeH="0" baseline="0" noProof="0" dirty="0">
                <a:ln>
                  <a:noFill/>
                </a:ln>
                <a:solidFill>
                  <a:prstClr val="black"/>
                </a:solidFill>
                <a:effectLst/>
                <a:uLnTx/>
                <a:uFillTx/>
                <a:latin typeface="Arial"/>
                <a:ea typeface="宋体" panose="02010600030101010101" pitchFamily="2" charset="-122"/>
                <a:cs typeface="Arial"/>
              </a:rPr>
              <a:t>（</a:t>
            </a:r>
            <a:r>
              <a:rPr kumimoji="0" lang="en-US" altLang="zh-CN" sz="1400" b="0" i="0" u="none" strike="noStrike" kern="0" cap="none" spc="10" normalizeH="0" baseline="0" noProof="0" dirty="0">
                <a:ln>
                  <a:noFill/>
                </a:ln>
                <a:solidFill>
                  <a:srgbClr val="FF0000"/>
                </a:solidFill>
                <a:effectLst/>
                <a:uLnTx/>
                <a:uFillTx/>
                <a:latin typeface="Arial"/>
                <a:ea typeface="宋体" panose="02010600030101010101" pitchFamily="2" charset="-122"/>
                <a:cs typeface="Arial"/>
              </a:rPr>
              <a:t>Palatalization</a:t>
            </a:r>
            <a:r>
              <a:rPr kumimoji="0" lang="zh-CN" altLang="en-US" sz="1400" b="0" i="0" u="none" strike="noStrike" kern="0" cap="none" spc="0" normalizeH="0" baseline="0" noProof="0" dirty="0">
                <a:ln>
                  <a:noFill/>
                </a:ln>
                <a:solidFill>
                  <a:prstClr val="black"/>
                </a:solidFill>
                <a:effectLst/>
                <a:uLnTx/>
                <a:uFillTx/>
                <a:latin typeface="Arial"/>
                <a:ea typeface="宋体" panose="02010600030101010101" pitchFamily="2" charset="-122"/>
                <a:cs typeface="Arial"/>
              </a:rPr>
              <a:t>）经常发生在高元音之前</a:t>
            </a:r>
            <a:endParaRPr kumimoji="0" lang="zh-CN" altLang="en-US" sz="1400" b="0" i="0" u="none" strike="noStrike" kern="0" cap="none" spc="0" normalizeH="0" baseline="0" noProof="0" dirty="0">
              <a:ln>
                <a:noFill/>
              </a:ln>
              <a:solidFill>
                <a:prstClr val="black"/>
              </a:solidFill>
              <a:effectLst/>
              <a:uLnTx/>
              <a:uFillTx/>
              <a:latin typeface="Arial"/>
              <a:ea typeface="+mn-ea"/>
              <a:cs typeface="Arial"/>
            </a:endParaRPr>
          </a:p>
          <a:p>
            <a:pPr marL="12700" marR="136525" lvl="0" indent="0" defTabSz="914400" eaLnBrk="1" fontAlgn="auto" latinLnBrk="0" hangingPunct="1">
              <a:lnSpc>
                <a:spcPct val="100800"/>
              </a:lnSpc>
              <a:spcBef>
                <a:spcPts val="1540"/>
              </a:spcBef>
              <a:spcAft>
                <a:spcPts val="0"/>
              </a:spcAft>
              <a:buClrTx/>
              <a:buSzTx/>
              <a:buFontTx/>
              <a:buNone/>
              <a:tabLst/>
              <a:defRPr/>
            </a:pPr>
            <a:r>
              <a:rPr kumimoji="0" lang="zh-CN" altLang="en-US" sz="1400" b="0" i="0" u="none" strike="noStrike" kern="0" cap="none" spc="10" normalizeH="0" baseline="0" noProof="0" dirty="0">
                <a:ln>
                  <a:noFill/>
                </a:ln>
                <a:solidFill>
                  <a:prstClr val="black"/>
                </a:solidFill>
                <a:effectLst/>
                <a:uLnTx/>
                <a:uFillTx/>
                <a:latin typeface="Arial"/>
                <a:ea typeface="宋体" panose="02010600030101010101" pitchFamily="2" charset="-122"/>
                <a:cs typeface="Arial"/>
              </a:rPr>
              <a:t>在这种情况下，</a:t>
            </a:r>
            <a:r>
              <a:rPr kumimoji="0" lang="en-US" altLang="zh-CN" sz="1400" b="0" i="0" u="none" strike="noStrike" kern="0" cap="none" spc="10" normalizeH="0" baseline="0" noProof="0" dirty="0">
                <a:ln>
                  <a:noFill/>
                </a:ln>
                <a:solidFill>
                  <a:prstClr val="black"/>
                </a:solidFill>
                <a:effectLst/>
                <a:uLnTx/>
                <a:uFillTx/>
                <a:latin typeface="Arial"/>
                <a:ea typeface="宋体" panose="02010600030101010101" pitchFamily="2" charset="-122"/>
                <a:cs typeface="Arial"/>
              </a:rPr>
              <a:t>[+</a:t>
            </a:r>
            <a:r>
              <a:rPr kumimoji="0" lang="zh-CN" altLang="en-US" sz="1400" b="0" i="0" u="none" strike="noStrike" kern="0" cap="none" spc="10" normalizeH="0" baseline="0" noProof="0" dirty="0">
                <a:ln>
                  <a:noFill/>
                </a:ln>
                <a:solidFill>
                  <a:prstClr val="black"/>
                </a:solidFill>
                <a:effectLst/>
                <a:uLnTx/>
                <a:uFillTx/>
                <a:latin typeface="Arial"/>
                <a:ea typeface="宋体" panose="02010600030101010101" pitchFamily="2" charset="-122"/>
                <a:cs typeface="Arial"/>
              </a:rPr>
              <a:t>前</a:t>
            </a:r>
            <a:r>
              <a:rPr kumimoji="0" lang="en-US" altLang="zh-CN" sz="1400" b="0" i="0" u="none" strike="noStrike" kern="0" cap="none" spc="10" normalizeH="0" baseline="0" noProof="0" dirty="0">
                <a:ln>
                  <a:noFill/>
                </a:ln>
                <a:solidFill>
                  <a:prstClr val="black"/>
                </a:solidFill>
                <a:effectLst/>
                <a:uLnTx/>
                <a:uFillTx/>
                <a:latin typeface="Arial"/>
                <a:ea typeface="宋体" panose="02010600030101010101" pitchFamily="2" charset="-122"/>
                <a:cs typeface="Arial"/>
              </a:rPr>
              <a:t>]</a:t>
            </a:r>
            <a:r>
              <a:rPr kumimoji="0" lang="zh-CN" altLang="en-US" sz="1400" b="0" i="0" u="none" strike="noStrike" kern="0" cap="none" spc="10" normalizeH="0" baseline="0" noProof="0" dirty="0">
                <a:ln>
                  <a:noFill/>
                </a:ln>
                <a:solidFill>
                  <a:prstClr val="black"/>
                </a:solidFill>
                <a:effectLst/>
                <a:uLnTx/>
                <a:uFillTx/>
                <a:latin typeface="Arial"/>
                <a:ea typeface="宋体" panose="02010600030101010101" pitchFamily="2" charset="-122"/>
                <a:cs typeface="Arial"/>
              </a:rPr>
              <a:t>特征也是需要的，因为加拿大法语中的后高元音</a:t>
            </a:r>
            <a:r>
              <a:rPr kumimoji="0" lang="en-US" altLang="zh-CN" sz="1400" b="0" i="0" u="none" strike="noStrike" kern="0" cap="none" spc="10" normalizeH="0" baseline="0" noProof="0" dirty="0">
                <a:ln>
                  <a:noFill/>
                </a:ln>
                <a:solidFill>
                  <a:prstClr val="black"/>
                </a:solidFill>
                <a:effectLst/>
                <a:uLnTx/>
                <a:uFillTx/>
                <a:latin typeface="Arial"/>
                <a:ea typeface="宋体" panose="02010600030101010101" pitchFamily="2" charset="-122"/>
                <a:cs typeface="Arial"/>
              </a:rPr>
              <a:t>[u]</a:t>
            </a:r>
            <a:r>
              <a:rPr kumimoji="0" lang="zh-CN" altLang="en-US" sz="1400" b="0" i="0" u="none" strike="noStrike" kern="0" cap="none" spc="10" normalizeH="0" baseline="0" noProof="0">
                <a:ln>
                  <a:noFill/>
                </a:ln>
                <a:solidFill>
                  <a:prstClr val="black"/>
                </a:solidFill>
                <a:effectLst/>
                <a:uLnTx/>
                <a:uFillTx/>
                <a:latin typeface="Arial"/>
                <a:ea typeface="宋体" panose="02010600030101010101" pitchFamily="2" charset="-122"/>
                <a:cs typeface="Arial"/>
              </a:rPr>
              <a:t>不会引发硬腭化现象</a:t>
            </a:r>
            <a:endParaRPr kumimoji="0" lang="zh-CN" altLang="en-US" sz="1400" b="0" i="0" u="none" strike="noStrike" kern="0" cap="none" spc="10" normalizeH="0" baseline="0" noProof="0" dirty="0">
              <a:ln>
                <a:noFill/>
              </a:ln>
              <a:solidFill>
                <a:prstClr val="black"/>
              </a:solidFill>
              <a:effectLst/>
              <a:uLnTx/>
              <a:uFillTx/>
              <a:latin typeface="Arial"/>
              <a:ea typeface="+mn-ea"/>
              <a:cs typeface="Arial"/>
            </a:endParaRPr>
          </a:p>
        </p:txBody>
      </p:sp>
      <p:pic>
        <p:nvPicPr>
          <p:cNvPr id="16" name="图片 15">
            <a:extLst>
              <a:ext uri="{FF2B5EF4-FFF2-40B4-BE49-F238E27FC236}">
                <a16:creationId xmlns:a16="http://schemas.microsoft.com/office/drawing/2014/main" id="{87BE3575-D343-0AC9-C5F2-4D487EFCD24D}"/>
              </a:ext>
            </a:extLst>
          </p:cNvPr>
          <p:cNvPicPr>
            <a:picLocks noChangeAspect="1"/>
          </p:cNvPicPr>
          <p:nvPr/>
        </p:nvPicPr>
        <p:blipFill>
          <a:blip r:embed="rId2"/>
          <a:stretch>
            <a:fillRect/>
          </a:stretch>
        </p:blipFill>
        <p:spPr>
          <a:xfrm>
            <a:off x="1641924" y="815896"/>
            <a:ext cx="1295512" cy="914479"/>
          </a:xfrm>
          <a:prstGeom prst="rect">
            <a:avLst/>
          </a:prstGeom>
        </p:spPr>
      </p:pic>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latin typeface="Arial"/>
                <a:cs typeface="Arial"/>
              </a:rPr>
              <a:t>Phonology </a:t>
            </a:r>
            <a:r>
              <a:rPr sz="600" spc="-5" dirty="0">
                <a:solidFill>
                  <a:srgbClr val="606074"/>
                </a:solidFill>
                <a:latin typeface="Arial"/>
                <a:cs typeface="Arial"/>
              </a:rPr>
              <a:t>Allophones 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42401"/>
          </a:xfrm>
          <a:prstGeom prst="rect">
            <a:avLst/>
          </a:prstGeom>
          <a:solidFill>
            <a:srgbClr val="D6D6EF"/>
          </a:solidFill>
        </p:spPr>
        <p:txBody>
          <a:bodyPr vert="horz" wrap="square" lIns="0" tIns="26670" rIns="0" bIns="0" rtlCol="0">
            <a:spAutoFit/>
          </a:bodyPr>
          <a:lstStyle/>
          <a:p>
            <a:pPr marL="255904" algn="ctr">
              <a:lnSpc>
                <a:spcPct val="100000"/>
              </a:lnSpc>
              <a:spcBef>
                <a:spcPts val="210"/>
              </a:spcBef>
            </a:pPr>
            <a:r>
              <a:rPr lang="zh-CN" altLang="en-US" spc="5" dirty="0"/>
              <a:t>英语中</a:t>
            </a:r>
            <a:r>
              <a:rPr lang="en-US" altLang="zh-CN" spc="5" dirty="0"/>
              <a:t>/t/</a:t>
            </a:r>
            <a:r>
              <a:rPr lang="zh-CN" altLang="en-US" spc="5" dirty="0"/>
              <a:t>的几种发音</a:t>
            </a:r>
            <a:endParaRPr spc="5" dirty="0"/>
          </a:p>
        </p:txBody>
      </p:sp>
      <p:sp>
        <p:nvSpPr>
          <p:cNvPr id="5" name="object 5"/>
          <p:cNvSpPr txBox="1"/>
          <p:nvPr/>
        </p:nvSpPr>
        <p:spPr>
          <a:xfrm>
            <a:off x="227304" y="1173070"/>
            <a:ext cx="1282700" cy="394339"/>
          </a:xfrm>
          <a:prstGeom prst="rect">
            <a:avLst/>
          </a:prstGeom>
        </p:spPr>
        <p:txBody>
          <a:bodyPr vert="horz" wrap="square" lIns="0" tIns="12065" rIns="0" bIns="0" rtlCol="0">
            <a:spAutoFit/>
          </a:bodyPr>
          <a:lstStyle/>
          <a:p>
            <a:pPr marL="12700">
              <a:lnSpc>
                <a:spcPct val="100000"/>
              </a:lnSpc>
              <a:spcBef>
                <a:spcPts val="95"/>
              </a:spcBef>
            </a:pPr>
            <a:r>
              <a:rPr lang="zh-CN" altLang="en-US" sz="1200" b="1" spc="-5" dirty="0">
                <a:latin typeface="Arial"/>
                <a:cs typeface="Arial"/>
              </a:rPr>
              <a:t>音系</a:t>
            </a:r>
            <a:r>
              <a:rPr lang="zh-CN" altLang="en-US" sz="1200" spc="-5" dirty="0">
                <a:latin typeface="Arial"/>
                <a:cs typeface="Arial"/>
              </a:rPr>
              <a:t>表征→</a:t>
            </a:r>
            <a:endParaRPr lang="en-US" altLang="zh-CN" sz="1200" spc="-5" dirty="0">
              <a:latin typeface="Arial"/>
              <a:cs typeface="Arial"/>
            </a:endParaRPr>
          </a:p>
          <a:p>
            <a:pPr marL="12700">
              <a:lnSpc>
                <a:spcPct val="100000"/>
              </a:lnSpc>
              <a:spcBef>
                <a:spcPts val="95"/>
              </a:spcBef>
            </a:pPr>
            <a:r>
              <a:rPr lang="zh-CN" altLang="en-US" sz="1200" spc="-5" dirty="0">
                <a:latin typeface="Arial"/>
                <a:cs typeface="Arial"/>
              </a:rPr>
              <a:t>音位（</a:t>
            </a:r>
            <a:r>
              <a:rPr lang="en-US" altLang="zh-CN" sz="1200" spc="-5" dirty="0">
                <a:latin typeface="Arial"/>
                <a:cs typeface="Arial"/>
              </a:rPr>
              <a:t>phoneme</a:t>
            </a:r>
            <a:r>
              <a:rPr lang="zh-CN" altLang="en-US" sz="1200" spc="-5" dirty="0">
                <a:latin typeface="Arial"/>
                <a:cs typeface="Arial"/>
              </a:rPr>
              <a:t>）</a:t>
            </a:r>
            <a:endParaRPr sz="1200" dirty="0">
              <a:latin typeface="Arial"/>
              <a:cs typeface="Arial"/>
            </a:endParaRPr>
          </a:p>
        </p:txBody>
      </p:sp>
      <p:sp>
        <p:nvSpPr>
          <p:cNvPr id="8" name="object 8"/>
          <p:cNvSpPr txBox="1"/>
          <p:nvPr/>
        </p:nvSpPr>
        <p:spPr>
          <a:xfrm>
            <a:off x="227304" y="1842399"/>
            <a:ext cx="1620546" cy="394339"/>
          </a:xfrm>
          <a:prstGeom prst="rect">
            <a:avLst/>
          </a:prstGeom>
        </p:spPr>
        <p:txBody>
          <a:bodyPr vert="horz" wrap="square" lIns="0" tIns="12065" rIns="0" bIns="0" rtlCol="0">
            <a:spAutoFit/>
          </a:bodyPr>
          <a:lstStyle/>
          <a:p>
            <a:pPr marL="12700">
              <a:lnSpc>
                <a:spcPct val="100000"/>
              </a:lnSpc>
              <a:spcBef>
                <a:spcPts val="95"/>
              </a:spcBef>
            </a:pPr>
            <a:r>
              <a:rPr lang="zh-CN" altLang="en-US" sz="1200" b="1" spc="-5" dirty="0">
                <a:latin typeface="Arial"/>
                <a:cs typeface="Arial"/>
              </a:rPr>
              <a:t>语音</a:t>
            </a:r>
            <a:r>
              <a:rPr lang="zh-CN" altLang="en-US" sz="1200" spc="-50" dirty="0">
                <a:latin typeface="Arial"/>
                <a:cs typeface="Arial"/>
              </a:rPr>
              <a:t>表征→</a:t>
            </a:r>
            <a:endParaRPr lang="en-US" altLang="zh-CN" sz="1200" spc="-50" dirty="0">
              <a:latin typeface="Arial"/>
              <a:cs typeface="Arial"/>
            </a:endParaRPr>
          </a:p>
          <a:p>
            <a:pPr marL="12700">
              <a:lnSpc>
                <a:spcPct val="100000"/>
              </a:lnSpc>
              <a:spcBef>
                <a:spcPts val="95"/>
              </a:spcBef>
            </a:pPr>
            <a:r>
              <a:rPr lang="zh-CN" altLang="en-US" sz="1200" dirty="0">
                <a:latin typeface="Arial"/>
                <a:cs typeface="Arial"/>
              </a:rPr>
              <a:t>音位变体（</a:t>
            </a:r>
            <a:r>
              <a:rPr lang="en-US" altLang="zh-CN" sz="1200" dirty="0">
                <a:latin typeface="Arial"/>
                <a:cs typeface="Arial"/>
              </a:rPr>
              <a:t>allophones</a:t>
            </a:r>
            <a:r>
              <a:rPr lang="zh-CN" altLang="en-US" sz="1200" dirty="0">
                <a:latin typeface="Arial"/>
                <a:cs typeface="Arial"/>
              </a:rPr>
              <a:t>）</a:t>
            </a:r>
            <a:endParaRPr sz="1200" dirty="0">
              <a:latin typeface="Arial"/>
              <a:cs typeface="Arial"/>
            </a:endParaRPr>
          </a:p>
        </p:txBody>
      </p:sp>
      <p:sp>
        <p:nvSpPr>
          <p:cNvPr id="10" name="object 10"/>
          <p:cNvSpPr txBox="1"/>
          <p:nvPr/>
        </p:nvSpPr>
        <p:spPr>
          <a:xfrm>
            <a:off x="2957144" y="1143911"/>
            <a:ext cx="204470" cy="207645"/>
          </a:xfrm>
          <a:prstGeom prst="rect">
            <a:avLst/>
          </a:prstGeom>
        </p:spPr>
        <p:txBody>
          <a:bodyPr vert="horz" wrap="square" lIns="0" tIns="12065" rIns="0" bIns="0" rtlCol="0">
            <a:spAutoFit/>
          </a:bodyPr>
          <a:lstStyle/>
          <a:p>
            <a:pPr marL="12700">
              <a:lnSpc>
                <a:spcPct val="100000"/>
              </a:lnSpc>
              <a:spcBef>
                <a:spcPts val="95"/>
              </a:spcBef>
            </a:pPr>
            <a:r>
              <a:rPr sz="1200" spc="155" dirty="0">
                <a:latin typeface="PMingLiU"/>
                <a:cs typeface="PMingLiU"/>
              </a:rPr>
              <a:t>/t/</a:t>
            </a:r>
            <a:endParaRPr sz="1200">
              <a:latin typeface="PMingLiU"/>
              <a:cs typeface="PMingLiU"/>
            </a:endParaRPr>
          </a:p>
        </p:txBody>
      </p:sp>
      <p:sp>
        <p:nvSpPr>
          <p:cNvPr id="11" name="object 11"/>
          <p:cNvSpPr txBox="1"/>
          <p:nvPr/>
        </p:nvSpPr>
        <p:spPr>
          <a:xfrm>
            <a:off x="3869575" y="1829711"/>
            <a:ext cx="208279" cy="196849"/>
          </a:xfrm>
          <a:prstGeom prst="rect">
            <a:avLst/>
          </a:prstGeom>
        </p:spPr>
        <p:txBody>
          <a:bodyPr vert="horz" wrap="square" lIns="0" tIns="12065" rIns="0" bIns="0" rtlCol="0">
            <a:spAutoFit/>
          </a:bodyPr>
          <a:lstStyle/>
          <a:p>
            <a:pPr marL="12700">
              <a:lnSpc>
                <a:spcPct val="100000"/>
              </a:lnSpc>
              <a:spcBef>
                <a:spcPts val="95"/>
              </a:spcBef>
            </a:pPr>
            <a:r>
              <a:rPr sz="1200" spc="-40" dirty="0">
                <a:latin typeface="PMingLiU"/>
                <a:cs typeface="PMingLiU"/>
              </a:rPr>
              <a:t>[</a:t>
            </a:r>
            <a:r>
              <a:rPr lang="en-US" altLang="zh-CN" sz="1200" b="0" i="0" dirty="0">
                <a:solidFill>
                  <a:srgbClr val="000000"/>
                </a:solidFill>
                <a:effectLst/>
                <a:latin typeface="Charis SIL"/>
              </a:rPr>
              <a:t>t̚</a:t>
            </a:r>
            <a:r>
              <a:rPr sz="1200" spc="-40" dirty="0">
                <a:latin typeface="PMingLiU"/>
                <a:cs typeface="PMingLiU"/>
              </a:rPr>
              <a:t>]</a:t>
            </a:r>
            <a:endParaRPr sz="1200" dirty="0">
              <a:latin typeface="PMingLiU"/>
              <a:cs typeface="PMingLiU"/>
            </a:endParaRPr>
          </a:p>
        </p:txBody>
      </p:sp>
      <p:sp>
        <p:nvSpPr>
          <p:cNvPr id="12" name="object 12"/>
          <p:cNvSpPr txBox="1"/>
          <p:nvPr/>
        </p:nvSpPr>
        <p:spPr>
          <a:xfrm>
            <a:off x="3880878" y="2515511"/>
            <a:ext cx="186055" cy="207645"/>
          </a:xfrm>
          <a:prstGeom prst="rect">
            <a:avLst/>
          </a:prstGeom>
        </p:spPr>
        <p:txBody>
          <a:bodyPr vert="horz" wrap="square" lIns="0" tIns="12065" rIns="0" bIns="0" rtlCol="0">
            <a:spAutoFit/>
          </a:bodyPr>
          <a:lstStyle/>
          <a:p>
            <a:pPr marL="12700">
              <a:lnSpc>
                <a:spcPct val="100000"/>
              </a:lnSpc>
              <a:spcBef>
                <a:spcPts val="95"/>
              </a:spcBef>
            </a:pPr>
            <a:r>
              <a:rPr sz="1200" spc="-5" dirty="0">
                <a:latin typeface="Arial"/>
                <a:cs typeface="Arial"/>
              </a:rPr>
              <a:t>ki</a:t>
            </a:r>
            <a:r>
              <a:rPr sz="1200" b="1" spc="-5" dirty="0">
                <a:latin typeface="Arial"/>
                <a:cs typeface="Arial"/>
              </a:rPr>
              <a:t>t</a:t>
            </a:r>
            <a:endParaRPr sz="1200">
              <a:latin typeface="Arial"/>
              <a:cs typeface="Arial"/>
            </a:endParaRPr>
          </a:p>
        </p:txBody>
      </p:sp>
      <p:grpSp>
        <p:nvGrpSpPr>
          <p:cNvPr id="13" name="object 13"/>
          <p:cNvGrpSpPr/>
          <p:nvPr/>
        </p:nvGrpSpPr>
        <p:grpSpPr>
          <a:xfrm>
            <a:off x="3971137" y="2046592"/>
            <a:ext cx="5080" cy="502920"/>
            <a:chOff x="3971137" y="2046592"/>
            <a:chExt cx="5080" cy="502920"/>
          </a:xfrm>
        </p:grpSpPr>
        <p:sp>
          <p:nvSpPr>
            <p:cNvPr id="14" name="object 14"/>
            <p:cNvSpPr/>
            <p:nvPr/>
          </p:nvSpPr>
          <p:spPr>
            <a:xfrm>
              <a:off x="3971137" y="204911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5" name="object 15"/>
            <p:cNvSpPr/>
            <p:nvPr/>
          </p:nvSpPr>
          <p:spPr>
            <a:xfrm>
              <a:off x="3971137" y="205165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 name="object 16"/>
            <p:cNvSpPr/>
            <p:nvPr/>
          </p:nvSpPr>
          <p:spPr>
            <a:xfrm>
              <a:off x="3971137" y="205418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 name="object 17"/>
            <p:cNvSpPr/>
            <p:nvPr/>
          </p:nvSpPr>
          <p:spPr>
            <a:xfrm>
              <a:off x="3971137" y="20567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 name="object 18"/>
            <p:cNvSpPr/>
            <p:nvPr/>
          </p:nvSpPr>
          <p:spPr>
            <a:xfrm>
              <a:off x="3971137" y="205926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9" name="object 19"/>
            <p:cNvSpPr/>
            <p:nvPr/>
          </p:nvSpPr>
          <p:spPr>
            <a:xfrm>
              <a:off x="3971137" y="206180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0" name="object 20"/>
            <p:cNvSpPr/>
            <p:nvPr/>
          </p:nvSpPr>
          <p:spPr>
            <a:xfrm>
              <a:off x="3971137" y="20643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1" name="object 21"/>
            <p:cNvSpPr/>
            <p:nvPr/>
          </p:nvSpPr>
          <p:spPr>
            <a:xfrm>
              <a:off x="3971137" y="206688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2" name="object 22"/>
            <p:cNvSpPr/>
            <p:nvPr/>
          </p:nvSpPr>
          <p:spPr>
            <a:xfrm>
              <a:off x="3971137" y="206941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3" name="object 23"/>
            <p:cNvSpPr/>
            <p:nvPr/>
          </p:nvSpPr>
          <p:spPr>
            <a:xfrm>
              <a:off x="3971137" y="207195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4" name="object 24"/>
            <p:cNvSpPr/>
            <p:nvPr/>
          </p:nvSpPr>
          <p:spPr>
            <a:xfrm>
              <a:off x="3971137" y="207449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5" name="object 25"/>
            <p:cNvSpPr/>
            <p:nvPr/>
          </p:nvSpPr>
          <p:spPr>
            <a:xfrm>
              <a:off x="3971137" y="207703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6" name="object 26"/>
            <p:cNvSpPr/>
            <p:nvPr/>
          </p:nvSpPr>
          <p:spPr>
            <a:xfrm>
              <a:off x="3971137" y="207957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7" name="object 27"/>
            <p:cNvSpPr/>
            <p:nvPr/>
          </p:nvSpPr>
          <p:spPr>
            <a:xfrm>
              <a:off x="3971137" y="208210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8" name="object 28"/>
            <p:cNvSpPr/>
            <p:nvPr/>
          </p:nvSpPr>
          <p:spPr>
            <a:xfrm>
              <a:off x="3971137" y="208464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9" name="object 29"/>
            <p:cNvSpPr/>
            <p:nvPr/>
          </p:nvSpPr>
          <p:spPr>
            <a:xfrm>
              <a:off x="3971137" y="208718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0" name="object 30"/>
            <p:cNvSpPr/>
            <p:nvPr/>
          </p:nvSpPr>
          <p:spPr>
            <a:xfrm>
              <a:off x="3971137" y="208972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1" name="object 31"/>
            <p:cNvSpPr/>
            <p:nvPr/>
          </p:nvSpPr>
          <p:spPr>
            <a:xfrm>
              <a:off x="3971137" y="209226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2" name="object 32"/>
            <p:cNvSpPr/>
            <p:nvPr/>
          </p:nvSpPr>
          <p:spPr>
            <a:xfrm>
              <a:off x="3971137" y="209480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3" name="object 33"/>
            <p:cNvSpPr/>
            <p:nvPr/>
          </p:nvSpPr>
          <p:spPr>
            <a:xfrm>
              <a:off x="3971137" y="209732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4" name="object 34"/>
            <p:cNvSpPr/>
            <p:nvPr/>
          </p:nvSpPr>
          <p:spPr>
            <a:xfrm>
              <a:off x="3971137" y="209986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5" name="object 35"/>
            <p:cNvSpPr/>
            <p:nvPr/>
          </p:nvSpPr>
          <p:spPr>
            <a:xfrm>
              <a:off x="3971137" y="210240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6" name="object 36"/>
            <p:cNvSpPr/>
            <p:nvPr/>
          </p:nvSpPr>
          <p:spPr>
            <a:xfrm>
              <a:off x="3971137" y="210494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 name="object 37"/>
            <p:cNvSpPr/>
            <p:nvPr/>
          </p:nvSpPr>
          <p:spPr>
            <a:xfrm>
              <a:off x="3971137" y="210748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 name="object 38"/>
            <p:cNvSpPr/>
            <p:nvPr/>
          </p:nvSpPr>
          <p:spPr>
            <a:xfrm>
              <a:off x="3971137" y="211002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 name="object 39"/>
            <p:cNvSpPr/>
            <p:nvPr/>
          </p:nvSpPr>
          <p:spPr>
            <a:xfrm>
              <a:off x="3971137" y="21125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 name="object 40"/>
            <p:cNvSpPr/>
            <p:nvPr/>
          </p:nvSpPr>
          <p:spPr>
            <a:xfrm>
              <a:off x="3971137" y="211509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 name="object 41"/>
            <p:cNvSpPr/>
            <p:nvPr/>
          </p:nvSpPr>
          <p:spPr>
            <a:xfrm>
              <a:off x="3971137" y="211763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 name="object 42"/>
            <p:cNvSpPr/>
            <p:nvPr/>
          </p:nvSpPr>
          <p:spPr>
            <a:xfrm>
              <a:off x="3971137" y="212017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 name="object 43"/>
            <p:cNvSpPr/>
            <p:nvPr/>
          </p:nvSpPr>
          <p:spPr>
            <a:xfrm>
              <a:off x="3971137" y="212271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 name="object 44"/>
            <p:cNvSpPr/>
            <p:nvPr/>
          </p:nvSpPr>
          <p:spPr>
            <a:xfrm>
              <a:off x="3971137" y="21252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 name="object 45"/>
            <p:cNvSpPr/>
            <p:nvPr/>
          </p:nvSpPr>
          <p:spPr>
            <a:xfrm>
              <a:off x="3971137" y="212778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6" name="object 46"/>
            <p:cNvSpPr/>
            <p:nvPr/>
          </p:nvSpPr>
          <p:spPr>
            <a:xfrm>
              <a:off x="3971137" y="213032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7" name="object 47"/>
            <p:cNvSpPr/>
            <p:nvPr/>
          </p:nvSpPr>
          <p:spPr>
            <a:xfrm>
              <a:off x="3971137" y="213286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8" name="object 48"/>
            <p:cNvSpPr/>
            <p:nvPr/>
          </p:nvSpPr>
          <p:spPr>
            <a:xfrm>
              <a:off x="3971137" y="213540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9" name="object 49"/>
            <p:cNvSpPr/>
            <p:nvPr/>
          </p:nvSpPr>
          <p:spPr>
            <a:xfrm>
              <a:off x="3971137" y="213794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0" name="object 50"/>
            <p:cNvSpPr/>
            <p:nvPr/>
          </p:nvSpPr>
          <p:spPr>
            <a:xfrm>
              <a:off x="3971137" y="214048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1" name="object 51"/>
            <p:cNvSpPr/>
            <p:nvPr/>
          </p:nvSpPr>
          <p:spPr>
            <a:xfrm>
              <a:off x="3971137" y="214301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2" name="object 52"/>
            <p:cNvSpPr/>
            <p:nvPr/>
          </p:nvSpPr>
          <p:spPr>
            <a:xfrm>
              <a:off x="3971137" y="214555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3" name="object 53"/>
            <p:cNvSpPr/>
            <p:nvPr/>
          </p:nvSpPr>
          <p:spPr>
            <a:xfrm>
              <a:off x="3971137" y="214809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4" name="object 54"/>
            <p:cNvSpPr/>
            <p:nvPr/>
          </p:nvSpPr>
          <p:spPr>
            <a:xfrm>
              <a:off x="3971137" y="215063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5" name="object 55"/>
            <p:cNvSpPr/>
            <p:nvPr/>
          </p:nvSpPr>
          <p:spPr>
            <a:xfrm>
              <a:off x="3971137" y="215317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6" name="object 56"/>
            <p:cNvSpPr/>
            <p:nvPr/>
          </p:nvSpPr>
          <p:spPr>
            <a:xfrm>
              <a:off x="3971137" y="21556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7" name="object 57"/>
            <p:cNvSpPr/>
            <p:nvPr/>
          </p:nvSpPr>
          <p:spPr>
            <a:xfrm>
              <a:off x="3971137" y="21582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8" name="object 58"/>
            <p:cNvSpPr/>
            <p:nvPr/>
          </p:nvSpPr>
          <p:spPr>
            <a:xfrm>
              <a:off x="3971137" y="216077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9" name="object 59"/>
            <p:cNvSpPr/>
            <p:nvPr/>
          </p:nvSpPr>
          <p:spPr>
            <a:xfrm>
              <a:off x="3971137" y="21633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0" name="object 60"/>
            <p:cNvSpPr/>
            <p:nvPr/>
          </p:nvSpPr>
          <p:spPr>
            <a:xfrm>
              <a:off x="3971137" y="21658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1" name="object 61"/>
            <p:cNvSpPr/>
            <p:nvPr/>
          </p:nvSpPr>
          <p:spPr>
            <a:xfrm>
              <a:off x="3971137" y="21683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2" name="object 62"/>
            <p:cNvSpPr/>
            <p:nvPr/>
          </p:nvSpPr>
          <p:spPr>
            <a:xfrm>
              <a:off x="3971137" y="21709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3" name="object 63"/>
            <p:cNvSpPr/>
            <p:nvPr/>
          </p:nvSpPr>
          <p:spPr>
            <a:xfrm>
              <a:off x="3971137" y="217346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4" name="object 64"/>
            <p:cNvSpPr/>
            <p:nvPr/>
          </p:nvSpPr>
          <p:spPr>
            <a:xfrm>
              <a:off x="3971137" y="217600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5" name="object 65"/>
            <p:cNvSpPr/>
            <p:nvPr/>
          </p:nvSpPr>
          <p:spPr>
            <a:xfrm>
              <a:off x="3971137" y="217854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6" name="object 66"/>
            <p:cNvSpPr/>
            <p:nvPr/>
          </p:nvSpPr>
          <p:spPr>
            <a:xfrm>
              <a:off x="3971137" y="218108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7" name="object 67"/>
            <p:cNvSpPr/>
            <p:nvPr/>
          </p:nvSpPr>
          <p:spPr>
            <a:xfrm>
              <a:off x="3971137" y="21836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8" name="object 68"/>
            <p:cNvSpPr/>
            <p:nvPr/>
          </p:nvSpPr>
          <p:spPr>
            <a:xfrm>
              <a:off x="3971137" y="218615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69" name="object 69"/>
            <p:cNvSpPr/>
            <p:nvPr/>
          </p:nvSpPr>
          <p:spPr>
            <a:xfrm>
              <a:off x="3971137" y="218869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0" name="object 70"/>
            <p:cNvSpPr/>
            <p:nvPr/>
          </p:nvSpPr>
          <p:spPr>
            <a:xfrm>
              <a:off x="3971137" y="219123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1" name="object 71"/>
            <p:cNvSpPr/>
            <p:nvPr/>
          </p:nvSpPr>
          <p:spPr>
            <a:xfrm>
              <a:off x="3971137" y="219377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2" name="object 72"/>
            <p:cNvSpPr/>
            <p:nvPr/>
          </p:nvSpPr>
          <p:spPr>
            <a:xfrm>
              <a:off x="3971137" y="219631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3" name="object 73"/>
            <p:cNvSpPr/>
            <p:nvPr/>
          </p:nvSpPr>
          <p:spPr>
            <a:xfrm>
              <a:off x="3971137" y="219885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4" name="object 74"/>
            <p:cNvSpPr/>
            <p:nvPr/>
          </p:nvSpPr>
          <p:spPr>
            <a:xfrm>
              <a:off x="3971137" y="220137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5" name="object 75"/>
            <p:cNvSpPr/>
            <p:nvPr/>
          </p:nvSpPr>
          <p:spPr>
            <a:xfrm>
              <a:off x="3971137" y="220391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6" name="object 76"/>
            <p:cNvSpPr/>
            <p:nvPr/>
          </p:nvSpPr>
          <p:spPr>
            <a:xfrm>
              <a:off x="3971137" y="220645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7" name="object 77"/>
            <p:cNvSpPr/>
            <p:nvPr/>
          </p:nvSpPr>
          <p:spPr>
            <a:xfrm>
              <a:off x="3971137" y="220899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8" name="object 78"/>
            <p:cNvSpPr/>
            <p:nvPr/>
          </p:nvSpPr>
          <p:spPr>
            <a:xfrm>
              <a:off x="3971137" y="221153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79" name="object 79"/>
            <p:cNvSpPr/>
            <p:nvPr/>
          </p:nvSpPr>
          <p:spPr>
            <a:xfrm>
              <a:off x="3971137" y="221407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0" name="object 80"/>
            <p:cNvSpPr/>
            <p:nvPr/>
          </p:nvSpPr>
          <p:spPr>
            <a:xfrm>
              <a:off x="3971137" y="221660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1" name="object 81"/>
            <p:cNvSpPr/>
            <p:nvPr/>
          </p:nvSpPr>
          <p:spPr>
            <a:xfrm>
              <a:off x="3971137" y="221914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2" name="object 82"/>
            <p:cNvSpPr/>
            <p:nvPr/>
          </p:nvSpPr>
          <p:spPr>
            <a:xfrm>
              <a:off x="3971137" y="22216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3" name="object 83"/>
            <p:cNvSpPr/>
            <p:nvPr/>
          </p:nvSpPr>
          <p:spPr>
            <a:xfrm>
              <a:off x="3971137" y="222422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4" name="object 84"/>
            <p:cNvSpPr/>
            <p:nvPr/>
          </p:nvSpPr>
          <p:spPr>
            <a:xfrm>
              <a:off x="3971137" y="22267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5" name="object 85"/>
            <p:cNvSpPr/>
            <p:nvPr/>
          </p:nvSpPr>
          <p:spPr>
            <a:xfrm>
              <a:off x="3971137" y="222929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6" name="object 86"/>
            <p:cNvSpPr/>
            <p:nvPr/>
          </p:nvSpPr>
          <p:spPr>
            <a:xfrm>
              <a:off x="3971137" y="223183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7" name="object 87"/>
            <p:cNvSpPr/>
            <p:nvPr/>
          </p:nvSpPr>
          <p:spPr>
            <a:xfrm>
              <a:off x="3971137" y="223437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8" name="object 88"/>
            <p:cNvSpPr/>
            <p:nvPr/>
          </p:nvSpPr>
          <p:spPr>
            <a:xfrm>
              <a:off x="3971137" y="223691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89" name="object 89"/>
            <p:cNvSpPr/>
            <p:nvPr/>
          </p:nvSpPr>
          <p:spPr>
            <a:xfrm>
              <a:off x="3971137" y="223945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0" name="object 90"/>
            <p:cNvSpPr/>
            <p:nvPr/>
          </p:nvSpPr>
          <p:spPr>
            <a:xfrm>
              <a:off x="3971137" y="224199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1" name="object 91"/>
            <p:cNvSpPr/>
            <p:nvPr/>
          </p:nvSpPr>
          <p:spPr>
            <a:xfrm>
              <a:off x="3971137" y="224452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2" name="object 92"/>
            <p:cNvSpPr/>
            <p:nvPr/>
          </p:nvSpPr>
          <p:spPr>
            <a:xfrm>
              <a:off x="3971137" y="224706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3" name="object 93"/>
            <p:cNvSpPr/>
            <p:nvPr/>
          </p:nvSpPr>
          <p:spPr>
            <a:xfrm>
              <a:off x="3971137" y="224960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4" name="object 94"/>
            <p:cNvSpPr/>
            <p:nvPr/>
          </p:nvSpPr>
          <p:spPr>
            <a:xfrm>
              <a:off x="3971137" y="225214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5" name="object 95"/>
            <p:cNvSpPr/>
            <p:nvPr/>
          </p:nvSpPr>
          <p:spPr>
            <a:xfrm>
              <a:off x="3971137" y="225468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6" name="object 96"/>
            <p:cNvSpPr/>
            <p:nvPr/>
          </p:nvSpPr>
          <p:spPr>
            <a:xfrm>
              <a:off x="3971137" y="225722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7" name="object 97"/>
            <p:cNvSpPr/>
            <p:nvPr/>
          </p:nvSpPr>
          <p:spPr>
            <a:xfrm>
              <a:off x="3971137" y="22597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8" name="object 98"/>
            <p:cNvSpPr/>
            <p:nvPr/>
          </p:nvSpPr>
          <p:spPr>
            <a:xfrm>
              <a:off x="3971137" y="226228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99" name="object 99"/>
            <p:cNvSpPr/>
            <p:nvPr/>
          </p:nvSpPr>
          <p:spPr>
            <a:xfrm>
              <a:off x="3971137" y="226482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0" name="object 100"/>
            <p:cNvSpPr/>
            <p:nvPr/>
          </p:nvSpPr>
          <p:spPr>
            <a:xfrm>
              <a:off x="3971137" y="226736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1" name="object 101"/>
            <p:cNvSpPr/>
            <p:nvPr/>
          </p:nvSpPr>
          <p:spPr>
            <a:xfrm>
              <a:off x="3971137" y="226990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2" name="object 102"/>
            <p:cNvSpPr/>
            <p:nvPr/>
          </p:nvSpPr>
          <p:spPr>
            <a:xfrm>
              <a:off x="3971137" y="22724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3" name="object 103"/>
            <p:cNvSpPr/>
            <p:nvPr/>
          </p:nvSpPr>
          <p:spPr>
            <a:xfrm>
              <a:off x="3971137" y="227497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4" name="object 104"/>
            <p:cNvSpPr/>
            <p:nvPr/>
          </p:nvSpPr>
          <p:spPr>
            <a:xfrm>
              <a:off x="3971137" y="227751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5" name="object 105"/>
            <p:cNvSpPr/>
            <p:nvPr/>
          </p:nvSpPr>
          <p:spPr>
            <a:xfrm>
              <a:off x="3971137" y="22800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6" name="object 106"/>
            <p:cNvSpPr/>
            <p:nvPr/>
          </p:nvSpPr>
          <p:spPr>
            <a:xfrm>
              <a:off x="3971137" y="228259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7" name="object 107"/>
            <p:cNvSpPr/>
            <p:nvPr/>
          </p:nvSpPr>
          <p:spPr>
            <a:xfrm>
              <a:off x="3971137" y="228513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8" name="object 108"/>
            <p:cNvSpPr/>
            <p:nvPr/>
          </p:nvSpPr>
          <p:spPr>
            <a:xfrm>
              <a:off x="3971137" y="228767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09" name="object 109"/>
            <p:cNvSpPr/>
            <p:nvPr/>
          </p:nvSpPr>
          <p:spPr>
            <a:xfrm>
              <a:off x="3971137" y="229020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0" name="object 110"/>
            <p:cNvSpPr/>
            <p:nvPr/>
          </p:nvSpPr>
          <p:spPr>
            <a:xfrm>
              <a:off x="3971137" y="229274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1" name="object 111"/>
            <p:cNvSpPr/>
            <p:nvPr/>
          </p:nvSpPr>
          <p:spPr>
            <a:xfrm>
              <a:off x="3971137" y="229528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2" name="object 112"/>
            <p:cNvSpPr/>
            <p:nvPr/>
          </p:nvSpPr>
          <p:spPr>
            <a:xfrm>
              <a:off x="3971137" y="229782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3" name="object 113"/>
            <p:cNvSpPr/>
            <p:nvPr/>
          </p:nvSpPr>
          <p:spPr>
            <a:xfrm>
              <a:off x="3971137" y="230036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4" name="object 114"/>
            <p:cNvSpPr/>
            <p:nvPr/>
          </p:nvSpPr>
          <p:spPr>
            <a:xfrm>
              <a:off x="3971137" y="23028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5" name="object 115"/>
            <p:cNvSpPr/>
            <p:nvPr/>
          </p:nvSpPr>
          <p:spPr>
            <a:xfrm>
              <a:off x="3971137" y="230543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6" name="object 116"/>
            <p:cNvSpPr/>
            <p:nvPr/>
          </p:nvSpPr>
          <p:spPr>
            <a:xfrm>
              <a:off x="3971137" y="23079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7" name="object 117"/>
            <p:cNvSpPr/>
            <p:nvPr/>
          </p:nvSpPr>
          <p:spPr>
            <a:xfrm>
              <a:off x="3971137" y="231051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8" name="object 118"/>
            <p:cNvSpPr/>
            <p:nvPr/>
          </p:nvSpPr>
          <p:spPr>
            <a:xfrm>
              <a:off x="3971137" y="231305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19" name="object 119"/>
            <p:cNvSpPr/>
            <p:nvPr/>
          </p:nvSpPr>
          <p:spPr>
            <a:xfrm>
              <a:off x="3971137" y="23155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20" name="object 120"/>
            <p:cNvSpPr/>
            <p:nvPr/>
          </p:nvSpPr>
          <p:spPr>
            <a:xfrm>
              <a:off x="3971137" y="23181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21" name="object 121"/>
            <p:cNvSpPr/>
            <p:nvPr/>
          </p:nvSpPr>
          <p:spPr>
            <a:xfrm>
              <a:off x="3971137" y="23206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22" name="object 122"/>
            <p:cNvSpPr/>
            <p:nvPr/>
          </p:nvSpPr>
          <p:spPr>
            <a:xfrm>
              <a:off x="3971137" y="23231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23" name="object 123"/>
            <p:cNvSpPr/>
            <p:nvPr/>
          </p:nvSpPr>
          <p:spPr>
            <a:xfrm>
              <a:off x="3971137" y="23257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24" name="object 124"/>
            <p:cNvSpPr/>
            <p:nvPr/>
          </p:nvSpPr>
          <p:spPr>
            <a:xfrm>
              <a:off x="3971137" y="232827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25" name="object 125"/>
            <p:cNvSpPr/>
            <p:nvPr/>
          </p:nvSpPr>
          <p:spPr>
            <a:xfrm>
              <a:off x="3971137" y="23308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26" name="object 126"/>
            <p:cNvSpPr/>
            <p:nvPr/>
          </p:nvSpPr>
          <p:spPr>
            <a:xfrm>
              <a:off x="3971137" y="233334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27" name="object 127"/>
            <p:cNvSpPr/>
            <p:nvPr/>
          </p:nvSpPr>
          <p:spPr>
            <a:xfrm>
              <a:off x="3971137" y="233588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28" name="object 128"/>
            <p:cNvSpPr/>
            <p:nvPr/>
          </p:nvSpPr>
          <p:spPr>
            <a:xfrm>
              <a:off x="3971137" y="23384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29" name="object 129"/>
            <p:cNvSpPr/>
            <p:nvPr/>
          </p:nvSpPr>
          <p:spPr>
            <a:xfrm>
              <a:off x="3971137" y="234096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0" name="object 130"/>
            <p:cNvSpPr/>
            <p:nvPr/>
          </p:nvSpPr>
          <p:spPr>
            <a:xfrm>
              <a:off x="3971137" y="234350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1" name="object 131"/>
            <p:cNvSpPr/>
            <p:nvPr/>
          </p:nvSpPr>
          <p:spPr>
            <a:xfrm>
              <a:off x="3971137" y="234604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2" name="object 132"/>
            <p:cNvSpPr/>
            <p:nvPr/>
          </p:nvSpPr>
          <p:spPr>
            <a:xfrm>
              <a:off x="3971137" y="234857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3" name="object 133"/>
            <p:cNvSpPr/>
            <p:nvPr/>
          </p:nvSpPr>
          <p:spPr>
            <a:xfrm>
              <a:off x="3971137" y="235111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4" name="object 134"/>
            <p:cNvSpPr/>
            <p:nvPr/>
          </p:nvSpPr>
          <p:spPr>
            <a:xfrm>
              <a:off x="3971137" y="235365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5" name="object 135"/>
            <p:cNvSpPr/>
            <p:nvPr/>
          </p:nvSpPr>
          <p:spPr>
            <a:xfrm>
              <a:off x="3971137" y="235619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6" name="object 136"/>
            <p:cNvSpPr/>
            <p:nvPr/>
          </p:nvSpPr>
          <p:spPr>
            <a:xfrm>
              <a:off x="3971137" y="235873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7" name="object 137"/>
            <p:cNvSpPr/>
            <p:nvPr/>
          </p:nvSpPr>
          <p:spPr>
            <a:xfrm>
              <a:off x="3971137" y="23612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8" name="object 138"/>
            <p:cNvSpPr/>
            <p:nvPr/>
          </p:nvSpPr>
          <p:spPr>
            <a:xfrm>
              <a:off x="3971137" y="236380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39" name="object 139"/>
            <p:cNvSpPr/>
            <p:nvPr/>
          </p:nvSpPr>
          <p:spPr>
            <a:xfrm>
              <a:off x="3971137" y="236634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40" name="object 140"/>
            <p:cNvSpPr/>
            <p:nvPr/>
          </p:nvSpPr>
          <p:spPr>
            <a:xfrm>
              <a:off x="3971137" y="23688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41" name="object 141"/>
            <p:cNvSpPr/>
            <p:nvPr/>
          </p:nvSpPr>
          <p:spPr>
            <a:xfrm>
              <a:off x="3971137" y="237142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42" name="object 142"/>
            <p:cNvSpPr/>
            <p:nvPr/>
          </p:nvSpPr>
          <p:spPr>
            <a:xfrm>
              <a:off x="3971137" y="23739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43" name="object 143"/>
            <p:cNvSpPr/>
            <p:nvPr/>
          </p:nvSpPr>
          <p:spPr>
            <a:xfrm>
              <a:off x="3971137" y="23764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44" name="object 144"/>
            <p:cNvSpPr/>
            <p:nvPr/>
          </p:nvSpPr>
          <p:spPr>
            <a:xfrm>
              <a:off x="3971137" y="237902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45" name="object 145"/>
            <p:cNvSpPr/>
            <p:nvPr/>
          </p:nvSpPr>
          <p:spPr>
            <a:xfrm>
              <a:off x="3971137" y="23815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46" name="object 146"/>
            <p:cNvSpPr/>
            <p:nvPr/>
          </p:nvSpPr>
          <p:spPr>
            <a:xfrm>
              <a:off x="3971137" y="238410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47" name="object 147"/>
            <p:cNvSpPr/>
            <p:nvPr/>
          </p:nvSpPr>
          <p:spPr>
            <a:xfrm>
              <a:off x="3971137" y="238664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48" name="object 148"/>
            <p:cNvSpPr/>
            <p:nvPr/>
          </p:nvSpPr>
          <p:spPr>
            <a:xfrm>
              <a:off x="3971137" y="23891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49" name="object 149"/>
            <p:cNvSpPr/>
            <p:nvPr/>
          </p:nvSpPr>
          <p:spPr>
            <a:xfrm>
              <a:off x="3971137" y="239171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50" name="object 150"/>
            <p:cNvSpPr/>
            <p:nvPr/>
          </p:nvSpPr>
          <p:spPr>
            <a:xfrm>
              <a:off x="3971137" y="239425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51" name="object 151"/>
            <p:cNvSpPr/>
            <p:nvPr/>
          </p:nvSpPr>
          <p:spPr>
            <a:xfrm>
              <a:off x="3971137" y="239679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52" name="object 152"/>
            <p:cNvSpPr/>
            <p:nvPr/>
          </p:nvSpPr>
          <p:spPr>
            <a:xfrm>
              <a:off x="3971137" y="239933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53" name="object 153"/>
            <p:cNvSpPr/>
            <p:nvPr/>
          </p:nvSpPr>
          <p:spPr>
            <a:xfrm>
              <a:off x="3971137" y="240187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54" name="object 154"/>
            <p:cNvSpPr/>
            <p:nvPr/>
          </p:nvSpPr>
          <p:spPr>
            <a:xfrm>
              <a:off x="3971137" y="240441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55" name="object 155"/>
            <p:cNvSpPr/>
            <p:nvPr/>
          </p:nvSpPr>
          <p:spPr>
            <a:xfrm>
              <a:off x="3971137" y="24069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56" name="object 156"/>
            <p:cNvSpPr/>
            <p:nvPr/>
          </p:nvSpPr>
          <p:spPr>
            <a:xfrm>
              <a:off x="3971137" y="240948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57" name="object 157"/>
            <p:cNvSpPr/>
            <p:nvPr/>
          </p:nvSpPr>
          <p:spPr>
            <a:xfrm>
              <a:off x="3971137" y="24120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58" name="object 158"/>
            <p:cNvSpPr/>
            <p:nvPr/>
          </p:nvSpPr>
          <p:spPr>
            <a:xfrm>
              <a:off x="3971137" y="241456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59" name="object 159"/>
            <p:cNvSpPr/>
            <p:nvPr/>
          </p:nvSpPr>
          <p:spPr>
            <a:xfrm>
              <a:off x="3971137" y="241710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0" name="object 160"/>
            <p:cNvSpPr/>
            <p:nvPr/>
          </p:nvSpPr>
          <p:spPr>
            <a:xfrm>
              <a:off x="3971137" y="24196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1" name="object 161"/>
            <p:cNvSpPr/>
            <p:nvPr/>
          </p:nvSpPr>
          <p:spPr>
            <a:xfrm>
              <a:off x="3971137" y="242216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2" name="object 162"/>
            <p:cNvSpPr/>
            <p:nvPr/>
          </p:nvSpPr>
          <p:spPr>
            <a:xfrm>
              <a:off x="3971137" y="242470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3" name="object 163"/>
            <p:cNvSpPr/>
            <p:nvPr/>
          </p:nvSpPr>
          <p:spPr>
            <a:xfrm>
              <a:off x="3971137" y="24272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4" name="object 164"/>
            <p:cNvSpPr/>
            <p:nvPr/>
          </p:nvSpPr>
          <p:spPr>
            <a:xfrm>
              <a:off x="3971137" y="242978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5" name="object 165"/>
            <p:cNvSpPr/>
            <p:nvPr/>
          </p:nvSpPr>
          <p:spPr>
            <a:xfrm>
              <a:off x="3971137" y="243232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6" name="object 166"/>
            <p:cNvSpPr/>
            <p:nvPr/>
          </p:nvSpPr>
          <p:spPr>
            <a:xfrm>
              <a:off x="3971137" y="24348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7" name="object 167"/>
            <p:cNvSpPr/>
            <p:nvPr/>
          </p:nvSpPr>
          <p:spPr>
            <a:xfrm>
              <a:off x="3971137" y="243739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8" name="object 168"/>
            <p:cNvSpPr/>
            <p:nvPr/>
          </p:nvSpPr>
          <p:spPr>
            <a:xfrm>
              <a:off x="3971137" y="243993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69" name="object 169"/>
            <p:cNvSpPr/>
            <p:nvPr/>
          </p:nvSpPr>
          <p:spPr>
            <a:xfrm>
              <a:off x="3971137" y="244247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0" name="object 170"/>
            <p:cNvSpPr/>
            <p:nvPr/>
          </p:nvSpPr>
          <p:spPr>
            <a:xfrm>
              <a:off x="3971137" y="244501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1" name="object 171"/>
            <p:cNvSpPr/>
            <p:nvPr/>
          </p:nvSpPr>
          <p:spPr>
            <a:xfrm>
              <a:off x="3971137" y="24475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2" name="object 172"/>
            <p:cNvSpPr/>
            <p:nvPr/>
          </p:nvSpPr>
          <p:spPr>
            <a:xfrm>
              <a:off x="3971137" y="24500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3" name="object 173"/>
            <p:cNvSpPr/>
            <p:nvPr/>
          </p:nvSpPr>
          <p:spPr>
            <a:xfrm>
              <a:off x="3971137" y="245262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4" name="object 174"/>
            <p:cNvSpPr/>
            <p:nvPr/>
          </p:nvSpPr>
          <p:spPr>
            <a:xfrm>
              <a:off x="3971137" y="245516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5" name="object 175"/>
            <p:cNvSpPr/>
            <p:nvPr/>
          </p:nvSpPr>
          <p:spPr>
            <a:xfrm>
              <a:off x="3971137" y="245770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6" name="object 176"/>
            <p:cNvSpPr/>
            <p:nvPr/>
          </p:nvSpPr>
          <p:spPr>
            <a:xfrm>
              <a:off x="3971137" y="246024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7" name="object 177"/>
            <p:cNvSpPr/>
            <p:nvPr/>
          </p:nvSpPr>
          <p:spPr>
            <a:xfrm>
              <a:off x="3971137" y="24627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8" name="object 178"/>
            <p:cNvSpPr/>
            <p:nvPr/>
          </p:nvSpPr>
          <p:spPr>
            <a:xfrm>
              <a:off x="3971137" y="246531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79" name="object 179"/>
            <p:cNvSpPr/>
            <p:nvPr/>
          </p:nvSpPr>
          <p:spPr>
            <a:xfrm>
              <a:off x="3971137" y="246785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0" name="object 180"/>
            <p:cNvSpPr/>
            <p:nvPr/>
          </p:nvSpPr>
          <p:spPr>
            <a:xfrm>
              <a:off x="3971137" y="24703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1" name="object 181"/>
            <p:cNvSpPr/>
            <p:nvPr/>
          </p:nvSpPr>
          <p:spPr>
            <a:xfrm>
              <a:off x="3971137" y="247293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2" name="object 182"/>
            <p:cNvSpPr/>
            <p:nvPr/>
          </p:nvSpPr>
          <p:spPr>
            <a:xfrm>
              <a:off x="3971137" y="24754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3" name="object 183"/>
            <p:cNvSpPr/>
            <p:nvPr/>
          </p:nvSpPr>
          <p:spPr>
            <a:xfrm>
              <a:off x="3971137" y="247801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4" name="object 184"/>
            <p:cNvSpPr/>
            <p:nvPr/>
          </p:nvSpPr>
          <p:spPr>
            <a:xfrm>
              <a:off x="3971137" y="24805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5" name="object 185"/>
            <p:cNvSpPr/>
            <p:nvPr/>
          </p:nvSpPr>
          <p:spPr>
            <a:xfrm>
              <a:off x="3971137" y="248307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6" name="object 186"/>
            <p:cNvSpPr/>
            <p:nvPr/>
          </p:nvSpPr>
          <p:spPr>
            <a:xfrm>
              <a:off x="3971137" y="24856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7" name="object 187"/>
            <p:cNvSpPr/>
            <p:nvPr/>
          </p:nvSpPr>
          <p:spPr>
            <a:xfrm>
              <a:off x="3971137" y="24881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8" name="object 188"/>
            <p:cNvSpPr/>
            <p:nvPr/>
          </p:nvSpPr>
          <p:spPr>
            <a:xfrm>
              <a:off x="3971137" y="24906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89" name="object 189"/>
            <p:cNvSpPr/>
            <p:nvPr/>
          </p:nvSpPr>
          <p:spPr>
            <a:xfrm>
              <a:off x="3971137" y="24932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90" name="object 190"/>
            <p:cNvSpPr/>
            <p:nvPr/>
          </p:nvSpPr>
          <p:spPr>
            <a:xfrm>
              <a:off x="3971137" y="249576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91" name="object 191"/>
            <p:cNvSpPr/>
            <p:nvPr/>
          </p:nvSpPr>
          <p:spPr>
            <a:xfrm>
              <a:off x="3971137" y="249830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92" name="object 192"/>
            <p:cNvSpPr/>
            <p:nvPr/>
          </p:nvSpPr>
          <p:spPr>
            <a:xfrm>
              <a:off x="3971137" y="250084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93" name="object 193"/>
            <p:cNvSpPr/>
            <p:nvPr/>
          </p:nvSpPr>
          <p:spPr>
            <a:xfrm>
              <a:off x="3971137" y="250338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94" name="object 194"/>
            <p:cNvSpPr/>
            <p:nvPr/>
          </p:nvSpPr>
          <p:spPr>
            <a:xfrm>
              <a:off x="3971137" y="25059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95" name="object 195"/>
            <p:cNvSpPr/>
            <p:nvPr/>
          </p:nvSpPr>
          <p:spPr>
            <a:xfrm>
              <a:off x="3971137" y="25084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96" name="object 196"/>
            <p:cNvSpPr/>
            <p:nvPr/>
          </p:nvSpPr>
          <p:spPr>
            <a:xfrm>
              <a:off x="3971137" y="251099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97" name="object 197"/>
            <p:cNvSpPr/>
            <p:nvPr/>
          </p:nvSpPr>
          <p:spPr>
            <a:xfrm>
              <a:off x="3971137" y="25135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98" name="object 198"/>
            <p:cNvSpPr/>
            <p:nvPr/>
          </p:nvSpPr>
          <p:spPr>
            <a:xfrm>
              <a:off x="3971137" y="251607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199" name="object 199"/>
            <p:cNvSpPr/>
            <p:nvPr/>
          </p:nvSpPr>
          <p:spPr>
            <a:xfrm>
              <a:off x="3971137" y="251861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00" name="object 200"/>
            <p:cNvSpPr/>
            <p:nvPr/>
          </p:nvSpPr>
          <p:spPr>
            <a:xfrm>
              <a:off x="3971137" y="25211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01" name="object 201"/>
            <p:cNvSpPr/>
            <p:nvPr/>
          </p:nvSpPr>
          <p:spPr>
            <a:xfrm>
              <a:off x="3971137" y="25236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02" name="object 202"/>
            <p:cNvSpPr/>
            <p:nvPr/>
          </p:nvSpPr>
          <p:spPr>
            <a:xfrm>
              <a:off x="3971137" y="252622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03" name="object 203"/>
            <p:cNvSpPr/>
            <p:nvPr/>
          </p:nvSpPr>
          <p:spPr>
            <a:xfrm>
              <a:off x="3971137" y="25287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04" name="object 204"/>
            <p:cNvSpPr/>
            <p:nvPr/>
          </p:nvSpPr>
          <p:spPr>
            <a:xfrm>
              <a:off x="3971137" y="253130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05" name="object 205"/>
            <p:cNvSpPr/>
            <p:nvPr/>
          </p:nvSpPr>
          <p:spPr>
            <a:xfrm>
              <a:off x="3971137" y="253384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06" name="object 206"/>
            <p:cNvSpPr/>
            <p:nvPr/>
          </p:nvSpPr>
          <p:spPr>
            <a:xfrm>
              <a:off x="3971137" y="25363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07" name="object 207"/>
            <p:cNvSpPr/>
            <p:nvPr/>
          </p:nvSpPr>
          <p:spPr>
            <a:xfrm>
              <a:off x="3971137" y="253890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08" name="object 208"/>
            <p:cNvSpPr/>
            <p:nvPr/>
          </p:nvSpPr>
          <p:spPr>
            <a:xfrm>
              <a:off x="3971137" y="254144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09" name="object 209"/>
            <p:cNvSpPr/>
            <p:nvPr/>
          </p:nvSpPr>
          <p:spPr>
            <a:xfrm>
              <a:off x="3971137" y="25439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10" name="object 210"/>
            <p:cNvSpPr/>
            <p:nvPr/>
          </p:nvSpPr>
          <p:spPr>
            <a:xfrm>
              <a:off x="3971137" y="254652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grpSp>
      <p:grpSp>
        <p:nvGrpSpPr>
          <p:cNvPr id="211" name="object 211"/>
          <p:cNvGrpSpPr/>
          <p:nvPr/>
        </p:nvGrpSpPr>
        <p:grpSpPr>
          <a:xfrm>
            <a:off x="3054197" y="1369161"/>
            <a:ext cx="924560" cy="500380"/>
            <a:chOff x="3054197" y="1369161"/>
            <a:chExt cx="924560" cy="500380"/>
          </a:xfrm>
        </p:grpSpPr>
        <p:sp>
          <p:nvSpPr>
            <p:cNvPr id="212" name="object 212"/>
            <p:cNvSpPr/>
            <p:nvPr/>
          </p:nvSpPr>
          <p:spPr>
            <a:xfrm>
              <a:off x="3056737" y="13717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3" name="object 213"/>
            <p:cNvSpPr/>
            <p:nvPr/>
          </p:nvSpPr>
          <p:spPr>
            <a:xfrm>
              <a:off x="3059277" y="13730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4" name="object 214"/>
            <p:cNvSpPr/>
            <p:nvPr/>
          </p:nvSpPr>
          <p:spPr>
            <a:xfrm>
              <a:off x="3061804" y="13744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5" name="object 215"/>
            <p:cNvSpPr/>
            <p:nvPr/>
          </p:nvSpPr>
          <p:spPr>
            <a:xfrm>
              <a:off x="3064344" y="13758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6" name="object 216"/>
            <p:cNvSpPr/>
            <p:nvPr/>
          </p:nvSpPr>
          <p:spPr>
            <a:xfrm>
              <a:off x="3066872" y="13771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7" name="object 217"/>
            <p:cNvSpPr/>
            <p:nvPr/>
          </p:nvSpPr>
          <p:spPr>
            <a:xfrm>
              <a:off x="3069412" y="13785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8" name="object 218"/>
            <p:cNvSpPr/>
            <p:nvPr/>
          </p:nvSpPr>
          <p:spPr>
            <a:xfrm>
              <a:off x="3071939" y="13799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19" name="object 219"/>
            <p:cNvSpPr/>
            <p:nvPr/>
          </p:nvSpPr>
          <p:spPr>
            <a:xfrm>
              <a:off x="3074466" y="13813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0" name="object 220"/>
            <p:cNvSpPr/>
            <p:nvPr/>
          </p:nvSpPr>
          <p:spPr>
            <a:xfrm>
              <a:off x="3077006" y="13826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1" name="object 221"/>
            <p:cNvSpPr/>
            <p:nvPr/>
          </p:nvSpPr>
          <p:spPr>
            <a:xfrm>
              <a:off x="3079534" y="13840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2" name="object 222"/>
            <p:cNvSpPr/>
            <p:nvPr/>
          </p:nvSpPr>
          <p:spPr>
            <a:xfrm>
              <a:off x="3082074" y="13854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3" name="object 223"/>
            <p:cNvSpPr/>
            <p:nvPr/>
          </p:nvSpPr>
          <p:spPr>
            <a:xfrm>
              <a:off x="3084601" y="13867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4" name="object 224"/>
            <p:cNvSpPr/>
            <p:nvPr/>
          </p:nvSpPr>
          <p:spPr>
            <a:xfrm>
              <a:off x="3087141" y="13881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5" name="object 225"/>
            <p:cNvSpPr/>
            <p:nvPr/>
          </p:nvSpPr>
          <p:spPr>
            <a:xfrm>
              <a:off x="3089668" y="13895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6" name="object 226"/>
            <p:cNvSpPr/>
            <p:nvPr/>
          </p:nvSpPr>
          <p:spPr>
            <a:xfrm>
              <a:off x="3092196" y="13908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7" name="object 227"/>
            <p:cNvSpPr/>
            <p:nvPr/>
          </p:nvSpPr>
          <p:spPr>
            <a:xfrm>
              <a:off x="3094736" y="13922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8" name="object 228"/>
            <p:cNvSpPr/>
            <p:nvPr/>
          </p:nvSpPr>
          <p:spPr>
            <a:xfrm>
              <a:off x="3097263" y="13936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29" name="object 229"/>
            <p:cNvSpPr/>
            <p:nvPr/>
          </p:nvSpPr>
          <p:spPr>
            <a:xfrm>
              <a:off x="3099803" y="13950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0" name="object 230"/>
            <p:cNvSpPr/>
            <p:nvPr/>
          </p:nvSpPr>
          <p:spPr>
            <a:xfrm>
              <a:off x="3102330" y="13963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1" name="object 231"/>
            <p:cNvSpPr/>
            <p:nvPr/>
          </p:nvSpPr>
          <p:spPr>
            <a:xfrm>
              <a:off x="3104870" y="13977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2" name="object 232"/>
            <p:cNvSpPr/>
            <p:nvPr/>
          </p:nvSpPr>
          <p:spPr>
            <a:xfrm>
              <a:off x="3107397" y="13991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3" name="object 233"/>
            <p:cNvSpPr/>
            <p:nvPr/>
          </p:nvSpPr>
          <p:spPr>
            <a:xfrm>
              <a:off x="3109925" y="14004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4" name="object 234"/>
            <p:cNvSpPr/>
            <p:nvPr/>
          </p:nvSpPr>
          <p:spPr>
            <a:xfrm>
              <a:off x="3112465" y="14018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5" name="object 235"/>
            <p:cNvSpPr/>
            <p:nvPr/>
          </p:nvSpPr>
          <p:spPr>
            <a:xfrm>
              <a:off x="3114992" y="14032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6" name="object 236"/>
            <p:cNvSpPr/>
            <p:nvPr/>
          </p:nvSpPr>
          <p:spPr>
            <a:xfrm>
              <a:off x="3117532" y="14045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7" name="object 237"/>
            <p:cNvSpPr/>
            <p:nvPr/>
          </p:nvSpPr>
          <p:spPr>
            <a:xfrm>
              <a:off x="3120059" y="14059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8" name="object 238"/>
            <p:cNvSpPr/>
            <p:nvPr/>
          </p:nvSpPr>
          <p:spPr>
            <a:xfrm>
              <a:off x="3122599" y="14073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39" name="object 239"/>
            <p:cNvSpPr/>
            <p:nvPr/>
          </p:nvSpPr>
          <p:spPr>
            <a:xfrm>
              <a:off x="3125127" y="14087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0" name="object 240"/>
            <p:cNvSpPr/>
            <p:nvPr/>
          </p:nvSpPr>
          <p:spPr>
            <a:xfrm>
              <a:off x="3127654" y="14100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1" name="object 241"/>
            <p:cNvSpPr/>
            <p:nvPr/>
          </p:nvSpPr>
          <p:spPr>
            <a:xfrm>
              <a:off x="3130194" y="14114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2" name="object 242"/>
            <p:cNvSpPr/>
            <p:nvPr/>
          </p:nvSpPr>
          <p:spPr>
            <a:xfrm>
              <a:off x="3132721" y="14128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3" name="object 243"/>
            <p:cNvSpPr/>
            <p:nvPr/>
          </p:nvSpPr>
          <p:spPr>
            <a:xfrm>
              <a:off x="3135261" y="14141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4" name="object 244"/>
            <p:cNvSpPr/>
            <p:nvPr/>
          </p:nvSpPr>
          <p:spPr>
            <a:xfrm>
              <a:off x="3137789" y="14155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5" name="object 245"/>
            <p:cNvSpPr/>
            <p:nvPr/>
          </p:nvSpPr>
          <p:spPr>
            <a:xfrm>
              <a:off x="3140329" y="14169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6" name="object 246"/>
            <p:cNvSpPr/>
            <p:nvPr/>
          </p:nvSpPr>
          <p:spPr>
            <a:xfrm>
              <a:off x="3142856" y="141829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7" name="object 247"/>
            <p:cNvSpPr/>
            <p:nvPr/>
          </p:nvSpPr>
          <p:spPr>
            <a:xfrm>
              <a:off x="3145396" y="14196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8" name="object 248"/>
            <p:cNvSpPr/>
            <p:nvPr/>
          </p:nvSpPr>
          <p:spPr>
            <a:xfrm>
              <a:off x="3147923" y="14210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49" name="object 249"/>
            <p:cNvSpPr/>
            <p:nvPr/>
          </p:nvSpPr>
          <p:spPr>
            <a:xfrm>
              <a:off x="3150450" y="142241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0" name="object 250"/>
            <p:cNvSpPr/>
            <p:nvPr/>
          </p:nvSpPr>
          <p:spPr>
            <a:xfrm>
              <a:off x="3152990" y="14237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1" name="object 251"/>
            <p:cNvSpPr/>
            <p:nvPr/>
          </p:nvSpPr>
          <p:spPr>
            <a:xfrm>
              <a:off x="3155518" y="14251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2" name="object 252"/>
            <p:cNvSpPr/>
            <p:nvPr/>
          </p:nvSpPr>
          <p:spPr>
            <a:xfrm>
              <a:off x="3158058" y="14265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3" name="object 253"/>
            <p:cNvSpPr/>
            <p:nvPr/>
          </p:nvSpPr>
          <p:spPr>
            <a:xfrm>
              <a:off x="3160585" y="14278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4" name="object 254"/>
            <p:cNvSpPr/>
            <p:nvPr/>
          </p:nvSpPr>
          <p:spPr>
            <a:xfrm>
              <a:off x="3163125" y="14292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5" name="object 255"/>
            <p:cNvSpPr/>
            <p:nvPr/>
          </p:nvSpPr>
          <p:spPr>
            <a:xfrm>
              <a:off x="3165652" y="14306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6" name="object 256"/>
            <p:cNvSpPr/>
            <p:nvPr/>
          </p:nvSpPr>
          <p:spPr>
            <a:xfrm>
              <a:off x="3168180" y="14320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7" name="object 257"/>
            <p:cNvSpPr/>
            <p:nvPr/>
          </p:nvSpPr>
          <p:spPr>
            <a:xfrm>
              <a:off x="3170720" y="14333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8" name="object 258"/>
            <p:cNvSpPr/>
            <p:nvPr/>
          </p:nvSpPr>
          <p:spPr>
            <a:xfrm>
              <a:off x="3173247" y="14347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59" name="object 259"/>
            <p:cNvSpPr/>
            <p:nvPr/>
          </p:nvSpPr>
          <p:spPr>
            <a:xfrm>
              <a:off x="3175787" y="14361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0" name="object 260"/>
            <p:cNvSpPr/>
            <p:nvPr/>
          </p:nvSpPr>
          <p:spPr>
            <a:xfrm>
              <a:off x="3178314" y="14374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1" name="object 261"/>
            <p:cNvSpPr/>
            <p:nvPr/>
          </p:nvSpPr>
          <p:spPr>
            <a:xfrm>
              <a:off x="3180854" y="14388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2" name="object 262"/>
            <p:cNvSpPr/>
            <p:nvPr/>
          </p:nvSpPr>
          <p:spPr>
            <a:xfrm>
              <a:off x="3183382" y="14402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3" name="object 263"/>
            <p:cNvSpPr/>
            <p:nvPr/>
          </p:nvSpPr>
          <p:spPr>
            <a:xfrm>
              <a:off x="3185909" y="14415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4" name="object 264"/>
            <p:cNvSpPr/>
            <p:nvPr/>
          </p:nvSpPr>
          <p:spPr>
            <a:xfrm>
              <a:off x="3188449" y="14429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5" name="object 265"/>
            <p:cNvSpPr/>
            <p:nvPr/>
          </p:nvSpPr>
          <p:spPr>
            <a:xfrm>
              <a:off x="3190976" y="14443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6" name="object 266"/>
            <p:cNvSpPr/>
            <p:nvPr/>
          </p:nvSpPr>
          <p:spPr>
            <a:xfrm>
              <a:off x="3193516" y="14457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7" name="object 267"/>
            <p:cNvSpPr/>
            <p:nvPr/>
          </p:nvSpPr>
          <p:spPr>
            <a:xfrm>
              <a:off x="3196043" y="14470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8" name="object 268"/>
            <p:cNvSpPr/>
            <p:nvPr/>
          </p:nvSpPr>
          <p:spPr>
            <a:xfrm>
              <a:off x="3198583" y="14484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69" name="object 269"/>
            <p:cNvSpPr/>
            <p:nvPr/>
          </p:nvSpPr>
          <p:spPr>
            <a:xfrm>
              <a:off x="3201111" y="14498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0" name="object 270"/>
            <p:cNvSpPr/>
            <p:nvPr/>
          </p:nvSpPr>
          <p:spPr>
            <a:xfrm>
              <a:off x="3203638" y="14511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1" name="object 271"/>
            <p:cNvSpPr/>
            <p:nvPr/>
          </p:nvSpPr>
          <p:spPr>
            <a:xfrm>
              <a:off x="3206178" y="14525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2" name="object 272"/>
            <p:cNvSpPr/>
            <p:nvPr/>
          </p:nvSpPr>
          <p:spPr>
            <a:xfrm>
              <a:off x="3208705" y="14539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3" name="object 273"/>
            <p:cNvSpPr/>
            <p:nvPr/>
          </p:nvSpPr>
          <p:spPr>
            <a:xfrm>
              <a:off x="3211245" y="14552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4" name="object 274"/>
            <p:cNvSpPr/>
            <p:nvPr/>
          </p:nvSpPr>
          <p:spPr>
            <a:xfrm>
              <a:off x="3213773" y="14566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5" name="object 275"/>
            <p:cNvSpPr/>
            <p:nvPr/>
          </p:nvSpPr>
          <p:spPr>
            <a:xfrm>
              <a:off x="3216313" y="14580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6" name="object 276"/>
            <p:cNvSpPr/>
            <p:nvPr/>
          </p:nvSpPr>
          <p:spPr>
            <a:xfrm>
              <a:off x="3218840" y="14594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7" name="object 277"/>
            <p:cNvSpPr/>
            <p:nvPr/>
          </p:nvSpPr>
          <p:spPr>
            <a:xfrm>
              <a:off x="3221367" y="14607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8" name="object 278"/>
            <p:cNvSpPr/>
            <p:nvPr/>
          </p:nvSpPr>
          <p:spPr>
            <a:xfrm>
              <a:off x="3223907" y="14621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79" name="object 279"/>
            <p:cNvSpPr/>
            <p:nvPr/>
          </p:nvSpPr>
          <p:spPr>
            <a:xfrm>
              <a:off x="3226435" y="14635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0" name="object 280"/>
            <p:cNvSpPr/>
            <p:nvPr/>
          </p:nvSpPr>
          <p:spPr>
            <a:xfrm>
              <a:off x="3228975" y="14648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1" name="object 281"/>
            <p:cNvSpPr/>
            <p:nvPr/>
          </p:nvSpPr>
          <p:spPr>
            <a:xfrm>
              <a:off x="3231502" y="14662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2" name="object 282"/>
            <p:cNvSpPr/>
            <p:nvPr/>
          </p:nvSpPr>
          <p:spPr>
            <a:xfrm>
              <a:off x="3234042" y="146762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3" name="object 283"/>
            <p:cNvSpPr/>
            <p:nvPr/>
          </p:nvSpPr>
          <p:spPr>
            <a:xfrm>
              <a:off x="3236569" y="14689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4" name="object 284"/>
            <p:cNvSpPr/>
            <p:nvPr/>
          </p:nvSpPr>
          <p:spPr>
            <a:xfrm>
              <a:off x="3239096" y="14703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5" name="object 285"/>
            <p:cNvSpPr/>
            <p:nvPr/>
          </p:nvSpPr>
          <p:spPr>
            <a:xfrm>
              <a:off x="3241636" y="14717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6" name="object 286"/>
            <p:cNvSpPr/>
            <p:nvPr/>
          </p:nvSpPr>
          <p:spPr>
            <a:xfrm>
              <a:off x="3244164" y="14731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287" name="object 287"/>
            <p:cNvSpPr/>
            <p:nvPr/>
          </p:nvSpPr>
          <p:spPr>
            <a:xfrm>
              <a:off x="3246704" y="147448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88" name="object 288"/>
            <p:cNvSpPr/>
            <p:nvPr/>
          </p:nvSpPr>
          <p:spPr>
            <a:xfrm>
              <a:off x="3249231" y="147585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89" name="object 289"/>
            <p:cNvSpPr/>
            <p:nvPr/>
          </p:nvSpPr>
          <p:spPr>
            <a:xfrm>
              <a:off x="3251771" y="14772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90" name="object 290"/>
            <p:cNvSpPr/>
            <p:nvPr/>
          </p:nvSpPr>
          <p:spPr>
            <a:xfrm>
              <a:off x="3254298" y="147859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91" name="object 291"/>
            <p:cNvSpPr/>
            <p:nvPr/>
          </p:nvSpPr>
          <p:spPr>
            <a:xfrm>
              <a:off x="3256838" y="147996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92" name="object 292"/>
            <p:cNvSpPr/>
            <p:nvPr/>
          </p:nvSpPr>
          <p:spPr>
            <a:xfrm>
              <a:off x="3259366" y="148132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93" name="object 293"/>
            <p:cNvSpPr/>
            <p:nvPr/>
          </p:nvSpPr>
          <p:spPr>
            <a:xfrm>
              <a:off x="3261893" y="148269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94" name="object 294"/>
            <p:cNvSpPr/>
            <p:nvPr/>
          </p:nvSpPr>
          <p:spPr>
            <a:xfrm>
              <a:off x="3264433" y="14840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95" name="object 295"/>
            <p:cNvSpPr/>
            <p:nvPr/>
          </p:nvSpPr>
          <p:spPr>
            <a:xfrm>
              <a:off x="3266960" y="14854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96" name="object 296"/>
            <p:cNvSpPr/>
            <p:nvPr/>
          </p:nvSpPr>
          <p:spPr>
            <a:xfrm>
              <a:off x="3269500" y="148681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97" name="object 297"/>
            <p:cNvSpPr/>
            <p:nvPr/>
          </p:nvSpPr>
          <p:spPr>
            <a:xfrm>
              <a:off x="3272028" y="148818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98" name="object 298"/>
            <p:cNvSpPr/>
            <p:nvPr/>
          </p:nvSpPr>
          <p:spPr>
            <a:xfrm>
              <a:off x="3274568" y="148955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299" name="object 299"/>
            <p:cNvSpPr/>
            <p:nvPr/>
          </p:nvSpPr>
          <p:spPr>
            <a:xfrm>
              <a:off x="3277095" y="149092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00" name="object 300"/>
            <p:cNvSpPr/>
            <p:nvPr/>
          </p:nvSpPr>
          <p:spPr>
            <a:xfrm>
              <a:off x="3279622" y="149230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01" name="object 301"/>
            <p:cNvSpPr/>
            <p:nvPr/>
          </p:nvSpPr>
          <p:spPr>
            <a:xfrm>
              <a:off x="3282162" y="149367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02" name="object 302"/>
            <p:cNvSpPr/>
            <p:nvPr/>
          </p:nvSpPr>
          <p:spPr>
            <a:xfrm>
              <a:off x="3284689" y="149503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03" name="object 303"/>
            <p:cNvSpPr/>
            <p:nvPr/>
          </p:nvSpPr>
          <p:spPr>
            <a:xfrm>
              <a:off x="3287229" y="149640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04" name="object 304"/>
            <p:cNvSpPr/>
            <p:nvPr/>
          </p:nvSpPr>
          <p:spPr>
            <a:xfrm>
              <a:off x="3289757" y="149777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05" name="object 305"/>
            <p:cNvSpPr/>
            <p:nvPr/>
          </p:nvSpPr>
          <p:spPr>
            <a:xfrm>
              <a:off x="3292297" y="14991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06" name="object 306"/>
            <p:cNvSpPr/>
            <p:nvPr/>
          </p:nvSpPr>
          <p:spPr>
            <a:xfrm>
              <a:off x="3294824" y="150051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07" name="object 307"/>
            <p:cNvSpPr/>
            <p:nvPr/>
          </p:nvSpPr>
          <p:spPr>
            <a:xfrm>
              <a:off x="3297351" y="150188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08" name="object 308"/>
            <p:cNvSpPr/>
            <p:nvPr/>
          </p:nvSpPr>
          <p:spPr>
            <a:xfrm>
              <a:off x="3299891" y="15032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09" name="object 309"/>
            <p:cNvSpPr/>
            <p:nvPr/>
          </p:nvSpPr>
          <p:spPr>
            <a:xfrm>
              <a:off x="3302419" y="150463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10" name="object 310"/>
            <p:cNvSpPr/>
            <p:nvPr/>
          </p:nvSpPr>
          <p:spPr>
            <a:xfrm>
              <a:off x="3304959" y="150600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11" name="object 311"/>
            <p:cNvSpPr/>
            <p:nvPr/>
          </p:nvSpPr>
          <p:spPr>
            <a:xfrm>
              <a:off x="3307486" y="150737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12" name="object 312"/>
            <p:cNvSpPr/>
            <p:nvPr/>
          </p:nvSpPr>
          <p:spPr>
            <a:xfrm>
              <a:off x="3310026" y="150873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13" name="object 313"/>
            <p:cNvSpPr/>
            <p:nvPr/>
          </p:nvSpPr>
          <p:spPr>
            <a:xfrm>
              <a:off x="3312553" y="151010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14" name="object 314"/>
            <p:cNvSpPr/>
            <p:nvPr/>
          </p:nvSpPr>
          <p:spPr>
            <a:xfrm>
              <a:off x="3315081" y="15114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15" name="object 315"/>
            <p:cNvSpPr/>
            <p:nvPr/>
          </p:nvSpPr>
          <p:spPr>
            <a:xfrm>
              <a:off x="3317621" y="15128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16" name="object 316"/>
            <p:cNvSpPr/>
            <p:nvPr/>
          </p:nvSpPr>
          <p:spPr>
            <a:xfrm>
              <a:off x="3320148" y="151422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17" name="object 317"/>
            <p:cNvSpPr/>
            <p:nvPr/>
          </p:nvSpPr>
          <p:spPr>
            <a:xfrm>
              <a:off x="3322688" y="151559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18" name="object 318"/>
            <p:cNvSpPr/>
            <p:nvPr/>
          </p:nvSpPr>
          <p:spPr>
            <a:xfrm>
              <a:off x="3325215" y="151696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19" name="object 319"/>
            <p:cNvSpPr/>
            <p:nvPr/>
          </p:nvSpPr>
          <p:spPr>
            <a:xfrm>
              <a:off x="3327755" y="151833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20" name="object 320"/>
            <p:cNvSpPr/>
            <p:nvPr/>
          </p:nvSpPr>
          <p:spPr>
            <a:xfrm>
              <a:off x="3330282" y="151970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21" name="object 321"/>
            <p:cNvSpPr/>
            <p:nvPr/>
          </p:nvSpPr>
          <p:spPr>
            <a:xfrm>
              <a:off x="3332810" y="152107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22" name="object 322"/>
            <p:cNvSpPr/>
            <p:nvPr/>
          </p:nvSpPr>
          <p:spPr>
            <a:xfrm>
              <a:off x="3335350" y="152245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23" name="object 323"/>
            <p:cNvSpPr/>
            <p:nvPr/>
          </p:nvSpPr>
          <p:spPr>
            <a:xfrm>
              <a:off x="3337877" y="152380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24" name="object 324"/>
            <p:cNvSpPr/>
            <p:nvPr/>
          </p:nvSpPr>
          <p:spPr>
            <a:xfrm>
              <a:off x="3340417" y="152518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25" name="object 325"/>
            <p:cNvSpPr/>
            <p:nvPr/>
          </p:nvSpPr>
          <p:spPr>
            <a:xfrm>
              <a:off x="3342944" y="152655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26" name="object 326"/>
            <p:cNvSpPr/>
            <p:nvPr/>
          </p:nvSpPr>
          <p:spPr>
            <a:xfrm>
              <a:off x="3345484" y="152792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27" name="object 327"/>
            <p:cNvSpPr/>
            <p:nvPr/>
          </p:nvSpPr>
          <p:spPr>
            <a:xfrm>
              <a:off x="3348012" y="152929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28" name="object 328"/>
            <p:cNvSpPr/>
            <p:nvPr/>
          </p:nvSpPr>
          <p:spPr>
            <a:xfrm>
              <a:off x="3350552" y="15306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29" name="object 329"/>
            <p:cNvSpPr/>
            <p:nvPr/>
          </p:nvSpPr>
          <p:spPr>
            <a:xfrm>
              <a:off x="3353079" y="153203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30" name="object 330"/>
            <p:cNvSpPr/>
            <p:nvPr/>
          </p:nvSpPr>
          <p:spPr>
            <a:xfrm>
              <a:off x="3355606" y="153341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31" name="object 331"/>
            <p:cNvSpPr/>
            <p:nvPr/>
          </p:nvSpPr>
          <p:spPr>
            <a:xfrm>
              <a:off x="3358146" y="153478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32" name="object 332"/>
            <p:cNvSpPr/>
            <p:nvPr/>
          </p:nvSpPr>
          <p:spPr>
            <a:xfrm>
              <a:off x="3360674" y="15361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33" name="object 333"/>
            <p:cNvSpPr/>
            <p:nvPr/>
          </p:nvSpPr>
          <p:spPr>
            <a:xfrm>
              <a:off x="3363214" y="153751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34" name="object 334"/>
            <p:cNvSpPr/>
            <p:nvPr/>
          </p:nvSpPr>
          <p:spPr>
            <a:xfrm>
              <a:off x="3365741" y="15388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35" name="object 335"/>
            <p:cNvSpPr/>
            <p:nvPr/>
          </p:nvSpPr>
          <p:spPr>
            <a:xfrm>
              <a:off x="3368281" y="15402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36" name="object 336"/>
            <p:cNvSpPr/>
            <p:nvPr/>
          </p:nvSpPr>
          <p:spPr>
            <a:xfrm>
              <a:off x="3370808" y="154162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37" name="object 337"/>
            <p:cNvSpPr/>
            <p:nvPr/>
          </p:nvSpPr>
          <p:spPr>
            <a:xfrm>
              <a:off x="3373335" y="154299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38" name="object 338"/>
            <p:cNvSpPr/>
            <p:nvPr/>
          </p:nvSpPr>
          <p:spPr>
            <a:xfrm>
              <a:off x="3375875" y="154437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39" name="object 339"/>
            <p:cNvSpPr/>
            <p:nvPr/>
          </p:nvSpPr>
          <p:spPr>
            <a:xfrm>
              <a:off x="3378403" y="15457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40" name="object 340"/>
            <p:cNvSpPr/>
            <p:nvPr/>
          </p:nvSpPr>
          <p:spPr>
            <a:xfrm>
              <a:off x="3380943" y="154711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41" name="object 341"/>
            <p:cNvSpPr/>
            <p:nvPr/>
          </p:nvSpPr>
          <p:spPr>
            <a:xfrm>
              <a:off x="3383470" y="154848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42" name="object 342"/>
            <p:cNvSpPr/>
            <p:nvPr/>
          </p:nvSpPr>
          <p:spPr>
            <a:xfrm>
              <a:off x="3386010" y="154985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43" name="object 343"/>
            <p:cNvSpPr/>
            <p:nvPr/>
          </p:nvSpPr>
          <p:spPr>
            <a:xfrm>
              <a:off x="3388537" y="155121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44" name="object 344"/>
            <p:cNvSpPr/>
            <p:nvPr/>
          </p:nvSpPr>
          <p:spPr>
            <a:xfrm>
              <a:off x="3391065" y="15525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45" name="object 345"/>
            <p:cNvSpPr/>
            <p:nvPr/>
          </p:nvSpPr>
          <p:spPr>
            <a:xfrm>
              <a:off x="3393605" y="155395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46" name="object 346"/>
            <p:cNvSpPr/>
            <p:nvPr/>
          </p:nvSpPr>
          <p:spPr>
            <a:xfrm>
              <a:off x="3396132" y="155533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47" name="object 347"/>
            <p:cNvSpPr/>
            <p:nvPr/>
          </p:nvSpPr>
          <p:spPr>
            <a:xfrm>
              <a:off x="3398672" y="155670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48" name="object 348"/>
            <p:cNvSpPr/>
            <p:nvPr/>
          </p:nvSpPr>
          <p:spPr>
            <a:xfrm>
              <a:off x="3401199" y="155807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49" name="object 349"/>
            <p:cNvSpPr/>
            <p:nvPr/>
          </p:nvSpPr>
          <p:spPr>
            <a:xfrm>
              <a:off x="3403739" y="155944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50" name="object 350"/>
            <p:cNvSpPr/>
            <p:nvPr/>
          </p:nvSpPr>
          <p:spPr>
            <a:xfrm>
              <a:off x="3406267" y="156081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51" name="object 351"/>
            <p:cNvSpPr/>
            <p:nvPr/>
          </p:nvSpPr>
          <p:spPr>
            <a:xfrm>
              <a:off x="3408794" y="156218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52" name="object 352"/>
            <p:cNvSpPr/>
            <p:nvPr/>
          </p:nvSpPr>
          <p:spPr>
            <a:xfrm>
              <a:off x="3411334" y="15635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53" name="object 353"/>
            <p:cNvSpPr/>
            <p:nvPr/>
          </p:nvSpPr>
          <p:spPr>
            <a:xfrm>
              <a:off x="3413861" y="156491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54" name="object 354"/>
            <p:cNvSpPr/>
            <p:nvPr/>
          </p:nvSpPr>
          <p:spPr>
            <a:xfrm>
              <a:off x="3416401" y="15662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55" name="object 355"/>
            <p:cNvSpPr/>
            <p:nvPr/>
          </p:nvSpPr>
          <p:spPr>
            <a:xfrm>
              <a:off x="3418928" y="156766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56" name="object 356"/>
            <p:cNvSpPr/>
            <p:nvPr/>
          </p:nvSpPr>
          <p:spPr>
            <a:xfrm>
              <a:off x="3421468" y="156903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57" name="object 357"/>
            <p:cNvSpPr/>
            <p:nvPr/>
          </p:nvSpPr>
          <p:spPr>
            <a:xfrm>
              <a:off x="3423996" y="157040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58" name="object 358"/>
            <p:cNvSpPr/>
            <p:nvPr/>
          </p:nvSpPr>
          <p:spPr>
            <a:xfrm>
              <a:off x="3426523" y="15717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59" name="object 359"/>
            <p:cNvSpPr/>
            <p:nvPr/>
          </p:nvSpPr>
          <p:spPr>
            <a:xfrm>
              <a:off x="3429063" y="15731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60" name="object 360"/>
            <p:cNvSpPr/>
            <p:nvPr/>
          </p:nvSpPr>
          <p:spPr>
            <a:xfrm>
              <a:off x="3431590" y="157452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61" name="object 361"/>
            <p:cNvSpPr/>
            <p:nvPr/>
          </p:nvSpPr>
          <p:spPr>
            <a:xfrm>
              <a:off x="3434130" y="157589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62" name="object 362"/>
            <p:cNvSpPr/>
            <p:nvPr/>
          </p:nvSpPr>
          <p:spPr>
            <a:xfrm>
              <a:off x="3436658" y="157726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63" name="object 363"/>
            <p:cNvSpPr/>
            <p:nvPr/>
          </p:nvSpPr>
          <p:spPr>
            <a:xfrm>
              <a:off x="3439198" y="15786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64" name="object 364"/>
            <p:cNvSpPr/>
            <p:nvPr/>
          </p:nvSpPr>
          <p:spPr>
            <a:xfrm>
              <a:off x="3441725" y="157999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65" name="object 365"/>
            <p:cNvSpPr/>
            <p:nvPr/>
          </p:nvSpPr>
          <p:spPr>
            <a:xfrm>
              <a:off x="3444265" y="158136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66" name="object 366"/>
            <p:cNvSpPr/>
            <p:nvPr/>
          </p:nvSpPr>
          <p:spPr>
            <a:xfrm>
              <a:off x="3446792" y="158273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67" name="object 367"/>
            <p:cNvSpPr/>
            <p:nvPr/>
          </p:nvSpPr>
          <p:spPr>
            <a:xfrm>
              <a:off x="3449320" y="158410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68" name="object 368"/>
            <p:cNvSpPr/>
            <p:nvPr/>
          </p:nvSpPr>
          <p:spPr>
            <a:xfrm>
              <a:off x="3451860" y="15854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69" name="object 369"/>
            <p:cNvSpPr/>
            <p:nvPr/>
          </p:nvSpPr>
          <p:spPr>
            <a:xfrm>
              <a:off x="3454387" y="158685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0" name="object 370"/>
            <p:cNvSpPr/>
            <p:nvPr/>
          </p:nvSpPr>
          <p:spPr>
            <a:xfrm>
              <a:off x="3456927" y="158822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1" name="object 371"/>
            <p:cNvSpPr/>
            <p:nvPr/>
          </p:nvSpPr>
          <p:spPr>
            <a:xfrm>
              <a:off x="3459454" y="158959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2" name="object 372"/>
            <p:cNvSpPr/>
            <p:nvPr/>
          </p:nvSpPr>
          <p:spPr>
            <a:xfrm>
              <a:off x="3461994" y="15909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3" name="object 373"/>
            <p:cNvSpPr/>
            <p:nvPr/>
          </p:nvSpPr>
          <p:spPr>
            <a:xfrm>
              <a:off x="3464521" y="15923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4" name="object 374"/>
            <p:cNvSpPr/>
            <p:nvPr/>
          </p:nvSpPr>
          <p:spPr>
            <a:xfrm>
              <a:off x="3467049" y="159369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5" name="object 375"/>
            <p:cNvSpPr/>
            <p:nvPr/>
          </p:nvSpPr>
          <p:spPr>
            <a:xfrm>
              <a:off x="3469589" y="159506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6" name="object 376"/>
            <p:cNvSpPr/>
            <p:nvPr/>
          </p:nvSpPr>
          <p:spPr>
            <a:xfrm>
              <a:off x="3472116" y="159644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7" name="object 377"/>
            <p:cNvSpPr/>
            <p:nvPr/>
          </p:nvSpPr>
          <p:spPr>
            <a:xfrm>
              <a:off x="3474656" y="159781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8" name="object 378"/>
            <p:cNvSpPr/>
            <p:nvPr/>
          </p:nvSpPr>
          <p:spPr>
            <a:xfrm>
              <a:off x="3477183" y="15991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79" name="object 379"/>
            <p:cNvSpPr/>
            <p:nvPr/>
          </p:nvSpPr>
          <p:spPr>
            <a:xfrm>
              <a:off x="3479723" y="160055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0" name="object 380"/>
            <p:cNvSpPr/>
            <p:nvPr/>
          </p:nvSpPr>
          <p:spPr>
            <a:xfrm>
              <a:off x="3482251" y="160192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1" name="object 381"/>
            <p:cNvSpPr/>
            <p:nvPr/>
          </p:nvSpPr>
          <p:spPr>
            <a:xfrm>
              <a:off x="3484778" y="16032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2" name="object 382"/>
            <p:cNvSpPr/>
            <p:nvPr/>
          </p:nvSpPr>
          <p:spPr>
            <a:xfrm>
              <a:off x="3487318" y="160467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3" name="object 383"/>
            <p:cNvSpPr/>
            <p:nvPr/>
          </p:nvSpPr>
          <p:spPr>
            <a:xfrm>
              <a:off x="3489845" y="16060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4" name="object 384"/>
            <p:cNvSpPr/>
            <p:nvPr/>
          </p:nvSpPr>
          <p:spPr>
            <a:xfrm>
              <a:off x="3492385" y="160740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5" name="object 385"/>
            <p:cNvSpPr/>
            <p:nvPr/>
          </p:nvSpPr>
          <p:spPr>
            <a:xfrm>
              <a:off x="3494913" y="160877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6" name="object 386"/>
            <p:cNvSpPr/>
            <p:nvPr/>
          </p:nvSpPr>
          <p:spPr>
            <a:xfrm>
              <a:off x="3497453" y="161014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7" name="object 387"/>
            <p:cNvSpPr/>
            <p:nvPr/>
          </p:nvSpPr>
          <p:spPr>
            <a:xfrm>
              <a:off x="3499980" y="161151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8" name="object 388"/>
            <p:cNvSpPr/>
            <p:nvPr/>
          </p:nvSpPr>
          <p:spPr>
            <a:xfrm>
              <a:off x="3502507" y="16128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89" name="object 389"/>
            <p:cNvSpPr/>
            <p:nvPr/>
          </p:nvSpPr>
          <p:spPr>
            <a:xfrm>
              <a:off x="3505047" y="16142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0" name="object 390"/>
            <p:cNvSpPr/>
            <p:nvPr/>
          </p:nvSpPr>
          <p:spPr>
            <a:xfrm>
              <a:off x="3507575" y="161563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1" name="object 391"/>
            <p:cNvSpPr/>
            <p:nvPr/>
          </p:nvSpPr>
          <p:spPr>
            <a:xfrm>
              <a:off x="3510114" y="161700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2" name="object 392"/>
            <p:cNvSpPr/>
            <p:nvPr/>
          </p:nvSpPr>
          <p:spPr>
            <a:xfrm>
              <a:off x="3512642" y="161837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3" name="object 393"/>
            <p:cNvSpPr/>
            <p:nvPr/>
          </p:nvSpPr>
          <p:spPr>
            <a:xfrm>
              <a:off x="3515182" y="161974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4" name="object 394"/>
            <p:cNvSpPr/>
            <p:nvPr/>
          </p:nvSpPr>
          <p:spPr>
            <a:xfrm>
              <a:off x="3517709" y="162110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5" name="object 395"/>
            <p:cNvSpPr/>
            <p:nvPr/>
          </p:nvSpPr>
          <p:spPr>
            <a:xfrm>
              <a:off x="3520236" y="162247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6" name="object 396"/>
            <p:cNvSpPr/>
            <p:nvPr/>
          </p:nvSpPr>
          <p:spPr>
            <a:xfrm>
              <a:off x="3522776" y="162384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7" name="object 397"/>
            <p:cNvSpPr/>
            <p:nvPr/>
          </p:nvSpPr>
          <p:spPr>
            <a:xfrm>
              <a:off x="3525304" y="162521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8" name="object 398"/>
            <p:cNvSpPr/>
            <p:nvPr/>
          </p:nvSpPr>
          <p:spPr>
            <a:xfrm>
              <a:off x="3527844" y="162659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399" name="object 399"/>
            <p:cNvSpPr/>
            <p:nvPr/>
          </p:nvSpPr>
          <p:spPr>
            <a:xfrm>
              <a:off x="3530371" y="162796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0" name="object 400"/>
            <p:cNvSpPr/>
            <p:nvPr/>
          </p:nvSpPr>
          <p:spPr>
            <a:xfrm>
              <a:off x="3532911" y="16293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1" name="object 401"/>
            <p:cNvSpPr/>
            <p:nvPr/>
          </p:nvSpPr>
          <p:spPr>
            <a:xfrm>
              <a:off x="3535438" y="163070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2" name="object 402"/>
            <p:cNvSpPr/>
            <p:nvPr/>
          </p:nvSpPr>
          <p:spPr>
            <a:xfrm>
              <a:off x="3537966" y="16320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3" name="object 403"/>
            <p:cNvSpPr/>
            <p:nvPr/>
          </p:nvSpPr>
          <p:spPr>
            <a:xfrm>
              <a:off x="3540506" y="163344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4" name="object 404"/>
            <p:cNvSpPr/>
            <p:nvPr/>
          </p:nvSpPr>
          <p:spPr>
            <a:xfrm>
              <a:off x="3543033" y="163480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5" name="object 405"/>
            <p:cNvSpPr/>
            <p:nvPr/>
          </p:nvSpPr>
          <p:spPr>
            <a:xfrm>
              <a:off x="3545573" y="163617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6" name="object 406"/>
            <p:cNvSpPr/>
            <p:nvPr/>
          </p:nvSpPr>
          <p:spPr>
            <a:xfrm>
              <a:off x="3548100" y="163755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7" name="object 407"/>
            <p:cNvSpPr/>
            <p:nvPr/>
          </p:nvSpPr>
          <p:spPr>
            <a:xfrm>
              <a:off x="3550640" y="163892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8" name="object 408"/>
            <p:cNvSpPr/>
            <p:nvPr/>
          </p:nvSpPr>
          <p:spPr>
            <a:xfrm>
              <a:off x="3553168" y="164029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09" name="object 409"/>
            <p:cNvSpPr/>
            <p:nvPr/>
          </p:nvSpPr>
          <p:spPr>
            <a:xfrm>
              <a:off x="3555707" y="164166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0" name="object 410"/>
            <p:cNvSpPr/>
            <p:nvPr/>
          </p:nvSpPr>
          <p:spPr>
            <a:xfrm>
              <a:off x="3558235" y="164303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1" name="object 411"/>
            <p:cNvSpPr/>
            <p:nvPr/>
          </p:nvSpPr>
          <p:spPr>
            <a:xfrm>
              <a:off x="3560762" y="164440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2" name="object 412"/>
            <p:cNvSpPr/>
            <p:nvPr/>
          </p:nvSpPr>
          <p:spPr>
            <a:xfrm>
              <a:off x="3563302" y="16457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3" name="object 413"/>
            <p:cNvSpPr/>
            <p:nvPr/>
          </p:nvSpPr>
          <p:spPr>
            <a:xfrm>
              <a:off x="3565829" y="164715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4" name="object 414"/>
            <p:cNvSpPr/>
            <p:nvPr/>
          </p:nvSpPr>
          <p:spPr>
            <a:xfrm>
              <a:off x="3568369" y="164852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5" name="object 415"/>
            <p:cNvSpPr/>
            <p:nvPr/>
          </p:nvSpPr>
          <p:spPr>
            <a:xfrm>
              <a:off x="3570897" y="164988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6" name="object 416"/>
            <p:cNvSpPr/>
            <p:nvPr/>
          </p:nvSpPr>
          <p:spPr>
            <a:xfrm>
              <a:off x="3573437" y="165125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7" name="object 417"/>
            <p:cNvSpPr/>
            <p:nvPr/>
          </p:nvSpPr>
          <p:spPr>
            <a:xfrm>
              <a:off x="3575964" y="16526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8" name="object 418"/>
            <p:cNvSpPr/>
            <p:nvPr/>
          </p:nvSpPr>
          <p:spPr>
            <a:xfrm>
              <a:off x="3578491" y="165399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19" name="object 419"/>
            <p:cNvSpPr/>
            <p:nvPr/>
          </p:nvSpPr>
          <p:spPr>
            <a:xfrm>
              <a:off x="3581031" y="165536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0" name="object 420"/>
            <p:cNvSpPr/>
            <p:nvPr/>
          </p:nvSpPr>
          <p:spPr>
            <a:xfrm>
              <a:off x="3583559" y="165674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1" name="object 421"/>
            <p:cNvSpPr/>
            <p:nvPr/>
          </p:nvSpPr>
          <p:spPr>
            <a:xfrm>
              <a:off x="3586099" y="165811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2" name="object 422"/>
            <p:cNvSpPr/>
            <p:nvPr/>
          </p:nvSpPr>
          <p:spPr>
            <a:xfrm>
              <a:off x="3588626" y="165948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3" name="object 423"/>
            <p:cNvSpPr/>
            <p:nvPr/>
          </p:nvSpPr>
          <p:spPr>
            <a:xfrm>
              <a:off x="3591166" y="166085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4" name="object 424"/>
            <p:cNvSpPr/>
            <p:nvPr/>
          </p:nvSpPr>
          <p:spPr>
            <a:xfrm>
              <a:off x="3593693" y="16622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5" name="object 425"/>
            <p:cNvSpPr/>
            <p:nvPr/>
          </p:nvSpPr>
          <p:spPr>
            <a:xfrm>
              <a:off x="3596220" y="166358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6" name="object 426"/>
            <p:cNvSpPr/>
            <p:nvPr/>
          </p:nvSpPr>
          <p:spPr>
            <a:xfrm>
              <a:off x="3598761" y="166495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7" name="object 427"/>
            <p:cNvSpPr/>
            <p:nvPr/>
          </p:nvSpPr>
          <p:spPr>
            <a:xfrm>
              <a:off x="3601288" y="166632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8" name="object 428"/>
            <p:cNvSpPr/>
            <p:nvPr/>
          </p:nvSpPr>
          <p:spPr>
            <a:xfrm>
              <a:off x="3603828" y="166770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29" name="object 429"/>
            <p:cNvSpPr/>
            <p:nvPr/>
          </p:nvSpPr>
          <p:spPr>
            <a:xfrm>
              <a:off x="3606355" y="166907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0" name="object 430"/>
            <p:cNvSpPr/>
            <p:nvPr/>
          </p:nvSpPr>
          <p:spPr>
            <a:xfrm>
              <a:off x="3608895" y="167044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1" name="object 431"/>
            <p:cNvSpPr/>
            <p:nvPr/>
          </p:nvSpPr>
          <p:spPr>
            <a:xfrm>
              <a:off x="3611422" y="167181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2" name="object 432"/>
            <p:cNvSpPr/>
            <p:nvPr/>
          </p:nvSpPr>
          <p:spPr>
            <a:xfrm>
              <a:off x="3613950" y="167318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3" name="object 433"/>
            <p:cNvSpPr/>
            <p:nvPr/>
          </p:nvSpPr>
          <p:spPr>
            <a:xfrm>
              <a:off x="3616490" y="16745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4" name="object 434"/>
            <p:cNvSpPr/>
            <p:nvPr/>
          </p:nvSpPr>
          <p:spPr>
            <a:xfrm>
              <a:off x="3619017" y="167593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5" name="object 435"/>
            <p:cNvSpPr/>
            <p:nvPr/>
          </p:nvSpPr>
          <p:spPr>
            <a:xfrm>
              <a:off x="3621557" y="167728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6" name="object 436"/>
            <p:cNvSpPr/>
            <p:nvPr/>
          </p:nvSpPr>
          <p:spPr>
            <a:xfrm>
              <a:off x="3624084" y="16786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7" name="object 437"/>
            <p:cNvSpPr/>
            <p:nvPr/>
          </p:nvSpPr>
          <p:spPr>
            <a:xfrm>
              <a:off x="3626624" y="168003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8" name="object 438"/>
            <p:cNvSpPr/>
            <p:nvPr/>
          </p:nvSpPr>
          <p:spPr>
            <a:xfrm>
              <a:off x="3629152" y="168140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39" name="object 439"/>
            <p:cNvSpPr/>
            <p:nvPr/>
          </p:nvSpPr>
          <p:spPr>
            <a:xfrm>
              <a:off x="3631679" y="168277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0" name="object 440"/>
            <p:cNvSpPr/>
            <p:nvPr/>
          </p:nvSpPr>
          <p:spPr>
            <a:xfrm>
              <a:off x="3634219" y="168414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1" name="object 441"/>
            <p:cNvSpPr/>
            <p:nvPr/>
          </p:nvSpPr>
          <p:spPr>
            <a:xfrm>
              <a:off x="3636746" y="16855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2" name="object 442"/>
            <p:cNvSpPr/>
            <p:nvPr/>
          </p:nvSpPr>
          <p:spPr>
            <a:xfrm>
              <a:off x="3639286" y="168689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3" name="object 443"/>
            <p:cNvSpPr/>
            <p:nvPr/>
          </p:nvSpPr>
          <p:spPr>
            <a:xfrm>
              <a:off x="3641813" y="168826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4" name="object 444"/>
            <p:cNvSpPr/>
            <p:nvPr/>
          </p:nvSpPr>
          <p:spPr>
            <a:xfrm>
              <a:off x="3644354" y="16896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5" name="object 445"/>
            <p:cNvSpPr/>
            <p:nvPr/>
          </p:nvSpPr>
          <p:spPr>
            <a:xfrm>
              <a:off x="3646881" y="169099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6" name="object 446"/>
            <p:cNvSpPr/>
            <p:nvPr/>
          </p:nvSpPr>
          <p:spPr>
            <a:xfrm>
              <a:off x="3649421" y="169236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7" name="object 447"/>
            <p:cNvSpPr/>
            <p:nvPr/>
          </p:nvSpPr>
          <p:spPr>
            <a:xfrm>
              <a:off x="3651948" y="169373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8" name="object 448"/>
            <p:cNvSpPr/>
            <p:nvPr/>
          </p:nvSpPr>
          <p:spPr>
            <a:xfrm>
              <a:off x="3654475" y="169510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49" name="object 449"/>
            <p:cNvSpPr/>
            <p:nvPr/>
          </p:nvSpPr>
          <p:spPr>
            <a:xfrm>
              <a:off x="3657015" y="169647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0" name="object 450"/>
            <p:cNvSpPr/>
            <p:nvPr/>
          </p:nvSpPr>
          <p:spPr>
            <a:xfrm>
              <a:off x="3659543" y="169785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1" name="object 451"/>
            <p:cNvSpPr/>
            <p:nvPr/>
          </p:nvSpPr>
          <p:spPr>
            <a:xfrm>
              <a:off x="3662083" y="169922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2" name="object 452"/>
            <p:cNvSpPr/>
            <p:nvPr/>
          </p:nvSpPr>
          <p:spPr>
            <a:xfrm>
              <a:off x="3664610" y="170059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3" name="object 453"/>
            <p:cNvSpPr/>
            <p:nvPr/>
          </p:nvSpPr>
          <p:spPr>
            <a:xfrm>
              <a:off x="3667150" y="170196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4" name="object 454"/>
            <p:cNvSpPr/>
            <p:nvPr/>
          </p:nvSpPr>
          <p:spPr>
            <a:xfrm>
              <a:off x="3669677" y="170333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5" name="object 455"/>
            <p:cNvSpPr/>
            <p:nvPr/>
          </p:nvSpPr>
          <p:spPr>
            <a:xfrm>
              <a:off x="3672205" y="170470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6" name="object 456"/>
            <p:cNvSpPr/>
            <p:nvPr/>
          </p:nvSpPr>
          <p:spPr>
            <a:xfrm>
              <a:off x="3674745" y="170606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7" name="object 457"/>
            <p:cNvSpPr/>
            <p:nvPr/>
          </p:nvSpPr>
          <p:spPr>
            <a:xfrm>
              <a:off x="3677272" y="17074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8" name="object 458"/>
            <p:cNvSpPr/>
            <p:nvPr/>
          </p:nvSpPr>
          <p:spPr>
            <a:xfrm>
              <a:off x="3679812" y="170881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59" name="object 459"/>
            <p:cNvSpPr/>
            <p:nvPr/>
          </p:nvSpPr>
          <p:spPr>
            <a:xfrm>
              <a:off x="3682339" y="171018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60" name="object 460"/>
            <p:cNvSpPr/>
            <p:nvPr/>
          </p:nvSpPr>
          <p:spPr>
            <a:xfrm>
              <a:off x="3684879" y="17115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61" name="object 461"/>
            <p:cNvSpPr/>
            <p:nvPr/>
          </p:nvSpPr>
          <p:spPr>
            <a:xfrm>
              <a:off x="3687406" y="171292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62" name="object 462"/>
            <p:cNvSpPr/>
            <p:nvPr/>
          </p:nvSpPr>
          <p:spPr>
            <a:xfrm>
              <a:off x="3689934" y="171429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63" name="object 463"/>
            <p:cNvSpPr/>
            <p:nvPr/>
          </p:nvSpPr>
          <p:spPr>
            <a:xfrm>
              <a:off x="3692474" y="171566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64" name="object 464"/>
            <p:cNvSpPr/>
            <p:nvPr/>
          </p:nvSpPr>
          <p:spPr>
            <a:xfrm>
              <a:off x="3695001" y="171704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65" name="object 465"/>
            <p:cNvSpPr/>
            <p:nvPr/>
          </p:nvSpPr>
          <p:spPr>
            <a:xfrm>
              <a:off x="3697541" y="171841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66" name="object 466"/>
            <p:cNvSpPr/>
            <p:nvPr/>
          </p:nvSpPr>
          <p:spPr>
            <a:xfrm>
              <a:off x="3700068" y="171977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67" name="object 467"/>
            <p:cNvSpPr/>
            <p:nvPr/>
          </p:nvSpPr>
          <p:spPr>
            <a:xfrm>
              <a:off x="3702608" y="172114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68" name="object 468"/>
            <p:cNvSpPr/>
            <p:nvPr/>
          </p:nvSpPr>
          <p:spPr>
            <a:xfrm>
              <a:off x="3705136" y="172251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69" name="object 469"/>
            <p:cNvSpPr/>
            <p:nvPr/>
          </p:nvSpPr>
          <p:spPr>
            <a:xfrm>
              <a:off x="3707663" y="172388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70" name="object 470"/>
            <p:cNvSpPr/>
            <p:nvPr/>
          </p:nvSpPr>
          <p:spPr>
            <a:xfrm>
              <a:off x="3710203" y="17252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71" name="object 471"/>
            <p:cNvSpPr/>
            <p:nvPr/>
          </p:nvSpPr>
          <p:spPr>
            <a:xfrm>
              <a:off x="3712730" y="172662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72" name="object 472"/>
            <p:cNvSpPr/>
            <p:nvPr/>
          </p:nvSpPr>
          <p:spPr>
            <a:xfrm>
              <a:off x="3715270" y="172800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73" name="object 473"/>
            <p:cNvSpPr/>
            <p:nvPr/>
          </p:nvSpPr>
          <p:spPr>
            <a:xfrm>
              <a:off x="3717798" y="172937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74" name="object 474"/>
            <p:cNvSpPr/>
            <p:nvPr/>
          </p:nvSpPr>
          <p:spPr>
            <a:xfrm>
              <a:off x="3720338" y="173074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75" name="object 475"/>
            <p:cNvSpPr/>
            <p:nvPr/>
          </p:nvSpPr>
          <p:spPr>
            <a:xfrm>
              <a:off x="3722865" y="173211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76" name="object 476"/>
            <p:cNvSpPr/>
            <p:nvPr/>
          </p:nvSpPr>
          <p:spPr>
            <a:xfrm>
              <a:off x="3725392" y="173347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77" name="object 477"/>
            <p:cNvSpPr/>
            <p:nvPr/>
          </p:nvSpPr>
          <p:spPr>
            <a:xfrm>
              <a:off x="3727932" y="173484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78" name="object 478"/>
            <p:cNvSpPr/>
            <p:nvPr/>
          </p:nvSpPr>
          <p:spPr>
            <a:xfrm>
              <a:off x="3730459" y="173621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79" name="object 479"/>
            <p:cNvSpPr/>
            <p:nvPr/>
          </p:nvSpPr>
          <p:spPr>
            <a:xfrm>
              <a:off x="3733000" y="173758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80" name="object 480"/>
            <p:cNvSpPr/>
            <p:nvPr/>
          </p:nvSpPr>
          <p:spPr>
            <a:xfrm>
              <a:off x="3735527" y="173896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81" name="object 481"/>
            <p:cNvSpPr/>
            <p:nvPr/>
          </p:nvSpPr>
          <p:spPr>
            <a:xfrm>
              <a:off x="3738067" y="174033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82" name="object 482"/>
            <p:cNvSpPr/>
            <p:nvPr/>
          </p:nvSpPr>
          <p:spPr>
            <a:xfrm>
              <a:off x="3740594" y="174170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83" name="object 483"/>
            <p:cNvSpPr/>
            <p:nvPr/>
          </p:nvSpPr>
          <p:spPr>
            <a:xfrm>
              <a:off x="3743121" y="174307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84" name="object 484"/>
            <p:cNvSpPr/>
            <p:nvPr/>
          </p:nvSpPr>
          <p:spPr>
            <a:xfrm>
              <a:off x="3745661" y="17444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85" name="object 485"/>
            <p:cNvSpPr/>
            <p:nvPr/>
          </p:nvSpPr>
          <p:spPr>
            <a:xfrm>
              <a:off x="3748189" y="17458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86" name="object 486"/>
            <p:cNvSpPr/>
            <p:nvPr/>
          </p:nvSpPr>
          <p:spPr>
            <a:xfrm>
              <a:off x="3750729" y="174717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87" name="object 487"/>
            <p:cNvSpPr/>
            <p:nvPr/>
          </p:nvSpPr>
          <p:spPr>
            <a:xfrm>
              <a:off x="3753256" y="174854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88" name="object 488"/>
            <p:cNvSpPr/>
            <p:nvPr/>
          </p:nvSpPr>
          <p:spPr>
            <a:xfrm>
              <a:off x="3755796" y="174992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89" name="object 489"/>
            <p:cNvSpPr/>
            <p:nvPr/>
          </p:nvSpPr>
          <p:spPr>
            <a:xfrm>
              <a:off x="3758323" y="17512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90" name="object 490"/>
            <p:cNvSpPr/>
            <p:nvPr/>
          </p:nvSpPr>
          <p:spPr>
            <a:xfrm>
              <a:off x="3760863" y="175266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91" name="object 491"/>
            <p:cNvSpPr/>
            <p:nvPr/>
          </p:nvSpPr>
          <p:spPr>
            <a:xfrm>
              <a:off x="3763391" y="175403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92" name="object 492"/>
            <p:cNvSpPr/>
            <p:nvPr/>
          </p:nvSpPr>
          <p:spPr>
            <a:xfrm>
              <a:off x="3765918" y="175540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93" name="object 493"/>
            <p:cNvSpPr/>
            <p:nvPr/>
          </p:nvSpPr>
          <p:spPr>
            <a:xfrm>
              <a:off x="3768458" y="175677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94" name="object 494"/>
            <p:cNvSpPr/>
            <p:nvPr/>
          </p:nvSpPr>
          <p:spPr>
            <a:xfrm>
              <a:off x="3770985" y="175814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95" name="object 495"/>
            <p:cNvSpPr/>
            <p:nvPr/>
          </p:nvSpPr>
          <p:spPr>
            <a:xfrm>
              <a:off x="3773525" y="175952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96" name="object 496"/>
            <p:cNvSpPr/>
            <p:nvPr/>
          </p:nvSpPr>
          <p:spPr>
            <a:xfrm>
              <a:off x="3776052" y="17608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97" name="object 497"/>
            <p:cNvSpPr/>
            <p:nvPr/>
          </p:nvSpPr>
          <p:spPr>
            <a:xfrm>
              <a:off x="3778593" y="176225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98" name="object 498"/>
            <p:cNvSpPr/>
            <p:nvPr/>
          </p:nvSpPr>
          <p:spPr>
            <a:xfrm>
              <a:off x="3781120" y="176362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499" name="object 499"/>
            <p:cNvSpPr/>
            <p:nvPr/>
          </p:nvSpPr>
          <p:spPr>
            <a:xfrm>
              <a:off x="3783647" y="176499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00" name="object 500"/>
            <p:cNvSpPr/>
            <p:nvPr/>
          </p:nvSpPr>
          <p:spPr>
            <a:xfrm>
              <a:off x="3786187" y="176636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01" name="object 501"/>
            <p:cNvSpPr/>
            <p:nvPr/>
          </p:nvSpPr>
          <p:spPr>
            <a:xfrm>
              <a:off x="3788714" y="17677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02" name="object 502"/>
            <p:cNvSpPr/>
            <p:nvPr/>
          </p:nvSpPr>
          <p:spPr>
            <a:xfrm>
              <a:off x="3791254" y="176911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03" name="object 503"/>
            <p:cNvSpPr/>
            <p:nvPr/>
          </p:nvSpPr>
          <p:spPr>
            <a:xfrm>
              <a:off x="3793782" y="177048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04" name="object 504"/>
            <p:cNvSpPr/>
            <p:nvPr/>
          </p:nvSpPr>
          <p:spPr>
            <a:xfrm>
              <a:off x="3796322" y="177185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05" name="object 505"/>
            <p:cNvSpPr/>
            <p:nvPr/>
          </p:nvSpPr>
          <p:spPr>
            <a:xfrm>
              <a:off x="3798849" y="177322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06" name="object 506"/>
            <p:cNvSpPr/>
            <p:nvPr/>
          </p:nvSpPr>
          <p:spPr>
            <a:xfrm>
              <a:off x="3801376" y="177459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07" name="object 507"/>
            <p:cNvSpPr/>
            <p:nvPr/>
          </p:nvSpPr>
          <p:spPr>
            <a:xfrm>
              <a:off x="3803916" y="177595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08" name="object 508"/>
            <p:cNvSpPr/>
            <p:nvPr/>
          </p:nvSpPr>
          <p:spPr>
            <a:xfrm>
              <a:off x="3806444" y="17773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09" name="object 509"/>
            <p:cNvSpPr/>
            <p:nvPr/>
          </p:nvSpPr>
          <p:spPr>
            <a:xfrm>
              <a:off x="3808984" y="17786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10" name="object 510"/>
            <p:cNvSpPr/>
            <p:nvPr/>
          </p:nvSpPr>
          <p:spPr>
            <a:xfrm>
              <a:off x="3811511" y="178007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11" name="object 511"/>
            <p:cNvSpPr/>
            <p:nvPr/>
          </p:nvSpPr>
          <p:spPr>
            <a:xfrm>
              <a:off x="3814051" y="178144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12" name="object 512"/>
            <p:cNvSpPr/>
            <p:nvPr/>
          </p:nvSpPr>
          <p:spPr>
            <a:xfrm>
              <a:off x="3816578" y="178281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13" name="object 513"/>
            <p:cNvSpPr/>
            <p:nvPr/>
          </p:nvSpPr>
          <p:spPr>
            <a:xfrm>
              <a:off x="3819105" y="17841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14" name="object 514"/>
            <p:cNvSpPr/>
            <p:nvPr/>
          </p:nvSpPr>
          <p:spPr>
            <a:xfrm>
              <a:off x="3821645" y="178555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15" name="object 515"/>
            <p:cNvSpPr/>
            <p:nvPr/>
          </p:nvSpPr>
          <p:spPr>
            <a:xfrm>
              <a:off x="3824173" y="178692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16" name="object 516"/>
            <p:cNvSpPr/>
            <p:nvPr/>
          </p:nvSpPr>
          <p:spPr>
            <a:xfrm>
              <a:off x="3826713" y="178829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17" name="object 517"/>
            <p:cNvSpPr/>
            <p:nvPr/>
          </p:nvSpPr>
          <p:spPr>
            <a:xfrm>
              <a:off x="3829240" y="17896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18" name="object 518"/>
            <p:cNvSpPr/>
            <p:nvPr/>
          </p:nvSpPr>
          <p:spPr>
            <a:xfrm>
              <a:off x="3831780" y="179103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19" name="object 519"/>
            <p:cNvSpPr/>
            <p:nvPr/>
          </p:nvSpPr>
          <p:spPr>
            <a:xfrm>
              <a:off x="3834307" y="179240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20" name="object 520"/>
            <p:cNvSpPr/>
            <p:nvPr/>
          </p:nvSpPr>
          <p:spPr>
            <a:xfrm>
              <a:off x="3836835" y="179377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21" name="object 521"/>
            <p:cNvSpPr/>
            <p:nvPr/>
          </p:nvSpPr>
          <p:spPr>
            <a:xfrm>
              <a:off x="3839375" y="179514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22" name="object 522"/>
            <p:cNvSpPr/>
            <p:nvPr/>
          </p:nvSpPr>
          <p:spPr>
            <a:xfrm>
              <a:off x="3841902" y="179651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23" name="object 523"/>
            <p:cNvSpPr/>
            <p:nvPr/>
          </p:nvSpPr>
          <p:spPr>
            <a:xfrm>
              <a:off x="3844442" y="179788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24" name="object 524"/>
            <p:cNvSpPr/>
            <p:nvPr/>
          </p:nvSpPr>
          <p:spPr>
            <a:xfrm>
              <a:off x="3846969" y="179925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25" name="object 525"/>
            <p:cNvSpPr/>
            <p:nvPr/>
          </p:nvSpPr>
          <p:spPr>
            <a:xfrm>
              <a:off x="3849509" y="180063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26" name="object 526"/>
            <p:cNvSpPr/>
            <p:nvPr/>
          </p:nvSpPr>
          <p:spPr>
            <a:xfrm>
              <a:off x="3852037" y="180200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27" name="object 527"/>
            <p:cNvSpPr/>
            <p:nvPr/>
          </p:nvSpPr>
          <p:spPr>
            <a:xfrm>
              <a:off x="3854577" y="180336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28" name="object 528"/>
            <p:cNvSpPr/>
            <p:nvPr/>
          </p:nvSpPr>
          <p:spPr>
            <a:xfrm>
              <a:off x="3857104" y="18047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29" name="object 529"/>
            <p:cNvSpPr/>
            <p:nvPr/>
          </p:nvSpPr>
          <p:spPr>
            <a:xfrm>
              <a:off x="3859631" y="180610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30" name="object 530"/>
            <p:cNvSpPr/>
            <p:nvPr/>
          </p:nvSpPr>
          <p:spPr>
            <a:xfrm>
              <a:off x="3862171" y="180747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31" name="object 531"/>
            <p:cNvSpPr/>
            <p:nvPr/>
          </p:nvSpPr>
          <p:spPr>
            <a:xfrm>
              <a:off x="3864698" y="180884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32" name="object 532"/>
            <p:cNvSpPr/>
            <p:nvPr/>
          </p:nvSpPr>
          <p:spPr>
            <a:xfrm>
              <a:off x="3867238" y="181021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33" name="object 533"/>
            <p:cNvSpPr/>
            <p:nvPr/>
          </p:nvSpPr>
          <p:spPr>
            <a:xfrm>
              <a:off x="3869766" y="181159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34" name="object 534"/>
            <p:cNvSpPr/>
            <p:nvPr/>
          </p:nvSpPr>
          <p:spPr>
            <a:xfrm>
              <a:off x="3872306" y="181296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35" name="object 535"/>
            <p:cNvSpPr/>
            <p:nvPr/>
          </p:nvSpPr>
          <p:spPr>
            <a:xfrm>
              <a:off x="3874833" y="181433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36" name="object 536"/>
            <p:cNvSpPr/>
            <p:nvPr/>
          </p:nvSpPr>
          <p:spPr>
            <a:xfrm>
              <a:off x="3877360" y="181570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37" name="object 537"/>
            <p:cNvSpPr/>
            <p:nvPr/>
          </p:nvSpPr>
          <p:spPr>
            <a:xfrm>
              <a:off x="3879900" y="181706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38" name="object 538"/>
            <p:cNvSpPr/>
            <p:nvPr/>
          </p:nvSpPr>
          <p:spPr>
            <a:xfrm>
              <a:off x="3882428" y="181843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39" name="object 539"/>
            <p:cNvSpPr/>
            <p:nvPr/>
          </p:nvSpPr>
          <p:spPr>
            <a:xfrm>
              <a:off x="3884968" y="181980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40" name="object 540"/>
            <p:cNvSpPr/>
            <p:nvPr/>
          </p:nvSpPr>
          <p:spPr>
            <a:xfrm>
              <a:off x="3887495" y="182118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41" name="object 541"/>
            <p:cNvSpPr/>
            <p:nvPr/>
          </p:nvSpPr>
          <p:spPr>
            <a:xfrm>
              <a:off x="3890035" y="182255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42" name="object 542"/>
            <p:cNvSpPr/>
            <p:nvPr/>
          </p:nvSpPr>
          <p:spPr>
            <a:xfrm>
              <a:off x="3892562" y="182392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43" name="object 543"/>
            <p:cNvSpPr/>
            <p:nvPr/>
          </p:nvSpPr>
          <p:spPr>
            <a:xfrm>
              <a:off x="3895090" y="182529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44" name="object 544"/>
            <p:cNvSpPr/>
            <p:nvPr/>
          </p:nvSpPr>
          <p:spPr>
            <a:xfrm>
              <a:off x="3897630" y="182666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45" name="object 545"/>
            <p:cNvSpPr/>
            <p:nvPr/>
          </p:nvSpPr>
          <p:spPr>
            <a:xfrm>
              <a:off x="3900157" y="182803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46" name="object 546"/>
            <p:cNvSpPr/>
            <p:nvPr/>
          </p:nvSpPr>
          <p:spPr>
            <a:xfrm>
              <a:off x="3902697" y="182940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47" name="object 547"/>
            <p:cNvSpPr/>
            <p:nvPr/>
          </p:nvSpPr>
          <p:spPr>
            <a:xfrm>
              <a:off x="3905224" y="183078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48" name="object 548"/>
            <p:cNvSpPr/>
            <p:nvPr/>
          </p:nvSpPr>
          <p:spPr>
            <a:xfrm>
              <a:off x="3907764" y="1832140"/>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49" name="object 549"/>
            <p:cNvSpPr/>
            <p:nvPr/>
          </p:nvSpPr>
          <p:spPr>
            <a:xfrm>
              <a:off x="3910291" y="183351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50" name="object 550"/>
            <p:cNvSpPr/>
            <p:nvPr/>
          </p:nvSpPr>
          <p:spPr>
            <a:xfrm>
              <a:off x="3912819" y="183488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51" name="object 551"/>
            <p:cNvSpPr/>
            <p:nvPr/>
          </p:nvSpPr>
          <p:spPr>
            <a:xfrm>
              <a:off x="3915359" y="183625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52" name="object 552"/>
            <p:cNvSpPr/>
            <p:nvPr/>
          </p:nvSpPr>
          <p:spPr>
            <a:xfrm>
              <a:off x="3917886" y="183762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53" name="object 553"/>
            <p:cNvSpPr/>
            <p:nvPr/>
          </p:nvSpPr>
          <p:spPr>
            <a:xfrm>
              <a:off x="3920426" y="183899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54" name="object 554"/>
            <p:cNvSpPr/>
            <p:nvPr/>
          </p:nvSpPr>
          <p:spPr>
            <a:xfrm>
              <a:off x="3922953" y="184036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55" name="object 555"/>
            <p:cNvSpPr/>
            <p:nvPr/>
          </p:nvSpPr>
          <p:spPr>
            <a:xfrm>
              <a:off x="3925493" y="184174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56" name="object 556"/>
            <p:cNvSpPr/>
            <p:nvPr/>
          </p:nvSpPr>
          <p:spPr>
            <a:xfrm>
              <a:off x="3928021" y="1843112"/>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57" name="object 557"/>
            <p:cNvSpPr/>
            <p:nvPr/>
          </p:nvSpPr>
          <p:spPr>
            <a:xfrm>
              <a:off x="3930548" y="184448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58" name="object 558"/>
            <p:cNvSpPr/>
            <p:nvPr/>
          </p:nvSpPr>
          <p:spPr>
            <a:xfrm>
              <a:off x="3933088" y="184584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59" name="object 559"/>
            <p:cNvSpPr/>
            <p:nvPr/>
          </p:nvSpPr>
          <p:spPr>
            <a:xfrm>
              <a:off x="3935615" y="1847215"/>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60" name="object 560"/>
            <p:cNvSpPr/>
            <p:nvPr/>
          </p:nvSpPr>
          <p:spPr>
            <a:xfrm>
              <a:off x="3938155" y="184858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61" name="object 561"/>
            <p:cNvSpPr/>
            <p:nvPr/>
          </p:nvSpPr>
          <p:spPr>
            <a:xfrm>
              <a:off x="3940683" y="184995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62" name="object 562"/>
            <p:cNvSpPr/>
            <p:nvPr/>
          </p:nvSpPr>
          <p:spPr>
            <a:xfrm>
              <a:off x="3943223" y="185132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63" name="object 563"/>
            <p:cNvSpPr/>
            <p:nvPr/>
          </p:nvSpPr>
          <p:spPr>
            <a:xfrm>
              <a:off x="3945750" y="185270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64" name="object 564"/>
            <p:cNvSpPr/>
            <p:nvPr/>
          </p:nvSpPr>
          <p:spPr>
            <a:xfrm>
              <a:off x="3948290" y="185407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65" name="object 565"/>
            <p:cNvSpPr/>
            <p:nvPr/>
          </p:nvSpPr>
          <p:spPr>
            <a:xfrm>
              <a:off x="3950817" y="185544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66" name="object 566"/>
            <p:cNvSpPr/>
            <p:nvPr/>
          </p:nvSpPr>
          <p:spPr>
            <a:xfrm>
              <a:off x="3953345" y="185681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67" name="object 567"/>
            <p:cNvSpPr/>
            <p:nvPr/>
          </p:nvSpPr>
          <p:spPr>
            <a:xfrm>
              <a:off x="3955884" y="1858187"/>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68" name="object 568"/>
            <p:cNvSpPr/>
            <p:nvPr/>
          </p:nvSpPr>
          <p:spPr>
            <a:xfrm>
              <a:off x="3958412" y="1859546"/>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69" name="object 569"/>
            <p:cNvSpPr/>
            <p:nvPr/>
          </p:nvSpPr>
          <p:spPr>
            <a:xfrm>
              <a:off x="3960952" y="1860918"/>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70" name="object 570"/>
            <p:cNvSpPr/>
            <p:nvPr/>
          </p:nvSpPr>
          <p:spPr>
            <a:xfrm>
              <a:off x="3963479" y="1862289"/>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71" name="object 571"/>
            <p:cNvSpPr/>
            <p:nvPr/>
          </p:nvSpPr>
          <p:spPr>
            <a:xfrm>
              <a:off x="3966019" y="1863661"/>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72" name="object 572"/>
            <p:cNvSpPr/>
            <p:nvPr/>
          </p:nvSpPr>
          <p:spPr>
            <a:xfrm>
              <a:off x="3968546" y="1865033"/>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sp>
          <p:nvSpPr>
            <p:cNvPr id="573" name="object 573"/>
            <p:cNvSpPr/>
            <p:nvPr/>
          </p:nvSpPr>
          <p:spPr>
            <a:xfrm>
              <a:off x="3971074" y="1866404"/>
              <a:ext cx="5080" cy="0"/>
            </a:xfrm>
            <a:custGeom>
              <a:avLst/>
              <a:gdLst/>
              <a:ahLst/>
              <a:cxnLst/>
              <a:rect l="l" t="t" r="r" b="b"/>
              <a:pathLst>
                <a:path w="5079">
                  <a:moveTo>
                    <a:pt x="0" y="0"/>
                  </a:moveTo>
                  <a:lnTo>
                    <a:pt x="5054" y="0"/>
                  </a:lnTo>
                </a:path>
              </a:pathLst>
            </a:custGeom>
            <a:ln w="5054">
              <a:solidFill>
                <a:srgbClr val="000000"/>
              </a:solidFill>
            </a:ln>
          </p:spPr>
          <p:txBody>
            <a:bodyPr wrap="square" lIns="0" tIns="0" rIns="0" bIns="0" rtlCol="0"/>
            <a:lstStyle/>
            <a:p>
              <a:endParaRPr/>
            </a:p>
          </p:txBody>
        </p:sp>
      </p:grpSp>
      <p:sp>
        <p:nvSpPr>
          <p:cNvPr id="574" name="object 574"/>
          <p:cNvSpPr txBox="1"/>
          <p:nvPr/>
        </p:nvSpPr>
        <p:spPr>
          <a:xfrm>
            <a:off x="2974911" y="1829711"/>
            <a:ext cx="168910" cy="207645"/>
          </a:xfrm>
          <a:prstGeom prst="rect">
            <a:avLst/>
          </a:prstGeom>
        </p:spPr>
        <p:txBody>
          <a:bodyPr vert="horz" wrap="square" lIns="0" tIns="12065" rIns="0" bIns="0" rtlCol="0">
            <a:spAutoFit/>
          </a:bodyPr>
          <a:lstStyle/>
          <a:p>
            <a:pPr marL="12700">
              <a:lnSpc>
                <a:spcPct val="100000"/>
              </a:lnSpc>
              <a:spcBef>
                <a:spcPts val="95"/>
              </a:spcBef>
            </a:pPr>
            <a:r>
              <a:rPr sz="1200" spc="20" dirty="0">
                <a:latin typeface="PMingLiU"/>
                <a:cs typeface="PMingLiU"/>
              </a:rPr>
              <a:t>[t]</a:t>
            </a:r>
            <a:endParaRPr sz="1200">
              <a:latin typeface="PMingLiU"/>
              <a:cs typeface="PMingLiU"/>
            </a:endParaRPr>
          </a:p>
        </p:txBody>
      </p:sp>
      <p:grpSp>
        <p:nvGrpSpPr>
          <p:cNvPr id="575" name="object 575"/>
          <p:cNvGrpSpPr/>
          <p:nvPr/>
        </p:nvGrpSpPr>
        <p:grpSpPr>
          <a:xfrm>
            <a:off x="3056737" y="2046592"/>
            <a:ext cx="5080" cy="508000"/>
            <a:chOff x="3056737" y="2046592"/>
            <a:chExt cx="5080" cy="508000"/>
          </a:xfrm>
        </p:grpSpPr>
        <p:sp>
          <p:nvSpPr>
            <p:cNvPr id="576" name="object 576"/>
            <p:cNvSpPr/>
            <p:nvPr/>
          </p:nvSpPr>
          <p:spPr>
            <a:xfrm>
              <a:off x="3056737" y="20491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77" name="object 577"/>
            <p:cNvSpPr/>
            <p:nvPr/>
          </p:nvSpPr>
          <p:spPr>
            <a:xfrm>
              <a:off x="3056737" y="20516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78" name="object 578"/>
            <p:cNvSpPr/>
            <p:nvPr/>
          </p:nvSpPr>
          <p:spPr>
            <a:xfrm>
              <a:off x="3056737" y="20541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79" name="object 579"/>
            <p:cNvSpPr/>
            <p:nvPr/>
          </p:nvSpPr>
          <p:spPr>
            <a:xfrm>
              <a:off x="3056737" y="20567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80" name="object 580"/>
            <p:cNvSpPr/>
            <p:nvPr/>
          </p:nvSpPr>
          <p:spPr>
            <a:xfrm>
              <a:off x="3056737" y="20592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81" name="object 581"/>
            <p:cNvSpPr/>
            <p:nvPr/>
          </p:nvSpPr>
          <p:spPr>
            <a:xfrm>
              <a:off x="3056737" y="20618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82" name="object 582"/>
            <p:cNvSpPr/>
            <p:nvPr/>
          </p:nvSpPr>
          <p:spPr>
            <a:xfrm>
              <a:off x="3056737" y="20643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83" name="object 583"/>
            <p:cNvSpPr/>
            <p:nvPr/>
          </p:nvSpPr>
          <p:spPr>
            <a:xfrm>
              <a:off x="3056737" y="20668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84" name="object 584"/>
            <p:cNvSpPr/>
            <p:nvPr/>
          </p:nvSpPr>
          <p:spPr>
            <a:xfrm>
              <a:off x="3056737" y="20694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85" name="object 585"/>
            <p:cNvSpPr/>
            <p:nvPr/>
          </p:nvSpPr>
          <p:spPr>
            <a:xfrm>
              <a:off x="3056737" y="20719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86" name="object 586"/>
            <p:cNvSpPr/>
            <p:nvPr/>
          </p:nvSpPr>
          <p:spPr>
            <a:xfrm>
              <a:off x="3056737" y="20745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87" name="object 587"/>
            <p:cNvSpPr/>
            <p:nvPr/>
          </p:nvSpPr>
          <p:spPr>
            <a:xfrm>
              <a:off x="3056737" y="20770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88" name="object 588"/>
            <p:cNvSpPr/>
            <p:nvPr/>
          </p:nvSpPr>
          <p:spPr>
            <a:xfrm>
              <a:off x="3056737" y="20795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89" name="object 589"/>
            <p:cNvSpPr/>
            <p:nvPr/>
          </p:nvSpPr>
          <p:spPr>
            <a:xfrm>
              <a:off x="3056737" y="20821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90" name="object 590"/>
            <p:cNvSpPr/>
            <p:nvPr/>
          </p:nvSpPr>
          <p:spPr>
            <a:xfrm>
              <a:off x="3056737" y="20846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91" name="object 591"/>
            <p:cNvSpPr/>
            <p:nvPr/>
          </p:nvSpPr>
          <p:spPr>
            <a:xfrm>
              <a:off x="3056737" y="20872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92" name="object 592"/>
            <p:cNvSpPr/>
            <p:nvPr/>
          </p:nvSpPr>
          <p:spPr>
            <a:xfrm>
              <a:off x="3056737" y="20897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93" name="object 593"/>
            <p:cNvSpPr/>
            <p:nvPr/>
          </p:nvSpPr>
          <p:spPr>
            <a:xfrm>
              <a:off x="3056737" y="20922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94" name="object 594"/>
            <p:cNvSpPr/>
            <p:nvPr/>
          </p:nvSpPr>
          <p:spPr>
            <a:xfrm>
              <a:off x="3056737" y="20948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95" name="object 595"/>
            <p:cNvSpPr/>
            <p:nvPr/>
          </p:nvSpPr>
          <p:spPr>
            <a:xfrm>
              <a:off x="3056737" y="20973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96" name="object 596"/>
            <p:cNvSpPr/>
            <p:nvPr/>
          </p:nvSpPr>
          <p:spPr>
            <a:xfrm>
              <a:off x="3056737" y="20999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97" name="object 597"/>
            <p:cNvSpPr/>
            <p:nvPr/>
          </p:nvSpPr>
          <p:spPr>
            <a:xfrm>
              <a:off x="3056737" y="21024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98" name="object 598"/>
            <p:cNvSpPr/>
            <p:nvPr/>
          </p:nvSpPr>
          <p:spPr>
            <a:xfrm>
              <a:off x="3056737" y="21049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599" name="object 599"/>
            <p:cNvSpPr/>
            <p:nvPr/>
          </p:nvSpPr>
          <p:spPr>
            <a:xfrm>
              <a:off x="3056737" y="21075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00" name="object 600"/>
            <p:cNvSpPr/>
            <p:nvPr/>
          </p:nvSpPr>
          <p:spPr>
            <a:xfrm>
              <a:off x="3056737" y="21100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01" name="object 601"/>
            <p:cNvSpPr/>
            <p:nvPr/>
          </p:nvSpPr>
          <p:spPr>
            <a:xfrm>
              <a:off x="3056737" y="21126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02" name="object 602"/>
            <p:cNvSpPr/>
            <p:nvPr/>
          </p:nvSpPr>
          <p:spPr>
            <a:xfrm>
              <a:off x="3056737" y="21151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03" name="object 603"/>
            <p:cNvSpPr/>
            <p:nvPr/>
          </p:nvSpPr>
          <p:spPr>
            <a:xfrm>
              <a:off x="3056737" y="21176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04" name="object 604"/>
            <p:cNvSpPr/>
            <p:nvPr/>
          </p:nvSpPr>
          <p:spPr>
            <a:xfrm>
              <a:off x="3056737" y="21202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05" name="object 605"/>
            <p:cNvSpPr/>
            <p:nvPr/>
          </p:nvSpPr>
          <p:spPr>
            <a:xfrm>
              <a:off x="3056737" y="21227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06" name="object 606"/>
            <p:cNvSpPr/>
            <p:nvPr/>
          </p:nvSpPr>
          <p:spPr>
            <a:xfrm>
              <a:off x="3056737" y="21253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07" name="object 607"/>
            <p:cNvSpPr/>
            <p:nvPr/>
          </p:nvSpPr>
          <p:spPr>
            <a:xfrm>
              <a:off x="3056737" y="21278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08" name="object 608"/>
            <p:cNvSpPr/>
            <p:nvPr/>
          </p:nvSpPr>
          <p:spPr>
            <a:xfrm>
              <a:off x="3056737" y="21303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09" name="object 609"/>
            <p:cNvSpPr/>
            <p:nvPr/>
          </p:nvSpPr>
          <p:spPr>
            <a:xfrm>
              <a:off x="3056737" y="21329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10" name="object 610"/>
            <p:cNvSpPr/>
            <p:nvPr/>
          </p:nvSpPr>
          <p:spPr>
            <a:xfrm>
              <a:off x="3056737" y="21354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11" name="object 611"/>
            <p:cNvSpPr/>
            <p:nvPr/>
          </p:nvSpPr>
          <p:spPr>
            <a:xfrm>
              <a:off x="3056737" y="21379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12" name="object 612"/>
            <p:cNvSpPr/>
            <p:nvPr/>
          </p:nvSpPr>
          <p:spPr>
            <a:xfrm>
              <a:off x="3056737" y="21405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13" name="object 613"/>
            <p:cNvSpPr/>
            <p:nvPr/>
          </p:nvSpPr>
          <p:spPr>
            <a:xfrm>
              <a:off x="3056737" y="21430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14" name="object 614"/>
            <p:cNvSpPr/>
            <p:nvPr/>
          </p:nvSpPr>
          <p:spPr>
            <a:xfrm>
              <a:off x="3056737" y="21456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15" name="object 615"/>
            <p:cNvSpPr/>
            <p:nvPr/>
          </p:nvSpPr>
          <p:spPr>
            <a:xfrm>
              <a:off x="3056737" y="21481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16" name="object 616"/>
            <p:cNvSpPr/>
            <p:nvPr/>
          </p:nvSpPr>
          <p:spPr>
            <a:xfrm>
              <a:off x="3056737" y="21506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17" name="object 617"/>
            <p:cNvSpPr/>
            <p:nvPr/>
          </p:nvSpPr>
          <p:spPr>
            <a:xfrm>
              <a:off x="3056737" y="21532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18" name="object 618"/>
            <p:cNvSpPr/>
            <p:nvPr/>
          </p:nvSpPr>
          <p:spPr>
            <a:xfrm>
              <a:off x="3056737" y="21557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19" name="object 619"/>
            <p:cNvSpPr/>
            <p:nvPr/>
          </p:nvSpPr>
          <p:spPr>
            <a:xfrm>
              <a:off x="3056737" y="21583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20" name="object 620"/>
            <p:cNvSpPr/>
            <p:nvPr/>
          </p:nvSpPr>
          <p:spPr>
            <a:xfrm>
              <a:off x="3056737" y="21608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21" name="object 621"/>
            <p:cNvSpPr/>
            <p:nvPr/>
          </p:nvSpPr>
          <p:spPr>
            <a:xfrm>
              <a:off x="3056737" y="21633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22" name="object 622"/>
            <p:cNvSpPr/>
            <p:nvPr/>
          </p:nvSpPr>
          <p:spPr>
            <a:xfrm>
              <a:off x="3056737" y="21659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23" name="object 623"/>
            <p:cNvSpPr/>
            <p:nvPr/>
          </p:nvSpPr>
          <p:spPr>
            <a:xfrm>
              <a:off x="3056737" y="21684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24" name="object 624"/>
            <p:cNvSpPr/>
            <p:nvPr/>
          </p:nvSpPr>
          <p:spPr>
            <a:xfrm>
              <a:off x="3056737" y="21710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25" name="object 625"/>
            <p:cNvSpPr/>
            <p:nvPr/>
          </p:nvSpPr>
          <p:spPr>
            <a:xfrm>
              <a:off x="3056737" y="21735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26" name="object 626"/>
            <p:cNvSpPr/>
            <p:nvPr/>
          </p:nvSpPr>
          <p:spPr>
            <a:xfrm>
              <a:off x="3056737" y="21760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27" name="object 627"/>
            <p:cNvSpPr/>
            <p:nvPr/>
          </p:nvSpPr>
          <p:spPr>
            <a:xfrm>
              <a:off x="3056737" y="21786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28" name="object 628"/>
            <p:cNvSpPr/>
            <p:nvPr/>
          </p:nvSpPr>
          <p:spPr>
            <a:xfrm>
              <a:off x="3056737" y="21811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29" name="object 629"/>
            <p:cNvSpPr/>
            <p:nvPr/>
          </p:nvSpPr>
          <p:spPr>
            <a:xfrm>
              <a:off x="3056737" y="21837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30" name="object 630"/>
            <p:cNvSpPr/>
            <p:nvPr/>
          </p:nvSpPr>
          <p:spPr>
            <a:xfrm>
              <a:off x="3056737" y="21862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31" name="object 631"/>
            <p:cNvSpPr/>
            <p:nvPr/>
          </p:nvSpPr>
          <p:spPr>
            <a:xfrm>
              <a:off x="3056737" y="21887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32" name="object 632"/>
            <p:cNvSpPr/>
            <p:nvPr/>
          </p:nvSpPr>
          <p:spPr>
            <a:xfrm>
              <a:off x="3056737" y="21913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33" name="object 633"/>
            <p:cNvSpPr/>
            <p:nvPr/>
          </p:nvSpPr>
          <p:spPr>
            <a:xfrm>
              <a:off x="3056737" y="21938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34" name="object 634"/>
            <p:cNvSpPr/>
            <p:nvPr/>
          </p:nvSpPr>
          <p:spPr>
            <a:xfrm>
              <a:off x="3056737" y="21964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35" name="object 635"/>
            <p:cNvSpPr/>
            <p:nvPr/>
          </p:nvSpPr>
          <p:spPr>
            <a:xfrm>
              <a:off x="3056737" y="21989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36" name="object 636"/>
            <p:cNvSpPr/>
            <p:nvPr/>
          </p:nvSpPr>
          <p:spPr>
            <a:xfrm>
              <a:off x="3056737" y="22014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37" name="object 637"/>
            <p:cNvSpPr/>
            <p:nvPr/>
          </p:nvSpPr>
          <p:spPr>
            <a:xfrm>
              <a:off x="3056737" y="22040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38" name="object 638"/>
            <p:cNvSpPr/>
            <p:nvPr/>
          </p:nvSpPr>
          <p:spPr>
            <a:xfrm>
              <a:off x="3056737" y="22065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39" name="object 639"/>
            <p:cNvSpPr/>
            <p:nvPr/>
          </p:nvSpPr>
          <p:spPr>
            <a:xfrm>
              <a:off x="3056737" y="22091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40" name="object 640"/>
            <p:cNvSpPr/>
            <p:nvPr/>
          </p:nvSpPr>
          <p:spPr>
            <a:xfrm>
              <a:off x="3056737" y="22116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41" name="object 641"/>
            <p:cNvSpPr/>
            <p:nvPr/>
          </p:nvSpPr>
          <p:spPr>
            <a:xfrm>
              <a:off x="3056737" y="22141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42" name="object 642"/>
            <p:cNvSpPr/>
            <p:nvPr/>
          </p:nvSpPr>
          <p:spPr>
            <a:xfrm>
              <a:off x="3056737" y="22167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43" name="object 643"/>
            <p:cNvSpPr/>
            <p:nvPr/>
          </p:nvSpPr>
          <p:spPr>
            <a:xfrm>
              <a:off x="3056737" y="22192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44" name="object 644"/>
            <p:cNvSpPr/>
            <p:nvPr/>
          </p:nvSpPr>
          <p:spPr>
            <a:xfrm>
              <a:off x="3056737" y="22218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45" name="object 645"/>
            <p:cNvSpPr/>
            <p:nvPr/>
          </p:nvSpPr>
          <p:spPr>
            <a:xfrm>
              <a:off x="3056737" y="22243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46" name="object 646"/>
            <p:cNvSpPr/>
            <p:nvPr/>
          </p:nvSpPr>
          <p:spPr>
            <a:xfrm>
              <a:off x="3056737" y="22268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47" name="object 647"/>
            <p:cNvSpPr/>
            <p:nvPr/>
          </p:nvSpPr>
          <p:spPr>
            <a:xfrm>
              <a:off x="3056737" y="22294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48" name="object 648"/>
            <p:cNvSpPr/>
            <p:nvPr/>
          </p:nvSpPr>
          <p:spPr>
            <a:xfrm>
              <a:off x="3056737" y="22319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49" name="object 649"/>
            <p:cNvSpPr/>
            <p:nvPr/>
          </p:nvSpPr>
          <p:spPr>
            <a:xfrm>
              <a:off x="3056737" y="22345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50" name="object 650"/>
            <p:cNvSpPr/>
            <p:nvPr/>
          </p:nvSpPr>
          <p:spPr>
            <a:xfrm>
              <a:off x="3056737" y="22370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51" name="object 651"/>
            <p:cNvSpPr/>
            <p:nvPr/>
          </p:nvSpPr>
          <p:spPr>
            <a:xfrm>
              <a:off x="3056737" y="22395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52" name="object 652"/>
            <p:cNvSpPr/>
            <p:nvPr/>
          </p:nvSpPr>
          <p:spPr>
            <a:xfrm>
              <a:off x="3056737" y="22421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53" name="object 653"/>
            <p:cNvSpPr/>
            <p:nvPr/>
          </p:nvSpPr>
          <p:spPr>
            <a:xfrm>
              <a:off x="3056737" y="22446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54" name="object 654"/>
            <p:cNvSpPr/>
            <p:nvPr/>
          </p:nvSpPr>
          <p:spPr>
            <a:xfrm>
              <a:off x="3056737" y="22472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55" name="object 655"/>
            <p:cNvSpPr/>
            <p:nvPr/>
          </p:nvSpPr>
          <p:spPr>
            <a:xfrm>
              <a:off x="3056737" y="22497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56" name="object 656"/>
            <p:cNvSpPr/>
            <p:nvPr/>
          </p:nvSpPr>
          <p:spPr>
            <a:xfrm>
              <a:off x="3056737" y="22522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57" name="object 657"/>
            <p:cNvSpPr/>
            <p:nvPr/>
          </p:nvSpPr>
          <p:spPr>
            <a:xfrm>
              <a:off x="3056737" y="22548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58" name="object 658"/>
            <p:cNvSpPr/>
            <p:nvPr/>
          </p:nvSpPr>
          <p:spPr>
            <a:xfrm>
              <a:off x="3056737" y="22573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59" name="object 659"/>
            <p:cNvSpPr/>
            <p:nvPr/>
          </p:nvSpPr>
          <p:spPr>
            <a:xfrm>
              <a:off x="3056737" y="22599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60" name="object 660"/>
            <p:cNvSpPr/>
            <p:nvPr/>
          </p:nvSpPr>
          <p:spPr>
            <a:xfrm>
              <a:off x="3056737" y="22624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61" name="object 661"/>
            <p:cNvSpPr/>
            <p:nvPr/>
          </p:nvSpPr>
          <p:spPr>
            <a:xfrm>
              <a:off x="3056737" y="22649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62" name="object 662"/>
            <p:cNvSpPr/>
            <p:nvPr/>
          </p:nvSpPr>
          <p:spPr>
            <a:xfrm>
              <a:off x="3056737" y="22675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63" name="object 663"/>
            <p:cNvSpPr/>
            <p:nvPr/>
          </p:nvSpPr>
          <p:spPr>
            <a:xfrm>
              <a:off x="3056737" y="22700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64" name="object 664"/>
            <p:cNvSpPr/>
            <p:nvPr/>
          </p:nvSpPr>
          <p:spPr>
            <a:xfrm>
              <a:off x="3056737" y="22726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65" name="object 665"/>
            <p:cNvSpPr/>
            <p:nvPr/>
          </p:nvSpPr>
          <p:spPr>
            <a:xfrm>
              <a:off x="3056737" y="22751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66" name="object 666"/>
            <p:cNvSpPr/>
            <p:nvPr/>
          </p:nvSpPr>
          <p:spPr>
            <a:xfrm>
              <a:off x="3056737" y="22776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67" name="object 667"/>
            <p:cNvSpPr/>
            <p:nvPr/>
          </p:nvSpPr>
          <p:spPr>
            <a:xfrm>
              <a:off x="3056737" y="22802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68" name="object 668"/>
            <p:cNvSpPr/>
            <p:nvPr/>
          </p:nvSpPr>
          <p:spPr>
            <a:xfrm>
              <a:off x="3056737" y="22827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69" name="object 669"/>
            <p:cNvSpPr/>
            <p:nvPr/>
          </p:nvSpPr>
          <p:spPr>
            <a:xfrm>
              <a:off x="3056737" y="22852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70" name="object 670"/>
            <p:cNvSpPr/>
            <p:nvPr/>
          </p:nvSpPr>
          <p:spPr>
            <a:xfrm>
              <a:off x="3056737" y="22878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71" name="object 671"/>
            <p:cNvSpPr/>
            <p:nvPr/>
          </p:nvSpPr>
          <p:spPr>
            <a:xfrm>
              <a:off x="3056737" y="22903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72" name="object 672"/>
            <p:cNvSpPr/>
            <p:nvPr/>
          </p:nvSpPr>
          <p:spPr>
            <a:xfrm>
              <a:off x="3056737" y="22929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73" name="object 673"/>
            <p:cNvSpPr/>
            <p:nvPr/>
          </p:nvSpPr>
          <p:spPr>
            <a:xfrm>
              <a:off x="3056737" y="22954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74" name="object 674"/>
            <p:cNvSpPr/>
            <p:nvPr/>
          </p:nvSpPr>
          <p:spPr>
            <a:xfrm>
              <a:off x="3056737" y="22979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75" name="object 675"/>
            <p:cNvSpPr/>
            <p:nvPr/>
          </p:nvSpPr>
          <p:spPr>
            <a:xfrm>
              <a:off x="3056737" y="23005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76" name="object 676"/>
            <p:cNvSpPr/>
            <p:nvPr/>
          </p:nvSpPr>
          <p:spPr>
            <a:xfrm>
              <a:off x="3056737" y="23030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77" name="object 677"/>
            <p:cNvSpPr/>
            <p:nvPr/>
          </p:nvSpPr>
          <p:spPr>
            <a:xfrm>
              <a:off x="3056737" y="23056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78" name="object 678"/>
            <p:cNvSpPr/>
            <p:nvPr/>
          </p:nvSpPr>
          <p:spPr>
            <a:xfrm>
              <a:off x="3056737" y="23081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79" name="object 679"/>
            <p:cNvSpPr/>
            <p:nvPr/>
          </p:nvSpPr>
          <p:spPr>
            <a:xfrm>
              <a:off x="3056737" y="23106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80" name="object 680"/>
            <p:cNvSpPr/>
            <p:nvPr/>
          </p:nvSpPr>
          <p:spPr>
            <a:xfrm>
              <a:off x="3056737" y="23132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81" name="object 681"/>
            <p:cNvSpPr/>
            <p:nvPr/>
          </p:nvSpPr>
          <p:spPr>
            <a:xfrm>
              <a:off x="3056737" y="23157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82" name="object 682"/>
            <p:cNvSpPr/>
            <p:nvPr/>
          </p:nvSpPr>
          <p:spPr>
            <a:xfrm>
              <a:off x="3056737" y="23183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83" name="object 683"/>
            <p:cNvSpPr/>
            <p:nvPr/>
          </p:nvSpPr>
          <p:spPr>
            <a:xfrm>
              <a:off x="3056737" y="23208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84" name="object 684"/>
            <p:cNvSpPr/>
            <p:nvPr/>
          </p:nvSpPr>
          <p:spPr>
            <a:xfrm>
              <a:off x="3056737" y="23233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85" name="object 685"/>
            <p:cNvSpPr/>
            <p:nvPr/>
          </p:nvSpPr>
          <p:spPr>
            <a:xfrm>
              <a:off x="3056737" y="23259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86" name="object 686"/>
            <p:cNvSpPr/>
            <p:nvPr/>
          </p:nvSpPr>
          <p:spPr>
            <a:xfrm>
              <a:off x="3056737" y="23284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87" name="object 687"/>
            <p:cNvSpPr/>
            <p:nvPr/>
          </p:nvSpPr>
          <p:spPr>
            <a:xfrm>
              <a:off x="3056737" y="23310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88" name="object 688"/>
            <p:cNvSpPr/>
            <p:nvPr/>
          </p:nvSpPr>
          <p:spPr>
            <a:xfrm>
              <a:off x="3056737" y="23335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89" name="object 689"/>
            <p:cNvSpPr/>
            <p:nvPr/>
          </p:nvSpPr>
          <p:spPr>
            <a:xfrm>
              <a:off x="3056737" y="23360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90" name="object 690"/>
            <p:cNvSpPr/>
            <p:nvPr/>
          </p:nvSpPr>
          <p:spPr>
            <a:xfrm>
              <a:off x="3056737" y="23386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91" name="object 691"/>
            <p:cNvSpPr/>
            <p:nvPr/>
          </p:nvSpPr>
          <p:spPr>
            <a:xfrm>
              <a:off x="3056737" y="23411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92" name="object 692"/>
            <p:cNvSpPr/>
            <p:nvPr/>
          </p:nvSpPr>
          <p:spPr>
            <a:xfrm>
              <a:off x="3056737" y="23437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93" name="object 693"/>
            <p:cNvSpPr/>
            <p:nvPr/>
          </p:nvSpPr>
          <p:spPr>
            <a:xfrm>
              <a:off x="3056737" y="23462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94" name="object 694"/>
            <p:cNvSpPr/>
            <p:nvPr/>
          </p:nvSpPr>
          <p:spPr>
            <a:xfrm>
              <a:off x="3056737" y="23487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95" name="object 695"/>
            <p:cNvSpPr/>
            <p:nvPr/>
          </p:nvSpPr>
          <p:spPr>
            <a:xfrm>
              <a:off x="3056737" y="23513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96" name="object 696"/>
            <p:cNvSpPr/>
            <p:nvPr/>
          </p:nvSpPr>
          <p:spPr>
            <a:xfrm>
              <a:off x="3056737" y="23538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97" name="object 697"/>
            <p:cNvSpPr/>
            <p:nvPr/>
          </p:nvSpPr>
          <p:spPr>
            <a:xfrm>
              <a:off x="3056737" y="23563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98" name="object 698"/>
            <p:cNvSpPr/>
            <p:nvPr/>
          </p:nvSpPr>
          <p:spPr>
            <a:xfrm>
              <a:off x="3056737" y="23589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699" name="object 699"/>
            <p:cNvSpPr/>
            <p:nvPr/>
          </p:nvSpPr>
          <p:spPr>
            <a:xfrm>
              <a:off x="3056737" y="23614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00" name="object 700"/>
            <p:cNvSpPr/>
            <p:nvPr/>
          </p:nvSpPr>
          <p:spPr>
            <a:xfrm>
              <a:off x="3056737" y="23640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01" name="object 701"/>
            <p:cNvSpPr/>
            <p:nvPr/>
          </p:nvSpPr>
          <p:spPr>
            <a:xfrm>
              <a:off x="3056737" y="23665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02" name="object 702"/>
            <p:cNvSpPr/>
            <p:nvPr/>
          </p:nvSpPr>
          <p:spPr>
            <a:xfrm>
              <a:off x="3056737" y="23690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03" name="object 703"/>
            <p:cNvSpPr/>
            <p:nvPr/>
          </p:nvSpPr>
          <p:spPr>
            <a:xfrm>
              <a:off x="3056737" y="23716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04" name="object 704"/>
            <p:cNvSpPr/>
            <p:nvPr/>
          </p:nvSpPr>
          <p:spPr>
            <a:xfrm>
              <a:off x="3056737" y="23741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05" name="object 705"/>
            <p:cNvSpPr/>
            <p:nvPr/>
          </p:nvSpPr>
          <p:spPr>
            <a:xfrm>
              <a:off x="3056737" y="23767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06" name="object 706"/>
            <p:cNvSpPr/>
            <p:nvPr/>
          </p:nvSpPr>
          <p:spPr>
            <a:xfrm>
              <a:off x="3056737" y="23792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07" name="object 707"/>
            <p:cNvSpPr/>
            <p:nvPr/>
          </p:nvSpPr>
          <p:spPr>
            <a:xfrm>
              <a:off x="3056737" y="23817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08" name="object 708"/>
            <p:cNvSpPr/>
            <p:nvPr/>
          </p:nvSpPr>
          <p:spPr>
            <a:xfrm>
              <a:off x="3056737" y="23843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09" name="object 709"/>
            <p:cNvSpPr/>
            <p:nvPr/>
          </p:nvSpPr>
          <p:spPr>
            <a:xfrm>
              <a:off x="3056737" y="23868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10" name="object 710"/>
            <p:cNvSpPr/>
            <p:nvPr/>
          </p:nvSpPr>
          <p:spPr>
            <a:xfrm>
              <a:off x="3056737" y="23894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11" name="object 711"/>
            <p:cNvSpPr/>
            <p:nvPr/>
          </p:nvSpPr>
          <p:spPr>
            <a:xfrm>
              <a:off x="3056737" y="23919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12" name="object 712"/>
            <p:cNvSpPr/>
            <p:nvPr/>
          </p:nvSpPr>
          <p:spPr>
            <a:xfrm>
              <a:off x="3056737" y="23944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13" name="object 713"/>
            <p:cNvSpPr/>
            <p:nvPr/>
          </p:nvSpPr>
          <p:spPr>
            <a:xfrm>
              <a:off x="3056737" y="23970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14" name="object 714"/>
            <p:cNvSpPr/>
            <p:nvPr/>
          </p:nvSpPr>
          <p:spPr>
            <a:xfrm>
              <a:off x="3056737" y="23995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15" name="object 715"/>
            <p:cNvSpPr/>
            <p:nvPr/>
          </p:nvSpPr>
          <p:spPr>
            <a:xfrm>
              <a:off x="3056737" y="24021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16" name="object 716"/>
            <p:cNvSpPr/>
            <p:nvPr/>
          </p:nvSpPr>
          <p:spPr>
            <a:xfrm>
              <a:off x="3056737" y="24046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17" name="object 717"/>
            <p:cNvSpPr/>
            <p:nvPr/>
          </p:nvSpPr>
          <p:spPr>
            <a:xfrm>
              <a:off x="3056737" y="24071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18" name="object 718"/>
            <p:cNvSpPr/>
            <p:nvPr/>
          </p:nvSpPr>
          <p:spPr>
            <a:xfrm>
              <a:off x="3056737" y="24097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19" name="object 719"/>
            <p:cNvSpPr/>
            <p:nvPr/>
          </p:nvSpPr>
          <p:spPr>
            <a:xfrm>
              <a:off x="3056737" y="24122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20" name="object 720"/>
            <p:cNvSpPr/>
            <p:nvPr/>
          </p:nvSpPr>
          <p:spPr>
            <a:xfrm>
              <a:off x="3056737" y="24148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21" name="object 721"/>
            <p:cNvSpPr/>
            <p:nvPr/>
          </p:nvSpPr>
          <p:spPr>
            <a:xfrm>
              <a:off x="3056737" y="24173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22" name="object 722"/>
            <p:cNvSpPr/>
            <p:nvPr/>
          </p:nvSpPr>
          <p:spPr>
            <a:xfrm>
              <a:off x="3056737" y="24198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23" name="object 723"/>
            <p:cNvSpPr/>
            <p:nvPr/>
          </p:nvSpPr>
          <p:spPr>
            <a:xfrm>
              <a:off x="3056737" y="24224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24" name="object 724"/>
            <p:cNvSpPr/>
            <p:nvPr/>
          </p:nvSpPr>
          <p:spPr>
            <a:xfrm>
              <a:off x="3056737" y="24249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25" name="object 725"/>
            <p:cNvSpPr/>
            <p:nvPr/>
          </p:nvSpPr>
          <p:spPr>
            <a:xfrm>
              <a:off x="3056737" y="24275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26" name="object 726"/>
            <p:cNvSpPr/>
            <p:nvPr/>
          </p:nvSpPr>
          <p:spPr>
            <a:xfrm>
              <a:off x="3056737" y="24300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27" name="object 727"/>
            <p:cNvSpPr/>
            <p:nvPr/>
          </p:nvSpPr>
          <p:spPr>
            <a:xfrm>
              <a:off x="3056737" y="24325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28" name="object 728"/>
            <p:cNvSpPr/>
            <p:nvPr/>
          </p:nvSpPr>
          <p:spPr>
            <a:xfrm>
              <a:off x="3056737" y="24351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29" name="object 729"/>
            <p:cNvSpPr/>
            <p:nvPr/>
          </p:nvSpPr>
          <p:spPr>
            <a:xfrm>
              <a:off x="3056737" y="24376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30" name="object 730"/>
            <p:cNvSpPr/>
            <p:nvPr/>
          </p:nvSpPr>
          <p:spPr>
            <a:xfrm>
              <a:off x="3056737" y="24402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31" name="object 731"/>
            <p:cNvSpPr/>
            <p:nvPr/>
          </p:nvSpPr>
          <p:spPr>
            <a:xfrm>
              <a:off x="3056737" y="24427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32" name="object 732"/>
            <p:cNvSpPr/>
            <p:nvPr/>
          </p:nvSpPr>
          <p:spPr>
            <a:xfrm>
              <a:off x="3056737" y="24452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33" name="object 733"/>
            <p:cNvSpPr/>
            <p:nvPr/>
          </p:nvSpPr>
          <p:spPr>
            <a:xfrm>
              <a:off x="3056737" y="24478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34" name="object 734"/>
            <p:cNvSpPr/>
            <p:nvPr/>
          </p:nvSpPr>
          <p:spPr>
            <a:xfrm>
              <a:off x="3056737" y="24503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35" name="object 735"/>
            <p:cNvSpPr/>
            <p:nvPr/>
          </p:nvSpPr>
          <p:spPr>
            <a:xfrm>
              <a:off x="3056737" y="24529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36" name="object 736"/>
            <p:cNvSpPr/>
            <p:nvPr/>
          </p:nvSpPr>
          <p:spPr>
            <a:xfrm>
              <a:off x="3056737" y="24554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37" name="object 737"/>
            <p:cNvSpPr/>
            <p:nvPr/>
          </p:nvSpPr>
          <p:spPr>
            <a:xfrm>
              <a:off x="3056737" y="24579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38" name="object 738"/>
            <p:cNvSpPr/>
            <p:nvPr/>
          </p:nvSpPr>
          <p:spPr>
            <a:xfrm>
              <a:off x="3056737" y="24605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39" name="object 739"/>
            <p:cNvSpPr/>
            <p:nvPr/>
          </p:nvSpPr>
          <p:spPr>
            <a:xfrm>
              <a:off x="3056737" y="24630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40" name="object 740"/>
            <p:cNvSpPr/>
            <p:nvPr/>
          </p:nvSpPr>
          <p:spPr>
            <a:xfrm>
              <a:off x="3056737" y="24656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41" name="object 741"/>
            <p:cNvSpPr/>
            <p:nvPr/>
          </p:nvSpPr>
          <p:spPr>
            <a:xfrm>
              <a:off x="3056737" y="24681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42" name="object 742"/>
            <p:cNvSpPr/>
            <p:nvPr/>
          </p:nvSpPr>
          <p:spPr>
            <a:xfrm>
              <a:off x="3056737" y="24706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43" name="object 743"/>
            <p:cNvSpPr/>
            <p:nvPr/>
          </p:nvSpPr>
          <p:spPr>
            <a:xfrm>
              <a:off x="3056737" y="24732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44" name="object 744"/>
            <p:cNvSpPr/>
            <p:nvPr/>
          </p:nvSpPr>
          <p:spPr>
            <a:xfrm>
              <a:off x="3056737" y="24757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45" name="object 745"/>
            <p:cNvSpPr/>
            <p:nvPr/>
          </p:nvSpPr>
          <p:spPr>
            <a:xfrm>
              <a:off x="3056737" y="24783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46" name="object 746"/>
            <p:cNvSpPr/>
            <p:nvPr/>
          </p:nvSpPr>
          <p:spPr>
            <a:xfrm>
              <a:off x="3056737" y="24808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47" name="object 747"/>
            <p:cNvSpPr/>
            <p:nvPr/>
          </p:nvSpPr>
          <p:spPr>
            <a:xfrm>
              <a:off x="3056737" y="24833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48" name="object 748"/>
            <p:cNvSpPr/>
            <p:nvPr/>
          </p:nvSpPr>
          <p:spPr>
            <a:xfrm>
              <a:off x="3056737" y="24859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49" name="object 749"/>
            <p:cNvSpPr/>
            <p:nvPr/>
          </p:nvSpPr>
          <p:spPr>
            <a:xfrm>
              <a:off x="3056737" y="24884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50" name="object 750"/>
            <p:cNvSpPr/>
            <p:nvPr/>
          </p:nvSpPr>
          <p:spPr>
            <a:xfrm>
              <a:off x="3056737" y="24910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51" name="object 751"/>
            <p:cNvSpPr/>
            <p:nvPr/>
          </p:nvSpPr>
          <p:spPr>
            <a:xfrm>
              <a:off x="3056737" y="24935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52" name="object 752"/>
            <p:cNvSpPr/>
            <p:nvPr/>
          </p:nvSpPr>
          <p:spPr>
            <a:xfrm>
              <a:off x="3056737" y="24960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53" name="object 753"/>
            <p:cNvSpPr/>
            <p:nvPr/>
          </p:nvSpPr>
          <p:spPr>
            <a:xfrm>
              <a:off x="3056737" y="24986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54" name="object 754"/>
            <p:cNvSpPr/>
            <p:nvPr/>
          </p:nvSpPr>
          <p:spPr>
            <a:xfrm>
              <a:off x="3056737" y="25011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55" name="object 755"/>
            <p:cNvSpPr/>
            <p:nvPr/>
          </p:nvSpPr>
          <p:spPr>
            <a:xfrm>
              <a:off x="3056737" y="25036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56" name="object 756"/>
            <p:cNvSpPr/>
            <p:nvPr/>
          </p:nvSpPr>
          <p:spPr>
            <a:xfrm>
              <a:off x="3056737" y="25062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57" name="object 757"/>
            <p:cNvSpPr/>
            <p:nvPr/>
          </p:nvSpPr>
          <p:spPr>
            <a:xfrm>
              <a:off x="3056737" y="25087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58" name="object 758"/>
            <p:cNvSpPr/>
            <p:nvPr/>
          </p:nvSpPr>
          <p:spPr>
            <a:xfrm>
              <a:off x="3056737" y="25113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59" name="object 759"/>
            <p:cNvSpPr/>
            <p:nvPr/>
          </p:nvSpPr>
          <p:spPr>
            <a:xfrm>
              <a:off x="3056737" y="25138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60" name="object 760"/>
            <p:cNvSpPr/>
            <p:nvPr/>
          </p:nvSpPr>
          <p:spPr>
            <a:xfrm>
              <a:off x="3056737" y="25163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61" name="object 761"/>
            <p:cNvSpPr/>
            <p:nvPr/>
          </p:nvSpPr>
          <p:spPr>
            <a:xfrm>
              <a:off x="3056737" y="25189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62" name="object 762"/>
            <p:cNvSpPr/>
            <p:nvPr/>
          </p:nvSpPr>
          <p:spPr>
            <a:xfrm>
              <a:off x="3056737" y="25214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63" name="object 763"/>
            <p:cNvSpPr/>
            <p:nvPr/>
          </p:nvSpPr>
          <p:spPr>
            <a:xfrm>
              <a:off x="3056737" y="25240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64" name="object 764"/>
            <p:cNvSpPr/>
            <p:nvPr/>
          </p:nvSpPr>
          <p:spPr>
            <a:xfrm>
              <a:off x="3056737" y="25265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65" name="object 765"/>
            <p:cNvSpPr/>
            <p:nvPr/>
          </p:nvSpPr>
          <p:spPr>
            <a:xfrm>
              <a:off x="3056737" y="25290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66" name="object 766"/>
            <p:cNvSpPr/>
            <p:nvPr/>
          </p:nvSpPr>
          <p:spPr>
            <a:xfrm>
              <a:off x="3056737" y="25316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67" name="object 767"/>
            <p:cNvSpPr/>
            <p:nvPr/>
          </p:nvSpPr>
          <p:spPr>
            <a:xfrm>
              <a:off x="3056737" y="25341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68" name="object 768"/>
            <p:cNvSpPr/>
            <p:nvPr/>
          </p:nvSpPr>
          <p:spPr>
            <a:xfrm>
              <a:off x="3056737" y="25367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69" name="object 769"/>
            <p:cNvSpPr/>
            <p:nvPr/>
          </p:nvSpPr>
          <p:spPr>
            <a:xfrm>
              <a:off x="3056737" y="25392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70" name="object 770"/>
            <p:cNvSpPr/>
            <p:nvPr/>
          </p:nvSpPr>
          <p:spPr>
            <a:xfrm>
              <a:off x="3056737" y="25417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71" name="object 771"/>
            <p:cNvSpPr/>
            <p:nvPr/>
          </p:nvSpPr>
          <p:spPr>
            <a:xfrm>
              <a:off x="3056737" y="25443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72" name="object 772"/>
            <p:cNvSpPr/>
            <p:nvPr/>
          </p:nvSpPr>
          <p:spPr>
            <a:xfrm>
              <a:off x="3056737" y="25468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73" name="object 773"/>
            <p:cNvSpPr/>
            <p:nvPr/>
          </p:nvSpPr>
          <p:spPr>
            <a:xfrm>
              <a:off x="3056737" y="25494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74" name="object 774"/>
            <p:cNvSpPr/>
            <p:nvPr/>
          </p:nvSpPr>
          <p:spPr>
            <a:xfrm>
              <a:off x="3056737" y="25519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grpSp>
      <p:grpSp>
        <p:nvGrpSpPr>
          <p:cNvPr id="775" name="object 775"/>
          <p:cNvGrpSpPr/>
          <p:nvPr/>
        </p:nvGrpSpPr>
        <p:grpSpPr>
          <a:xfrm>
            <a:off x="3054197" y="1369161"/>
            <a:ext cx="10160" cy="500380"/>
            <a:chOff x="3054197" y="1369161"/>
            <a:chExt cx="10160" cy="500380"/>
          </a:xfrm>
        </p:grpSpPr>
        <p:sp>
          <p:nvSpPr>
            <p:cNvPr id="776" name="object 776"/>
            <p:cNvSpPr/>
            <p:nvPr/>
          </p:nvSpPr>
          <p:spPr>
            <a:xfrm>
              <a:off x="3056737" y="13717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77" name="object 777"/>
            <p:cNvSpPr/>
            <p:nvPr/>
          </p:nvSpPr>
          <p:spPr>
            <a:xfrm>
              <a:off x="3056737" y="13742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78" name="object 778"/>
            <p:cNvSpPr/>
            <p:nvPr/>
          </p:nvSpPr>
          <p:spPr>
            <a:xfrm>
              <a:off x="3056737" y="13767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79" name="object 779"/>
            <p:cNvSpPr/>
            <p:nvPr/>
          </p:nvSpPr>
          <p:spPr>
            <a:xfrm>
              <a:off x="3056737" y="13793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80" name="object 780"/>
            <p:cNvSpPr/>
            <p:nvPr/>
          </p:nvSpPr>
          <p:spPr>
            <a:xfrm>
              <a:off x="3056737" y="13818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81" name="object 781"/>
            <p:cNvSpPr/>
            <p:nvPr/>
          </p:nvSpPr>
          <p:spPr>
            <a:xfrm>
              <a:off x="3056737" y="13843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82" name="object 782"/>
            <p:cNvSpPr/>
            <p:nvPr/>
          </p:nvSpPr>
          <p:spPr>
            <a:xfrm>
              <a:off x="3056737" y="13869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83" name="object 783"/>
            <p:cNvSpPr/>
            <p:nvPr/>
          </p:nvSpPr>
          <p:spPr>
            <a:xfrm>
              <a:off x="3056737" y="13894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84" name="object 784"/>
            <p:cNvSpPr/>
            <p:nvPr/>
          </p:nvSpPr>
          <p:spPr>
            <a:xfrm>
              <a:off x="3056737" y="13919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85" name="object 785"/>
            <p:cNvSpPr/>
            <p:nvPr/>
          </p:nvSpPr>
          <p:spPr>
            <a:xfrm>
              <a:off x="3056737" y="13945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86" name="object 786"/>
            <p:cNvSpPr/>
            <p:nvPr/>
          </p:nvSpPr>
          <p:spPr>
            <a:xfrm>
              <a:off x="3056737" y="13970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87" name="object 787"/>
            <p:cNvSpPr/>
            <p:nvPr/>
          </p:nvSpPr>
          <p:spPr>
            <a:xfrm>
              <a:off x="3056737" y="13996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88" name="object 788"/>
            <p:cNvSpPr/>
            <p:nvPr/>
          </p:nvSpPr>
          <p:spPr>
            <a:xfrm>
              <a:off x="3056737" y="14021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89" name="object 789"/>
            <p:cNvSpPr/>
            <p:nvPr/>
          </p:nvSpPr>
          <p:spPr>
            <a:xfrm>
              <a:off x="3056737" y="14046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90" name="object 790"/>
            <p:cNvSpPr/>
            <p:nvPr/>
          </p:nvSpPr>
          <p:spPr>
            <a:xfrm>
              <a:off x="3056737" y="14072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91" name="object 791"/>
            <p:cNvSpPr/>
            <p:nvPr/>
          </p:nvSpPr>
          <p:spPr>
            <a:xfrm>
              <a:off x="3056737" y="14097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92" name="object 792"/>
            <p:cNvSpPr/>
            <p:nvPr/>
          </p:nvSpPr>
          <p:spPr>
            <a:xfrm>
              <a:off x="3056737" y="14123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93" name="object 793"/>
            <p:cNvSpPr/>
            <p:nvPr/>
          </p:nvSpPr>
          <p:spPr>
            <a:xfrm>
              <a:off x="3056737" y="14148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94" name="object 794"/>
            <p:cNvSpPr/>
            <p:nvPr/>
          </p:nvSpPr>
          <p:spPr>
            <a:xfrm>
              <a:off x="3056737" y="14173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95" name="object 795"/>
            <p:cNvSpPr/>
            <p:nvPr/>
          </p:nvSpPr>
          <p:spPr>
            <a:xfrm>
              <a:off x="3056737" y="14199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96" name="object 796"/>
            <p:cNvSpPr/>
            <p:nvPr/>
          </p:nvSpPr>
          <p:spPr>
            <a:xfrm>
              <a:off x="3056737" y="14224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97" name="object 797"/>
            <p:cNvSpPr/>
            <p:nvPr/>
          </p:nvSpPr>
          <p:spPr>
            <a:xfrm>
              <a:off x="3056737" y="14249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98" name="object 798"/>
            <p:cNvSpPr/>
            <p:nvPr/>
          </p:nvSpPr>
          <p:spPr>
            <a:xfrm>
              <a:off x="3056737" y="14275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799" name="object 799"/>
            <p:cNvSpPr/>
            <p:nvPr/>
          </p:nvSpPr>
          <p:spPr>
            <a:xfrm>
              <a:off x="3056737" y="14300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00" name="object 800"/>
            <p:cNvSpPr/>
            <p:nvPr/>
          </p:nvSpPr>
          <p:spPr>
            <a:xfrm>
              <a:off x="3056737" y="14325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01" name="object 801"/>
            <p:cNvSpPr/>
            <p:nvPr/>
          </p:nvSpPr>
          <p:spPr>
            <a:xfrm>
              <a:off x="3056737" y="14351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02" name="object 802"/>
            <p:cNvSpPr/>
            <p:nvPr/>
          </p:nvSpPr>
          <p:spPr>
            <a:xfrm>
              <a:off x="3056737" y="14376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03" name="object 803"/>
            <p:cNvSpPr/>
            <p:nvPr/>
          </p:nvSpPr>
          <p:spPr>
            <a:xfrm>
              <a:off x="3056737" y="14402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04" name="object 804"/>
            <p:cNvSpPr/>
            <p:nvPr/>
          </p:nvSpPr>
          <p:spPr>
            <a:xfrm>
              <a:off x="3056737" y="14427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05" name="object 805"/>
            <p:cNvSpPr/>
            <p:nvPr/>
          </p:nvSpPr>
          <p:spPr>
            <a:xfrm>
              <a:off x="3056737" y="14452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06" name="object 806"/>
            <p:cNvSpPr/>
            <p:nvPr/>
          </p:nvSpPr>
          <p:spPr>
            <a:xfrm>
              <a:off x="3056737" y="144781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07" name="object 807"/>
            <p:cNvSpPr/>
            <p:nvPr/>
          </p:nvSpPr>
          <p:spPr>
            <a:xfrm>
              <a:off x="3056737" y="14503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08" name="object 808"/>
            <p:cNvSpPr/>
            <p:nvPr/>
          </p:nvSpPr>
          <p:spPr>
            <a:xfrm>
              <a:off x="3056737" y="14528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09" name="object 809"/>
            <p:cNvSpPr/>
            <p:nvPr/>
          </p:nvSpPr>
          <p:spPr>
            <a:xfrm>
              <a:off x="3056737" y="14554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10" name="object 810"/>
            <p:cNvSpPr/>
            <p:nvPr/>
          </p:nvSpPr>
          <p:spPr>
            <a:xfrm>
              <a:off x="3056737" y="14579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11" name="object 811"/>
            <p:cNvSpPr/>
            <p:nvPr/>
          </p:nvSpPr>
          <p:spPr>
            <a:xfrm>
              <a:off x="3056737" y="14605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12" name="object 812"/>
            <p:cNvSpPr/>
            <p:nvPr/>
          </p:nvSpPr>
          <p:spPr>
            <a:xfrm>
              <a:off x="3056737" y="14630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13" name="object 813"/>
            <p:cNvSpPr/>
            <p:nvPr/>
          </p:nvSpPr>
          <p:spPr>
            <a:xfrm>
              <a:off x="3056737" y="14655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14" name="object 814"/>
            <p:cNvSpPr/>
            <p:nvPr/>
          </p:nvSpPr>
          <p:spPr>
            <a:xfrm>
              <a:off x="3056737" y="14681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15" name="object 815"/>
            <p:cNvSpPr/>
            <p:nvPr/>
          </p:nvSpPr>
          <p:spPr>
            <a:xfrm>
              <a:off x="3056737" y="14706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16" name="object 816"/>
            <p:cNvSpPr/>
            <p:nvPr/>
          </p:nvSpPr>
          <p:spPr>
            <a:xfrm>
              <a:off x="3056737" y="14731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17" name="object 817"/>
            <p:cNvSpPr/>
            <p:nvPr/>
          </p:nvSpPr>
          <p:spPr>
            <a:xfrm>
              <a:off x="3056737" y="14757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18" name="object 818"/>
            <p:cNvSpPr/>
            <p:nvPr/>
          </p:nvSpPr>
          <p:spPr>
            <a:xfrm>
              <a:off x="3056737" y="14782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19" name="object 819"/>
            <p:cNvSpPr/>
            <p:nvPr/>
          </p:nvSpPr>
          <p:spPr>
            <a:xfrm>
              <a:off x="3056737" y="14807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20" name="object 820"/>
            <p:cNvSpPr/>
            <p:nvPr/>
          </p:nvSpPr>
          <p:spPr>
            <a:xfrm>
              <a:off x="3056737" y="14833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21" name="object 821"/>
            <p:cNvSpPr/>
            <p:nvPr/>
          </p:nvSpPr>
          <p:spPr>
            <a:xfrm>
              <a:off x="3056737" y="14858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22" name="object 822"/>
            <p:cNvSpPr/>
            <p:nvPr/>
          </p:nvSpPr>
          <p:spPr>
            <a:xfrm>
              <a:off x="3056737" y="14884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23" name="object 823"/>
            <p:cNvSpPr/>
            <p:nvPr/>
          </p:nvSpPr>
          <p:spPr>
            <a:xfrm>
              <a:off x="3056737" y="14909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24" name="object 824"/>
            <p:cNvSpPr/>
            <p:nvPr/>
          </p:nvSpPr>
          <p:spPr>
            <a:xfrm>
              <a:off x="3056737" y="14934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25" name="object 825"/>
            <p:cNvSpPr/>
            <p:nvPr/>
          </p:nvSpPr>
          <p:spPr>
            <a:xfrm>
              <a:off x="3056737" y="14960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26" name="object 826"/>
            <p:cNvSpPr/>
            <p:nvPr/>
          </p:nvSpPr>
          <p:spPr>
            <a:xfrm>
              <a:off x="3056737" y="14985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27" name="object 827"/>
            <p:cNvSpPr/>
            <p:nvPr/>
          </p:nvSpPr>
          <p:spPr>
            <a:xfrm>
              <a:off x="3056737" y="15010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28" name="object 828"/>
            <p:cNvSpPr/>
            <p:nvPr/>
          </p:nvSpPr>
          <p:spPr>
            <a:xfrm>
              <a:off x="3056737" y="15036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29" name="object 829"/>
            <p:cNvSpPr/>
            <p:nvPr/>
          </p:nvSpPr>
          <p:spPr>
            <a:xfrm>
              <a:off x="3056737" y="15061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30" name="object 830"/>
            <p:cNvSpPr/>
            <p:nvPr/>
          </p:nvSpPr>
          <p:spPr>
            <a:xfrm>
              <a:off x="3056737" y="15087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31" name="object 831"/>
            <p:cNvSpPr/>
            <p:nvPr/>
          </p:nvSpPr>
          <p:spPr>
            <a:xfrm>
              <a:off x="3056737" y="15112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32" name="object 832"/>
            <p:cNvSpPr/>
            <p:nvPr/>
          </p:nvSpPr>
          <p:spPr>
            <a:xfrm>
              <a:off x="3056737" y="15137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33" name="object 833"/>
            <p:cNvSpPr/>
            <p:nvPr/>
          </p:nvSpPr>
          <p:spPr>
            <a:xfrm>
              <a:off x="3056737" y="15163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34" name="object 834"/>
            <p:cNvSpPr/>
            <p:nvPr/>
          </p:nvSpPr>
          <p:spPr>
            <a:xfrm>
              <a:off x="3056737" y="15188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35" name="object 835"/>
            <p:cNvSpPr/>
            <p:nvPr/>
          </p:nvSpPr>
          <p:spPr>
            <a:xfrm>
              <a:off x="3056737" y="15213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36" name="object 836"/>
            <p:cNvSpPr/>
            <p:nvPr/>
          </p:nvSpPr>
          <p:spPr>
            <a:xfrm>
              <a:off x="3056737" y="15239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37" name="object 837"/>
            <p:cNvSpPr/>
            <p:nvPr/>
          </p:nvSpPr>
          <p:spPr>
            <a:xfrm>
              <a:off x="3056737" y="15264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38" name="object 838"/>
            <p:cNvSpPr/>
            <p:nvPr/>
          </p:nvSpPr>
          <p:spPr>
            <a:xfrm>
              <a:off x="3056737" y="15290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39" name="object 839"/>
            <p:cNvSpPr/>
            <p:nvPr/>
          </p:nvSpPr>
          <p:spPr>
            <a:xfrm>
              <a:off x="3056737" y="15315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40" name="object 840"/>
            <p:cNvSpPr/>
            <p:nvPr/>
          </p:nvSpPr>
          <p:spPr>
            <a:xfrm>
              <a:off x="3056737" y="15340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41" name="object 841"/>
            <p:cNvSpPr/>
            <p:nvPr/>
          </p:nvSpPr>
          <p:spPr>
            <a:xfrm>
              <a:off x="3056737" y="15366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42" name="object 842"/>
            <p:cNvSpPr/>
            <p:nvPr/>
          </p:nvSpPr>
          <p:spPr>
            <a:xfrm>
              <a:off x="3056737" y="15391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43" name="object 843"/>
            <p:cNvSpPr/>
            <p:nvPr/>
          </p:nvSpPr>
          <p:spPr>
            <a:xfrm>
              <a:off x="3056737" y="15416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44" name="object 844"/>
            <p:cNvSpPr/>
            <p:nvPr/>
          </p:nvSpPr>
          <p:spPr>
            <a:xfrm>
              <a:off x="3056737" y="15442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45" name="object 845"/>
            <p:cNvSpPr/>
            <p:nvPr/>
          </p:nvSpPr>
          <p:spPr>
            <a:xfrm>
              <a:off x="3056737" y="15467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46" name="object 846"/>
            <p:cNvSpPr/>
            <p:nvPr/>
          </p:nvSpPr>
          <p:spPr>
            <a:xfrm>
              <a:off x="3056737" y="15492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47" name="object 847"/>
            <p:cNvSpPr/>
            <p:nvPr/>
          </p:nvSpPr>
          <p:spPr>
            <a:xfrm>
              <a:off x="3056737" y="15518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48" name="object 848"/>
            <p:cNvSpPr/>
            <p:nvPr/>
          </p:nvSpPr>
          <p:spPr>
            <a:xfrm>
              <a:off x="3056737" y="15543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49" name="object 849"/>
            <p:cNvSpPr/>
            <p:nvPr/>
          </p:nvSpPr>
          <p:spPr>
            <a:xfrm>
              <a:off x="3056737" y="15569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50" name="object 850"/>
            <p:cNvSpPr/>
            <p:nvPr/>
          </p:nvSpPr>
          <p:spPr>
            <a:xfrm>
              <a:off x="3056737" y="15594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51" name="object 851"/>
            <p:cNvSpPr/>
            <p:nvPr/>
          </p:nvSpPr>
          <p:spPr>
            <a:xfrm>
              <a:off x="3056737" y="15619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52" name="object 852"/>
            <p:cNvSpPr/>
            <p:nvPr/>
          </p:nvSpPr>
          <p:spPr>
            <a:xfrm>
              <a:off x="3056737" y="15645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53" name="object 853"/>
            <p:cNvSpPr/>
            <p:nvPr/>
          </p:nvSpPr>
          <p:spPr>
            <a:xfrm>
              <a:off x="3056737" y="15670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54" name="object 854"/>
            <p:cNvSpPr/>
            <p:nvPr/>
          </p:nvSpPr>
          <p:spPr>
            <a:xfrm>
              <a:off x="3056737" y="15695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55" name="object 855"/>
            <p:cNvSpPr/>
            <p:nvPr/>
          </p:nvSpPr>
          <p:spPr>
            <a:xfrm>
              <a:off x="3056737" y="15721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56" name="object 856"/>
            <p:cNvSpPr/>
            <p:nvPr/>
          </p:nvSpPr>
          <p:spPr>
            <a:xfrm>
              <a:off x="3056737" y="15746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57" name="object 857"/>
            <p:cNvSpPr/>
            <p:nvPr/>
          </p:nvSpPr>
          <p:spPr>
            <a:xfrm>
              <a:off x="3056737" y="15772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58" name="object 858"/>
            <p:cNvSpPr/>
            <p:nvPr/>
          </p:nvSpPr>
          <p:spPr>
            <a:xfrm>
              <a:off x="3056737" y="15797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59" name="object 859"/>
            <p:cNvSpPr/>
            <p:nvPr/>
          </p:nvSpPr>
          <p:spPr>
            <a:xfrm>
              <a:off x="3056737" y="15822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60" name="object 860"/>
            <p:cNvSpPr/>
            <p:nvPr/>
          </p:nvSpPr>
          <p:spPr>
            <a:xfrm>
              <a:off x="3056737" y="15848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61" name="object 861"/>
            <p:cNvSpPr/>
            <p:nvPr/>
          </p:nvSpPr>
          <p:spPr>
            <a:xfrm>
              <a:off x="3056737" y="15873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62" name="object 862"/>
            <p:cNvSpPr/>
            <p:nvPr/>
          </p:nvSpPr>
          <p:spPr>
            <a:xfrm>
              <a:off x="3056737" y="15898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63" name="object 863"/>
            <p:cNvSpPr/>
            <p:nvPr/>
          </p:nvSpPr>
          <p:spPr>
            <a:xfrm>
              <a:off x="3056737" y="15924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64" name="object 864"/>
            <p:cNvSpPr/>
            <p:nvPr/>
          </p:nvSpPr>
          <p:spPr>
            <a:xfrm>
              <a:off x="3056737" y="15949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65" name="object 865"/>
            <p:cNvSpPr/>
            <p:nvPr/>
          </p:nvSpPr>
          <p:spPr>
            <a:xfrm>
              <a:off x="3056737" y="15974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66" name="object 866"/>
            <p:cNvSpPr/>
            <p:nvPr/>
          </p:nvSpPr>
          <p:spPr>
            <a:xfrm>
              <a:off x="3056737" y="16000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67" name="object 867"/>
            <p:cNvSpPr/>
            <p:nvPr/>
          </p:nvSpPr>
          <p:spPr>
            <a:xfrm>
              <a:off x="3056737" y="16025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68" name="object 868"/>
            <p:cNvSpPr/>
            <p:nvPr/>
          </p:nvSpPr>
          <p:spPr>
            <a:xfrm>
              <a:off x="3056737" y="16051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69" name="object 869"/>
            <p:cNvSpPr/>
            <p:nvPr/>
          </p:nvSpPr>
          <p:spPr>
            <a:xfrm>
              <a:off x="3056737" y="16076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70" name="object 870"/>
            <p:cNvSpPr/>
            <p:nvPr/>
          </p:nvSpPr>
          <p:spPr>
            <a:xfrm>
              <a:off x="3056737" y="16101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71" name="object 871"/>
            <p:cNvSpPr/>
            <p:nvPr/>
          </p:nvSpPr>
          <p:spPr>
            <a:xfrm>
              <a:off x="3056737" y="16127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72" name="object 872"/>
            <p:cNvSpPr/>
            <p:nvPr/>
          </p:nvSpPr>
          <p:spPr>
            <a:xfrm>
              <a:off x="3056737" y="16152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73" name="object 873"/>
            <p:cNvSpPr/>
            <p:nvPr/>
          </p:nvSpPr>
          <p:spPr>
            <a:xfrm>
              <a:off x="3056737" y="16178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74" name="object 874"/>
            <p:cNvSpPr/>
            <p:nvPr/>
          </p:nvSpPr>
          <p:spPr>
            <a:xfrm>
              <a:off x="3056737" y="16203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75" name="object 875"/>
            <p:cNvSpPr/>
            <p:nvPr/>
          </p:nvSpPr>
          <p:spPr>
            <a:xfrm>
              <a:off x="3056737" y="16228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76" name="object 876"/>
            <p:cNvSpPr/>
            <p:nvPr/>
          </p:nvSpPr>
          <p:spPr>
            <a:xfrm>
              <a:off x="3056737" y="16254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77" name="object 877"/>
            <p:cNvSpPr/>
            <p:nvPr/>
          </p:nvSpPr>
          <p:spPr>
            <a:xfrm>
              <a:off x="3056737" y="16279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78" name="object 878"/>
            <p:cNvSpPr/>
            <p:nvPr/>
          </p:nvSpPr>
          <p:spPr>
            <a:xfrm>
              <a:off x="3056737" y="16304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79" name="object 879"/>
            <p:cNvSpPr/>
            <p:nvPr/>
          </p:nvSpPr>
          <p:spPr>
            <a:xfrm>
              <a:off x="3056737" y="16330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80" name="object 880"/>
            <p:cNvSpPr/>
            <p:nvPr/>
          </p:nvSpPr>
          <p:spPr>
            <a:xfrm>
              <a:off x="3056737" y="16355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81" name="object 881"/>
            <p:cNvSpPr/>
            <p:nvPr/>
          </p:nvSpPr>
          <p:spPr>
            <a:xfrm>
              <a:off x="3056737" y="16380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82" name="object 882"/>
            <p:cNvSpPr/>
            <p:nvPr/>
          </p:nvSpPr>
          <p:spPr>
            <a:xfrm>
              <a:off x="3056737" y="16406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83" name="object 883"/>
            <p:cNvSpPr/>
            <p:nvPr/>
          </p:nvSpPr>
          <p:spPr>
            <a:xfrm>
              <a:off x="3056737" y="16431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84" name="object 884"/>
            <p:cNvSpPr/>
            <p:nvPr/>
          </p:nvSpPr>
          <p:spPr>
            <a:xfrm>
              <a:off x="3056737" y="16457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85" name="object 885"/>
            <p:cNvSpPr/>
            <p:nvPr/>
          </p:nvSpPr>
          <p:spPr>
            <a:xfrm>
              <a:off x="3056737" y="16482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86" name="object 886"/>
            <p:cNvSpPr/>
            <p:nvPr/>
          </p:nvSpPr>
          <p:spPr>
            <a:xfrm>
              <a:off x="3056737" y="16507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87" name="object 887"/>
            <p:cNvSpPr/>
            <p:nvPr/>
          </p:nvSpPr>
          <p:spPr>
            <a:xfrm>
              <a:off x="3056737" y="16533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88" name="object 888"/>
            <p:cNvSpPr/>
            <p:nvPr/>
          </p:nvSpPr>
          <p:spPr>
            <a:xfrm>
              <a:off x="3056737" y="16558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89" name="object 889"/>
            <p:cNvSpPr/>
            <p:nvPr/>
          </p:nvSpPr>
          <p:spPr>
            <a:xfrm>
              <a:off x="3056737" y="16583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90" name="object 890"/>
            <p:cNvSpPr/>
            <p:nvPr/>
          </p:nvSpPr>
          <p:spPr>
            <a:xfrm>
              <a:off x="3056737" y="16609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91" name="object 891"/>
            <p:cNvSpPr/>
            <p:nvPr/>
          </p:nvSpPr>
          <p:spPr>
            <a:xfrm>
              <a:off x="3056737" y="16634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92" name="object 892"/>
            <p:cNvSpPr/>
            <p:nvPr/>
          </p:nvSpPr>
          <p:spPr>
            <a:xfrm>
              <a:off x="3056737" y="16659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93" name="object 893"/>
            <p:cNvSpPr/>
            <p:nvPr/>
          </p:nvSpPr>
          <p:spPr>
            <a:xfrm>
              <a:off x="3056737" y="16685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94" name="object 894"/>
            <p:cNvSpPr/>
            <p:nvPr/>
          </p:nvSpPr>
          <p:spPr>
            <a:xfrm>
              <a:off x="3056737" y="16710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95" name="object 895"/>
            <p:cNvSpPr/>
            <p:nvPr/>
          </p:nvSpPr>
          <p:spPr>
            <a:xfrm>
              <a:off x="3056737" y="16736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96" name="object 896"/>
            <p:cNvSpPr/>
            <p:nvPr/>
          </p:nvSpPr>
          <p:spPr>
            <a:xfrm>
              <a:off x="3056737" y="16761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97" name="object 897"/>
            <p:cNvSpPr/>
            <p:nvPr/>
          </p:nvSpPr>
          <p:spPr>
            <a:xfrm>
              <a:off x="3056737" y="16786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98" name="object 898"/>
            <p:cNvSpPr/>
            <p:nvPr/>
          </p:nvSpPr>
          <p:spPr>
            <a:xfrm>
              <a:off x="3056737" y="16812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899" name="object 899"/>
            <p:cNvSpPr/>
            <p:nvPr/>
          </p:nvSpPr>
          <p:spPr>
            <a:xfrm>
              <a:off x="3056737" y="16837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00" name="object 900"/>
            <p:cNvSpPr/>
            <p:nvPr/>
          </p:nvSpPr>
          <p:spPr>
            <a:xfrm>
              <a:off x="3056737" y="16862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01" name="object 901"/>
            <p:cNvSpPr/>
            <p:nvPr/>
          </p:nvSpPr>
          <p:spPr>
            <a:xfrm>
              <a:off x="3056737" y="16888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02" name="object 902"/>
            <p:cNvSpPr/>
            <p:nvPr/>
          </p:nvSpPr>
          <p:spPr>
            <a:xfrm>
              <a:off x="3056737" y="16913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03" name="object 903"/>
            <p:cNvSpPr/>
            <p:nvPr/>
          </p:nvSpPr>
          <p:spPr>
            <a:xfrm>
              <a:off x="3056737" y="16939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04" name="object 904"/>
            <p:cNvSpPr/>
            <p:nvPr/>
          </p:nvSpPr>
          <p:spPr>
            <a:xfrm>
              <a:off x="3056737" y="16964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05" name="object 905"/>
            <p:cNvSpPr/>
            <p:nvPr/>
          </p:nvSpPr>
          <p:spPr>
            <a:xfrm>
              <a:off x="3056737" y="16989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06" name="object 906"/>
            <p:cNvSpPr/>
            <p:nvPr/>
          </p:nvSpPr>
          <p:spPr>
            <a:xfrm>
              <a:off x="3056737" y="17015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07" name="object 907"/>
            <p:cNvSpPr/>
            <p:nvPr/>
          </p:nvSpPr>
          <p:spPr>
            <a:xfrm>
              <a:off x="3056737" y="17040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08" name="object 908"/>
            <p:cNvSpPr/>
            <p:nvPr/>
          </p:nvSpPr>
          <p:spPr>
            <a:xfrm>
              <a:off x="3056737" y="17065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09" name="object 909"/>
            <p:cNvSpPr/>
            <p:nvPr/>
          </p:nvSpPr>
          <p:spPr>
            <a:xfrm>
              <a:off x="3056737" y="17091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10" name="object 910"/>
            <p:cNvSpPr/>
            <p:nvPr/>
          </p:nvSpPr>
          <p:spPr>
            <a:xfrm>
              <a:off x="3056737" y="17116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11" name="object 911"/>
            <p:cNvSpPr/>
            <p:nvPr/>
          </p:nvSpPr>
          <p:spPr>
            <a:xfrm>
              <a:off x="3056737" y="17142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12" name="object 912"/>
            <p:cNvSpPr/>
            <p:nvPr/>
          </p:nvSpPr>
          <p:spPr>
            <a:xfrm>
              <a:off x="3056737" y="17167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13" name="object 913"/>
            <p:cNvSpPr/>
            <p:nvPr/>
          </p:nvSpPr>
          <p:spPr>
            <a:xfrm>
              <a:off x="3056737" y="17192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14" name="object 914"/>
            <p:cNvSpPr/>
            <p:nvPr/>
          </p:nvSpPr>
          <p:spPr>
            <a:xfrm>
              <a:off x="3056737" y="172181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15" name="object 915"/>
            <p:cNvSpPr/>
            <p:nvPr/>
          </p:nvSpPr>
          <p:spPr>
            <a:xfrm>
              <a:off x="3056737" y="17243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16" name="object 916"/>
            <p:cNvSpPr/>
            <p:nvPr/>
          </p:nvSpPr>
          <p:spPr>
            <a:xfrm>
              <a:off x="3056737" y="17268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17" name="object 917"/>
            <p:cNvSpPr/>
            <p:nvPr/>
          </p:nvSpPr>
          <p:spPr>
            <a:xfrm>
              <a:off x="3056737" y="17294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18" name="object 918"/>
            <p:cNvSpPr/>
            <p:nvPr/>
          </p:nvSpPr>
          <p:spPr>
            <a:xfrm>
              <a:off x="3056737" y="17319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19" name="object 919"/>
            <p:cNvSpPr/>
            <p:nvPr/>
          </p:nvSpPr>
          <p:spPr>
            <a:xfrm>
              <a:off x="3056737" y="17345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20" name="object 920"/>
            <p:cNvSpPr/>
            <p:nvPr/>
          </p:nvSpPr>
          <p:spPr>
            <a:xfrm>
              <a:off x="3056737" y="17370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21" name="object 921"/>
            <p:cNvSpPr/>
            <p:nvPr/>
          </p:nvSpPr>
          <p:spPr>
            <a:xfrm>
              <a:off x="3056737" y="17395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22" name="object 922"/>
            <p:cNvSpPr/>
            <p:nvPr/>
          </p:nvSpPr>
          <p:spPr>
            <a:xfrm>
              <a:off x="3056737" y="17421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23" name="object 923"/>
            <p:cNvSpPr/>
            <p:nvPr/>
          </p:nvSpPr>
          <p:spPr>
            <a:xfrm>
              <a:off x="3056737" y="17446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24" name="object 924"/>
            <p:cNvSpPr/>
            <p:nvPr/>
          </p:nvSpPr>
          <p:spPr>
            <a:xfrm>
              <a:off x="3056737" y="17471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25" name="object 925"/>
            <p:cNvSpPr/>
            <p:nvPr/>
          </p:nvSpPr>
          <p:spPr>
            <a:xfrm>
              <a:off x="3056737" y="17497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26" name="object 926"/>
            <p:cNvSpPr/>
            <p:nvPr/>
          </p:nvSpPr>
          <p:spPr>
            <a:xfrm>
              <a:off x="3056737" y="175225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27" name="object 927"/>
            <p:cNvSpPr/>
            <p:nvPr/>
          </p:nvSpPr>
          <p:spPr>
            <a:xfrm>
              <a:off x="3056737" y="175479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28" name="object 928"/>
            <p:cNvSpPr/>
            <p:nvPr/>
          </p:nvSpPr>
          <p:spPr>
            <a:xfrm>
              <a:off x="3056737" y="17573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29" name="object 929"/>
            <p:cNvSpPr/>
            <p:nvPr/>
          </p:nvSpPr>
          <p:spPr>
            <a:xfrm>
              <a:off x="3056737" y="17598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30" name="object 930"/>
            <p:cNvSpPr/>
            <p:nvPr/>
          </p:nvSpPr>
          <p:spPr>
            <a:xfrm>
              <a:off x="3056737" y="17624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31" name="object 931"/>
            <p:cNvSpPr/>
            <p:nvPr/>
          </p:nvSpPr>
          <p:spPr>
            <a:xfrm>
              <a:off x="3056737" y="17649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32" name="object 932"/>
            <p:cNvSpPr/>
            <p:nvPr/>
          </p:nvSpPr>
          <p:spPr>
            <a:xfrm>
              <a:off x="3056737" y="17674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33" name="object 933"/>
            <p:cNvSpPr/>
            <p:nvPr/>
          </p:nvSpPr>
          <p:spPr>
            <a:xfrm>
              <a:off x="3056737" y="177002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34" name="object 934"/>
            <p:cNvSpPr/>
            <p:nvPr/>
          </p:nvSpPr>
          <p:spPr>
            <a:xfrm>
              <a:off x="3056737" y="17725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35" name="object 935"/>
            <p:cNvSpPr/>
            <p:nvPr/>
          </p:nvSpPr>
          <p:spPr>
            <a:xfrm>
              <a:off x="3056737" y="17750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36" name="object 936"/>
            <p:cNvSpPr/>
            <p:nvPr/>
          </p:nvSpPr>
          <p:spPr>
            <a:xfrm>
              <a:off x="3056737" y="17776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37" name="object 937"/>
            <p:cNvSpPr/>
            <p:nvPr/>
          </p:nvSpPr>
          <p:spPr>
            <a:xfrm>
              <a:off x="3056737" y="17801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38" name="object 938"/>
            <p:cNvSpPr/>
            <p:nvPr/>
          </p:nvSpPr>
          <p:spPr>
            <a:xfrm>
              <a:off x="3056737" y="17826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39" name="object 939"/>
            <p:cNvSpPr/>
            <p:nvPr/>
          </p:nvSpPr>
          <p:spPr>
            <a:xfrm>
              <a:off x="3056737" y="17852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40" name="object 940"/>
            <p:cNvSpPr/>
            <p:nvPr/>
          </p:nvSpPr>
          <p:spPr>
            <a:xfrm>
              <a:off x="3056737" y="17877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41" name="object 941"/>
            <p:cNvSpPr/>
            <p:nvPr/>
          </p:nvSpPr>
          <p:spPr>
            <a:xfrm>
              <a:off x="3056737" y="17903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42" name="object 942"/>
            <p:cNvSpPr/>
            <p:nvPr/>
          </p:nvSpPr>
          <p:spPr>
            <a:xfrm>
              <a:off x="3056737" y="17928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43" name="object 943"/>
            <p:cNvSpPr/>
            <p:nvPr/>
          </p:nvSpPr>
          <p:spPr>
            <a:xfrm>
              <a:off x="3056737" y="17953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44" name="object 944"/>
            <p:cNvSpPr/>
            <p:nvPr/>
          </p:nvSpPr>
          <p:spPr>
            <a:xfrm>
              <a:off x="3056737" y="17979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45" name="object 945"/>
            <p:cNvSpPr/>
            <p:nvPr/>
          </p:nvSpPr>
          <p:spPr>
            <a:xfrm>
              <a:off x="3056737" y="18004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46" name="object 946"/>
            <p:cNvSpPr/>
            <p:nvPr/>
          </p:nvSpPr>
          <p:spPr>
            <a:xfrm>
              <a:off x="3056737" y="18030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47" name="object 947"/>
            <p:cNvSpPr/>
            <p:nvPr/>
          </p:nvSpPr>
          <p:spPr>
            <a:xfrm>
              <a:off x="3056737" y="18055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48" name="object 948"/>
            <p:cNvSpPr/>
            <p:nvPr/>
          </p:nvSpPr>
          <p:spPr>
            <a:xfrm>
              <a:off x="3056737" y="18080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49" name="object 949"/>
            <p:cNvSpPr/>
            <p:nvPr/>
          </p:nvSpPr>
          <p:spPr>
            <a:xfrm>
              <a:off x="3056737" y="18106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50" name="object 950"/>
            <p:cNvSpPr/>
            <p:nvPr/>
          </p:nvSpPr>
          <p:spPr>
            <a:xfrm>
              <a:off x="3056737" y="18131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51" name="object 951"/>
            <p:cNvSpPr/>
            <p:nvPr/>
          </p:nvSpPr>
          <p:spPr>
            <a:xfrm>
              <a:off x="3056737" y="18156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52" name="object 952"/>
            <p:cNvSpPr/>
            <p:nvPr/>
          </p:nvSpPr>
          <p:spPr>
            <a:xfrm>
              <a:off x="3056737" y="18182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53" name="object 953"/>
            <p:cNvSpPr/>
            <p:nvPr/>
          </p:nvSpPr>
          <p:spPr>
            <a:xfrm>
              <a:off x="3056737" y="18207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54" name="object 954"/>
            <p:cNvSpPr/>
            <p:nvPr/>
          </p:nvSpPr>
          <p:spPr>
            <a:xfrm>
              <a:off x="3056737" y="18233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55" name="object 955"/>
            <p:cNvSpPr/>
            <p:nvPr/>
          </p:nvSpPr>
          <p:spPr>
            <a:xfrm>
              <a:off x="3056737" y="18258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56" name="object 956"/>
            <p:cNvSpPr/>
            <p:nvPr/>
          </p:nvSpPr>
          <p:spPr>
            <a:xfrm>
              <a:off x="3056737" y="18283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57" name="object 957"/>
            <p:cNvSpPr/>
            <p:nvPr/>
          </p:nvSpPr>
          <p:spPr>
            <a:xfrm>
              <a:off x="3056737" y="18309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58" name="object 958"/>
            <p:cNvSpPr/>
            <p:nvPr/>
          </p:nvSpPr>
          <p:spPr>
            <a:xfrm>
              <a:off x="3056737" y="18334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59" name="object 959"/>
            <p:cNvSpPr/>
            <p:nvPr/>
          </p:nvSpPr>
          <p:spPr>
            <a:xfrm>
              <a:off x="3056737" y="18359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60" name="object 960"/>
            <p:cNvSpPr/>
            <p:nvPr/>
          </p:nvSpPr>
          <p:spPr>
            <a:xfrm>
              <a:off x="3056737" y="183851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61" name="object 961"/>
            <p:cNvSpPr/>
            <p:nvPr/>
          </p:nvSpPr>
          <p:spPr>
            <a:xfrm>
              <a:off x="3056737" y="18410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62" name="object 962"/>
            <p:cNvSpPr/>
            <p:nvPr/>
          </p:nvSpPr>
          <p:spPr>
            <a:xfrm>
              <a:off x="3056737" y="18435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63" name="object 963"/>
            <p:cNvSpPr/>
            <p:nvPr/>
          </p:nvSpPr>
          <p:spPr>
            <a:xfrm>
              <a:off x="3056737" y="18461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64" name="object 964"/>
            <p:cNvSpPr/>
            <p:nvPr/>
          </p:nvSpPr>
          <p:spPr>
            <a:xfrm>
              <a:off x="3056737" y="18486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65" name="object 965"/>
            <p:cNvSpPr/>
            <p:nvPr/>
          </p:nvSpPr>
          <p:spPr>
            <a:xfrm>
              <a:off x="3056737" y="18512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66" name="object 966"/>
            <p:cNvSpPr/>
            <p:nvPr/>
          </p:nvSpPr>
          <p:spPr>
            <a:xfrm>
              <a:off x="3056737" y="18537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67" name="object 967"/>
            <p:cNvSpPr/>
            <p:nvPr/>
          </p:nvSpPr>
          <p:spPr>
            <a:xfrm>
              <a:off x="3056737" y="18562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68" name="object 968"/>
            <p:cNvSpPr/>
            <p:nvPr/>
          </p:nvSpPr>
          <p:spPr>
            <a:xfrm>
              <a:off x="3056737" y="18588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69" name="object 969"/>
            <p:cNvSpPr/>
            <p:nvPr/>
          </p:nvSpPr>
          <p:spPr>
            <a:xfrm>
              <a:off x="3056737" y="18613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70" name="object 970"/>
            <p:cNvSpPr/>
            <p:nvPr/>
          </p:nvSpPr>
          <p:spPr>
            <a:xfrm>
              <a:off x="3056737" y="18638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71" name="object 971"/>
            <p:cNvSpPr/>
            <p:nvPr/>
          </p:nvSpPr>
          <p:spPr>
            <a:xfrm>
              <a:off x="3056737" y="18664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grpSp>
      <p:sp>
        <p:nvSpPr>
          <p:cNvPr id="972" name="object 972"/>
          <p:cNvSpPr txBox="1"/>
          <p:nvPr/>
        </p:nvSpPr>
        <p:spPr>
          <a:xfrm>
            <a:off x="2006638" y="1829711"/>
            <a:ext cx="276860" cy="207645"/>
          </a:xfrm>
          <a:prstGeom prst="rect">
            <a:avLst/>
          </a:prstGeom>
        </p:spPr>
        <p:txBody>
          <a:bodyPr vert="horz" wrap="square" lIns="0" tIns="12065" rIns="0" bIns="0" rtlCol="0">
            <a:spAutoFit/>
          </a:bodyPr>
          <a:lstStyle/>
          <a:p>
            <a:pPr marL="38100">
              <a:lnSpc>
                <a:spcPct val="100000"/>
              </a:lnSpc>
              <a:spcBef>
                <a:spcPts val="95"/>
              </a:spcBef>
            </a:pPr>
            <a:r>
              <a:rPr sz="1200" spc="30" dirty="0">
                <a:latin typeface="PMingLiU"/>
                <a:cs typeface="PMingLiU"/>
              </a:rPr>
              <a:t>[t</a:t>
            </a:r>
            <a:r>
              <a:rPr sz="1200" spc="44" baseline="31250" dirty="0">
                <a:latin typeface="PMingLiU"/>
                <a:cs typeface="PMingLiU"/>
              </a:rPr>
              <a:t>h</a:t>
            </a:r>
            <a:r>
              <a:rPr sz="1200" spc="30" dirty="0">
                <a:latin typeface="PMingLiU"/>
                <a:cs typeface="PMingLiU"/>
              </a:rPr>
              <a:t>]</a:t>
            </a:r>
            <a:endParaRPr sz="1200">
              <a:latin typeface="PMingLiU"/>
              <a:cs typeface="PMingLiU"/>
            </a:endParaRPr>
          </a:p>
        </p:txBody>
      </p:sp>
      <p:grpSp>
        <p:nvGrpSpPr>
          <p:cNvPr id="973" name="object 973"/>
          <p:cNvGrpSpPr/>
          <p:nvPr/>
        </p:nvGrpSpPr>
        <p:grpSpPr>
          <a:xfrm>
            <a:off x="2142337" y="2046592"/>
            <a:ext cx="5080" cy="508000"/>
            <a:chOff x="2142337" y="2046592"/>
            <a:chExt cx="5080" cy="508000"/>
          </a:xfrm>
        </p:grpSpPr>
        <p:sp>
          <p:nvSpPr>
            <p:cNvPr id="974" name="object 974"/>
            <p:cNvSpPr/>
            <p:nvPr/>
          </p:nvSpPr>
          <p:spPr>
            <a:xfrm>
              <a:off x="2142337" y="20491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75" name="object 975"/>
            <p:cNvSpPr/>
            <p:nvPr/>
          </p:nvSpPr>
          <p:spPr>
            <a:xfrm>
              <a:off x="2142337" y="20516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76" name="object 976"/>
            <p:cNvSpPr/>
            <p:nvPr/>
          </p:nvSpPr>
          <p:spPr>
            <a:xfrm>
              <a:off x="2142337" y="20541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77" name="object 977"/>
            <p:cNvSpPr/>
            <p:nvPr/>
          </p:nvSpPr>
          <p:spPr>
            <a:xfrm>
              <a:off x="2142337" y="20567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78" name="object 978"/>
            <p:cNvSpPr/>
            <p:nvPr/>
          </p:nvSpPr>
          <p:spPr>
            <a:xfrm>
              <a:off x="2142337" y="20592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79" name="object 979"/>
            <p:cNvSpPr/>
            <p:nvPr/>
          </p:nvSpPr>
          <p:spPr>
            <a:xfrm>
              <a:off x="2142337" y="20618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80" name="object 980"/>
            <p:cNvSpPr/>
            <p:nvPr/>
          </p:nvSpPr>
          <p:spPr>
            <a:xfrm>
              <a:off x="2142337" y="20643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81" name="object 981"/>
            <p:cNvSpPr/>
            <p:nvPr/>
          </p:nvSpPr>
          <p:spPr>
            <a:xfrm>
              <a:off x="2142337" y="20668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82" name="object 982"/>
            <p:cNvSpPr/>
            <p:nvPr/>
          </p:nvSpPr>
          <p:spPr>
            <a:xfrm>
              <a:off x="2142337" y="20694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83" name="object 983"/>
            <p:cNvSpPr/>
            <p:nvPr/>
          </p:nvSpPr>
          <p:spPr>
            <a:xfrm>
              <a:off x="2142337" y="20719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84" name="object 984"/>
            <p:cNvSpPr/>
            <p:nvPr/>
          </p:nvSpPr>
          <p:spPr>
            <a:xfrm>
              <a:off x="2142337" y="20745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85" name="object 985"/>
            <p:cNvSpPr/>
            <p:nvPr/>
          </p:nvSpPr>
          <p:spPr>
            <a:xfrm>
              <a:off x="2142337" y="20770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86" name="object 986"/>
            <p:cNvSpPr/>
            <p:nvPr/>
          </p:nvSpPr>
          <p:spPr>
            <a:xfrm>
              <a:off x="2142337" y="20795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87" name="object 987"/>
            <p:cNvSpPr/>
            <p:nvPr/>
          </p:nvSpPr>
          <p:spPr>
            <a:xfrm>
              <a:off x="2142337" y="20821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88" name="object 988"/>
            <p:cNvSpPr/>
            <p:nvPr/>
          </p:nvSpPr>
          <p:spPr>
            <a:xfrm>
              <a:off x="2142337" y="20846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89" name="object 989"/>
            <p:cNvSpPr/>
            <p:nvPr/>
          </p:nvSpPr>
          <p:spPr>
            <a:xfrm>
              <a:off x="2142337" y="20872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90" name="object 990"/>
            <p:cNvSpPr/>
            <p:nvPr/>
          </p:nvSpPr>
          <p:spPr>
            <a:xfrm>
              <a:off x="2142337" y="20897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91" name="object 991"/>
            <p:cNvSpPr/>
            <p:nvPr/>
          </p:nvSpPr>
          <p:spPr>
            <a:xfrm>
              <a:off x="2142337" y="20922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92" name="object 992"/>
            <p:cNvSpPr/>
            <p:nvPr/>
          </p:nvSpPr>
          <p:spPr>
            <a:xfrm>
              <a:off x="2142337" y="20948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93" name="object 993"/>
            <p:cNvSpPr/>
            <p:nvPr/>
          </p:nvSpPr>
          <p:spPr>
            <a:xfrm>
              <a:off x="2142337" y="20973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94" name="object 994"/>
            <p:cNvSpPr/>
            <p:nvPr/>
          </p:nvSpPr>
          <p:spPr>
            <a:xfrm>
              <a:off x="2142337" y="20999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95" name="object 995"/>
            <p:cNvSpPr/>
            <p:nvPr/>
          </p:nvSpPr>
          <p:spPr>
            <a:xfrm>
              <a:off x="2142337" y="21024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96" name="object 996"/>
            <p:cNvSpPr/>
            <p:nvPr/>
          </p:nvSpPr>
          <p:spPr>
            <a:xfrm>
              <a:off x="2142337" y="21049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97" name="object 997"/>
            <p:cNvSpPr/>
            <p:nvPr/>
          </p:nvSpPr>
          <p:spPr>
            <a:xfrm>
              <a:off x="2142337" y="21075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98" name="object 998"/>
            <p:cNvSpPr/>
            <p:nvPr/>
          </p:nvSpPr>
          <p:spPr>
            <a:xfrm>
              <a:off x="2142337" y="21100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999" name="object 999"/>
            <p:cNvSpPr/>
            <p:nvPr/>
          </p:nvSpPr>
          <p:spPr>
            <a:xfrm>
              <a:off x="2142337" y="21126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00" name="object 1000"/>
            <p:cNvSpPr/>
            <p:nvPr/>
          </p:nvSpPr>
          <p:spPr>
            <a:xfrm>
              <a:off x="2142337" y="21151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01" name="object 1001"/>
            <p:cNvSpPr/>
            <p:nvPr/>
          </p:nvSpPr>
          <p:spPr>
            <a:xfrm>
              <a:off x="2142337" y="21176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02" name="object 1002"/>
            <p:cNvSpPr/>
            <p:nvPr/>
          </p:nvSpPr>
          <p:spPr>
            <a:xfrm>
              <a:off x="2142337" y="21202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03" name="object 1003"/>
            <p:cNvSpPr/>
            <p:nvPr/>
          </p:nvSpPr>
          <p:spPr>
            <a:xfrm>
              <a:off x="2142337" y="21227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04" name="object 1004"/>
            <p:cNvSpPr/>
            <p:nvPr/>
          </p:nvSpPr>
          <p:spPr>
            <a:xfrm>
              <a:off x="2142337" y="21253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05" name="object 1005"/>
            <p:cNvSpPr/>
            <p:nvPr/>
          </p:nvSpPr>
          <p:spPr>
            <a:xfrm>
              <a:off x="2142337" y="21278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06" name="object 1006"/>
            <p:cNvSpPr/>
            <p:nvPr/>
          </p:nvSpPr>
          <p:spPr>
            <a:xfrm>
              <a:off x="2142337" y="21303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07" name="object 1007"/>
            <p:cNvSpPr/>
            <p:nvPr/>
          </p:nvSpPr>
          <p:spPr>
            <a:xfrm>
              <a:off x="2142337" y="21329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08" name="object 1008"/>
            <p:cNvSpPr/>
            <p:nvPr/>
          </p:nvSpPr>
          <p:spPr>
            <a:xfrm>
              <a:off x="2142337" y="21354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09" name="object 1009"/>
            <p:cNvSpPr/>
            <p:nvPr/>
          </p:nvSpPr>
          <p:spPr>
            <a:xfrm>
              <a:off x="2142337" y="21379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10" name="object 1010"/>
            <p:cNvSpPr/>
            <p:nvPr/>
          </p:nvSpPr>
          <p:spPr>
            <a:xfrm>
              <a:off x="2142337" y="21405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11" name="object 1011"/>
            <p:cNvSpPr/>
            <p:nvPr/>
          </p:nvSpPr>
          <p:spPr>
            <a:xfrm>
              <a:off x="2142337" y="21430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12" name="object 1012"/>
            <p:cNvSpPr/>
            <p:nvPr/>
          </p:nvSpPr>
          <p:spPr>
            <a:xfrm>
              <a:off x="2142337" y="21456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13" name="object 1013"/>
            <p:cNvSpPr/>
            <p:nvPr/>
          </p:nvSpPr>
          <p:spPr>
            <a:xfrm>
              <a:off x="2142337" y="21481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14" name="object 1014"/>
            <p:cNvSpPr/>
            <p:nvPr/>
          </p:nvSpPr>
          <p:spPr>
            <a:xfrm>
              <a:off x="2142337" y="21506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15" name="object 1015"/>
            <p:cNvSpPr/>
            <p:nvPr/>
          </p:nvSpPr>
          <p:spPr>
            <a:xfrm>
              <a:off x="2142337" y="21532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16" name="object 1016"/>
            <p:cNvSpPr/>
            <p:nvPr/>
          </p:nvSpPr>
          <p:spPr>
            <a:xfrm>
              <a:off x="2142337" y="21557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17" name="object 1017"/>
            <p:cNvSpPr/>
            <p:nvPr/>
          </p:nvSpPr>
          <p:spPr>
            <a:xfrm>
              <a:off x="2142337" y="21583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18" name="object 1018"/>
            <p:cNvSpPr/>
            <p:nvPr/>
          </p:nvSpPr>
          <p:spPr>
            <a:xfrm>
              <a:off x="2142337" y="21608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19" name="object 1019"/>
            <p:cNvSpPr/>
            <p:nvPr/>
          </p:nvSpPr>
          <p:spPr>
            <a:xfrm>
              <a:off x="2142337" y="21633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20" name="object 1020"/>
            <p:cNvSpPr/>
            <p:nvPr/>
          </p:nvSpPr>
          <p:spPr>
            <a:xfrm>
              <a:off x="2142337" y="21659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21" name="object 1021"/>
            <p:cNvSpPr/>
            <p:nvPr/>
          </p:nvSpPr>
          <p:spPr>
            <a:xfrm>
              <a:off x="2142337" y="21684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22" name="object 1022"/>
            <p:cNvSpPr/>
            <p:nvPr/>
          </p:nvSpPr>
          <p:spPr>
            <a:xfrm>
              <a:off x="2142337" y="21710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23" name="object 1023"/>
            <p:cNvSpPr/>
            <p:nvPr/>
          </p:nvSpPr>
          <p:spPr>
            <a:xfrm>
              <a:off x="2142337" y="21735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24" name="object 1024"/>
            <p:cNvSpPr/>
            <p:nvPr/>
          </p:nvSpPr>
          <p:spPr>
            <a:xfrm>
              <a:off x="2142337" y="21760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25" name="object 1025"/>
            <p:cNvSpPr/>
            <p:nvPr/>
          </p:nvSpPr>
          <p:spPr>
            <a:xfrm>
              <a:off x="2142337" y="21786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26" name="object 1026"/>
            <p:cNvSpPr/>
            <p:nvPr/>
          </p:nvSpPr>
          <p:spPr>
            <a:xfrm>
              <a:off x="2142337" y="21811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27" name="object 1027"/>
            <p:cNvSpPr/>
            <p:nvPr/>
          </p:nvSpPr>
          <p:spPr>
            <a:xfrm>
              <a:off x="2142337" y="21837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28" name="object 1028"/>
            <p:cNvSpPr/>
            <p:nvPr/>
          </p:nvSpPr>
          <p:spPr>
            <a:xfrm>
              <a:off x="2142337" y="21862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29" name="object 1029"/>
            <p:cNvSpPr/>
            <p:nvPr/>
          </p:nvSpPr>
          <p:spPr>
            <a:xfrm>
              <a:off x="2142337" y="21887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30" name="object 1030"/>
            <p:cNvSpPr/>
            <p:nvPr/>
          </p:nvSpPr>
          <p:spPr>
            <a:xfrm>
              <a:off x="2142337" y="21913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31" name="object 1031"/>
            <p:cNvSpPr/>
            <p:nvPr/>
          </p:nvSpPr>
          <p:spPr>
            <a:xfrm>
              <a:off x="2142337" y="21938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32" name="object 1032"/>
            <p:cNvSpPr/>
            <p:nvPr/>
          </p:nvSpPr>
          <p:spPr>
            <a:xfrm>
              <a:off x="2142337" y="21964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33" name="object 1033"/>
            <p:cNvSpPr/>
            <p:nvPr/>
          </p:nvSpPr>
          <p:spPr>
            <a:xfrm>
              <a:off x="2142337" y="21989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34" name="object 1034"/>
            <p:cNvSpPr/>
            <p:nvPr/>
          </p:nvSpPr>
          <p:spPr>
            <a:xfrm>
              <a:off x="2142337" y="22014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35" name="object 1035"/>
            <p:cNvSpPr/>
            <p:nvPr/>
          </p:nvSpPr>
          <p:spPr>
            <a:xfrm>
              <a:off x="2142337" y="22040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36" name="object 1036"/>
            <p:cNvSpPr/>
            <p:nvPr/>
          </p:nvSpPr>
          <p:spPr>
            <a:xfrm>
              <a:off x="2142337" y="22065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37" name="object 1037"/>
            <p:cNvSpPr/>
            <p:nvPr/>
          </p:nvSpPr>
          <p:spPr>
            <a:xfrm>
              <a:off x="2142337" y="22091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38" name="object 1038"/>
            <p:cNvSpPr/>
            <p:nvPr/>
          </p:nvSpPr>
          <p:spPr>
            <a:xfrm>
              <a:off x="2142337" y="22116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39" name="object 1039"/>
            <p:cNvSpPr/>
            <p:nvPr/>
          </p:nvSpPr>
          <p:spPr>
            <a:xfrm>
              <a:off x="2142337" y="22141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40" name="object 1040"/>
            <p:cNvSpPr/>
            <p:nvPr/>
          </p:nvSpPr>
          <p:spPr>
            <a:xfrm>
              <a:off x="2142337" y="22167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41" name="object 1041"/>
            <p:cNvSpPr/>
            <p:nvPr/>
          </p:nvSpPr>
          <p:spPr>
            <a:xfrm>
              <a:off x="2142337" y="22192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42" name="object 1042"/>
            <p:cNvSpPr/>
            <p:nvPr/>
          </p:nvSpPr>
          <p:spPr>
            <a:xfrm>
              <a:off x="2142337" y="22218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43" name="object 1043"/>
            <p:cNvSpPr/>
            <p:nvPr/>
          </p:nvSpPr>
          <p:spPr>
            <a:xfrm>
              <a:off x="2142337" y="22243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44" name="object 1044"/>
            <p:cNvSpPr/>
            <p:nvPr/>
          </p:nvSpPr>
          <p:spPr>
            <a:xfrm>
              <a:off x="2142337" y="22268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45" name="object 1045"/>
            <p:cNvSpPr/>
            <p:nvPr/>
          </p:nvSpPr>
          <p:spPr>
            <a:xfrm>
              <a:off x="2142337" y="22294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46" name="object 1046"/>
            <p:cNvSpPr/>
            <p:nvPr/>
          </p:nvSpPr>
          <p:spPr>
            <a:xfrm>
              <a:off x="2142337" y="22319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47" name="object 1047"/>
            <p:cNvSpPr/>
            <p:nvPr/>
          </p:nvSpPr>
          <p:spPr>
            <a:xfrm>
              <a:off x="2142337" y="22345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48" name="object 1048"/>
            <p:cNvSpPr/>
            <p:nvPr/>
          </p:nvSpPr>
          <p:spPr>
            <a:xfrm>
              <a:off x="2142337" y="22370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49" name="object 1049"/>
            <p:cNvSpPr/>
            <p:nvPr/>
          </p:nvSpPr>
          <p:spPr>
            <a:xfrm>
              <a:off x="2142337" y="22395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50" name="object 1050"/>
            <p:cNvSpPr/>
            <p:nvPr/>
          </p:nvSpPr>
          <p:spPr>
            <a:xfrm>
              <a:off x="2142337" y="22421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51" name="object 1051"/>
            <p:cNvSpPr/>
            <p:nvPr/>
          </p:nvSpPr>
          <p:spPr>
            <a:xfrm>
              <a:off x="2142337" y="22446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52" name="object 1052"/>
            <p:cNvSpPr/>
            <p:nvPr/>
          </p:nvSpPr>
          <p:spPr>
            <a:xfrm>
              <a:off x="2142337" y="22472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53" name="object 1053"/>
            <p:cNvSpPr/>
            <p:nvPr/>
          </p:nvSpPr>
          <p:spPr>
            <a:xfrm>
              <a:off x="2142337" y="22497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54" name="object 1054"/>
            <p:cNvSpPr/>
            <p:nvPr/>
          </p:nvSpPr>
          <p:spPr>
            <a:xfrm>
              <a:off x="2142337" y="22522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55" name="object 1055"/>
            <p:cNvSpPr/>
            <p:nvPr/>
          </p:nvSpPr>
          <p:spPr>
            <a:xfrm>
              <a:off x="2142337" y="22548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56" name="object 1056"/>
            <p:cNvSpPr/>
            <p:nvPr/>
          </p:nvSpPr>
          <p:spPr>
            <a:xfrm>
              <a:off x="2142337" y="22573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57" name="object 1057"/>
            <p:cNvSpPr/>
            <p:nvPr/>
          </p:nvSpPr>
          <p:spPr>
            <a:xfrm>
              <a:off x="2142337" y="22599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58" name="object 1058"/>
            <p:cNvSpPr/>
            <p:nvPr/>
          </p:nvSpPr>
          <p:spPr>
            <a:xfrm>
              <a:off x="2142337" y="22624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59" name="object 1059"/>
            <p:cNvSpPr/>
            <p:nvPr/>
          </p:nvSpPr>
          <p:spPr>
            <a:xfrm>
              <a:off x="2142337" y="22649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60" name="object 1060"/>
            <p:cNvSpPr/>
            <p:nvPr/>
          </p:nvSpPr>
          <p:spPr>
            <a:xfrm>
              <a:off x="2142337" y="22675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61" name="object 1061"/>
            <p:cNvSpPr/>
            <p:nvPr/>
          </p:nvSpPr>
          <p:spPr>
            <a:xfrm>
              <a:off x="2142337" y="22700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62" name="object 1062"/>
            <p:cNvSpPr/>
            <p:nvPr/>
          </p:nvSpPr>
          <p:spPr>
            <a:xfrm>
              <a:off x="2142337" y="22726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63" name="object 1063"/>
            <p:cNvSpPr/>
            <p:nvPr/>
          </p:nvSpPr>
          <p:spPr>
            <a:xfrm>
              <a:off x="2142337" y="22751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64" name="object 1064"/>
            <p:cNvSpPr/>
            <p:nvPr/>
          </p:nvSpPr>
          <p:spPr>
            <a:xfrm>
              <a:off x="2142337" y="22776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65" name="object 1065"/>
            <p:cNvSpPr/>
            <p:nvPr/>
          </p:nvSpPr>
          <p:spPr>
            <a:xfrm>
              <a:off x="2142337" y="22802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66" name="object 1066"/>
            <p:cNvSpPr/>
            <p:nvPr/>
          </p:nvSpPr>
          <p:spPr>
            <a:xfrm>
              <a:off x="2142337" y="22827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67" name="object 1067"/>
            <p:cNvSpPr/>
            <p:nvPr/>
          </p:nvSpPr>
          <p:spPr>
            <a:xfrm>
              <a:off x="2142337" y="22852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68" name="object 1068"/>
            <p:cNvSpPr/>
            <p:nvPr/>
          </p:nvSpPr>
          <p:spPr>
            <a:xfrm>
              <a:off x="2142337" y="22878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69" name="object 1069"/>
            <p:cNvSpPr/>
            <p:nvPr/>
          </p:nvSpPr>
          <p:spPr>
            <a:xfrm>
              <a:off x="2142337" y="22903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70" name="object 1070"/>
            <p:cNvSpPr/>
            <p:nvPr/>
          </p:nvSpPr>
          <p:spPr>
            <a:xfrm>
              <a:off x="2142337" y="22929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71" name="object 1071"/>
            <p:cNvSpPr/>
            <p:nvPr/>
          </p:nvSpPr>
          <p:spPr>
            <a:xfrm>
              <a:off x="2142337" y="22954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72" name="object 1072"/>
            <p:cNvSpPr/>
            <p:nvPr/>
          </p:nvSpPr>
          <p:spPr>
            <a:xfrm>
              <a:off x="2142337" y="22979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73" name="object 1073"/>
            <p:cNvSpPr/>
            <p:nvPr/>
          </p:nvSpPr>
          <p:spPr>
            <a:xfrm>
              <a:off x="2142337" y="23005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74" name="object 1074"/>
            <p:cNvSpPr/>
            <p:nvPr/>
          </p:nvSpPr>
          <p:spPr>
            <a:xfrm>
              <a:off x="2142337" y="23030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75" name="object 1075"/>
            <p:cNvSpPr/>
            <p:nvPr/>
          </p:nvSpPr>
          <p:spPr>
            <a:xfrm>
              <a:off x="2142337" y="23056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76" name="object 1076"/>
            <p:cNvSpPr/>
            <p:nvPr/>
          </p:nvSpPr>
          <p:spPr>
            <a:xfrm>
              <a:off x="2142337" y="23081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77" name="object 1077"/>
            <p:cNvSpPr/>
            <p:nvPr/>
          </p:nvSpPr>
          <p:spPr>
            <a:xfrm>
              <a:off x="2142337" y="23106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78" name="object 1078"/>
            <p:cNvSpPr/>
            <p:nvPr/>
          </p:nvSpPr>
          <p:spPr>
            <a:xfrm>
              <a:off x="2142337" y="23132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79" name="object 1079"/>
            <p:cNvSpPr/>
            <p:nvPr/>
          </p:nvSpPr>
          <p:spPr>
            <a:xfrm>
              <a:off x="2142337" y="23157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80" name="object 1080"/>
            <p:cNvSpPr/>
            <p:nvPr/>
          </p:nvSpPr>
          <p:spPr>
            <a:xfrm>
              <a:off x="2142337" y="23183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81" name="object 1081"/>
            <p:cNvSpPr/>
            <p:nvPr/>
          </p:nvSpPr>
          <p:spPr>
            <a:xfrm>
              <a:off x="2142337" y="23208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82" name="object 1082"/>
            <p:cNvSpPr/>
            <p:nvPr/>
          </p:nvSpPr>
          <p:spPr>
            <a:xfrm>
              <a:off x="2142337" y="23233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83" name="object 1083"/>
            <p:cNvSpPr/>
            <p:nvPr/>
          </p:nvSpPr>
          <p:spPr>
            <a:xfrm>
              <a:off x="2142337" y="23259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84" name="object 1084"/>
            <p:cNvSpPr/>
            <p:nvPr/>
          </p:nvSpPr>
          <p:spPr>
            <a:xfrm>
              <a:off x="2142337" y="23284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85" name="object 1085"/>
            <p:cNvSpPr/>
            <p:nvPr/>
          </p:nvSpPr>
          <p:spPr>
            <a:xfrm>
              <a:off x="2142337" y="23310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86" name="object 1086"/>
            <p:cNvSpPr/>
            <p:nvPr/>
          </p:nvSpPr>
          <p:spPr>
            <a:xfrm>
              <a:off x="2142337" y="23335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87" name="object 1087"/>
            <p:cNvSpPr/>
            <p:nvPr/>
          </p:nvSpPr>
          <p:spPr>
            <a:xfrm>
              <a:off x="2142337" y="23360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88" name="object 1088"/>
            <p:cNvSpPr/>
            <p:nvPr/>
          </p:nvSpPr>
          <p:spPr>
            <a:xfrm>
              <a:off x="2142337" y="23386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89" name="object 1089"/>
            <p:cNvSpPr/>
            <p:nvPr/>
          </p:nvSpPr>
          <p:spPr>
            <a:xfrm>
              <a:off x="2142337" y="23411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90" name="object 1090"/>
            <p:cNvSpPr/>
            <p:nvPr/>
          </p:nvSpPr>
          <p:spPr>
            <a:xfrm>
              <a:off x="2142337" y="23437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91" name="object 1091"/>
            <p:cNvSpPr/>
            <p:nvPr/>
          </p:nvSpPr>
          <p:spPr>
            <a:xfrm>
              <a:off x="2142337" y="23462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92" name="object 1092"/>
            <p:cNvSpPr/>
            <p:nvPr/>
          </p:nvSpPr>
          <p:spPr>
            <a:xfrm>
              <a:off x="2142337" y="23487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93" name="object 1093"/>
            <p:cNvSpPr/>
            <p:nvPr/>
          </p:nvSpPr>
          <p:spPr>
            <a:xfrm>
              <a:off x="2142337" y="23513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94" name="object 1094"/>
            <p:cNvSpPr/>
            <p:nvPr/>
          </p:nvSpPr>
          <p:spPr>
            <a:xfrm>
              <a:off x="2142337" y="23538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95" name="object 1095"/>
            <p:cNvSpPr/>
            <p:nvPr/>
          </p:nvSpPr>
          <p:spPr>
            <a:xfrm>
              <a:off x="2142337" y="23563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96" name="object 1096"/>
            <p:cNvSpPr/>
            <p:nvPr/>
          </p:nvSpPr>
          <p:spPr>
            <a:xfrm>
              <a:off x="2142337" y="23589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97" name="object 1097"/>
            <p:cNvSpPr/>
            <p:nvPr/>
          </p:nvSpPr>
          <p:spPr>
            <a:xfrm>
              <a:off x="2142337" y="23614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98" name="object 1098"/>
            <p:cNvSpPr/>
            <p:nvPr/>
          </p:nvSpPr>
          <p:spPr>
            <a:xfrm>
              <a:off x="2142337" y="23640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099" name="object 1099"/>
            <p:cNvSpPr/>
            <p:nvPr/>
          </p:nvSpPr>
          <p:spPr>
            <a:xfrm>
              <a:off x="2142337" y="23665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00" name="object 1100"/>
            <p:cNvSpPr/>
            <p:nvPr/>
          </p:nvSpPr>
          <p:spPr>
            <a:xfrm>
              <a:off x="2142337" y="23690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01" name="object 1101"/>
            <p:cNvSpPr/>
            <p:nvPr/>
          </p:nvSpPr>
          <p:spPr>
            <a:xfrm>
              <a:off x="2142337" y="23716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02" name="object 1102"/>
            <p:cNvSpPr/>
            <p:nvPr/>
          </p:nvSpPr>
          <p:spPr>
            <a:xfrm>
              <a:off x="2142337" y="23741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03" name="object 1103"/>
            <p:cNvSpPr/>
            <p:nvPr/>
          </p:nvSpPr>
          <p:spPr>
            <a:xfrm>
              <a:off x="2142337" y="23767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04" name="object 1104"/>
            <p:cNvSpPr/>
            <p:nvPr/>
          </p:nvSpPr>
          <p:spPr>
            <a:xfrm>
              <a:off x="2142337" y="23792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05" name="object 1105"/>
            <p:cNvSpPr/>
            <p:nvPr/>
          </p:nvSpPr>
          <p:spPr>
            <a:xfrm>
              <a:off x="2142337" y="23817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06" name="object 1106"/>
            <p:cNvSpPr/>
            <p:nvPr/>
          </p:nvSpPr>
          <p:spPr>
            <a:xfrm>
              <a:off x="2142337" y="23843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07" name="object 1107"/>
            <p:cNvSpPr/>
            <p:nvPr/>
          </p:nvSpPr>
          <p:spPr>
            <a:xfrm>
              <a:off x="2142337" y="23868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08" name="object 1108"/>
            <p:cNvSpPr/>
            <p:nvPr/>
          </p:nvSpPr>
          <p:spPr>
            <a:xfrm>
              <a:off x="2142337" y="23894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09" name="object 1109"/>
            <p:cNvSpPr/>
            <p:nvPr/>
          </p:nvSpPr>
          <p:spPr>
            <a:xfrm>
              <a:off x="2142337" y="23919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10" name="object 1110"/>
            <p:cNvSpPr/>
            <p:nvPr/>
          </p:nvSpPr>
          <p:spPr>
            <a:xfrm>
              <a:off x="2142337" y="23944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11" name="object 1111"/>
            <p:cNvSpPr/>
            <p:nvPr/>
          </p:nvSpPr>
          <p:spPr>
            <a:xfrm>
              <a:off x="2142337" y="23970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12" name="object 1112"/>
            <p:cNvSpPr/>
            <p:nvPr/>
          </p:nvSpPr>
          <p:spPr>
            <a:xfrm>
              <a:off x="2142337" y="23995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13" name="object 1113"/>
            <p:cNvSpPr/>
            <p:nvPr/>
          </p:nvSpPr>
          <p:spPr>
            <a:xfrm>
              <a:off x="2142337" y="24021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14" name="object 1114"/>
            <p:cNvSpPr/>
            <p:nvPr/>
          </p:nvSpPr>
          <p:spPr>
            <a:xfrm>
              <a:off x="2142337" y="24046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15" name="object 1115"/>
            <p:cNvSpPr/>
            <p:nvPr/>
          </p:nvSpPr>
          <p:spPr>
            <a:xfrm>
              <a:off x="2142337" y="24071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16" name="object 1116"/>
            <p:cNvSpPr/>
            <p:nvPr/>
          </p:nvSpPr>
          <p:spPr>
            <a:xfrm>
              <a:off x="2142337" y="24097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17" name="object 1117"/>
            <p:cNvSpPr/>
            <p:nvPr/>
          </p:nvSpPr>
          <p:spPr>
            <a:xfrm>
              <a:off x="2142337" y="24122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18" name="object 1118"/>
            <p:cNvSpPr/>
            <p:nvPr/>
          </p:nvSpPr>
          <p:spPr>
            <a:xfrm>
              <a:off x="2142337" y="24148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19" name="object 1119"/>
            <p:cNvSpPr/>
            <p:nvPr/>
          </p:nvSpPr>
          <p:spPr>
            <a:xfrm>
              <a:off x="2142337" y="24173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20" name="object 1120"/>
            <p:cNvSpPr/>
            <p:nvPr/>
          </p:nvSpPr>
          <p:spPr>
            <a:xfrm>
              <a:off x="2142337" y="24198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21" name="object 1121"/>
            <p:cNvSpPr/>
            <p:nvPr/>
          </p:nvSpPr>
          <p:spPr>
            <a:xfrm>
              <a:off x="2142337" y="24224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22" name="object 1122"/>
            <p:cNvSpPr/>
            <p:nvPr/>
          </p:nvSpPr>
          <p:spPr>
            <a:xfrm>
              <a:off x="2142337" y="24249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23" name="object 1123"/>
            <p:cNvSpPr/>
            <p:nvPr/>
          </p:nvSpPr>
          <p:spPr>
            <a:xfrm>
              <a:off x="2142337" y="24275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24" name="object 1124"/>
            <p:cNvSpPr/>
            <p:nvPr/>
          </p:nvSpPr>
          <p:spPr>
            <a:xfrm>
              <a:off x="2142337" y="24300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25" name="object 1125"/>
            <p:cNvSpPr/>
            <p:nvPr/>
          </p:nvSpPr>
          <p:spPr>
            <a:xfrm>
              <a:off x="2142337" y="24325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26" name="object 1126"/>
            <p:cNvSpPr/>
            <p:nvPr/>
          </p:nvSpPr>
          <p:spPr>
            <a:xfrm>
              <a:off x="2142337" y="24351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27" name="object 1127"/>
            <p:cNvSpPr/>
            <p:nvPr/>
          </p:nvSpPr>
          <p:spPr>
            <a:xfrm>
              <a:off x="2142337" y="24376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28" name="object 1128"/>
            <p:cNvSpPr/>
            <p:nvPr/>
          </p:nvSpPr>
          <p:spPr>
            <a:xfrm>
              <a:off x="2142337" y="24402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29" name="object 1129"/>
            <p:cNvSpPr/>
            <p:nvPr/>
          </p:nvSpPr>
          <p:spPr>
            <a:xfrm>
              <a:off x="2142337" y="24427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30" name="object 1130"/>
            <p:cNvSpPr/>
            <p:nvPr/>
          </p:nvSpPr>
          <p:spPr>
            <a:xfrm>
              <a:off x="2142337" y="24452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31" name="object 1131"/>
            <p:cNvSpPr/>
            <p:nvPr/>
          </p:nvSpPr>
          <p:spPr>
            <a:xfrm>
              <a:off x="2142337" y="24478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32" name="object 1132"/>
            <p:cNvSpPr/>
            <p:nvPr/>
          </p:nvSpPr>
          <p:spPr>
            <a:xfrm>
              <a:off x="2142337" y="24503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33" name="object 1133"/>
            <p:cNvSpPr/>
            <p:nvPr/>
          </p:nvSpPr>
          <p:spPr>
            <a:xfrm>
              <a:off x="2142337" y="24529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34" name="object 1134"/>
            <p:cNvSpPr/>
            <p:nvPr/>
          </p:nvSpPr>
          <p:spPr>
            <a:xfrm>
              <a:off x="2142337" y="24554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35" name="object 1135"/>
            <p:cNvSpPr/>
            <p:nvPr/>
          </p:nvSpPr>
          <p:spPr>
            <a:xfrm>
              <a:off x="2142337" y="24579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36" name="object 1136"/>
            <p:cNvSpPr/>
            <p:nvPr/>
          </p:nvSpPr>
          <p:spPr>
            <a:xfrm>
              <a:off x="2142337" y="24605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37" name="object 1137"/>
            <p:cNvSpPr/>
            <p:nvPr/>
          </p:nvSpPr>
          <p:spPr>
            <a:xfrm>
              <a:off x="2142337" y="24630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38" name="object 1138"/>
            <p:cNvSpPr/>
            <p:nvPr/>
          </p:nvSpPr>
          <p:spPr>
            <a:xfrm>
              <a:off x="2142337" y="24656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39" name="object 1139"/>
            <p:cNvSpPr/>
            <p:nvPr/>
          </p:nvSpPr>
          <p:spPr>
            <a:xfrm>
              <a:off x="2142337" y="24681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40" name="object 1140"/>
            <p:cNvSpPr/>
            <p:nvPr/>
          </p:nvSpPr>
          <p:spPr>
            <a:xfrm>
              <a:off x="2142337" y="24706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41" name="object 1141"/>
            <p:cNvSpPr/>
            <p:nvPr/>
          </p:nvSpPr>
          <p:spPr>
            <a:xfrm>
              <a:off x="2142337" y="24732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42" name="object 1142"/>
            <p:cNvSpPr/>
            <p:nvPr/>
          </p:nvSpPr>
          <p:spPr>
            <a:xfrm>
              <a:off x="2142337" y="24757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43" name="object 1143"/>
            <p:cNvSpPr/>
            <p:nvPr/>
          </p:nvSpPr>
          <p:spPr>
            <a:xfrm>
              <a:off x="2142337" y="24783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44" name="object 1144"/>
            <p:cNvSpPr/>
            <p:nvPr/>
          </p:nvSpPr>
          <p:spPr>
            <a:xfrm>
              <a:off x="2142337" y="24808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45" name="object 1145"/>
            <p:cNvSpPr/>
            <p:nvPr/>
          </p:nvSpPr>
          <p:spPr>
            <a:xfrm>
              <a:off x="2142337" y="24833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46" name="object 1146"/>
            <p:cNvSpPr/>
            <p:nvPr/>
          </p:nvSpPr>
          <p:spPr>
            <a:xfrm>
              <a:off x="2142337" y="24859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47" name="object 1147"/>
            <p:cNvSpPr/>
            <p:nvPr/>
          </p:nvSpPr>
          <p:spPr>
            <a:xfrm>
              <a:off x="2142337" y="24884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48" name="object 1148"/>
            <p:cNvSpPr/>
            <p:nvPr/>
          </p:nvSpPr>
          <p:spPr>
            <a:xfrm>
              <a:off x="2142337" y="24910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49" name="object 1149"/>
            <p:cNvSpPr/>
            <p:nvPr/>
          </p:nvSpPr>
          <p:spPr>
            <a:xfrm>
              <a:off x="2142337" y="24935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50" name="object 1150"/>
            <p:cNvSpPr/>
            <p:nvPr/>
          </p:nvSpPr>
          <p:spPr>
            <a:xfrm>
              <a:off x="2142337" y="24960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51" name="object 1151"/>
            <p:cNvSpPr/>
            <p:nvPr/>
          </p:nvSpPr>
          <p:spPr>
            <a:xfrm>
              <a:off x="2142337" y="24986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52" name="object 1152"/>
            <p:cNvSpPr/>
            <p:nvPr/>
          </p:nvSpPr>
          <p:spPr>
            <a:xfrm>
              <a:off x="2142337" y="25011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53" name="object 1153"/>
            <p:cNvSpPr/>
            <p:nvPr/>
          </p:nvSpPr>
          <p:spPr>
            <a:xfrm>
              <a:off x="2142337" y="25036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54" name="object 1154"/>
            <p:cNvSpPr/>
            <p:nvPr/>
          </p:nvSpPr>
          <p:spPr>
            <a:xfrm>
              <a:off x="2142337" y="25062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55" name="object 1155"/>
            <p:cNvSpPr/>
            <p:nvPr/>
          </p:nvSpPr>
          <p:spPr>
            <a:xfrm>
              <a:off x="2142337" y="25087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56" name="object 1156"/>
            <p:cNvSpPr/>
            <p:nvPr/>
          </p:nvSpPr>
          <p:spPr>
            <a:xfrm>
              <a:off x="2142337" y="25113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57" name="object 1157"/>
            <p:cNvSpPr/>
            <p:nvPr/>
          </p:nvSpPr>
          <p:spPr>
            <a:xfrm>
              <a:off x="2142337" y="25138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58" name="object 1158"/>
            <p:cNvSpPr/>
            <p:nvPr/>
          </p:nvSpPr>
          <p:spPr>
            <a:xfrm>
              <a:off x="2142337" y="25163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59" name="object 1159"/>
            <p:cNvSpPr/>
            <p:nvPr/>
          </p:nvSpPr>
          <p:spPr>
            <a:xfrm>
              <a:off x="2142337" y="25189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60" name="object 1160"/>
            <p:cNvSpPr/>
            <p:nvPr/>
          </p:nvSpPr>
          <p:spPr>
            <a:xfrm>
              <a:off x="2142337" y="25214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61" name="object 1161"/>
            <p:cNvSpPr/>
            <p:nvPr/>
          </p:nvSpPr>
          <p:spPr>
            <a:xfrm>
              <a:off x="2142337" y="25240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62" name="object 1162"/>
            <p:cNvSpPr/>
            <p:nvPr/>
          </p:nvSpPr>
          <p:spPr>
            <a:xfrm>
              <a:off x="2142337" y="25265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63" name="object 1163"/>
            <p:cNvSpPr/>
            <p:nvPr/>
          </p:nvSpPr>
          <p:spPr>
            <a:xfrm>
              <a:off x="2142337" y="25290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64" name="object 1164"/>
            <p:cNvSpPr/>
            <p:nvPr/>
          </p:nvSpPr>
          <p:spPr>
            <a:xfrm>
              <a:off x="2142337" y="25316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65" name="object 1165"/>
            <p:cNvSpPr/>
            <p:nvPr/>
          </p:nvSpPr>
          <p:spPr>
            <a:xfrm>
              <a:off x="2142337" y="25341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66" name="object 1166"/>
            <p:cNvSpPr/>
            <p:nvPr/>
          </p:nvSpPr>
          <p:spPr>
            <a:xfrm>
              <a:off x="2142337" y="25367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67" name="object 1167"/>
            <p:cNvSpPr/>
            <p:nvPr/>
          </p:nvSpPr>
          <p:spPr>
            <a:xfrm>
              <a:off x="2142337" y="25392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68" name="object 1168"/>
            <p:cNvSpPr/>
            <p:nvPr/>
          </p:nvSpPr>
          <p:spPr>
            <a:xfrm>
              <a:off x="2142337" y="25417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69" name="object 1169"/>
            <p:cNvSpPr/>
            <p:nvPr/>
          </p:nvSpPr>
          <p:spPr>
            <a:xfrm>
              <a:off x="2142337" y="25443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70" name="object 1170"/>
            <p:cNvSpPr/>
            <p:nvPr/>
          </p:nvSpPr>
          <p:spPr>
            <a:xfrm>
              <a:off x="2142337" y="25468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71" name="object 1171"/>
            <p:cNvSpPr/>
            <p:nvPr/>
          </p:nvSpPr>
          <p:spPr>
            <a:xfrm>
              <a:off x="2142337" y="25494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72" name="object 1172"/>
            <p:cNvSpPr/>
            <p:nvPr/>
          </p:nvSpPr>
          <p:spPr>
            <a:xfrm>
              <a:off x="2142337" y="25519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grpSp>
      <p:sp>
        <p:nvSpPr>
          <p:cNvPr id="1173" name="object 1173"/>
          <p:cNvSpPr txBox="1"/>
          <p:nvPr/>
        </p:nvSpPr>
        <p:spPr>
          <a:xfrm>
            <a:off x="347294" y="2515511"/>
            <a:ext cx="3265170" cy="755976"/>
          </a:xfrm>
          <a:prstGeom prst="rect">
            <a:avLst/>
          </a:prstGeom>
        </p:spPr>
        <p:txBody>
          <a:bodyPr vert="horz" wrap="square" lIns="0" tIns="12065" rIns="0" bIns="0" rtlCol="0">
            <a:spAutoFit/>
          </a:bodyPr>
          <a:lstStyle/>
          <a:p>
            <a:pPr marL="1687830">
              <a:lnSpc>
                <a:spcPct val="100000"/>
              </a:lnSpc>
              <a:spcBef>
                <a:spcPts val="95"/>
              </a:spcBef>
              <a:tabLst>
                <a:tab pos="2564130" algn="l"/>
              </a:tabLst>
            </a:pPr>
            <a:r>
              <a:rPr sz="1200" b="1" spc="-5" dirty="0">
                <a:latin typeface="Arial"/>
                <a:cs typeface="Arial"/>
              </a:rPr>
              <a:t>t</a:t>
            </a:r>
            <a:r>
              <a:rPr sz="1200" spc="-5" dirty="0">
                <a:latin typeface="Arial"/>
                <a:cs typeface="Arial"/>
              </a:rPr>
              <a:t>op	s</a:t>
            </a:r>
            <a:r>
              <a:rPr sz="1200" b="1" spc="-5" dirty="0">
                <a:latin typeface="Arial"/>
                <a:cs typeface="Arial"/>
              </a:rPr>
              <a:t>t</a:t>
            </a:r>
            <a:r>
              <a:rPr sz="1200" spc="-5" dirty="0">
                <a:latin typeface="Arial"/>
                <a:cs typeface="Arial"/>
              </a:rPr>
              <a:t>op</a:t>
            </a:r>
            <a:endParaRPr sz="1200" dirty="0">
              <a:latin typeface="Arial"/>
              <a:cs typeface="Arial"/>
            </a:endParaRPr>
          </a:p>
          <a:p>
            <a:pPr>
              <a:lnSpc>
                <a:spcPct val="100000"/>
              </a:lnSpc>
              <a:spcBef>
                <a:spcPts val="40"/>
              </a:spcBef>
            </a:pPr>
            <a:endParaRPr sz="1300" dirty="0">
              <a:latin typeface="Arial"/>
              <a:cs typeface="Arial"/>
            </a:endParaRPr>
          </a:p>
          <a:p>
            <a:pPr marL="12700" marR="5080" algn="ctr">
              <a:lnSpc>
                <a:spcPts val="1390"/>
              </a:lnSpc>
            </a:pPr>
            <a:r>
              <a:rPr lang="zh-CN" altLang="en-US" sz="1200" spc="-5" dirty="0">
                <a:latin typeface="Arial"/>
                <a:cs typeface="Arial"/>
              </a:rPr>
              <a:t>方括号</a:t>
            </a:r>
            <a:r>
              <a:rPr lang="en-US" altLang="zh-CN" sz="1200" spc="-5" dirty="0">
                <a:latin typeface="Arial"/>
                <a:cs typeface="Arial"/>
              </a:rPr>
              <a:t>[ ]</a:t>
            </a:r>
            <a:r>
              <a:rPr lang="zh-CN" altLang="en-US" sz="1200" spc="-5" dirty="0">
                <a:latin typeface="Arial"/>
                <a:cs typeface="Arial"/>
              </a:rPr>
              <a:t>里的是语音表征，</a:t>
            </a:r>
            <a:endParaRPr lang="en-US" altLang="zh-CN" sz="1200" spc="-5" dirty="0">
              <a:latin typeface="Arial"/>
              <a:cs typeface="Arial"/>
            </a:endParaRPr>
          </a:p>
          <a:p>
            <a:pPr marL="12700" marR="5080" algn="ctr">
              <a:lnSpc>
                <a:spcPts val="1390"/>
              </a:lnSpc>
            </a:pPr>
            <a:r>
              <a:rPr lang="zh-CN" altLang="en-US" sz="1200" spc="-5" dirty="0">
                <a:latin typeface="Arial"/>
                <a:cs typeface="Arial"/>
              </a:rPr>
              <a:t>两斜线</a:t>
            </a:r>
            <a:r>
              <a:rPr lang="en-US" altLang="zh-CN" sz="1200" spc="-5" dirty="0">
                <a:latin typeface="Arial"/>
                <a:cs typeface="Arial"/>
              </a:rPr>
              <a:t>/ /</a:t>
            </a:r>
            <a:r>
              <a:rPr lang="zh-CN" altLang="en-US" sz="1200" spc="-5" dirty="0">
                <a:latin typeface="Arial"/>
                <a:cs typeface="Arial"/>
              </a:rPr>
              <a:t>之间的是音系表征</a:t>
            </a:r>
            <a:endParaRPr sz="1200" dirty="0">
              <a:latin typeface="Arial"/>
              <a:cs typeface="Arial"/>
            </a:endParaRPr>
          </a:p>
        </p:txBody>
      </p:sp>
      <p:grpSp>
        <p:nvGrpSpPr>
          <p:cNvPr id="1174" name="object 1174"/>
          <p:cNvGrpSpPr/>
          <p:nvPr/>
        </p:nvGrpSpPr>
        <p:grpSpPr>
          <a:xfrm>
            <a:off x="2142401" y="1369174"/>
            <a:ext cx="919480" cy="479425"/>
            <a:chOff x="2142401" y="1369174"/>
            <a:chExt cx="919480" cy="479425"/>
          </a:xfrm>
        </p:grpSpPr>
        <p:sp>
          <p:nvSpPr>
            <p:cNvPr id="1175" name="object 1175"/>
            <p:cNvSpPr/>
            <p:nvPr/>
          </p:nvSpPr>
          <p:spPr>
            <a:xfrm>
              <a:off x="3056737" y="13717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76" name="object 1176"/>
            <p:cNvSpPr/>
            <p:nvPr/>
          </p:nvSpPr>
          <p:spPr>
            <a:xfrm>
              <a:off x="3054210" y="13730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77" name="object 1177"/>
            <p:cNvSpPr/>
            <p:nvPr/>
          </p:nvSpPr>
          <p:spPr>
            <a:xfrm>
              <a:off x="3051682" y="13743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78" name="object 1178"/>
            <p:cNvSpPr/>
            <p:nvPr/>
          </p:nvSpPr>
          <p:spPr>
            <a:xfrm>
              <a:off x="3049142" y="13756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79" name="object 1179"/>
            <p:cNvSpPr/>
            <p:nvPr/>
          </p:nvSpPr>
          <p:spPr>
            <a:xfrm>
              <a:off x="3046615" y="13769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80" name="object 1180"/>
            <p:cNvSpPr/>
            <p:nvPr/>
          </p:nvSpPr>
          <p:spPr>
            <a:xfrm>
              <a:off x="3044075" y="13782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81" name="object 1181"/>
            <p:cNvSpPr/>
            <p:nvPr/>
          </p:nvSpPr>
          <p:spPr>
            <a:xfrm>
              <a:off x="3041548" y="13795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82" name="object 1182"/>
            <p:cNvSpPr/>
            <p:nvPr/>
          </p:nvSpPr>
          <p:spPr>
            <a:xfrm>
              <a:off x="3039008" y="13808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83" name="object 1183"/>
            <p:cNvSpPr/>
            <p:nvPr/>
          </p:nvSpPr>
          <p:spPr>
            <a:xfrm>
              <a:off x="3036481" y="13822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84" name="object 1184"/>
            <p:cNvSpPr/>
            <p:nvPr/>
          </p:nvSpPr>
          <p:spPr>
            <a:xfrm>
              <a:off x="3033940" y="138351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85" name="object 1185"/>
            <p:cNvSpPr/>
            <p:nvPr/>
          </p:nvSpPr>
          <p:spPr>
            <a:xfrm>
              <a:off x="3031413" y="13848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86" name="object 1186"/>
            <p:cNvSpPr/>
            <p:nvPr/>
          </p:nvSpPr>
          <p:spPr>
            <a:xfrm>
              <a:off x="3028886" y="13861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87" name="object 1187"/>
            <p:cNvSpPr/>
            <p:nvPr/>
          </p:nvSpPr>
          <p:spPr>
            <a:xfrm>
              <a:off x="3026346" y="13874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88" name="object 1188"/>
            <p:cNvSpPr/>
            <p:nvPr/>
          </p:nvSpPr>
          <p:spPr>
            <a:xfrm>
              <a:off x="3023819" y="13887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89" name="object 1189"/>
            <p:cNvSpPr/>
            <p:nvPr/>
          </p:nvSpPr>
          <p:spPr>
            <a:xfrm>
              <a:off x="3021279" y="13900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90" name="object 1190"/>
            <p:cNvSpPr/>
            <p:nvPr/>
          </p:nvSpPr>
          <p:spPr>
            <a:xfrm>
              <a:off x="3018751" y="13913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91" name="object 1191"/>
            <p:cNvSpPr/>
            <p:nvPr/>
          </p:nvSpPr>
          <p:spPr>
            <a:xfrm>
              <a:off x="3016211" y="13927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92" name="object 1192"/>
            <p:cNvSpPr/>
            <p:nvPr/>
          </p:nvSpPr>
          <p:spPr>
            <a:xfrm>
              <a:off x="3013684" y="139401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93" name="object 1193"/>
            <p:cNvSpPr/>
            <p:nvPr/>
          </p:nvSpPr>
          <p:spPr>
            <a:xfrm>
              <a:off x="3011157" y="13953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94" name="object 1194"/>
            <p:cNvSpPr/>
            <p:nvPr/>
          </p:nvSpPr>
          <p:spPr>
            <a:xfrm>
              <a:off x="3008617" y="13966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95" name="object 1195"/>
            <p:cNvSpPr/>
            <p:nvPr/>
          </p:nvSpPr>
          <p:spPr>
            <a:xfrm>
              <a:off x="3006089" y="13979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96" name="object 1196"/>
            <p:cNvSpPr/>
            <p:nvPr/>
          </p:nvSpPr>
          <p:spPr>
            <a:xfrm>
              <a:off x="3003549" y="13992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97" name="object 1197"/>
            <p:cNvSpPr/>
            <p:nvPr/>
          </p:nvSpPr>
          <p:spPr>
            <a:xfrm>
              <a:off x="3001022" y="14005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98" name="object 1198"/>
            <p:cNvSpPr/>
            <p:nvPr/>
          </p:nvSpPr>
          <p:spPr>
            <a:xfrm>
              <a:off x="2998482" y="14018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199" name="object 1199"/>
            <p:cNvSpPr/>
            <p:nvPr/>
          </p:nvSpPr>
          <p:spPr>
            <a:xfrm>
              <a:off x="2995955" y="140319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00" name="object 1200"/>
            <p:cNvSpPr/>
            <p:nvPr/>
          </p:nvSpPr>
          <p:spPr>
            <a:xfrm>
              <a:off x="2993428" y="14045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01" name="object 1201"/>
            <p:cNvSpPr/>
            <p:nvPr/>
          </p:nvSpPr>
          <p:spPr>
            <a:xfrm>
              <a:off x="2990887" y="14058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02" name="object 1202"/>
            <p:cNvSpPr/>
            <p:nvPr/>
          </p:nvSpPr>
          <p:spPr>
            <a:xfrm>
              <a:off x="2988360" y="14071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03" name="object 1203"/>
            <p:cNvSpPr/>
            <p:nvPr/>
          </p:nvSpPr>
          <p:spPr>
            <a:xfrm>
              <a:off x="2985820" y="14084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04" name="object 1204"/>
            <p:cNvSpPr/>
            <p:nvPr/>
          </p:nvSpPr>
          <p:spPr>
            <a:xfrm>
              <a:off x="2983293" y="14097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05" name="object 1205"/>
            <p:cNvSpPr/>
            <p:nvPr/>
          </p:nvSpPr>
          <p:spPr>
            <a:xfrm>
              <a:off x="2980753" y="14110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06" name="object 1206"/>
            <p:cNvSpPr/>
            <p:nvPr/>
          </p:nvSpPr>
          <p:spPr>
            <a:xfrm>
              <a:off x="2978226" y="14123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07" name="object 1207"/>
            <p:cNvSpPr/>
            <p:nvPr/>
          </p:nvSpPr>
          <p:spPr>
            <a:xfrm>
              <a:off x="2975698" y="14137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08" name="object 1208"/>
            <p:cNvSpPr/>
            <p:nvPr/>
          </p:nvSpPr>
          <p:spPr>
            <a:xfrm>
              <a:off x="2973158" y="14150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09" name="object 1209"/>
            <p:cNvSpPr/>
            <p:nvPr/>
          </p:nvSpPr>
          <p:spPr>
            <a:xfrm>
              <a:off x="2970631" y="14163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10" name="object 1210"/>
            <p:cNvSpPr/>
            <p:nvPr/>
          </p:nvSpPr>
          <p:spPr>
            <a:xfrm>
              <a:off x="2968091" y="14176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11" name="object 1211"/>
            <p:cNvSpPr/>
            <p:nvPr/>
          </p:nvSpPr>
          <p:spPr>
            <a:xfrm>
              <a:off x="2965564" y="14189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12" name="object 1212"/>
            <p:cNvSpPr/>
            <p:nvPr/>
          </p:nvSpPr>
          <p:spPr>
            <a:xfrm>
              <a:off x="2963024" y="14202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13" name="object 1213"/>
            <p:cNvSpPr/>
            <p:nvPr/>
          </p:nvSpPr>
          <p:spPr>
            <a:xfrm>
              <a:off x="2960496" y="14215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14" name="object 1214"/>
            <p:cNvSpPr/>
            <p:nvPr/>
          </p:nvSpPr>
          <p:spPr>
            <a:xfrm>
              <a:off x="2957969" y="14228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15" name="object 1215"/>
            <p:cNvSpPr/>
            <p:nvPr/>
          </p:nvSpPr>
          <p:spPr>
            <a:xfrm>
              <a:off x="2955429" y="14242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16" name="object 1216"/>
            <p:cNvSpPr/>
            <p:nvPr/>
          </p:nvSpPr>
          <p:spPr>
            <a:xfrm>
              <a:off x="2952902" y="14255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17" name="object 1217"/>
            <p:cNvSpPr/>
            <p:nvPr/>
          </p:nvSpPr>
          <p:spPr>
            <a:xfrm>
              <a:off x="2950362" y="14268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18" name="object 1218"/>
            <p:cNvSpPr/>
            <p:nvPr/>
          </p:nvSpPr>
          <p:spPr>
            <a:xfrm>
              <a:off x="2947834" y="14281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19" name="object 1219"/>
            <p:cNvSpPr/>
            <p:nvPr/>
          </p:nvSpPr>
          <p:spPr>
            <a:xfrm>
              <a:off x="2945295" y="14294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20" name="object 1220"/>
            <p:cNvSpPr/>
            <p:nvPr/>
          </p:nvSpPr>
          <p:spPr>
            <a:xfrm>
              <a:off x="2942767" y="14307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21" name="object 1221"/>
            <p:cNvSpPr/>
            <p:nvPr/>
          </p:nvSpPr>
          <p:spPr>
            <a:xfrm>
              <a:off x="2940227" y="14320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22" name="object 1222"/>
            <p:cNvSpPr/>
            <p:nvPr/>
          </p:nvSpPr>
          <p:spPr>
            <a:xfrm>
              <a:off x="2937700" y="14333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23" name="object 1223"/>
            <p:cNvSpPr/>
            <p:nvPr/>
          </p:nvSpPr>
          <p:spPr>
            <a:xfrm>
              <a:off x="2935173" y="14347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24" name="object 1224"/>
            <p:cNvSpPr/>
            <p:nvPr/>
          </p:nvSpPr>
          <p:spPr>
            <a:xfrm>
              <a:off x="2932633" y="14360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25" name="object 1225"/>
            <p:cNvSpPr/>
            <p:nvPr/>
          </p:nvSpPr>
          <p:spPr>
            <a:xfrm>
              <a:off x="2930105" y="14373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26" name="object 1226"/>
            <p:cNvSpPr/>
            <p:nvPr/>
          </p:nvSpPr>
          <p:spPr>
            <a:xfrm>
              <a:off x="2927565" y="14386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27" name="object 1227"/>
            <p:cNvSpPr/>
            <p:nvPr/>
          </p:nvSpPr>
          <p:spPr>
            <a:xfrm>
              <a:off x="2925038" y="14399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28" name="object 1228"/>
            <p:cNvSpPr/>
            <p:nvPr/>
          </p:nvSpPr>
          <p:spPr>
            <a:xfrm>
              <a:off x="2922498" y="14412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29" name="object 1229"/>
            <p:cNvSpPr/>
            <p:nvPr/>
          </p:nvSpPr>
          <p:spPr>
            <a:xfrm>
              <a:off x="2919971" y="14425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30" name="object 1230"/>
            <p:cNvSpPr/>
            <p:nvPr/>
          </p:nvSpPr>
          <p:spPr>
            <a:xfrm>
              <a:off x="2917443" y="14438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31" name="object 1231"/>
            <p:cNvSpPr/>
            <p:nvPr/>
          </p:nvSpPr>
          <p:spPr>
            <a:xfrm>
              <a:off x="2914903" y="14451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32" name="object 1232"/>
            <p:cNvSpPr/>
            <p:nvPr/>
          </p:nvSpPr>
          <p:spPr>
            <a:xfrm>
              <a:off x="2912376" y="14465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33" name="object 1233"/>
            <p:cNvSpPr/>
            <p:nvPr/>
          </p:nvSpPr>
          <p:spPr>
            <a:xfrm>
              <a:off x="2909836" y="14478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34" name="object 1234"/>
            <p:cNvSpPr/>
            <p:nvPr/>
          </p:nvSpPr>
          <p:spPr>
            <a:xfrm>
              <a:off x="2907309" y="14491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35" name="object 1235"/>
            <p:cNvSpPr/>
            <p:nvPr/>
          </p:nvSpPr>
          <p:spPr>
            <a:xfrm>
              <a:off x="2904769" y="14504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36" name="object 1236"/>
            <p:cNvSpPr/>
            <p:nvPr/>
          </p:nvSpPr>
          <p:spPr>
            <a:xfrm>
              <a:off x="2902242" y="14517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37" name="object 1237"/>
            <p:cNvSpPr/>
            <p:nvPr/>
          </p:nvSpPr>
          <p:spPr>
            <a:xfrm>
              <a:off x="2899714" y="14530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38" name="object 1238"/>
            <p:cNvSpPr/>
            <p:nvPr/>
          </p:nvSpPr>
          <p:spPr>
            <a:xfrm>
              <a:off x="2897174" y="14543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39" name="object 1239"/>
            <p:cNvSpPr/>
            <p:nvPr/>
          </p:nvSpPr>
          <p:spPr>
            <a:xfrm>
              <a:off x="2894647" y="14556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40" name="object 1240"/>
            <p:cNvSpPr/>
            <p:nvPr/>
          </p:nvSpPr>
          <p:spPr>
            <a:xfrm>
              <a:off x="2892107" y="14570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41" name="object 1241"/>
            <p:cNvSpPr/>
            <p:nvPr/>
          </p:nvSpPr>
          <p:spPr>
            <a:xfrm>
              <a:off x="2889580" y="14583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42" name="object 1242"/>
            <p:cNvSpPr/>
            <p:nvPr/>
          </p:nvSpPr>
          <p:spPr>
            <a:xfrm>
              <a:off x="2887040" y="14596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43" name="object 1243"/>
            <p:cNvSpPr/>
            <p:nvPr/>
          </p:nvSpPr>
          <p:spPr>
            <a:xfrm>
              <a:off x="2884512" y="14609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44" name="object 1244"/>
            <p:cNvSpPr/>
            <p:nvPr/>
          </p:nvSpPr>
          <p:spPr>
            <a:xfrm>
              <a:off x="2881985" y="14622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45" name="object 1245"/>
            <p:cNvSpPr/>
            <p:nvPr/>
          </p:nvSpPr>
          <p:spPr>
            <a:xfrm>
              <a:off x="2879445" y="14635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46" name="object 1246"/>
            <p:cNvSpPr/>
            <p:nvPr/>
          </p:nvSpPr>
          <p:spPr>
            <a:xfrm>
              <a:off x="2876918" y="14648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47" name="object 1247"/>
            <p:cNvSpPr/>
            <p:nvPr/>
          </p:nvSpPr>
          <p:spPr>
            <a:xfrm>
              <a:off x="2874378" y="14662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48" name="object 1248"/>
            <p:cNvSpPr/>
            <p:nvPr/>
          </p:nvSpPr>
          <p:spPr>
            <a:xfrm>
              <a:off x="2871850" y="14675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49" name="object 1249"/>
            <p:cNvSpPr/>
            <p:nvPr/>
          </p:nvSpPr>
          <p:spPr>
            <a:xfrm>
              <a:off x="2869310" y="14688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50" name="object 1250"/>
            <p:cNvSpPr/>
            <p:nvPr/>
          </p:nvSpPr>
          <p:spPr>
            <a:xfrm>
              <a:off x="2866783" y="14701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51" name="object 1251"/>
            <p:cNvSpPr/>
            <p:nvPr/>
          </p:nvSpPr>
          <p:spPr>
            <a:xfrm>
              <a:off x="2864256" y="14714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52" name="object 1252"/>
            <p:cNvSpPr/>
            <p:nvPr/>
          </p:nvSpPr>
          <p:spPr>
            <a:xfrm>
              <a:off x="2861716" y="14727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53" name="object 1253"/>
            <p:cNvSpPr/>
            <p:nvPr/>
          </p:nvSpPr>
          <p:spPr>
            <a:xfrm>
              <a:off x="2859188" y="14740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54" name="object 1254"/>
            <p:cNvSpPr/>
            <p:nvPr/>
          </p:nvSpPr>
          <p:spPr>
            <a:xfrm>
              <a:off x="2856649" y="14753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55" name="object 1255"/>
            <p:cNvSpPr/>
            <p:nvPr/>
          </p:nvSpPr>
          <p:spPr>
            <a:xfrm>
              <a:off x="2854121" y="14767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56" name="object 1256"/>
            <p:cNvSpPr/>
            <p:nvPr/>
          </p:nvSpPr>
          <p:spPr>
            <a:xfrm>
              <a:off x="2851581" y="14780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57" name="object 1257"/>
            <p:cNvSpPr/>
            <p:nvPr/>
          </p:nvSpPr>
          <p:spPr>
            <a:xfrm>
              <a:off x="2849054" y="14793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58" name="object 1258"/>
            <p:cNvSpPr/>
            <p:nvPr/>
          </p:nvSpPr>
          <p:spPr>
            <a:xfrm>
              <a:off x="2846527" y="14806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59" name="object 1259"/>
            <p:cNvSpPr/>
            <p:nvPr/>
          </p:nvSpPr>
          <p:spPr>
            <a:xfrm>
              <a:off x="2843987" y="14819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60" name="object 1260"/>
            <p:cNvSpPr/>
            <p:nvPr/>
          </p:nvSpPr>
          <p:spPr>
            <a:xfrm>
              <a:off x="2841459" y="14832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61" name="object 1261"/>
            <p:cNvSpPr/>
            <p:nvPr/>
          </p:nvSpPr>
          <p:spPr>
            <a:xfrm>
              <a:off x="2838919" y="14845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62" name="object 1262"/>
            <p:cNvSpPr/>
            <p:nvPr/>
          </p:nvSpPr>
          <p:spPr>
            <a:xfrm>
              <a:off x="2836392" y="14858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63" name="object 1263"/>
            <p:cNvSpPr/>
            <p:nvPr/>
          </p:nvSpPr>
          <p:spPr>
            <a:xfrm>
              <a:off x="2833852" y="14871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64" name="object 1264"/>
            <p:cNvSpPr/>
            <p:nvPr/>
          </p:nvSpPr>
          <p:spPr>
            <a:xfrm>
              <a:off x="2831325" y="14885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65" name="object 1265"/>
            <p:cNvSpPr/>
            <p:nvPr/>
          </p:nvSpPr>
          <p:spPr>
            <a:xfrm>
              <a:off x="2828785" y="148982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66" name="object 1266"/>
            <p:cNvSpPr/>
            <p:nvPr/>
          </p:nvSpPr>
          <p:spPr>
            <a:xfrm>
              <a:off x="2826257" y="14911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67" name="object 1267"/>
            <p:cNvSpPr/>
            <p:nvPr/>
          </p:nvSpPr>
          <p:spPr>
            <a:xfrm>
              <a:off x="2823730" y="14924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68" name="object 1268"/>
            <p:cNvSpPr/>
            <p:nvPr/>
          </p:nvSpPr>
          <p:spPr>
            <a:xfrm>
              <a:off x="2821190" y="14937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69" name="object 1269"/>
            <p:cNvSpPr/>
            <p:nvPr/>
          </p:nvSpPr>
          <p:spPr>
            <a:xfrm>
              <a:off x="2818663" y="14950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70" name="object 1270"/>
            <p:cNvSpPr/>
            <p:nvPr/>
          </p:nvSpPr>
          <p:spPr>
            <a:xfrm>
              <a:off x="2816123" y="14963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71" name="object 1271"/>
            <p:cNvSpPr/>
            <p:nvPr/>
          </p:nvSpPr>
          <p:spPr>
            <a:xfrm>
              <a:off x="2813595" y="14976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72" name="object 1272"/>
            <p:cNvSpPr/>
            <p:nvPr/>
          </p:nvSpPr>
          <p:spPr>
            <a:xfrm>
              <a:off x="2811056" y="14990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73" name="object 1273"/>
            <p:cNvSpPr/>
            <p:nvPr/>
          </p:nvSpPr>
          <p:spPr>
            <a:xfrm>
              <a:off x="2808528" y="15003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74" name="object 1274"/>
            <p:cNvSpPr/>
            <p:nvPr/>
          </p:nvSpPr>
          <p:spPr>
            <a:xfrm>
              <a:off x="2806001" y="15016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75" name="object 1275"/>
            <p:cNvSpPr/>
            <p:nvPr/>
          </p:nvSpPr>
          <p:spPr>
            <a:xfrm>
              <a:off x="2803461" y="15029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76" name="object 1276"/>
            <p:cNvSpPr/>
            <p:nvPr/>
          </p:nvSpPr>
          <p:spPr>
            <a:xfrm>
              <a:off x="2800934" y="15042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77" name="object 1277"/>
            <p:cNvSpPr/>
            <p:nvPr/>
          </p:nvSpPr>
          <p:spPr>
            <a:xfrm>
              <a:off x="2798394" y="15055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78" name="object 1278"/>
            <p:cNvSpPr/>
            <p:nvPr/>
          </p:nvSpPr>
          <p:spPr>
            <a:xfrm>
              <a:off x="2795866" y="15068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79" name="object 1279"/>
            <p:cNvSpPr/>
            <p:nvPr/>
          </p:nvSpPr>
          <p:spPr>
            <a:xfrm>
              <a:off x="2793326" y="15082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80" name="object 1280"/>
            <p:cNvSpPr/>
            <p:nvPr/>
          </p:nvSpPr>
          <p:spPr>
            <a:xfrm>
              <a:off x="2790799" y="15095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81" name="object 1281"/>
            <p:cNvSpPr/>
            <p:nvPr/>
          </p:nvSpPr>
          <p:spPr>
            <a:xfrm>
              <a:off x="2788272" y="15108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82" name="object 1282"/>
            <p:cNvSpPr/>
            <p:nvPr/>
          </p:nvSpPr>
          <p:spPr>
            <a:xfrm>
              <a:off x="2785732" y="15121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83" name="object 1283"/>
            <p:cNvSpPr/>
            <p:nvPr/>
          </p:nvSpPr>
          <p:spPr>
            <a:xfrm>
              <a:off x="2783204" y="15134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84" name="object 1284"/>
            <p:cNvSpPr/>
            <p:nvPr/>
          </p:nvSpPr>
          <p:spPr>
            <a:xfrm>
              <a:off x="2780664" y="15147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85" name="object 1285"/>
            <p:cNvSpPr/>
            <p:nvPr/>
          </p:nvSpPr>
          <p:spPr>
            <a:xfrm>
              <a:off x="2778137" y="15160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86" name="object 1286"/>
            <p:cNvSpPr/>
            <p:nvPr/>
          </p:nvSpPr>
          <p:spPr>
            <a:xfrm>
              <a:off x="2775597" y="15173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87" name="object 1287"/>
            <p:cNvSpPr/>
            <p:nvPr/>
          </p:nvSpPr>
          <p:spPr>
            <a:xfrm>
              <a:off x="2773070" y="15187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88" name="object 1288"/>
            <p:cNvSpPr/>
            <p:nvPr/>
          </p:nvSpPr>
          <p:spPr>
            <a:xfrm>
              <a:off x="2770543" y="152001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89" name="object 1289"/>
            <p:cNvSpPr/>
            <p:nvPr/>
          </p:nvSpPr>
          <p:spPr>
            <a:xfrm>
              <a:off x="2768002" y="15213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90" name="object 1290"/>
            <p:cNvSpPr/>
            <p:nvPr/>
          </p:nvSpPr>
          <p:spPr>
            <a:xfrm>
              <a:off x="2765475" y="15226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91" name="object 1291"/>
            <p:cNvSpPr/>
            <p:nvPr/>
          </p:nvSpPr>
          <p:spPr>
            <a:xfrm>
              <a:off x="2762935" y="15239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92" name="object 1292"/>
            <p:cNvSpPr/>
            <p:nvPr/>
          </p:nvSpPr>
          <p:spPr>
            <a:xfrm>
              <a:off x="2760408" y="152525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93" name="object 1293"/>
            <p:cNvSpPr/>
            <p:nvPr/>
          </p:nvSpPr>
          <p:spPr>
            <a:xfrm>
              <a:off x="2757868" y="15265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94" name="object 1294"/>
            <p:cNvSpPr/>
            <p:nvPr/>
          </p:nvSpPr>
          <p:spPr>
            <a:xfrm>
              <a:off x="2755341" y="15278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95" name="object 1295"/>
            <p:cNvSpPr/>
            <p:nvPr/>
          </p:nvSpPr>
          <p:spPr>
            <a:xfrm>
              <a:off x="2752813" y="15291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96" name="object 1296"/>
            <p:cNvSpPr/>
            <p:nvPr/>
          </p:nvSpPr>
          <p:spPr>
            <a:xfrm>
              <a:off x="2750273" y="153051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97" name="object 1297"/>
            <p:cNvSpPr/>
            <p:nvPr/>
          </p:nvSpPr>
          <p:spPr>
            <a:xfrm>
              <a:off x="2747746" y="15318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98" name="object 1298"/>
            <p:cNvSpPr/>
            <p:nvPr/>
          </p:nvSpPr>
          <p:spPr>
            <a:xfrm>
              <a:off x="2745206" y="15331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299" name="object 1299"/>
            <p:cNvSpPr/>
            <p:nvPr/>
          </p:nvSpPr>
          <p:spPr>
            <a:xfrm>
              <a:off x="2742679" y="15344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00" name="object 1300"/>
            <p:cNvSpPr/>
            <p:nvPr/>
          </p:nvSpPr>
          <p:spPr>
            <a:xfrm>
              <a:off x="2740139" y="15357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01" name="object 1301"/>
            <p:cNvSpPr/>
            <p:nvPr/>
          </p:nvSpPr>
          <p:spPr>
            <a:xfrm>
              <a:off x="2737611" y="15370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02" name="object 1302"/>
            <p:cNvSpPr/>
            <p:nvPr/>
          </p:nvSpPr>
          <p:spPr>
            <a:xfrm>
              <a:off x="2735071" y="15383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03" name="object 1303"/>
            <p:cNvSpPr/>
            <p:nvPr/>
          </p:nvSpPr>
          <p:spPr>
            <a:xfrm>
              <a:off x="2732544" y="153969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04" name="object 1304"/>
            <p:cNvSpPr/>
            <p:nvPr/>
          </p:nvSpPr>
          <p:spPr>
            <a:xfrm>
              <a:off x="2730017" y="15410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05" name="object 1305"/>
            <p:cNvSpPr/>
            <p:nvPr/>
          </p:nvSpPr>
          <p:spPr>
            <a:xfrm>
              <a:off x="2727477" y="15423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06" name="object 1306"/>
            <p:cNvSpPr/>
            <p:nvPr/>
          </p:nvSpPr>
          <p:spPr>
            <a:xfrm>
              <a:off x="2724949" y="15436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07" name="object 1307"/>
            <p:cNvSpPr/>
            <p:nvPr/>
          </p:nvSpPr>
          <p:spPr>
            <a:xfrm>
              <a:off x="2722409" y="15449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08" name="object 1308"/>
            <p:cNvSpPr/>
            <p:nvPr/>
          </p:nvSpPr>
          <p:spPr>
            <a:xfrm>
              <a:off x="2719882" y="15462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09" name="object 1309"/>
            <p:cNvSpPr/>
            <p:nvPr/>
          </p:nvSpPr>
          <p:spPr>
            <a:xfrm>
              <a:off x="2717342" y="15475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10" name="object 1310"/>
            <p:cNvSpPr/>
            <p:nvPr/>
          </p:nvSpPr>
          <p:spPr>
            <a:xfrm>
              <a:off x="2714815" y="15488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11" name="object 1311"/>
            <p:cNvSpPr/>
            <p:nvPr/>
          </p:nvSpPr>
          <p:spPr>
            <a:xfrm>
              <a:off x="2712288" y="15502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12" name="object 1312"/>
            <p:cNvSpPr/>
            <p:nvPr/>
          </p:nvSpPr>
          <p:spPr>
            <a:xfrm>
              <a:off x="2709748" y="15515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13" name="object 1313"/>
            <p:cNvSpPr/>
            <p:nvPr/>
          </p:nvSpPr>
          <p:spPr>
            <a:xfrm>
              <a:off x="2707220" y="15528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14" name="object 1314"/>
            <p:cNvSpPr/>
            <p:nvPr/>
          </p:nvSpPr>
          <p:spPr>
            <a:xfrm>
              <a:off x="2704680" y="15541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15" name="object 1315"/>
            <p:cNvSpPr/>
            <p:nvPr/>
          </p:nvSpPr>
          <p:spPr>
            <a:xfrm>
              <a:off x="2702153" y="15554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16" name="object 1316"/>
            <p:cNvSpPr/>
            <p:nvPr/>
          </p:nvSpPr>
          <p:spPr>
            <a:xfrm>
              <a:off x="2699613" y="15567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17" name="object 1317"/>
            <p:cNvSpPr/>
            <p:nvPr/>
          </p:nvSpPr>
          <p:spPr>
            <a:xfrm>
              <a:off x="2697086" y="15580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18" name="object 1318"/>
            <p:cNvSpPr/>
            <p:nvPr/>
          </p:nvSpPr>
          <p:spPr>
            <a:xfrm>
              <a:off x="2694558" y="15593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19" name="object 1319"/>
            <p:cNvSpPr/>
            <p:nvPr/>
          </p:nvSpPr>
          <p:spPr>
            <a:xfrm>
              <a:off x="2692018" y="15606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20" name="object 1320"/>
            <p:cNvSpPr/>
            <p:nvPr/>
          </p:nvSpPr>
          <p:spPr>
            <a:xfrm>
              <a:off x="2689491" y="15620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21" name="object 1321"/>
            <p:cNvSpPr/>
            <p:nvPr/>
          </p:nvSpPr>
          <p:spPr>
            <a:xfrm>
              <a:off x="2686951" y="15633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22" name="object 1322"/>
            <p:cNvSpPr/>
            <p:nvPr/>
          </p:nvSpPr>
          <p:spPr>
            <a:xfrm>
              <a:off x="2684424" y="15646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23" name="object 1323"/>
            <p:cNvSpPr/>
            <p:nvPr/>
          </p:nvSpPr>
          <p:spPr>
            <a:xfrm>
              <a:off x="2681884" y="15659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24" name="object 1324"/>
            <p:cNvSpPr/>
            <p:nvPr/>
          </p:nvSpPr>
          <p:spPr>
            <a:xfrm>
              <a:off x="2679356" y="15672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25" name="object 1325"/>
            <p:cNvSpPr/>
            <p:nvPr/>
          </p:nvSpPr>
          <p:spPr>
            <a:xfrm>
              <a:off x="2676829" y="15685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26" name="object 1326"/>
            <p:cNvSpPr/>
            <p:nvPr/>
          </p:nvSpPr>
          <p:spPr>
            <a:xfrm>
              <a:off x="2674289" y="15698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27" name="object 1327"/>
            <p:cNvSpPr/>
            <p:nvPr/>
          </p:nvSpPr>
          <p:spPr>
            <a:xfrm>
              <a:off x="2671762" y="15711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28" name="object 1328"/>
            <p:cNvSpPr/>
            <p:nvPr/>
          </p:nvSpPr>
          <p:spPr>
            <a:xfrm>
              <a:off x="2669222" y="15725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29" name="object 1329"/>
            <p:cNvSpPr/>
            <p:nvPr/>
          </p:nvSpPr>
          <p:spPr>
            <a:xfrm>
              <a:off x="2666695" y="15738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30" name="object 1330"/>
            <p:cNvSpPr/>
            <p:nvPr/>
          </p:nvSpPr>
          <p:spPr>
            <a:xfrm>
              <a:off x="2664155" y="15751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31" name="object 1331"/>
            <p:cNvSpPr/>
            <p:nvPr/>
          </p:nvSpPr>
          <p:spPr>
            <a:xfrm>
              <a:off x="2661627" y="15764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32" name="object 1332"/>
            <p:cNvSpPr/>
            <p:nvPr/>
          </p:nvSpPr>
          <p:spPr>
            <a:xfrm>
              <a:off x="2659100" y="15777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33" name="object 1333"/>
            <p:cNvSpPr/>
            <p:nvPr/>
          </p:nvSpPr>
          <p:spPr>
            <a:xfrm>
              <a:off x="2656560" y="15790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34" name="object 1334"/>
            <p:cNvSpPr/>
            <p:nvPr/>
          </p:nvSpPr>
          <p:spPr>
            <a:xfrm>
              <a:off x="2654033" y="15803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35" name="object 1335"/>
            <p:cNvSpPr/>
            <p:nvPr/>
          </p:nvSpPr>
          <p:spPr>
            <a:xfrm>
              <a:off x="2651493" y="15816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36" name="object 1336"/>
            <p:cNvSpPr/>
            <p:nvPr/>
          </p:nvSpPr>
          <p:spPr>
            <a:xfrm>
              <a:off x="2648965" y="15830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37" name="object 1337"/>
            <p:cNvSpPr/>
            <p:nvPr/>
          </p:nvSpPr>
          <p:spPr>
            <a:xfrm>
              <a:off x="2646425" y="15843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38" name="object 1338"/>
            <p:cNvSpPr/>
            <p:nvPr/>
          </p:nvSpPr>
          <p:spPr>
            <a:xfrm>
              <a:off x="2643898" y="15856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39" name="object 1339"/>
            <p:cNvSpPr/>
            <p:nvPr/>
          </p:nvSpPr>
          <p:spPr>
            <a:xfrm>
              <a:off x="2641358" y="15869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40" name="object 1340"/>
            <p:cNvSpPr/>
            <p:nvPr/>
          </p:nvSpPr>
          <p:spPr>
            <a:xfrm>
              <a:off x="2638831" y="15882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41" name="object 1341"/>
            <p:cNvSpPr/>
            <p:nvPr/>
          </p:nvSpPr>
          <p:spPr>
            <a:xfrm>
              <a:off x="2636304" y="15895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42" name="object 1342"/>
            <p:cNvSpPr/>
            <p:nvPr/>
          </p:nvSpPr>
          <p:spPr>
            <a:xfrm>
              <a:off x="2633763" y="15908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43" name="object 1343"/>
            <p:cNvSpPr/>
            <p:nvPr/>
          </p:nvSpPr>
          <p:spPr>
            <a:xfrm>
              <a:off x="2631236" y="15921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44" name="object 1344"/>
            <p:cNvSpPr/>
            <p:nvPr/>
          </p:nvSpPr>
          <p:spPr>
            <a:xfrm>
              <a:off x="2628696" y="15935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45" name="object 1345"/>
            <p:cNvSpPr/>
            <p:nvPr/>
          </p:nvSpPr>
          <p:spPr>
            <a:xfrm>
              <a:off x="2626169" y="159481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46" name="object 1346"/>
            <p:cNvSpPr/>
            <p:nvPr/>
          </p:nvSpPr>
          <p:spPr>
            <a:xfrm>
              <a:off x="2623629" y="15961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47" name="object 1347"/>
            <p:cNvSpPr/>
            <p:nvPr/>
          </p:nvSpPr>
          <p:spPr>
            <a:xfrm>
              <a:off x="2621102" y="15974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48" name="object 1348"/>
            <p:cNvSpPr/>
            <p:nvPr/>
          </p:nvSpPr>
          <p:spPr>
            <a:xfrm>
              <a:off x="2618574" y="15987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49" name="object 1349"/>
            <p:cNvSpPr/>
            <p:nvPr/>
          </p:nvSpPr>
          <p:spPr>
            <a:xfrm>
              <a:off x="2616034" y="16000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50" name="object 1350"/>
            <p:cNvSpPr/>
            <p:nvPr/>
          </p:nvSpPr>
          <p:spPr>
            <a:xfrm>
              <a:off x="2613507" y="16013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51" name="object 1351"/>
            <p:cNvSpPr/>
            <p:nvPr/>
          </p:nvSpPr>
          <p:spPr>
            <a:xfrm>
              <a:off x="2610967" y="16026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52" name="object 1352"/>
            <p:cNvSpPr/>
            <p:nvPr/>
          </p:nvSpPr>
          <p:spPr>
            <a:xfrm>
              <a:off x="2608440" y="16040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53" name="object 1353"/>
            <p:cNvSpPr/>
            <p:nvPr/>
          </p:nvSpPr>
          <p:spPr>
            <a:xfrm>
              <a:off x="2605900" y="16053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54" name="object 1354"/>
            <p:cNvSpPr/>
            <p:nvPr/>
          </p:nvSpPr>
          <p:spPr>
            <a:xfrm>
              <a:off x="2603372" y="16066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55" name="object 1355"/>
            <p:cNvSpPr/>
            <p:nvPr/>
          </p:nvSpPr>
          <p:spPr>
            <a:xfrm>
              <a:off x="2600845" y="16079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56" name="object 1356"/>
            <p:cNvSpPr/>
            <p:nvPr/>
          </p:nvSpPr>
          <p:spPr>
            <a:xfrm>
              <a:off x="2598305" y="16092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57" name="object 1357"/>
            <p:cNvSpPr/>
            <p:nvPr/>
          </p:nvSpPr>
          <p:spPr>
            <a:xfrm>
              <a:off x="2595778" y="16105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58" name="object 1358"/>
            <p:cNvSpPr/>
            <p:nvPr/>
          </p:nvSpPr>
          <p:spPr>
            <a:xfrm>
              <a:off x="2593238" y="16118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59" name="object 1359"/>
            <p:cNvSpPr/>
            <p:nvPr/>
          </p:nvSpPr>
          <p:spPr>
            <a:xfrm>
              <a:off x="2590711" y="16131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60" name="object 1360"/>
            <p:cNvSpPr/>
            <p:nvPr/>
          </p:nvSpPr>
          <p:spPr>
            <a:xfrm>
              <a:off x="2588170" y="16145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61" name="object 1361"/>
            <p:cNvSpPr/>
            <p:nvPr/>
          </p:nvSpPr>
          <p:spPr>
            <a:xfrm>
              <a:off x="2585643" y="16158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62" name="object 1362"/>
            <p:cNvSpPr/>
            <p:nvPr/>
          </p:nvSpPr>
          <p:spPr>
            <a:xfrm>
              <a:off x="2583116" y="16171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63" name="object 1363"/>
            <p:cNvSpPr/>
            <p:nvPr/>
          </p:nvSpPr>
          <p:spPr>
            <a:xfrm>
              <a:off x="2580576" y="16184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64" name="object 1364"/>
            <p:cNvSpPr/>
            <p:nvPr/>
          </p:nvSpPr>
          <p:spPr>
            <a:xfrm>
              <a:off x="2578049" y="16197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65" name="object 1365"/>
            <p:cNvSpPr/>
            <p:nvPr/>
          </p:nvSpPr>
          <p:spPr>
            <a:xfrm>
              <a:off x="2575509" y="16210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66" name="object 1366"/>
            <p:cNvSpPr/>
            <p:nvPr/>
          </p:nvSpPr>
          <p:spPr>
            <a:xfrm>
              <a:off x="2572981" y="16223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67" name="object 1367"/>
            <p:cNvSpPr/>
            <p:nvPr/>
          </p:nvSpPr>
          <p:spPr>
            <a:xfrm>
              <a:off x="2570441" y="16236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68" name="object 1368"/>
            <p:cNvSpPr/>
            <p:nvPr/>
          </p:nvSpPr>
          <p:spPr>
            <a:xfrm>
              <a:off x="2567914" y="16250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69" name="object 1369"/>
            <p:cNvSpPr/>
            <p:nvPr/>
          </p:nvSpPr>
          <p:spPr>
            <a:xfrm>
              <a:off x="2565387" y="16263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70" name="object 1370"/>
            <p:cNvSpPr/>
            <p:nvPr/>
          </p:nvSpPr>
          <p:spPr>
            <a:xfrm>
              <a:off x="2562847" y="16276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71" name="object 1371"/>
            <p:cNvSpPr/>
            <p:nvPr/>
          </p:nvSpPr>
          <p:spPr>
            <a:xfrm>
              <a:off x="2560319" y="16289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72" name="object 1372"/>
            <p:cNvSpPr/>
            <p:nvPr/>
          </p:nvSpPr>
          <p:spPr>
            <a:xfrm>
              <a:off x="2557779" y="16302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73" name="object 1373"/>
            <p:cNvSpPr/>
            <p:nvPr/>
          </p:nvSpPr>
          <p:spPr>
            <a:xfrm>
              <a:off x="2555252" y="16315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74" name="object 1374"/>
            <p:cNvSpPr/>
            <p:nvPr/>
          </p:nvSpPr>
          <p:spPr>
            <a:xfrm>
              <a:off x="2552712" y="16328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75" name="object 1375"/>
            <p:cNvSpPr/>
            <p:nvPr/>
          </p:nvSpPr>
          <p:spPr>
            <a:xfrm>
              <a:off x="2550185" y="163419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76" name="object 1376"/>
            <p:cNvSpPr/>
            <p:nvPr/>
          </p:nvSpPr>
          <p:spPr>
            <a:xfrm>
              <a:off x="2547658" y="16355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77" name="object 1377"/>
            <p:cNvSpPr/>
            <p:nvPr/>
          </p:nvSpPr>
          <p:spPr>
            <a:xfrm>
              <a:off x="2545118" y="16368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78" name="object 1378"/>
            <p:cNvSpPr/>
            <p:nvPr/>
          </p:nvSpPr>
          <p:spPr>
            <a:xfrm>
              <a:off x="2542590" y="16381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79" name="object 1379"/>
            <p:cNvSpPr/>
            <p:nvPr/>
          </p:nvSpPr>
          <p:spPr>
            <a:xfrm>
              <a:off x="2540050" y="16394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80" name="object 1380"/>
            <p:cNvSpPr/>
            <p:nvPr/>
          </p:nvSpPr>
          <p:spPr>
            <a:xfrm>
              <a:off x="2537523" y="16407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81" name="object 1381"/>
            <p:cNvSpPr/>
            <p:nvPr/>
          </p:nvSpPr>
          <p:spPr>
            <a:xfrm>
              <a:off x="2534983" y="16420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82" name="object 1382"/>
            <p:cNvSpPr/>
            <p:nvPr/>
          </p:nvSpPr>
          <p:spPr>
            <a:xfrm>
              <a:off x="2532456" y="16433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83" name="object 1383"/>
            <p:cNvSpPr/>
            <p:nvPr/>
          </p:nvSpPr>
          <p:spPr>
            <a:xfrm>
              <a:off x="2529916" y="16446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84" name="object 1384"/>
            <p:cNvSpPr/>
            <p:nvPr/>
          </p:nvSpPr>
          <p:spPr>
            <a:xfrm>
              <a:off x="2527388" y="164600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85" name="object 1385"/>
            <p:cNvSpPr/>
            <p:nvPr/>
          </p:nvSpPr>
          <p:spPr>
            <a:xfrm>
              <a:off x="2524861" y="16473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86" name="object 1386"/>
            <p:cNvSpPr/>
            <p:nvPr/>
          </p:nvSpPr>
          <p:spPr>
            <a:xfrm>
              <a:off x="2522321" y="16486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87" name="object 1387"/>
            <p:cNvSpPr/>
            <p:nvPr/>
          </p:nvSpPr>
          <p:spPr>
            <a:xfrm>
              <a:off x="2519794" y="164994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88" name="object 1388"/>
            <p:cNvSpPr/>
            <p:nvPr/>
          </p:nvSpPr>
          <p:spPr>
            <a:xfrm>
              <a:off x="2517254" y="16512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89" name="object 1389"/>
            <p:cNvSpPr/>
            <p:nvPr/>
          </p:nvSpPr>
          <p:spPr>
            <a:xfrm>
              <a:off x="2514726" y="16525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90" name="object 1390"/>
            <p:cNvSpPr/>
            <p:nvPr/>
          </p:nvSpPr>
          <p:spPr>
            <a:xfrm>
              <a:off x="2512186" y="165388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91" name="object 1391"/>
            <p:cNvSpPr/>
            <p:nvPr/>
          </p:nvSpPr>
          <p:spPr>
            <a:xfrm>
              <a:off x="2509659" y="16551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92" name="object 1392"/>
            <p:cNvSpPr/>
            <p:nvPr/>
          </p:nvSpPr>
          <p:spPr>
            <a:xfrm>
              <a:off x="2507132" y="16564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93" name="object 1393"/>
            <p:cNvSpPr/>
            <p:nvPr/>
          </p:nvSpPr>
          <p:spPr>
            <a:xfrm>
              <a:off x="2504592" y="165781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94" name="object 1394"/>
            <p:cNvSpPr/>
            <p:nvPr/>
          </p:nvSpPr>
          <p:spPr>
            <a:xfrm>
              <a:off x="2502065" y="16591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95" name="object 1395"/>
            <p:cNvSpPr/>
            <p:nvPr/>
          </p:nvSpPr>
          <p:spPr>
            <a:xfrm>
              <a:off x="2499525" y="16604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96" name="object 1396"/>
            <p:cNvSpPr/>
            <p:nvPr/>
          </p:nvSpPr>
          <p:spPr>
            <a:xfrm>
              <a:off x="2496997" y="166175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97" name="object 1397"/>
            <p:cNvSpPr/>
            <p:nvPr/>
          </p:nvSpPr>
          <p:spPr>
            <a:xfrm>
              <a:off x="2494457" y="16630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98" name="object 1398"/>
            <p:cNvSpPr/>
            <p:nvPr/>
          </p:nvSpPr>
          <p:spPr>
            <a:xfrm>
              <a:off x="2491930" y="16643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399" name="object 1399"/>
            <p:cNvSpPr/>
            <p:nvPr/>
          </p:nvSpPr>
          <p:spPr>
            <a:xfrm>
              <a:off x="2489403" y="166569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00" name="object 1400"/>
            <p:cNvSpPr/>
            <p:nvPr/>
          </p:nvSpPr>
          <p:spPr>
            <a:xfrm>
              <a:off x="2486863" y="16670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01" name="object 1401"/>
            <p:cNvSpPr/>
            <p:nvPr/>
          </p:nvSpPr>
          <p:spPr>
            <a:xfrm>
              <a:off x="2484335" y="16683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02" name="object 1402"/>
            <p:cNvSpPr/>
            <p:nvPr/>
          </p:nvSpPr>
          <p:spPr>
            <a:xfrm>
              <a:off x="2481795" y="166963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03" name="object 1403"/>
            <p:cNvSpPr/>
            <p:nvPr/>
          </p:nvSpPr>
          <p:spPr>
            <a:xfrm>
              <a:off x="2479268" y="16709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04" name="object 1404"/>
            <p:cNvSpPr/>
            <p:nvPr/>
          </p:nvSpPr>
          <p:spPr>
            <a:xfrm>
              <a:off x="2476728" y="16722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05" name="object 1405"/>
            <p:cNvSpPr/>
            <p:nvPr/>
          </p:nvSpPr>
          <p:spPr>
            <a:xfrm>
              <a:off x="2474201" y="167356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06" name="object 1406"/>
            <p:cNvSpPr/>
            <p:nvPr/>
          </p:nvSpPr>
          <p:spPr>
            <a:xfrm>
              <a:off x="2471673" y="16748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07" name="object 1407"/>
            <p:cNvSpPr/>
            <p:nvPr/>
          </p:nvSpPr>
          <p:spPr>
            <a:xfrm>
              <a:off x="2469133" y="16761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08" name="object 1408"/>
            <p:cNvSpPr/>
            <p:nvPr/>
          </p:nvSpPr>
          <p:spPr>
            <a:xfrm>
              <a:off x="2466606" y="167750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09" name="object 1409"/>
            <p:cNvSpPr/>
            <p:nvPr/>
          </p:nvSpPr>
          <p:spPr>
            <a:xfrm>
              <a:off x="2464066" y="16788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10" name="object 1410"/>
            <p:cNvSpPr/>
            <p:nvPr/>
          </p:nvSpPr>
          <p:spPr>
            <a:xfrm>
              <a:off x="2461539" y="16801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11" name="object 1411"/>
            <p:cNvSpPr/>
            <p:nvPr/>
          </p:nvSpPr>
          <p:spPr>
            <a:xfrm>
              <a:off x="2458999" y="168144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12" name="object 1412"/>
            <p:cNvSpPr/>
            <p:nvPr/>
          </p:nvSpPr>
          <p:spPr>
            <a:xfrm>
              <a:off x="2456472" y="16827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13" name="object 1413"/>
            <p:cNvSpPr/>
            <p:nvPr/>
          </p:nvSpPr>
          <p:spPr>
            <a:xfrm>
              <a:off x="2453944" y="16840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14" name="object 1414"/>
            <p:cNvSpPr/>
            <p:nvPr/>
          </p:nvSpPr>
          <p:spPr>
            <a:xfrm>
              <a:off x="2451404" y="168537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15" name="object 1415"/>
            <p:cNvSpPr/>
            <p:nvPr/>
          </p:nvSpPr>
          <p:spPr>
            <a:xfrm>
              <a:off x="2448877" y="16866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16" name="object 1416"/>
            <p:cNvSpPr/>
            <p:nvPr/>
          </p:nvSpPr>
          <p:spPr>
            <a:xfrm>
              <a:off x="2446337" y="16880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17" name="object 1417"/>
            <p:cNvSpPr/>
            <p:nvPr/>
          </p:nvSpPr>
          <p:spPr>
            <a:xfrm>
              <a:off x="2443810" y="168931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18" name="object 1418"/>
            <p:cNvSpPr/>
            <p:nvPr/>
          </p:nvSpPr>
          <p:spPr>
            <a:xfrm>
              <a:off x="2441270" y="169062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19" name="object 1419"/>
            <p:cNvSpPr/>
            <p:nvPr/>
          </p:nvSpPr>
          <p:spPr>
            <a:xfrm>
              <a:off x="2438742" y="16919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20" name="object 1420"/>
            <p:cNvSpPr/>
            <p:nvPr/>
          </p:nvSpPr>
          <p:spPr>
            <a:xfrm>
              <a:off x="2436202" y="16932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21" name="object 1421"/>
            <p:cNvSpPr/>
            <p:nvPr/>
          </p:nvSpPr>
          <p:spPr>
            <a:xfrm>
              <a:off x="2433675" y="16945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22" name="object 1422"/>
            <p:cNvSpPr/>
            <p:nvPr/>
          </p:nvSpPr>
          <p:spPr>
            <a:xfrm>
              <a:off x="2431148" y="16958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23" name="object 1423"/>
            <p:cNvSpPr/>
            <p:nvPr/>
          </p:nvSpPr>
          <p:spPr>
            <a:xfrm>
              <a:off x="2428608" y="16971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24" name="object 1424"/>
            <p:cNvSpPr/>
            <p:nvPr/>
          </p:nvSpPr>
          <p:spPr>
            <a:xfrm>
              <a:off x="2426080" y="16984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25" name="object 1425"/>
            <p:cNvSpPr/>
            <p:nvPr/>
          </p:nvSpPr>
          <p:spPr>
            <a:xfrm>
              <a:off x="2423540" y="16998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26" name="object 1426"/>
            <p:cNvSpPr/>
            <p:nvPr/>
          </p:nvSpPr>
          <p:spPr>
            <a:xfrm>
              <a:off x="2421013" y="17011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27" name="object 1427"/>
            <p:cNvSpPr/>
            <p:nvPr/>
          </p:nvSpPr>
          <p:spPr>
            <a:xfrm>
              <a:off x="2418473" y="17024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28" name="object 1428"/>
            <p:cNvSpPr/>
            <p:nvPr/>
          </p:nvSpPr>
          <p:spPr>
            <a:xfrm>
              <a:off x="2415946" y="17037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29" name="object 1429"/>
            <p:cNvSpPr/>
            <p:nvPr/>
          </p:nvSpPr>
          <p:spPr>
            <a:xfrm>
              <a:off x="2413419" y="17050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30" name="object 1430"/>
            <p:cNvSpPr/>
            <p:nvPr/>
          </p:nvSpPr>
          <p:spPr>
            <a:xfrm>
              <a:off x="2410879" y="17063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31" name="object 1431"/>
            <p:cNvSpPr/>
            <p:nvPr/>
          </p:nvSpPr>
          <p:spPr>
            <a:xfrm>
              <a:off x="2408351" y="17076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32" name="object 1432"/>
            <p:cNvSpPr/>
            <p:nvPr/>
          </p:nvSpPr>
          <p:spPr>
            <a:xfrm>
              <a:off x="2405811" y="17090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33" name="object 1433"/>
            <p:cNvSpPr/>
            <p:nvPr/>
          </p:nvSpPr>
          <p:spPr>
            <a:xfrm>
              <a:off x="2403284" y="17103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34" name="object 1434"/>
            <p:cNvSpPr/>
            <p:nvPr/>
          </p:nvSpPr>
          <p:spPr>
            <a:xfrm>
              <a:off x="2400744" y="171162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35" name="object 1435"/>
            <p:cNvSpPr/>
            <p:nvPr/>
          </p:nvSpPr>
          <p:spPr>
            <a:xfrm>
              <a:off x="2398217" y="171293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36" name="object 1436"/>
            <p:cNvSpPr/>
            <p:nvPr/>
          </p:nvSpPr>
          <p:spPr>
            <a:xfrm>
              <a:off x="2395689" y="17142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37" name="object 1437"/>
            <p:cNvSpPr/>
            <p:nvPr/>
          </p:nvSpPr>
          <p:spPr>
            <a:xfrm>
              <a:off x="2393149" y="171556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38" name="object 1438"/>
            <p:cNvSpPr/>
            <p:nvPr/>
          </p:nvSpPr>
          <p:spPr>
            <a:xfrm>
              <a:off x="2390622" y="171687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39" name="object 1439"/>
            <p:cNvSpPr/>
            <p:nvPr/>
          </p:nvSpPr>
          <p:spPr>
            <a:xfrm>
              <a:off x="2388082" y="17181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40" name="object 1440"/>
            <p:cNvSpPr/>
            <p:nvPr/>
          </p:nvSpPr>
          <p:spPr>
            <a:xfrm>
              <a:off x="2385555" y="171950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41" name="object 1441"/>
            <p:cNvSpPr/>
            <p:nvPr/>
          </p:nvSpPr>
          <p:spPr>
            <a:xfrm>
              <a:off x="2383015" y="172081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42" name="object 1442"/>
            <p:cNvSpPr/>
            <p:nvPr/>
          </p:nvSpPr>
          <p:spPr>
            <a:xfrm>
              <a:off x="2380487" y="17221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43" name="object 1443"/>
            <p:cNvSpPr/>
            <p:nvPr/>
          </p:nvSpPr>
          <p:spPr>
            <a:xfrm>
              <a:off x="2377960" y="172344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44" name="object 1444"/>
            <p:cNvSpPr/>
            <p:nvPr/>
          </p:nvSpPr>
          <p:spPr>
            <a:xfrm>
              <a:off x="2375420" y="172474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45" name="object 1445"/>
            <p:cNvSpPr/>
            <p:nvPr/>
          </p:nvSpPr>
          <p:spPr>
            <a:xfrm>
              <a:off x="2372893" y="17260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46" name="object 1446"/>
            <p:cNvSpPr/>
            <p:nvPr/>
          </p:nvSpPr>
          <p:spPr>
            <a:xfrm>
              <a:off x="2370353" y="172737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47" name="object 1447"/>
            <p:cNvSpPr/>
            <p:nvPr/>
          </p:nvSpPr>
          <p:spPr>
            <a:xfrm>
              <a:off x="2367826" y="172868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48" name="object 1448"/>
            <p:cNvSpPr/>
            <p:nvPr/>
          </p:nvSpPr>
          <p:spPr>
            <a:xfrm>
              <a:off x="2365286" y="17300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49" name="object 1449"/>
            <p:cNvSpPr/>
            <p:nvPr/>
          </p:nvSpPr>
          <p:spPr>
            <a:xfrm>
              <a:off x="2362758" y="173131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50" name="object 1450"/>
            <p:cNvSpPr/>
            <p:nvPr/>
          </p:nvSpPr>
          <p:spPr>
            <a:xfrm>
              <a:off x="2360231" y="173262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51" name="object 1451"/>
            <p:cNvSpPr/>
            <p:nvPr/>
          </p:nvSpPr>
          <p:spPr>
            <a:xfrm>
              <a:off x="2357691" y="17339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52" name="object 1452"/>
            <p:cNvSpPr/>
            <p:nvPr/>
          </p:nvSpPr>
          <p:spPr>
            <a:xfrm>
              <a:off x="2355164" y="173525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53" name="object 1453"/>
            <p:cNvSpPr/>
            <p:nvPr/>
          </p:nvSpPr>
          <p:spPr>
            <a:xfrm>
              <a:off x="2352624" y="173655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54" name="object 1454"/>
            <p:cNvSpPr/>
            <p:nvPr/>
          </p:nvSpPr>
          <p:spPr>
            <a:xfrm>
              <a:off x="2350096" y="17378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55" name="object 1455"/>
            <p:cNvSpPr/>
            <p:nvPr/>
          </p:nvSpPr>
          <p:spPr>
            <a:xfrm>
              <a:off x="2347556" y="173918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56" name="object 1456"/>
            <p:cNvSpPr/>
            <p:nvPr/>
          </p:nvSpPr>
          <p:spPr>
            <a:xfrm>
              <a:off x="2345029" y="174049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57" name="object 1457"/>
            <p:cNvSpPr/>
            <p:nvPr/>
          </p:nvSpPr>
          <p:spPr>
            <a:xfrm>
              <a:off x="2342502" y="17418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58" name="object 1458"/>
            <p:cNvSpPr/>
            <p:nvPr/>
          </p:nvSpPr>
          <p:spPr>
            <a:xfrm>
              <a:off x="2339962" y="174312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59" name="object 1459"/>
            <p:cNvSpPr/>
            <p:nvPr/>
          </p:nvSpPr>
          <p:spPr>
            <a:xfrm>
              <a:off x="2337434" y="174443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60" name="object 1460"/>
            <p:cNvSpPr/>
            <p:nvPr/>
          </p:nvSpPr>
          <p:spPr>
            <a:xfrm>
              <a:off x="2334894" y="17457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61" name="object 1461"/>
            <p:cNvSpPr/>
            <p:nvPr/>
          </p:nvSpPr>
          <p:spPr>
            <a:xfrm>
              <a:off x="2332367" y="174706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62" name="object 1462"/>
            <p:cNvSpPr/>
            <p:nvPr/>
          </p:nvSpPr>
          <p:spPr>
            <a:xfrm>
              <a:off x="2329827" y="174837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63" name="object 1463"/>
            <p:cNvSpPr/>
            <p:nvPr/>
          </p:nvSpPr>
          <p:spPr>
            <a:xfrm>
              <a:off x="2327300" y="17496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64" name="object 1464"/>
            <p:cNvSpPr/>
            <p:nvPr/>
          </p:nvSpPr>
          <p:spPr>
            <a:xfrm>
              <a:off x="2324760" y="175099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65" name="object 1465"/>
            <p:cNvSpPr/>
            <p:nvPr/>
          </p:nvSpPr>
          <p:spPr>
            <a:xfrm>
              <a:off x="2322233" y="175230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66" name="object 1466"/>
            <p:cNvSpPr/>
            <p:nvPr/>
          </p:nvSpPr>
          <p:spPr>
            <a:xfrm>
              <a:off x="2319705" y="17536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67" name="object 1467"/>
            <p:cNvSpPr/>
            <p:nvPr/>
          </p:nvSpPr>
          <p:spPr>
            <a:xfrm>
              <a:off x="2317165" y="175493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68" name="object 1468"/>
            <p:cNvSpPr/>
            <p:nvPr/>
          </p:nvSpPr>
          <p:spPr>
            <a:xfrm>
              <a:off x="2314638" y="175624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69" name="object 1469"/>
            <p:cNvSpPr/>
            <p:nvPr/>
          </p:nvSpPr>
          <p:spPr>
            <a:xfrm>
              <a:off x="2312098" y="17575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70" name="object 1470"/>
            <p:cNvSpPr/>
            <p:nvPr/>
          </p:nvSpPr>
          <p:spPr>
            <a:xfrm>
              <a:off x="2309571" y="175887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71" name="object 1471"/>
            <p:cNvSpPr/>
            <p:nvPr/>
          </p:nvSpPr>
          <p:spPr>
            <a:xfrm>
              <a:off x="2307031" y="176018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72" name="object 1472"/>
            <p:cNvSpPr/>
            <p:nvPr/>
          </p:nvSpPr>
          <p:spPr>
            <a:xfrm>
              <a:off x="2304503" y="17615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73" name="object 1473"/>
            <p:cNvSpPr/>
            <p:nvPr/>
          </p:nvSpPr>
          <p:spPr>
            <a:xfrm>
              <a:off x="2301976" y="176281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74" name="object 1474"/>
            <p:cNvSpPr/>
            <p:nvPr/>
          </p:nvSpPr>
          <p:spPr>
            <a:xfrm>
              <a:off x="2299436" y="176411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75" name="object 1475"/>
            <p:cNvSpPr/>
            <p:nvPr/>
          </p:nvSpPr>
          <p:spPr>
            <a:xfrm>
              <a:off x="2296909" y="176543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76" name="object 1476"/>
            <p:cNvSpPr/>
            <p:nvPr/>
          </p:nvSpPr>
          <p:spPr>
            <a:xfrm>
              <a:off x="2294369" y="176674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77" name="object 1477"/>
            <p:cNvSpPr/>
            <p:nvPr/>
          </p:nvSpPr>
          <p:spPr>
            <a:xfrm>
              <a:off x="2291841" y="176805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78" name="object 1478"/>
            <p:cNvSpPr/>
            <p:nvPr/>
          </p:nvSpPr>
          <p:spPr>
            <a:xfrm>
              <a:off x="2289301" y="176937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79" name="object 1479"/>
            <p:cNvSpPr/>
            <p:nvPr/>
          </p:nvSpPr>
          <p:spPr>
            <a:xfrm>
              <a:off x="2286774" y="177068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80" name="object 1480"/>
            <p:cNvSpPr/>
            <p:nvPr/>
          </p:nvSpPr>
          <p:spPr>
            <a:xfrm>
              <a:off x="2284247" y="177199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81" name="object 1481"/>
            <p:cNvSpPr/>
            <p:nvPr/>
          </p:nvSpPr>
          <p:spPr>
            <a:xfrm>
              <a:off x="2281707" y="177331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82" name="object 1482"/>
            <p:cNvSpPr/>
            <p:nvPr/>
          </p:nvSpPr>
          <p:spPr>
            <a:xfrm>
              <a:off x="2279180" y="177462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83" name="object 1483"/>
            <p:cNvSpPr/>
            <p:nvPr/>
          </p:nvSpPr>
          <p:spPr>
            <a:xfrm>
              <a:off x="2276640" y="17759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84" name="object 1484"/>
            <p:cNvSpPr/>
            <p:nvPr/>
          </p:nvSpPr>
          <p:spPr>
            <a:xfrm>
              <a:off x="2274112" y="177725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85" name="object 1485"/>
            <p:cNvSpPr/>
            <p:nvPr/>
          </p:nvSpPr>
          <p:spPr>
            <a:xfrm>
              <a:off x="2271572" y="177855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86" name="object 1486"/>
            <p:cNvSpPr/>
            <p:nvPr/>
          </p:nvSpPr>
          <p:spPr>
            <a:xfrm>
              <a:off x="2269045" y="17798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87" name="object 1487"/>
            <p:cNvSpPr/>
            <p:nvPr/>
          </p:nvSpPr>
          <p:spPr>
            <a:xfrm>
              <a:off x="2266518" y="178118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88" name="object 1488"/>
            <p:cNvSpPr/>
            <p:nvPr/>
          </p:nvSpPr>
          <p:spPr>
            <a:xfrm>
              <a:off x="2263978" y="178249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89" name="object 1489"/>
            <p:cNvSpPr/>
            <p:nvPr/>
          </p:nvSpPr>
          <p:spPr>
            <a:xfrm>
              <a:off x="2261450" y="178381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90" name="object 1490"/>
            <p:cNvSpPr/>
            <p:nvPr/>
          </p:nvSpPr>
          <p:spPr>
            <a:xfrm>
              <a:off x="2258910" y="178512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91" name="object 1491"/>
            <p:cNvSpPr/>
            <p:nvPr/>
          </p:nvSpPr>
          <p:spPr>
            <a:xfrm>
              <a:off x="2256383" y="178643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92" name="object 1492"/>
            <p:cNvSpPr/>
            <p:nvPr/>
          </p:nvSpPr>
          <p:spPr>
            <a:xfrm>
              <a:off x="2253843" y="178775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93" name="object 1493"/>
            <p:cNvSpPr/>
            <p:nvPr/>
          </p:nvSpPr>
          <p:spPr>
            <a:xfrm>
              <a:off x="2251316" y="178906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94" name="object 1494"/>
            <p:cNvSpPr/>
            <p:nvPr/>
          </p:nvSpPr>
          <p:spPr>
            <a:xfrm>
              <a:off x="2248788" y="179036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95" name="object 1495"/>
            <p:cNvSpPr/>
            <p:nvPr/>
          </p:nvSpPr>
          <p:spPr>
            <a:xfrm>
              <a:off x="2246248" y="179169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96" name="object 1496"/>
            <p:cNvSpPr/>
            <p:nvPr/>
          </p:nvSpPr>
          <p:spPr>
            <a:xfrm>
              <a:off x="2243721" y="179299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97" name="object 1497"/>
            <p:cNvSpPr/>
            <p:nvPr/>
          </p:nvSpPr>
          <p:spPr>
            <a:xfrm>
              <a:off x="2241181" y="179430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98" name="object 1498"/>
            <p:cNvSpPr/>
            <p:nvPr/>
          </p:nvSpPr>
          <p:spPr>
            <a:xfrm>
              <a:off x="2238654" y="179562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499" name="object 1499"/>
            <p:cNvSpPr/>
            <p:nvPr/>
          </p:nvSpPr>
          <p:spPr>
            <a:xfrm>
              <a:off x="2236114" y="179693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00" name="object 1500"/>
            <p:cNvSpPr/>
            <p:nvPr/>
          </p:nvSpPr>
          <p:spPr>
            <a:xfrm>
              <a:off x="2233587" y="179824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01" name="object 1501"/>
            <p:cNvSpPr/>
            <p:nvPr/>
          </p:nvSpPr>
          <p:spPr>
            <a:xfrm>
              <a:off x="2231047" y="179956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02" name="object 1502"/>
            <p:cNvSpPr/>
            <p:nvPr/>
          </p:nvSpPr>
          <p:spPr>
            <a:xfrm>
              <a:off x="2228519" y="180087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03" name="object 1503"/>
            <p:cNvSpPr/>
            <p:nvPr/>
          </p:nvSpPr>
          <p:spPr>
            <a:xfrm>
              <a:off x="2225992" y="180218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04" name="object 1504"/>
            <p:cNvSpPr/>
            <p:nvPr/>
          </p:nvSpPr>
          <p:spPr>
            <a:xfrm>
              <a:off x="2223452" y="180350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05" name="object 1505"/>
            <p:cNvSpPr/>
            <p:nvPr/>
          </p:nvSpPr>
          <p:spPr>
            <a:xfrm>
              <a:off x="2220925" y="180480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06" name="object 1506"/>
            <p:cNvSpPr/>
            <p:nvPr/>
          </p:nvSpPr>
          <p:spPr>
            <a:xfrm>
              <a:off x="2218385" y="180611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07" name="object 1507"/>
            <p:cNvSpPr/>
            <p:nvPr/>
          </p:nvSpPr>
          <p:spPr>
            <a:xfrm>
              <a:off x="2215857" y="180743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08" name="object 1508"/>
            <p:cNvSpPr/>
            <p:nvPr/>
          </p:nvSpPr>
          <p:spPr>
            <a:xfrm>
              <a:off x="2213317" y="180874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09" name="object 1509"/>
            <p:cNvSpPr/>
            <p:nvPr/>
          </p:nvSpPr>
          <p:spPr>
            <a:xfrm>
              <a:off x="2210790" y="181005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10" name="object 1510"/>
            <p:cNvSpPr/>
            <p:nvPr/>
          </p:nvSpPr>
          <p:spPr>
            <a:xfrm>
              <a:off x="2208263" y="181137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11" name="object 1511"/>
            <p:cNvSpPr/>
            <p:nvPr/>
          </p:nvSpPr>
          <p:spPr>
            <a:xfrm>
              <a:off x="2205723" y="181268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12" name="object 1512"/>
            <p:cNvSpPr/>
            <p:nvPr/>
          </p:nvSpPr>
          <p:spPr>
            <a:xfrm>
              <a:off x="2203195" y="181399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13" name="object 1513"/>
            <p:cNvSpPr/>
            <p:nvPr/>
          </p:nvSpPr>
          <p:spPr>
            <a:xfrm>
              <a:off x="2200655" y="181531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14" name="object 1514"/>
            <p:cNvSpPr/>
            <p:nvPr/>
          </p:nvSpPr>
          <p:spPr>
            <a:xfrm>
              <a:off x="2198128" y="181662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15" name="object 1515"/>
            <p:cNvSpPr/>
            <p:nvPr/>
          </p:nvSpPr>
          <p:spPr>
            <a:xfrm>
              <a:off x="2195588" y="181792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16" name="object 1516"/>
            <p:cNvSpPr/>
            <p:nvPr/>
          </p:nvSpPr>
          <p:spPr>
            <a:xfrm>
              <a:off x="2193061" y="181924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17" name="object 1517"/>
            <p:cNvSpPr/>
            <p:nvPr/>
          </p:nvSpPr>
          <p:spPr>
            <a:xfrm>
              <a:off x="2190534" y="182055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18" name="object 1518"/>
            <p:cNvSpPr/>
            <p:nvPr/>
          </p:nvSpPr>
          <p:spPr>
            <a:xfrm>
              <a:off x="2187994" y="182186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19" name="object 1519"/>
            <p:cNvSpPr/>
            <p:nvPr/>
          </p:nvSpPr>
          <p:spPr>
            <a:xfrm>
              <a:off x="2185466" y="182318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20" name="object 1520"/>
            <p:cNvSpPr/>
            <p:nvPr/>
          </p:nvSpPr>
          <p:spPr>
            <a:xfrm>
              <a:off x="2182926" y="182449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21" name="object 1521"/>
            <p:cNvSpPr/>
            <p:nvPr/>
          </p:nvSpPr>
          <p:spPr>
            <a:xfrm>
              <a:off x="2180399" y="182580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22" name="object 1522"/>
            <p:cNvSpPr/>
            <p:nvPr/>
          </p:nvSpPr>
          <p:spPr>
            <a:xfrm>
              <a:off x="2177859" y="182712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23" name="object 1523"/>
            <p:cNvSpPr/>
            <p:nvPr/>
          </p:nvSpPr>
          <p:spPr>
            <a:xfrm>
              <a:off x="2175332" y="182843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24" name="object 1524"/>
            <p:cNvSpPr/>
            <p:nvPr/>
          </p:nvSpPr>
          <p:spPr>
            <a:xfrm>
              <a:off x="2172804" y="182975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25" name="object 1525"/>
            <p:cNvSpPr/>
            <p:nvPr/>
          </p:nvSpPr>
          <p:spPr>
            <a:xfrm>
              <a:off x="2170264" y="183106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26" name="object 1526"/>
            <p:cNvSpPr/>
            <p:nvPr/>
          </p:nvSpPr>
          <p:spPr>
            <a:xfrm>
              <a:off x="2167737" y="1832368"/>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27" name="object 1527"/>
            <p:cNvSpPr/>
            <p:nvPr/>
          </p:nvSpPr>
          <p:spPr>
            <a:xfrm>
              <a:off x="2165197" y="183368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28" name="object 1528"/>
            <p:cNvSpPr/>
            <p:nvPr/>
          </p:nvSpPr>
          <p:spPr>
            <a:xfrm>
              <a:off x="2162670" y="1834997"/>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29" name="object 1529"/>
            <p:cNvSpPr/>
            <p:nvPr/>
          </p:nvSpPr>
          <p:spPr>
            <a:xfrm>
              <a:off x="2160130" y="1836305"/>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30" name="object 1530"/>
            <p:cNvSpPr/>
            <p:nvPr/>
          </p:nvSpPr>
          <p:spPr>
            <a:xfrm>
              <a:off x="2157602" y="1837626"/>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31" name="object 1531"/>
            <p:cNvSpPr/>
            <p:nvPr/>
          </p:nvSpPr>
          <p:spPr>
            <a:xfrm>
              <a:off x="2155075" y="1838934"/>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32" name="object 1532"/>
            <p:cNvSpPr/>
            <p:nvPr/>
          </p:nvSpPr>
          <p:spPr>
            <a:xfrm>
              <a:off x="2152535" y="1840242"/>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33" name="object 1533"/>
            <p:cNvSpPr/>
            <p:nvPr/>
          </p:nvSpPr>
          <p:spPr>
            <a:xfrm>
              <a:off x="2150008" y="1841563"/>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34" name="object 1534"/>
            <p:cNvSpPr/>
            <p:nvPr/>
          </p:nvSpPr>
          <p:spPr>
            <a:xfrm>
              <a:off x="2147468" y="1842871"/>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35" name="object 1535"/>
            <p:cNvSpPr/>
            <p:nvPr/>
          </p:nvSpPr>
          <p:spPr>
            <a:xfrm>
              <a:off x="2144941" y="1844179"/>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sp>
          <p:nvSpPr>
            <p:cNvPr id="1536" name="object 1536"/>
            <p:cNvSpPr/>
            <p:nvPr/>
          </p:nvSpPr>
          <p:spPr>
            <a:xfrm>
              <a:off x="2142401" y="1845500"/>
              <a:ext cx="5080" cy="0"/>
            </a:xfrm>
            <a:custGeom>
              <a:avLst/>
              <a:gdLst/>
              <a:ahLst/>
              <a:cxnLst/>
              <a:rect l="l" t="t" r="r" b="b"/>
              <a:pathLst>
                <a:path w="5080">
                  <a:moveTo>
                    <a:pt x="0" y="0"/>
                  </a:moveTo>
                  <a:lnTo>
                    <a:pt x="5054" y="0"/>
                  </a:lnTo>
                </a:path>
              </a:pathLst>
            </a:custGeom>
            <a:ln w="5054">
              <a:solidFill>
                <a:srgbClr val="000000"/>
              </a:solidFill>
            </a:ln>
          </p:spPr>
          <p:txBody>
            <a:bodyPr wrap="square" lIns="0" tIns="0" rIns="0" bIns="0" rtlCol="0"/>
            <a:lstStyle/>
            <a:p>
              <a:endParaRPr/>
            </a:p>
          </p:txBody>
        </p:sp>
      </p:grpSp>
      <p:pic>
        <p:nvPicPr>
          <p:cNvPr id="1538" name="图片 1537">
            <a:extLst>
              <a:ext uri="{FF2B5EF4-FFF2-40B4-BE49-F238E27FC236}">
                <a16:creationId xmlns:a16="http://schemas.microsoft.com/office/drawing/2014/main" id="{A73D43CB-B235-27FE-3003-E2538369A5C4}"/>
              </a:ext>
            </a:extLst>
          </p:cNvPr>
          <p:cNvPicPr>
            <a:picLocks noChangeAspect="1"/>
          </p:cNvPicPr>
          <p:nvPr/>
        </p:nvPicPr>
        <p:blipFill>
          <a:blip r:embed="rId2"/>
          <a:stretch>
            <a:fillRect/>
          </a:stretch>
        </p:blipFill>
        <p:spPr>
          <a:xfrm>
            <a:off x="1933030" y="1084170"/>
            <a:ext cx="2334135" cy="1687930"/>
          </a:xfrm>
          <a:prstGeom prst="rect">
            <a:avLst/>
          </a:prstGeom>
        </p:spPr>
      </p:pic>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latin typeface="Arial"/>
                <a:cs typeface="Arial"/>
              </a:rPr>
              <a:t>Phonology </a:t>
            </a:r>
            <a:r>
              <a:rPr sz="600" spc="-5" dirty="0">
                <a:solidFill>
                  <a:srgbClr val="606074"/>
                </a:solidFill>
                <a:latin typeface="Arial"/>
                <a:cs typeface="Arial"/>
              </a:rPr>
              <a:t>Allophones 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53060"/>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dirty="0"/>
              <a:t>音位变体现象</a:t>
            </a:r>
            <a:endParaRPr dirty="0"/>
          </a:p>
        </p:txBody>
      </p:sp>
      <p:sp>
        <p:nvSpPr>
          <p:cNvPr id="4" name="object 4"/>
          <p:cNvSpPr txBox="1"/>
          <p:nvPr/>
        </p:nvSpPr>
        <p:spPr>
          <a:xfrm>
            <a:off x="347294" y="959139"/>
            <a:ext cx="3841750" cy="1900841"/>
          </a:xfrm>
          <a:prstGeom prst="rect">
            <a:avLst/>
          </a:prstGeom>
        </p:spPr>
        <p:txBody>
          <a:bodyPr vert="horz" wrap="square" lIns="0" tIns="17145" rIns="0" bIns="0" rtlCol="0">
            <a:spAutoFit/>
          </a:bodyPr>
          <a:lstStyle/>
          <a:p>
            <a:pPr marL="12700">
              <a:lnSpc>
                <a:spcPct val="100000"/>
              </a:lnSpc>
              <a:spcBef>
                <a:spcPts val="135"/>
              </a:spcBef>
            </a:pPr>
            <a:r>
              <a:rPr lang="zh-CN" altLang="en-US" sz="1400" spc="-5" dirty="0">
                <a:latin typeface="Arial"/>
                <a:cs typeface="Arial"/>
              </a:rPr>
              <a:t>音位变体（</a:t>
            </a:r>
            <a:r>
              <a:rPr lang="en-US" altLang="zh-CN" sz="1400" spc="-5" dirty="0">
                <a:latin typeface="Arial"/>
                <a:cs typeface="Arial"/>
              </a:rPr>
              <a:t>allophone</a:t>
            </a:r>
            <a:r>
              <a:rPr lang="zh-CN" altLang="en-US" sz="1400" spc="-5" dirty="0">
                <a:latin typeface="Arial"/>
                <a:cs typeface="Arial"/>
              </a:rPr>
              <a:t>）的出现不是随机的</a:t>
            </a:r>
            <a:endParaRPr sz="1400" dirty="0">
              <a:latin typeface="Arial"/>
              <a:cs typeface="Arial"/>
            </a:endParaRPr>
          </a:p>
          <a:p>
            <a:pPr>
              <a:lnSpc>
                <a:spcPct val="100000"/>
              </a:lnSpc>
              <a:spcBef>
                <a:spcPts val="45"/>
              </a:spcBef>
            </a:pPr>
            <a:endParaRPr sz="2600" dirty="0">
              <a:latin typeface="Arial"/>
              <a:cs typeface="Arial"/>
            </a:endParaRPr>
          </a:p>
          <a:p>
            <a:pPr marL="12700" marR="5080">
              <a:lnSpc>
                <a:spcPct val="100800"/>
              </a:lnSpc>
            </a:pPr>
            <a:r>
              <a:rPr lang="zh-CN" altLang="en-US" sz="1400" spc="15" dirty="0">
                <a:latin typeface="Arial"/>
                <a:cs typeface="Arial"/>
              </a:rPr>
              <a:t>大部分时候，语境（</a:t>
            </a:r>
            <a:r>
              <a:rPr lang="en-US" altLang="zh-CN" sz="1400" spc="15" dirty="0">
                <a:latin typeface="Arial"/>
                <a:cs typeface="Arial"/>
              </a:rPr>
              <a:t>context</a:t>
            </a:r>
            <a:r>
              <a:rPr lang="zh-CN" altLang="en-US" sz="1400" spc="15" dirty="0">
                <a:latin typeface="Arial"/>
                <a:cs typeface="Arial"/>
              </a:rPr>
              <a:t>）决定了在特定情况下使用哪种音位变体</a:t>
            </a:r>
            <a:endParaRPr sz="1400" dirty="0">
              <a:latin typeface="Arial"/>
              <a:cs typeface="Arial"/>
            </a:endParaRPr>
          </a:p>
          <a:p>
            <a:pPr>
              <a:lnSpc>
                <a:spcPct val="100000"/>
              </a:lnSpc>
              <a:spcBef>
                <a:spcPts val="50"/>
              </a:spcBef>
            </a:pPr>
            <a:endParaRPr sz="2600" dirty="0">
              <a:latin typeface="Arial"/>
              <a:cs typeface="Arial"/>
            </a:endParaRPr>
          </a:p>
          <a:p>
            <a:pPr marL="12700" marR="294640">
              <a:lnSpc>
                <a:spcPct val="100800"/>
              </a:lnSpc>
            </a:pPr>
            <a:r>
              <a:rPr lang="zh-CN" altLang="en-US" sz="1400" spc="15" dirty="0">
                <a:latin typeface="Arial"/>
                <a:cs typeface="Arial"/>
              </a:rPr>
              <a:t>在何种情况下使用哪种音位变体是儿童学习语言的另一个层面</a:t>
            </a:r>
            <a:endParaRPr lang="en-US" altLang="zh-CN" sz="1400" spc="15" dirty="0">
              <a:latin typeface="Arial"/>
              <a:cs typeface="Arial"/>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latin typeface="Arial"/>
                <a:cs typeface="Arial"/>
              </a:rPr>
              <a:t>Phonology </a:t>
            </a:r>
            <a:r>
              <a:rPr sz="600" spc="-5" dirty="0">
                <a:solidFill>
                  <a:srgbClr val="606074"/>
                </a:solidFill>
                <a:latin typeface="Arial"/>
                <a:cs typeface="Arial"/>
              </a:rPr>
              <a:t>Allophones 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42401"/>
          </a:xfrm>
          <a:prstGeom prst="rect">
            <a:avLst/>
          </a:prstGeom>
          <a:solidFill>
            <a:srgbClr val="D6D6EF"/>
          </a:solidFill>
        </p:spPr>
        <p:txBody>
          <a:bodyPr vert="horz" wrap="square" lIns="0" tIns="26670" rIns="0" bIns="0" rtlCol="0">
            <a:spAutoFit/>
          </a:bodyPr>
          <a:lstStyle/>
          <a:p>
            <a:pPr algn="ctr">
              <a:lnSpc>
                <a:spcPct val="100000"/>
              </a:lnSpc>
              <a:spcBef>
                <a:spcPts val="210"/>
              </a:spcBef>
            </a:pPr>
            <a:r>
              <a:rPr lang="zh-CN" altLang="en-US" spc="5" dirty="0"/>
              <a:t>音位</a:t>
            </a:r>
            <a:r>
              <a:rPr lang="en-US" altLang="zh-CN" spc="5" dirty="0"/>
              <a:t>vs</a:t>
            </a:r>
            <a:r>
              <a:rPr lang="zh-CN" altLang="en-US" spc="5" dirty="0"/>
              <a:t>音位变体</a:t>
            </a:r>
            <a:endParaRPr spc="5" dirty="0"/>
          </a:p>
        </p:txBody>
      </p:sp>
      <p:sp>
        <p:nvSpPr>
          <p:cNvPr id="4" name="object 4"/>
          <p:cNvSpPr txBox="1"/>
          <p:nvPr/>
        </p:nvSpPr>
        <p:spPr>
          <a:xfrm>
            <a:off x="347294" y="911832"/>
            <a:ext cx="3862756" cy="2256836"/>
          </a:xfrm>
          <a:prstGeom prst="rect">
            <a:avLst/>
          </a:prstGeom>
        </p:spPr>
        <p:txBody>
          <a:bodyPr vert="horz" wrap="square" lIns="0" tIns="15240" rIns="0" bIns="0" rtlCol="0">
            <a:spAutoFit/>
          </a:bodyPr>
          <a:lstStyle/>
          <a:p>
            <a:pPr marL="12700" marR="182880">
              <a:lnSpc>
                <a:spcPct val="100800"/>
              </a:lnSpc>
              <a:spcBef>
                <a:spcPts val="120"/>
              </a:spcBef>
            </a:pPr>
            <a:r>
              <a:rPr lang="zh-CN" altLang="en-US" sz="1400" spc="10" dirty="0">
                <a:solidFill>
                  <a:srgbClr val="FF0000"/>
                </a:solidFill>
                <a:latin typeface="Arial"/>
                <a:cs typeface="Arial"/>
              </a:rPr>
              <a:t>音位</a:t>
            </a:r>
            <a:r>
              <a:rPr lang="zh-CN" altLang="en-US" sz="1400" spc="10" dirty="0">
                <a:latin typeface="Arial"/>
                <a:cs typeface="Arial"/>
              </a:rPr>
              <a:t>可以区分意义</a:t>
            </a:r>
            <a:r>
              <a:rPr lang="zh-CN" altLang="en-US" sz="1400" spc="10" dirty="0">
                <a:latin typeface="Arial"/>
                <a:cs typeface="Arial"/>
                <a:sym typeface="Wingdings" panose="05000000000000000000" pitchFamily="2" charset="2"/>
              </a:rPr>
              <a:t>（</a:t>
            </a:r>
            <a:r>
              <a:rPr lang="en-US" altLang="zh-CN" sz="1400" spc="10" dirty="0">
                <a:latin typeface="Arial"/>
                <a:cs typeface="Arial"/>
                <a:sym typeface="Wingdings" panose="05000000000000000000" pitchFamily="2" charset="2"/>
              </a:rPr>
              <a:t>distinctive</a:t>
            </a:r>
            <a:r>
              <a:rPr lang="zh-CN" altLang="en-US" sz="1400" spc="10" dirty="0">
                <a:latin typeface="Arial"/>
                <a:cs typeface="Arial"/>
                <a:sym typeface="Wingdings" panose="05000000000000000000" pitchFamily="2" charset="2"/>
              </a:rPr>
              <a:t>）：</a:t>
            </a:r>
            <a:endParaRPr lang="en-US" altLang="zh-CN" sz="1400" spc="10" dirty="0">
              <a:latin typeface="Arial"/>
              <a:cs typeface="Arial"/>
              <a:sym typeface="Wingdings" panose="05000000000000000000" pitchFamily="2" charset="2"/>
            </a:endParaRPr>
          </a:p>
          <a:p>
            <a:pPr marL="12700" marR="182880">
              <a:lnSpc>
                <a:spcPct val="100800"/>
              </a:lnSpc>
              <a:spcBef>
                <a:spcPts val="120"/>
              </a:spcBef>
            </a:pPr>
            <a:r>
              <a:rPr lang="zh-CN" altLang="en-US" sz="1400" spc="10" dirty="0">
                <a:latin typeface="Arial"/>
                <a:cs typeface="Arial"/>
              </a:rPr>
              <a:t>其分布不可预测</a:t>
            </a:r>
            <a:endParaRPr sz="1400" dirty="0">
              <a:latin typeface="Arial"/>
              <a:cs typeface="Arial"/>
            </a:endParaRPr>
          </a:p>
          <a:p>
            <a:pPr>
              <a:lnSpc>
                <a:spcPct val="100000"/>
              </a:lnSpc>
              <a:spcBef>
                <a:spcPts val="20"/>
              </a:spcBef>
            </a:pPr>
            <a:endParaRPr sz="2300" dirty="0">
              <a:latin typeface="Arial"/>
              <a:cs typeface="Arial"/>
            </a:endParaRPr>
          </a:p>
          <a:p>
            <a:pPr marL="12700" marR="182880" lvl="0" indent="0" algn="l" defTabSz="914400" rtl="0" eaLnBrk="1" fontAlgn="auto" latinLnBrk="0" hangingPunct="1">
              <a:lnSpc>
                <a:spcPct val="100800"/>
              </a:lnSpc>
              <a:spcBef>
                <a:spcPts val="120"/>
              </a:spcBef>
              <a:spcAft>
                <a:spcPts val="0"/>
              </a:spcAft>
              <a:buClrTx/>
              <a:buSzTx/>
              <a:buFontTx/>
              <a:buNone/>
              <a:tabLst/>
              <a:defRPr/>
            </a:pPr>
            <a:r>
              <a:rPr kumimoji="0" lang="zh-CN" altLang="en-US" sz="1400" b="0" i="0" u="none" strike="noStrike" kern="1200" cap="none" spc="10" normalizeH="0" baseline="0" noProof="0" dirty="0">
                <a:ln>
                  <a:noFill/>
                </a:ln>
                <a:solidFill>
                  <a:srgbClr val="FF0000"/>
                </a:solidFill>
                <a:effectLst/>
                <a:uLnTx/>
                <a:uFillTx/>
                <a:latin typeface="Arial"/>
                <a:ea typeface="宋体" panose="02010600030101010101" pitchFamily="2" charset="-122"/>
                <a:cs typeface="Arial"/>
              </a:rPr>
              <a:t>音位变体</a:t>
            </a:r>
            <a:r>
              <a:rPr kumimoji="0" lang="zh-CN" altLang="en-US" sz="1400" b="0" i="0" u="none" strike="noStrike" kern="1200" cap="none" spc="10" normalizeH="0" baseline="0" noProof="0" dirty="0">
                <a:ln>
                  <a:noFill/>
                </a:ln>
                <a:solidFill>
                  <a:prstClr val="black"/>
                </a:solidFill>
                <a:effectLst/>
                <a:uLnTx/>
                <a:uFillTx/>
                <a:latin typeface="Arial"/>
                <a:ea typeface="宋体" panose="02010600030101010101" pitchFamily="2" charset="-122"/>
                <a:cs typeface="Arial"/>
              </a:rPr>
              <a:t>不可以区分</a:t>
            </a:r>
            <a:r>
              <a:rPr kumimoji="0" lang="zh-CN" altLang="en-US" sz="1400" b="0" i="0" u="none" strike="noStrike" kern="1200" cap="none" spc="10" normalizeH="0" baseline="0" noProof="0" dirty="0">
                <a:ln>
                  <a:noFill/>
                </a:ln>
                <a:effectLst/>
                <a:uLnTx/>
                <a:uFillTx/>
                <a:latin typeface="Arial"/>
                <a:ea typeface="宋体" panose="02010600030101010101" pitchFamily="2" charset="-122"/>
                <a:cs typeface="Arial"/>
              </a:rPr>
              <a:t>意义</a:t>
            </a:r>
            <a:r>
              <a:rPr kumimoji="0" lang="zh-CN" altLang="en-US" sz="1400" b="0" i="0" u="none" strike="noStrike" kern="1200" cap="none" spc="10" normalizeH="0" baseline="0" noProof="0" dirty="0">
                <a:ln>
                  <a:noFill/>
                </a:ln>
                <a:effectLst/>
                <a:uLnTx/>
                <a:uFillTx/>
                <a:latin typeface="Arial"/>
                <a:ea typeface="宋体" panose="02010600030101010101" pitchFamily="2" charset="-122"/>
                <a:cs typeface="Arial"/>
                <a:sym typeface="Wingdings" panose="05000000000000000000" pitchFamily="2" charset="2"/>
              </a:rPr>
              <a:t>（</a:t>
            </a:r>
            <a:r>
              <a:rPr kumimoji="0" lang="en-US" altLang="zh-CN" sz="1400" b="0" i="0" u="none" strike="noStrike" kern="1200" cap="none" spc="10" normalizeH="0" baseline="0" noProof="0" dirty="0">
                <a:ln>
                  <a:noFill/>
                </a:ln>
                <a:effectLst/>
                <a:uLnTx/>
                <a:uFillTx/>
                <a:latin typeface="Arial"/>
                <a:ea typeface="宋体" panose="02010600030101010101" pitchFamily="2" charset="-122"/>
                <a:cs typeface="Arial"/>
                <a:sym typeface="Wingdings" panose="05000000000000000000" pitchFamily="2" charset="2"/>
              </a:rPr>
              <a:t>not distinctive</a:t>
            </a:r>
            <a:r>
              <a:rPr kumimoji="0" lang="zh-CN" altLang="en-US" sz="1400" b="0" i="0" u="none" strike="noStrike" kern="1200" cap="none" spc="10" normalizeH="0" baseline="0" noProof="0" dirty="0">
                <a:ln>
                  <a:noFill/>
                </a:ln>
                <a:effectLst/>
                <a:uLnTx/>
                <a:uFillTx/>
                <a:latin typeface="Arial"/>
                <a:ea typeface="宋体" panose="02010600030101010101" pitchFamily="2" charset="-122"/>
                <a:cs typeface="Arial"/>
                <a:sym typeface="Wingdings" panose="05000000000000000000" pitchFamily="2" charset="2"/>
              </a:rPr>
              <a:t>）</a:t>
            </a:r>
            <a:r>
              <a:rPr kumimoji="0" lang="zh-CN" altLang="en-US" sz="1400" b="0" i="0" u="none" strike="noStrike" kern="1200" cap="none" spc="10" normalizeH="0" baseline="0" noProof="0" dirty="0">
                <a:ln>
                  <a:noFill/>
                </a:ln>
                <a:solidFill>
                  <a:prstClr val="black"/>
                </a:solidFill>
                <a:effectLst/>
                <a:uLnTx/>
                <a:uFillTx/>
                <a:latin typeface="Arial"/>
                <a:ea typeface="宋体" panose="02010600030101010101" pitchFamily="2" charset="-122"/>
                <a:cs typeface="Arial"/>
                <a:sym typeface="Wingdings" panose="05000000000000000000" pitchFamily="2" charset="2"/>
              </a:rPr>
              <a:t>：</a:t>
            </a:r>
            <a:r>
              <a:rPr kumimoji="0" lang="zh-CN" altLang="en-US" sz="1400" b="0" i="0" u="none" strike="noStrike" kern="1200" cap="none" spc="10" normalizeH="0" baseline="0" noProof="0" dirty="0">
                <a:ln>
                  <a:noFill/>
                </a:ln>
                <a:solidFill>
                  <a:prstClr val="black"/>
                </a:solidFill>
                <a:effectLst/>
                <a:uLnTx/>
                <a:uFillTx/>
                <a:latin typeface="Arial"/>
                <a:ea typeface="宋体" panose="02010600030101010101" pitchFamily="2" charset="-122"/>
                <a:cs typeface="Arial"/>
              </a:rPr>
              <a:t>其分布（大多数时候）可以预测</a:t>
            </a:r>
            <a:endParaRPr kumimoji="0" lang="zh-CN" altLang="en-US" sz="1400" b="0" i="0" u="none" strike="noStrike" kern="1200" cap="none" spc="0" normalizeH="0" baseline="0" noProof="0" dirty="0">
              <a:ln>
                <a:noFill/>
              </a:ln>
              <a:solidFill>
                <a:prstClr val="black"/>
              </a:solidFill>
              <a:effectLst/>
              <a:uLnTx/>
              <a:uFillTx/>
              <a:latin typeface="Arial"/>
              <a:ea typeface="+mn-ea"/>
              <a:cs typeface="Arial"/>
            </a:endParaRPr>
          </a:p>
          <a:p>
            <a:pPr>
              <a:lnSpc>
                <a:spcPct val="100000"/>
              </a:lnSpc>
              <a:spcBef>
                <a:spcPts val="20"/>
              </a:spcBef>
            </a:pPr>
            <a:endParaRPr sz="2300" dirty="0">
              <a:latin typeface="Arial"/>
              <a:cs typeface="Arial"/>
            </a:endParaRPr>
          </a:p>
          <a:p>
            <a:pPr marL="12700" marR="5080">
              <a:lnSpc>
                <a:spcPct val="100800"/>
              </a:lnSpc>
            </a:pPr>
            <a:r>
              <a:rPr lang="zh-CN" altLang="en-US" sz="1400" spc="15" dirty="0">
                <a:latin typeface="Arial"/>
                <a:cs typeface="Arial"/>
              </a:rPr>
              <a:t>两者的区别在于</a:t>
            </a:r>
            <a:r>
              <a:rPr lang="zh-CN" altLang="en-US" sz="1400" spc="15" dirty="0">
                <a:solidFill>
                  <a:srgbClr val="FF0000"/>
                </a:solidFill>
                <a:latin typeface="Arial"/>
                <a:cs typeface="Arial"/>
              </a:rPr>
              <a:t>对立</a:t>
            </a:r>
            <a:r>
              <a:rPr lang="zh-CN" altLang="en-US" sz="1400" spc="15" dirty="0">
                <a:latin typeface="Arial"/>
                <a:cs typeface="Arial"/>
              </a:rPr>
              <a:t>分布（</a:t>
            </a:r>
            <a:r>
              <a:rPr lang="en-US" altLang="zh-CN" sz="1400" spc="15" dirty="0">
                <a:solidFill>
                  <a:srgbClr val="FF0000"/>
                </a:solidFill>
                <a:latin typeface="Arial"/>
                <a:cs typeface="Arial"/>
              </a:rPr>
              <a:t>contrastive</a:t>
            </a:r>
            <a:r>
              <a:rPr lang="en-US" altLang="zh-CN" sz="1400" spc="15" dirty="0">
                <a:latin typeface="Arial"/>
                <a:cs typeface="Arial"/>
              </a:rPr>
              <a:t> distribution</a:t>
            </a:r>
            <a:r>
              <a:rPr lang="zh-CN" altLang="en-US" sz="1400" spc="15" dirty="0">
                <a:latin typeface="Arial"/>
                <a:cs typeface="Arial"/>
              </a:rPr>
              <a:t>）与</a:t>
            </a:r>
            <a:r>
              <a:rPr lang="zh-CN" altLang="en-US" sz="1400" spc="15" dirty="0">
                <a:solidFill>
                  <a:srgbClr val="FF0000"/>
                </a:solidFill>
                <a:latin typeface="Arial"/>
                <a:cs typeface="Arial"/>
              </a:rPr>
              <a:t>互补</a:t>
            </a:r>
            <a:r>
              <a:rPr lang="zh-CN" altLang="en-US" sz="1400" spc="15" dirty="0">
                <a:latin typeface="Arial"/>
                <a:cs typeface="Arial"/>
              </a:rPr>
              <a:t>分布（</a:t>
            </a:r>
            <a:r>
              <a:rPr lang="en-US" altLang="zh-CN" sz="1400" spc="15" dirty="0">
                <a:solidFill>
                  <a:srgbClr val="FF0000"/>
                </a:solidFill>
                <a:latin typeface="Arial"/>
                <a:cs typeface="Arial"/>
              </a:rPr>
              <a:t>complementary</a:t>
            </a:r>
            <a:r>
              <a:rPr lang="en-US" altLang="zh-CN" sz="1400" spc="15" dirty="0">
                <a:latin typeface="Arial"/>
                <a:cs typeface="Arial"/>
              </a:rPr>
              <a:t> distribution</a:t>
            </a:r>
            <a:r>
              <a:rPr lang="zh-CN" altLang="en-US" sz="1400" spc="15" dirty="0">
                <a:latin typeface="Arial"/>
                <a:cs typeface="Arial"/>
              </a:rPr>
              <a:t>）</a:t>
            </a:r>
            <a:endParaRPr lang="en-US" altLang="zh-CN" sz="1400" spc="15" dirty="0">
              <a:latin typeface="Arial"/>
              <a:cs typeface="Arial"/>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154940"/>
          </a:xfrm>
          <a:prstGeom prst="rect">
            <a:avLst/>
          </a:prstGeom>
          <a:solidFill>
            <a:srgbClr val="C1C1E8"/>
          </a:solidFill>
        </p:spPr>
        <p:txBody>
          <a:bodyPr vert="horz" wrap="square" lIns="0" tIns="23495" rIns="0" bIns="0" rtlCol="0">
            <a:spAutoFit/>
          </a:bodyPr>
          <a:lstStyle/>
          <a:p>
            <a:pPr marL="107950">
              <a:lnSpc>
                <a:spcPct val="100000"/>
              </a:lnSpc>
              <a:spcBef>
                <a:spcPts val="185"/>
              </a:spcBef>
            </a:pPr>
            <a:r>
              <a:rPr sz="600" spc="-5" dirty="0">
                <a:latin typeface="Arial"/>
                <a:cs typeface="Arial"/>
              </a:rPr>
              <a:t>Phonology </a:t>
            </a:r>
            <a:r>
              <a:rPr sz="600" spc="-5" dirty="0">
                <a:solidFill>
                  <a:srgbClr val="606074"/>
                </a:solidFill>
                <a:latin typeface="Arial"/>
                <a:cs typeface="Arial"/>
              </a:rPr>
              <a:t>Allophones Natural Classes Phonological Analysis Steps Solving Phonological Problems Phonotactics</a:t>
            </a:r>
            <a:r>
              <a:rPr sz="600" spc="30" dirty="0">
                <a:solidFill>
                  <a:srgbClr val="606074"/>
                </a:solidFill>
                <a:latin typeface="Arial"/>
                <a:cs typeface="Arial"/>
              </a:rPr>
              <a:t> </a:t>
            </a:r>
            <a:r>
              <a:rPr sz="600" spc="-5" dirty="0">
                <a:solidFill>
                  <a:srgbClr val="606074"/>
                </a:solidFill>
                <a:latin typeface="Arial"/>
                <a:cs typeface="Arial"/>
              </a:rPr>
              <a:t>Cross-ling</a:t>
            </a:r>
            <a:endParaRPr sz="600">
              <a:latin typeface="Arial"/>
              <a:cs typeface="Arial"/>
            </a:endParaRPr>
          </a:p>
        </p:txBody>
      </p:sp>
      <p:sp>
        <p:nvSpPr>
          <p:cNvPr id="3" name="object 3"/>
          <p:cNvSpPr txBox="1">
            <a:spLocks noGrp="1"/>
          </p:cNvSpPr>
          <p:nvPr>
            <p:ph type="title"/>
          </p:nvPr>
        </p:nvSpPr>
        <p:spPr>
          <a:xfrm>
            <a:off x="0" y="154825"/>
            <a:ext cx="4608195" cy="342401"/>
          </a:xfrm>
          <a:prstGeom prst="rect">
            <a:avLst/>
          </a:prstGeom>
          <a:solidFill>
            <a:srgbClr val="D6D6EF"/>
          </a:solidFill>
        </p:spPr>
        <p:txBody>
          <a:bodyPr vert="horz" wrap="square" lIns="0" tIns="26670" rIns="0" bIns="0" rtlCol="0">
            <a:spAutoFit/>
          </a:bodyPr>
          <a:lstStyle/>
          <a:p>
            <a:pPr marL="112395" algn="ctr">
              <a:lnSpc>
                <a:spcPct val="100000"/>
              </a:lnSpc>
              <a:spcBef>
                <a:spcPts val="210"/>
              </a:spcBef>
            </a:pPr>
            <a:r>
              <a:rPr lang="zh-CN" altLang="en-US" dirty="0"/>
              <a:t>对立分布与最小对立对</a:t>
            </a:r>
            <a:endParaRPr spc="-15" dirty="0"/>
          </a:p>
        </p:txBody>
      </p:sp>
      <p:sp>
        <p:nvSpPr>
          <p:cNvPr id="4" name="object 4"/>
          <p:cNvSpPr txBox="1"/>
          <p:nvPr/>
        </p:nvSpPr>
        <p:spPr>
          <a:xfrm>
            <a:off x="347294" y="744141"/>
            <a:ext cx="4260901" cy="2324804"/>
          </a:xfrm>
          <a:prstGeom prst="rect">
            <a:avLst/>
          </a:prstGeom>
        </p:spPr>
        <p:txBody>
          <a:bodyPr vert="horz" wrap="square" lIns="0" tIns="17145" rIns="0" bIns="0" rtlCol="0">
            <a:spAutoFit/>
          </a:bodyPr>
          <a:lstStyle/>
          <a:p>
            <a:pPr marL="12700">
              <a:lnSpc>
                <a:spcPct val="100000"/>
              </a:lnSpc>
              <a:spcBef>
                <a:spcPts val="135"/>
              </a:spcBef>
            </a:pPr>
            <a:r>
              <a:rPr lang="zh-CN" altLang="en-US" sz="1400" spc="5" dirty="0">
                <a:latin typeface="Arial"/>
                <a:cs typeface="Arial"/>
              </a:rPr>
              <a:t>在英语中，</a:t>
            </a:r>
            <a:r>
              <a:rPr sz="1400" spc="5" dirty="0">
                <a:latin typeface="Arial"/>
                <a:cs typeface="Arial"/>
              </a:rPr>
              <a:t>/t/</a:t>
            </a:r>
            <a:r>
              <a:rPr lang="zh-CN" altLang="en-US" sz="1400" spc="5" dirty="0">
                <a:latin typeface="Arial"/>
                <a:cs typeface="Arial"/>
              </a:rPr>
              <a:t>和</a:t>
            </a:r>
            <a:r>
              <a:rPr sz="1400" spc="10" dirty="0">
                <a:latin typeface="Arial"/>
                <a:cs typeface="Arial"/>
              </a:rPr>
              <a:t>/d/</a:t>
            </a:r>
            <a:r>
              <a:rPr lang="zh-CN" altLang="en-US" sz="1400" spc="10" dirty="0">
                <a:latin typeface="Arial"/>
                <a:cs typeface="Arial"/>
              </a:rPr>
              <a:t>对立</a:t>
            </a:r>
            <a:endParaRPr sz="1400" dirty="0">
              <a:latin typeface="Arial"/>
              <a:cs typeface="Arial"/>
            </a:endParaRPr>
          </a:p>
          <a:p>
            <a:pPr marL="12700" marR="5080">
              <a:lnSpc>
                <a:spcPct val="100800"/>
              </a:lnSpc>
              <a:spcBef>
                <a:spcPts val="1285"/>
              </a:spcBef>
            </a:pPr>
            <a:endParaRPr lang="en-US" sz="1400" spc="10" dirty="0">
              <a:latin typeface="Arial"/>
              <a:cs typeface="Arial"/>
            </a:endParaRPr>
          </a:p>
          <a:p>
            <a:pPr marL="12700" marR="5080">
              <a:lnSpc>
                <a:spcPct val="100800"/>
              </a:lnSpc>
              <a:spcBef>
                <a:spcPts val="1285"/>
              </a:spcBef>
            </a:pPr>
            <a:endParaRPr lang="en-US" sz="1400" spc="10" dirty="0">
              <a:latin typeface="Arial"/>
              <a:cs typeface="Arial"/>
            </a:endParaRPr>
          </a:p>
          <a:p>
            <a:pPr marL="12700" marR="5080">
              <a:lnSpc>
                <a:spcPct val="100800"/>
              </a:lnSpc>
              <a:spcBef>
                <a:spcPts val="1285"/>
              </a:spcBef>
            </a:pPr>
            <a:r>
              <a:rPr lang="zh-CN" altLang="en-US" sz="1400" spc="10" dirty="0">
                <a:latin typeface="Arial"/>
                <a:cs typeface="Arial"/>
              </a:rPr>
              <a:t>在这两个词中，有且仅有一个音不同，而这两个词的意义不同</a:t>
            </a:r>
            <a:endParaRPr lang="en-US" sz="1400" dirty="0">
              <a:latin typeface="Arial"/>
              <a:cs typeface="Arial"/>
            </a:endParaRPr>
          </a:p>
          <a:p>
            <a:pPr marL="12700" marR="518795">
              <a:lnSpc>
                <a:spcPct val="180900"/>
              </a:lnSpc>
            </a:pPr>
            <a:r>
              <a:rPr lang="zh-CN" altLang="en-US" sz="1400" spc="15" dirty="0">
                <a:latin typeface="Arial"/>
                <a:cs typeface="Arial"/>
              </a:rPr>
              <a:t>这两个词构成了一个</a:t>
            </a:r>
            <a:r>
              <a:rPr lang="zh-CN" altLang="en-US" sz="1400" spc="15" dirty="0">
                <a:solidFill>
                  <a:srgbClr val="FF0000"/>
                </a:solidFill>
                <a:latin typeface="Arial"/>
                <a:cs typeface="Arial"/>
              </a:rPr>
              <a:t>最小对立对</a:t>
            </a:r>
            <a:r>
              <a:rPr lang="zh-CN" altLang="en-US" sz="1400" spc="15" dirty="0">
                <a:latin typeface="Arial"/>
                <a:cs typeface="Arial"/>
              </a:rPr>
              <a:t>（</a:t>
            </a:r>
            <a:r>
              <a:rPr lang="en-US" altLang="zh-CN" sz="1400" spc="15" dirty="0">
                <a:solidFill>
                  <a:srgbClr val="FF0000"/>
                </a:solidFill>
                <a:latin typeface="Arial"/>
                <a:cs typeface="Arial"/>
              </a:rPr>
              <a:t>minimal pair</a:t>
            </a:r>
            <a:r>
              <a:rPr lang="zh-CN" altLang="en-US" sz="1400" spc="15" dirty="0">
                <a:latin typeface="Arial"/>
                <a:cs typeface="Arial"/>
              </a:rPr>
              <a:t>）</a:t>
            </a:r>
            <a:endParaRPr lang="en-US" altLang="zh-CN" sz="1400" spc="15" dirty="0">
              <a:latin typeface="Arial"/>
              <a:cs typeface="Arial"/>
            </a:endParaRPr>
          </a:p>
          <a:p>
            <a:pPr marL="12700" marR="518795">
              <a:lnSpc>
                <a:spcPct val="180900"/>
              </a:lnSpc>
            </a:pPr>
            <a:r>
              <a:rPr lang="zh-CN" altLang="en-US" sz="1400" spc="15" dirty="0">
                <a:latin typeface="Arial"/>
                <a:cs typeface="Arial"/>
              </a:rPr>
              <a:t>在英语中，这两个词是不同的</a:t>
            </a:r>
            <a:r>
              <a:rPr lang="zh-CN" altLang="en-US" sz="1400" spc="15" dirty="0">
                <a:solidFill>
                  <a:srgbClr val="FF0000"/>
                </a:solidFill>
                <a:latin typeface="Arial"/>
                <a:cs typeface="Arial"/>
              </a:rPr>
              <a:t>音位</a:t>
            </a:r>
            <a:r>
              <a:rPr lang="zh-CN" altLang="en-US" sz="1400" spc="15" dirty="0">
                <a:latin typeface="Arial"/>
                <a:cs typeface="Arial"/>
              </a:rPr>
              <a:t>（</a:t>
            </a:r>
            <a:r>
              <a:rPr lang="en-US" altLang="zh-CN" sz="1400" spc="15" dirty="0">
                <a:solidFill>
                  <a:srgbClr val="FF0000"/>
                </a:solidFill>
                <a:latin typeface="Arial"/>
                <a:cs typeface="Arial"/>
              </a:rPr>
              <a:t>phoneme</a:t>
            </a:r>
            <a:r>
              <a:rPr lang="zh-CN" altLang="en-US" sz="1400" spc="15" dirty="0">
                <a:latin typeface="Arial"/>
                <a:cs typeface="Arial"/>
              </a:rPr>
              <a:t>）</a:t>
            </a:r>
            <a:endParaRPr sz="1400" dirty="0">
              <a:latin typeface="Arial"/>
              <a:cs typeface="Arial"/>
            </a:endParaRPr>
          </a:p>
        </p:txBody>
      </p:sp>
      <p:pic>
        <p:nvPicPr>
          <p:cNvPr id="6" name="图片 5">
            <a:extLst>
              <a:ext uri="{FF2B5EF4-FFF2-40B4-BE49-F238E27FC236}">
                <a16:creationId xmlns:a16="http://schemas.microsoft.com/office/drawing/2014/main" id="{E74D47F6-DD19-F720-695E-1AE11D6AB328}"/>
              </a:ext>
            </a:extLst>
          </p:cNvPr>
          <p:cNvPicPr>
            <a:picLocks noChangeAspect="1"/>
          </p:cNvPicPr>
          <p:nvPr/>
        </p:nvPicPr>
        <p:blipFill>
          <a:blip r:embed="rId2"/>
          <a:stretch>
            <a:fillRect/>
          </a:stretch>
        </p:blipFill>
        <p:spPr>
          <a:xfrm>
            <a:off x="347294" y="1215579"/>
            <a:ext cx="1577450" cy="514796"/>
          </a:xfrm>
          <a:prstGeom prst="rect">
            <a:avLst/>
          </a:prstGeom>
        </p:spPr>
      </p:pic>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1017</TotalTime>
  <Words>3770</Words>
  <Application>Microsoft Office PowerPoint</Application>
  <PresentationFormat>自定义</PresentationFormat>
  <Paragraphs>562</Paragraphs>
  <Slides>59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59</vt:i4>
      </vt:variant>
    </vt:vector>
  </HeadingPairs>
  <TitlesOfParts>
    <vt:vector size="71" baseType="lpstr">
      <vt:lpstr>Charis SIL</vt:lpstr>
      <vt:lpstr>PMingLiU</vt:lpstr>
      <vt:lpstr>宋体</vt:lpstr>
      <vt:lpstr>宋体</vt:lpstr>
      <vt:lpstr>Microsoft YaHei</vt:lpstr>
      <vt:lpstr>Arial</vt:lpstr>
      <vt:lpstr>Calibri</vt:lpstr>
      <vt:lpstr>Consolas</vt:lpstr>
      <vt:lpstr>Impact</vt:lpstr>
      <vt:lpstr>Times New Roman</vt:lpstr>
      <vt:lpstr>Wingdings</vt:lpstr>
      <vt:lpstr>Office Theme</vt:lpstr>
      <vt:lpstr>音系学</vt:lpstr>
      <vt:lpstr>回顾</vt:lpstr>
      <vt:lpstr>今天的学习目标</vt:lpstr>
      <vt:lpstr>今天的学习目标</vt:lpstr>
      <vt:lpstr>音系学</vt:lpstr>
      <vt:lpstr>英语中/t/的几种发音</vt:lpstr>
      <vt:lpstr>音位变体现象</vt:lpstr>
      <vt:lpstr>音位vs音位变体</vt:lpstr>
      <vt:lpstr>对立分布与最小对立对</vt:lpstr>
      <vt:lpstr>回到/t/的发音</vt:lpstr>
      <vt:lpstr>“超人”就处于互补分布之中！</vt:lpstr>
      <vt:lpstr>/t/的其他发音</vt:lpstr>
      <vt:lpstr>音系学</vt:lpstr>
      <vt:lpstr>当两个语音处于……</vt:lpstr>
      <vt:lpstr>表征音位与音位变体</vt:lpstr>
      <vt:lpstr>    发音位置同化</vt:lpstr>
      <vt:lpstr>有什么变化？</vt:lpstr>
      <vt:lpstr>音位规则形式</vt:lpstr>
      <vt:lpstr>不只是鼻音有变化……</vt:lpstr>
      <vt:lpstr>辨识共同之处</vt:lpstr>
      <vt:lpstr>自然类与甄别性特征（Distinctive Features）</vt:lpstr>
      <vt:lpstr>自然类</vt:lpstr>
      <vt:lpstr>       优化规则</vt:lpstr>
      <vt:lpstr>优化规则：基于特征</vt:lpstr>
      <vt:lpstr>优化规则： α标写法（α-notations）</vt:lpstr>
      <vt:lpstr>小结：英语的一些音位过程（Phonological Processes）</vt:lpstr>
      <vt:lpstr>                       音位分析的一般步骤</vt:lpstr>
      <vt:lpstr>        音位总表</vt:lpstr>
      <vt:lpstr>方法论</vt:lpstr>
      <vt:lpstr>  与最小对立对测试相关的事项</vt:lpstr>
      <vt:lpstr> 与最小对立对测试相关的事项</vt:lpstr>
      <vt:lpstr>近似最小对立对</vt:lpstr>
      <vt:lpstr>小测：东部伊努克图特语</vt:lpstr>
      <vt:lpstr>小测：东部伊努克图特语</vt:lpstr>
      <vt:lpstr>                    音位分析的一般步骤</vt:lpstr>
      <vt:lpstr>       音系学问题的解决思路</vt:lpstr>
      <vt:lpstr>韩语示例：第一步</vt:lpstr>
      <vt:lpstr>PowerPoint 演示文稿</vt:lpstr>
      <vt:lpstr>韩语示例：第三步</vt:lpstr>
      <vt:lpstr>韩语示例：第四步</vt:lpstr>
      <vt:lpstr>PowerPoint 演示文稿</vt:lpstr>
      <vt:lpstr>偶然的互补分布</vt:lpstr>
      <vt:lpstr>        受语音学驱动的音系学</vt:lpstr>
      <vt:lpstr>        受语音学驱动的音系学</vt:lpstr>
      <vt:lpstr>音位配列学（Phonotactics）</vt:lpstr>
      <vt:lpstr>柏柏尔语的音位配列学</vt:lpstr>
      <vt:lpstr>跨语言的音位差异</vt:lpstr>
      <vt:lpstr>                音位因语言而异</vt:lpstr>
      <vt:lpstr>   德语、法语、英语和西班牙语</vt:lpstr>
      <vt:lpstr>西班牙语擦音化（Spirantization）</vt:lpstr>
      <vt:lpstr>英语和西班牙语中的对立</vt:lpstr>
      <vt:lpstr>音位元音长度</vt:lpstr>
      <vt:lpstr>                音位规则的差异与运用</vt:lpstr>
      <vt:lpstr>             目前学到的几类音位过程</vt:lpstr>
      <vt:lpstr>查莫罗语（ Chamorro）</vt:lpstr>
      <vt:lpstr>查莫罗语</vt:lpstr>
      <vt:lpstr>元音和谐（Vowel Harmony）</vt:lpstr>
      <vt:lpstr>加拿大法语</vt:lpstr>
      <vt:lpstr>加拿大法语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音系学</dc:title>
  <dc:creator>张涵之</dc:creator>
  <cp:lastModifiedBy>张涵之</cp:lastModifiedBy>
  <cp:revision>23</cp:revision>
  <dcterms:created xsi:type="dcterms:W3CDTF">2022-09-27T15:25:14Z</dcterms:created>
  <dcterms:modified xsi:type="dcterms:W3CDTF">2022-09-30T03:59:58Z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Xpdf - https://xpdf.net</vt:lpwstr>
  </property>
</Properties>
</file>