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42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B772B-9BD8-498A-AD4F-4143AD3D2B82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5E5E-5258-4509-A0E7-4740F47381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593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B772B-9BD8-498A-AD4F-4143AD3D2B82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5E5E-5258-4509-A0E7-4740F47381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475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B772B-9BD8-498A-AD4F-4143AD3D2B82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5E5E-5258-4509-A0E7-4740F47381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917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B772B-9BD8-498A-AD4F-4143AD3D2B82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5E5E-5258-4509-A0E7-4740F47381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5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B772B-9BD8-498A-AD4F-4143AD3D2B82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5E5E-5258-4509-A0E7-4740F47381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373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B772B-9BD8-498A-AD4F-4143AD3D2B82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5E5E-5258-4509-A0E7-4740F47381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741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B772B-9BD8-498A-AD4F-4143AD3D2B82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5E5E-5258-4509-A0E7-4740F47381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761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B772B-9BD8-498A-AD4F-4143AD3D2B82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5E5E-5258-4509-A0E7-4740F47381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285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B772B-9BD8-498A-AD4F-4143AD3D2B82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5E5E-5258-4509-A0E7-4740F47381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281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B772B-9BD8-498A-AD4F-4143AD3D2B82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5E5E-5258-4509-A0E7-4740F47381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230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B772B-9BD8-498A-AD4F-4143AD3D2B82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5E5E-5258-4509-A0E7-4740F47381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932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B772B-9BD8-498A-AD4F-4143AD3D2B82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F5E5E-5258-4509-A0E7-4740F47381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562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19938"/>
          </a:xfrm>
        </p:spPr>
        <p:txBody>
          <a:bodyPr/>
          <a:lstStyle/>
          <a:p>
            <a:r>
              <a:rPr lang="zh-CN" altLang="en-US" dirty="0" smtClean="0"/>
              <a:t>期中考试成绩统计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065" y="3112093"/>
            <a:ext cx="4053816" cy="158603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5399" y="2935758"/>
            <a:ext cx="3408480" cy="198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911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150" y="1279973"/>
            <a:ext cx="6675699" cy="429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84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349" y="1136705"/>
            <a:ext cx="6145301" cy="458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57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</Words>
  <Application>Microsoft Office PowerPoint</Application>
  <PresentationFormat>宽屏</PresentationFormat>
  <Paragraphs>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期中考试成绩统计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期中考试成绩统计</dc:title>
  <dc:creator>dell</dc:creator>
  <cp:lastModifiedBy>dell</cp:lastModifiedBy>
  <cp:revision>2</cp:revision>
  <dcterms:created xsi:type="dcterms:W3CDTF">2019-11-26T03:19:34Z</dcterms:created>
  <dcterms:modified xsi:type="dcterms:W3CDTF">2019-11-26T03:33:10Z</dcterms:modified>
</cp:coreProperties>
</file>