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3"/>
  </p:notesMasterIdLst>
  <p:sldIdLst>
    <p:sldId id="256" r:id="rId2"/>
    <p:sldId id="351" r:id="rId3"/>
    <p:sldId id="403" r:id="rId4"/>
    <p:sldId id="324" r:id="rId5"/>
    <p:sldId id="404" r:id="rId6"/>
    <p:sldId id="424" r:id="rId7"/>
    <p:sldId id="427" r:id="rId8"/>
    <p:sldId id="428" r:id="rId9"/>
    <p:sldId id="429" r:id="rId10"/>
    <p:sldId id="425" r:id="rId11"/>
    <p:sldId id="405" r:id="rId12"/>
    <p:sldId id="406" r:id="rId13"/>
    <p:sldId id="423" r:id="rId14"/>
    <p:sldId id="407" r:id="rId15"/>
    <p:sldId id="408" r:id="rId16"/>
    <p:sldId id="420" r:id="rId17"/>
    <p:sldId id="421" r:id="rId18"/>
    <p:sldId id="409" r:id="rId19"/>
    <p:sldId id="410" r:id="rId20"/>
    <p:sldId id="411" r:id="rId21"/>
    <p:sldId id="412" r:id="rId22"/>
    <p:sldId id="413" r:id="rId23"/>
    <p:sldId id="414" r:id="rId24"/>
    <p:sldId id="415" r:id="rId25"/>
    <p:sldId id="416" r:id="rId26"/>
    <p:sldId id="418" r:id="rId27"/>
    <p:sldId id="419" r:id="rId28"/>
    <p:sldId id="422" r:id="rId29"/>
    <p:sldId id="426" r:id="rId30"/>
    <p:sldId id="329" r:id="rId31"/>
    <p:sldId id="27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 id="351"/>
            <p14:sldId id="403"/>
            <p14:sldId id="324"/>
            <p14:sldId id="404"/>
            <p14:sldId id="424"/>
            <p14:sldId id="427"/>
            <p14:sldId id="428"/>
            <p14:sldId id="429"/>
            <p14:sldId id="425"/>
            <p14:sldId id="405"/>
            <p14:sldId id="406"/>
            <p14:sldId id="423"/>
            <p14:sldId id="407"/>
            <p14:sldId id="408"/>
            <p14:sldId id="420"/>
            <p14:sldId id="421"/>
            <p14:sldId id="409"/>
            <p14:sldId id="410"/>
            <p14:sldId id="411"/>
            <p14:sldId id="412"/>
            <p14:sldId id="413"/>
            <p14:sldId id="414"/>
            <p14:sldId id="415"/>
            <p14:sldId id="416"/>
            <p14:sldId id="418"/>
            <p14:sldId id="419"/>
            <p14:sldId id="422"/>
            <p14:sldId id="426"/>
            <p14:sldId id="329"/>
            <p14:sldId id="27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D5A2"/>
    <a:srgbClr val="D24726"/>
    <a:srgbClr val="DD462F"/>
    <a:srgbClr val="D2B4A6"/>
    <a:srgbClr val="734F29"/>
    <a:srgbClr val="AEB785"/>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41" autoAdjust="0"/>
    <p:restoredTop sz="90679" autoAdjust="0"/>
  </p:normalViewPr>
  <p:slideViewPr>
    <p:cSldViewPr snapToGrid="0">
      <p:cViewPr varScale="1">
        <p:scale>
          <a:sx n="118" d="100"/>
          <a:sy n="118" d="100"/>
        </p:scale>
        <p:origin x="800" y="20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EC13577B-6902-467D-A26C-08A0DD5E4E03}" type="datetimeFigureOut">
              <a:rPr lang="zh-CN" altLang="en-US"/>
              <a:pPr/>
              <a:t>2020/4/1</a:t>
            </a:fld>
            <a:endParaRPr lang="zh-CN"/>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DF61EA0F-A667-4B49-8422-0062BC55E249}" type="slidenum">
              <a:rPr/>
              <a:pPr/>
              <a:t>‹#›</a:t>
            </a:fld>
            <a:endParaRPr lang="zh-CN"/>
          </a:p>
        </p:txBody>
      </p:sp>
    </p:spTree>
    <p:extLst>
      <p:ext uri="{BB962C8B-B14F-4D97-AF65-F5344CB8AC3E}">
        <p14:creationId xmlns:p14="http://schemas.microsoft.com/office/powerpoint/2010/main" val="2043029868"/>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pPr/>
              <a:t>1</a:t>
            </a:fld>
            <a:endParaRPr lang="zh-CN"/>
          </a:p>
        </p:txBody>
      </p:sp>
    </p:spTree>
    <p:extLst>
      <p:ext uri="{BB962C8B-B14F-4D97-AF65-F5344CB8AC3E}">
        <p14:creationId xmlns:p14="http://schemas.microsoft.com/office/powerpoint/2010/main" val="1086959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2</a:t>
            </a:fld>
            <a:endParaRPr lang="zh-CN" altLang="en-US"/>
          </a:p>
        </p:txBody>
      </p:sp>
    </p:spTree>
    <p:extLst>
      <p:ext uri="{BB962C8B-B14F-4D97-AF65-F5344CB8AC3E}">
        <p14:creationId xmlns:p14="http://schemas.microsoft.com/office/powerpoint/2010/main" val="2376815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61EA0F-A667-4B49-8422-0062BC55E249}" type="slidenum">
              <a:rPr lang="en-US" altLang="zh-CN" smtClean="0"/>
              <a:pPr/>
              <a:t>3</a:t>
            </a:fld>
            <a:endParaRPr lang="zh-CN" altLang="en-US"/>
          </a:p>
        </p:txBody>
      </p:sp>
    </p:spTree>
    <p:extLst>
      <p:ext uri="{BB962C8B-B14F-4D97-AF65-F5344CB8AC3E}">
        <p14:creationId xmlns:p14="http://schemas.microsoft.com/office/powerpoint/2010/main" val="1345737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0" y="0"/>
            <a:ext cx="9144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628650" y="2061006"/>
            <a:ext cx="7886700" cy="2387600"/>
          </a:xfrm>
        </p:spPr>
        <p:txBody>
          <a:bodyPr anchor="b">
            <a:normAutofit/>
          </a:bodyPr>
          <a:lstStyle>
            <a:lvl1pPr algn="l" latinLnBrk="0">
              <a:defRPr lang="zh-CN" sz="4050">
                <a:solidFill>
                  <a:schemeClr val="bg1"/>
                </a:solidFill>
              </a:defRPr>
            </a:lvl1pPr>
          </a:lstStyle>
          <a:p>
            <a:r>
              <a:rPr lang="zh-CN" altLang="en-US"/>
              <a:t>单击此处编辑母版标题样式</a:t>
            </a:r>
            <a:endParaRPr lang="zh-CN"/>
          </a:p>
        </p:txBody>
      </p:sp>
      <p:sp>
        <p:nvSpPr>
          <p:cNvPr id="3" name="副标题 2"/>
          <p:cNvSpPr>
            <a:spLocks noGrp="1"/>
          </p:cNvSpPr>
          <p:nvPr>
            <p:ph type="subTitle" idx="1"/>
          </p:nvPr>
        </p:nvSpPr>
        <p:spPr>
          <a:xfrm>
            <a:off x="628653" y="5110612"/>
            <a:ext cx="5029199" cy="1137793"/>
          </a:xfrm>
        </p:spPr>
        <p:txBody>
          <a:bodyPr>
            <a:normAutofit/>
          </a:bodyPr>
          <a:lstStyle>
            <a:lvl1pPr marL="0" indent="0" algn="l" latinLnBrk="0">
              <a:lnSpc>
                <a:spcPct val="150000"/>
              </a:lnSpc>
              <a:spcBef>
                <a:spcPts val="450"/>
              </a:spcBef>
              <a:buNone/>
              <a:defRPr lang="zh-CN" sz="2100">
                <a:solidFill>
                  <a:srgbClr val="D24726"/>
                </a:solidFill>
                <a:latin typeface="+mj-lt"/>
              </a:defRPr>
            </a:lvl1pPr>
            <a:lvl2pPr marL="342900" indent="0" algn="ctr" latinLnBrk="0">
              <a:buNone/>
              <a:defRPr lang="zh-CN" sz="1500"/>
            </a:lvl2pPr>
            <a:lvl3pPr marL="685800" indent="0" algn="ctr" latinLnBrk="0">
              <a:buNone/>
              <a:defRPr lang="zh-CN" sz="1350"/>
            </a:lvl3pPr>
            <a:lvl4pPr marL="1028700" indent="0" algn="ctr" latinLnBrk="0">
              <a:buNone/>
              <a:defRPr lang="zh-CN" sz="1200"/>
            </a:lvl4pPr>
            <a:lvl5pPr marL="1371600" indent="0" algn="ctr" latinLnBrk="0">
              <a:buNone/>
              <a:defRPr lang="zh-CN" sz="1200"/>
            </a:lvl5pPr>
            <a:lvl6pPr marL="1714500" indent="0" algn="ctr" latinLnBrk="0">
              <a:buNone/>
              <a:defRPr lang="zh-CN" sz="1200"/>
            </a:lvl6pPr>
            <a:lvl7pPr marL="2057400" indent="0" algn="ctr" latinLnBrk="0">
              <a:buNone/>
              <a:defRPr lang="zh-CN" sz="1200"/>
            </a:lvl7pPr>
            <a:lvl8pPr marL="2400300" indent="0" algn="ctr" latinLnBrk="0">
              <a:buNone/>
              <a:defRPr lang="zh-CN" sz="1200"/>
            </a:lvl8pPr>
            <a:lvl9pPr marL="2743200" indent="0" algn="ctr" latinLnBrk="0">
              <a:buNone/>
              <a:defRPr lang="zh-CN" sz="1200"/>
            </a:lvl9pPr>
          </a:lstStyle>
          <a:p>
            <a:r>
              <a:rPr lang="zh-CN" altLang="en-US"/>
              <a:t>单击此处编辑母版副标题样式</a:t>
            </a:r>
            <a:endParaRPr lang="zh-CN" dirty="0"/>
          </a:p>
        </p:txBody>
      </p:sp>
      <p:sp>
        <p:nvSpPr>
          <p:cNvPr id="4" name="日期占位符 3"/>
          <p:cNvSpPr>
            <a:spLocks noGrp="1"/>
          </p:cNvSpPr>
          <p:nvPr>
            <p:ph type="dt" sz="half" idx="10"/>
          </p:nvPr>
        </p:nvSpPr>
        <p:spPr/>
        <p:txBody>
          <a:bodyPr/>
          <a:lstStyle/>
          <a:p>
            <a:fld id="{8BEEBAAA-29B5-4AF5-BC5F-7E580C29002D}" type="datetimeFigureOut">
              <a:rPr lang="zh-CN" altLang="en-US"/>
              <a:pPr/>
              <a:t>2020/4/1</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pPr/>
              <a:t>‹#›</a:t>
            </a:fld>
            <a:endParaRPr lang="zh-CN"/>
          </a:p>
        </p:txBody>
      </p:sp>
      <p:sp>
        <p:nvSpPr>
          <p:cNvPr id="8" name="矩形 7"/>
          <p:cNvSpPr/>
          <p:nvPr userDrawn="1"/>
        </p:nvSpPr>
        <p:spPr>
          <a:xfrm>
            <a:off x="0" y="0"/>
            <a:ext cx="9144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8BEEBAAA-29B5-4AF5-BC5F-7E580C29002D}" type="datetimeFigureOut">
              <a:rPr lang="zh-CN" altLang="en-US"/>
              <a:pPr/>
              <a:t>2020/4/1</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pPr/>
              <a:t>‹#›</a:t>
            </a:fld>
            <a:endParaRPr lang="zh-CN"/>
          </a:p>
        </p:txBody>
      </p:sp>
      <p:sp>
        <p:nvSpPr>
          <p:cNvPr id="8" name="矩形 7"/>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7571511" y="0"/>
            <a:ext cx="1572491"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竖排标题 1"/>
          <p:cNvSpPr>
            <a:spLocks noGrp="1"/>
          </p:cNvSpPr>
          <p:nvPr>
            <p:ph type="title" orient="vert"/>
          </p:nvPr>
        </p:nvSpPr>
        <p:spPr>
          <a:xfrm>
            <a:off x="7661564" y="365125"/>
            <a:ext cx="1364673" cy="5811838"/>
          </a:xfrm>
        </p:spPr>
        <p:txBody>
          <a:bodyPr vert="eaVert"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竖排文字占位符 2"/>
          <p:cNvSpPr>
            <a:spLocks noGrp="1"/>
          </p:cNvSpPr>
          <p:nvPr>
            <p:ph type="body" orient="vert" idx="1"/>
          </p:nvPr>
        </p:nvSpPr>
        <p:spPr>
          <a:xfrm>
            <a:off x="628652"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8BEEBAAA-29B5-4AF5-BC5F-7E580C29002D}" type="datetimeFigureOut">
              <a:rPr lang="zh-CN" altLang="en-US"/>
              <a:pPr/>
              <a:t>2020/4/1</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pPr/>
              <a:t>‹#›</a:t>
            </a:fld>
            <a:endParaRPr lang="zh-CN"/>
          </a:p>
        </p:txBody>
      </p:sp>
      <p:sp>
        <p:nvSpPr>
          <p:cNvPr id="8" name="矩形 7"/>
          <p:cNvSpPr/>
          <p:nvPr userDrawn="1"/>
        </p:nvSpPr>
        <p:spPr>
          <a:xfrm>
            <a:off x="7571511" y="0"/>
            <a:ext cx="1572491"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3327" y="0"/>
            <a:ext cx="8062025" cy="1208868"/>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内容占位符 2"/>
          <p:cNvSpPr>
            <a:spLocks noGrp="1"/>
          </p:cNvSpPr>
          <p:nvPr>
            <p:ph idx="1"/>
          </p:nvPr>
        </p:nvSpPr>
        <p:spPr>
          <a:xfrm>
            <a:off x="628652" y="1825625"/>
            <a:ext cx="3125815" cy="4351338"/>
          </a:xfrm>
        </p:spPr>
        <p:txBody>
          <a:bodyPr>
            <a:normAutofit/>
          </a:bodyPr>
          <a:lstStyle>
            <a:lvl1pPr marL="0" indent="0" latinLnBrk="0">
              <a:lnSpc>
                <a:spcPct val="150000"/>
              </a:lnSpc>
              <a:spcAft>
                <a:spcPts val="900"/>
              </a:spcAft>
              <a:buNone/>
              <a:defRPr lang="zh-CN" sz="1200">
                <a:solidFill>
                  <a:schemeClr val="bg1">
                    <a:lumMod val="50000"/>
                  </a:schemeClr>
                </a:solidFill>
              </a:defRPr>
            </a:lvl1pPr>
            <a:lvl2pPr latinLnBrk="0">
              <a:lnSpc>
                <a:spcPct val="150000"/>
              </a:lnSpc>
              <a:spcAft>
                <a:spcPts val="900"/>
              </a:spcAft>
              <a:defRPr lang="zh-CN" sz="1050">
                <a:solidFill>
                  <a:schemeClr val="bg1">
                    <a:lumMod val="50000"/>
                  </a:schemeClr>
                </a:solidFill>
              </a:defRPr>
            </a:lvl2pPr>
            <a:lvl3pPr latinLnBrk="0">
              <a:lnSpc>
                <a:spcPct val="150000"/>
              </a:lnSpc>
              <a:spcAft>
                <a:spcPts val="900"/>
              </a:spcAft>
              <a:defRPr lang="zh-CN" sz="900">
                <a:solidFill>
                  <a:schemeClr val="bg1">
                    <a:lumMod val="50000"/>
                  </a:schemeClr>
                </a:solidFill>
              </a:defRPr>
            </a:lvl3pPr>
            <a:lvl4pPr latinLnBrk="0">
              <a:lnSpc>
                <a:spcPct val="150000"/>
              </a:lnSpc>
              <a:spcAft>
                <a:spcPts val="900"/>
              </a:spcAft>
              <a:defRPr lang="zh-CN" sz="825">
                <a:solidFill>
                  <a:schemeClr val="bg1">
                    <a:lumMod val="50000"/>
                  </a:schemeClr>
                </a:solidFill>
              </a:defRPr>
            </a:lvl4pPr>
            <a:lvl5pPr latinLnBrk="0">
              <a:lnSpc>
                <a:spcPct val="150000"/>
              </a:lnSpc>
              <a:spcAft>
                <a:spcPts val="900"/>
              </a:spcAft>
              <a:defRPr lang="zh-CN" sz="825">
                <a:solidFill>
                  <a:schemeClr val="bg1">
                    <a:lumMod val="50000"/>
                  </a:schemeClr>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日期占位符 3"/>
          <p:cNvSpPr>
            <a:spLocks noGrp="1"/>
          </p:cNvSpPr>
          <p:nvPr>
            <p:ph type="dt" sz="half" idx="10"/>
          </p:nvPr>
        </p:nvSpPr>
        <p:spPr/>
        <p:txBody>
          <a:bodyPr/>
          <a:lstStyle/>
          <a:p>
            <a:fld id="{8BEEBAAA-29B5-4AF5-BC5F-7E580C29002D}" type="datetimeFigureOut">
              <a:rPr lang="zh-CN" altLang="en-US"/>
              <a:pPr/>
              <a:t>2020/4/1</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pPr/>
              <a:t>‹#›</a:t>
            </a:fld>
            <a:endParaRPr lang="zh-CN"/>
          </a:p>
        </p:txBody>
      </p:sp>
      <p:sp>
        <p:nvSpPr>
          <p:cNvPr id="8" name="矩形 7"/>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4242663" y="1709738"/>
            <a:ext cx="490133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628651" y="2402239"/>
            <a:ext cx="3381536" cy="2187227"/>
          </a:xfrm>
        </p:spPr>
        <p:txBody>
          <a:bodyPr anchor="ctr">
            <a:noAutofit/>
          </a:bodyPr>
          <a:lstStyle>
            <a:lvl1pPr algn="l" latinLnBrk="0">
              <a:defRPr lang="zh-CN" sz="3600">
                <a:solidFill>
                  <a:srgbClr val="D24726"/>
                </a:solidFill>
              </a:defRPr>
            </a:lvl1pPr>
          </a:lstStyle>
          <a:p>
            <a:r>
              <a:rPr lang="zh-CN" altLang="en-US"/>
              <a:t>单击此处编辑母版标题样式</a:t>
            </a:r>
            <a:endParaRPr lang="zh-CN"/>
          </a:p>
        </p:txBody>
      </p:sp>
      <p:sp>
        <p:nvSpPr>
          <p:cNvPr id="3" name="文本占位符 2"/>
          <p:cNvSpPr>
            <a:spLocks noGrp="1"/>
          </p:cNvSpPr>
          <p:nvPr>
            <p:ph type="body" idx="1"/>
          </p:nvPr>
        </p:nvSpPr>
        <p:spPr>
          <a:xfrm>
            <a:off x="4742481" y="2402237"/>
            <a:ext cx="3952068" cy="2187226"/>
          </a:xfrm>
        </p:spPr>
        <p:txBody>
          <a:bodyPr anchor="ctr">
            <a:normAutofit/>
          </a:bodyPr>
          <a:lstStyle>
            <a:lvl1pPr marL="0" indent="0" latinLnBrk="0">
              <a:lnSpc>
                <a:spcPct val="150000"/>
              </a:lnSpc>
              <a:buNone/>
              <a:defRPr lang="zh-CN" sz="2100">
                <a:solidFill>
                  <a:schemeClr val="bg1"/>
                </a:solidFill>
                <a:latin typeface="+mj-lt"/>
              </a:defRPr>
            </a:lvl1pPr>
            <a:lvl2pPr marL="342900" indent="0" latinLnBrk="0">
              <a:buNone/>
              <a:defRPr lang="zh-CN" sz="1500"/>
            </a:lvl2pPr>
            <a:lvl3pPr marL="685800" indent="0" latinLnBrk="0">
              <a:buNone/>
              <a:defRPr lang="zh-CN" sz="1350"/>
            </a:lvl3pPr>
            <a:lvl4pPr marL="1028700" indent="0" latinLnBrk="0">
              <a:buNone/>
              <a:defRPr lang="zh-CN" sz="1200"/>
            </a:lvl4pPr>
            <a:lvl5pPr marL="1371600" indent="0" latinLnBrk="0">
              <a:buNone/>
              <a:defRPr lang="zh-CN" sz="1200"/>
            </a:lvl5pPr>
            <a:lvl6pPr marL="1714500" indent="0" latinLnBrk="0">
              <a:buNone/>
              <a:defRPr lang="zh-CN" sz="1200"/>
            </a:lvl6pPr>
            <a:lvl7pPr marL="2057400" indent="0" latinLnBrk="0">
              <a:buNone/>
              <a:defRPr lang="zh-CN" sz="1200"/>
            </a:lvl7pPr>
            <a:lvl8pPr marL="2400300" indent="0" latinLnBrk="0">
              <a:buNone/>
              <a:defRPr lang="zh-CN" sz="1200"/>
            </a:lvl8pPr>
            <a:lvl9pPr marL="2743200" indent="0" latinLnBrk="0">
              <a:buNone/>
              <a:defRPr lang="zh-CN" sz="12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BEEBAAA-29B5-4AF5-BC5F-7E580C29002D}" type="datetimeFigureOut">
              <a:rPr lang="zh-CN" altLang="en-US"/>
              <a:pPr/>
              <a:t>2020/4/1</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pPr/>
              <a:t>‹#›</a:t>
            </a:fld>
            <a:endParaRPr lang="zh-CN"/>
          </a:p>
        </p:txBody>
      </p:sp>
      <p:sp>
        <p:nvSpPr>
          <p:cNvPr id="8" name="矩形 7"/>
          <p:cNvSpPr/>
          <p:nvPr userDrawn="1"/>
        </p:nvSpPr>
        <p:spPr>
          <a:xfrm>
            <a:off x="4242663" y="1709738"/>
            <a:ext cx="490133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内容占位符 2"/>
          <p:cNvSpPr>
            <a:spLocks noGrp="1"/>
          </p:cNvSpPr>
          <p:nvPr>
            <p:ph sz="half" idx="1"/>
          </p:nvPr>
        </p:nvSpPr>
        <p:spPr>
          <a:xfrm>
            <a:off x="628650" y="1825625"/>
            <a:ext cx="3886200" cy="4351338"/>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4" name="内容占位符 3"/>
          <p:cNvSpPr>
            <a:spLocks noGrp="1"/>
          </p:cNvSpPr>
          <p:nvPr>
            <p:ph sz="half" idx="2"/>
          </p:nvPr>
        </p:nvSpPr>
        <p:spPr>
          <a:xfrm>
            <a:off x="4629150" y="1825625"/>
            <a:ext cx="3886200" cy="4351338"/>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5" name="日期占位符 4"/>
          <p:cNvSpPr>
            <a:spLocks noGrp="1"/>
          </p:cNvSpPr>
          <p:nvPr>
            <p:ph type="dt" sz="half" idx="10"/>
          </p:nvPr>
        </p:nvSpPr>
        <p:spPr/>
        <p:txBody>
          <a:bodyPr/>
          <a:lstStyle/>
          <a:p>
            <a:fld id="{8BEEBAAA-29B5-4AF5-BC5F-7E580C29002D}" type="datetimeFigureOut">
              <a:rPr lang="zh-CN" altLang="en-US"/>
              <a:pPr/>
              <a:t>2020/4/1</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rPr/>
              <a:pPr/>
              <a:t>‹#›</a:t>
            </a:fld>
            <a:endParaRPr lang="zh-CN"/>
          </a:p>
        </p:txBody>
      </p:sp>
      <p:sp>
        <p:nvSpPr>
          <p:cNvPr id="9" name="矩形 8"/>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1" y="0"/>
            <a:ext cx="8053388" cy="1228436"/>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文本占位符 2"/>
          <p:cNvSpPr>
            <a:spLocks noGrp="1"/>
          </p:cNvSpPr>
          <p:nvPr>
            <p:ph type="body" idx="1"/>
          </p:nvPr>
        </p:nvSpPr>
        <p:spPr>
          <a:xfrm>
            <a:off x="623888" y="1489075"/>
            <a:ext cx="3867150" cy="641350"/>
          </a:xfrm>
        </p:spPr>
        <p:txBody>
          <a:bodyPr anchor="b"/>
          <a:lstStyle>
            <a:lvl1pPr marL="0" indent="0" latinLnBrk="0">
              <a:buNone/>
              <a:defRPr lang="zh-CN" sz="1800" b="1"/>
            </a:lvl1pPr>
            <a:lvl2pPr marL="342900" indent="0" latinLnBrk="0">
              <a:buNone/>
              <a:defRPr lang="zh-CN" sz="1500" b="1"/>
            </a:lvl2pPr>
            <a:lvl3pPr marL="685800" indent="0" latinLnBrk="0">
              <a:buNone/>
              <a:defRPr lang="zh-CN" sz="1350" b="1"/>
            </a:lvl3pPr>
            <a:lvl4pPr marL="1028700" indent="0" latinLnBrk="0">
              <a:buNone/>
              <a:defRPr lang="zh-CN" sz="1200" b="1"/>
            </a:lvl4pPr>
            <a:lvl5pPr marL="1371600" indent="0" latinLnBrk="0">
              <a:buNone/>
              <a:defRPr lang="zh-CN" sz="1200" b="1"/>
            </a:lvl5pPr>
            <a:lvl6pPr marL="1714500" indent="0" latinLnBrk="0">
              <a:buNone/>
              <a:defRPr lang="zh-CN" sz="1200" b="1"/>
            </a:lvl6pPr>
            <a:lvl7pPr marL="2057400" indent="0" latinLnBrk="0">
              <a:buNone/>
              <a:defRPr lang="zh-CN" sz="1200" b="1"/>
            </a:lvl7pPr>
            <a:lvl8pPr marL="2400300" indent="0" latinLnBrk="0">
              <a:buNone/>
              <a:defRPr lang="zh-CN" sz="1200" b="1"/>
            </a:lvl8pPr>
            <a:lvl9pPr marL="2743200" indent="0" latinLnBrk="0">
              <a:buNone/>
              <a:defRPr lang="zh-CN" sz="1200" b="1"/>
            </a:lvl9pPr>
          </a:lstStyle>
          <a:p>
            <a:pPr lvl="0"/>
            <a:r>
              <a:rPr lang="zh-CN" altLang="en-US"/>
              <a:t>单击此处编辑母版文本样式</a:t>
            </a:r>
          </a:p>
        </p:txBody>
      </p:sp>
      <p:sp>
        <p:nvSpPr>
          <p:cNvPr id="4" name="内容占位符 3"/>
          <p:cNvSpPr>
            <a:spLocks noGrp="1"/>
          </p:cNvSpPr>
          <p:nvPr>
            <p:ph sz="half" idx="2"/>
          </p:nvPr>
        </p:nvSpPr>
        <p:spPr>
          <a:xfrm>
            <a:off x="623888" y="2193929"/>
            <a:ext cx="3867150" cy="3978275"/>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5" name="文本占位符 4"/>
          <p:cNvSpPr>
            <a:spLocks noGrp="1"/>
          </p:cNvSpPr>
          <p:nvPr>
            <p:ph type="body" sz="quarter" idx="3"/>
          </p:nvPr>
        </p:nvSpPr>
        <p:spPr>
          <a:xfrm>
            <a:off x="4642249" y="1489075"/>
            <a:ext cx="3868340" cy="641350"/>
          </a:xfrm>
        </p:spPr>
        <p:txBody>
          <a:bodyPr anchor="b"/>
          <a:lstStyle>
            <a:lvl1pPr marL="0" indent="0" latinLnBrk="0">
              <a:buNone/>
              <a:defRPr lang="zh-CN" sz="1800" b="1"/>
            </a:lvl1pPr>
            <a:lvl2pPr marL="342900" indent="0" latinLnBrk="0">
              <a:buNone/>
              <a:defRPr lang="zh-CN" sz="1500" b="1"/>
            </a:lvl2pPr>
            <a:lvl3pPr marL="685800" indent="0" latinLnBrk="0">
              <a:buNone/>
              <a:defRPr lang="zh-CN" sz="1350" b="1"/>
            </a:lvl3pPr>
            <a:lvl4pPr marL="1028700" indent="0" latinLnBrk="0">
              <a:buNone/>
              <a:defRPr lang="zh-CN" sz="1200" b="1"/>
            </a:lvl4pPr>
            <a:lvl5pPr marL="1371600" indent="0" latinLnBrk="0">
              <a:buNone/>
              <a:defRPr lang="zh-CN" sz="1200" b="1"/>
            </a:lvl5pPr>
            <a:lvl6pPr marL="1714500" indent="0" latinLnBrk="0">
              <a:buNone/>
              <a:defRPr lang="zh-CN" sz="1200" b="1"/>
            </a:lvl6pPr>
            <a:lvl7pPr marL="2057400" indent="0" latinLnBrk="0">
              <a:buNone/>
              <a:defRPr lang="zh-CN" sz="1200" b="1"/>
            </a:lvl7pPr>
            <a:lvl8pPr marL="2400300" indent="0" latinLnBrk="0">
              <a:buNone/>
              <a:defRPr lang="zh-CN" sz="1200" b="1"/>
            </a:lvl8pPr>
            <a:lvl9pPr marL="2743200" indent="0" latinLnBrk="0">
              <a:buNone/>
              <a:defRPr lang="zh-CN" sz="1200" b="1"/>
            </a:lvl9pPr>
          </a:lstStyle>
          <a:p>
            <a:pPr lvl="0"/>
            <a:r>
              <a:rPr lang="zh-CN" altLang="en-US"/>
              <a:t>单击此处编辑母版文本样式</a:t>
            </a:r>
          </a:p>
        </p:txBody>
      </p:sp>
      <p:sp>
        <p:nvSpPr>
          <p:cNvPr id="6" name="内容占位符 5"/>
          <p:cNvSpPr>
            <a:spLocks noGrp="1"/>
          </p:cNvSpPr>
          <p:nvPr>
            <p:ph sz="quarter" idx="4"/>
          </p:nvPr>
        </p:nvSpPr>
        <p:spPr>
          <a:xfrm>
            <a:off x="4642249" y="2193929"/>
            <a:ext cx="3868340" cy="3978275"/>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7" name="日期占位符 6"/>
          <p:cNvSpPr>
            <a:spLocks noGrp="1"/>
          </p:cNvSpPr>
          <p:nvPr>
            <p:ph type="dt" sz="half" idx="10"/>
          </p:nvPr>
        </p:nvSpPr>
        <p:spPr/>
        <p:txBody>
          <a:bodyPr/>
          <a:lstStyle/>
          <a:p>
            <a:fld id="{8BEEBAAA-29B5-4AF5-BC5F-7E580C29002D}" type="datetimeFigureOut">
              <a:rPr lang="zh-CN" altLang="en-US"/>
              <a:pPr/>
              <a:t>2020/4/1</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9860EDB8-5305-433F-BE41-D7A86D811DB3}" type="slidenum">
              <a:rPr/>
              <a:pPr/>
              <a:t>‹#›</a:t>
            </a:fld>
            <a:endParaRPr lang="zh-CN"/>
          </a:p>
        </p:txBody>
      </p:sp>
      <p:sp>
        <p:nvSpPr>
          <p:cNvPr id="11" name="矩形 10"/>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2700">
                <a:solidFill>
                  <a:schemeClr val="bg1"/>
                </a:solidFill>
              </a:defRPr>
            </a:lvl1pPr>
          </a:lstStyle>
          <a:p>
            <a:r>
              <a:rPr lang="zh-CN" altLang="en-US"/>
              <a:t>单击此处编辑母版标题样式</a:t>
            </a:r>
            <a:endParaRPr lang="zh-CN"/>
          </a:p>
        </p:txBody>
      </p:sp>
      <p:sp>
        <p:nvSpPr>
          <p:cNvPr id="3" name="日期占位符 2"/>
          <p:cNvSpPr>
            <a:spLocks noGrp="1"/>
          </p:cNvSpPr>
          <p:nvPr>
            <p:ph type="dt" sz="half" idx="10"/>
          </p:nvPr>
        </p:nvSpPr>
        <p:spPr/>
        <p:txBody>
          <a:bodyPr/>
          <a:lstStyle/>
          <a:p>
            <a:fld id="{8BEEBAAA-29B5-4AF5-BC5F-7E580C29002D}" type="datetimeFigureOut">
              <a:rPr lang="zh-CN" altLang="en-US"/>
              <a:pPr/>
              <a:t>2020/4/1</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9860EDB8-5305-433F-BE41-D7A86D811DB3}" type="slidenum">
              <a:rPr/>
              <a:pPr/>
              <a:t>‹#›</a:t>
            </a:fld>
            <a:endParaRPr lang="zh-CN"/>
          </a:p>
        </p:txBody>
      </p:sp>
      <p:sp>
        <p:nvSpPr>
          <p:cNvPr id="7" name="矩形 6"/>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EEBAAA-29B5-4AF5-BC5F-7E580C29002D}" type="datetimeFigureOut">
              <a:rPr lang="zh-CN" altLang="en-US"/>
              <a:pPr/>
              <a:t>2020/4/1</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9860EDB8-5305-433F-BE41-D7A86D811DB3}" type="slidenum">
              <a:rPr/>
              <a:pPr/>
              <a:t>‹#›</a:t>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latinLnBrk="0">
              <a:defRPr lang="zh-CN" sz="2400"/>
            </a:lvl1pPr>
          </a:lstStyle>
          <a:p>
            <a:r>
              <a:rPr lang="zh-CN" altLang="en-US"/>
              <a:t>单击此处编辑母版标题样式</a:t>
            </a:r>
            <a:endParaRPr lang="zh-CN"/>
          </a:p>
        </p:txBody>
      </p:sp>
      <p:sp>
        <p:nvSpPr>
          <p:cNvPr id="3" name="内容占位符 2"/>
          <p:cNvSpPr>
            <a:spLocks noGrp="1"/>
          </p:cNvSpPr>
          <p:nvPr>
            <p:ph idx="1"/>
          </p:nvPr>
        </p:nvSpPr>
        <p:spPr>
          <a:xfrm>
            <a:off x="3887391" y="987430"/>
            <a:ext cx="4629150" cy="4873625"/>
          </a:xfrm>
        </p:spPr>
        <p:txBody>
          <a:bodyPr vert="horz" lIns="91440" tIns="45720" rIns="91440" bIns="45720" rtlCol="0">
            <a:normAutofit/>
          </a:bodyPr>
          <a:lstStyle>
            <a:lvl1pPr latinLnBrk="0">
              <a:defRPr lang="zh-CN" sz="1200">
                <a:solidFill>
                  <a:schemeClr val="bg1">
                    <a:lumMod val="50000"/>
                  </a:schemeClr>
                </a:solidFill>
              </a:defRPr>
            </a:lvl1pPr>
            <a:lvl2pPr latinLnBrk="0">
              <a:defRPr lang="zh-CN" sz="1050">
                <a:solidFill>
                  <a:schemeClr val="bg1">
                    <a:lumMod val="50000"/>
                  </a:schemeClr>
                </a:solidFill>
              </a:defRPr>
            </a:lvl2pPr>
            <a:lvl3pPr latinLnBrk="0">
              <a:defRPr lang="zh-CN" sz="900">
                <a:solidFill>
                  <a:schemeClr val="bg1">
                    <a:lumMod val="50000"/>
                  </a:schemeClr>
                </a:solidFill>
              </a:defRPr>
            </a:lvl3pPr>
            <a:lvl4pPr latinLnBrk="0">
              <a:defRPr lang="zh-CN" sz="825">
                <a:solidFill>
                  <a:schemeClr val="bg1">
                    <a:lumMod val="50000"/>
                  </a:schemeClr>
                </a:solidFill>
              </a:defRPr>
            </a:lvl4pPr>
            <a:lvl5pPr latinLnBrk="0">
              <a:defRPr lang="zh-CN" sz="825">
                <a:solidFill>
                  <a:schemeClr val="bg1">
                    <a:lumMod val="50000"/>
                  </a:schemeClr>
                </a:solidFill>
              </a:defRPr>
            </a:lvl5pPr>
          </a:lstStyle>
          <a:p>
            <a:pPr marL="0" lvl="0" indent="0">
              <a:lnSpc>
                <a:spcPct val="150000"/>
              </a:lnSpc>
              <a:spcAft>
                <a:spcPts val="900"/>
              </a:spcAft>
              <a:buNone/>
            </a:pPr>
            <a:r>
              <a:rPr lang="zh-CN" altLang="en-US"/>
              <a:t>单击此处编辑母版文本样式</a:t>
            </a:r>
          </a:p>
          <a:p>
            <a:pPr marL="0" lvl="1" indent="0">
              <a:lnSpc>
                <a:spcPct val="150000"/>
              </a:lnSpc>
              <a:spcAft>
                <a:spcPts val="900"/>
              </a:spcAft>
              <a:buNone/>
            </a:pPr>
            <a:r>
              <a:rPr lang="zh-CN" altLang="en-US"/>
              <a:t>第二级</a:t>
            </a:r>
          </a:p>
          <a:p>
            <a:pPr marL="0" lvl="2" indent="0">
              <a:lnSpc>
                <a:spcPct val="150000"/>
              </a:lnSpc>
              <a:spcAft>
                <a:spcPts val="900"/>
              </a:spcAft>
              <a:buNone/>
            </a:pPr>
            <a:r>
              <a:rPr lang="zh-CN" altLang="en-US"/>
              <a:t>第三级</a:t>
            </a:r>
          </a:p>
          <a:p>
            <a:pPr marL="0" lvl="3" indent="0">
              <a:lnSpc>
                <a:spcPct val="150000"/>
              </a:lnSpc>
              <a:spcAft>
                <a:spcPts val="900"/>
              </a:spcAft>
              <a:buNone/>
            </a:pPr>
            <a:r>
              <a:rPr lang="zh-CN" altLang="en-US"/>
              <a:t>第四级</a:t>
            </a:r>
          </a:p>
          <a:p>
            <a:pPr marL="0" lvl="4" indent="0">
              <a:lnSpc>
                <a:spcPct val="150000"/>
              </a:lnSpc>
              <a:spcAft>
                <a:spcPts val="900"/>
              </a:spcAft>
              <a:buNone/>
            </a:pPr>
            <a:r>
              <a:rPr lang="zh-CN" altLang="en-US"/>
              <a:t>第五级</a:t>
            </a:r>
            <a:endParaRPr lang="zh-CN"/>
          </a:p>
        </p:txBody>
      </p:sp>
      <p:sp>
        <p:nvSpPr>
          <p:cNvPr id="4" name="文本占位符 3"/>
          <p:cNvSpPr>
            <a:spLocks noGrp="1"/>
          </p:cNvSpPr>
          <p:nvPr>
            <p:ph type="body" sz="half" idx="2"/>
          </p:nvPr>
        </p:nvSpPr>
        <p:spPr>
          <a:xfrm>
            <a:off x="629841" y="2101850"/>
            <a:ext cx="2949178" cy="3759200"/>
          </a:xfrm>
        </p:spPr>
        <p:txBody>
          <a:bodyPr/>
          <a:lstStyle>
            <a:lvl1pPr marL="0" indent="0" latinLnBrk="0">
              <a:buNone/>
              <a:defRPr lang="zh-CN" sz="1200"/>
            </a:lvl1pPr>
            <a:lvl2pPr marL="342900" indent="0" latinLnBrk="0">
              <a:buNone/>
              <a:defRPr lang="zh-CN" sz="1050"/>
            </a:lvl2pPr>
            <a:lvl3pPr marL="685800" indent="0" latinLnBrk="0">
              <a:buNone/>
              <a:defRPr lang="zh-CN" sz="900"/>
            </a:lvl3pPr>
            <a:lvl4pPr marL="1028700" indent="0" latinLnBrk="0">
              <a:buNone/>
              <a:defRPr lang="zh-CN" sz="750"/>
            </a:lvl4pPr>
            <a:lvl5pPr marL="1371600" indent="0" latinLnBrk="0">
              <a:buNone/>
              <a:defRPr lang="zh-CN" sz="750"/>
            </a:lvl5pPr>
            <a:lvl6pPr marL="1714500" indent="0" latinLnBrk="0">
              <a:buNone/>
              <a:defRPr lang="zh-CN" sz="750"/>
            </a:lvl6pPr>
            <a:lvl7pPr marL="2057400" indent="0" latinLnBrk="0">
              <a:buNone/>
              <a:defRPr lang="zh-CN" sz="750"/>
            </a:lvl7pPr>
            <a:lvl8pPr marL="2400300" indent="0" latinLnBrk="0">
              <a:buNone/>
              <a:defRPr lang="zh-CN" sz="750"/>
            </a:lvl8pPr>
            <a:lvl9pPr marL="2743200" indent="0" latinLnBrk="0">
              <a:buNone/>
              <a:defRPr lang="zh-CN"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rPr lang="zh-CN" altLang="en-US"/>
              <a:pPr/>
              <a:t>2020/4/1</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rPr/>
              <a:pPr/>
              <a:t>‹#›</a:t>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latinLnBrk="0">
              <a:defRPr lang="zh-CN" sz="2400"/>
            </a:lvl1pPr>
          </a:lstStyle>
          <a:p>
            <a:r>
              <a:rPr lang="zh-CN" altLang="en-US"/>
              <a:t>单击此处编辑母版标题样式</a:t>
            </a:r>
            <a:endParaRPr lang="zh-CN"/>
          </a:p>
        </p:txBody>
      </p:sp>
      <p:sp>
        <p:nvSpPr>
          <p:cNvPr id="3" name="图片占位符 2"/>
          <p:cNvSpPr>
            <a:spLocks noGrp="1"/>
          </p:cNvSpPr>
          <p:nvPr>
            <p:ph type="pic" idx="1"/>
          </p:nvPr>
        </p:nvSpPr>
        <p:spPr>
          <a:xfrm>
            <a:off x="3887391" y="987430"/>
            <a:ext cx="4629150" cy="4873625"/>
          </a:xfrm>
        </p:spPr>
        <p:txBody>
          <a:bodyPr/>
          <a:lstStyle>
            <a:lvl1pPr marL="0" indent="0" latinLnBrk="0">
              <a:buNone/>
              <a:defRPr lang="zh-CN" sz="2400"/>
            </a:lvl1pPr>
            <a:lvl2pPr marL="342900" indent="0" latinLnBrk="0">
              <a:buNone/>
              <a:defRPr lang="zh-CN" sz="2100"/>
            </a:lvl2pPr>
            <a:lvl3pPr marL="685800" indent="0" latinLnBrk="0">
              <a:buNone/>
              <a:defRPr lang="zh-CN" sz="1800"/>
            </a:lvl3pPr>
            <a:lvl4pPr marL="1028700" indent="0" latinLnBrk="0">
              <a:buNone/>
              <a:defRPr lang="zh-CN" sz="1500"/>
            </a:lvl4pPr>
            <a:lvl5pPr marL="1371600" indent="0" latinLnBrk="0">
              <a:buNone/>
              <a:defRPr lang="zh-CN" sz="1500"/>
            </a:lvl5pPr>
            <a:lvl6pPr marL="1714500" indent="0" latinLnBrk="0">
              <a:buNone/>
              <a:defRPr lang="zh-CN" sz="1500"/>
            </a:lvl6pPr>
            <a:lvl7pPr marL="2057400" indent="0" latinLnBrk="0">
              <a:buNone/>
              <a:defRPr lang="zh-CN" sz="1500"/>
            </a:lvl7pPr>
            <a:lvl8pPr marL="2400300" indent="0" latinLnBrk="0">
              <a:buNone/>
              <a:defRPr lang="zh-CN" sz="1500"/>
            </a:lvl8pPr>
            <a:lvl9pPr marL="2743200" indent="0" latinLnBrk="0">
              <a:buNone/>
              <a:defRPr lang="zh-CN" sz="1500"/>
            </a:lvl9pPr>
          </a:lstStyle>
          <a:p>
            <a:r>
              <a:rPr lang="zh-CN" altLang="en-US"/>
              <a:t>单击图标添加图片</a:t>
            </a:r>
            <a:endParaRPr lang="zh-CN"/>
          </a:p>
        </p:txBody>
      </p:sp>
      <p:sp>
        <p:nvSpPr>
          <p:cNvPr id="4" name="文本占位符 3"/>
          <p:cNvSpPr>
            <a:spLocks noGrp="1"/>
          </p:cNvSpPr>
          <p:nvPr>
            <p:ph type="body" sz="half" idx="2"/>
          </p:nvPr>
        </p:nvSpPr>
        <p:spPr>
          <a:xfrm>
            <a:off x="629841" y="2101850"/>
            <a:ext cx="2949178" cy="3759200"/>
          </a:xfrm>
        </p:spPr>
        <p:txBody>
          <a:bodyPr/>
          <a:lstStyle>
            <a:lvl1pPr marL="0" indent="0" latinLnBrk="0">
              <a:buNone/>
              <a:defRPr lang="zh-CN" sz="1200"/>
            </a:lvl1pPr>
            <a:lvl2pPr marL="342900" indent="0" latinLnBrk="0">
              <a:buNone/>
              <a:defRPr lang="zh-CN" sz="1050"/>
            </a:lvl2pPr>
            <a:lvl3pPr marL="685800" indent="0" latinLnBrk="0">
              <a:buNone/>
              <a:defRPr lang="zh-CN" sz="900"/>
            </a:lvl3pPr>
            <a:lvl4pPr marL="1028700" indent="0" latinLnBrk="0">
              <a:buNone/>
              <a:defRPr lang="zh-CN" sz="750"/>
            </a:lvl4pPr>
            <a:lvl5pPr marL="1371600" indent="0" latinLnBrk="0">
              <a:buNone/>
              <a:defRPr lang="zh-CN" sz="750"/>
            </a:lvl5pPr>
            <a:lvl6pPr marL="1714500" indent="0" latinLnBrk="0">
              <a:buNone/>
              <a:defRPr lang="zh-CN" sz="750"/>
            </a:lvl6pPr>
            <a:lvl7pPr marL="2057400" indent="0" latinLnBrk="0">
              <a:buNone/>
              <a:defRPr lang="zh-CN" sz="750"/>
            </a:lvl7pPr>
            <a:lvl8pPr marL="2400300" indent="0" latinLnBrk="0">
              <a:buNone/>
              <a:defRPr lang="zh-CN" sz="750"/>
            </a:lvl8pPr>
            <a:lvl9pPr marL="2743200" indent="0" latinLnBrk="0">
              <a:buNone/>
              <a:defRPr lang="zh-CN"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rPr lang="zh-CN" altLang="en-US"/>
              <a:pPr/>
              <a:t>2020/4/1</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rPr/>
              <a:pPr/>
              <a:t>‹#›</a:t>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628650" y="6356355"/>
            <a:ext cx="2457450" cy="365125"/>
          </a:xfrm>
          <a:prstGeom prst="rect">
            <a:avLst/>
          </a:prstGeom>
        </p:spPr>
        <p:txBody>
          <a:bodyPr vert="horz" lIns="91440" tIns="45720" rIns="91440" bIns="45720" rtlCol="0" anchor="ctr"/>
          <a:lstStyle>
            <a:lvl1pPr algn="l" latinLnBrk="0">
              <a:defRPr lang="zh-CN" sz="900">
                <a:solidFill>
                  <a:schemeClr val="tx1">
                    <a:tint val="75000"/>
                  </a:schemeClr>
                </a:solidFill>
                <a:latin typeface="Microsoft YaHei UI" panose="020B0503020204020204" pitchFamily="34" charset="-122"/>
                <a:ea typeface="Microsoft YaHei UI" panose="020B0503020204020204" pitchFamily="34" charset="-122"/>
              </a:defRPr>
            </a:lvl1pPr>
          </a:lstStyle>
          <a:p>
            <a:fld id="{8BEEBAAA-29B5-4AF5-BC5F-7E580C29002D}" type="datetimeFigureOut">
              <a:rPr lang="en-US" altLang="zh-CN" smtClean="0"/>
              <a:pPr/>
              <a:t>4/1/20</a:t>
            </a:fld>
            <a:endParaRPr lang="zh-CN" altLang="en-US"/>
          </a:p>
        </p:txBody>
      </p:sp>
      <p:sp>
        <p:nvSpPr>
          <p:cNvPr id="5" name="页脚占位符 4"/>
          <p:cNvSpPr>
            <a:spLocks noGrp="1"/>
          </p:cNvSpPr>
          <p:nvPr>
            <p:ph type="ftr" sz="quarter" idx="3"/>
          </p:nvPr>
        </p:nvSpPr>
        <p:spPr>
          <a:xfrm>
            <a:off x="3486150" y="6356355"/>
            <a:ext cx="2171700" cy="365125"/>
          </a:xfrm>
          <a:prstGeom prst="rect">
            <a:avLst/>
          </a:prstGeom>
        </p:spPr>
        <p:txBody>
          <a:bodyPr vert="horz" lIns="91440" tIns="45720" rIns="91440" bIns="45720" rtlCol="0" anchor="ctr"/>
          <a:lstStyle>
            <a:lvl1pPr algn="ctr" latinLnBrk="0">
              <a:defRPr lang="zh-CN" sz="9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6057900" y="6356355"/>
            <a:ext cx="2457450" cy="365125"/>
          </a:xfrm>
          <a:prstGeom prst="rect">
            <a:avLst/>
          </a:prstGeom>
        </p:spPr>
        <p:txBody>
          <a:bodyPr vert="horz" lIns="91440" tIns="45720" rIns="91440" bIns="45720" rtlCol="0" anchor="ctr"/>
          <a:lstStyle>
            <a:lvl1pPr algn="r" latinLnBrk="0">
              <a:defRPr lang="zh-CN" sz="900">
                <a:solidFill>
                  <a:schemeClr val="tx1">
                    <a:tint val="7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spcBef>
          <a:spcPct val="0"/>
        </a:spcBef>
        <a:buNone/>
        <a:defRPr lang="zh-CN" sz="33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171450" indent="-171450" algn="l" defTabSz="685800" rtl="0" eaLnBrk="1" latinLnBrk="0" hangingPunct="1">
        <a:lnSpc>
          <a:spcPct val="90000"/>
        </a:lnSpc>
        <a:spcBef>
          <a:spcPct val="30000"/>
        </a:spcBef>
        <a:buFont typeface="Arial" panose="02080604020202020204" charset="0"/>
        <a:buChar char="•"/>
        <a:defRPr lang="zh-CN" sz="2100" kern="1200">
          <a:solidFill>
            <a:schemeClr val="tx1"/>
          </a:solidFill>
          <a:latin typeface="Microsoft YaHei UI" panose="020B0503020204020204" pitchFamily="34" charset="-122"/>
          <a:ea typeface="Microsoft YaHei UI" panose="020B0503020204020204" pitchFamily="34" charset="-122"/>
          <a:cs typeface="+mn-cs"/>
        </a:defRPr>
      </a:lvl1pPr>
      <a:lvl2pPr marL="514350" indent="-171450" algn="l" defTabSz="685800" rtl="0" eaLnBrk="1" latinLnBrk="0" hangingPunct="1">
        <a:lnSpc>
          <a:spcPct val="90000"/>
        </a:lnSpc>
        <a:spcBef>
          <a:spcPct val="30000"/>
        </a:spcBef>
        <a:buFont typeface="Arial" panose="0208060402020202020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2pPr>
      <a:lvl3pPr marL="857250" indent="-171450" algn="l" defTabSz="685800" rtl="0" eaLnBrk="1" latinLnBrk="0" hangingPunct="1">
        <a:lnSpc>
          <a:spcPct val="90000"/>
        </a:lnSpc>
        <a:spcBef>
          <a:spcPct val="30000"/>
        </a:spcBef>
        <a:buFont typeface="Arial" panose="02080604020202020204" charset="0"/>
        <a:buChar char="•"/>
        <a:defRPr lang="zh-CN" sz="1500" kern="1200">
          <a:solidFill>
            <a:schemeClr val="tx1"/>
          </a:solidFill>
          <a:latin typeface="Microsoft YaHei UI" panose="020B0503020204020204" pitchFamily="34" charset="-122"/>
          <a:ea typeface="Microsoft YaHei UI" panose="020B0503020204020204" pitchFamily="34" charset="-122"/>
          <a:cs typeface="+mn-cs"/>
        </a:defRPr>
      </a:lvl3pPr>
      <a:lvl4pPr marL="12001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icrosoft YaHei UI" panose="020B0503020204020204" pitchFamily="34" charset="-122"/>
          <a:ea typeface="Microsoft YaHei UI" panose="020B0503020204020204" pitchFamily="34" charset="-122"/>
          <a:cs typeface="+mn-cs"/>
        </a:defRPr>
      </a:lvl4pPr>
      <a:lvl5pPr marL="15430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icrosoft YaHei UI" panose="020B0503020204020204" pitchFamily="34" charset="-122"/>
          <a:ea typeface="Microsoft YaHei UI" panose="020B0503020204020204" pitchFamily="34" charset="-122"/>
          <a:cs typeface="+mn-cs"/>
        </a:defRPr>
      </a:lvl5pPr>
      <a:lvl6pPr marL="18859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80604020202020204" charset="0"/>
        <a:buChar char="•"/>
        <a:defRPr lang="zh-CN" sz="1350" kern="1200">
          <a:solidFill>
            <a:schemeClr val="tx1"/>
          </a:solidFill>
          <a:latin typeface="+mn-lt"/>
          <a:ea typeface="+mn-ea"/>
          <a:cs typeface="+mn-cs"/>
        </a:defRPr>
      </a:lvl9pPr>
    </p:bodyStyle>
    <p:otherStyle>
      <a:defPPr>
        <a:defRPr lang="zh-CN"/>
      </a:defPPr>
      <a:lvl1pPr marL="0" algn="l" defTabSz="685800" rtl="0" eaLnBrk="1" latinLnBrk="0" hangingPunct="1">
        <a:defRPr lang="zh-CN" sz="1350" kern="1200">
          <a:solidFill>
            <a:schemeClr val="tx1"/>
          </a:solidFill>
          <a:latin typeface="+mn-lt"/>
          <a:ea typeface="+mn-ea"/>
          <a:cs typeface="+mn-cs"/>
        </a:defRPr>
      </a:lvl1pPr>
      <a:lvl2pPr marL="342900" algn="l" defTabSz="685800" rtl="0" eaLnBrk="1" latinLnBrk="0" hangingPunct="1">
        <a:defRPr lang="zh-CN" sz="1350" kern="1200">
          <a:solidFill>
            <a:schemeClr val="tx1"/>
          </a:solidFill>
          <a:latin typeface="+mn-lt"/>
          <a:ea typeface="+mn-ea"/>
          <a:cs typeface="+mn-cs"/>
        </a:defRPr>
      </a:lvl2pPr>
      <a:lvl3pPr marL="685800" algn="l" defTabSz="685800" rtl="0" eaLnBrk="1" latinLnBrk="0" hangingPunct="1">
        <a:defRPr lang="zh-CN" sz="1350" kern="1200">
          <a:solidFill>
            <a:schemeClr val="tx1"/>
          </a:solidFill>
          <a:latin typeface="+mn-lt"/>
          <a:ea typeface="+mn-ea"/>
          <a:cs typeface="+mn-cs"/>
        </a:defRPr>
      </a:lvl3pPr>
      <a:lvl4pPr marL="1028700" algn="l" defTabSz="685800" rtl="0" eaLnBrk="1" latinLnBrk="0" hangingPunct="1">
        <a:defRPr lang="zh-CN" sz="1350" kern="1200">
          <a:solidFill>
            <a:schemeClr val="tx1"/>
          </a:solidFill>
          <a:latin typeface="+mn-lt"/>
          <a:ea typeface="+mn-ea"/>
          <a:cs typeface="+mn-cs"/>
        </a:defRPr>
      </a:lvl4pPr>
      <a:lvl5pPr marL="1371600" algn="l" defTabSz="685800" rtl="0" eaLnBrk="1" latinLnBrk="0" hangingPunct="1">
        <a:defRPr lang="zh-CN" sz="1350" kern="1200">
          <a:solidFill>
            <a:schemeClr val="tx1"/>
          </a:solidFill>
          <a:latin typeface="+mn-lt"/>
          <a:ea typeface="+mn-ea"/>
          <a:cs typeface="+mn-cs"/>
        </a:defRPr>
      </a:lvl5pPr>
      <a:lvl6pPr marL="1714500" algn="l" defTabSz="685800" rtl="0" eaLnBrk="1" latinLnBrk="0" hangingPunct="1">
        <a:defRPr lang="zh-CN" sz="1350" kern="1200">
          <a:solidFill>
            <a:schemeClr val="tx1"/>
          </a:solidFill>
          <a:latin typeface="+mn-lt"/>
          <a:ea typeface="+mn-ea"/>
          <a:cs typeface="+mn-cs"/>
        </a:defRPr>
      </a:lvl6pPr>
      <a:lvl7pPr marL="2057400" algn="l" defTabSz="685800" rtl="0" eaLnBrk="1" latinLnBrk="0" hangingPunct="1">
        <a:defRPr lang="zh-CN" sz="1350" kern="1200">
          <a:solidFill>
            <a:schemeClr val="tx1"/>
          </a:solidFill>
          <a:latin typeface="+mn-lt"/>
          <a:ea typeface="+mn-ea"/>
          <a:cs typeface="+mn-cs"/>
        </a:defRPr>
      </a:lvl7pPr>
      <a:lvl8pPr marL="2400300" algn="l" defTabSz="685800" rtl="0" eaLnBrk="1" latinLnBrk="0" hangingPunct="1">
        <a:defRPr lang="zh-CN" sz="1350" kern="1200">
          <a:solidFill>
            <a:schemeClr val="tx1"/>
          </a:solidFill>
          <a:latin typeface="+mn-lt"/>
          <a:ea typeface="+mn-ea"/>
          <a:cs typeface="+mn-cs"/>
        </a:defRPr>
      </a:lvl8pPr>
      <a:lvl9pPr marL="2743200" algn="l" defTabSz="685800" rtl="0" eaLnBrk="1" latinLnBrk="0" hangingPunct="1">
        <a:defRPr lang="zh-CN"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blog.csdn.net/sillyxue/article/details/83382909" TargetMode="External"/><Relationship Id="rId2" Type="http://schemas.openxmlformats.org/officeDocument/2006/relationships/hyperlink" Target="https://blog.csdn.net/weixin_43876206/article/details/10092437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28652" y="1649112"/>
            <a:ext cx="7886700" cy="2922889"/>
          </a:xfrm>
        </p:spPr>
        <p:txBody>
          <a:bodyPr/>
          <a:lstStyle/>
          <a:p>
            <a:r>
              <a:rPr lang="zh-CN" altLang="en-US" dirty="0">
                <a:latin typeface="Microsoft YaHei" charset="0"/>
                <a:ea typeface="Microsoft YaHei" charset="0"/>
                <a:cs typeface="Microsoft YaHei" charset="0"/>
              </a:rPr>
              <a:t>项目二  </a:t>
            </a:r>
            <a:r>
              <a:rPr lang="en-US" altLang="zh-CN" dirty="0">
                <a:latin typeface="Microsoft YaHei" charset="0"/>
                <a:ea typeface="Microsoft YaHei" charset="0"/>
                <a:cs typeface="Microsoft YaHei" charset="0"/>
              </a:rPr>
              <a:t>		Linux</a:t>
            </a:r>
            <a:r>
              <a:rPr lang="zh-CN" altLang="en-US" dirty="0">
                <a:latin typeface="Microsoft YaHei" charset="0"/>
                <a:ea typeface="Microsoft YaHei" charset="0"/>
                <a:cs typeface="Microsoft YaHei" charset="0"/>
              </a:rPr>
              <a:t>下类</a:t>
            </a:r>
            <a:r>
              <a:rPr lang="en-US" altLang="zh-CN" dirty="0">
                <a:latin typeface="Microsoft YaHei" charset="0"/>
                <a:ea typeface="Microsoft YaHei" charset="0"/>
                <a:cs typeface="Microsoft YaHei" charset="0"/>
              </a:rPr>
              <a:t>Shell</a:t>
            </a:r>
            <a:r>
              <a:rPr lang="zh-CN" altLang="en-US" dirty="0">
                <a:latin typeface="Microsoft YaHei" charset="0"/>
                <a:ea typeface="Microsoft YaHei" charset="0"/>
                <a:cs typeface="Microsoft YaHei" charset="0"/>
              </a:rPr>
              <a:t>实现</a:t>
            </a:r>
            <a:br>
              <a:rPr lang="en-US" altLang="zh-CN" dirty="0">
                <a:latin typeface="Microsoft YaHei" charset="0"/>
                <a:ea typeface="Microsoft YaHei" charset="0"/>
                <a:cs typeface="Microsoft YaHei" charset="0"/>
              </a:rPr>
            </a:br>
            <a:endParaRPr lang="zh-CN" dirty="0">
              <a:latin typeface="Microsoft YaHei" charset="0"/>
              <a:ea typeface="Microsoft YaHei" charset="0"/>
              <a:cs typeface="Microsoft YaHei"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icrosoft YaHei" charset="0"/>
                <a:ea typeface="Microsoft YaHei" charset="0"/>
                <a:cs typeface="Microsoft YaHei" charset="0"/>
              </a:rPr>
              <a:t>Linux</a:t>
            </a:r>
            <a:r>
              <a:rPr lang="zh-CN" altLang="en-US" dirty="0">
                <a:latin typeface="Microsoft YaHei" charset="0"/>
                <a:ea typeface="Microsoft YaHei" charset="0"/>
                <a:cs typeface="Microsoft YaHei" charset="0"/>
              </a:rPr>
              <a:t>编程</a:t>
            </a:r>
            <a:r>
              <a:rPr lang="en-US" altLang="zh-CN" dirty="0">
                <a:latin typeface="Microsoft YaHei" charset="0"/>
                <a:ea typeface="Microsoft YaHei" charset="0"/>
                <a:cs typeface="Microsoft YaHei" charset="0"/>
              </a:rPr>
              <a:t>—</a:t>
            </a:r>
            <a:r>
              <a:rPr lang="zh-CN" altLang="en-US" dirty="0">
                <a:latin typeface="Microsoft YaHei" charset="0"/>
                <a:ea typeface="Microsoft YaHei" charset="0"/>
                <a:cs typeface="Microsoft YaHei" charset="0"/>
              </a:rPr>
              <a:t>代码编译</a:t>
            </a:r>
          </a:p>
        </p:txBody>
      </p:sp>
      <p:sp>
        <p:nvSpPr>
          <p:cNvPr id="3" name="内容占位符 2"/>
          <p:cNvSpPr>
            <a:spLocks noGrp="1"/>
          </p:cNvSpPr>
          <p:nvPr>
            <p:ph idx="1"/>
          </p:nvPr>
        </p:nvSpPr>
        <p:spPr>
          <a:xfrm>
            <a:off x="535259" y="1494263"/>
            <a:ext cx="7980093" cy="4939991"/>
          </a:xfrm>
        </p:spPr>
        <p:txBody>
          <a:bodyPr>
            <a:normAutofit/>
          </a:bodyPr>
          <a:lstStyle/>
          <a:p>
            <a:pPr marL="342900"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常用的命令行编译命令</a:t>
            </a:r>
            <a:endParaRPr lang="en-US" altLang="zh-CN" sz="200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en-US" altLang="zh-CN" sz="1850" dirty="0" err="1">
                <a:solidFill>
                  <a:schemeClr val="tx1"/>
                </a:solidFill>
                <a:latin typeface="Microsoft YaHei" charset="0"/>
                <a:ea typeface="Microsoft YaHei" charset="0"/>
                <a:cs typeface="Microsoft YaHei" charset="0"/>
              </a:rPr>
              <a:t>gcc</a:t>
            </a:r>
            <a:r>
              <a:rPr lang="en-US" altLang="zh-CN" sz="1850" dirty="0">
                <a:solidFill>
                  <a:schemeClr val="tx1"/>
                </a:solidFill>
                <a:latin typeface="Microsoft YaHei" charset="0"/>
                <a:ea typeface="Microsoft YaHei" charset="0"/>
                <a:cs typeface="Microsoft YaHei" charset="0"/>
              </a:rPr>
              <a:t> (-E/S/c/) </a:t>
            </a:r>
            <a:r>
              <a:rPr lang="en-US" altLang="zh-CN" sz="1850" dirty="0" err="1">
                <a:solidFill>
                  <a:schemeClr val="tx1"/>
                </a:solidFill>
                <a:latin typeface="Microsoft YaHei" charset="0"/>
                <a:ea typeface="Microsoft YaHei" charset="0"/>
                <a:cs typeface="Microsoft YaHei" charset="0"/>
              </a:rPr>
              <a:t>source_file.c</a:t>
            </a:r>
            <a:r>
              <a:rPr lang="en-US" altLang="zh-CN" sz="1850" dirty="0">
                <a:solidFill>
                  <a:schemeClr val="tx1"/>
                </a:solidFill>
                <a:latin typeface="Microsoft YaHei" charset="0"/>
                <a:ea typeface="Microsoft YaHei" charset="0"/>
                <a:cs typeface="Microsoft YaHei" charset="0"/>
              </a:rPr>
              <a:t> -o </a:t>
            </a:r>
            <a:r>
              <a:rPr lang="en-US" altLang="zh-CN" sz="1850" dirty="0" err="1">
                <a:solidFill>
                  <a:schemeClr val="tx1"/>
                </a:solidFill>
                <a:latin typeface="Microsoft YaHei" charset="0"/>
                <a:ea typeface="Microsoft YaHei" charset="0"/>
                <a:cs typeface="Microsoft YaHei" charset="0"/>
              </a:rPr>
              <a:t>output_filename</a:t>
            </a:r>
            <a:endParaRPr lang="en-US" altLang="zh-CN" sz="1850" dirty="0">
              <a:solidFill>
                <a:schemeClr val="tx1"/>
              </a:solidFill>
              <a:latin typeface="Microsoft YaHei" charset="0"/>
              <a:ea typeface="Microsoft YaHei" charset="0"/>
              <a:cs typeface="Microsoft YaHei" charset="0"/>
            </a:endParaRPr>
          </a:p>
          <a:p>
            <a:pPr marL="1200150" lvl="2" indent="-342900" defTabSz="914400">
              <a:lnSpc>
                <a:spcPct val="110000"/>
              </a:lnSpc>
              <a:buFont typeface="Wingdings" charset="2"/>
              <a:buChar char="l"/>
            </a:pPr>
            <a:r>
              <a:rPr lang="en-US" altLang="zh-CN" sz="1700" dirty="0">
                <a:solidFill>
                  <a:schemeClr val="tx1"/>
                </a:solidFill>
                <a:latin typeface="Microsoft YaHei" charset="0"/>
                <a:ea typeface="Microsoft YaHei" charset="0"/>
                <a:cs typeface="Microsoft YaHei" charset="0"/>
              </a:rPr>
              <a:t>-E</a:t>
            </a:r>
            <a:r>
              <a:rPr lang="zh-CN" altLang="en-US" sz="1700" dirty="0">
                <a:solidFill>
                  <a:schemeClr val="tx1"/>
                </a:solidFill>
                <a:latin typeface="Microsoft YaHei" charset="0"/>
                <a:ea typeface="Microsoft YaHei" charset="0"/>
                <a:cs typeface="Microsoft YaHei" charset="0"/>
              </a:rPr>
              <a:t>，只执行到预编译。直接输出预编译结果。</a:t>
            </a:r>
            <a:endParaRPr lang="en-US" altLang="zh-CN" sz="1700" dirty="0">
              <a:solidFill>
                <a:schemeClr val="tx1"/>
              </a:solidFill>
              <a:latin typeface="Microsoft YaHei" charset="0"/>
              <a:ea typeface="Microsoft YaHei" charset="0"/>
              <a:cs typeface="Microsoft YaHei" charset="0"/>
            </a:endParaRPr>
          </a:p>
          <a:p>
            <a:pPr marL="1200150" lvl="2" indent="-342900" defTabSz="914400">
              <a:lnSpc>
                <a:spcPct val="110000"/>
              </a:lnSpc>
              <a:buFont typeface="Wingdings" charset="2"/>
              <a:buChar char="l"/>
            </a:pPr>
            <a:r>
              <a:rPr lang="en-US" altLang="zh-CN" sz="1700" dirty="0">
                <a:solidFill>
                  <a:schemeClr val="tx1"/>
                </a:solidFill>
                <a:latin typeface="Microsoft YaHei" charset="0"/>
                <a:ea typeface="Microsoft YaHei" charset="0"/>
                <a:cs typeface="Microsoft YaHei" charset="0"/>
              </a:rPr>
              <a:t>-S</a:t>
            </a:r>
            <a:r>
              <a:rPr lang="zh-CN" altLang="en-US" sz="1700" dirty="0">
                <a:solidFill>
                  <a:schemeClr val="tx1"/>
                </a:solidFill>
                <a:latin typeface="Microsoft YaHei" charset="0"/>
                <a:ea typeface="Microsoft YaHei" charset="0"/>
                <a:cs typeface="Microsoft YaHei" charset="0"/>
              </a:rPr>
              <a:t>，只执行到源代码到汇编代码的转换，输出汇编代码。</a:t>
            </a:r>
            <a:endParaRPr lang="en-US" altLang="zh-CN" sz="1700" dirty="0">
              <a:solidFill>
                <a:schemeClr val="tx1"/>
              </a:solidFill>
              <a:latin typeface="Microsoft YaHei" charset="0"/>
              <a:ea typeface="Microsoft YaHei" charset="0"/>
              <a:cs typeface="Microsoft YaHei" charset="0"/>
            </a:endParaRPr>
          </a:p>
          <a:p>
            <a:pPr marL="1200150" lvl="2" indent="-342900" defTabSz="914400">
              <a:lnSpc>
                <a:spcPct val="110000"/>
              </a:lnSpc>
              <a:buFont typeface="Wingdings" charset="2"/>
              <a:buChar char="l"/>
            </a:pPr>
            <a:r>
              <a:rPr lang="en-US" altLang="zh-CN" sz="1700" dirty="0">
                <a:solidFill>
                  <a:schemeClr val="tx1"/>
                </a:solidFill>
                <a:latin typeface="Microsoft YaHei" charset="0"/>
                <a:ea typeface="Microsoft YaHei" charset="0"/>
                <a:cs typeface="Microsoft YaHei" charset="0"/>
              </a:rPr>
              <a:t>-c</a:t>
            </a:r>
            <a:r>
              <a:rPr lang="zh-CN" altLang="en-US" sz="1700" dirty="0">
                <a:solidFill>
                  <a:schemeClr val="tx1"/>
                </a:solidFill>
                <a:latin typeface="Microsoft YaHei" charset="0"/>
                <a:ea typeface="Microsoft YaHei" charset="0"/>
                <a:cs typeface="Microsoft YaHei" charset="0"/>
              </a:rPr>
              <a:t>，只执行到编译，输出目标文件。</a:t>
            </a:r>
            <a:endParaRPr lang="en-US" altLang="zh-CN" sz="1850" dirty="0">
              <a:solidFill>
                <a:schemeClr val="tx1"/>
              </a:solidFill>
              <a:latin typeface="Microsoft YaHei" charset="0"/>
              <a:ea typeface="Microsoft YaHei" charset="0"/>
              <a:cs typeface="Microsoft YaHei" charset="0"/>
            </a:endParaRPr>
          </a:p>
          <a:p>
            <a:pPr marL="1200150" lvl="2" indent="-342900" defTabSz="914400">
              <a:lnSpc>
                <a:spcPct val="110000"/>
              </a:lnSpc>
              <a:buFont typeface="Wingdings" charset="2"/>
              <a:buChar char="l"/>
            </a:pPr>
            <a:r>
              <a:rPr lang="en-US" altLang="zh-CN" sz="1700" dirty="0">
                <a:solidFill>
                  <a:schemeClr val="tx1"/>
                </a:solidFill>
                <a:latin typeface="Microsoft YaHei" charset="0"/>
                <a:ea typeface="Microsoft YaHei" charset="0"/>
                <a:cs typeface="Microsoft YaHei" charset="0"/>
              </a:rPr>
              <a:t>-o</a:t>
            </a:r>
            <a:r>
              <a:rPr lang="zh-CN" altLang="en-US" sz="1700" dirty="0">
                <a:solidFill>
                  <a:schemeClr val="tx1"/>
                </a:solidFill>
                <a:latin typeface="Microsoft YaHei" charset="0"/>
                <a:ea typeface="Microsoft YaHei" charset="0"/>
                <a:cs typeface="Microsoft YaHei" charset="0"/>
              </a:rPr>
              <a:t>，指定输出文件名</a:t>
            </a:r>
            <a:endParaRPr lang="en-US" altLang="zh-CN" sz="1700" dirty="0">
              <a:solidFill>
                <a:schemeClr val="tx1"/>
              </a:solidFill>
              <a:latin typeface="Microsoft YaHei" charset="0"/>
              <a:ea typeface="Microsoft YaHei" charset="0"/>
              <a:cs typeface="Microsoft YaHei" charset="0"/>
            </a:endParaRPr>
          </a:p>
          <a:p>
            <a:pPr marL="1200150" lvl="2" indent="-342900" defTabSz="914400">
              <a:lnSpc>
                <a:spcPct val="110000"/>
              </a:lnSpc>
              <a:buFont typeface="Wingdings" charset="2"/>
              <a:buChar char="l"/>
            </a:pPr>
            <a:r>
              <a:rPr lang="zh-CN" altLang="en-US" sz="1700" dirty="0">
                <a:solidFill>
                  <a:schemeClr val="tx1"/>
                </a:solidFill>
                <a:latin typeface="Microsoft YaHei" charset="0"/>
                <a:ea typeface="Microsoft YaHei" charset="0"/>
                <a:cs typeface="Microsoft YaHei" charset="0"/>
              </a:rPr>
              <a:t>无参数时输出可执行文件</a:t>
            </a:r>
            <a:r>
              <a:rPr lang="en-US" altLang="zh-CN" sz="1800" dirty="0" err="1">
                <a:solidFill>
                  <a:schemeClr val="tx1"/>
                </a:solidFill>
                <a:latin typeface="Microsoft YaHei" charset="0"/>
                <a:ea typeface="Microsoft YaHei" charset="0"/>
                <a:cs typeface="Microsoft YaHei" charset="0"/>
              </a:rPr>
              <a:t>output_filename</a:t>
            </a:r>
            <a:endParaRPr lang="en-US" altLang="zh-CN" sz="170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zh-CN" altLang="en-US" sz="1850" dirty="0">
                <a:solidFill>
                  <a:schemeClr val="tx1"/>
                </a:solidFill>
                <a:latin typeface="Microsoft YaHei" charset="0"/>
                <a:ea typeface="Microsoft YaHei" charset="0"/>
                <a:cs typeface="Microsoft YaHei" charset="0"/>
              </a:rPr>
              <a:t>自己动手将刚才写的</a:t>
            </a:r>
            <a:r>
              <a:rPr lang="en-US" altLang="zh-CN" sz="1850" dirty="0" err="1">
                <a:solidFill>
                  <a:schemeClr val="tx1"/>
                </a:solidFill>
                <a:latin typeface="Microsoft YaHei" charset="0"/>
                <a:ea typeface="Microsoft YaHei" charset="0"/>
                <a:cs typeface="Microsoft YaHei" charset="0"/>
              </a:rPr>
              <a:t>Helloworld</a:t>
            </a:r>
            <a:r>
              <a:rPr lang="zh-CN" altLang="en-US" sz="1850" dirty="0">
                <a:solidFill>
                  <a:schemeClr val="tx1"/>
                </a:solidFill>
                <a:latin typeface="Microsoft YaHei" charset="0"/>
                <a:ea typeface="Microsoft YaHei" charset="0"/>
                <a:cs typeface="Microsoft YaHei" charset="0"/>
              </a:rPr>
              <a:t>编译，使用</a:t>
            </a:r>
            <a:r>
              <a:rPr lang="en-US" altLang="zh-CN" sz="1850" dirty="0">
                <a:solidFill>
                  <a:schemeClr val="tx1"/>
                </a:solidFill>
                <a:latin typeface="Microsoft YaHei" charset="0"/>
                <a:ea typeface="Microsoft YaHei" charset="0"/>
                <a:cs typeface="Microsoft YaHei" charset="0"/>
              </a:rPr>
              <a:t>./</a:t>
            </a:r>
            <a:r>
              <a:rPr lang="en-US" altLang="zh-CN" sz="1850" dirty="0" err="1">
                <a:solidFill>
                  <a:schemeClr val="tx1"/>
                </a:solidFill>
                <a:latin typeface="Microsoft YaHei" charset="0"/>
                <a:ea typeface="Microsoft YaHei" charset="0"/>
                <a:cs typeface="Microsoft YaHei" charset="0"/>
              </a:rPr>
              <a:t>output_filename</a:t>
            </a:r>
            <a:r>
              <a:rPr lang="zh-CN" altLang="en-US" sz="1850" dirty="0">
                <a:solidFill>
                  <a:schemeClr val="tx1"/>
                </a:solidFill>
                <a:latin typeface="Microsoft YaHei" charset="0"/>
                <a:ea typeface="Microsoft YaHei" charset="0"/>
                <a:cs typeface="Microsoft YaHei" charset="0"/>
              </a:rPr>
              <a:t>执行可执行文件。</a:t>
            </a:r>
            <a:endParaRPr lang="en-US" altLang="zh-CN" sz="185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2269184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icrosoft YaHei" charset="0"/>
                <a:ea typeface="Microsoft YaHei" charset="0"/>
                <a:cs typeface="Microsoft YaHei" charset="0"/>
              </a:rPr>
              <a:t>Linux</a:t>
            </a:r>
            <a:r>
              <a:rPr lang="zh-CN" altLang="en-US" dirty="0">
                <a:latin typeface="Microsoft YaHei" charset="0"/>
                <a:ea typeface="Microsoft YaHei" charset="0"/>
                <a:cs typeface="Microsoft YaHei" charset="0"/>
              </a:rPr>
              <a:t>编程</a:t>
            </a:r>
            <a:r>
              <a:rPr lang="en-US" altLang="zh-CN" dirty="0">
                <a:latin typeface="Microsoft YaHei" charset="0"/>
                <a:ea typeface="Microsoft YaHei" charset="0"/>
                <a:cs typeface="Microsoft YaHei" charset="0"/>
              </a:rPr>
              <a:t>—</a:t>
            </a:r>
            <a:r>
              <a:rPr lang="en-US" altLang="zh-CN" dirty="0" err="1">
                <a:latin typeface="Microsoft YaHei" charset="0"/>
                <a:ea typeface="Microsoft YaHei" charset="0"/>
                <a:cs typeface="Microsoft YaHei" charset="0"/>
              </a:rPr>
              <a:t>Makefile</a:t>
            </a:r>
            <a:r>
              <a:rPr lang="zh-CN" altLang="en-US" dirty="0">
                <a:latin typeface="Microsoft YaHei" charset="0"/>
                <a:ea typeface="Microsoft YaHei" charset="0"/>
                <a:cs typeface="Microsoft YaHei" charset="0"/>
              </a:rPr>
              <a:t>文件</a:t>
            </a:r>
          </a:p>
        </p:txBody>
      </p:sp>
      <p:sp>
        <p:nvSpPr>
          <p:cNvPr id="3" name="内容占位符 2"/>
          <p:cNvSpPr>
            <a:spLocks noGrp="1"/>
          </p:cNvSpPr>
          <p:nvPr>
            <p:ph idx="1"/>
          </p:nvPr>
        </p:nvSpPr>
        <p:spPr>
          <a:xfrm>
            <a:off x="535259" y="1494263"/>
            <a:ext cx="7980093" cy="4939991"/>
          </a:xfrm>
        </p:spPr>
        <p:txBody>
          <a:bodyPr>
            <a:normAutofit/>
          </a:bodyPr>
          <a:lstStyle/>
          <a:p>
            <a:pPr marL="342900"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自动化编译</a:t>
            </a:r>
          </a:p>
          <a:p>
            <a:pPr marL="857250" lvl="1" indent="-342900" defTabSz="914400">
              <a:lnSpc>
                <a:spcPct val="110000"/>
              </a:lnSpc>
              <a:buFont typeface="Wingdings" charset="2"/>
              <a:buChar char="l"/>
            </a:pPr>
            <a:r>
              <a:rPr lang="en-US" altLang="zh-CN" sz="1850" dirty="0" err="1">
                <a:solidFill>
                  <a:schemeClr val="tx1"/>
                </a:solidFill>
                <a:latin typeface="Microsoft YaHei" charset="0"/>
                <a:ea typeface="Microsoft YaHei" charset="0"/>
                <a:cs typeface="Microsoft YaHei" charset="0"/>
              </a:rPr>
              <a:t>Makefile</a:t>
            </a:r>
            <a:r>
              <a:rPr lang="zh-CN" altLang="en-US" sz="1850" dirty="0">
                <a:solidFill>
                  <a:schemeClr val="tx1"/>
                </a:solidFill>
                <a:latin typeface="Microsoft YaHei" charset="0"/>
                <a:ea typeface="Microsoft YaHei" charset="0"/>
                <a:cs typeface="Microsoft YaHei" charset="0"/>
              </a:rPr>
              <a:t>文件一旦写好，只需要一个</a:t>
            </a:r>
            <a:r>
              <a:rPr lang="en-US" altLang="zh-CN" sz="1850" dirty="0">
                <a:solidFill>
                  <a:schemeClr val="tx1"/>
                </a:solidFill>
                <a:latin typeface="Microsoft YaHei" charset="0"/>
                <a:ea typeface="Microsoft YaHei" charset="0"/>
                <a:cs typeface="Microsoft YaHei" charset="0"/>
              </a:rPr>
              <a:t>make</a:t>
            </a:r>
            <a:r>
              <a:rPr lang="zh-CN" altLang="en-US" sz="1850" dirty="0">
                <a:solidFill>
                  <a:schemeClr val="tx1"/>
                </a:solidFill>
                <a:latin typeface="Microsoft YaHei" charset="0"/>
                <a:ea typeface="Microsoft YaHei" charset="0"/>
                <a:cs typeface="Microsoft YaHei" charset="0"/>
              </a:rPr>
              <a:t>命令，整个工程完全自动编译，极大的提高了软件开发的效率</a:t>
            </a:r>
          </a:p>
          <a:p>
            <a:pPr marL="342900" indent="-342900" defTabSz="914400">
              <a:lnSpc>
                <a:spcPct val="110000"/>
              </a:lnSpc>
              <a:buFont typeface="Wingdings" charset="2"/>
              <a:buChar char="l"/>
            </a:pPr>
            <a:r>
              <a:rPr lang="en-US" altLang="zh-CN" sz="2000" dirty="0" err="1">
                <a:solidFill>
                  <a:schemeClr val="tx1"/>
                </a:solidFill>
                <a:latin typeface="Microsoft YaHei" charset="0"/>
                <a:ea typeface="Microsoft YaHei" charset="0"/>
                <a:cs typeface="Microsoft YaHei" charset="0"/>
              </a:rPr>
              <a:t>Makefile</a:t>
            </a:r>
            <a:r>
              <a:rPr lang="zh-CN" altLang="en-US" sz="2000" dirty="0">
                <a:solidFill>
                  <a:schemeClr val="tx1"/>
                </a:solidFill>
                <a:latin typeface="Microsoft YaHei" charset="0"/>
                <a:ea typeface="Microsoft YaHei" charset="0"/>
                <a:cs typeface="Microsoft YaHei" charset="0"/>
              </a:rPr>
              <a:t>规则</a:t>
            </a:r>
          </a:p>
          <a:p>
            <a:pPr defTabSz="914400">
              <a:lnSpc>
                <a:spcPct val="110000"/>
              </a:lnSpc>
            </a:pPr>
            <a:r>
              <a:rPr lang="zh-CN" altLang="en-US" sz="2000" dirty="0">
                <a:solidFill>
                  <a:schemeClr val="tx1"/>
                </a:solidFill>
                <a:latin typeface="Microsoft YaHei" charset="0"/>
                <a:ea typeface="Microsoft YaHei" charset="0"/>
                <a:cs typeface="Microsoft YaHei" charset="0"/>
              </a:rPr>
              <a:t>	</a:t>
            </a:r>
            <a:r>
              <a:rPr lang="en-US" altLang="zh-CN" sz="2000" dirty="0">
                <a:solidFill>
                  <a:srgbClr val="FF0000"/>
                </a:solidFill>
                <a:latin typeface="Microsoft YaHei" charset="0"/>
                <a:ea typeface="Microsoft YaHei" charset="0"/>
                <a:cs typeface="Microsoft YaHei" charset="0"/>
              </a:rPr>
              <a:t>target ... : prerequisites ...</a:t>
            </a:r>
            <a:br>
              <a:rPr lang="en-US" altLang="zh-CN" sz="2000" dirty="0">
                <a:solidFill>
                  <a:srgbClr val="FF0000"/>
                </a:solidFill>
                <a:latin typeface="Microsoft YaHei" charset="0"/>
                <a:ea typeface="Microsoft YaHei" charset="0"/>
                <a:cs typeface="Microsoft YaHei" charset="0"/>
              </a:rPr>
            </a:br>
            <a:r>
              <a:rPr lang="en-US" altLang="zh-CN" sz="2000" dirty="0">
                <a:solidFill>
                  <a:srgbClr val="FF0000"/>
                </a:solidFill>
                <a:latin typeface="Microsoft YaHei" charset="0"/>
                <a:ea typeface="Microsoft YaHei" charset="0"/>
                <a:cs typeface="Microsoft YaHei" charset="0"/>
              </a:rPr>
              <a:t>           	 	command</a:t>
            </a:r>
            <a:br>
              <a:rPr lang="en-US" altLang="zh-CN" sz="2000" dirty="0">
                <a:solidFill>
                  <a:schemeClr val="tx1"/>
                </a:solidFill>
                <a:latin typeface="Microsoft YaHei" charset="0"/>
                <a:ea typeface="Microsoft YaHei" charset="0"/>
                <a:cs typeface="Microsoft YaHei" charset="0"/>
              </a:rPr>
            </a:br>
            <a:r>
              <a:rPr lang="en-US" altLang="zh-CN" sz="2000" dirty="0">
                <a:solidFill>
                  <a:schemeClr val="tx1"/>
                </a:solidFill>
                <a:latin typeface="Microsoft YaHei" charset="0"/>
                <a:ea typeface="Microsoft YaHei" charset="0"/>
                <a:cs typeface="Microsoft YaHei" charset="0"/>
              </a:rPr>
              <a:t>    	target</a:t>
            </a:r>
            <a:r>
              <a:rPr lang="zh-CN" altLang="en-US" sz="2000" dirty="0">
                <a:solidFill>
                  <a:schemeClr val="tx1"/>
                </a:solidFill>
                <a:latin typeface="Microsoft YaHei" charset="0"/>
                <a:ea typeface="Microsoft YaHei" charset="0"/>
                <a:cs typeface="Microsoft YaHei" charset="0"/>
              </a:rPr>
              <a:t>是目标文件，可以是</a:t>
            </a:r>
            <a:r>
              <a:rPr lang="en-US" altLang="zh-CN" sz="2000" dirty="0">
                <a:solidFill>
                  <a:schemeClr val="tx1"/>
                </a:solidFill>
                <a:latin typeface="Microsoft YaHei" charset="0"/>
                <a:ea typeface="Microsoft YaHei" charset="0"/>
                <a:cs typeface="Microsoft YaHei" charset="0"/>
              </a:rPr>
              <a:t>Object File</a:t>
            </a:r>
            <a:r>
              <a:rPr lang="zh-CN" altLang="en-US" sz="2000" dirty="0">
                <a:solidFill>
                  <a:schemeClr val="tx1"/>
                </a:solidFill>
                <a:latin typeface="Microsoft YaHei" charset="0"/>
                <a:ea typeface="Microsoft YaHei" charset="0"/>
                <a:cs typeface="Microsoft YaHei" charset="0"/>
              </a:rPr>
              <a:t>，也可以是执行文件</a:t>
            </a:r>
          </a:p>
          <a:p>
            <a:pPr defTabSz="914400">
              <a:lnSpc>
                <a:spcPct val="110000"/>
              </a:lnSpc>
            </a:pPr>
            <a:r>
              <a:rPr lang="zh-CN" altLang="en-US" sz="2000" dirty="0">
                <a:solidFill>
                  <a:schemeClr val="tx1"/>
                </a:solidFill>
                <a:latin typeface="Microsoft YaHei" charset="0"/>
                <a:ea typeface="Microsoft YaHei" charset="0"/>
                <a:cs typeface="Microsoft YaHei" charset="0"/>
              </a:rPr>
              <a:t>	</a:t>
            </a:r>
            <a:r>
              <a:rPr lang="en-US" altLang="zh-CN" sz="2000" dirty="0">
                <a:solidFill>
                  <a:schemeClr val="tx1"/>
                </a:solidFill>
                <a:latin typeface="Microsoft YaHei" charset="0"/>
                <a:ea typeface="Microsoft YaHei" charset="0"/>
                <a:cs typeface="Microsoft YaHei" charset="0"/>
              </a:rPr>
              <a:t>prerequisites</a:t>
            </a:r>
            <a:r>
              <a:rPr lang="zh-CN" altLang="en-US" sz="2000" dirty="0">
                <a:solidFill>
                  <a:schemeClr val="tx1"/>
                </a:solidFill>
                <a:latin typeface="Microsoft YaHei" charset="0"/>
                <a:ea typeface="Microsoft YaHei" charset="0"/>
                <a:cs typeface="Microsoft YaHei" charset="0"/>
              </a:rPr>
              <a:t>是生成对应</a:t>
            </a:r>
            <a:r>
              <a:rPr lang="en-US" altLang="zh-CN" sz="2000" dirty="0">
                <a:solidFill>
                  <a:schemeClr val="tx1"/>
                </a:solidFill>
                <a:latin typeface="Microsoft YaHei" charset="0"/>
                <a:ea typeface="Microsoft YaHei" charset="0"/>
                <a:cs typeface="Microsoft YaHei" charset="0"/>
              </a:rPr>
              <a:t>target</a:t>
            </a:r>
            <a:r>
              <a:rPr lang="zh-CN" altLang="en-US" sz="2000" dirty="0">
                <a:solidFill>
                  <a:schemeClr val="tx1"/>
                </a:solidFill>
                <a:latin typeface="Microsoft YaHei" charset="0"/>
                <a:ea typeface="Microsoft YaHei" charset="0"/>
                <a:cs typeface="Microsoft YaHei" charset="0"/>
              </a:rPr>
              <a:t>所需要的文件</a:t>
            </a:r>
          </a:p>
          <a:p>
            <a:pPr defTabSz="914400">
              <a:lnSpc>
                <a:spcPct val="110000"/>
              </a:lnSpc>
            </a:pPr>
            <a:r>
              <a:rPr lang="zh-CN" altLang="en-US" sz="2000" dirty="0">
                <a:solidFill>
                  <a:schemeClr val="tx1"/>
                </a:solidFill>
                <a:latin typeface="Microsoft YaHei" charset="0"/>
                <a:ea typeface="Microsoft YaHei" charset="0"/>
                <a:cs typeface="Microsoft YaHei" charset="0"/>
              </a:rPr>
              <a:t>            </a:t>
            </a:r>
            <a:r>
              <a:rPr lang="en-US" altLang="zh-CN" sz="2000" dirty="0">
                <a:solidFill>
                  <a:schemeClr val="tx1"/>
                </a:solidFill>
                <a:latin typeface="Microsoft YaHei" charset="0"/>
                <a:ea typeface="Microsoft YaHei" charset="0"/>
                <a:cs typeface="Microsoft YaHei" charset="0"/>
              </a:rPr>
              <a:t>command</a:t>
            </a:r>
            <a:r>
              <a:rPr lang="zh-CN" altLang="en-US" sz="2000" dirty="0">
                <a:solidFill>
                  <a:schemeClr val="tx1"/>
                </a:solidFill>
                <a:latin typeface="Microsoft YaHei" charset="0"/>
                <a:ea typeface="Microsoft YaHei" charset="0"/>
                <a:cs typeface="Microsoft YaHei" charset="0"/>
              </a:rPr>
              <a:t>也就是</a:t>
            </a:r>
            <a:r>
              <a:rPr lang="en-US" altLang="zh-CN" sz="2000" dirty="0">
                <a:solidFill>
                  <a:schemeClr val="tx1"/>
                </a:solidFill>
                <a:latin typeface="Microsoft YaHei" charset="0"/>
                <a:ea typeface="Microsoft YaHei" charset="0"/>
                <a:cs typeface="Microsoft YaHei" charset="0"/>
              </a:rPr>
              <a:t>make</a:t>
            </a:r>
            <a:r>
              <a:rPr lang="zh-CN" altLang="en-US" sz="2000" dirty="0">
                <a:solidFill>
                  <a:schemeClr val="tx1"/>
                </a:solidFill>
                <a:latin typeface="Microsoft YaHei" charset="0"/>
                <a:ea typeface="Microsoft YaHei" charset="0"/>
                <a:cs typeface="Microsoft YaHei" charset="0"/>
              </a:rPr>
              <a:t>需要执行的命令（如</a:t>
            </a:r>
            <a:r>
              <a:rPr lang="en-US" altLang="zh-CN" sz="2000" dirty="0" err="1">
                <a:solidFill>
                  <a:schemeClr val="tx1"/>
                </a:solidFill>
                <a:latin typeface="Microsoft YaHei" charset="0"/>
                <a:ea typeface="Microsoft YaHei" charset="0"/>
                <a:cs typeface="Microsoft YaHei" charset="0"/>
              </a:rPr>
              <a:t>gcc</a:t>
            </a:r>
            <a:r>
              <a:rPr lang="en-US" altLang="zh-CN" sz="2000" dirty="0">
                <a:solidFill>
                  <a:schemeClr val="tx1"/>
                </a:solidFill>
                <a:latin typeface="Microsoft YaHei" charset="0"/>
                <a:ea typeface="Microsoft YaHei" charset="0"/>
                <a:cs typeface="Microsoft YaHei" charset="0"/>
              </a:rPr>
              <a:t>/g++</a:t>
            </a:r>
            <a:r>
              <a:rPr lang="zh-CN" altLang="en-US" sz="2000" dirty="0">
                <a:solidFill>
                  <a:schemeClr val="tx1"/>
                </a:solidFill>
                <a:latin typeface="Microsoft YaHei" charset="0"/>
                <a:ea typeface="Microsoft YaHei" charset="0"/>
                <a:cs typeface="Microsoft YaHei" charset="0"/>
              </a:rPr>
              <a:t>命令）</a:t>
            </a:r>
          </a:p>
          <a:p>
            <a:pPr marL="342900" indent="-342900" defTabSz="914400">
              <a:buFont typeface="Wingdings" charset="2"/>
              <a:buChar char="l"/>
            </a:pPr>
            <a:endParaRPr lang="en-US" altLang="zh-CN" sz="200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867024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icrosoft YaHei" charset="0"/>
                <a:ea typeface="Microsoft YaHei" charset="0"/>
                <a:cs typeface="Microsoft YaHei" charset="0"/>
              </a:rPr>
              <a:t>Linux</a:t>
            </a:r>
            <a:r>
              <a:rPr lang="zh-CN" altLang="en-US" dirty="0">
                <a:latin typeface="Microsoft YaHei" charset="0"/>
                <a:ea typeface="Microsoft YaHei" charset="0"/>
                <a:cs typeface="Microsoft YaHei" charset="0"/>
              </a:rPr>
              <a:t>编程</a:t>
            </a:r>
            <a:r>
              <a:rPr lang="en-US" altLang="zh-CN" dirty="0">
                <a:latin typeface="Microsoft YaHei" charset="0"/>
                <a:ea typeface="Microsoft YaHei" charset="0"/>
                <a:cs typeface="Microsoft YaHei" charset="0"/>
              </a:rPr>
              <a:t>—</a:t>
            </a:r>
            <a:r>
              <a:rPr lang="en-US" altLang="zh-CN" dirty="0" err="1">
                <a:latin typeface="Microsoft YaHei" charset="0"/>
                <a:ea typeface="Microsoft YaHei" charset="0"/>
                <a:cs typeface="Microsoft YaHei" charset="0"/>
              </a:rPr>
              <a:t>Makefile</a:t>
            </a:r>
            <a:r>
              <a:rPr lang="en-US" altLang="zh-CN" dirty="0">
                <a:latin typeface="Microsoft YaHei" charset="0"/>
                <a:ea typeface="Microsoft YaHei" charset="0"/>
                <a:cs typeface="Microsoft YaHei" charset="0"/>
              </a:rPr>
              <a:t>  Demo</a:t>
            </a:r>
            <a:endParaRPr lang="zh-CN" altLang="en-US" dirty="0">
              <a:latin typeface="Microsoft YaHei" charset="0"/>
              <a:ea typeface="Microsoft YaHei" charset="0"/>
              <a:cs typeface="Microsoft YaHei" charset="0"/>
            </a:endParaRPr>
          </a:p>
        </p:txBody>
      </p:sp>
      <p:sp>
        <p:nvSpPr>
          <p:cNvPr id="3" name="内容占位符 2"/>
          <p:cNvSpPr>
            <a:spLocks noGrp="1"/>
          </p:cNvSpPr>
          <p:nvPr>
            <p:ph idx="1"/>
          </p:nvPr>
        </p:nvSpPr>
        <p:spPr>
          <a:xfrm>
            <a:off x="535259" y="1494263"/>
            <a:ext cx="7980093" cy="4939991"/>
          </a:xfrm>
        </p:spPr>
        <p:txBody>
          <a:bodyPr>
            <a:normAutofit/>
          </a:bodyPr>
          <a:lstStyle/>
          <a:p>
            <a:pPr marL="342900"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单个文件的</a:t>
            </a:r>
            <a:r>
              <a:rPr lang="en-US" altLang="zh-CN" sz="2000" dirty="0" err="1">
                <a:solidFill>
                  <a:schemeClr val="tx1"/>
                </a:solidFill>
                <a:latin typeface="Microsoft YaHei" charset="0"/>
                <a:ea typeface="Microsoft YaHei" charset="0"/>
                <a:cs typeface="Microsoft YaHei" charset="0"/>
              </a:rPr>
              <a:t>makefile</a:t>
            </a:r>
            <a:endParaRPr lang="en-US" altLang="zh-CN" sz="200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zh-CN" altLang="en-US" sz="1850" dirty="0">
                <a:solidFill>
                  <a:schemeClr val="tx1"/>
                </a:solidFill>
                <a:latin typeface="Microsoft YaHei" charset="0"/>
                <a:ea typeface="Microsoft YaHei" charset="0"/>
                <a:cs typeface="Microsoft YaHei" charset="0"/>
              </a:rPr>
              <a:t>以</a:t>
            </a:r>
            <a:r>
              <a:rPr lang="en-US" altLang="zh-CN" sz="1850" dirty="0">
                <a:solidFill>
                  <a:schemeClr val="tx1"/>
                </a:solidFill>
                <a:latin typeface="Microsoft YaHei" charset="0"/>
                <a:ea typeface="Microsoft YaHei" charset="0"/>
                <a:cs typeface="Microsoft YaHei" charset="0"/>
              </a:rPr>
              <a:t>Hello</a:t>
            </a:r>
            <a:r>
              <a:rPr lang="zh-CN" altLang="en-US" sz="1850" dirty="0">
                <a:solidFill>
                  <a:schemeClr val="tx1"/>
                </a:solidFill>
                <a:latin typeface="Microsoft YaHei" charset="0"/>
                <a:ea typeface="Microsoft YaHei" charset="0"/>
                <a:cs typeface="Microsoft YaHei" charset="0"/>
              </a:rPr>
              <a:t>，</a:t>
            </a:r>
            <a:r>
              <a:rPr lang="en-US" altLang="zh-CN" sz="1850" dirty="0">
                <a:solidFill>
                  <a:schemeClr val="tx1"/>
                </a:solidFill>
                <a:latin typeface="Microsoft YaHei" charset="0"/>
                <a:ea typeface="Microsoft YaHei" charset="0"/>
                <a:cs typeface="Microsoft YaHei" charset="0"/>
              </a:rPr>
              <a:t>world! </a:t>
            </a:r>
            <a:r>
              <a:rPr lang="zh-CN" altLang="en-US" sz="1850" dirty="0">
                <a:solidFill>
                  <a:schemeClr val="tx1"/>
                </a:solidFill>
                <a:latin typeface="Microsoft YaHei" charset="0"/>
                <a:ea typeface="Microsoft YaHei" charset="0"/>
                <a:cs typeface="Microsoft YaHei" charset="0"/>
              </a:rPr>
              <a:t>为例，只有一个</a:t>
            </a:r>
            <a:r>
              <a:rPr lang="en-US" altLang="zh-CN" sz="1850" dirty="0">
                <a:solidFill>
                  <a:schemeClr val="tx1"/>
                </a:solidFill>
                <a:latin typeface="Microsoft YaHei" charset="0"/>
                <a:ea typeface="Microsoft YaHei" charset="0"/>
                <a:cs typeface="Microsoft YaHei" charset="0"/>
              </a:rPr>
              <a:t>hello.cpp </a:t>
            </a:r>
            <a:r>
              <a:rPr lang="zh-CN" altLang="en-US" sz="1850" dirty="0">
                <a:solidFill>
                  <a:schemeClr val="tx1"/>
                </a:solidFill>
                <a:latin typeface="Microsoft YaHei" charset="0"/>
                <a:ea typeface="Microsoft YaHei" charset="0"/>
                <a:cs typeface="Microsoft YaHei" charset="0"/>
              </a:rPr>
              <a:t>文件</a:t>
            </a:r>
            <a:endParaRPr lang="en-US" altLang="zh-CN" sz="185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endParaRPr lang="en-US" altLang="zh-CN" sz="185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endParaRPr lang="en-US" altLang="zh-CN" sz="185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endParaRPr lang="en-US" altLang="zh-CN" sz="185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endParaRPr lang="en-US" altLang="zh-CN" sz="185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endParaRPr lang="en-US" altLang="zh-CN" sz="185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zh-CN" altLang="en-US" sz="1850" dirty="0">
                <a:solidFill>
                  <a:schemeClr val="tx1"/>
                </a:solidFill>
                <a:latin typeface="Microsoft YaHei" charset="0"/>
                <a:ea typeface="Microsoft YaHei" charset="0"/>
                <a:cs typeface="Microsoft YaHei" charset="0"/>
              </a:rPr>
              <a:t>终端输入</a:t>
            </a:r>
            <a:r>
              <a:rPr lang="en-US" altLang="zh-CN" sz="1850" dirty="0">
                <a:solidFill>
                  <a:schemeClr val="tx1"/>
                </a:solidFill>
                <a:latin typeface="Microsoft YaHei" charset="0"/>
                <a:ea typeface="Microsoft YaHei" charset="0"/>
                <a:cs typeface="Microsoft YaHei" charset="0"/>
              </a:rPr>
              <a:t>make</a:t>
            </a:r>
            <a:r>
              <a:rPr lang="zh-CN" altLang="en-US" sz="1850" dirty="0">
                <a:solidFill>
                  <a:schemeClr val="tx1"/>
                </a:solidFill>
                <a:latin typeface="Microsoft YaHei" charset="0"/>
                <a:ea typeface="Microsoft YaHei" charset="0"/>
                <a:cs typeface="Microsoft YaHei" charset="0"/>
              </a:rPr>
              <a:t>即可完成编译，输入</a:t>
            </a:r>
            <a:r>
              <a:rPr lang="en-US" altLang="zh-CN" sz="1850" dirty="0">
                <a:solidFill>
                  <a:schemeClr val="tx1"/>
                </a:solidFill>
                <a:latin typeface="Microsoft YaHei" charset="0"/>
                <a:ea typeface="Microsoft YaHei" charset="0"/>
                <a:cs typeface="Microsoft YaHei" charset="0"/>
              </a:rPr>
              <a:t>make  clean</a:t>
            </a:r>
            <a:r>
              <a:rPr lang="zh-CN" altLang="en-US" sz="1850" dirty="0">
                <a:solidFill>
                  <a:schemeClr val="tx1"/>
                </a:solidFill>
                <a:latin typeface="Microsoft YaHei" charset="0"/>
                <a:ea typeface="Microsoft YaHei" charset="0"/>
                <a:cs typeface="Microsoft YaHei" charset="0"/>
              </a:rPr>
              <a:t>即可清理。</a:t>
            </a:r>
          </a:p>
        </p:txBody>
      </p:sp>
      <p:pic>
        <p:nvPicPr>
          <p:cNvPr id="4" name="图片 3"/>
          <p:cNvPicPr>
            <a:picLocks noChangeAspect="1"/>
          </p:cNvPicPr>
          <p:nvPr/>
        </p:nvPicPr>
        <p:blipFill>
          <a:blip r:embed="rId2"/>
          <a:stretch>
            <a:fillRect/>
          </a:stretch>
        </p:blipFill>
        <p:spPr>
          <a:xfrm>
            <a:off x="2148234" y="2765268"/>
            <a:ext cx="4465557" cy="1717522"/>
          </a:xfrm>
          <a:prstGeom prst="rect">
            <a:avLst/>
          </a:prstGeom>
        </p:spPr>
      </p:pic>
    </p:spTree>
    <p:extLst>
      <p:ext uri="{BB962C8B-B14F-4D97-AF65-F5344CB8AC3E}">
        <p14:creationId xmlns:p14="http://schemas.microsoft.com/office/powerpoint/2010/main" val="1554651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icrosoft YaHei" charset="0"/>
                <a:ea typeface="Microsoft YaHei" charset="0"/>
                <a:cs typeface="Microsoft YaHei" charset="0"/>
              </a:rPr>
              <a:t>Linux</a:t>
            </a:r>
            <a:r>
              <a:rPr lang="zh-CN" altLang="en-US" dirty="0">
                <a:latin typeface="Microsoft YaHei" charset="0"/>
                <a:ea typeface="Microsoft YaHei" charset="0"/>
                <a:cs typeface="Microsoft YaHei" charset="0"/>
              </a:rPr>
              <a:t>编程</a:t>
            </a:r>
            <a:r>
              <a:rPr lang="en-US" altLang="zh-CN" dirty="0">
                <a:latin typeface="Microsoft YaHei" charset="0"/>
                <a:ea typeface="Microsoft YaHei" charset="0"/>
                <a:cs typeface="Microsoft YaHei" charset="0"/>
              </a:rPr>
              <a:t>—</a:t>
            </a:r>
            <a:r>
              <a:rPr lang="en-US" altLang="zh-CN" dirty="0" err="1">
                <a:latin typeface="Microsoft YaHei" charset="0"/>
                <a:ea typeface="Microsoft YaHei" charset="0"/>
                <a:cs typeface="Microsoft YaHei" charset="0"/>
              </a:rPr>
              <a:t>Makefile</a:t>
            </a:r>
            <a:r>
              <a:rPr lang="en-US" altLang="zh-CN" dirty="0">
                <a:latin typeface="Microsoft YaHei" charset="0"/>
                <a:ea typeface="Microsoft YaHei" charset="0"/>
                <a:cs typeface="Microsoft YaHei" charset="0"/>
              </a:rPr>
              <a:t>  Demo</a:t>
            </a:r>
            <a:endParaRPr lang="zh-CN" altLang="en-US" dirty="0">
              <a:latin typeface="Microsoft YaHei" charset="0"/>
              <a:ea typeface="Microsoft YaHei" charset="0"/>
              <a:cs typeface="Microsoft YaHei" charset="0"/>
            </a:endParaRPr>
          </a:p>
        </p:txBody>
      </p:sp>
      <p:sp>
        <p:nvSpPr>
          <p:cNvPr id="3" name="内容占位符 2"/>
          <p:cNvSpPr>
            <a:spLocks noGrp="1"/>
          </p:cNvSpPr>
          <p:nvPr>
            <p:ph idx="1"/>
          </p:nvPr>
        </p:nvSpPr>
        <p:spPr>
          <a:xfrm>
            <a:off x="535259" y="1494263"/>
            <a:ext cx="7980093" cy="4939991"/>
          </a:xfrm>
        </p:spPr>
        <p:txBody>
          <a:bodyPr>
            <a:normAutofit/>
          </a:bodyPr>
          <a:lstStyle/>
          <a:p>
            <a:pPr marL="342900"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多个文件的</a:t>
            </a:r>
            <a:r>
              <a:rPr lang="en-US" altLang="zh-CN" sz="2000" dirty="0" err="1">
                <a:solidFill>
                  <a:schemeClr val="tx1"/>
                </a:solidFill>
                <a:latin typeface="Microsoft YaHei" charset="0"/>
                <a:ea typeface="Microsoft YaHei" charset="0"/>
                <a:cs typeface="Microsoft YaHei" charset="0"/>
              </a:rPr>
              <a:t>Makefile</a:t>
            </a:r>
            <a:endParaRPr lang="en-US" altLang="zh-CN" sz="200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zh-CN" altLang="en-US" sz="1850" dirty="0">
                <a:solidFill>
                  <a:schemeClr val="tx1"/>
                </a:solidFill>
                <a:latin typeface="Microsoft YaHei" charset="0"/>
                <a:ea typeface="Microsoft YaHei" charset="0"/>
                <a:cs typeface="Microsoft YaHei" charset="0"/>
              </a:rPr>
              <a:t>假设有</a:t>
            </a:r>
            <a:r>
              <a:rPr lang="en-US" altLang="zh-CN" sz="1850" dirty="0">
                <a:solidFill>
                  <a:schemeClr val="tx1"/>
                </a:solidFill>
                <a:latin typeface="Microsoft YaHei" charset="0"/>
                <a:ea typeface="Microsoft YaHei" charset="0"/>
                <a:cs typeface="Microsoft YaHei" charset="0"/>
              </a:rPr>
              <a:t>main.cpp  </a:t>
            </a:r>
            <a:r>
              <a:rPr lang="en-US" altLang="zh-CN" sz="1850" dirty="0" err="1">
                <a:solidFill>
                  <a:schemeClr val="tx1"/>
                </a:solidFill>
                <a:latin typeface="Microsoft YaHei" charset="0"/>
                <a:ea typeface="Microsoft YaHei" charset="0"/>
                <a:cs typeface="Microsoft YaHei" charset="0"/>
              </a:rPr>
              <a:t>command.h</a:t>
            </a:r>
            <a:r>
              <a:rPr lang="en-US" altLang="zh-CN" sz="1850" dirty="0">
                <a:solidFill>
                  <a:schemeClr val="tx1"/>
                </a:solidFill>
                <a:latin typeface="Microsoft YaHei" charset="0"/>
                <a:ea typeface="Microsoft YaHei" charset="0"/>
                <a:cs typeface="Microsoft YaHei" charset="0"/>
              </a:rPr>
              <a:t> Func1.cpp Func2.cpp Func3.cpp</a:t>
            </a:r>
          </a:p>
          <a:p>
            <a:pPr marL="857250" lvl="1" indent="-342900" defTabSz="914400">
              <a:lnSpc>
                <a:spcPct val="110000"/>
              </a:lnSpc>
              <a:buFont typeface="Wingdings" charset="2"/>
              <a:buChar char="l"/>
            </a:pPr>
            <a:endParaRPr lang="zh-CN" altLang="en-US" sz="1850" dirty="0">
              <a:solidFill>
                <a:schemeClr val="tx1"/>
              </a:solidFill>
              <a:latin typeface="Microsoft YaHei" charset="0"/>
              <a:ea typeface="Microsoft YaHei" charset="0"/>
              <a:cs typeface="Microsoft YaHei" charset="0"/>
            </a:endParaRPr>
          </a:p>
        </p:txBody>
      </p:sp>
      <p:pic>
        <p:nvPicPr>
          <p:cNvPr id="4" name="图片 3"/>
          <p:cNvPicPr>
            <a:picLocks noChangeAspect="1"/>
          </p:cNvPicPr>
          <p:nvPr/>
        </p:nvPicPr>
        <p:blipFill>
          <a:blip r:embed="rId2"/>
          <a:stretch>
            <a:fillRect/>
          </a:stretch>
        </p:blipFill>
        <p:spPr>
          <a:xfrm>
            <a:off x="908833" y="2690812"/>
            <a:ext cx="7411364" cy="3275092"/>
          </a:xfrm>
          <a:prstGeom prst="rect">
            <a:avLst/>
          </a:prstGeom>
        </p:spPr>
      </p:pic>
    </p:spTree>
    <p:extLst>
      <p:ext uri="{BB962C8B-B14F-4D97-AF65-F5344CB8AC3E}">
        <p14:creationId xmlns:p14="http://schemas.microsoft.com/office/powerpoint/2010/main" val="1246076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icrosoft YaHei" charset="0"/>
                <a:ea typeface="Microsoft YaHei" charset="0"/>
                <a:cs typeface="Microsoft YaHei" charset="0"/>
              </a:rPr>
              <a:t>Linux</a:t>
            </a:r>
            <a:r>
              <a:rPr lang="zh-CN" altLang="en-US" dirty="0">
                <a:latin typeface="Microsoft YaHei" charset="0"/>
                <a:ea typeface="Microsoft YaHei" charset="0"/>
                <a:cs typeface="Microsoft YaHei" charset="0"/>
              </a:rPr>
              <a:t>编程</a:t>
            </a:r>
            <a:r>
              <a:rPr lang="en-US" altLang="zh-CN" dirty="0">
                <a:latin typeface="Microsoft YaHei" charset="0"/>
                <a:ea typeface="Microsoft YaHei" charset="0"/>
                <a:cs typeface="Microsoft YaHei" charset="0"/>
              </a:rPr>
              <a:t>— </a:t>
            </a:r>
            <a:r>
              <a:rPr lang="en-US" altLang="zh-CN" dirty="0" err="1">
                <a:latin typeface="Microsoft YaHei" charset="0"/>
                <a:ea typeface="Microsoft YaHei" charset="0"/>
                <a:cs typeface="Microsoft YaHei" charset="0"/>
              </a:rPr>
              <a:t>Gdb</a:t>
            </a:r>
            <a:r>
              <a:rPr lang="zh-CN" altLang="en-US" dirty="0">
                <a:latin typeface="Microsoft YaHei" charset="0"/>
                <a:ea typeface="Microsoft YaHei" charset="0"/>
                <a:cs typeface="Microsoft YaHei" charset="0"/>
              </a:rPr>
              <a:t>代码调试</a:t>
            </a:r>
          </a:p>
        </p:txBody>
      </p:sp>
      <p:sp>
        <p:nvSpPr>
          <p:cNvPr id="3" name="内容占位符 2"/>
          <p:cNvSpPr>
            <a:spLocks noGrp="1"/>
          </p:cNvSpPr>
          <p:nvPr>
            <p:ph idx="1"/>
          </p:nvPr>
        </p:nvSpPr>
        <p:spPr>
          <a:xfrm>
            <a:off x="535259" y="1494263"/>
            <a:ext cx="7980093" cy="4939991"/>
          </a:xfrm>
        </p:spPr>
        <p:txBody>
          <a:bodyPr>
            <a:normAutofit/>
          </a:bodyPr>
          <a:lstStyle/>
          <a:p>
            <a:pPr marL="342900" indent="-342900" defTabSz="914400">
              <a:lnSpc>
                <a:spcPct val="110000"/>
              </a:lnSpc>
              <a:buFont typeface="Wingdings" charset="2"/>
              <a:buChar char="l"/>
            </a:pPr>
            <a:r>
              <a:rPr lang="en-US" altLang="zh-CN" sz="2000" dirty="0">
                <a:solidFill>
                  <a:schemeClr val="tx1"/>
                </a:solidFill>
                <a:latin typeface="Microsoft YaHei" charset="0"/>
                <a:ea typeface="Microsoft YaHei" charset="0"/>
                <a:cs typeface="Microsoft YaHei" charset="0"/>
              </a:rPr>
              <a:t>GDB</a:t>
            </a:r>
            <a:r>
              <a:rPr lang="zh-CN" altLang="en-US" sz="2000" dirty="0">
                <a:solidFill>
                  <a:schemeClr val="tx1"/>
                </a:solidFill>
                <a:latin typeface="Microsoft YaHei" charset="0"/>
                <a:ea typeface="Microsoft YaHei" charset="0"/>
                <a:cs typeface="Microsoft YaHei" charset="0"/>
              </a:rPr>
              <a:t>是一个由</a:t>
            </a:r>
            <a:r>
              <a:rPr lang="en-US" altLang="zh-CN" sz="2000" dirty="0">
                <a:solidFill>
                  <a:schemeClr val="tx1"/>
                </a:solidFill>
                <a:latin typeface="Microsoft YaHei" charset="0"/>
                <a:ea typeface="Microsoft YaHei" charset="0"/>
                <a:cs typeface="Microsoft YaHei" charset="0"/>
              </a:rPr>
              <a:t>GNU</a:t>
            </a:r>
            <a:r>
              <a:rPr lang="zh-CN" altLang="en-US" sz="2000" dirty="0">
                <a:solidFill>
                  <a:schemeClr val="tx1"/>
                </a:solidFill>
                <a:latin typeface="Microsoft YaHei" charset="0"/>
                <a:ea typeface="Microsoft YaHei" charset="0"/>
                <a:cs typeface="Microsoft YaHei" charset="0"/>
              </a:rPr>
              <a:t>开源的、</a:t>
            </a:r>
            <a:r>
              <a:rPr lang="en-US" altLang="zh-CN" sz="2000" dirty="0">
                <a:solidFill>
                  <a:schemeClr val="tx1"/>
                </a:solidFill>
                <a:latin typeface="Microsoft YaHei" charset="0"/>
                <a:ea typeface="Microsoft YaHei" charset="0"/>
                <a:cs typeface="Microsoft YaHei" charset="0"/>
              </a:rPr>
              <a:t>LINUX</a:t>
            </a:r>
            <a:r>
              <a:rPr lang="zh-CN" altLang="en-US" sz="2000" dirty="0">
                <a:solidFill>
                  <a:schemeClr val="tx1"/>
                </a:solidFill>
                <a:latin typeface="Microsoft YaHei" charset="0"/>
                <a:ea typeface="Microsoft YaHei" charset="0"/>
                <a:cs typeface="Microsoft YaHei" charset="0"/>
              </a:rPr>
              <a:t>操作系统下基于命令行的、功能强大的程序调试工具</a:t>
            </a:r>
          </a:p>
          <a:p>
            <a:pPr marL="342900" indent="-342900" defTabSz="914400">
              <a:lnSpc>
                <a:spcPct val="110000"/>
              </a:lnSpc>
              <a:buFont typeface="Wingdings" charset="2"/>
              <a:buChar char="l"/>
            </a:pPr>
            <a:r>
              <a:rPr lang="en-US" altLang="zh-CN" sz="2000" dirty="0">
                <a:solidFill>
                  <a:schemeClr val="tx1"/>
                </a:solidFill>
                <a:latin typeface="Microsoft YaHei" charset="0"/>
                <a:ea typeface="Microsoft YaHei" charset="0"/>
                <a:cs typeface="Microsoft YaHei" charset="0"/>
              </a:rPr>
              <a:t>GDB</a:t>
            </a:r>
            <a:r>
              <a:rPr lang="zh-CN" altLang="en-US" sz="2000" dirty="0">
                <a:solidFill>
                  <a:schemeClr val="tx1"/>
                </a:solidFill>
                <a:latin typeface="Microsoft YaHei" charset="0"/>
                <a:ea typeface="Microsoft YaHei" charset="0"/>
                <a:cs typeface="Microsoft YaHei" charset="0"/>
              </a:rPr>
              <a:t>能够设置断点，查看变量，动态改变执行环境</a:t>
            </a:r>
          </a:p>
          <a:p>
            <a:pPr marL="342900"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在编译程序时需要使用“</a:t>
            </a:r>
            <a:r>
              <a:rPr lang="en-US" altLang="zh-CN" sz="2000" dirty="0">
                <a:solidFill>
                  <a:schemeClr val="tx1"/>
                </a:solidFill>
                <a:latin typeface="Microsoft YaHei" charset="0"/>
                <a:ea typeface="Microsoft YaHei" charset="0"/>
                <a:cs typeface="Microsoft YaHei" charset="0"/>
              </a:rPr>
              <a:t>-g	”</a:t>
            </a:r>
            <a:r>
              <a:rPr lang="zh-CN" altLang="en-US" sz="2000" dirty="0">
                <a:solidFill>
                  <a:schemeClr val="tx1"/>
                </a:solidFill>
                <a:latin typeface="Microsoft YaHei" charset="0"/>
                <a:ea typeface="Microsoft YaHei" charset="0"/>
                <a:cs typeface="Microsoft YaHei" charset="0"/>
              </a:rPr>
              <a:t>选项</a:t>
            </a:r>
          </a:p>
          <a:p>
            <a:pPr marL="857250" lvl="1" indent="-342900" defTabSz="914400">
              <a:lnSpc>
                <a:spcPct val="110000"/>
              </a:lnSpc>
              <a:buFont typeface="Wingdings" charset="2"/>
              <a:buChar char="l"/>
            </a:pPr>
            <a:r>
              <a:rPr lang="en-US" altLang="zh-CN" sz="1850" dirty="0">
                <a:solidFill>
                  <a:schemeClr val="tx1"/>
                </a:solidFill>
                <a:latin typeface="Microsoft YaHei" charset="0"/>
                <a:ea typeface="Microsoft YaHei" charset="0"/>
                <a:cs typeface="Microsoft YaHei" charset="0"/>
              </a:rPr>
              <a:t>C</a:t>
            </a:r>
          </a:p>
          <a:p>
            <a:pPr lvl="2" indent="0" defTabSz="914400">
              <a:lnSpc>
                <a:spcPct val="110000"/>
              </a:lnSpc>
              <a:buNone/>
            </a:pPr>
            <a:r>
              <a:rPr lang="pt-BR" altLang="zh-CN" sz="2000" dirty="0">
                <a:solidFill>
                  <a:schemeClr val="tx1"/>
                </a:solidFill>
                <a:latin typeface="Microsoft YaHei" charset="0"/>
                <a:ea typeface="Microsoft YaHei" charset="0"/>
                <a:cs typeface="Microsoft YaHei" charset="0"/>
              </a:rPr>
              <a:t>		gcc   –g   a.c   –o    a</a:t>
            </a:r>
            <a:endParaRPr lang="en-US" altLang="zh-CN" sz="170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en-US" altLang="zh-CN" sz="1850" dirty="0">
                <a:solidFill>
                  <a:schemeClr val="tx1"/>
                </a:solidFill>
                <a:latin typeface="Microsoft YaHei" charset="0"/>
                <a:ea typeface="Microsoft YaHei" charset="0"/>
                <a:cs typeface="Microsoft YaHei" charset="0"/>
              </a:rPr>
              <a:t>C++</a:t>
            </a:r>
          </a:p>
          <a:p>
            <a:pPr lvl="2" indent="0" defTabSz="914400">
              <a:lnSpc>
                <a:spcPct val="110000"/>
              </a:lnSpc>
              <a:buNone/>
            </a:pPr>
            <a:r>
              <a:rPr lang="pt-BR" altLang="zh-CN" sz="1700" dirty="0">
                <a:solidFill>
                  <a:schemeClr val="tx1"/>
                </a:solidFill>
                <a:latin typeface="Microsoft YaHei" charset="0"/>
                <a:ea typeface="Microsoft YaHei" charset="0"/>
                <a:cs typeface="Microsoft YaHei" charset="0"/>
              </a:rPr>
              <a:t>		</a:t>
            </a:r>
            <a:r>
              <a:rPr lang="pt-BR" altLang="zh-CN" sz="2000" dirty="0">
                <a:solidFill>
                  <a:schemeClr val="tx1"/>
                </a:solidFill>
                <a:latin typeface="Microsoft YaHei" charset="0"/>
                <a:ea typeface="Microsoft YaHei" charset="0"/>
                <a:cs typeface="Microsoft YaHei" charset="0"/>
              </a:rPr>
              <a:t>g++   –g   a.cpp   –o    a</a:t>
            </a:r>
          </a:p>
          <a:p>
            <a:pPr lvl="2" indent="0" defTabSz="914400">
              <a:lnSpc>
                <a:spcPct val="110000"/>
              </a:lnSpc>
              <a:buNone/>
            </a:pPr>
            <a:endParaRPr lang="zh-CN" altLang="en-US" sz="170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2964716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icrosoft YaHei" charset="0"/>
                <a:ea typeface="Microsoft YaHei" charset="0"/>
                <a:cs typeface="Microsoft YaHei" charset="0"/>
              </a:rPr>
              <a:t>Linux</a:t>
            </a:r>
            <a:r>
              <a:rPr lang="zh-CN" altLang="en-US" dirty="0">
                <a:latin typeface="Microsoft YaHei" charset="0"/>
                <a:ea typeface="Microsoft YaHei" charset="0"/>
                <a:cs typeface="Microsoft YaHei" charset="0"/>
              </a:rPr>
              <a:t>编程</a:t>
            </a:r>
            <a:r>
              <a:rPr lang="en-US" altLang="zh-CN" dirty="0">
                <a:latin typeface="Microsoft YaHei" charset="0"/>
                <a:ea typeface="Microsoft YaHei" charset="0"/>
                <a:cs typeface="Microsoft YaHei" charset="0"/>
              </a:rPr>
              <a:t>— </a:t>
            </a:r>
            <a:r>
              <a:rPr lang="en-US" altLang="zh-CN" dirty="0" err="1">
                <a:latin typeface="Microsoft YaHei" charset="0"/>
                <a:ea typeface="Microsoft YaHei" charset="0"/>
                <a:cs typeface="Microsoft YaHei" charset="0"/>
              </a:rPr>
              <a:t>Gdb</a:t>
            </a:r>
            <a:r>
              <a:rPr lang="zh-CN" altLang="en-US" dirty="0">
                <a:latin typeface="Microsoft YaHei" charset="0"/>
                <a:ea typeface="Microsoft YaHei" charset="0"/>
                <a:cs typeface="Microsoft YaHei" charset="0"/>
              </a:rPr>
              <a:t>代码调试</a:t>
            </a:r>
          </a:p>
        </p:txBody>
      </p:sp>
      <p:graphicFrame>
        <p:nvGraphicFramePr>
          <p:cNvPr id="5" name="Group 2"/>
          <p:cNvGraphicFramePr>
            <a:graphicFrameLocks noGrp="1"/>
          </p:cNvGraphicFramePr>
          <p:nvPr>
            <p:extLst>
              <p:ext uri="{D42A27DB-BD31-4B8C-83A1-F6EECF244321}">
                <p14:modId xmlns:p14="http://schemas.microsoft.com/office/powerpoint/2010/main" val="1202492793"/>
              </p:ext>
            </p:extLst>
          </p:nvPr>
        </p:nvGraphicFramePr>
        <p:xfrm>
          <a:off x="628652" y="2113389"/>
          <a:ext cx="8202613" cy="4503740"/>
        </p:xfrm>
        <a:graphic>
          <a:graphicData uri="http://schemas.openxmlformats.org/drawingml/2006/table">
            <a:tbl>
              <a:tblPr/>
              <a:tblGrid>
                <a:gridCol w="1558925">
                  <a:extLst>
                    <a:ext uri="{9D8B030D-6E8A-4147-A177-3AD203B41FA5}">
                      <a16:colId xmlns:a16="http://schemas.microsoft.com/office/drawing/2014/main" val="20000"/>
                    </a:ext>
                  </a:extLst>
                </a:gridCol>
                <a:gridCol w="1347788">
                  <a:extLst>
                    <a:ext uri="{9D8B030D-6E8A-4147-A177-3AD203B41FA5}">
                      <a16:colId xmlns:a16="http://schemas.microsoft.com/office/drawing/2014/main" val="20001"/>
                    </a:ext>
                  </a:extLst>
                </a:gridCol>
                <a:gridCol w="2163762">
                  <a:extLst>
                    <a:ext uri="{9D8B030D-6E8A-4147-A177-3AD203B41FA5}">
                      <a16:colId xmlns:a16="http://schemas.microsoft.com/office/drawing/2014/main" val="20002"/>
                    </a:ext>
                  </a:extLst>
                </a:gridCol>
                <a:gridCol w="3132138">
                  <a:extLst>
                    <a:ext uri="{9D8B030D-6E8A-4147-A177-3AD203B41FA5}">
                      <a16:colId xmlns:a16="http://schemas.microsoft.com/office/drawing/2014/main" val="20003"/>
                    </a:ext>
                  </a:extLst>
                </a:gridCol>
              </a:tblGrid>
              <a:tr h="436563">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zh-CN" altLang="zh-CN"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命令</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缩写</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参数</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说明</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extLst>
                  <a:ext uri="{0D108BD9-81ED-4DB2-BD59-A6C34878D82A}">
                    <a16:rowId xmlns:a16="http://schemas.microsoft.com/office/drawing/2014/main" val="10000"/>
                  </a:ext>
                </a:extLst>
              </a:tr>
              <a:tr h="720725">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run</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altLang="zh-CN"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r</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执行被调用程序</a:t>
                      </a:r>
                    </a:p>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1"/>
                  </a:ext>
                </a:extLst>
              </a:tr>
              <a:tr h="720725">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break</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b</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zh-CN" altLang="zh-CN"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行号；函数名</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设置断点</a:t>
                      </a:r>
                    </a:p>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2"/>
                  </a:ext>
                </a:extLst>
              </a:tr>
              <a:tr h="436563">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continue</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c</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继续执行被调用程序</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3"/>
                  </a:ext>
                </a:extLst>
              </a:tr>
              <a:tr h="436563">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s</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单步调试，</a:t>
                      </a: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Step Info</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4"/>
                  </a:ext>
                </a:extLst>
              </a:tr>
              <a:tr h="436563">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n</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单步调试，</a:t>
                      </a: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Step over</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5"/>
                  </a:ext>
                </a:extLst>
              </a:tr>
              <a:tr h="436563">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print</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p</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变量名</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打印变量</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6"/>
                  </a:ext>
                </a:extLst>
              </a:tr>
              <a:tr h="438150">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display</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变量名</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zh-CN"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监控变量</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7"/>
                  </a:ext>
                </a:extLst>
              </a:tr>
              <a:tr h="441325">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en-US" altLang="zh-CN"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quit</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4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hlink"/>
                        </a:buClr>
                        <a:buSzPct val="6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20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hlink"/>
                        </a:buClr>
                        <a:buSzPct val="75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20000"/>
                        </a:spcBef>
                        <a:spcAft>
                          <a:spcPct val="0"/>
                        </a:spcAft>
                        <a:buClr>
                          <a:schemeClr val="accent1"/>
                        </a:buClr>
                        <a:buSzPct val="70000"/>
                        <a:buFont typeface="Wingdings" panose="05000000000000000000" pitchFamily="2" charset="2"/>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sz="14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pPr>
                      <a:r>
                        <a:rPr kumimoji="0" lang="zh-CN" altLang="zh-CN"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退出程序</a:t>
                      </a:r>
                    </a:p>
                  </a:txBody>
                  <a:tcPr marL="90000" marR="90000" marT="62802"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8"/>
                  </a:ext>
                </a:extLst>
              </a:tr>
            </a:tbl>
          </a:graphicData>
        </a:graphic>
      </p:graphicFrame>
      <p:sp>
        <p:nvSpPr>
          <p:cNvPr id="6" name="内容占位符 2"/>
          <p:cNvSpPr>
            <a:spLocks noGrp="1"/>
          </p:cNvSpPr>
          <p:nvPr>
            <p:ph idx="1"/>
          </p:nvPr>
        </p:nvSpPr>
        <p:spPr>
          <a:xfrm>
            <a:off x="535259" y="1494264"/>
            <a:ext cx="7980093" cy="619126"/>
          </a:xfrm>
        </p:spPr>
        <p:txBody>
          <a:bodyPr>
            <a:normAutofit/>
          </a:bodyPr>
          <a:lstStyle/>
          <a:p>
            <a:pPr marL="342900" indent="-342900" defTabSz="914400">
              <a:lnSpc>
                <a:spcPct val="110000"/>
              </a:lnSpc>
              <a:buFont typeface="Wingdings" charset="2"/>
              <a:buChar char="l"/>
            </a:pPr>
            <a:r>
              <a:rPr lang="en-US" altLang="zh-CN" sz="2000" dirty="0" err="1">
                <a:solidFill>
                  <a:schemeClr val="tx1"/>
                </a:solidFill>
                <a:latin typeface="Microsoft YaHei" charset="0"/>
                <a:ea typeface="Microsoft YaHei" charset="0"/>
                <a:cs typeface="Microsoft YaHei" charset="0"/>
              </a:rPr>
              <a:t>gdb</a:t>
            </a:r>
            <a:r>
              <a:rPr lang="zh-CN" altLang="en-US" sz="2000" dirty="0">
                <a:solidFill>
                  <a:schemeClr val="tx1"/>
                </a:solidFill>
                <a:latin typeface="Microsoft YaHei" charset="0"/>
                <a:ea typeface="Microsoft YaHei" charset="0"/>
                <a:cs typeface="Microsoft YaHei" charset="0"/>
              </a:rPr>
              <a:t>常用命令</a:t>
            </a:r>
          </a:p>
        </p:txBody>
      </p:sp>
    </p:spTree>
    <p:extLst>
      <p:ext uri="{BB962C8B-B14F-4D97-AF65-F5344CB8AC3E}">
        <p14:creationId xmlns:p14="http://schemas.microsoft.com/office/powerpoint/2010/main" val="3721247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icrosoft YaHei" charset="0"/>
                <a:ea typeface="Microsoft YaHei" charset="0"/>
                <a:cs typeface="Microsoft YaHei" charset="0"/>
              </a:rPr>
              <a:t>Linux</a:t>
            </a:r>
            <a:r>
              <a:rPr lang="zh-CN" altLang="en-US" dirty="0">
                <a:latin typeface="Microsoft YaHei" charset="0"/>
                <a:ea typeface="Microsoft YaHei" charset="0"/>
                <a:cs typeface="Microsoft YaHei" charset="0"/>
              </a:rPr>
              <a:t>编程</a:t>
            </a:r>
            <a:r>
              <a:rPr lang="en-US" altLang="zh-CN" dirty="0">
                <a:latin typeface="Microsoft YaHei" charset="0"/>
                <a:ea typeface="Microsoft YaHei" charset="0"/>
                <a:cs typeface="Microsoft YaHei" charset="0"/>
              </a:rPr>
              <a:t>— Shell</a:t>
            </a:r>
            <a:endParaRPr lang="zh-CN" altLang="en-US" dirty="0">
              <a:latin typeface="Microsoft YaHei" charset="0"/>
              <a:ea typeface="Microsoft YaHei" charset="0"/>
              <a:cs typeface="Microsoft YaHei" charset="0"/>
            </a:endParaRPr>
          </a:p>
        </p:txBody>
      </p:sp>
      <p:sp>
        <p:nvSpPr>
          <p:cNvPr id="6" name="内容占位符 2"/>
          <p:cNvSpPr>
            <a:spLocks noGrp="1"/>
          </p:cNvSpPr>
          <p:nvPr>
            <p:ph idx="1"/>
          </p:nvPr>
        </p:nvSpPr>
        <p:spPr>
          <a:xfrm>
            <a:off x="535259" y="1494264"/>
            <a:ext cx="7980093" cy="4876056"/>
          </a:xfrm>
        </p:spPr>
        <p:txBody>
          <a:bodyPr>
            <a:normAutofit/>
          </a:bodyPr>
          <a:lstStyle/>
          <a:p>
            <a:pPr marL="342900" indent="-342900" defTabSz="914400">
              <a:lnSpc>
                <a:spcPct val="110000"/>
              </a:lnSpc>
              <a:buFont typeface="Wingdings" charset="2"/>
              <a:buChar char="l"/>
            </a:pPr>
            <a:r>
              <a:rPr lang="en-US" altLang="zh-CN" sz="2400" dirty="0">
                <a:solidFill>
                  <a:schemeClr val="tx1"/>
                </a:solidFill>
                <a:latin typeface="Microsoft YaHei" charset="0"/>
                <a:ea typeface="Microsoft YaHei" charset="0"/>
                <a:cs typeface="Microsoft YaHei" charset="0"/>
              </a:rPr>
              <a:t>Shell</a:t>
            </a:r>
            <a:r>
              <a:rPr lang="zh-CN" altLang="en-US" sz="2400" dirty="0">
                <a:solidFill>
                  <a:schemeClr val="tx1"/>
                </a:solidFill>
                <a:latin typeface="Microsoft YaHei" charset="0"/>
                <a:ea typeface="Microsoft YaHei" charset="0"/>
                <a:cs typeface="Microsoft YaHei" charset="0"/>
              </a:rPr>
              <a:t>是用户和</a:t>
            </a:r>
            <a:r>
              <a:rPr lang="en-US" altLang="zh-CN" sz="2400" dirty="0">
                <a:solidFill>
                  <a:schemeClr val="tx1"/>
                </a:solidFill>
                <a:latin typeface="Microsoft YaHei" charset="0"/>
                <a:ea typeface="Microsoft YaHei" charset="0"/>
                <a:cs typeface="Microsoft YaHei" charset="0"/>
              </a:rPr>
              <a:t>Linux</a:t>
            </a:r>
            <a:r>
              <a:rPr lang="zh-CN" altLang="en-US" sz="2400" dirty="0">
                <a:solidFill>
                  <a:schemeClr val="tx1"/>
                </a:solidFill>
                <a:latin typeface="Microsoft YaHei" charset="0"/>
                <a:ea typeface="Microsoft YaHei" charset="0"/>
                <a:cs typeface="Microsoft YaHei" charset="0"/>
              </a:rPr>
              <a:t>内核之间的接口程序</a:t>
            </a: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如果把</a:t>
            </a:r>
            <a:r>
              <a:rPr lang="en-US" altLang="zh-CN" sz="2000" dirty="0">
                <a:solidFill>
                  <a:schemeClr val="tx1"/>
                </a:solidFill>
                <a:latin typeface="Microsoft YaHei" charset="0"/>
                <a:ea typeface="Microsoft YaHei" charset="0"/>
                <a:cs typeface="Microsoft YaHei" charset="0"/>
              </a:rPr>
              <a:t>Linux</a:t>
            </a:r>
            <a:r>
              <a:rPr lang="zh-CN" altLang="en-US" sz="2000" dirty="0">
                <a:solidFill>
                  <a:schemeClr val="tx1"/>
                </a:solidFill>
                <a:latin typeface="Microsoft YaHei" charset="0"/>
                <a:ea typeface="Microsoft YaHei" charset="0"/>
                <a:cs typeface="Microsoft YaHei" charset="0"/>
              </a:rPr>
              <a:t>内核想象成一个球体的中心，</a:t>
            </a:r>
            <a:r>
              <a:rPr lang="en-US" altLang="zh-CN" sz="2000" dirty="0">
                <a:solidFill>
                  <a:schemeClr val="tx1"/>
                </a:solidFill>
                <a:latin typeface="Microsoft YaHei" charset="0"/>
                <a:ea typeface="Microsoft YaHei" charset="0"/>
                <a:cs typeface="Microsoft YaHei" charset="0"/>
              </a:rPr>
              <a:t>Shell</a:t>
            </a:r>
            <a:r>
              <a:rPr lang="zh-CN" altLang="en-US" sz="2000" dirty="0">
                <a:solidFill>
                  <a:schemeClr val="tx1"/>
                </a:solidFill>
                <a:latin typeface="Microsoft YaHei" charset="0"/>
                <a:ea typeface="Microsoft YaHei" charset="0"/>
                <a:cs typeface="Microsoft YaHei" charset="0"/>
              </a:rPr>
              <a:t>就是围绕内核的外层。当从</a:t>
            </a:r>
            <a:r>
              <a:rPr lang="en-US" altLang="zh-CN" sz="2000" dirty="0">
                <a:solidFill>
                  <a:schemeClr val="tx1"/>
                </a:solidFill>
                <a:latin typeface="Microsoft YaHei" charset="0"/>
                <a:ea typeface="Microsoft YaHei" charset="0"/>
                <a:cs typeface="Microsoft YaHei" charset="0"/>
              </a:rPr>
              <a:t>Shell</a:t>
            </a:r>
            <a:r>
              <a:rPr lang="zh-CN" altLang="en-US" sz="2000" dirty="0">
                <a:solidFill>
                  <a:schemeClr val="tx1"/>
                </a:solidFill>
                <a:latin typeface="Microsoft YaHei" charset="0"/>
                <a:ea typeface="Microsoft YaHei" charset="0"/>
                <a:cs typeface="Microsoft YaHei" charset="0"/>
              </a:rPr>
              <a:t>向</a:t>
            </a:r>
            <a:r>
              <a:rPr lang="en-US" altLang="zh-CN" sz="2000" dirty="0">
                <a:solidFill>
                  <a:schemeClr val="tx1"/>
                </a:solidFill>
                <a:latin typeface="Microsoft YaHei" charset="0"/>
                <a:ea typeface="Microsoft YaHei" charset="0"/>
                <a:cs typeface="Microsoft YaHei" charset="0"/>
              </a:rPr>
              <a:t>Linux</a:t>
            </a:r>
            <a:r>
              <a:rPr lang="zh-CN" altLang="en-US" sz="2000" dirty="0">
                <a:solidFill>
                  <a:schemeClr val="tx1"/>
                </a:solidFill>
                <a:latin typeface="Microsoft YaHei" charset="0"/>
                <a:ea typeface="Microsoft YaHei" charset="0"/>
                <a:cs typeface="Microsoft YaHei" charset="0"/>
              </a:rPr>
              <a:t>传递命令时，内核会做出相应的反应</a:t>
            </a:r>
          </a:p>
          <a:p>
            <a:pPr marL="342900" indent="-342900" defTabSz="914400">
              <a:lnSpc>
                <a:spcPct val="110000"/>
              </a:lnSpc>
              <a:buFont typeface="Wingdings" charset="2"/>
              <a:buChar char="l"/>
            </a:pPr>
            <a:r>
              <a:rPr lang="en-US" altLang="zh-CN" sz="2400" dirty="0">
                <a:solidFill>
                  <a:schemeClr val="tx1"/>
                </a:solidFill>
                <a:latin typeface="Microsoft YaHei" charset="0"/>
                <a:ea typeface="Microsoft YaHei" charset="0"/>
                <a:cs typeface="Microsoft YaHei" charset="0"/>
              </a:rPr>
              <a:t>Shell</a:t>
            </a:r>
            <a:r>
              <a:rPr lang="zh-CN" altLang="en-US" sz="2400" dirty="0">
                <a:solidFill>
                  <a:schemeClr val="tx1"/>
                </a:solidFill>
                <a:latin typeface="Microsoft YaHei" charset="0"/>
                <a:ea typeface="Microsoft YaHei" charset="0"/>
                <a:cs typeface="Microsoft YaHei" charset="0"/>
              </a:rPr>
              <a:t>是一个命令语言解释器，交互式解释和执行用户输入的命令或者自动地解释和执行预先设定好的一连串的命令</a:t>
            </a:r>
          </a:p>
          <a:p>
            <a:pPr marL="342900" indent="-342900" defTabSz="914400">
              <a:lnSpc>
                <a:spcPct val="110000"/>
              </a:lnSpc>
              <a:buFont typeface="Wingdings" charset="2"/>
              <a:buChar char="l"/>
            </a:pPr>
            <a:r>
              <a:rPr lang="zh-CN" altLang="en-US" sz="2400" dirty="0">
                <a:solidFill>
                  <a:schemeClr val="tx1"/>
                </a:solidFill>
                <a:latin typeface="Microsoft YaHei" charset="0"/>
                <a:ea typeface="Microsoft YaHei" charset="0"/>
                <a:cs typeface="Microsoft YaHei" charset="0"/>
              </a:rPr>
              <a:t>用户在提示符下输入的命令都由</a:t>
            </a:r>
            <a:r>
              <a:rPr lang="en-US" altLang="zh-CN" sz="2400" dirty="0">
                <a:solidFill>
                  <a:schemeClr val="tx1"/>
                </a:solidFill>
                <a:latin typeface="Microsoft YaHei" charset="0"/>
                <a:ea typeface="Microsoft YaHei" charset="0"/>
                <a:cs typeface="Microsoft YaHei" charset="0"/>
              </a:rPr>
              <a:t>Shell</a:t>
            </a:r>
            <a:r>
              <a:rPr lang="zh-CN" altLang="en-US" sz="2400" dirty="0">
                <a:solidFill>
                  <a:schemeClr val="tx1"/>
                </a:solidFill>
                <a:latin typeface="Microsoft YaHei" charset="0"/>
                <a:ea typeface="Microsoft YaHei" charset="0"/>
                <a:cs typeface="Microsoft YaHei" charset="0"/>
              </a:rPr>
              <a:t>先解释然后传给</a:t>
            </a:r>
            <a:r>
              <a:rPr lang="en-US" altLang="zh-CN" sz="2400" dirty="0">
                <a:solidFill>
                  <a:schemeClr val="tx1"/>
                </a:solidFill>
                <a:latin typeface="Microsoft YaHei" charset="0"/>
                <a:ea typeface="Microsoft YaHei" charset="0"/>
                <a:cs typeface="Microsoft YaHei" charset="0"/>
              </a:rPr>
              <a:t>Linux</a:t>
            </a:r>
            <a:r>
              <a:rPr lang="zh-CN" altLang="en-US" sz="2400" dirty="0">
                <a:solidFill>
                  <a:schemeClr val="tx1"/>
                </a:solidFill>
                <a:latin typeface="Microsoft YaHei" charset="0"/>
                <a:ea typeface="Microsoft YaHei" charset="0"/>
                <a:cs typeface="Microsoft YaHei" charset="0"/>
              </a:rPr>
              <a:t>内核</a:t>
            </a:r>
          </a:p>
          <a:p>
            <a:pPr marL="342900" indent="-342900" defTabSz="914400">
              <a:lnSpc>
                <a:spcPct val="110000"/>
              </a:lnSpc>
              <a:buFont typeface="Wingdings" charset="2"/>
              <a:buChar char="l"/>
            </a:pPr>
            <a:endParaRPr lang="zh-CN" altLang="en-US" sz="200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3926179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icrosoft YaHei" charset="0"/>
                <a:ea typeface="Microsoft YaHei" charset="0"/>
                <a:cs typeface="Microsoft YaHei" charset="0"/>
              </a:rPr>
              <a:t>Linux</a:t>
            </a:r>
            <a:r>
              <a:rPr lang="zh-CN" altLang="en-US" dirty="0">
                <a:latin typeface="Microsoft YaHei" charset="0"/>
                <a:ea typeface="Microsoft YaHei" charset="0"/>
                <a:cs typeface="Microsoft YaHei" charset="0"/>
              </a:rPr>
              <a:t>编程</a:t>
            </a:r>
            <a:r>
              <a:rPr lang="en-US" altLang="zh-CN" dirty="0">
                <a:latin typeface="Microsoft YaHei" charset="0"/>
                <a:ea typeface="Microsoft YaHei" charset="0"/>
                <a:cs typeface="Microsoft YaHei" charset="0"/>
              </a:rPr>
              <a:t>— Shell</a:t>
            </a:r>
            <a:r>
              <a:rPr lang="zh-CN" altLang="en-US" dirty="0">
                <a:latin typeface="Microsoft YaHei" charset="0"/>
                <a:ea typeface="Microsoft YaHei" charset="0"/>
                <a:cs typeface="Microsoft YaHei" charset="0"/>
              </a:rPr>
              <a:t>常用命令</a:t>
            </a:r>
          </a:p>
        </p:txBody>
      </p:sp>
      <p:sp>
        <p:nvSpPr>
          <p:cNvPr id="6" name="内容占位符 2"/>
          <p:cNvSpPr>
            <a:spLocks noGrp="1"/>
          </p:cNvSpPr>
          <p:nvPr>
            <p:ph idx="1"/>
          </p:nvPr>
        </p:nvSpPr>
        <p:spPr>
          <a:xfrm>
            <a:off x="535259" y="1494264"/>
            <a:ext cx="7980093" cy="4876056"/>
          </a:xfrm>
        </p:spPr>
        <p:txBody>
          <a:bodyPr>
            <a:normAutofit fontScale="92500" lnSpcReduction="10000"/>
          </a:bodyPr>
          <a:lstStyle/>
          <a:p>
            <a:pPr marL="342900" indent="-342900" defTabSz="914400">
              <a:lnSpc>
                <a:spcPct val="110000"/>
              </a:lnSpc>
              <a:buFont typeface="Wingdings" charset="2"/>
              <a:buChar char="l"/>
            </a:pPr>
            <a:r>
              <a:rPr lang="en-US" altLang="zh-CN" sz="2400" dirty="0">
                <a:solidFill>
                  <a:schemeClr val="tx1"/>
                </a:solidFill>
                <a:latin typeface="Microsoft YaHei" charset="0"/>
                <a:ea typeface="Microsoft YaHei" charset="0"/>
                <a:cs typeface="Microsoft YaHei" charset="0"/>
              </a:rPr>
              <a:t>cat </a:t>
            </a:r>
            <a:r>
              <a:rPr lang="zh-CN" altLang="en-US" sz="2400" dirty="0">
                <a:solidFill>
                  <a:schemeClr val="tx1"/>
                </a:solidFill>
                <a:latin typeface="Microsoft YaHei" charset="0"/>
                <a:ea typeface="Microsoft YaHei" charset="0"/>
                <a:cs typeface="Microsoft YaHei" charset="0"/>
              </a:rPr>
              <a:t>文件名 输出文件内容到基本输出（屏幕 </a:t>
            </a:r>
            <a:r>
              <a:rPr lang="en-US" altLang="zh-CN" sz="2400" dirty="0">
                <a:solidFill>
                  <a:schemeClr val="tx1"/>
                </a:solidFill>
                <a:latin typeface="Microsoft YaHei" charset="0"/>
                <a:ea typeface="Microsoft YaHei" charset="0"/>
                <a:cs typeface="Microsoft YaHei" charset="0"/>
              </a:rPr>
              <a:t>or </a:t>
            </a:r>
            <a:r>
              <a:rPr lang="zh-CN" altLang="en-US" sz="2400" dirty="0">
                <a:solidFill>
                  <a:schemeClr val="tx1"/>
                </a:solidFill>
                <a:latin typeface="Microsoft YaHei" charset="0"/>
                <a:ea typeface="Microsoft YaHei" charset="0"/>
                <a:cs typeface="Microsoft YaHei" charset="0"/>
              </a:rPr>
              <a:t>另一个文件）</a:t>
            </a:r>
          </a:p>
          <a:p>
            <a:pPr marL="342900" indent="-342900" defTabSz="914400">
              <a:lnSpc>
                <a:spcPct val="110000"/>
              </a:lnSpc>
              <a:buFont typeface="Wingdings" charset="2"/>
              <a:buChar char="l"/>
            </a:pPr>
            <a:r>
              <a:rPr lang="en-US" altLang="zh-CN" sz="2400" dirty="0" err="1">
                <a:solidFill>
                  <a:schemeClr val="tx1"/>
                </a:solidFill>
                <a:latin typeface="Microsoft YaHei" charset="0"/>
                <a:ea typeface="Microsoft YaHei" charset="0"/>
                <a:cs typeface="Microsoft YaHei" charset="0"/>
              </a:rPr>
              <a:t>cp</a:t>
            </a:r>
            <a:r>
              <a:rPr lang="en-US" altLang="zh-CN" sz="2400" dirty="0">
                <a:solidFill>
                  <a:schemeClr val="tx1"/>
                </a:solidFill>
                <a:latin typeface="Microsoft YaHei" charset="0"/>
                <a:ea typeface="Microsoft YaHei" charset="0"/>
                <a:cs typeface="Microsoft YaHei" charset="0"/>
              </a:rPr>
              <a:t> </a:t>
            </a:r>
            <a:r>
              <a:rPr lang="zh-CN" altLang="en-US" sz="2400" dirty="0">
                <a:solidFill>
                  <a:schemeClr val="tx1"/>
                </a:solidFill>
                <a:latin typeface="Microsoft YaHei" charset="0"/>
                <a:ea typeface="Microsoft YaHei" charset="0"/>
                <a:cs typeface="Microsoft YaHei" charset="0"/>
              </a:rPr>
              <a:t>文件复制</a:t>
            </a:r>
          </a:p>
          <a:p>
            <a:pPr marL="342900" indent="-342900" defTabSz="914400">
              <a:lnSpc>
                <a:spcPct val="110000"/>
              </a:lnSpc>
              <a:buFont typeface="Wingdings" charset="2"/>
              <a:buChar char="l"/>
            </a:pPr>
            <a:r>
              <a:rPr lang="en-US" altLang="zh-CN" sz="2400" dirty="0">
                <a:solidFill>
                  <a:schemeClr val="tx1"/>
                </a:solidFill>
                <a:latin typeface="Microsoft YaHei" charset="0"/>
                <a:ea typeface="Microsoft YaHei" charset="0"/>
                <a:cs typeface="Microsoft YaHei" charset="0"/>
              </a:rPr>
              <a:t>ls </a:t>
            </a:r>
            <a:r>
              <a:rPr lang="en-US" altLang="zh-CN" sz="2400" dirty="0" err="1">
                <a:solidFill>
                  <a:schemeClr val="tx1"/>
                </a:solidFill>
                <a:latin typeface="Microsoft YaHei" charset="0"/>
                <a:ea typeface="Microsoft YaHei" charset="0"/>
                <a:cs typeface="Microsoft YaHei" charset="0"/>
              </a:rPr>
              <a:t>dir</a:t>
            </a:r>
            <a:r>
              <a:rPr lang="en-US" altLang="zh-CN" sz="2400" dirty="0">
                <a:solidFill>
                  <a:schemeClr val="tx1"/>
                </a:solidFill>
                <a:latin typeface="Microsoft YaHei" charset="0"/>
                <a:ea typeface="Microsoft YaHei" charset="0"/>
                <a:cs typeface="Microsoft YaHei" charset="0"/>
              </a:rPr>
              <a:t>  </a:t>
            </a:r>
            <a:r>
              <a:rPr lang="zh-CN" altLang="en-US" sz="2400" dirty="0">
                <a:solidFill>
                  <a:schemeClr val="tx1"/>
                </a:solidFill>
                <a:latin typeface="Microsoft YaHei" charset="0"/>
                <a:ea typeface="Microsoft YaHei" charset="0"/>
                <a:cs typeface="Microsoft YaHei" charset="0"/>
              </a:rPr>
              <a:t>显示当前目录下的所有文件</a:t>
            </a:r>
          </a:p>
          <a:p>
            <a:pPr marL="342900" indent="-342900" defTabSz="914400">
              <a:lnSpc>
                <a:spcPct val="110000"/>
              </a:lnSpc>
              <a:buFont typeface="Wingdings" charset="2"/>
              <a:buChar char="l"/>
            </a:pPr>
            <a:r>
              <a:rPr lang="en-US" altLang="zh-CN" sz="2400" dirty="0">
                <a:solidFill>
                  <a:schemeClr val="tx1"/>
                </a:solidFill>
                <a:latin typeface="Microsoft YaHei" charset="0"/>
                <a:ea typeface="Microsoft YaHei" charset="0"/>
                <a:cs typeface="Microsoft YaHei" charset="0"/>
              </a:rPr>
              <a:t>du </a:t>
            </a:r>
            <a:r>
              <a:rPr lang="zh-CN" altLang="en-US" sz="2400" dirty="0">
                <a:solidFill>
                  <a:schemeClr val="tx1"/>
                </a:solidFill>
                <a:latin typeface="Microsoft YaHei" charset="0"/>
                <a:ea typeface="Microsoft YaHei" charset="0"/>
                <a:cs typeface="Microsoft YaHei" charset="0"/>
              </a:rPr>
              <a:t>查看磁盘空间状况</a:t>
            </a:r>
          </a:p>
          <a:p>
            <a:pPr marL="342900" indent="-342900" defTabSz="914400">
              <a:lnSpc>
                <a:spcPct val="110000"/>
              </a:lnSpc>
              <a:buFont typeface="Wingdings" charset="2"/>
              <a:buChar char="l"/>
            </a:pPr>
            <a:r>
              <a:rPr lang="en-US" altLang="zh-CN" sz="2400" dirty="0" err="1">
                <a:solidFill>
                  <a:schemeClr val="tx1"/>
                </a:solidFill>
                <a:latin typeface="Microsoft YaHei" charset="0"/>
                <a:ea typeface="Microsoft YaHei" charset="0"/>
                <a:cs typeface="Microsoft YaHei" charset="0"/>
              </a:rPr>
              <a:t>ps</a:t>
            </a:r>
            <a:r>
              <a:rPr lang="en-US" altLang="zh-CN" sz="2400" dirty="0">
                <a:solidFill>
                  <a:schemeClr val="tx1"/>
                </a:solidFill>
                <a:latin typeface="Microsoft YaHei" charset="0"/>
                <a:ea typeface="Microsoft YaHei" charset="0"/>
                <a:cs typeface="Microsoft YaHei" charset="0"/>
              </a:rPr>
              <a:t> </a:t>
            </a:r>
            <a:r>
              <a:rPr lang="zh-CN" altLang="en-US" sz="2400" dirty="0">
                <a:solidFill>
                  <a:schemeClr val="tx1"/>
                </a:solidFill>
                <a:latin typeface="Microsoft YaHei" charset="0"/>
                <a:ea typeface="Microsoft YaHei" charset="0"/>
                <a:cs typeface="Microsoft YaHei" charset="0"/>
              </a:rPr>
              <a:t>查看当前进程状况</a:t>
            </a:r>
          </a:p>
          <a:p>
            <a:pPr marL="342900" indent="-342900" defTabSz="914400">
              <a:lnSpc>
                <a:spcPct val="110000"/>
              </a:lnSpc>
              <a:buFont typeface="Wingdings" charset="2"/>
              <a:buChar char="l"/>
            </a:pPr>
            <a:r>
              <a:rPr lang="en-US" altLang="zh-CN" sz="2400" dirty="0" err="1">
                <a:solidFill>
                  <a:schemeClr val="tx1"/>
                </a:solidFill>
                <a:latin typeface="Microsoft YaHei" charset="0"/>
                <a:ea typeface="Microsoft YaHei" charset="0"/>
                <a:cs typeface="Microsoft YaHei" charset="0"/>
              </a:rPr>
              <a:t>mkdir</a:t>
            </a:r>
            <a:r>
              <a:rPr lang="en-US" altLang="zh-CN" sz="2400" dirty="0">
                <a:solidFill>
                  <a:schemeClr val="tx1"/>
                </a:solidFill>
                <a:latin typeface="Microsoft YaHei" charset="0"/>
                <a:ea typeface="Microsoft YaHei" charset="0"/>
                <a:cs typeface="Microsoft YaHei" charset="0"/>
              </a:rPr>
              <a:t> </a:t>
            </a:r>
            <a:r>
              <a:rPr lang="zh-CN" altLang="en-US" sz="2400" dirty="0">
                <a:solidFill>
                  <a:schemeClr val="tx1"/>
                </a:solidFill>
                <a:latin typeface="Microsoft YaHei" charset="0"/>
                <a:ea typeface="Microsoft YaHei" charset="0"/>
                <a:cs typeface="Microsoft YaHei" charset="0"/>
              </a:rPr>
              <a:t>创建目录</a:t>
            </a:r>
          </a:p>
          <a:p>
            <a:pPr marL="342900" indent="-342900" defTabSz="914400">
              <a:lnSpc>
                <a:spcPct val="110000"/>
              </a:lnSpc>
              <a:buFont typeface="Wingdings" charset="2"/>
              <a:buChar char="l"/>
            </a:pPr>
            <a:r>
              <a:rPr lang="en-US" altLang="zh-CN" sz="2400" dirty="0">
                <a:solidFill>
                  <a:schemeClr val="tx1"/>
                </a:solidFill>
                <a:latin typeface="Microsoft YaHei" charset="0"/>
                <a:ea typeface="Microsoft YaHei" charset="0"/>
                <a:cs typeface="Microsoft YaHei" charset="0"/>
              </a:rPr>
              <a:t>cd </a:t>
            </a:r>
            <a:r>
              <a:rPr lang="zh-CN" altLang="en-US" sz="2400" dirty="0">
                <a:solidFill>
                  <a:schemeClr val="tx1"/>
                </a:solidFill>
                <a:latin typeface="Microsoft YaHei" charset="0"/>
                <a:ea typeface="Microsoft YaHei" charset="0"/>
                <a:cs typeface="Microsoft YaHei" charset="0"/>
              </a:rPr>
              <a:t>进入目录</a:t>
            </a:r>
          </a:p>
          <a:p>
            <a:pPr marL="342900" indent="-342900" defTabSz="914400">
              <a:lnSpc>
                <a:spcPct val="110000"/>
              </a:lnSpc>
              <a:buFont typeface="Wingdings" charset="2"/>
              <a:buChar char="l"/>
            </a:pPr>
            <a:r>
              <a:rPr lang="en-US" altLang="zh-CN" sz="2400" dirty="0" err="1">
                <a:solidFill>
                  <a:schemeClr val="tx1"/>
                </a:solidFill>
                <a:latin typeface="Microsoft YaHei" charset="0"/>
                <a:ea typeface="Microsoft YaHei" charset="0"/>
                <a:cs typeface="Microsoft YaHei" charset="0"/>
              </a:rPr>
              <a:t>rm</a:t>
            </a:r>
            <a:r>
              <a:rPr lang="en-US" altLang="zh-CN" sz="2400" dirty="0">
                <a:solidFill>
                  <a:schemeClr val="tx1"/>
                </a:solidFill>
                <a:latin typeface="Microsoft YaHei" charset="0"/>
                <a:ea typeface="Microsoft YaHei" charset="0"/>
                <a:cs typeface="Microsoft YaHei" charset="0"/>
              </a:rPr>
              <a:t> </a:t>
            </a:r>
            <a:r>
              <a:rPr lang="zh-CN" altLang="en-US" sz="2400" dirty="0">
                <a:solidFill>
                  <a:schemeClr val="tx1"/>
                </a:solidFill>
                <a:latin typeface="Microsoft YaHei" charset="0"/>
                <a:ea typeface="Microsoft YaHei" charset="0"/>
                <a:cs typeface="Microsoft YaHei" charset="0"/>
              </a:rPr>
              <a:t>删除文件</a:t>
            </a:r>
          </a:p>
          <a:p>
            <a:pPr marL="342900" indent="-342900" defTabSz="914400">
              <a:lnSpc>
                <a:spcPct val="110000"/>
              </a:lnSpc>
              <a:buFont typeface="Wingdings" charset="2"/>
              <a:buChar char="l"/>
            </a:pPr>
            <a:r>
              <a:rPr lang="en-US" altLang="zh-CN" sz="2400" dirty="0" err="1">
                <a:solidFill>
                  <a:schemeClr val="tx1"/>
                </a:solidFill>
                <a:latin typeface="Microsoft YaHei" charset="0"/>
                <a:ea typeface="Microsoft YaHei" charset="0"/>
                <a:cs typeface="Microsoft YaHei" charset="0"/>
              </a:rPr>
              <a:t>pwd</a:t>
            </a:r>
            <a:r>
              <a:rPr lang="en-US" altLang="zh-CN" sz="2400" dirty="0">
                <a:solidFill>
                  <a:schemeClr val="tx1"/>
                </a:solidFill>
                <a:latin typeface="Microsoft YaHei" charset="0"/>
                <a:ea typeface="Microsoft YaHei" charset="0"/>
                <a:cs typeface="Microsoft YaHei" charset="0"/>
              </a:rPr>
              <a:t> </a:t>
            </a:r>
            <a:r>
              <a:rPr lang="zh-CN" altLang="en-US" sz="2400" dirty="0">
                <a:solidFill>
                  <a:schemeClr val="tx1"/>
                </a:solidFill>
                <a:latin typeface="Microsoft YaHei" charset="0"/>
                <a:ea typeface="Microsoft YaHei" charset="0"/>
                <a:cs typeface="Microsoft YaHei" charset="0"/>
              </a:rPr>
              <a:t>显示目录路径命令</a:t>
            </a:r>
          </a:p>
        </p:txBody>
      </p:sp>
    </p:spTree>
    <p:extLst>
      <p:ext uri="{BB962C8B-B14F-4D97-AF65-F5344CB8AC3E}">
        <p14:creationId xmlns:p14="http://schemas.microsoft.com/office/powerpoint/2010/main" val="241020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大作业安排</a:t>
            </a:r>
          </a:p>
        </p:txBody>
      </p:sp>
      <p:sp>
        <p:nvSpPr>
          <p:cNvPr id="3" name="内容占位符 2"/>
          <p:cNvSpPr>
            <a:spLocks noGrp="1"/>
          </p:cNvSpPr>
          <p:nvPr>
            <p:ph idx="1"/>
          </p:nvPr>
        </p:nvSpPr>
        <p:spPr>
          <a:xfrm>
            <a:off x="713679" y="1639230"/>
            <a:ext cx="7036419" cy="4070196"/>
          </a:xfrm>
        </p:spPr>
        <p:txBody>
          <a:bodyPr>
            <a:normAutofit lnSpcReduction="10000"/>
          </a:bodyPr>
          <a:lstStyle/>
          <a:p>
            <a:pPr marL="342900" indent="-342900" defTabSz="914400">
              <a:lnSpc>
                <a:spcPct val="110000"/>
              </a:lnSpc>
              <a:buFont typeface="Wingdings" charset="2"/>
              <a:buChar char="l"/>
            </a:pPr>
            <a:r>
              <a:rPr lang="zh-CN" altLang="en-US" sz="2400" dirty="0">
                <a:solidFill>
                  <a:schemeClr val="tx1"/>
                </a:solidFill>
                <a:latin typeface="Microsoft YaHei" charset="0"/>
                <a:ea typeface="Microsoft YaHei" charset="0"/>
                <a:cs typeface="Microsoft YaHei" charset="0"/>
              </a:rPr>
              <a:t>第一部分：熟悉</a:t>
            </a:r>
            <a:r>
              <a:rPr lang="en-US" altLang="zh-CN" sz="2400" dirty="0">
                <a:solidFill>
                  <a:schemeClr val="tx1"/>
                </a:solidFill>
                <a:latin typeface="Microsoft YaHei" charset="0"/>
                <a:ea typeface="Microsoft YaHei" charset="0"/>
                <a:cs typeface="Microsoft YaHei" charset="0"/>
              </a:rPr>
              <a:t>Linux</a:t>
            </a:r>
            <a:r>
              <a:rPr lang="zh-CN" altLang="en-US" sz="2400" dirty="0">
                <a:solidFill>
                  <a:schemeClr val="tx1"/>
                </a:solidFill>
                <a:latin typeface="Microsoft YaHei" charset="0"/>
                <a:ea typeface="Microsoft YaHei" charset="0"/>
                <a:cs typeface="Microsoft YaHei" charset="0"/>
              </a:rPr>
              <a:t>编程</a:t>
            </a:r>
            <a:r>
              <a:rPr lang="en-US" altLang="zh-CN" sz="2400" dirty="0">
                <a:solidFill>
                  <a:schemeClr val="tx1"/>
                </a:solidFill>
                <a:latin typeface="Microsoft YaHei" charset="0"/>
                <a:ea typeface="Microsoft YaHei" charset="0"/>
                <a:cs typeface="Microsoft YaHei" charset="0"/>
              </a:rPr>
              <a:t>(</a:t>
            </a:r>
            <a:r>
              <a:rPr lang="zh-CN" altLang="en-US" sz="2400" dirty="0">
                <a:solidFill>
                  <a:schemeClr val="tx1"/>
                </a:solidFill>
                <a:latin typeface="Microsoft YaHei" charset="0"/>
                <a:ea typeface="Microsoft YaHei" charset="0"/>
                <a:cs typeface="Microsoft YaHei" charset="0"/>
              </a:rPr>
              <a:t>第</a:t>
            </a:r>
            <a:r>
              <a:rPr lang="en-US" altLang="zh-CN" sz="2400" dirty="0">
                <a:solidFill>
                  <a:schemeClr val="tx1"/>
                </a:solidFill>
                <a:latin typeface="Microsoft YaHei" charset="0"/>
                <a:ea typeface="Microsoft YaHei" charset="0"/>
                <a:cs typeface="Microsoft YaHei" charset="0"/>
              </a:rPr>
              <a:t>1</a:t>
            </a:r>
            <a:r>
              <a:rPr lang="zh-CN" altLang="en-US" sz="2400" dirty="0">
                <a:solidFill>
                  <a:schemeClr val="tx1"/>
                </a:solidFill>
                <a:latin typeface="Microsoft YaHei" charset="0"/>
                <a:ea typeface="Microsoft YaHei" charset="0"/>
                <a:cs typeface="Microsoft YaHei" charset="0"/>
              </a:rPr>
              <a:t>周</a:t>
            </a:r>
            <a:r>
              <a:rPr lang="en-US" altLang="zh-CN" sz="2400" dirty="0">
                <a:solidFill>
                  <a:schemeClr val="tx1"/>
                </a:solidFill>
                <a:latin typeface="Microsoft YaHei" charset="0"/>
                <a:ea typeface="Microsoft YaHei" charset="0"/>
                <a:cs typeface="Microsoft YaHei" charset="0"/>
              </a:rPr>
              <a:t>)</a:t>
            </a: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安装配置环境，安装</a:t>
            </a:r>
            <a:r>
              <a:rPr lang="en-US" altLang="zh-CN" sz="2000" dirty="0">
                <a:solidFill>
                  <a:schemeClr val="tx1"/>
                </a:solidFill>
                <a:latin typeface="Microsoft YaHei" charset="0"/>
                <a:ea typeface="Microsoft YaHei" charset="0"/>
                <a:cs typeface="Microsoft YaHei" charset="0"/>
              </a:rPr>
              <a:t>Linux</a:t>
            </a:r>
            <a:r>
              <a:rPr lang="zh-CN" altLang="en-US" sz="2000" dirty="0">
                <a:solidFill>
                  <a:schemeClr val="tx1"/>
                </a:solidFill>
                <a:latin typeface="Microsoft YaHei" charset="0"/>
                <a:ea typeface="Microsoft YaHei" charset="0"/>
                <a:cs typeface="Microsoft YaHei" charset="0"/>
              </a:rPr>
              <a:t>环境和</a:t>
            </a:r>
            <a:r>
              <a:rPr lang="en-US" altLang="zh-CN" sz="2000" dirty="0">
                <a:solidFill>
                  <a:schemeClr val="tx1"/>
                </a:solidFill>
                <a:latin typeface="Microsoft YaHei" charset="0"/>
                <a:ea typeface="Microsoft YaHei" charset="0"/>
                <a:cs typeface="Microsoft YaHei" charset="0"/>
              </a:rPr>
              <a:t>Vim</a:t>
            </a:r>
            <a:r>
              <a:rPr lang="zh-CN" altLang="en-US" sz="2000" dirty="0">
                <a:solidFill>
                  <a:schemeClr val="tx1"/>
                </a:solidFill>
                <a:latin typeface="Microsoft YaHei" charset="0"/>
                <a:ea typeface="Microsoft YaHei" charset="0"/>
                <a:cs typeface="Microsoft YaHei" charset="0"/>
              </a:rPr>
              <a:t>编辑器</a:t>
            </a:r>
            <a:endParaRPr lang="en-US" altLang="zh-CN" sz="200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将课堂实验二（链表和二叉树）在</a:t>
            </a:r>
            <a:r>
              <a:rPr lang="en-US" altLang="zh-CN" sz="2000" dirty="0">
                <a:solidFill>
                  <a:schemeClr val="tx1"/>
                </a:solidFill>
                <a:latin typeface="Microsoft YaHei" charset="0"/>
                <a:ea typeface="Microsoft YaHei" charset="0"/>
                <a:cs typeface="Microsoft YaHei" charset="0"/>
              </a:rPr>
              <a:t>Linux</a:t>
            </a:r>
            <a:r>
              <a:rPr lang="zh-CN" altLang="en-US" sz="2000" dirty="0">
                <a:solidFill>
                  <a:schemeClr val="tx1"/>
                </a:solidFill>
                <a:latin typeface="Microsoft YaHei" charset="0"/>
                <a:ea typeface="Microsoft YaHei" charset="0"/>
                <a:cs typeface="Microsoft YaHei" charset="0"/>
              </a:rPr>
              <a:t>环境下实现</a:t>
            </a:r>
            <a:endParaRPr lang="en-US" altLang="zh-CN" sz="200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完成</a:t>
            </a:r>
            <a:r>
              <a:rPr lang="en-US" altLang="zh-CN" sz="2000" dirty="0">
                <a:solidFill>
                  <a:schemeClr val="tx1"/>
                </a:solidFill>
                <a:latin typeface="Microsoft YaHei" charset="0"/>
                <a:ea typeface="Microsoft YaHei" charset="0"/>
                <a:cs typeface="Microsoft YaHei" charset="0"/>
              </a:rPr>
              <a:t>Shell</a:t>
            </a:r>
            <a:r>
              <a:rPr lang="zh-CN" altLang="en-US" sz="2000" dirty="0">
                <a:solidFill>
                  <a:schemeClr val="tx1"/>
                </a:solidFill>
                <a:latin typeface="Microsoft YaHei" charset="0"/>
                <a:ea typeface="Microsoft YaHei" charset="0"/>
                <a:cs typeface="Microsoft YaHei" charset="0"/>
              </a:rPr>
              <a:t>项目设计</a:t>
            </a:r>
            <a:r>
              <a:rPr lang="en-US" altLang="zh-CN" sz="2000" dirty="0">
                <a:solidFill>
                  <a:schemeClr val="tx1"/>
                </a:solidFill>
                <a:latin typeface="Microsoft YaHei" charset="0"/>
                <a:ea typeface="Microsoft YaHei" charset="0"/>
                <a:cs typeface="Microsoft YaHei" charset="0"/>
              </a:rPr>
              <a:t>PPT</a:t>
            </a:r>
            <a:endParaRPr lang="zh-CN" altLang="en-US" sz="2000" dirty="0">
              <a:solidFill>
                <a:schemeClr val="tx1"/>
              </a:solidFill>
              <a:latin typeface="Microsoft YaHei" charset="0"/>
              <a:ea typeface="Microsoft YaHei" charset="0"/>
              <a:cs typeface="Microsoft YaHei" charset="0"/>
            </a:endParaRPr>
          </a:p>
          <a:p>
            <a:pPr marL="342900" indent="-342900" defTabSz="914400">
              <a:lnSpc>
                <a:spcPct val="110000"/>
              </a:lnSpc>
              <a:buFont typeface="Wingdings" charset="2"/>
              <a:buChar char="l"/>
            </a:pPr>
            <a:r>
              <a:rPr lang="zh-CN" altLang="en-US" sz="2400" dirty="0">
                <a:solidFill>
                  <a:schemeClr val="tx1"/>
                </a:solidFill>
                <a:latin typeface="Microsoft YaHei" charset="0"/>
                <a:ea typeface="Microsoft YaHei" charset="0"/>
                <a:cs typeface="Microsoft YaHei" charset="0"/>
              </a:rPr>
              <a:t>第二部分：类</a:t>
            </a:r>
            <a:r>
              <a:rPr lang="en-US" altLang="zh-CN" sz="2400" dirty="0">
                <a:solidFill>
                  <a:schemeClr val="tx1"/>
                </a:solidFill>
                <a:latin typeface="Microsoft YaHei" charset="0"/>
                <a:ea typeface="Microsoft YaHei" charset="0"/>
                <a:cs typeface="Microsoft YaHei" charset="0"/>
              </a:rPr>
              <a:t>Shell</a:t>
            </a:r>
            <a:r>
              <a:rPr lang="zh-CN" altLang="en-US" sz="2400" dirty="0">
                <a:solidFill>
                  <a:schemeClr val="tx1"/>
                </a:solidFill>
                <a:latin typeface="Microsoft YaHei" charset="0"/>
                <a:ea typeface="Microsoft YaHei" charset="0"/>
                <a:cs typeface="Microsoft YaHei" charset="0"/>
              </a:rPr>
              <a:t>实现</a:t>
            </a:r>
            <a:r>
              <a:rPr lang="en-US" altLang="zh-CN" sz="2400" dirty="0">
                <a:solidFill>
                  <a:schemeClr val="tx1"/>
                </a:solidFill>
                <a:latin typeface="Microsoft YaHei" charset="0"/>
                <a:ea typeface="Microsoft YaHei" charset="0"/>
                <a:cs typeface="Microsoft YaHei" charset="0"/>
              </a:rPr>
              <a:t>(</a:t>
            </a:r>
            <a:r>
              <a:rPr lang="zh-CN" altLang="en-US" sz="2400" dirty="0">
                <a:solidFill>
                  <a:schemeClr val="tx1"/>
                </a:solidFill>
                <a:latin typeface="Microsoft YaHei" charset="0"/>
                <a:ea typeface="Microsoft YaHei" charset="0"/>
                <a:cs typeface="Microsoft YaHei" charset="0"/>
              </a:rPr>
              <a:t>第</a:t>
            </a:r>
            <a:r>
              <a:rPr lang="en-US" altLang="zh-CN" sz="2400" dirty="0">
                <a:solidFill>
                  <a:schemeClr val="tx1"/>
                </a:solidFill>
                <a:latin typeface="Microsoft YaHei" charset="0"/>
                <a:ea typeface="Microsoft YaHei" charset="0"/>
                <a:cs typeface="Microsoft YaHei" charset="0"/>
              </a:rPr>
              <a:t>2-3</a:t>
            </a:r>
            <a:r>
              <a:rPr lang="zh-CN" altLang="en-US" sz="2400" dirty="0">
                <a:solidFill>
                  <a:schemeClr val="tx1"/>
                </a:solidFill>
                <a:latin typeface="Microsoft YaHei" charset="0"/>
                <a:ea typeface="Microsoft YaHei" charset="0"/>
                <a:cs typeface="Microsoft YaHei" charset="0"/>
              </a:rPr>
              <a:t>周</a:t>
            </a:r>
            <a:r>
              <a:rPr lang="en-US" altLang="zh-CN" sz="2400" dirty="0">
                <a:solidFill>
                  <a:schemeClr val="tx1"/>
                </a:solidFill>
                <a:latin typeface="Microsoft YaHei" charset="0"/>
                <a:ea typeface="Microsoft YaHei" charset="0"/>
                <a:cs typeface="Microsoft YaHei" charset="0"/>
              </a:rPr>
              <a:t>)</a:t>
            </a: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第二周：</a:t>
            </a:r>
            <a:r>
              <a:rPr lang="en-US" altLang="zh-CN" sz="2000" dirty="0">
                <a:solidFill>
                  <a:schemeClr val="tx1"/>
                </a:solidFill>
                <a:latin typeface="Microsoft YaHei" charset="0"/>
                <a:ea typeface="Microsoft YaHei" charset="0"/>
                <a:cs typeface="Microsoft YaHei" charset="0"/>
              </a:rPr>
              <a:t>PPT</a:t>
            </a:r>
            <a:r>
              <a:rPr lang="zh-CN" altLang="en-US" sz="2000" dirty="0">
                <a:solidFill>
                  <a:schemeClr val="tx1"/>
                </a:solidFill>
                <a:latin typeface="Microsoft YaHei" charset="0"/>
                <a:ea typeface="Microsoft YaHei" charset="0"/>
                <a:cs typeface="Microsoft YaHei" charset="0"/>
              </a:rPr>
              <a:t>中列出命令处理模块</a:t>
            </a: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第三周：扩展模块</a:t>
            </a:r>
            <a:r>
              <a:rPr lang="en-US" altLang="zh-CN" sz="2000" dirty="0">
                <a:solidFill>
                  <a:schemeClr val="tx1"/>
                </a:solidFill>
                <a:latin typeface="Microsoft YaHei" charset="0"/>
                <a:ea typeface="Microsoft YaHei" charset="0"/>
                <a:cs typeface="Microsoft YaHei" charset="0"/>
              </a:rPr>
              <a:t>(</a:t>
            </a:r>
            <a:r>
              <a:rPr lang="zh-CN" altLang="en-US" sz="2000" dirty="0">
                <a:solidFill>
                  <a:schemeClr val="tx1"/>
                </a:solidFill>
                <a:latin typeface="Microsoft YaHei" charset="0"/>
                <a:ea typeface="Microsoft YaHei" charset="0"/>
                <a:cs typeface="Microsoft YaHei" charset="0"/>
              </a:rPr>
              <a:t>完善命令实现、添加命令、支持命令脚本</a:t>
            </a:r>
            <a:r>
              <a:rPr lang="en-US" altLang="zh-CN" sz="2000" dirty="0">
                <a:solidFill>
                  <a:schemeClr val="tx1"/>
                </a:solidFill>
                <a:latin typeface="Microsoft YaHei" charset="0"/>
                <a:ea typeface="Microsoft YaHei" charset="0"/>
                <a:cs typeface="Microsoft YaHei" charset="0"/>
              </a:rPr>
              <a:t>)</a:t>
            </a:r>
          </a:p>
          <a:p>
            <a:pPr lvl="2" indent="0" defTabSz="914400">
              <a:lnSpc>
                <a:spcPct val="110000"/>
              </a:lnSpc>
              <a:buNone/>
            </a:pPr>
            <a:endParaRPr lang="zh-CN" altLang="en-US" sz="170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764923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大作业安排</a:t>
            </a:r>
          </a:p>
        </p:txBody>
      </p:sp>
      <p:sp>
        <p:nvSpPr>
          <p:cNvPr id="3" name="内容占位符 2"/>
          <p:cNvSpPr>
            <a:spLocks noGrp="1"/>
          </p:cNvSpPr>
          <p:nvPr>
            <p:ph idx="1"/>
          </p:nvPr>
        </p:nvSpPr>
        <p:spPr>
          <a:xfrm>
            <a:off x="713679" y="1639229"/>
            <a:ext cx="7616282" cy="4962293"/>
          </a:xfrm>
        </p:spPr>
        <p:txBody>
          <a:bodyPr>
            <a:normAutofit/>
          </a:bodyPr>
          <a:lstStyle/>
          <a:p>
            <a:pPr marL="342900" indent="-342900" defTabSz="914400">
              <a:lnSpc>
                <a:spcPct val="110000"/>
              </a:lnSpc>
              <a:buFont typeface="Wingdings" charset="2"/>
              <a:buChar char="l"/>
            </a:pPr>
            <a:r>
              <a:rPr lang="en-US" altLang="zh-CN" sz="2400" dirty="0">
                <a:solidFill>
                  <a:schemeClr val="tx1"/>
                </a:solidFill>
                <a:latin typeface="Microsoft YaHei" charset="0"/>
                <a:ea typeface="Microsoft YaHei" charset="0"/>
                <a:cs typeface="Microsoft YaHei" charset="0"/>
              </a:rPr>
              <a:t>Linux</a:t>
            </a:r>
            <a:r>
              <a:rPr lang="zh-CN" altLang="en-US" sz="2400" dirty="0">
                <a:solidFill>
                  <a:schemeClr val="tx1"/>
                </a:solidFill>
                <a:latin typeface="Microsoft YaHei" charset="0"/>
                <a:ea typeface="Microsoft YaHei" charset="0"/>
                <a:cs typeface="Microsoft YaHei" charset="0"/>
              </a:rPr>
              <a:t>环境配置</a:t>
            </a:r>
            <a:r>
              <a:rPr lang="en-US" altLang="zh-CN" sz="2400" dirty="0">
                <a:solidFill>
                  <a:schemeClr val="tx1"/>
                </a:solidFill>
                <a:latin typeface="Microsoft YaHei" charset="0"/>
                <a:ea typeface="Microsoft YaHei" charset="0"/>
                <a:cs typeface="Microsoft YaHei" charset="0"/>
              </a:rPr>
              <a:t>(</a:t>
            </a:r>
            <a:r>
              <a:rPr lang="zh-CN" altLang="en-US" sz="2400" dirty="0">
                <a:solidFill>
                  <a:schemeClr val="tx1"/>
                </a:solidFill>
                <a:latin typeface="Microsoft YaHei" charset="0"/>
                <a:ea typeface="Microsoft YaHei" charset="0"/>
                <a:cs typeface="Microsoft YaHei" charset="0"/>
              </a:rPr>
              <a:t>第</a:t>
            </a:r>
            <a:r>
              <a:rPr lang="en-US" altLang="zh-CN" sz="2400" dirty="0">
                <a:solidFill>
                  <a:schemeClr val="tx1"/>
                </a:solidFill>
                <a:latin typeface="Microsoft YaHei" charset="0"/>
                <a:ea typeface="Microsoft YaHei" charset="0"/>
                <a:cs typeface="Microsoft YaHei" charset="0"/>
              </a:rPr>
              <a:t>1</a:t>
            </a:r>
            <a:r>
              <a:rPr lang="zh-CN" altLang="en-US" sz="2400" dirty="0">
                <a:solidFill>
                  <a:schemeClr val="tx1"/>
                </a:solidFill>
                <a:latin typeface="Microsoft YaHei" charset="0"/>
                <a:ea typeface="Microsoft YaHei" charset="0"/>
                <a:cs typeface="Microsoft YaHei" charset="0"/>
              </a:rPr>
              <a:t>周</a:t>
            </a:r>
            <a:r>
              <a:rPr lang="en-US" altLang="zh-CN" sz="2400" dirty="0">
                <a:solidFill>
                  <a:schemeClr val="tx1"/>
                </a:solidFill>
                <a:latin typeface="Microsoft YaHei" charset="0"/>
                <a:ea typeface="Microsoft YaHei" charset="0"/>
                <a:cs typeface="Microsoft YaHei" charset="0"/>
              </a:rPr>
              <a:t>)</a:t>
            </a: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安装</a:t>
            </a:r>
            <a:r>
              <a:rPr lang="en-US" altLang="zh-CN" sz="2000" dirty="0" err="1">
                <a:solidFill>
                  <a:schemeClr val="tx1"/>
                </a:solidFill>
                <a:latin typeface="Microsoft YaHei" charset="0"/>
                <a:ea typeface="Microsoft YaHei" charset="0"/>
                <a:cs typeface="Microsoft YaHei" charset="0"/>
              </a:rPr>
              <a:t>Vmware</a:t>
            </a:r>
            <a:r>
              <a:rPr lang="en-US" altLang="zh-CN" sz="2000" dirty="0">
                <a:solidFill>
                  <a:schemeClr val="tx1"/>
                </a:solidFill>
                <a:latin typeface="Microsoft YaHei" charset="0"/>
                <a:ea typeface="Microsoft YaHei" charset="0"/>
                <a:cs typeface="Microsoft YaHei" charset="0"/>
              </a:rPr>
              <a:t> workstation(</a:t>
            </a:r>
            <a:r>
              <a:rPr lang="zh-CN" altLang="en-US" sz="2000" dirty="0">
                <a:solidFill>
                  <a:schemeClr val="tx1"/>
                </a:solidFill>
                <a:latin typeface="Microsoft YaHei" charset="0"/>
                <a:ea typeface="Microsoft YaHei" charset="0"/>
                <a:cs typeface="Microsoft YaHei" charset="0"/>
              </a:rPr>
              <a:t>或者</a:t>
            </a:r>
            <a:r>
              <a:rPr lang="en-US" altLang="zh-CN" sz="2000" dirty="0" err="1">
                <a:solidFill>
                  <a:schemeClr val="tx1"/>
                </a:solidFill>
                <a:latin typeface="Microsoft YaHei" charset="0"/>
                <a:ea typeface="Microsoft YaHei" charset="0"/>
                <a:cs typeface="Microsoft YaHei" charset="0"/>
              </a:rPr>
              <a:t>VirtualBox</a:t>
            </a:r>
            <a:r>
              <a:rPr lang="zh-CN" altLang="en-US" sz="2000" dirty="0">
                <a:solidFill>
                  <a:schemeClr val="tx1"/>
                </a:solidFill>
                <a:latin typeface="Microsoft YaHei" charset="0"/>
                <a:ea typeface="Microsoft YaHei" charset="0"/>
                <a:cs typeface="Microsoft YaHei" charset="0"/>
              </a:rPr>
              <a:t>、</a:t>
            </a:r>
            <a:r>
              <a:rPr lang="en-US" altLang="zh-CN" sz="2000" dirty="0">
                <a:solidFill>
                  <a:schemeClr val="tx1"/>
                </a:solidFill>
                <a:latin typeface="Microsoft YaHei" charset="0"/>
                <a:ea typeface="Microsoft YaHei" charset="0"/>
                <a:cs typeface="Microsoft YaHei" charset="0"/>
              </a:rPr>
              <a:t>Parallel)</a:t>
            </a:r>
            <a:r>
              <a:rPr lang="zh-CN" altLang="en-US" sz="2000" dirty="0">
                <a:solidFill>
                  <a:schemeClr val="tx1"/>
                </a:solidFill>
                <a:latin typeface="Microsoft YaHei" charset="0"/>
                <a:ea typeface="Microsoft YaHei" charset="0"/>
                <a:cs typeface="Microsoft YaHei" charset="0"/>
              </a:rPr>
              <a:t>。</a:t>
            </a:r>
            <a:endParaRPr lang="en-US" altLang="zh-CN" sz="2000" dirty="0">
              <a:solidFill>
                <a:schemeClr val="tx1"/>
              </a:solidFill>
              <a:latin typeface="Microsoft YaHei" charset="0"/>
              <a:ea typeface="Microsoft YaHei" charset="0"/>
              <a:cs typeface="Microsoft YaHei" charset="0"/>
            </a:endParaRPr>
          </a:p>
          <a:p>
            <a:pPr marL="1200150" lvl="2" indent="-342900" defTabSz="914400">
              <a:lnSpc>
                <a:spcPct val="110000"/>
              </a:lnSpc>
              <a:buFont typeface="Wingdings" charset="2"/>
              <a:buChar char="l"/>
            </a:pPr>
            <a:r>
              <a:rPr lang="zh-CN" altLang="en-US" sz="1700" dirty="0">
                <a:solidFill>
                  <a:schemeClr val="tx1"/>
                </a:solidFill>
                <a:latin typeface="Microsoft YaHei" charset="0"/>
                <a:ea typeface="Microsoft YaHei" charset="0"/>
                <a:cs typeface="Microsoft YaHei" charset="0"/>
              </a:rPr>
              <a:t>使你在一台机器上同时运行二个或更多</a:t>
            </a:r>
            <a:r>
              <a:rPr lang="en-US" altLang="zh-CN" sz="1700" dirty="0">
                <a:solidFill>
                  <a:schemeClr val="tx1"/>
                </a:solidFill>
                <a:latin typeface="Microsoft YaHei" charset="0"/>
                <a:ea typeface="Microsoft YaHei" charset="0"/>
                <a:cs typeface="Microsoft YaHei" charset="0"/>
              </a:rPr>
              <a:t>Windows</a:t>
            </a:r>
            <a:r>
              <a:rPr lang="zh-CN" altLang="en-US" sz="1700" dirty="0">
                <a:solidFill>
                  <a:schemeClr val="tx1"/>
                </a:solidFill>
                <a:latin typeface="Microsoft YaHei" charset="0"/>
                <a:ea typeface="Microsoft YaHei" charset="0"/>
                <a:cs typeface="Microsoft YaHei" charset="0"/>
              </a:rPr>
              <a:t>、</a:t>
            </a:r>
            <a:r>
              <a:rPr lang="en-US" altLang="zh-CN" sz="1700" dirty="0">
                <a:solidFill>
                  <a:schemeClr val="tx1"/>
                </a:solidFill>
                <a:latin typeface="Microsoft YaHei" charset="0"/>
                <a:ea typeface="Microsoft YaHei" charset="0"/>
                <a:cs typeface="Microsoft YaHei" charset="0"/>
              </a:rPr>
              <a:t>DOS</a:t>
            </a:r>
            <a:r>
              <a:rPr lang="zh-CN" altLang="en-US" sz="1700" dirty="0">
                <a:solidFill>
                  <a:schemeClr val="tx1"/>
                </a:solidFill>
                <a:latin typeface="Microsoft YaHei" charset="0"/>
                <a:ea typeface="Microsoft YaHei" charset="0"/>
                <a:cs typeface="Microsoft YaHei" charset="0"/>
              </a:rPr>
              <a:t>、</a:t>
            </a:r>
            <a:r>
              <a:rPr lang="en-US" altLang="zh-CN" sz="1700" dirty="0">
                <a:solidFill>
                  <a:schemeClr val="tx1"/>
                </a:solidFill>
                <a:latin typeface="Microsoft YaHei" charset="0"/>
                <a:ea typeface="Microsoft YaHei" charset="0"/>
                <a:cs typeface="Microsoft YaHei" charset="0"/>
              </a:rPr>
              <a:t>Linux</a:t>
            </a:r>
            <a:r>
              <a:rPr lang="zh-CN" altLang="en-US" sz="1700" dirty="0">
                <a:solidFill>
                  <a:schemeClr val="tx1"/>
                </a:solidFill>
                <a:latin typeface="Microsoft YaHei" charset="0"/>
                <a:ea typeface="Microsoft YaHei" charset="0"/>
                <a:cs typeface="Microsoft YaHei" charset="0"/>
              </a:rPr>
              <a:t>、</a:t>
            </a:r>
            <a:r>
              <a:rPr lang="en-US" altLang="zh-CN" sz="1700" dirty="0">
                <a:solidFill>
                  <a:schemeClr val="tx1"/>
                </a:solidFill>
                <a:latin typeface="Microsoft YaHei" charset="0"/>
                <a:ea typeface="Microsoft YaHei" charset="0"/>
                <a:cs typeface="Microsoft YaHei" charset="0"/>
              </a:rPr>
              <a:t>Mac</a:t>
            </a:r>
            <a:r>
              <a:rPr lang="zh-CN" altLang="en-US" sz="1700" dirty="0">
                <a:solidFill>
                  <a:schemeClr val="tx1"/>
                </a:solidFill>
                <a:latin typeface="Microsoft YaHei" charset="0"/>
                <a:ea typeface="Microsoft YaHei" charset="0"/>
                <a:cs typeface="Microsoft YaHei" charset="0"/>
              </a:rPr>
              <a:t>系统</a:t>
            </a:r>
            <a:endParaRPr lang="en-US" altLang="zh-CN" sz="170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下载</a:t>
            </a:r>
            <a:r>
              <a:rPr lang="en-US" altLang="zh-CN" sz="2000" dirty="0">
                <a:solidFill>
                  <a:schemeClr val="tx1"/>
                </a:solidFill>
                <a:latin typeface="Microsoft YaHei" charset="0"/>
                <a:ea typeface="Microsoft YaHei" charset="0"/>
                <a:cs typeface="Microsoft YaHei" charset="0"/>
              </a:rPr>
              <a:t>Ubuntu</a:t>
            </a:r>
            <a:r>
              <a:rPr lang="zh-CN" altLang="en-US" sz="2000" dirty="0">
                <a:solidFill>
                  <a:schemeClr val="tx1"/>
                </a:solidFill>
                <a:latin typeface="Microsoft YaHei" charset="0"/>
                <a:ea typeface="Microsoft YaHei" charset="0"/>
                <a:cs typeface="Microsoft YaHei" charset="0"/>
              </a:rPr>
              <a:t>镜像文件，在</a:t>
            </a:r>
            <a:r>
              <a:rPr lang="en-US" altLang="zh-CN" sz="2000" dirty="0" err="1">
                <a:solidFill>
                  <a:schemeClr val="tx1"/>
                </a:solidFill>
                <a:latin typeface="Microsoft YaHei" charset="0"/>
                <a:ea typeface="Microsoft YaHei" charset="0"/>
                <a:cs typeface="Microsoft YaHei" charset="0"/>
              </a:rPr>
              <a:t>Vmware</a:t>
            </a:r>
            <a:r>
              <a:rPr lang="en-US" altLang="zh-CN" sz="2000" dirty="0">
                <a:solidFill>
                  <a:schemeClr val="tx1"/>
                </a:solidFill>
                <a:latin typeface="Microsoft YaHei" charset="0"/>
                <a:ea typeface="Microsoft YaHei" charset="0"/>
                <a:cs typeface="Microsoft YaHei" charset="0"/>
              </a:rPr>
              <a:t> workstation</a:t>
            </a:r>
            <a:r>
              <a:rPr lang="zh-CN" altLang="en-US" sz="2000" dirty="0">
                <a:solidFill>
                  <a:schemeClr val="tx1"/>
                </a:solidFill>
                <a:latin typeface="Microsoft YaHei" charset="0"/>
                <a:ea typeface="Microsoft YaHei" charset="0"/>
                <a:cs typeface="Microsoft YaHei" charset="0"/>
              </a:rPr>
              <a:t>内安装</a:t>
            </a:r>
            <a:endParaRPr lang="en-US" altLang="zh-CN" sz="200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安装完成后检测环境中</a:t>
            </a:r>
            <a:r>
              <a:rPr lang="en-US" altLang="zh-CN" sz="2000" dirty="0" err="1">
                <a:solidFill>
                  <a:schemeClr val="tx1"/>
                </a:solidFill>
                <a:latin typeface="Microsoft YaHei" charset="0"/>
                <a:ea typeface="Microsoft YaHei" charset="0"/>
                <a:cs typeface="Microsoft YaHei" charset="0"/>
              </a:rPr>
              <a:t>gcc</a:t>
            </a:r>
            <a:r>
              <a:rPr lang="en-US" altLang="zh-CN" sz="2000" dirty="0">
                <a:solidFill>
                  <a:schemeClr val="tx1"/>
                </a:solidFill>
                <a:latin typeface="Microsoft YaHei" charset="0"/>
                <a:ea typeface="Microsoft YaHei" charset="0"/>
                <a:cs typeface="Microsoft YaHei" charset="0"/>
              </a:rPr>
              <a:t>/g++</a:t>
            </a:r>
            <a:r>
              <a:rPr lang="zh-CN" altLang="en-US" sz="2000" dirty="0">
                <a:solidFill>
                  <a:schemeClr val="tx1"/>
                </a:solidFill>
                <a:latin typeface="Microsoft YaHei" charset="0"/>
                <a:ea typeface="Microsoft YaHei" charset="0"/>
                <a:cs typeface="Microsoft YaHei" charset="0"/>
              </a:rPr>
              <a:t>和</a:t>
            </a:r>
            <a:r>
              <a:rPr lang="en-US" altLang="zh-CN" sz="2000" dirty="0">
                <a:solidFill>
                  <a:schemeClr val="tx1"/>
                </a:solidFill>
                <a:latin typeface="Microsoft YaHei" charset="0"/>
                <a:ea typeface="Microsoft YaHei" charset="0"/>
                <a:cs typeface="Microsoft YaHei" charset="0"/>
              </a:rPr>
              <a:t>Vim</a:t>
            </a:r>
            <a:r>
              <a:rPr lang="zh-CN" altLang="en-US" sz="2000" dirty="0">
                <a:solidFill>
                  <a:schemeClr val="tx1"/>
                </a:solidFill>
                <a:latin typeface="Microsoft YaHei" charset="0"/>
                <a:ea typeface="Microsoft YaHei" charset="0"/>
                <a:cs typeface="Microsoft YaHei" charset="0"/>
              </a:rPr>
              <a:t>是否安装，没有的话自己安装</a:t>
            </a:r>
            <a:endParaRPr lang="en-US" altLang="zh-CN" sz="200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相关教程链接：</a:t>
            </a:r>
            <a:endParaRPr lang="en-US" altLang="zh-CN" sz="2000" dirty="0">
              <a:solidFill>
                <a:schemeClr val="tx1"/>
              </a:solidFill>
              <a:latin typeface="Microsoft YaHei" charset="0"/>
              <a:ea typeface="Microsoft YaHei" charset="0"/>
              <a:cs typeface="Microsoft YaHei" charset="0"/>
            </a:endParaRPr>
          </a:p>
          <a:p>
            <a:pPr marL="1200150" lvl="2" indent="-342900" defTabSz="914400">
              <a:lnSpc>
                <a:spcPct val="110000"/>
              </a:lnSpc>
              <a:buFont typeface="Wingdings" charset="2"/>
              <a:buChar char="l"/>
            </a:pPr>
            <a:r>
              <a:rPr lang="en-US" altLang="zh-CN" sz="1550" dirty="0">
                <a:solidFill>
                  <a:schemeClr val="tx1"/>
                </a:solidFill>
                <a:latin typeface="Microsoft YaHei" charset="0"/>
                <a:ea typeface="Microsoft YaHei" charset="0"/>
                <a:cs typeface="Microsoft YaHei" charset="0"/>
                <a:hlinkClick r:id="rId2"/>
              </a:rPr>
              <a:t>https://blog.csdn.net/weixin_43876206/article/details/100924378</a:t>
            </a:r>
            <a:endParaRPr lang="en-US" altLang="zh-CN" sz="1550" dirty="0">
              <a:solidFill>
                <a:schemeClr val="tx1"/>
              </a:solidFill>
              <a:latin typeface="Microsoft YaHei" charset="0"/>
              <a:ea typeface="Microsoft YaHei" charset="0"/>
              <a:cs typeface="Microsoft YaHei" charset="0"/>
            </a:endParaRPr>
          </a:p>
          <a:p>
            <a:pPr marL="1200150" lvl="2" indent="-342900" defTabSz="914400">
              <a:lnSpc>
                <a:spcPct val="110000"/>
              </a:lnSpc>
              <a:buFont typeface="Wingdings" charset="2"/>
              <a:buChar char="l"/>
            </a:pPr>
            <a:r>
              <a:rPr lang="en-US" altLang="zh-CN" sz="1550" dirty="0">
                <a:solidFill>
                  <a:schemeClr val="tx1"/>
                </a:solidFill>
                <a:latin typeface="Microsoft YaHei" charset="0"/>
                <a:ea typeface="Microsoft YaHei" charset="0"/>
                <a:cs typeface="Microsoft YaHei" charset="0"/>
                <a:hlinkClick r:id="rId3"/>
              </a:rPr>
              <a:t>https://blog.csdn.net/sillyxue/article/details/83382909</a:t>
            </a:r>
            <a:endParaRPr lang="en-US" altLang="zh-CN" sz="155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62913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icrosoft YaHei" charset="0"/>
                <a:ea typeface="Microsoft YaHei" charset="0"/>
                <a:cs typeface="Microsoft YaHei" charset="0"/>
              </a:rPr>
              <a:t>Linux</a:t>
            </a:r>
            <a:r>
              <a:rPr lang="zh-CN" altLang="en-US" dirty="0">
                <a:latin typeface="Microsoft YaHei" charset="0"/>
                <a:ea typeface="Microsoft YaHei" charset="0"/>
                <a:cs typeface="Microsoft YaHei" charset="0"/>
              </a:rPr>
              <a:t>系统介绍</a:t>
            </a:r>
          </a:p>
        </p:txBody>
      </p:sp>
      <p:sp>
        <p:nvSpPr>
          <p:cNvPr id="3" name="内容占位符 2"/>
          <p:cNvSpPr>
            <a:spLocks noGrp="1"/>
          </p:cNvSpPr>
          <p:nvPr>
            <p:ph idx="1"/>
          </p:nvPr>
        </p:nvSpPr>
        <p:spPr>
          <a:xfrm>
            <a:off x="453327" y="1194726"/>
            <a:ext cx="8515352" cy="5317299"/>
          </a:xfrm>
        </p:spPr>
        <p:txBody>
          <a:bodyPr>
            <a:noAutofit/>
          </a:bodyPr>
          <a:lstStyle/>
          <a:p>
            <a:pPr defTabSz="914400">
              <a:lnSpc>
                <a:spcPct val="100000"/>
              </a:lnSpc>
            </a:pPr>
            <a:endParaRPr lang="zh-CN" altLang="en-US" sz="2000" dirty="0">
              <a:solidFill>
                <a:schemeClr val="tx1"/>
              </a:solidFill>
              <a:latin typeface="Adobe 楷体 Std R" pitchFamily="18" charset="-122"/>
              <a:ea typeface="Adobe 楷体 Std R" pitchFamily="18" charset="-122"/>
            </a:endParaRPr>
          </a:p>
          <a:p>
            <a:pPr marL="800100" lvl="1" indent="-342900" defTabSz="914400">
              <a:lnSpc>
                <a:spcPct val="100000"/>
              </a:lnSpc>
              <a:buFont typeface="Wingdings" charset="2"/>
              <a:buChar char="l"/>
            </a:pPr>
            <a:r>
              <a:rPr lang="en-US" altLang="zh-CN" sz="2400" dirty="0">
                <a:solidFill>
                  <a:schemeClr val="tx1"/>
                </a:solidFill>
                <a:latin typeface="Microsoft YaHei" charset="0"/>
                <a:ea typeface="Microsoft YaHei" charset="0"/>
                <a:cs typeface="Microsoft YaHei" charset="0"/>
              </a:rPr>
              <a:t>Linux</a:t>
            </a:r>
            <a:r>
              <a:rPr lang="zh-CN" altLang="en-US" sz="2400" dirty="0">
                <a:solidFill>
                  <a:schemeClr val="tx1"/>
                </a:solidFill>
                <a:latin typeface="Microsoft YaHei" charset="0"/>
                <a:ea typeface="Microsoft YaHei" charset="0"/>
                <a:cs typeface="Microsoft YaHei" charset="0"/>
              </a:rPr>
              <a:t>是一套免费使用和自由传播的类</a:t>
            </a:r>
            <a:r>
              <a:rPr lang="en-US" altLang="zh-CN" sz="2400" dirty="0">
                <a:solidFill>
                  <a:schemeClr val="tx1"/>
                </a:solidFill>
                <a:latin typeface="Microsoft YaHei" charset="0"/>
                <a:ea typeface="Microsoft YaHei" charset="0"/>
                <a:cs typeface="Microsoft YaHei" charset="0"/>
              </a:rPr>
              <a:t>Unix</a:t>
            </a:r>
            <a:r>
              <a:rPr lang="zh-CN" altLang="en-US" sz="2400" dirty="0">
                <a:solidFill>
                  <a:schemeClr val="tx1"/>
                </a:solidFill>
                <a:latin typeface="Microsoft YaHei" charset="0"/>
                <a:ea typeface="Microsoft YaHei" charset="0"/>
                <a:cs typeface="Microsoft YaHei" charset="0"/>
              </a:rPr>
              <a:t>操作系统</a:t>
            </a:r>
          </a:p>
          <a:p>
            <a:pPr marL="800100" lvl="1" indent="-342900" defTabSz="914400">
              <a:buFont typeface="Wingdings" charset="2"/>
              <a:buChar char="l"/>
            </a:pPr>
            <a:r>
              <a:rPr lang="en-US" altLang="zh-CN" sz="2400" dirty="0">
                <a:solidFill>
                  <a:schemeClr val="tx1"/>
                </a:solidFill>
                <a:latin typeface="Microsoft YaHei" charset="0"/>
                <a:ea typeface="Microsoft YaHei" charset="0"/>
                <a:cs typeface="Microsoft YaHei" charset="0"/>
              </a:rPr>
              <a:t>Linux</a:t>
            </a:r>
            <a:r>
              <a:rPr lang="zh-CN" altLang="en-US" sz="2400" dirty="0">
                <a:solidFill>
                  <a:schemeClr val="tx1"/>
                </a:solidFill>
                <a:latin typeface="Microsoft YaHei" charset="0"/>
                <a:ea typeface="Microsoft YaHei" charset="0"/>
                <a:cs typeface="Microsoft YaHei" charset="0"/>
              </a:rPr>
              <a:t>特点</a:t>
            </a:r>
          </a:p>
          <a:p>
            <a:pPr marL="1143000" lvl="2" indent="-342900" defTabSz="914400">
              <a:lnSpc>
                <a:spcPct val="100000"/>
              </a:lnSpc>
              <a:buFont typeface="Wingdings" charset="2"/>
              <a:buChar char="l"/>
            </a:pPr>
            <a:r>
              <a:rPr lang="zh-CN" altLang="en-US" sz="2000" dirty="0">
                <a:solidFill>
                  <a:schemeClr val="tx1"/>
                </a:solidFill>
                <a:latin typeface="Microsoft YaHei" charset="0"/>
                <a:ea typeface="Microsoft YaHei" charset="0"/>
                <a:cs typeface="Microsoft YaHei" charset="0"/>
              </a:rPr>
              <a:t>开源免费</a:t>
            </a:r>
          </a:p>
          <a:p>
            <a:pPr marL="1143000" lvl="2" indent="-342900" defTabSz="914400">
              <a:lnSpc>
                <a:spcPct val="100000"/>
              </a:lnSpc>
              <a:buFont typeface="Wingdings" charset="2"/>
              <a:buChar char="l"/>
            </a:pPr>
            <a:r>
              <a:rPr lang="zh-CN" altLang="en-US" sz="2000" dirty="0">
                <a:solidFill>
                  <a:schemeClr val="tx1"/>
                </a:solidFill>
                <a:latin typeface="Microsoft YaHei" charset="0"/>
                <a:ea typeface="Microsoft YaHei" charset="0"/>
                <a:cs typeface="Microsoft YaHei" charset="0"/>
              </a:rPr>
              <a:t>多用户、多任务</a:t>
            </a:r>
          </a:p>
          <a:p>
            <a:pPr marL="1143000" lvl="2" indent="-342900" defTabSz="914400">
              <a:lnSpc>
                <a:spcPct val="100000"/>
              </a:lnSpc>
              <a:buFont typeface="Wingdings" charset="2"/>
              <a:buChar char="l"/>
            </a:pPr>
            <a:r>
              <a:rPr lang="zh-CN" altLang="en-US" sz="2000" dirty="0">
                <a:solidFill>
                  <a:schemeClr val="tx1"/>
                </a:solidFill>
                <a:latin typeface="Microsoft YaHei" charset="0"/>
                <a:ea typeface="Microsoft YaHei" charset="0"/>
                <a:cs typeface="Microsoft YaHei" charset="0"/>
              </a:rPr>
              <a:t>支持多种硬件平台，能支持</a:t>
            </a:r>
            <a:r>
              <a:rPr lang="en-US" altLang="zh-CN" sz="2000" dirty="0">
                <a:solidFill>
                  <a:schemeClr val="tx1"/>
                </a:solidFill>
                <a:latin typeface="Microsoft YaHei" charset="0"/>
                <a:ea typeface="Microsoft YaHei" charset="0"/>
                <a:cs typeface="Microsoft YaHei" charset="0"/>
              </a:rPr>
              <a:t>x86</a:t>
            </a:r>
            <a:r>
              <a:rPr lang="zh-CN" altLang="en-US" sz="2000" dirty="0">
                <a:solidFill>
                  <a:schemeClr val="tx1"/>
                </a:solidFill>
                <a:latin typeface="Microsoft YaHei" charset="0"/>
                <a:ea typeface="Microsoft YaHei" charset="0"/>
                <a:cs typeface="Microsoft YaHei" charset="0"/>
              </a:rPr>
              <a:t>、</a:t>
            </a:r>
            <a:r>
              <a:rPr lang="en-US" altLang="zh-CN" sz="2000" dirty="0">
                <a:solidFill>
                  <a:schemeClr val="tx1"/>
                </a:solidFill>
                <a:latin typeface="Microsoft YaHei" charset="0"/>
                <a:ea typeface="Microsoft YaHei" charset="0"/>
                <a:cs typeface="Microsoft YaHei" charset="0"/>
              </a:rPr>
              <a:t>ARM</a:t>
            </a:r>
            <a:r>
              <a:rPr lang="zh-CN" altLang="en-US" sz="2000" dirty="0">
                <a:solidFill>
                  <a:schemeClr val="tx1"/>
                </a:solidFill>
                <a:latin typeface="Microsoft YaHei" charset="0"/>
                <a:ea typeface="Microsoft YaHei" charset="0"/>
                <a:cs typeface="Microsoft YaHei" charset="0"/>
              </a:rPr>
              <a:t>、</a:t>
            </a:r>
            <a:r>
              <a:rPr lang="en-US" altLang="zh-CN" sz="2000" dirty="0">
                <a:solidFill>
                  <a:schemeClr val="tx1"/>
                </a:solidFill>
                <a:latin typeface="Microsoft YaHei" charset="0"/>
                <a:ea typeface="Microsoft YaHei" charset="0"/>
                <a:cs typeface="Microsoft YaHei" charset="0"/>
              </a:rPr>
              <a:t>MIPS</a:t>
            </a:r>
            <a:r>
              <a:rPr lang="zh-CN" altLang="en-US" sz="2000" dirty="0">
                <a:solidFill>
                  <a:schemeClr val="tx1"/>
                </a:solidFill>
                <a:latin typeface="Microsoft YaHei" charset="0"/>
                <a:ea typeface="Microsoft YaHei" charset="0"/>
                <a:cs typeface="Microsoft YaHei" charset="0"/>
              </a:rPr>
              <a:t>等各种体系架构的</a:t>
            </a:r>
            <a:r>
              <a:rPr lang="en-US" altLang="zh-CN" sz="2000" dirty="0">
                <a:solidFill>
                  <a:schemeClr val="tx1"/>
                </a:solidFill>
                <a:latin typeface="Microsoft YaHei" charset="0"/>
                <a:ea typeface="Microsoft YaHei" charset="0"/>
                <a:cs typeface="Microsoft YaHei" charset="0"/>
              </a:rPr>
              <a:t>CPU</a:t>
            </a:r>
          </a:p>
          <a:p>
            <a:pPr marL="1143000" lvl="2" indent="-342900" defTabSz="914400">
              <a:lnSpc>
                <a:spcPct val="100000"/>
              </a:lnSpc>
              <a:buFont typeface="Wingdings" charset="2"/>
              <a:buChar char="l"/>
            </a:pPr>
            <a:r>
              <a:rPr lang="zh-CN" altLang="en-US" sz="2000" dirty="0">
                <a:solidFill>
                  <a:schemeClr val="tx1"/>
                </a:solidFill>
                <a:latin typeface="Microsoft YaHei" charset="0"/>
                <a:ea typeface="Microsoft YaHei" charset="0"/>
                <a:cs typeface="Microsoft YaHei" charset="0"/>
              </a:rPr>
              <a:t>内核高效稳定，广泛用于大型数据中心、服务器集群中</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大作业安排</a:t>
            </a:r>
          </a:p>
        </p:txBody>
      </p:sp>
      <p:sp>
        <p:nvSpPr>
          <p:cNvPr id="3" name="内容占位符 2"/>
          <p:cNvSpPr>
            <a:spLocks noGrp="1"/>
          </p:cNvSpPr>
          <p:nvPr>
            <p:ph idx="1"/>
          </p:nvPr>
        </p:nvSpPr>
        <p:spPr>
          <a:xfrm>
            <a:off x="713679" y="1639230"/>
            <a:ext cx="7036419" cy="4070196"/>
          </a:xfrm>
        </p:spPr>
        <p:txBody>
          <a:bodyPr>
            <a:normAutofit lnSpcReduction="10000"/>
          </a:bodyPr>
          <a:lstStyle/>
          <a:p>
            <a:pPr marL="342900" indent="-342900" defTabSz="914400">
              <a:lnSpc>
                <a:spcPct val="110000"/>
              </a:lnSpc>
              <a:buFont typeface="Wingdings" charset="2"/>
              <a:buChar char="l"/>
            </a:pPr>
            <a:r>
              <a:rPr lang="zh-CN" altLang="en-US" sz="2400" dirty="0">
                <a:solidFill>
                  <a:schemeClr val="tx1"/>
                </a:solidFill>
                <a:latin typeface="Microsoft YaHei" charset="0"/>
                <a:ea typeface="Microsoft YaHei" charset="0"/>
                <a:cs typeface="Microsoft YaHei" charset="0"/>
              </a:rPr>
              <a:t>小实验第二周内容</a:t>
            </a:r>
            <a:r>
              <a:rPr lang="en-US" altLang="zh-CN" sz="2400" dirty="0">
                <a:solidFill>
                  <a:schemeClr val="tx1"/>
                </a:solidFill>
                <a:latin typeface="Microsoft YaHei" charset="0"/>
                <a:ea typeface="Microsoft YaHei" charset="0"/>
                <a:cs typeface="Microsoft YaHei" charset="0"/>
              </a:rPr>
              <a:t>Linux</a:t>
            </a:r>
            <a:r>
              <a:rPr lang="zh-CN" altLang="en-US" sz="2400" dirty="0">
                <a:solidFill>
                  <a:schemeClr val="tx1"/>
                </a:solidFill>
                <a:latin typeface="Microsoft YaHei" charset="0"/>
                <a:ea typeface="Microsoft YaHei" charset="0"/>
                <a:cs typeface="Microsoft YaHei" charset="0"/>
              </a:rPr>
              <a:t>实现</a:t>
            </a:r>
            <a:r>
              <a:rPr lang="en-US" altLang="zh-CN" sz="2400" dirty="0">
                <a:solidFill>
                  <a:schemeClr val="tx1"/>
                </a:solidFill>
                <a:latin typeface="Microsoft YaHei" charset="0"/>
                <a:ea typeface="Microsoft YaHei" charset="0"/>
                <a:cs typeface="Microsoft YaHei" charset="0"/>
              </a:rPr>
              <a:t>(</a:t>
            </a:r>
            <a:r>
              <a:rPr lang="zh-CN" altLang="en-US" sz="2400" dirty="0">
                <a:solidFill>
                  <a:schemeClr val="tx1"/>
                </a:solidFill>
                <a:latin typeface="Microsoft YaHei" charset="0"/>
                <a:ea typeface="Microsoft YaHei" charset="0"/>
                <a:cs typeface="Microsoft YaHei" charset="0"/>
              </a:rPr>
              <a:t>第</a:t>
            </a:r>
            <a:r>
              <a:rPr lang="en-US" altLang="zh-CN" sz="2400" dirty="0">
                <a:solidFill>
                  <a:schemeClr val="tx1"/>
                </a:solidFill>
                <a:latin typeface="Microsoft YaHei" charset="0"/>
                <a:ea typeface="Microsoft YaHei" charset="0"/>
                <a:cs typeface="Microsoft YaHei" charset="0"/>
              </a:rPr>
              <a:t>1</a:t>
            </a:r>
            <a:r>
              <a:rPr lang="zh-CN" altLang="en-US" sz="2400" dirty="0">
                <a:solidFill>
                  <a:schemeClr val="tx1"/>
                </a:solidFill>
                <a:latin typeface="Microsoft YaHei" charset="0"/>
                <a:ea typeface="Microsoft YaHei" charset="0"/>
                <a:cs typeface="Microsoft YaHei" charset="0"/>
              </a:rPr>
              <a:t>周</a:t>
            </a:r>
            <a:r>
              <a:rPr lang="en-US" altLang="zh-CN" sz="2400" dirty="0">
                <a:solidFill>
                  <a:schemeClr val="tx1"/>
                </a:solidFill>
                <a:latin typeface="Microsoft YaHei" charset="0"/>
                <a:ea typeface="Microsoft YaHei" charset="0"/>
                <a:cs typeface="Microsoft YaHei" charset="0"/>
              </a:rPr>
              <a:t>)</a:t>
            </a: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了解</a:t>
            </a:r>
            <a:r>
              <a:rPr lang="en-US" altLang="zh-CN" sz="2000" dirty="0">
                <a:solidFill>
                  <a:schemeClr val="tx1"/>
                </a:solidFill>
                <a:latin typeface="Microsoft YaHei" charset="0"/>
                <a:ea typeface="Microsoft YaHei" charset="0"/>
                <a:cs typeface="Microsoft YaHei" charset="0"/>
              </a:rPr>
              <a:t>Linux</a:t>
            </a:r>
            <a:r>
              <a:rPr lang="zh-CN" altLang="en-US" sz="2000" dirty="0">
                <a:solidFill>
                  <a:schemeClr val="tx1"/>
                </a:solidFill>
                <a:latin typeface="Microsoft YaHei" charset="0"/>
                <a:ea typeface="Microsoft YaHei" charset="0"/>
                <a:cs typeface="Microsoft YaHei" charset="0"/>
              </a:rPr>
              <a:t>，将之前的课堂实验二（链表和树）在</a:t>
            </a:r>
            <a:r>
              <a:rPr lang="en-US" altLang="zh-CN" sz="2000" dirty="0">
                <a:solidFill>
                  <a:schemeClr val="tx1"/>
                </a:solidFill>
                <a:latin typeface="Microsoft YaHei" charset="0"/>
                <a:ea typeface="Microsoft YaHei" charset="0"/>
                <a:cs typeface="Microsoft YaHei" charset="0"/>
              </a:rPr>
              <a:t>Linux</a:t>
            </a:r>
            <a:r>
              <a:rPr lang="zh-CN" altLang="en-US" sz="2000" dirty="0">
                <a:solidFill>
                  <a:schemeClr val="tx1"/>
                </a:solidFill>
                <a:latin typeface="Microsoft YaHei" charset="0"/>
                <a:ea typeface="Microsoft YaHei" charset="0"/>
                <a:cs typeface="Microsoft YaHei" charset="0"/>
              </a:rPr>
              <a:t>上成功编译并运行，并在报告中列出遇到的问题（如</a:t>
            </a:r>
            <a:r>
              <a:rPr lang="en-US" altLang="zh-CN" sz="2000" dirty="0">
                <a:solidFill>
                  <a:schemeClr val="tx1"/>
                </a:solidFill>
                <a:latin typeface="Microsoft YaHei" charset="0"/>
                <a:ea typeface="Microsoft YaHei" charset="0"/>
                <a:cs typeface="Microsoft YaHei" charset="0"/>
              </a:rPr>
              <a:t>vim</a:t>
            </a:r>
            <a:r>
              <a:rPr lang="zh-CN" altLang="en-US" sz="2000" dirty="0">
                <a:solidFill>
                  <a:schemeClr val="tx1"/>
                </a:solidFill>
                <a:latin typeface="Microsoft YaHei" charset="0"/>
                <a:ea typeface="Microsoft YaHei" charset="0"/>
                <a:cs typeface="Microsoft YaHei" charset="0"/>
              </a:rPr>
              <a:t>编辑，编译或者调试等）</a:t>
            </a: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要求自己编写</a:t>
            </a:r>
            <a:r>
              <a:rPr lang="en-US" altLang="zh-CN" sz="2000" dirty="0" err="1">
                <a:solidFill>
                  <a:schemeClr val="tx1"/>
                </a:solidFill>
                <a:latin typeface="Microsoft YaHei" charset="0"/>
                <a:ea typeface="Microsoft YaHei" charset="0"/>
                <a:cs typeface="Microsoft YaHei" charset="0"/>
              </a:rPr>
              <a:t>Makefile</a:t>
            </a:r>
            <a:r>
              <a:rPr lang="zh-CN" altLang="en-US" sz="2000" dirty="0">
                <a:solidFill>
                  <a:schemeClr val="tx1"/>
                </a:solidFill>
                <a:latin typeface="Microsoft YaHei" charset="0"/>
                <a:ea typeface="Microsoft YaHei" charset="0"/>
                <a:cs typeface="Microsoft YaHei" charset="0"/>
              </a:rPr>
              <a:t>文件</a:t>
            </a:r>
            <a:endParaRPr lang="en-US" altLang="zh-CN" sz="2000" dirty="0">
              <a:solidFill>
                <a:schemeClr val="tx1"/>
              </a:solidFill>
              <a:latin typeface="Microsoft YaHei" charset="0"/>
              <a:ea typeface="Microsoft YaHei" charset="0"/>
              <a:cs typeface="Microsoft YaHei" charset="0"/>
            </a:endParaRPr>
          </a:p>
          <a:p>
            <a:pPr marL="342900" lvl="1" indent="-342900" defTabSz="914400">
              <a:lnSpc>
                <a:spcPct val="110000"/>
              </a:lnSpc>
              <a:buFont typeface="Wingdings" charset="2"/>
              <a:buChar char="l"/>
            </a:pPr>
            <a:r>
              <a:rPr lang="zh-CN" altLang="en-US" sz="2400" dirty="0">
                <a:solidFill>
                  <a:schemeClr val="tx1"/>
                </a:solidFill>
                <a:latin typeface="Microsoft YaHei" charset="0"/>
                <a:ea typeface="Microsoft YaHei" charset="0"/>
              </a:rPr>
              <a:t>大实验二设计</a:t>
            </a:r>
            <a:r>
              <a:rPr lang="en-US" altLang="zh-CN" sz="2400" dirty="0">
                <a:solidFill>
                  <a:schemeClr val="tx1"/>
                </a:solidFill>
                <a:latin typeface="Microsoft YaHei" charset="0"/>
                <a:ea typeface="Microsoft YaHei" charset="0"/>
              </a:rPr>
              <a:t>PPT</a:t>
            </a:r>
            <a:r>
              <a:rPr lang="en-US" altLang="zh-CN" sz="2400" dirty="0">
                <a:solidFill>
                  <a:schemeClr val="tx1"/>
                </a:solidFill>
                <a:latin typeface="Microsoft YaHei" charset="0"/>
                <a:ea typeface="Microsoft YaHei" charset="0"/>
                <a:cs typeface="Microsoft YaHei" charset="0"/>
              </a:rPr>
              <a:t> (</a:t>
            </a:r>
            <a:r>
              <a:rPr lang="zh-CN" altLang="en-US" sz="2400" dirty="0">
                <a:solidFill>
                  <a:schemeClr val="tx1"/>
                </a:solidFill>
                <a:latin typeface="Microsoft YaHei" charset="0"/>
                <a:ea typeface="Microsoft YaHei" charset="0"/>
                <a:cs typeface="Microsoft YaHei" charset="0"/>
              </a:rPr>
              <a:t>第</a:t>
            </a:r>
            <a:r>
              <a:rPr lang="en-US" altLang="zh-CN" sz="2400" dirty="0">
                <a:solidFill>
                  <a:schemeClr val="tx1"/>
                </a:solidFill>
                <a:latin typeface="Microsoft YaHei" charset="0"/>
                <a:ea typeface="Microsoft YaHei" charset="0"/>
                <a:cs typeface="Microsoft YaHei" charset="0"/>
              </a:rPr>
              <a:t>1</a:t>
            </a:r>
            <a:r>
              <a:rPr lang="zh-CN" altLang="en-US" sz="2400" dirty="0">
                <a:solidFill>
                  <a:schemeClr val="tx1"/>
                </a:solidFill>
                <a:latin typeface="Microsoft YaHei" charset="0"/>
                <a:ea typeface="Microsoft YaHei" charset="0"/>
                <a:cs typeface="Microsoft YaHei" charset="0"/>
              </a:rPr>
              <a:t>周</a:t>
            </a:r>
            <a:r>
              <a:rPr lang="en-US" altLang="zh-CN" sz="2400" dirty="0">
                <a:solidFill>
                  <a:schemeClr val="tx1"/>
                </a:solidFill>
                <a:latin typeface="Microsoft YaHei" charset="0"/>
                <a:ea typeface="Microsoft YaHei" charset="0"/>
                <a:cs typeface="Microsoft YaHei" charset="0"/>
              </a:rPr>
              <a:t>)</a:t>
            </a:r>
            <a:endParaRPr lang="en-US" altLang="zh-CN" sz="2400" dirty="0">
              <a:solidFill>
                <a:schemeClr val="tx1"/>
              </a:solidFill>
              <a:latin typeface="Microsoft YaHei" charset="0"/>
              <a:ea typeface="Microsoft YaHei" charset="0"/>
            </a:endParaRP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同时，需要以</a:t>
            </a:r>
            <a:r>
              <a:rPr lang="en-US" altLang="zh-CN" sz="2000" dirty="0" err="1">
                <a:solidFill>
                  <a:schemeClr val="tx1"/>
                </a:solidFill>
                <a:latin typeface="Microsoft YaHei" charset="0"/>
                <a:ea typeface="Microsoft YaHei" charset="0"/>
                <a:cs typeface="Microsoft YaHei" charset="0"/>
              </a:rPr>
              <a:t>ppt</a:t>
            </a:r>
            <a:r>
              <a:rPr lang="zh-CN" altLang="en-US" sz="2000" dirty="0">
                <a:solidFill>
                  <a:schemeClr val="tx1"/>
                </a:solidFill>
                <a:latin typeface="Microsoft YaHei" charset="0"/>
                <a:ea typeface="Microsoft YaHei" charset="0"/>
                <a:cs typeface="Microsoft YaHei" charset="0"/>
              </a:rPr>
              <a:t>的形式完成后续</a:t>
            </a:r>
            <a:r>
              <a:rPr lang="en-US" altLang="zh-CN" sz="2000" dirty="0">
                <a:solidFill>
                  <a:schemeClr val="tx1"/>
                </a:solidFill>
                <a:latin typeface="Microsoft YaHei" charset="0"/>
                <a:ea typeface="Microsoft YaHei" charset="0"/>
                <a:cs typeface="Microsoft YaHei" charset="0"/>
              </a:rPr>
              <a:t>Shell</a:t>
            </a:r>
            <a:r>
              <a:rPr lang="zh-CN" altLang="en-US" sz="2000" dirty="0">
                <a:solidFill>
                  <a:schemeClr val="tx1"/>
                </a:solidFill>
                <a:latin typeface="Microsoft YaHei" charset="0"/>
                <a:ea typeface="Microsoft YaHei" charset="0"/>
                <a:cs typeface="Microsoft YaHei" charset="0"/>
              </a:rPr>
              <a:t>大作业的设计报告，内容包括需求分析，数据机构，模块划分，模块间关系 </a:t>
            </a:r>
          </a:p>
          <a:p>
            <a:pPr lvl="2" indent="0" defTabSz="914400">
              <a:lnSpc>
                <a:spcPct val="110000"/>
              </a:lnSpc>
              <a:buNone/>
            </a:pPr>
            <a:endParaRPr lang="zh-CN" altLang="en-US" sz="170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018857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大作业安排</a:t>
            </a:r>
          </a:p>
        </p:txBody>
      </p:sp>
      <p:sp>
        <p:nvSpPr>
          <p:cNvPr id="3" name="内容占位符 2"/>
          <p:cNvSpPr>
            <a:spLocks noGrp="1"/>
          </p:cNvSpPr>
          <p:nvPr>
            <p:ph idx="1"/>
          </p:nvPr>
        </p:nvSpPr>
        <p:spPr>
          <a:xfrm>
            <a:off x="713679" y="1639230"/>
            <a:ext cx="8034081" cy="4832690"/>
          </a:xfrm>
        </p:spPr>
        <p:txBody>
          <a:bodyPr>
            <a:normAutofit/>
          </a:bodyPr>
          <a:lstStyle/>
          <a:p>
            <a:pPr marL="342900" indent="-342900" defTabSz="914400">
              <a:lnSpc>
                <a:spcPct val="110000"/>
              </a:lnSpc>
              <a:buFont typeface="Wingdings" charset="2"/>
              <a:buChar char="l"/>
            </a:pPr>
            <a:r>
              <a:rPr lang="zh-CN" altLang="en-US" sz="2400" dirty="0">
                <a:solidFill>
                  <a:schemeClr val="tx1"/>
                </a:solidFill>
                <a:latin typeface="Microsoft YaHei" charset="0"/>
                <a:ea typeface="Microsoft YaHei" charset="0"/>
                <a:cs typeface="Microsoft YaHei" charset="0"/>
              </a:rPr>
              <a:t>第二部分：类</a:t>
            </a:r>
            <a:r>
              <a:rPr lang="en-US" altLang="zh-CN" sz="2400" dirty="0">
                <a:solidFill>
                  <a:schemeClr val="tx1"/>
                </a:solidFill>
                <a:latin typeface="Microsoft YaHei" charset="0"/>
                <a:ea typeface="Microsoft YaHei" charset="0"/>
                <a:cs typeface="Microsoft YaHei" charset="0"/>
              </a:rPr>
              <a:t>Shell</a:t>
            </a:r>
            <a:r>
              <a:rPr lang="zh-CN" altLang="en-US" sz="2400" dirty="0">
                <a:solidFill>
                  <a:schemeClr val="tx1"/>
                </a:solidFill>
                <a:latin typeface="Microsoft YaHei" charset="0"/>
                <a:ea typeface="Microsoft YaHei" charset="0"/>
                <a:cs typeface="Microsoft YaHei" charset="0"/>
              </a:rPr>
              <a:t>实现</a:t>
            </a:r>
            <a:r>
              <a:rPr lang="en-US" altLang="zh-CN" sz="2400" dirty="0">
                <a:solidFill>
                  <a:schemeClr val="tx1"/>
                </a:solidFill>
                <a:latin typeface="Microsoft YaHei" charset="0"/>
                <a:ea typeface="Microsoft YaHei" charset="0"/>
                <a:cs typeface="Microsoft YaHei" charset="0"/>
              </a:rPr>
              <a:t>(</a:t>
            </a:r>
            <a:r>
              <a:rPr lang="zh-CN" altLang="en-US" sz="2400" dirty="0">
                <a:solidFill>
                  <a:schemeClr val="tx1"/>
                </a:solidFill>
                <a:latin typeface="Microsoft YaHei" charset="0"/>
                <a:ea typeface="Microsoft YaHei" charset="0"/>
                <a:cs typeface="Microsoft YaHei" charset="0"/>
              </a:rPr>
              <a:t>第</a:t>
            </a:r>
            <a:r>
              <a:rPr lang="en-US" altLang="zh-CN" sz="2400" dirty="0">
                <a:solidFill>
                  <a:schemeClr val="tx1"/>
                </a:solidFill>
                <a:latin typeface="Microsoft YaHei" charset="0"/>
                <a:ea typeface="Microsoft YaHei" charset="0"/>
                <a:cs typeface="Microsoft YaHei" charset="0"/>
              </a:rPr>
              <a:t>2-3</a:t>
            </a:r>
            <a:r>
              <a:rPr lang="zh-CN" altLang="en-US" sz="2400" dirty="0">
                <a:solidFill>
                  <a:schemeClr val="tx1"/>
                </a:solidFill>
                <a:latin typeface="Microsoft YaHei" charset="0"/>
                <a:ea typeface="Microsoft YaHei" charset="0"/>
                <a:cs typeface="Microsoft YaHei" charset="0"/>
              </a:rPr>
              <a:t>周</a:t>
            </a:r>
            <a:r>
              <a:rPr lang="en-US" altLang="zh-CN" sz="2400" dirty="0">
                <a:solidFill>
                  <a:schemeClr val="tx1"/>
                </a:solidFill>
                <a:latin typeface="Microsoft YaHei" charset="0"/>
                <a:ea typeface="Microsoft YaHei" charset="0"/>
                <a:cs typeface="Microsoft YaHei" charset="0"/>
              </a:rPr>
              <a:t>)</a:t>
            </a: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要求同学们实现自己的</a:t>
            </a:r>
            <a:r>
              <a:rPr lang="en-US" altLang="zh-CN" sz="2000" dirty="0">
                <a:solidFill>
                  <a:schemeClr val="tx1"/>
                </a:solidFill>
                <a:latin typeface="Microsoft YaHei" charset="0"/>
                <a:ea typeface="Microsoft YaHei" charset="0"/>
                <a:cs typeface="Microsoft YaHei" charset="0"/>
              </a:rPr>
              <a:t>shell</a:t>
            </a:r>
            <a:r>
              <a:rPr lang="zh-CN" altLang="en-US" sz="2000" dirty="0">
                <a:solidFill>
                  <a:schemeClr val="tx1"/>
                </a:solidFill>
                <a:latin typeface="Microsoft YaHei" charset="0"/>
                <a:ea typeface="Microsoft YaHei" charset="0"/>
                <a:cs typeface="Microsoft YaHei" charset="0"/>
              </a:rPr>
              <a:t>。这些命令分别是：</a:t>
            </a:r>
            <a:r>
              <a:rPr lang="en-US" altLang="zh-CN" sz="2000" dirty="0">
                <a:solidFill>
                  <a:schemeClr val="tx1"/>
                </a:solidFill>
                <a:latin typeface="Microsoft YaHei" charset="0"/>
                <a:ea typeface="Microsoft YaHei" charset="0"/>
                <a:cs typeface="Microsoft YaHei" charset="0"/>
              </a:rPr>
              <a:t>cp</a:t>
            </a:r>
            <a:r>
              <a:rPr lang="zh-CN" altLang="en-US" sz="2000" dirty="0">
                <a:solidFill>
                  <a:schemeClr val="tx1"/>
                </a:solidFill>
                <a:latin typeface="Microsoft YaHei" charset="0"/>
                <a:ea typeface="Microsoft YaHei" charset="0"/>
                <a:cs typeface="Microsoft YaHei" charset="0"/>
              </a:rPr>
              <a:t>，</a:t>
            </a:r>
            <a:r>
              <a:rPr lang="en-US" altLang="zh-CN" sz="2000" dirty="0" err="1">
                <a:solidFill>
                  <a:schemeClr val="tx1"/>
                </a:solidFill>
                <a:latin typeface="Microsoft YaHei" charset="0"/>
                <a:ea typeface="Microsoft YaHei" charset="0"/>
                <a:cs typeface="Microsoft YaHei" charset="0"/>
              </a:rPr>
              <a:t>cmp</a:t>
            </a:r>
            <a:r>
              <a:rPr lang="zh-CN" altLang="en-US" sz="2000" dirty="0">
                <a:solidFill>
                  <a:schemeClr val="tx1"/>
                </a:solidFill>
                <a:latin typeface="Microsoft YaHei" charset="0"/>
                <a:ea typeface="Microsoft YaHei" charset="0"/>
                <a:cs typeface="Microsoft YaHei" charset="0"/>
              </a:rPr>
              <a:t>，</a:t>
            </a:r>
            <a:r>
              <a:rPr lang="en-US" altLang="zh-CN" sz="2000" dirty="0" err="1">
                <a:solidFill>
                  <a:schemeClr val="tx1"/>
                </a:solidFill>
                <a:latin typeface="Microsoft YaHei" charset="0"/>
                <a:ea typeface="Microsoft YaHei" charset="0"/>
                <a:cs typeface="Microsoft YaHei" charset="0"/>
              </a:rPr>
              <a:t>wc</a:t>
            </a:r>
            <a:r>
              <a:rPr lang="zh-CN" altLang="en-US" sz="2000" dirty="0">
                <a:solidFill>
                  <a:schemeClr val="tx1"/>
                </a:solidFill>
                <a:latin typeface="Microsoft YaHei" charset="0"/>
                <a:ea typeface="Microsoft YaHei" charset="0"/>
                <a:cs typeface="Microsoft YaHei" charset="0"/>
              </a:rPr>
              <a:t>，</a:t>
            </a:r>
            <a:r>
              <a:rPr lang="en-US" altLang="zh-CN" sz="2000" dirty="0">
                <a:solidFill>
                  <a:schemeClr val="tx1"/>
                </a:solidFill>
                <a:latin typeface="Microsoft YaHei" charset="0"/>
                <a:ea typeface="Microsoft YaHei" charset="0"/>
                <a:cs typeface="Microsoft YaHei" charset="0"/>
              </a:rPr>
              <a:t>cat</a:t>
            </a:r>
            <a:r>
              <a:rPr lang="zh-CN" altLang="en-US" sz="2000" dirty="0">
                <a:solidFill>
                  <a:schemeClr val="tx1"/>
                </a:solidFill>
                <a:latin typeface="Microsoft YaHei" charset="0"/>
                <a:ea typeface="Microsoft YaHei" charset="0"/>
                <a:cs typeface="Microsoft YaHei" charset="0"/>
              </a:rPr>
              <a:t>、</a:t>
            </a:r>
            <a:r>
              <a:rPr lang="en-US" altLang="zh-CN" sz="2000" dirty="0">
                <a:solidFill>
                  <a:schemeClr val="tx1"/>
                </a:solidFill>
                <a:latin typeface="Microsoft YaHei" charset="0"/>
                <a:ea typeface="Microsoft YaHei" charset="0"/>
                <a:cs typeface="Microsoft YaHei" charset="0"/>
              </a:rPr>
              <a:t>man</a:t>
            </a:r>
            <a:r>
              <a:rPr lang="zh-CN" altLang="en-US" sz="2000" dirty="0">
                <a:solidFill>
                  <a:schemeClr val="tx1"/>
                </a:solidFill>
                <a:latin typeface="Microsoft YaHei" charset="0"/>
                <a:ea typeface="Microsoft YaHei" charset="0"/>
                <a:cs typeface="Microsoft YaHei" charset="0"/>
              </a:rPr>
              <a:t>命令。这些命令的格式与功能应该与</a:t>
            </a:r>
            <a:r>
              <a:rPr lang="en-US" altLang="zh-CN" sz="2000" dirty="0">
                <a:solidFill>
                  <a:schemeClr val="tx1"/>
                </a:solidFill>
                <a:latin typeface="Microsoft YaHei" charset="0"/>
                <a:ea typeface="Microsoft YaHei" charset="0"/>
                <a:cs typeface="Microsoft YaHei" charset="0"/>
              </a:rPr>
              <a:t>Linux</a:t>
            </a:r>
            <a:r>
              <a:rPr lang="zh-CN" altLang="en-US" sz="2000" dirty="0">
                <a:solidFill>
                  <a:schemeClr val="tx1"/>
                </a:solidFill>
                <a:latin typeface="Microsoft YaHei" charset="0"/>
                <a:ea typeface="Microsoft YaHei" charset="0"/>
                <a:cs typeface="Microsoft YaHei" charset="0"/>
              </a:rPr>
              <a:t>下的一致。如果这些命令可以带有参数，你也应该实现。</a:t>
            </a:r>
            <a:endParaRPr lang="en-US" altLang="zh-CN" sz="200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注意：只需要把命令写成函数，执行不同命令时调用不同函数即可，这里的</a:t>
            </a:r>
            <a:r>
              <a:rPr lang="en-US" altLang="zh-CN" sz="2000" dirty="0">
                <a:solidFill>
                  <a:schemeClr val="tx1"/>
                </a:solidFill>
                <a:latin typeface="Microsoft YaHei" charset="0"/>
                <a:ea typeface="Microsoft YaHei" charset="0"/>
                <a:cs typeface="Microsoft YaHei" charset="0"/>
              </a:rPr>
              <a:t>Shell</a:t>
            </a:r>
            <a:r>
              <a:rPr lang="zh-CN" altLang="en-US" sz="2000" dirty="0">
                <a:solidFill>
                  <a:schemeClr val="tx1"/>
                </a:solidFill>
                <a:latin typeface="Microsoft YaHei" charset="0"/>
                <a:ea typeface="Microsoft YaHei" charset="0"/>
                <a:cs typeface="Microsoft YaHei" charset="0"/>
              </a:rPr>
              <a:t>实现只是模拟操作系统</a:t>
            </a:r>
            <a:r>
              <a:rPr lang="en-US" altLang="zh-CN" sz="2000" dirty="0">
                <a:solidFill>
                  <a:schemeClr val="tx1"/>
                </a:solidFill>
                <a:latin typeface="Microsoft YaHei" charset="0"/>
                <a:ea typeface="Microsoft YaHei" charset="0"/>
                <a:cs typeface="Microsoft YaHei" charset="0"/>
              </a:rPr>
              <a:t>Shell</a:t>
            </a:r>
            <a:r>
              <a:rPr lang="zh-CN" altLang="en-US" sz="2000" dirty="0">
                <a:solidFill>
                  <a:schemeClr val="tx1"/>
                </a:solidFill>
                <a:latin typeface="Microsoft YaHei" charset="0"/>
                <a:ea typeface="Microsoft YaHei" charset="0"/>
                <a:cs typeface="Microsoft YaHei" charset="0"/>
              </a:rPr>
              <a:t>的实现，目的是让大家通过编程来实现类似的功能</a:t>
            </a:r>
            <a:endParaRPr lang="en-US" altLang="zh-CN" sz="170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最后，如果你能够实现为自己的</a:t>
            </a:r>
            <a:r>
              <a:rPr lang="en-US" altLang="zh-CN" sz="2000" dirty="0">
                <a:solidFill>
                  <a:schemeClr val="tx1"/>
                </a:solidFill>
                <a:latin typeface="Microsoft YaHei" charset="0"/>
                <a:ea typeface="Microsoft YaHei" charset="0"/>
                <a:cs typeface="Microsoft YaHei" charset="0"/>
              </a:rPr>
              <a:t>Shell</a:t>
            </a:r>
            <a:r>
              <a:rPr lang="zh-CN" altLang="en-US" sz="2000" dirty="0">
                <a:solidFill>
                  <a:schemeClr val="tx1"/>
                </a:solidFill>
                <a:latin typeface="Microsoft YaHei" charset="0"/>
                <a:ea typeface="Microsoft YaHei" charset="0"/>
                <a:cs typeface="Microsoft YaHei" charset="0"/>
              </a:rPr>
              <a:t>添加命令的功能，我们还会给你额外加分。所谓的开放模块不止局限于此，如果你能加入其他有趣的功能，我们也会给你加分。这个阶段时间为</a:t>
            </a:r>
            <a:r>
              <a:rPr lang="en-US" altLang="zh-CN" sz="2000" dirty="0">
                <a:solidFill>
                  <a:schemeClr val="tx1"/>
                </a:solidFill>
                <a:latin typeface="Microsoft YaHei" charset="0"/>
                <a:ea typeface="Microsoft YaHei" charset="0"/>
                <a:cs typeface="Microsoft YaHei" charset="0"/>
              </a:rPr>
              <a:t>2</a:t>
            </a:r>
            <a:r>
              <a:rPr lang="zh-CN" altLang="en-US" sz="2000" dirty="0">
                <a:solidFill>
                  <a:schemeClr val="tx1"/>
                </a:solidFill>
                <a:latin typeface="Microsoft YaHei" charset="0"/>
                <a:ea typeface="Microsoft YaHei" charset="0"/>
                <a:cs typeface="Microsoft YaHei" charset="0"/>
              </a:rPr>
              <a:t>周</a:t>
            </a:r>
          </a:p>
        </p:txBody>
      </p:sp>
    </p:spTree>
    <p:extLst>
      <p:ext uri="{BB962C8B-B14F-4D97-AF65-F5344CB8AC3E}">
        <p14:creationId xmlns:p14="http://schemas.microsoft.com/office/powerpoint/2010/main" val="2405879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命令实现</a:t>
            </a:r>
          </a:p>
        </p:txBody>
      </p:sp>
      <p:sp>
        <p:nvSpPr>
          <p:cNvPr id="3" name="内容占位符 2"/>
          <p:cNvSpPr>
            <a:spLocks noGrp="1"/>
          </p:cNvSpPr>
          <p:nvPr>
            <p:ph idx="1"/>
          </p:nvPr>
        </p:nvSpPr>
        <p:spPr>
          <a:xfrm>
            <a:off x="713679" y="1639230"/>
            <a:ext cx="7036419" cy="4070196"/>
          </a:xfrm>
        </p:spPr>
        <p:txBody>
          <a:bodyPr>
            <a:normAutofit fontScale="92500" lnSpcReduction="10000"/>
          </a:bodyPr>
          <a:lstStyle/>
          <a:p>
            <a:pPr marL="342900" indent="-342900" defTabSz="914400">
              <a:lnSpc>
                <a:spcPct val="110000"/>
              </a:lnSpc>
              <a:buFont typeface="Wingdings" charset="2"/>
              <a:buChar char="l"/>
            </a:pPr>
            <a:r>
              <a:rPr lang="en-US" altLang="zh-CN" sz="2400" dirty="0" err="1">
                <a:solidFill>
                  <a:schemeClr val="tx1"/>
                </a:solidFill>
                <a:latin typeface="Microsoft YaHei" charset="0"/>
                <a:ea typeface="Microsoft YaHei" charset="0"/>
                <a:cs typeface="Microsoft YaHei" charset="0"/>
              </a:rPr>
              <a:t>cp</a:t>
            </a:r>
            <a:r>
              <a:rPr lang="en-US" altLang="zh-CN" sz="2400" dirty="0">
                <a:solidFill>
                  <a:schemeClr val="tx1"/>
                </a:solidFill>
                <a:latin typeface="Microsoft YaHei" charset="0"/>
                <a:ea typeface="Microsoft YaHei" charset="0"/>
                <a:cs typeface="Microsoft YaHei" charset="0"/>
              </a:rPr>
              <a:t> (-r) file1 file2</a:t>
            </a:r>
          </a:p>
          <a:p>
            <a:pPr marL="857250" lvl="1" indent="-342900" defTabSz="914400">
              <a:lnSpc>
                <a:spcPct val="110000"/>
              </a:lnSpc>
              <a:buFont typeface="Wingdings" charset="2"/>
              <a:buChar char="l"/>
            </a:pPr>
            <a:r>
              <a:rPr lang="zh-CN" altLang="en-US" sz="2250" dirty="0">
                <a:solidFill>
                  <a:schemeClr val="tx1"/>
                </a:solidFill>
                <a:latin typeface="Microsoft YaHei" charset="0"/>
                <a:ea typeface="Microsoft YaHei" charset="0"/>
                <a:cs typeface="Microsoft YaHei" charset="0"/>
              </a:rPr>
              <a:t>功能：将目录或文件</a:t>
            </a:r>
            <a:r>
              <a:rPr lang="en-US" altLang="zh-CN" sz="2250" dirty="0">
                <a:solidFill>
                  <a:schemeClr val="tx1"/>
                </a:solidFill>
                <a:latin typeface="Microsoft YaHei" charset="0"/>
                <a:ea typeface="Microsoft YaHei" charset="0"/>
                <a:cs typeface="Microsoft YaHei" charset="0"/>
              </a:rPr>
              <a:t>file1</a:t>
            </a:r>
            <a:r>
              <a:rPr lang="zh-CN" altLang="en-US" sz="2250" dirty="0">
                <a:solidFill>
                  <a:schemeClr val="tx1"/>
                </a:solidFill>
                <a:latin typeface="Microsoft YaHei" charset="0"/>
                <a:ea typeface="Microsoft YaHei" charset="0"/>
                <a:cs typeface="Microsoft YaHei" charset="0"/>
              </a:rPr>
              <a:t>复制成目录或文件</a:t>
            </a:r>
            <a:r>
              <a:rPr lang="en-US" altLang="zh-CN" sz="2250" dirty="0">
                <a:solidFill>
                  <a:schemeClr val="tx1"/>
                </a:solidFill>
                <a:latin typeface="Microsoft YaHei" charset="0"/>
                <a:ea typeface="Microsoft YaHei" charset="0"/>
                <a:cs typeface="Microsoft YaHei" charset="0"/>
              </a:rPr>
              <a:t>file2</a:t>
            </a:r>
          </a:p>
          <a:p>
            <a:pPr marL="857250" lvl="1" indent="-342900" defTabSz="914400">
              <a:lnSpc>
                <a:spcPct val="110000"/>
              </a:lnSpc>
              <a:buFont typeface="Wingdings" charset="2"/>
              <a:buChar char="l"/>
            </a:pPr>
            <a:r>
              <a:rPr lang="zh-CN" altLang="en-US" sz="2250" dirty="0">
                <a:solidFill>
                  <a:schemeClr val="tx1"/>
                </a:solidFill>
                <a:latin typeface="Microsoft YaHei" charset="0"/>
                <a:ea typeface="Microsoft YaHei" charset="0"/>
                <a:cs typeface="Microsoft YaHei" charset="0"/>
              </a:rPr>
              <a:t>说明：括号中为参数，即</a:t>
            </a:r>
            <a:r>
              <a:rPr lang="en-US" altLang="zh-CN" sz="2250" dirty="0" err="1">
                <a:solidFill>
                  <a:schemeClr val="tx1"/>
                </a:solidFill>
                <a:latin typeface="Microsoft YaHei" charset="0"/>
                <a:ea typeface="Microsoft YaHei" charset="0"/>
                <a:cs typeface="Microsoft YaHei" charset="0"/>
              </a:rPr>
              <a:t>cp</a:t>
            </a:r>
            <a:r>
              <a:rPr lang="zh-CN" altLang="en-US" sz="2250" dirty="0">
                <a:solidFill>
                  <a:schemeClr val="tx1"/>
                </a:solidFill>
                <a:latin typeface="Microsoft YaHei" charset="0"/>
                <a:ea typeface="Microsoft YaHei" charset="0"/>
                <a:cs typeface="Microsoft YaHei" charset="0"/>
              </a:rPr>
              <a:t>命令可为</a:t>
            </a:r>
            <a:r>
              <a:rPr lang="en-US" altLang="zh-CN" sz="2250" dirty="0" err="1">
                <a:solidFill>
                  <a:schemeClr val="tx1"/>
                </a:solidFill>
                <a:latin typeface="Microsoft YaHei" charset="0"/>
                <a:ea typeface="Microsoft YaHei" charset="0"/>
                <a:cs typeface="Microsoft YaHei" charset="0"/>
              </a:rPr>
              <a:t>cp</a:t>
            </a:r>
            <a:r>
              <a:rPr lang="en-US" altLang="zh-CN" sz="2250" dirty="0">
                <a:solidFill>
                  <a:schemeClr val="tx1"/>
                </a:solidFill>
                <a:latin typeface="Microsoft YaHei" charset="0"/>
                <a:ea typeface="Microsoft YaHei" charset="0"/>
                <a:cs typeface="Microsoft YaHei" charset="0"/>
              </a:rPr>
              <a:t> file1 file2</a:t>
            </a:r>
            <a:r>
              <a:rPr lang="zh-CN" altLang="en-US" sz="2250" dirty="0">
                <a:solidFill>
                  <a:schemeClr val="tx1"/>
                </a:solidFill>
                <a:latin typeface="Microsoft YaHei" charset="0"/>
                <a:ea typeface="Microsoft YaHei" charset="0"/>
                <a:cs typeface="Microsoft YaHei" charset="0"/>
              </a:rPr>
              <a:t>或者</a:t>
            </a:r>
            <a:r>
              <a:rPr lang="en-US" altLang="zh-CN" sz="2250" dirty="0" err="1">
                <a:solidFill>
                  <a:schemeClr val="tx1"/>
                </a:solidFill>
                <a:latin typeface="Microsoft YaHei" charset="0"/>
                <a:ea typeface="Microsoft YaHei" charset="0"/>
                <a:cs typeface="Microsoft YaHei" charset="0"/>
              </a:rPr>
              <a:t>cp</a:t>
            </a:r>
            <a:r>
              <a:rPr lang="en-US" altLang="zh-CN" sz="2250" dirty="0">
                <a:solidFill>
                  <a:schemeClr val="tx1"/>
                </a:solidFill>
                <a:latin typeface="Microsoft YaHei" charset="0"/>
                <a:ea typeface="Microsoft YaHei" charset="0"/>
                <a:cs typeface="Microsoft YaHei" charset="0"/>
              </a:rPr>
              <a:t> –r file1 file2</a:t>
            </a:r>
            <a:r>
              <a:rPr lang="zh-CN" altLang="en-US" sz="2250" dirty="0">
                <a:solidFill>
                  <a:schemeClr val="tx1"/>
                </a:solidFill>
                <a:latin typeface="Microsoft YaHei" charset="0"/>
                <a:ea typeface="Microsoft YaHei" charset="0"/>
                <a:cs typeface="Microsoft YaHei" charset="0"/>
              </a:rPr>
              <a:t>。若命令为</a:t>
            </a:r>
            <a:r>
              <a:rPr lang="en-US" altLang="zh-CN" sz="2250" dirty="0" err="1">
                <a:solidFill>
                  <a:schemeClr val="tx1"/>
                </a:solidFill>
                <a:latin typeface="Microsoft YaHei" charset="0"/>
                <a:ea typeface="Microsoft YaHei" charset="0"/>
                <a:cs typeface="Microsoft YaHei" charset="0"/>
              </a:rPr>
              <a:t>cp</a:t>
            </a:r>
            <a:r>
              <a:rPr lang="en-US" altLang="zh-CN" sz="2250" dirty="0">
                <a:solidFill>
                  <a:schemeClr val="tx1"/>
                </a:solidFill>
                <a:latin typeface="Microsoft YaHei" charset="0"/>
                <a:ea typeface="Microsoft YaHei" charset="0"/>
                <a:cs typeface="Microsoft YaHei" charset="0"/>
              </a:rPr>
              <a:t> –r file1 file2</a:t>
            </a:r>
            <a:r>
              <a:rPr lang="zh-CN" altLang="en-US" sz="2250" dirty="0">
                <a:solidFill>
                  <a:schemeClr val="tx1"/>
                </a:solidFill>
                <a:latin typeface="Microsoft YaHei" charset="0"/>
                <a:ea typeface="Microsoft YaHei" charset="0"/>
                <a:cs typeface="Microsoft YaHei" charset="0"/>
              </a:rPr>
              <a:t>，则需要复制</a:t>
            </a:r>
            <a:r>
              <a:rPr lang="en-US" altLang="zh-CN" sz="2250" dirty="0">
                <a:solidFill>
                  <a:schemeClr val="tx1"/>
                </a:solidFill>
                <a:latin typeface="Microsoft YaHei" charset="0"/>
                <a:ea typeface="Microsoft YaHei" charset="0"/>
                <a:cs typeface="Microsoft YaHei" charset="0"/>
              </a:rPr>
              <a:t>file1</a:t>
            </a:r>
            <a:r>
              <a:rPr lang="zh-CN" altLang="en-US" sz="2250" dirty="0">
                <a:solidFill>
                  <a:schemeClr val="tx1"/>
                </a:solidFill>
                <a:latin typeface="Microsoft YaHei" charset="0"/>
                <a:ea typeface="Microsoft YaHei" charset="0"/>
                <a:cs typeface="Microsoft YaHei" charset="0"/>
              </a:rPr>
              <a:t>目录下的所有内容。另外需要注意的是，实现</a:t>
            </a:r>
            <a:r>
              <a:rPr lang="en-US" altLang="zh-CN" sz="2250" dirty="0">
                <a:solidFill>
                  <a:schemeClr val="tx1"/>
                </a:solidFill>
                <a:latin typeface="Microsoft YaHei" charset="0"/>
                <a:ea typeface="Microsoft YaHei" charset="0"/>
                <a:cs typeface="Microsoft YaHei" charset="0"/>
              </a:rPr>
              <a:t>-r</a:t>
            </a:r>
            <a:r>
              <a:rPr lang="zh-CN" altLang="en-US" sz="2250" dirty="0">
                <a:solidFill>
                  <a:schemeClr val="tx1"/>
                </a:solidFill>
                <a:latin typeface="Microsoft YaHei" charset="0"/>
                <a:ea typeface="Microsoft YaHei" charset="0"/>
                <a:cs typeface="Microsoft YaHei" charset="0"/>
              </a:rPr>
              <a:t>参数的时候因为需要获取目录下所有文件、目录，因此需要调用系统函数。</a:t>
            </a:r>
          </a:p>
          <a:p>
            <a:pPr marL="857250" lvl="1" indent="-342900" defTabSz="914400">
              <a:lnSpc>
                <a:spcPct val="110000"/>
              </a:lnSpc>
              <a:buFont typeface="Wingdings" charset="2"/>
              <a:buChar char="l"/>
            </a:pPr>
            <a:r>
              <a:rPr lang="zh-CN" altLang="en-US" sz="2250" dirty="0">
                <a:solidFill>
                  <a:schemeClr val="tx1"/>
                </a:solidFill>
                <a:latin typeface="Microsoft YaHei" charset="0"/>
                <a:ea typeface="Microsoft YaHei" charset="0"/>
                <a:cs typeface="Microsoft YaHei" charset="0"/>
              </a:rPr>
              <a:t>提示：你可能需要用到</a:t>
            </a:r>
            <a:r>
              <a:rPr lang="en-US" altLang="zh-CN" sz="2250" dirty="0" err="1">
                <a:solidFill>
                  <a:schemeClr val="tx1"/>
                </a:solidFill>
                <a:latin typeface="Microsoft YaHei" charset="0"/>
                <a:ea typeface="Microsoft YaHei" charset="0"/>
                <a:cs typeface="Microsoft YaHei" charset="0"/>
              </a:rPr>
              <a:t>struct</a:t>
            </a:r>
            <a:r>
              <a:rPr lang="en-US" altLang="zh-CN" sz="2250" dirty="0">
                <a:solidFill>
                  <a:schemeClr val="tx1"/>
                </a:solidFill>
                <a:latin typeface="Microsoft YaHei" charset="0"/>
                <a:ea typeface="Microsoft YaHei" charset="0"/>
                <a:cs typeface="Microsoft YaHei" charset="0"/>
              </a:rPr>
              <a:t> </a:t>
            </a:r>
            <a:r>
              <a:rPr lang="en-US" altLang="zh-CN" sz="2250" dirty="0" err="1">
                <a:solidFill>
                  <a:schemeClr val="tx1"/>
                </a:solidFill>
                <a:latin typeface="Microsoft YaHei" charset="0"/>
                <a:ea typeface="Microsoft YaHei" charset="0"/>
                <a:cs typeface="Microsoft YaHei" charset="0"/>
              </a:rPr>
              <a:t>dirent</a:t>
            </a:r>
            <a:r>
              <a:rPr lang="zh-CN" altLang="en-US" sz="2250" dirty="0">
                <a:solidFill>
                  <a:schemeClr val="tx1"/>
                </a:solidFill>
                <a:latin typeface="Microsoft YaHei" charset="0"/>
                <a:ea typeface="Microsoft YaHei" charset="0"/>
                <a:cs typeface="Microsoft YaHei" charset="0"/>
              </a:rPr>
              <a:t>结构、</a:t>
            </a:r>
            <a:r>
              <a:rPr lang="en-US" altLang="zh-CN" sz="2250" dirty="0" err="1">
                <a:solidFill>
                  <a:schemeClr val="tx1"/>
                </a:solidFill>
                <a:latin typeface="Microsoft YaHei" charset="0"/>
                <a:ea typeface="Microsoft YaHei" charset="0"/>
                <a:cs typeface="Microsoft YaHei" charset="0"/>
              </a:rPr>
              <a:t>mkdir</a:t>
            </a:r>
            <a:r>
              <a:rPr lang="zh-CN" altLang="en-US" sz="2250" dirty="0">
                <a:solidFill>
                  <a:schemeClr val="tx1"/>
                </a:solidFill>
                <a:latin typeface="Microsoft YaHei" charset="0"/>
                <a:ea typeface="Microsoft YaHei" charset="0"/>
                <a:cs typeface="Microsoft YaHei" charset="0"/>
              </a:rPr>
              <a:t>函数等，也可能需要考虑文件权限（</a:t>
            </a:r>
            <a:r>
              <a:rPr lang="en-US" altLang="zh-CN" sz="2250" dirty="0" err="1">
                <a:solidFill>
                  <a:schemeClr val="tx1"/>
                </a:solidFill>
                <a:latin typeface="Microsoft YaHei" charset="0"/>
                <a:ea typeface="Microsoft YaHei" charset="0"/>
                <a:cs typeface="Microsoft YaHei" charset="0"/>
              </a:rPr>
              <a:t>struct</a:t>
            </a:r>
            <a:r>
              <a:rPr lang="en-US" altLang="zh-CN" sz="2250" dirty="0">
                <a:solidFill>
                  <a:schemeClr val="tx1"/>
                </a:solidFill>
                <a:latin typeface="Microsoft YaHei" charset="0"/>
                <a:ea typeface="Microsoft YaHei" charset="0"/>
                <a:cs typeface="Microsoft YaHei" charset="0"/>
              </a:rPr>
              <a:t> stat</a:t>
            </a:r>
            <a:r>
              <a:rPr lang="zh-CN" altLang="en-US" sz="2250" dirty="0">
                <a:solidFill>
                  <a:schemeClr val="tx1"/>
                </a:solidFill>
                <a:latin typeface="Microsoft YaHei" charset="0"/>
                <a:ea typeface="Microsoft YaHei" charset="0"/>
                <a:cs typeface="Microsoft YaHei" charset="0"/>
              </a:rPr>
              <a:t>）等问题。</a:t>
            </a:r>
          </a:p>
          <a:p>
            <a:pPr lvl="2" indent="0" defTabSz="914400">
              <a:lnSpc>
                <a:spcPct val="110000"/>
              </a:lnSpc>
              <a:buNone/>
            </a:pPr>
            <a:endParaRPr lang="zh-CN" altLang="en-US" sz="170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219560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命令实现</a:t>
            </a:r>
          </a:p>
        </p:txBody>
      </p:sp>
      <p:sp>
        <p:nvSpPr>
          <p:cNvPr id="3" name="内容占位符 2"/>
          <p:cNvSpPr>
            <a:spLocks noGrp="1"/>
          </p:cNvSpPr>
          <p:nvPr>
            <p:ph idx="1"/>
          </p:nvPr>
        </p:nvSpPr>
        <p:spPr>
          <a:xfrm>
            <a:off x="713679" y="1639230"/>
            <a:ext cx="7036419" cy="4070196"/>
          </a:xfrm>
        </p:spPr>
        <p:txBody>
          <a:bodyPr>
            <a:normAutofit/>
          </a:bodyPr>
          <a:lstStyle/>
          <a:p>
            <a:pPr marL="342900" indent="-342900" defTabSz="914400">
              <a:lnSpc>
                <a:spcPct val="110000"/>
              </a:lnSpc>
              <a:buFont typeface="Wingdings" charset="2"/>
              <a:buChar char="l"/>
            </a:pPr>
            <a:r>
              <a:rPr lang="en-US" altLang="zh-CN" sz="2400" dirty="0" err="1">
                <a:solidFill>
                  <a:schemeClr val="tx1"/>
                </a:solidFill>
                <a:latin typeface="Microsoft YaHei" charset="0"/>
                <a:ea typeface="Microsoft YaHei" charset="0"/>
                <a:cs typeface="Microsoft YaHei" charset="0"/>
              </a:rPr>
              <a:t>cmp</a:t>
            </a:r>
            <a:r>
              <a:rPr lang="en-US" altLang="zh-CN" sz="2400" dirty="0">
                <a:solidFill>
                  <a:schemeClr val="tx1"/>
                </a:solidFill>
                <a:latin typeface="Microsoft YaHei" charset="0"/>
                <a:ea typeface="Microsoft YaHei" charset="0"/>
                <a:cs typeface="Microsoft YaHei" charset="0"/>
              </a:rPr>
              <a:t> file1 file2</a:t>
            </a:r>
          </a:p>
          <a:p>
            <a:pPr marL="857250" lvl="1" indent="-342900" defTabSz="914400">
              <a:lnSpc>
                <a:spcPct val="110000"/>
              </a:lnSpc>
              <a:buFont typeface="Wingdings" charset="2"/>
              <a:buChar char="l"/>
            </a:pPr>
            <a:r>
              <a:rPr lang="zh-CN" altLang="en-US" sz="2250" dirty="0">
                <a:solidFill>
                  <a:schemeClr val="tx1"/>
                </a:solidFill>
                <a:latin typeface="Microsoft YaHei" charset="0"/>
                <a:ea typeface="Microsoft YaHei" charset="0"/>
                <a:cs typeface="Microsoft YaHei" charset="0"/>
              </a:rPr>
              <a:t>功能：比较文件</a:t>
            </a:r>
            <a:r>
              <a:rPr lang="en-US" altLang="zh-CN" sz="2250" dirty="0">
                <a:solidFill>
                  <a:schemeClr val="tx1"/>
                </a:solidFill>
                <a:latin typeface="Microsoft YaHei" charset="0"/>
                <a:ea typeface="Microsoft YaHei" charset="0"/>
                <a:cs typeface="Microsoft YaHei" charset="0"/>
              </a:rPr>
              <a:t>1</a:t>
            </a:r>
            <a:r>
              <a:rPr lang="zh-CN" altLang="en-US" sz="2250" dirty="0">
                <a:solidFill>
                  <a:schemeClr val="tx1"/>
                </a:solidFill>
                <a:latin typeface="Microsoft YaHei" charset="0"/>
                <a:ea typeface="Microsoft YaHei" charset="0"/>
                <a:cs typeface="Microsoft YaHei" charset="0"/>
              </a:rPr>
              <a:t>和文件</a:t>
            </a:r>
            <a:r>
              <a:rPr lang="en-US" altLang="zh-CN" sz="2250" dirty="0">
                <a:solidFill>
                  <a:schemeClr val="tx1"/>
                </a:solidFill>
                <a:latin typeface="Microsoft YaHei" charset="0"/>
                <a:ea typeface="Microsoft YaHei" charset="0"/>
                <a:cs typeface="Microsoft YaHei" charset="0"/>
              </a:rPr>
              <a:t>2</a:t>
            </a:r>
          </a:p>
          <a:p>
            <a:pPr marL="857250" lvl="1" indent="-342900" defTabSz="914400">
              <a:lnSpc>
                <a:spcPct val="110000"/>
              </a:lnSpc>
              <a:buFont typeface="Wingdings" charset="2"/>
              <a:buChar char="l"/>
            </a:pPr>
            <a:r>
              <a:rPr lang="zh-CN" altLang="en-US" sz="2250" dirty="0">
                <a:solidFill>
                  <a:schemeClr val="tx1"/>
                </a:solidFill>
                <a:latin typeface="Microsoft YaHei" charset="0"/>
                <a:ea typeface="Microsoft YaHei" charset="0"/>
                <a:cs typeface="Microsoft YaHei" charset="0"/>
              </a:rPr>
              <a:t>说明：</a:t>
            </a:r>
            <a:r>
              <a:rPr lang="en-US" altLang="zh-CN" sz="2250" dirty="0" err="1">
                <a:solidFill>
                  <a:schemeClr val="tx1"/>
                </a:solidFill>
                <a:latin typeface="Microsoft YaHei" charset="0"/>
                <a:ea typeface="Microsoft YaHei" charset="0"/>
                <a:cs typeface="Microsoft YaHei" charset="0"/>
              </a:rPr>
              <a:t>cmp</a:t>
            </a:r>
            <a:r>
              <a:rPr lang="zh-CN" altLang="en-US" sz="2250" dirty="0">
                <a:solidFill>
                  <a:schemeClr val="tx1"/>
                </a:solidFill>
                <a:latin typeface="Microsoft YaHei" charset="0"/>
                <a:ea typeface="Microsoft YaHei" charset="0"/>
                <a:cs typeface="Microsoft YaHei" charset="0"/>
              </a:rPr>
              <a:t>命令不需要实现参数。当相互比较的两个文件完全一样时，该指令不会显示任何信息。若发现有所差异，命令会显示出第一个不同处的字符和行数编号。当作为参数的</a:t>
            </a:r>
            <a:r>
              <a:rPr lang="en-US" altLang="zh-CN" sz="2250" dirty="0">
                <a:solidFill>
                  <a:schemeClr val="tx1"/>
                </a:solidFill>
                <a:latin typeface="Microsoft YaHei" charset="0"/>
                <a:ea typeface="Microsoft YaHei" charset="0"/>
                <a:cs typeface="Microsoft YaHei" charset="0"/>
              </a:rPr>
              <a:t>file1</a:t>
            </a:r>
            <a:r>
              <a:rPr lang="zh-CN" altLang="en-US" sz="2250" dirty="0">
                <a:solidFill>
                  <a:schemeClr val="tx1"/>
                </a:solidFill>
                <a:latin typeface="Microsoft YaHei" charset="0"/>
                <a:ea typeface="Microsoft YaHei" charset="0"/>
                <a:cs typeface="Microsoft YaHei" charset="0"/>
              </a:rPr>
              <a:t>或者</a:t>
            </a:r>
            <a:r>
              <a:rPr lang="en-US" altLang="zh-CN" sz="2250" dirty="0">
                <a:solidFill>
                  <a:schemeClr val="tx1"/>
                </a:solidFill>
                <a:latin typeface="Microsoft YaHei" charset="0"/>
                <a:ea typeface="Microsoft YaHei" charset="0"/>
                <a:cs typeface="Microsoft YaHei" charset="0"/>
              </a:rPr>
              <a:t>file2</a:t>
            </a:r>
            <a:r>
              <a:rPr lang="zh-CN" altLang="en-US" sz="2250" dirty="0">
                <a:solidFill>
                  <a:schemeClr val="tx1"/>
                </a:solidFill>
                <a:latin typeface="Microsoft YaHei" charset="0"/>
                <a:ea typeface="Microsoft YaHei" charset="0"/>
                <a:cs typeface="Microsoft YaHei" charset="0"/>
              </a:rPr>
              <a:t>实际上不存在时，</a:t>
            </a:r>
            <a:r>
              <a:rPr lang="en-US" altLang="zh-CN" sz="2250" dirty="0">
                <a:solidFill>
                  <a:schemeClr val="tx1"/>
                </a:solidFill>
                <a:latin typeface="Microsoft YaHei" charset="0"/>
                <a:ea typeface="Microsoft YaHei" charset="0"/>
                <a:cs typeface="Microsoft YaHei" charset="0"/>
              </a:rPr>
              <a:t>Shell</a:t>
            </a:r>
            <a:r>
              <a:rPr lang="zh-CN" altLang="en-US" sz="2250" dirty="0">
                <a:solidFill>
                  <a:schemeClr val="tx1"/>
                </a:solidFill>
                <a:latin typeface="Microsoft YaHei" charset="0"/>
                <a:ea typeface="Microsoft YaHei" charset="0"/>
                <a:cs typeface="Microsoft YaHei" charset="0"/>
              </a:rPr>
              <a:t>应提示用户文件不存在。</a:t>
            </a:r>
          </a:p>
          <a:p>
            <a:pPr lvl="2" indent="0" defTabSz="914400">
              <a:lnSpc>
                <a:spcPct val="110000"/>
              </a:lnSpc>
              <a:buNone/>
            </a:pPr>
            <a:endParaRPr lang="zh-CN" altLang="en-US" sz="170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4101358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命令实现</a:t>
            </a:r>
          </a:p>
        </p:txBody>
      </p:sp>
      <p:sp>
        <p:nvSpPr>
          <p:cNvPr id="3" name="内容占位符 2"/>
          <p:cNvSpPr>
            <a:spLocks noGrp="1"/>
          </p:cNvSpPr>
          <p:nvPr>
            <p:ph idx="1"/>
          </p:nvPr>
        </p:nvSpPr>
        <p:spPr>
          <a:xfrm>
            <a:off x="713679" y="1639230"/>
            <a:ext cx="7036419" cy="4070196"/>
          </a:xfrm>
        </p:spPr>
        <p:txBody>
          <a:bodyPr>
            <a:normAutofit/>
          </a:bodyPr>
          <a:lstStyle/>
          <a:p>
            <a:pPr marL="342900" indent="-342900" defTabSz="914400">
              <a:lnSpc>
                <a:spcPct val="110000"/>
              </a:lnSpc>
              <a:buFont typeface="Wingdings" charset="2"/>
              <a:buChar char="l"/>
            </a:pPr>
            <a:r>
              <a:rPr lang="en-US" altLang="zh-CN" sz="2400" dirty="0" err="1">
                <a:solidFill>
                  <a:schemeClr val="tx1"/>
                </a:solidFill>
                <a:latin typeface="Microsoft YaHei" charset="0"/>
                <a:ea typeface="Microsoft YaHei" charset="0"/>
                <a:cs typeface="Microsoft YaHei" charset="0"/>
              </a:rPr>
              <a:t>wc</a:t>
            </a:r>
            <a:r>
              <a:rPr lang="en-US" altLang="zh-CN" sz="2400" dirty="0">
                <a:solidFill>
                  <a:schemeClr val="tx1"/>
                </a:solidFill>
                <a:latin typeface="Microsoft YaHei" charset="0"/>
                <a:ea typeface="Microsoft YaHei" charset="0"/>
                <a:cs typeface="Microsoft YaHei" charset="0"/>
              </a:rPr>
              <a:t> (-c/-w/-l) file1</a:t>
            </a:r>
          </a:p>
          <a:p>
            <a:pPr marL="857250" lvl="1" indent="-342900" defTabSz="914400">
              <a:lnSpc>
                <a:spcPct val="110000"/>
              </a:lnSpc>
              <a:buFont typeface="Wingdings" charset="2"/>
              <a:buChar char="l"/>
            </a:pPr>
            <a:r>
              <a:rPr lang="zh-CN" altLang="en-US" sz="2250" dirty="0">
                <a:solidFill>
                  <a:schemeClr val="tx1"/>
                </a:solidFill>
                <a:latin typeface="Microsoft YaHei" charset="0"/>
                <a:ea typeface="Microsoft YaHei" charset="0"/>
                <a:cs typeface="Microsoft YaHei" charset="0"/>
              </a:rPr>
              <a:t>功能：统计</a:t>
            </a:r>
            <a:r>
              <a:rPr lang="en-US" altLang="zh-CN" sz="2250" dirty="0">
                <a:solidFill>
                  <a:schemeClr val="tx1"/>
                </a:solidFill>
                <a:latin typeface="Microsoft YaHei" charset="0"/>
                <a:ea typeface="Microsoft YaHei" charset="0"/>
                <a:cs typeface="Microsoft YaHei" charset="0"/>
              </a:rPr>
              <a:t>file1</a:t>
            </a:r>
            <a:r>
              <a:rPr lang="zh-CN" altLang="en-US" sz="2250" dirty="0">
                <a:solidFill>
                  <a:schemeClr val="tx1"/>
                </a:solidFill>
                <a:latin typeface="Microsoft YaHei" charset="0"/>
                <a:ea typeface="Microsoft YaHei" charset="0"/>
                <a:cs typeface="Microsoft YaHei" charset="0"/>
              </a:rPr>
              <a:t>中的字节数</a:t>
            </a:r>
            <a:r>
              <a:rPr lang="en-US" altLang="zh-CN" sz="2250" dirty="0">
                <a:solidFill>
                  <a:schemeClr val="tx1"/>
                </a:solidFill>
                <a:latin typeface="Microsoft YaHei" charset="0"/>
                <a:ea typeface="Microsoft YaHei" charset="0"/>
                <a:cs typeface="Microsoft YaHei" charset="0"/>
              </a:rPr>
              <a:t>/</a:t>
            </a:r>
            <a:r>
              <a:rPr lang="zh-CN" altLang="en-US" sz="2250" dirty="0">
                <a:solidFill>
                  <a:schemeClr val="tx1"/>
                </a:solidFill>
                <a:latin typeface="Microsoft YaHei" charset="0"/>
                <a:ea typeface="Microsoft YaHei" charset="0"/>
                <a:cs typeface="Microsoft YaHei" charset="0"/>
              </a:rPr>
              <a:t>字数</a:t>
            </a:r>
            <a:r>
              <a:rPr lang="en-US" altLang="zh-CN" sz="2250" dirty="0">
                <a:solidFill>
                  <a:schemeClr val="tx1"/>
                </a:solidFill>
                <a:latin typeface="Microsoft YaHei" charset="0"/>
                <a:ea typeface="Microsoft YaHei" charset="0"/>
                <a:cs typeface="Microsoft YaHei" charset="0"/>
              </a:rPr>
              <a:t>/</a:t>
            </a:r>
            <a:r>
              <a:rPr lang="zh-CN" altLang="en-US" sz="2250" dirty="0">
                <a:solidFill>
                  <a:schemeClr val="tx1"/>
                </a:solidFill>
                <a:latin typeface="Microsoft YaHei" charset="0"/>
                <a:ea typeface="Microsoft YaHei" charset="0"/>
                <a:cs typeface="Microsoft YaHei" charset="0"/>
              </a:rPr>
              <a:t>行数</a:t>
            </a:r>
          </a:p>
          <a:p>
            <a:pPr marL="857250" lvl="1" indent="-342900" defTabSz="914400">
              <a:lnSpc>
                <a:spcPct val="110000"/>
              </a:lnSpc>
              <a:buFont typeface="Wingdings" charset="2"/>
              <a:buChar char="l"/>
            </a:pPr>
            <a:r>
              <a:rPr lang="zh-CN" altLang="en-US" sz="2250" dirty="0">
                <a:solidFill>
                  <a:schemeClr val="tx1"/>
                </a:solidFill>
                <a:latin typeface="Microsoft YaHei" charset="0"/>
                <a:ea typeface="Microsoft YaHei" charset="0"/>
                <a:cs typeface="Microsoft YaHei" charset="0"/>
              </a:rPr>
              <a:t>说明：与</a:t>
            </a:r>
            <a:r>
              <a:rPr lang="en-US" altLang="zh-CN" sz="2250" dirty="0" err="1">
                <a:solidFill>
                  <a:schemeClr val="tx1"/>
                </a:solidFill>
                <a:latin typeface="Microsoft YaHei" charset="0"/>
                <a:ea typeface="Microsoft YaHei" charset="0"/>
                <a:cs typeface="Microsoft YaHei" charset="0"/>
              </a:rPr>
              <a:t>cp</a:t>
            </a:r>
            <a:r>
              <a:rPr lang="zh-CN" altLang="en-US" sz="2250" dirty="0">
                <a:solidFill>
                  <a:schemeClr val="tx1"/>
                </a:solidFill>
                <a:latin typeface="Microsoft YaHei" charset="0"/>
                <a:ea typeface="Microsoft YaHei" charset="0"/>
                <a:cs typeface="Microsoft YaHei" charset="0"/>
              </a:rPr>
              <a:t>命令不同，</a:t>
            </a:r>
            <a:r>
              <a:rPr lang="en-US" altLang="zh-CN" sz="2250" dirty="0" err="1">
                <a:solidFill>
                  <a:schemeClr val="tx1"/>
                </a:solidFill>
                <a:latin typeface="Microsoft YaHei" charset="0"/>
                <a:ea typeface="Microsoft YaHei" charset="0"/>
                <a:cs typeface="Microsoft YaHei" charset="0"/>
              </a:rPr>
              <a:t>wc</a:t>
            </a:r>
            <a:r>
              <a:rPr lang="zh-CN" altLang="en-US" sz="2250" dirty="0">
                <a:solidFill>
                  <a:schemeClr val="tx1"/>
                </a:solidFill>
                <a:latin typeface="Microsoft YaHei" charset="0"/>
                <a:ea typeface="Microsoft YaHei" charset="0"/>
                <a:cs typeface="Microsoft YaHei" charset="0"/>
              </a:rPr>
              <a:t>命令的参数在每次输入时是必选的，即每次输入的格式是</a:t>
            </a:r>
            <a:r>
              <a:rPr lang="en-US" altLang="zh-CN" sz="2250" dirty="0" err="1">
                <a:solidFill>
                  <a:schemeClr val="tx1"/>
                </a:solidFill>
                <a:latin typeface="Microsoft YaHei" charset="0"/>
                <a:ea typeface="Microsoft YaHei" charset="0"/>
                <a:cs typeface="Microsoft YaHei" charset="0"/>
              </a:rPr>
              <a:t>wc</a:t>
            </a:r>
            <a:r>
              <a:rPr lang="en-US" altLang="zh-CN" sz="2250" dirty="0">
                <a:solidFill>
                  <a:schemeClr val="tx1"/>
                </a:solidFill>
                <a:latin typeface="Microsoft YaHei" charset="0"/>
                <a:ea typeface="Microsoft YaHei" charset="0"/>
                <a:cs typeface="Microsoft YaHei" charset="0"/>
              </a:rPr>
              <a:t> –c file1</a:t>
            </a:r>
            <a:r>
              <a:rPr lang="zh-CN" altLang="en-US" sz="2250" dirty="0">
                <a:solidFill>
                  <a:schemeClr val="tx1"/>
                </a:solidFill>
                <a:latin typeface="Microsoft YaHei" charset="0"/>
                <a:ea typeface="Microsoft YaHei" charset="0"/>
                <a:cs typeface="Microsoft YaHei" charset="0"/>
              </a:rPr>
              <a:t>或</a:t>
            </a:r>
            <a:r>
              <a:rPr lang="en-US" altLang="zh-CN" sz="2250" dirty="0" err="1">
                <a:solidFill>
                  <a:schemeClr val="tx1"/>
                </a:solidFill>
                <a:latin typeface="Microsoft YaHei" charset="0"/>
                <a:ea typeface="Microsoft YaHei" charset="0"/>
                <a:cs typeface="Microsoft YaHei" charset="0"/>
              </a:rPr>
              <a:t>wc</a:t>
            </a:r>
            <a:r>
              <a:rPr lang="en-US" altLang="zh-CN" sz="2250" dirty="0">
                <a:solidFill>
                  <a:schemeClr val="tx1"/>
                </a:solidFill>
                <a:latin typeface="Microsoft YaHei" charset="0"/>
                <a:ea typeface="Microsoft YaHei" charset="0"/>
                <a:cs typeface="Microsoft YaHei" charset="0"/>
              </a:rPr>
              <a:t> –w file1</a:t>
            </a:r>
            <a:r>
              <a:rPr lang="zh-CN" altLang="en-US" sz="2250" dirty="0">
                <a:solidFill>
                  <a:schemeClr val="tx1"/>
                </a:solidFill>
                <a:latin typeface="Microsoft YaHei" charset="0"/>
                <a:ea typeface="Microsoft YaHei" charset="0"/>
                <a:cs typeface="Microsoft YaHei" charset="0"/>
              </a:rPr>
              <a:t>或</a:t>
            </a:r>
            <a:r>
              <a:rPr lang="en-US" altLang="zh-CN" sz="2250" dirty="0" err="1">
                <a:solidFill>
                  <a:schemeClr val="tx1"/>
                </a:solidFill>
                <a:latin typeface="Microsoft YaHei" charset="0"/>
                <a:ea typeface="Microsoft YaHei" charset="0"/>
                <a:cs typeface="Microsoft YaHei" charset="0"/>
              </a:rPr>
              <a:t>wc</a:t>
            </a:r>
            <a:r>
              <a:rPr lang="en-US" altLang="zh-CN" sz="2250" dirty="0">
                <a:solidFill>
                  <a:schemeClr val="tx1"/>
                </a:solidFill>
                <a:latin typeface="Microsoft YaHei" charset="0"/>
                <a:ea typeface="Microsoft YaHei" charset="0"/>
                <a:cs typeface="Microsoft YaHei" charset="0"/>
              </a:rPr>
              <a:t> –l file1</a:t>
            </a:r>
            <a:r>
              <a:rPr lang="zh-CN" altLang="en-US" sz="2250" dirty="0">
                <a:solidFill>
                  <a:schemeClr val="tx1"/>
                </a:solidFill>
                <a:latin typeface="Microsoft YaHei" charset="0"/>
                <a:ea typeface="Microsoft YaHei" charset="0"/>
                <a:cs typeface="Microsoft YaHei" charset="0"/>
              </a:rPr>
              <a:t>。功能分别为统计</a:t>
            </a:r>
            <a:r>
              <a:rPr lang="en-US" altLang="zh-CN" sz="2250" dirty="0">
                <a:solidFill>
                  <a:schemeClr val="tx1"/>
                </a:solidFill>
                <a:latin typeface="Microsoft YaHei" charset="0"/>
                <a:ea typeface="Microsoft YaHei" charset="0"/>
                <a:cs typeface="Microsoft YaHei" charset="0"/>
              </a:rPr>
              <a:t>file1</a:t>
            </a:r>
            <a:r>
              <a:rPr lang="zh-CN" altLang="en-US" sz="2250" dirty="0">
                <a:solidFill>
                  <a:schemeClr val="tx1"/>
                </a:solidFill>
                <a:latin typeface="Microsoft YaHei" charset="0"/>
                <a:ea typeface="Microsoft YaHei" charset="0"/>
                <a:cs typeface="Microsoft YaHei" charset="0"/>
              </a:rPr>
              <a:t>中的字节数</a:t>
            </a:r>
            <a:r>
              <a:rPr lang="en-US" altLang="zh-CN" sz="2250" dirty="0">
                <a:solidFill>
                  <a:schemeClr val="tx1"/>
                </a:solidFill>
                <a:latin typeface="Microsoft YaHei" charset="0"/>
                <a:ea typeface="Microsoft YaHei" charset="0"/>
                <a:cs typeface="Microsoft YaHei" charset="0"/>
              </a:rPr>
              <a:t>/</a:t>
            </a:r>
            <a:r>
              <a:rPr lang="zh-CN" altLang="en-US" sz="2250" dirty="0">
                <a:solidFill>
                  <a:schemeClr val="tx1"/>
                </a:solidFill>
                <a:latin typeface="Microsoft YaHei" charset="0"/>
                <a:ea typeface="Microsoft YaHei" charset="0"/>
                <a:cs typeface="Microsoft YaHei" charset="0"/>
              </a:rPr>
              <a:t>字数</a:t>
            </a:r>
            <a:r>
              <a:rPr lang="en-US" altLang="zh-CN" sz="2250" dirty="0">
                <a:solidFill>
                  <a:schemeClr val="tx1"/>
                </a:solidFill>
                <a:latin typeface="Microsoft YaHei" charset="0"/>
                <a:ea typeface="Microsoft YaHei" charset="0"/>
                <a:cs typeface="Microsoft YaHei" charset="0"/>
              </a:rPr>
              <a:t>/</a:t>
            </a:r>
            <a:r>
              <a:rPr lang="zh-CN" altLang="en-US" sz="2250" dirty="0">
                <a:solidFill>
                  <a:schemeClr val="tx1"/>
                </a:solidFill>
                <a:latin typeface="Microsoft YaHei" charset="0"/>
                <a:ea typeface="Microsoft YaHei" charset="0"/>
                <a:cs typeface="Microsoft YaHei" charset="0"/>
              </a:rPr>
              <a:t>行数。</a:t>
            </a:r>
          </a:p>
          <a:p>
            <a:pPr lvl="2" indent="0" defTabSz="914400">
              <a:lnSpc>
                <a:spcPct val="110000"/>
              </a:lnSpc>
              <a:buNone/>
            </a:pPr>
            <a:endParaRPr lang="zh-CN" altLang="en-US" sz="170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487782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命令实现</a:t>
            </a:r>
          </a:p>
        </p:txBody>
      </p:sp>
      <p:sp>
        <p:nvSpPr>
          <p:cNvPr id="3" name="内容占位符 2"/>
          <p:cNvSpPr>
            <a:spLocks noGrp="1"/>
          </p:cNvSpPr>
          <p:nvPr>
            <p:ph idx="1"/>
          </p:nvPr>
        </p:nvSpPr>
        <p:spPr>
          <a:xfrm>
            <a:off x="966129" y="1773045"/>
            <a:ext cx="7036419" cy="4070196"/>
          </a:xfrm>
        </p:spPr>
        <p:txBody>
          <a:bodyPr>
            <a:normAutofit/>
          </a:bodyPr>
          <a:lstStyle/>
          <a:p>
            <a:pPr marL="342900" indent="-342900" defTabSz="914400">
              <a:lnSpc>
                <a:spcPct val="110000"/>
              </a:lnSpc>
              <a:buFont typeface="Wingdings" charset="2"/>
              <a:buChar char="l"/>
            </a:pPr>
            <a:r>
              <a:rPr lang="en-US" altLang="zh-CN" sz="2400" dirty="0">
                <a:solidFill>
                  <a:schemeClr val="tx1"/>
                </a:solidFill>
                <a:latin typeface="Microsoft YaHei" charset="0"/>
                <a:ea typeface="Microsoft YaHei" charset="0"/>
                <a:cs typeface="Microsoft YaHei" charset="0"/>
              </a:rPr>
              <a:t>cat file1</a:t>
            </a:r>
          </a:p>
          <a:p>
            <a:pPr marL="857250" lvl="1" indent="-342900" defTabSz="914400">
              <a:lnSpc>
                <a:spcPct val="110000"/>
              </a:lnSpc>
              <a:buFont typeface="Wingdings" charset="2"/>
              <a:buChar char="l"/>
            </a:pPr>
            <a:r>
              <a:rPr lang="zh-CN" altLang="en-US" sz="2250" dirty="0">
                <a:solidFill>
                  <a:schemeClr val="tx1"/>
                </a:solidFill>
                <a:latin typeface="Microsoft YaHei" charset="0"/>
                <a:ea typeface="Microsoft YaHei" charset="0"/>
                <a:cs typeface="Microsoft YaHei" charset="0"/>
              </a:rPr>
              <a:t>功能：显示</a:t>
            </a:r>
            <a:r>
              <a:rPr lang="en-US" altLang="zh-CN" sz="2250" dirty="0">
                <a:solidFill>
                  <a:schemeClr val="tx1"/>
                </a:solidFill>
                <a:latin typeface="Microsoft YaHei" charset="0"/>
                <a:ea typeface="Microsoft YaHei" charset="0"/>
                <a:cs typeface="Microsoft YaHei" charset="0"/>
              </a:rPr>
              <a:t>file1</a:t>
            </a:r>
            <a:r>
              <a:rPr lang="zh-CN" altLang="en-US" sz="2250" dirty="0">
                <a:solidFill>
                  <a:schemeClr val="tx1"/>
                </a:solidFill>
                <a:latin typeface="Microsoft YaHei" charset="0"/>
                <a:ea typeface="Microsoft YaHei" charset="0"/>
                <a:cs typeface="Microsoft YaHei" charset="0"/>
              </a:rPr>
              <a:t>中的内容</a:t>
            </a:r>
          </a:p>
          <a:p>
            <a:pPr marL="857250" lvl="1" indent="-342900" defTabSz="914400">
              <a:lnSpc>
                <a:spcPct val="110000"/>
              </a:lnSpc>
              <a:buFont typeface="Wingdings" charset="2"/>
              <a:buChar char="l"/>
            </a:pPr>
            <a:r>
              <a:rPr lang="zh-CN" altLang="en-US" sz="2250" dirty="0">
                <a:solidFill>
                  <a:schemeClr val="tx1"/>
                </a:solidFill>
                <a:latin typeface="Microsoft YaHei" charset="0"/>
                <a:ea typeface="Microsoft YaHei" charset="0"/>
                <a:cs typeface="Microsoft YaHei" charset="0"/>
              </a:rPr>
              <a:t>说明：</a:t>
            </a:r>
            <a:r>
              <a:rPr lang="en-US" altLang="zh-CN" sz="2250" dirty="0">
                <a:solidFill>
                  <a:schemeClr val="tx1"/>
                </a:solidFill>
                <a:latin typeface="Microsoft YaHei" charset="0"/>
                <a:ea typeface="Microsoft YaHei" charset="0"/>
                <a:cs typeface="Microsoft YaHei" charset="0"/>
              </a:rPr>
              <a:t>cat</a:t>
            </a:r>
            <a:r>
              <a:rPr lang="zh-CN" altLang="en-US" sz="2250" dirty="0">
                <a:solidFill>
                  <a:schemeClr val="tx1"/>
                </a:solidFill>
                <a:latin typeface="Microsoft YaHei" charset="0"/>
                <a:ea typeface="Microsoft YaHei" charset="0"/>
                <a:cs typeface="Microsoft YaHei" charset="0"/>
              </a:rPr>
              <a:t>命令不需要实现参数</a:t>
            </a:r>
            <a:endParaRPr lang="en-US" altLang="zh-CN" sz="2250" dirty="0">
              <a:solidFill>
                <a:schemeClr val="tx1"/>
              </a:solidFill>
              <a:latin typeface="Microsoft YaHei" charset="0"/>
              <a:ea typeface="Microsoft YaHei" charset="0"/>
              <a:cs typeface="Microsoft YaHei" charset="0"/>
            </a:endParaRPr>
          </a:p>
          <a:p>
            <a:pPr marL="342900" indent="-342900" defTabSz="914400">
              <a:lnSpc>
                <a:spcPct val="110000"/>
              </a:lnSpc>
              <a:buFont typeface="Wingdings" charset="2"/>
              <a:buChar char="l"/>
            </a:pPr>
            <a:r>
              <a:rPr lang="en-US" altLang="zh-CN" sz="2400" dirty="0">
                <a:solidFill>
                  <a:schemeClr val="tx1"/>
                </a:solidFill>
                <a:latin typeface="Microsoft YaHei" charset="0"/>
                <a:ea typeface="Microsoft YaHei" charset="0"/>
                <a:cs typeface="Microsoft YaHei" charset="0"/>
              </a:rPr>
              <a:t>man  </a:t>
            </a:r>
            <a:r>
              <a:rPr lang="zh-CN" altLang="en-US" sz="2400" dirty="0">
                <a:solidFill>
                  <a:schemeClr val="tx1"/>
                </a:solidFill>
                <a:latin typeface="Microsoft YaHei" charset="0"/>
                <a:ea typeface="Microsoft YaHei" charset="0"/>
                <a:cs typeface="Microsoft YaHei" charset="0"/>
              </a:rPr>
              <a:t>命令</a:t>
            </a:r>
            <a:r>
              <a:rPr lang="en-US" altLang="zh-CN" sz="2400" dirty="0">
                <a:solidFill>
                  <a:schemeClr val="tx1"/>
                </a:solidFill>
                <a:latin typeface="Microsoft YaHei" charset="0"/>
                <a:ea typeface="Microsoft YaHei" charset="0"/>
                <a:cs typeface="Microsoft YaHei" charset="0"/>
              </a:rPr>
              <a:t>1</a:t>
            </a:r>
          </a:p>
          <a:p>
            <a:pPr marL="857250" lvl="1" indent="-342900" defTabSz="914400">
              <a:lnSpc>
                <a:spcPct val="110000"/>
              </a:lnSpc>
              <a:buFont typeface="Wingdings" charset="2"/>
              <a:buChar char="l"/>
            </a:pPr>
            <a:r>
              <a:rPr lang="zh-CN" altLang="en-US" sz="2250" dirty="0">
                <a:solidFill>
                  <a:schemeClr val="tx1"/>
                </a:solidFill>
                <a:latin typeface="Microsoft YaHei" charset="0"/>
                <a:ea typeface="Microsoft YaHei" charset="0"/>
                <a:cs typeface="Microsoft YaHei" charset="0"/>
              </a:rPr>
              <a:t>功能：显示命令</a:t>
            </a:r>
            <a:r>
              <a:rPr lang="en-US" altLang="zh-CN" sz="2250" dirty="0">
                <a:solidFill>
                  <a:schemeClr val="tx1"/>
                </a:solidFill>
                <a:latin typeface="Microsoft YaHei" charset="0"/>
                <a:ea typeface="Microsoft YaHei" charset="0"/>
                <a:cs typeface="Microsoft YaHei" charset="0"/>
              </a:rPr>
              <a:t>1</a:t>
            </a:r>
            <a:r>
              <a:rPr lang="zh-CN" altLang="en-US" sz="2250" dirty="0">
                <a:solidFill>
                  <a:schemeClr val="tx1"/>
                </a:solidFill>
                <a:latin typeface="Microsoft YaHei" charset="0"/>
                <a:ea typeface="Microsoft YaHei" charset="0"/>
                <a:cs typeface="Microsoft YaHei" charset="0"/>
              </a:rPr>
              <a:t>的说明文档</a:t>
            </a:r>
            <a:endParaRPr lang="en-US" altLang="zh-CN" sz="225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zh-CN" altLang="en-US" sz="2250" dirty="0">
                <a:solidFill>
                  <a:schemeClr val="tx1"/>
                </a:solidFill>
                <a:latin typeface="Microsoft YaHei" charset="0"/>
                <a:ea typeface="Microsoft YaHei" charset="0"/>
                <a:cs typeface="Microsoft YaHei" charset="0"/>
              </a:rPr>
              <a:t>说明：命令</a:t>
            </a:r>
            <a:r>
              <a:rPr lang="en-US" altLang="zh-CN" sz="2250" dirty="0">
                <a:solidFill>
                  <a:schemeClr val="tx1"/>
                </a:solidFill>
                <a:latin typeface="Microsoft YaHei" charset="0"/>
                <a:ea typeface="Microsoft YaHei" charset="0"/>
                <a:cs typeface="Microsoft YaHei" charset="0"/>
              </a:rPr>
              <a:t>1</a:t>
            </a:r>
            <a:r>
              <a:rPr lang="zh-CN" altLang="en-US" sz="2250" dirty="0">
                <a:solidFill>
                  <a:schemeClr val="tx1"/>
                </a:solidFill>
                <a:latin typeface="Microsoft YaHei" charset="0"/>
                <a:ea typeface="Microsoft YaHei" charset="0"/>
                <a:cs typeface="Microsoft YaHei" charset="0"/>
              </a:rPr>
              <a:t>就是前面要求实现的命令，文档内容参照</a:t>
            </a:r>
            <a:r>
              <a:rPr lang="en-US" altLang="zh-CN" sz="2250" dirty="0">
                <a:solidFill>
                  <a:schemeClr val="tx1"/>
                </a:solidFill>
                <a:latin typeface="Microsoft YaHei" charset="0"/>
                <a:ea typeface="Microsoft YaHei" charset="0"/>
                <a:cs typeface="Microsoft YaHei" charset="0"/>
              </a:rPr>
              <a:t>Shell</a:t>
            </a:r>
            <a:r>
              <a:rPr lang="zh-CN" altLang="en-US" sz="2250" dirty="0">
                <a:solidFill>
                  <a:schemeClr val="tx1"/>
                </a:solidFill>
                <a:latin typeface="Microsoft YaHei" charset="0"/>
                <a:ea typeface="Microsoft YaHei" charset="0"/>
                <a:cs typeface="Microsoft YaHei" charset="0"/>
              </a:rPr>
              <a:t>的</a:t>
            </a:r>
            <a:r>
              <a:rPr lang="en-US" altLang="zh-CN" sz="2250" dirty="0">
                <a:solidFill>
                  <a:schemeClr val="tx1"/>
                </a:solidFill>
                <a:latin typeface="Microsoft YaHei" charset="0"/>
                <a:ea typeface="Microsoft YaHei" charset="0"/>
                <a:cs typeface="Microsoft YaHei" charset="0"/>
              </a:rPr>
              <a:t>man</a:t>
            </a:r>
            <a:r>
              <a:rPr lang="zh-CN" altLang="en-US" sz="2250" dirty="0">
                <a:solidFill>
                  <a:schemeClr val="tx1"/>
                </a:solidFill>
                <a:latin typeface="Microsoft YaHei" charset="0"/>
                <a:ea typeface="Microsoft YaHei" charset="0"/>
                <a:cs typeface="Microsoft YaHei" charset="0"/>
              </a:rPr>
              <a:t>实现。</a:t>
            </a:r>
          </a:p>
          <a:p>
            <a:pPr lvl="2" indent="0" defTabSz="914400">
              <a:lnSpc>
                <a:spcPct val="110000"/>
              </a:lnSpc>
              <a:buNone/>
            </a:pPr>
            <a:endParaRPr lang="zh-CN" altLang="en-US" sz="170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082061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附加功能提示</a:t>
            </a:r>
          </a:p>
        </p:txBody>
      </p:sp>
      <p:sp>
        <p:nvSpPr>
          <p:cNvPr id="3" name="内容占位符 2"/>
          <p:cNvSpPr>
            <a:spLocks noGrp="1"/>
          </p:cNvSpPr>
          <p:nvPr>
            <p:ph idx="1"/>
          </p:nvPr>
        </p:nvSpPr>
        <p:spPr>
          <a:xfrm>
            <a:off x="713679" y="1639230"/>
            <a:ext cx="7036419" cy="4070196"/>
          </a:xfrm>
        </p:spPr>
        <p:txBody>
          <a:bodyPr>
            <a:normAutofit/>
          </a:bodyPr>
          <a:lstStyle/>
          <a:p>
            <a:pPr marL="342900" indent="-342900" defTabSz="914400">
              <a:lnSpc>
                <a:spcPct val="110000"/>
              </a:lnSpc>
              <a:buFont typeface="Wingdings" charset="2"/>
              <a:buChar char="l"/>
            </a:pPr>
            <a:r>
              <a:rPr lang="zh-CN" altLang="en-US" sz="2400" dirty="0">
                <a:solidFill>
                  <a:schemeClr val="tx1"/>
                </a:solidFill>
                <a:latin typeface="Microsoft YaHei" charset="0"/>
                <a:ea typeface="Microsoft YaHei" charset="0"/>
                <a:cs typeface="Microsoft YaHei" charset="0"/>
              </a:rPr>
              <a:t>示例附加功能</a:t>
            </a:r>
          </a:p>
          <a:p>
            <a:pPr marL="857250" lvl="1" indent="-342900" defTabSz="914400">
              <a:lnSpc>
                <a:spcPct val="110000"/>
              </a:lnSpc>
              <a:buFont typeface="Wingdings" charset="2"/>
              <a:buChar char="l"/>
            </a:pPr>
            <a:r>
              <a:rPr lang="zh-CN" altLang="en-US" sz="2250" dirty="0">
                <a:solidFill>
                  <a:schemeClr val="tx1"/>
                </a:solidFill>
                <a:latin typeface="Microsoft YaHei" charset="0"/>
                <a:ea typeface="Microsoft YaHei" charset="0"/>
                <a:cs typeface="Microsoft YaHei" charset="0"/>
              </a:rPr>
              <a:t>部分命令可以通过</a:t>
            </a:r>
            <a:r>
              <a:rPr lang="en-US" altLang="zh-CN" sz="2250" dirty="0">
                <a:solidFill>
                  <a:schemeClr val="tx1"/>
                </a:solidFill>
                <a:latin typeface="Microsoft YaHei" charset="0"/>
                <a:ea typeface="Microsoft YaHei" charset="0"/>
                <a:cs typeface="Microsoft YaHei" charset="0"/>
              </a:rPr>
              <a:t>curses</a:t>
            </a:r>
            <a:r>
              <a:rPr lang="zh-CN" altLang="en-US" sz="2250" dirty="0">
                <a:solidFill>
                  <a:schemeClr val="tx1"/>
                </a:solidFill>
                <a:latin typeface="Microsoft YaHei" charset="0"/>
                <a:ea typeface="Microsoft YaHei" charset="0"/>
                <a:cs typeface="Microsoft YaHei" charset="0"/>
              </a:rPr>
              <a:t>函数库（ </a:t>
            </a:r>
            <a:r>
              <a:rPr lang="en-US" altLang="zh-CN" sz="2250" dirty="0">
                <a:solidFill>
                  <a:schemeClr val="tx1"/>
                </a:solidFill>
                <a:latin typeface="Microsoft YaHei" charset="0"/>
                <a:ea typeface="Microsoft YaHei" charset="0"/>
                <a:cs typeface="Microsoft YaHei" charset="0"/>
              </a:rPr>
              <a:t>curses</a:t>
            </a:r>
            <a:r>
              <a:rPr lang="zh-CN" altLang="en-US" sz="2250" dirty="0">
                <a:solidFill>
                  <a:schemeClr val="tx1"/>
                </a:solidFill>
                <a:latin typeface="Microsoft YaHei" charset="0"/>
                <a:ea typeface="Microsoft YaHei" charset="0"/>
                <a:cs typeface="Microsoft YaHei" charset="0"/>
              </a:rPr>
              <a:t>库是</a:t>
            </a:r>
            <a:r>
              <a:rPr lang="en-US" altLang="zh-CN" sz="2250" dirty="0">
                <a:solidFill>
                  <a:schemeClr val="tx1"/>
                </a:solidFill>
                <a:latin typeface="Microsoft YaHei" charset="0"/>
                <a:ea typeface="Microsoft YaHei" charset="0"/>
                <a:cs typeface="Microsoft YaHei" charset="0"/>
              </a:rPr>
              <a:t>Linux</a:t>
            </a:r>
            <a:r>
              <a:rPr lang="zh-CN" altLang="en-US" sz="2250" dirty="0">
                <a:solidFill>
                  <a:schemeClr val="tx1"/>
                </a:solidFill>
                <a:latin typeface="Microsoft YaHei" charset="0"/>
                <a:ea typeface="Microsoft YaHei" charset="0"/>
                <a:cs typeface="Microsoft YaHei" charset="0"/>
              </a:rPr>
              <a:t>下广泛使用的图形函数库）实现，通过这个命令，可以实现对终端屏幕的控制。</a:t>
            </a:r>
            <a:endParaRPr lang="en-US" altLang="zh-CN" sz="225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zh-CN" altLang="en-US" sz="2250" dirty="0">
                <a:solidFill>
                  <a:schemeClr val="tx1"/>
                </a:solidFill>
                <a:latin typeface="Microsoft YaHei" charset="0"/>
                <a:ea typeface="Microsoft YaHei" charset="0"/>
                <a:cs typeface="Microsoft YaHei" charset="0"/>
              </a:rPr>
              <a:t>命令纠错：当你输入</a:t>
            </a:r>
            <a:r>
              <a:rPr lang="en-US" altLang="zh-CN" sz="2250" dirty="0" err="1">
                <a:solidFill>
                  <a:schemeClr val="tx1"/>
                </a:solidFill>
                <a:latin typeface="Microsoft YaHei" charset="0"/>
                <a:ea typeface="Microsoft YaHei" charset="0"/>
                <a:cs typeface="Microsoft YaHei" charset="0"/>
              </a:rPr>
              <a:t>cmp</a:t>
            </a:r>
            <a:r>
              <a:rPr lang="zh-CN" altLang="en-US" sz="2250" dirty="0">
                <a:solidFill>
                  <a:schemeClr val="tx1"/>
                </a:solidFill>
                <a:latin typeface="Microsoft YaHei" charset="0"/>
                <a:ea typeface="Microsoft YaHei" charset="0"/>
                <a:cs typeface="Microsoft YaHei" charset="0"/>
              </a:rPr>
              <a:t>命令时，手滑输成了</a:t>
            </a:r>
            <a:r>
              <a:rPr lang="en-US" altLang="zh-CN" sz="2250" dirty="0" err="1">
                <a:solidFill>
                  <a:schemeClr val="tx1"/>
                </a:solidFill>
                <a:latin typeface="Microsoft YaHei" charset="0"/>
                <a:ea typeface="Microsoft YaHei" charset="0"/>
                <a:cs typeface="Microsoft YaHei" charset="0"/>
              </a:rPr>
              <a:t>cmpx</a:t>
            </a:r>
            <a:r>
              <a:rPr lang="zh-CN" altLang="en-US" sz="2250" dirty="0">
                <a:solidFill>
                  <a:schemeClr val="tx1"/>
                </a:solidFill>
                <a:latin typeface="Microsoft YaHei" charset="0"/>
                <a:ea typeface="Microsoft YaHei" charset="0"/>
                <a:cs typeface="Microsoft YaHei" charset="0"/>
              </a:rPr>
              <a:t>，此时系统应能自动地将你输错的命令修改过来；或者输入了系统中没有的命令，如</a:t>
            </a:r>
            <a:r>
              <a:rPr lang="en-US" altLang="zh-CN" sz="2250" dirty="0" err="1">
                <a:solidFill>
                  <a:schemeClr val="tx1"/>
                </a:solidFill>
                <a:latin typeface="Microsoft YaHei" charset="0"/>
                <a:ea typeface="Microsoft YaHei" charset="0"/>
                <a:cs typeface="Microsoft YaHei" charset="0"/>
              </a:rPr>
              <a:t>mkdir</a:t>
            </a:r>
            <a:r>
              <a:rPr lang="zh-CN" altLang="en-US" sz="2250" dirty="0">
                <a:solidFill>
                  <a:schemeClr val="tx1"/>
                </a:solidFill>
                <a:latin typeface="Microsoft YaHei" charset="0"/>
                <a:ea typeface="Microsoft YaHei" charset="0"/>
                <a:cs typeface="Microsoft YaHei" charset="0"/>
              </a:rPr>
              <a:t>，此时系统应提示无该命令。</a:t>
            </a:r>
          </a:p>
          <a:p>
            <a:pPr lvl="2" indent="0" defTabSz="914400">
              <a:lnSpc>
                <a:spcPct val="110000"/>
              </a:lnSpc>
              <a:buNone/>
            </a:pPr>
            <a:endParaRPr lang="zh-CN" altLang="en-US" sz="170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013418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附加功能提示</a:t>
            </a:r>
          </a:p>
        </p:txBody>
      </p:sp>
      <p:sp>
        <p:nvSpPr>
          <p:cNvPr id="3" name="内容占位符 2"/>
          <p:cNvSpPr>
            <a:spLocks noGrp="1"/>
          </p:cNvSpPr>
          <p:nvPr>
            <p:ph idx="1"/>
          </p:nvPr>
        </p:nvSpPr>
        <p:spPr>
          <a:xfrm>
            <a:off x="713679" y="1639230"/>
            <a:ext cx="7036419" cy="4070196"/>
          </a:xfrm>
        </p:spPr>
        <p:txBody>
          <a:bodyPr>
            <a:normAutofit fontScale="92500" lnSpcReduction="10000"/>
          </a:bodyPr>
          <a:lstStyle/>
          <a:p>
            <a:pPr marL="342900" indent="-342900" defTabSz="914400">
              <a:lnSpc>
                <a:spcPct val="110000"/>
              </a:lnSpc>
              <a:buFont typeface="Wingdings" charset="2"/>
              <a:buChar char="l"/>
            </a:pPr>
            <a:r>
              <a:rPr lang="zh-CN" altLang="en-US" sz="2400" dirty="0">
                <a:solidFill>
                  <a:schemeClr val="tx1"/>
                </a:solidFill>
                <a:latin typeface="Microsoft YaHei" charset="0"/>
                <a:ea typeface="Microsoft YaHei" charset="0"/>
                <a:cs typeface="Microsoft YaHei" charset="0"/>
              </a:rPr>
              <a:t>其他的一些建议附加功能</a:t>
            </a:r>
          </a:p>
          <a:p>
            <a:pPr marL="857250" lvl="1" indent="-342900" defTabSz="914400">
              <a:lnSpc>
                <a:spcPct val="110000"/>
              </a:lnSpc>
              <a:buFont typeface="Wingdings" charset="2"/>
              <a:buChar char="l"/>
            </a:pPr>
            <a:r>
              <a:rPr lang="zh-CN" altLang="en-US" sz="2250" dirty="0">
                <a:solidFill>
                  <a:schemeClr val="tx1"/>
                </a:solidFill>
                <a:latin typeface="Microsoft YaHei" charset="0"/>
                <a:ea typeface="Microsoft YaHei" charset="0"/>
                <a:cs typeface="Microsoft YaHei" charset="0"/>
              </a:rPr>
              <a:t>执行脚本文件，</a:t>
            </a:r>
            <a:r>
              <a:rPr lang="en-US" altLang="zh-CN" sz="2250" dirty="0">
                <a:solidFill>
                  <a:schemeClr val="tx1"/>
                </a:solidFill>
                <a:latin typeface="Microsoft YaHei" charset="0"/>
                <a:ea typeface="Microsoft YaHei" charset="0"/>
                <a:cs typeface="Microsoft YaHei" charset="0"/>
              </a:rPr>
              <a:t>Linux</a:t>
            </a:r>
            <a:r>
              <a:rPr lang="zh-CN" altLang="en-US" sz="2250" dirty="0">
                <a:solidFill>
                  <a:schemeClr val="tx1"/>
                </a:solidFill>
                <a:latin typeface="Microsoft YaHei" charset="0"/>
                <a:ea typeface="Microsoft YaHei" charset="0"/>
                <a:cs typeface="Microsoft YaHei" charset="0"/>
              </a:rPr>
              <a:t>的</a:t>
            </a:r>
            <a:r>
              <a:rPr lang="en-US" altLang="zh-CN" sz="2250" dirty="0">
                <a:solidFill>
                  <a:schemeClr val="tx1"/>
                </a:solidFill>
                <a:latin typeface="Microsoft YaHei" charset="0"/>
                <a:ea typeface="Microsoft YaHei" charset="0"/>
                <a:cs typeface="Microsoft YaHei" charset="0"/>
              </a:rPr>
              <a:t>Shell</a:t>
            </a:r>
            <a:r>
              <a:rPr lang="zh-CN" altLang="en-US" sz="2250" dirty="0">
                <a:solidFill>
                  <a:schemeClr val="tx1"/>
                </a:solidFill>
                <a:latin typeface="Microsoft YaHei" charset="0"/>
                <a:ea typeface="Microsoft YaHei" charset="0"/>
                <a:cs typeface="Microsoft YaHei" charset="0"/>
              </a:rPr>
              <a:t>可以创建脚本文件</a:t>
            </a:r>
            <a:r>
              <a:rPr lang="en-US" altLang="zh-CN" sz="2250" dirty="0">
                <a:solidFill>
                  <a:schemeClr val="tx1"/>
                </a:solidFill>
                <a:latin typeface="Microsoft YaHei" charset="0"/>
                <a:ea typeface="Microsoft YaHei" charset="0"/>
                <a:cs typeface="Microsoft YaHei" charset="0"/>
              </a:rPr>
              <a:t>(.</a:t>
            </a:r>
            <a:r>
              <a:rPr lang="en-US" altLang="zh-CN" sz="2250" dirty="0" err="1">
                <a:solidFill>
                  <a:schemeClr val="tx1"/>
                </a:solidFill>
                <a:latin typeface="Microsoft YaHei" charset="0"/>
                <a:ea typeface="Microsoft YaHei" charset="0"/>
                <a:cs typeface="Microsoft YaHei" charset="0"/>
              </a:rPr>
              <a:t>sh</a:t>
            </a:r>
            <a:r>
              <a:rPr lang="en-US" altLang="zh-CN" sz="2250" dirty="0">
                <a:solidFill>
                  <a:schemeClr val="tx1"/>
                </a:solidFill>
                <a:latin typeface="Microsoft YaHei" charset="0"/>
                <a:ea typeface="Microsoft YaHei" charset="0"/>
                <a:cs typeface="Microsoft YaHei" charset="0"/>
              </a:rPr>
              <a:t>)</a:t>
            </a:r>
            <a:r>
              <a:rPr lang="zh-CN" altLang="en-US" sz="2250" dirty="0">
                <a:solidFill>
                  <a:schemeClr val="tx1"/>
                </a:solidFill>
                <a:latin typeface="Microsoft YaHei" charset="0"/>
                <a:ea typeface="Microsoft YaHei" charset="0"/>
                <a:cs typeface="Microsoft YaHei" charset="0"/>
              </a:rPr>
              <a:t>，执行脚本文件中的大量</a:t>
            </a:r>
            <a:r>
              <a:rPr lang="en-US" altLang="zh-CN" sz="2250" dirty="0">
                <a:solidFill>
                  <a:schemeClr val="tx1"/>
                </a:solidFill>
                <a:latin typeface="Microsoft YaHei" charset="0"/>
                <a:ea typeface="Microsoft YaHei" charset="0"/>
                <a:cs typeface="Microsoft YaHei" charset="0"/>
              </a:rPr>
              <a:t>Shell</a:t>
            </a:r>
            <a:r>
              <a:rPr lang="zh-CN" altLang="en-US" sz="2250" dirty="0">
                <a:solidFill>
                  <a:schemeClr val="tx1"/>
                </a:solidFill>
                <a:latin typeface="Microsoft YaHei" charset="0"/>
                <a:ea typeface="Microsoft YaHei" charset="0"/>
                <a:cs typeface="Microsoft YaHei" charset="0"/>
              </a:rPr>
              <a:t>命令，你的</a:t>
            </a:r>
            <a:r>
              <a:rPr lang="en-US" altLang="zh-CN" sz="2250" dirty="0">
                <a:solidFill>
                  <a:schemeClr val="tx1"/>
                </a:solidFill>
                <a:latin typeface="Microsoft YaHei" charset="0"/>
                <a:ea typeface="Microsoft YaHei" charset="0"/>
                <a:cs typeface="Microsoft YaHei" charset="0"/>
              </a:rPr>
              <a:t>Shell</a:t>
            </a:r>
            <a:r>
              <a:rPr lang="zh-CN" altLang="en-US" sz="2250" dirty="0">
                <a:solidFill>
                  <a:schemeClr val="tx1"/>
                </a:solidFill>
                <a:latin typeface="Microsoft YaHei" charset="0"/>
                <a:ea typeface="Microsoft YaHei" charset="0"/>
                <a:cs typeface="Microsoft YaHei" charset="0"/>
              </a:rPr>
              <a:t>应该有相应的功能。</a:t>
            </a:r>
            <a:endParaRPr lang="en-US" altLang="zh-CN" sz="225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zh-CN" altLang="en-US" sz="2250" dirty="0">
                <a:solidFill>
                  <a:schemeClr val="tx1"/>
                </a:solidFill>
                <a:latin typeface="Microsoft YaHei" charset="0"/>
                <a:ea typeface="Microsoft YaHei" charset="0"/>
                <a:cs typeface="Microsoft YaHei" charset="0"/>
              </a:rPr>
              <a:t>在这次大作业中有许多地方需要用到系统函数，例如：</a:t>
            </a:r>
          </a:p>
          <a:p>
            <a:pPr marL="1200150" lvl="2" indent="-342900" defTabSz="914400">
              <a:lnSpc>
                <a:spcPct val="110000"/>
              </a:lnSpc>
              <a:buFont typeface="Wingdings" charset="2"/>
              <a:buChar char="l"/>
            </a:pPr>
            <a:r>
              <a:rPr lang="en-US" altLang="zh-CN" sz="2100" dirty="0" err="1">
                <a:solidFill>
                  <a:schemeClr val="tx1"/>
                </a:solidFill>
                <a:latin typeface="Microsoft YaHei" charset="0"/>
                <a:ea typeface="Microsoft YaHei" charset="0"/>
                <a:cs typeface="Microsoft YaHei" charset="0"/>
              </a:rPr>
              <a:t>getcwd</a:t>
            </a:r>
            <a:r>
              <a:rPr lang="en-US" altLang="zh-CN" sz="2100" dirty="0">
                <a:solidFill>
                  <a:schemeClr val="tx1"/>
                </a:solidFill>
                <a:latin typeface="Microsoft YaHei" charset="0"/>
                <a:ea typeface="Microsoft YaHei" charset="0"/>
                <a:cs typeface="Microsoft YaHei" charset="0"/>
              </a:rPr>
              <a:t>()</a:t>
            </a:r>
            <a:r>
              <a:rPr lang="zh-CN" altLang="en-US" sz="2100" dirty="0">
                <a:solidFill>
                  <a:schemeClr val="tx1"/>
                </a:solidFill>
                <a:latin typeface="Microsoft YaHei" charset="0"/>
                <a:ea typeface="Microsoft YaHei" charset="0"/>
                <a:cs typeface="Microsoft YaHei" charset="0"/>
              </a:rPr>
              <a:t>：获得当前路径</a:t>
            </a:r>
            <a:r>
              <a:rPr lang="en-US" altLang="zh-CN" sz="2100" dirty="0">
                <a:solidFill>
                  <a:schemeClr val="tx1"/>
                </a:solidFill>
                <a:latin typeface="Microsoft YaHei" charset="0"/>
                <a:ea typeface="Microsoft YaHei" charset="0"/>
                <a:cs typeface="Microsoft YaHei" charset="0"/>
              </a:rPr>
              <a:t>;</a:t>
            </a:r>
          </a:p>
          <a:p>
            <a:pPr marL="1200150" lvl="2" indent="-342900" defTabSz="914400">
              <a:lnSpc>
                <a:spcPct val="110000"/>
              </a:lnSpc>
              <a:buFont typeface="Wingdings" charset="2"/>
              <a:buChar char="l"/>
            </a:pPr>
            <a:r>
              <a:rPr lang="zh-CN" altLang="en-US" sz="2100" dirty="0">
                <a:solidFill>
                  <a:schemeClr val="tx1"/>
                </a:solidFill>
                <a:latin typeface="Microsoft YaHei" charset="0"/>
                <a:ea typeface="Microsoft YaHei" charset="0"/>
                <a:cs typeface="Microsoft YaHei" charset="0"/>
              </a:rPr>
              <a:t>当你需要实现某个功能，却发现该功能自己实现起来十分困难时，可以先搜索一下相关的系统调用。</a:t>
            </a:r>
          </a:p>
          <a:p>
            <a:pPr lvl="2" indent="0" defTabSz="914400">
              <a:lnSpc>
                <a:spcPct val="110000"/>
              </a:lnSpc>
              <a:buNone/>
            </a:pPr>
            <a:endParaRPr lang="zh-CN" altLang="en-US" sz="170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321628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命令实现</a:t>
            </a:r>
          </a:p>
        </p:txBody>
      </p:sp>
      <p:sp>
        <p:nvSpPr>
          <p:cNvPr id="3" name="内容占位符 2"/>
          <p:cNvSpPr>
            <a:spLocks noGrp="1"/>
          </p:cNvSpPr>
          <p:nvPr>
            <p:ph idx="1"/>
          </p:nvPr>
        </p:nvSpPr>
        <p:spPr>
          <a:xfrm>
            <a:off x="713679" y="1639230"/>
            <a:ext cx="7036419" cy="4070196"/>
          </a:xfrm>
        </p:spPr>
        <p:txBody>
          <a:bodyPr>
            <a:normAutofit/>
          </a:bodyPr>
          <a:lstStyle/>
          <a:p>
            <a:pPr marL="342900" indent="-342900" defTabSz="914400">
              <a:lnSpc>
                <a:spcPct val="110000"/>
              </a:lnSpc>
              <a:buFont typeface="Wingdings" charset="2"/>
              <a:buChar char="l"/>
            </a:pPr>
            <a:r>
              <a:rPr lang="zh-CN" altLang="en-US" sz="2400" dirty="0">
                <a:solidFill>
                  <a:schemeClr val="tx1"/>
                </a:solidFill>
                <a:latin typeface="Microsoft YaHei" charset="0"/>
                <a:ea typeface="Microsoft YaHei" charset="0"/>
                <a:cs typeface="Microsoft YaHei" charset="0"/>
              </a:rPr>
              <a:t>代码自由度说明</a:t>
            </a:r>
            <a:endParaRPr lang="en-US" altLang="zh-CN" sz="170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zh-CN" altLang="en-US" sz="2250" dirty="0">
                <a:solidFill>
                  <a:schemeClr val="tx1"/>
                </a:solidFill>
                <a:latin typeface="Microsoft YaHei" charset="0"/>
                <a:ea typeface="Microsoft YaHei" charset="0"/>
                <a:cs typeface="Microsoft YaHei" charset="0"/>
              </a:rPr>
              <a:t>你的</a:t>
            </a:r>
            <a:r>
              <a:rPr lang="en-US" altLang="zh-CN" sz="2250" dirty="0">
                <a:solidFill>
                  <a:schemeClr val="tx1"/>
                </a:solidFill>
                <a:latin typeface="Microsoft YaHei" charset="0"/>
                <a:ea typeface="Microsoft YaHei" charset="0"/>
                <a:cs typeface="Microsoft YaHei" charset="0"/>
              </a:rPr>
              <a:t>Shell</a:t>
            </a:r>
            <a:r>
              <a:rPr lang="zh-CN" altLang="en-US" sz="2250" dirty="0">
                <a:solidFill>
                  <a:schemeClr val="tx1"/>
                </a:solidFill>
                <a:latin typeface="Microsoft YaHei" charset="0"/>
                <a:ea typeface="Microsoft YaHei" charset="0"/>
                <a:cs typeface="Microsoft YaHei" charset="0"/>
              </a:rPr>
              <a:t>应该尽量跟</a:t>
            </a:r>
            <a:r>
              <a:rPr lang="en-US" altLang="zh-CN" sz="2250" dirty="0">
                <a:solidFill>
                  <a:schemeClr val="tx1"/>
                </a:solidFill>
                <a:latin typeface="Microsoft YaHei" charset="0"/>
                <a:ea typeface="Microsoft YaHei" charset="0"/>
                <a:cs typeface="Microsoft YaHei" charset="0"/>
              </a:rPr>
              <a:t>Linux</a:t>
            </a:r>
            <a:r>
              <a:rPr lang="zh-CN" altLang="en-US" sz="2250" dirty="0">
                <a:solidFill>
                  <a:schemeClr val="tx1"/>
                </a:solidFill>
                <a:latin typeface="Microsoft YaHei" charset="0"/>
                <a:ea typeface="Microsoft YaHei" charset="0"/>
                <a:cs typeface="Microsoft YaHei" charset="0"/>
              </a:rPr>
              <a:t>原有的</a:t>
            </a:r>
            <a:r>
              <a:rPr lang="en-US" altLang="zh-CN" sz="2250" dirty="0">
                <a:solidFill>
                  <a:schemeClr val="tx1"/>
                </a:solidFill>
                <a:latin typeface="Microsoft YaHei" charset="0"/>
                <a:ea typeface="Microsoft YaHei" charset="0"/>
                <a:cs typeface="Microsoft YaHei" charset="0"/>
              </a:rPr>
              <a:t>Shell</a:t>
            </a:r>
            <a:r>
              <a:rPr lang="zh-CN" altLang="en-US" sz="2250" dirty="0">
                <a:solidFill>
                  <a:schemeClr val="tx1"/>
                </a:solidFill>
                <a:latin typeface="Microsoft YaHei" charset="0"/>
                <a:ea typeface="Microsoft YaHei" charset="0"/>
                <a:cs typeface="Microsoft YaHei" charset="0"/>
              </a:rPr>
              <a:t>看齐，如果你实现了要求之外的命令我们会酌情加分。</a:t>
            </a:r>
            <a:endParaRPr lang="en-US" altLang="zh-CN" sz="225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zh-CN" altLang="en-US" sz="2250" dirty="0">
                <a:solidFill>
                  <a:schemeClr val="tx1"/>
                </a:solidFill>
                <a:latin typeface="Microsoft YaHei" charset="0"/>
                <a:ea typeface="Microsoft YaHei" charset="0"/>
                <a:cs typeface="Microsoft YaHei" charset="0"/>
              </a:rPr>
              <a:t>命令完整性要求，</a:t>
            </a:r>
            <a:r>
              <a:rPr lang="en-US" altLang="zh-CN" sz="2250" dirty="0">
                <a:solidFill>
                  <a:schemeClr val="tx1"/>
                </a:solidFill>
                <a:latin typeface="Microsoft YaHei" charset="0"/>
                <a:ea typeface="Microsoft YaHei" charset="0"/>
                <a:cs typeface="Microsoft YaHei" charset="0"/>
              </a:rPr>
              <a:t>Linux</a:t>
            </a:r>
            <a:r>
              <a:rPr lang="zh-CN" altLang="en-US" sz="2250" dirty="0">
                <a:solidFill>
                  <a:schemeClr val="tx1"/>
                </a:solidFill>
                <a:latin typeface="Microsoft YaHei" charset="0"/>
                <a:ea typeface="Microsoft YaHei" charset="0"/>
                <a:cs typeface="Microsoft YaHei" charset="0"/>
              </a:rPr>
              <a:t>的</a:t>
            </a:r>
            <a:r>
              <a:rPr lang="en-US" altLang="zh-CN" sz="2250" dirty="0">
                <a:solidFill>
                  <a:schemeClr val="tx1"/>
                </a:solidFill>
                <a:latin typeface="Microsoft YaHei" charset="0"/>
                <a:ea typeface="Microsoft YaHei" charset="0"/>
                <a:cs typeface="Microsoft YaHei" charset="0"/>
              </a:rPr>
              <a:t>Shell</a:t>
            </a:r>
            <a:r>
              <a:rPr lang="zh-CN" altLang="en-US" sz="2250" dirty="0">
                <a:solidFill>
                  <a:schemeClr val="tx1"/>
                </a:solidFill>
                <a:latin typeface="Microsoft YaHei" charset="0"/>
                <a:ea typeface="Microsoft YaHei" charset="0"/>
                <a:cs typeface="Microsoft YaHei" charset="0"/>
              </a:rPr>
              <a:t>一个命令后面可能会有大量参数，请尽量完整的实现，我们会根据命令完整的难度酌情加分。</a:t>
            </a:r>
            <a:endParaRPr lang="en-US" altLang="zh-CN" sz="2250" dirty="0">
              <a:solidFill>
                <a:schemeClr val="tx1"/>
              </a:solidFill>
              <a:latin typeface="Microsoft YaHei" charset="0"/>
              <a:ea typeface="Microsoft YaHei" charset="0"/>
              <a:cs typeface="Microsoft YaHei" charset="0"/>
            </a:endParaRPr>
          </a:p>
          <a:p>
            <a:pPr marL="857250" lvl="1" indent="-342900" defTabSz="914400">
              <a:lnSpc>
                <a:spcPct val="110000"/>
              </a:lnSpc>
              <a:buFont typeface="Wingdings" charset="2"/>
              <a:buChar char="l"/>
            </a:pPr>
            <a:r>
              <a:rPr lang="en-US" altLang="zh-CN" sz="2250" dirty="0">
                <a:solidFill>
                  <a:schemeClr val="tx1"/>
                </a:solidFill>
                <a:latin typeface="Microsoft YaHei" charset="0"/>
                <a:ea typeface="Microsoft YaHei" charset="0"/>
                <a:cs typeface="Microsoft YaHei" charset="0"/>
              </a:rPr>
              <a:t>Shell</a:t>
            </a:r>
            <a:r>
              <a:rPr lang="zh-CN" altLang="en-US" sz="2250" dirty="0">
                <a:solidFill>
                  <a:schemeClr val="tx1"/>
                </a:solidFill>
                <a:latin typeface="Microsoft YaHei" charset="0"/>
                <a:ea typeface="Microsoft YaHei" charset="0"/>
                <a:cs typeface="Microsoft YaHei" charset="0"/>
              </a:rPr>
              <a:t>的用户交互应该与</a:t>
            </a:r>
            <a:r>
              <a:rPr lang="en-US" altLang="zh-CN" sz="2250" dirty="0">
                <a:solidFill>
                  <a:schemeClr val="tx1"/>
                </a:solidFill>
                <a:latin typeface="Microsoft YaHei" charset="0"/>
                <a:ea typeface="Microsoft YaHei" charset="0"/>
                <a:cs typeface="Microsoft YaHei" charset="0"/>
              </a:rPr>
              <a:t>Linux</a:t>
            </a:r>
            <a:r>
              <a:rPr lang="zh-CN" altLang="en-US" sz="2250" dirty="0">
                <a:solidFill>
                  <a:schemeClr val="tx1"/>
                </a:solidFill>
                <a:latin typeface="Microsoft YaHei" charset="0"/>
                <a:ea typeface="Microsoft YaHei" charset="0"/>
                <a:cs typeface="Microsoft YaHei" charset="0"/>
              </a:rPr>
              <a:t>原本的类似，要求参照</a:t>
            </a:r>
            <a:r>
              <a:rPr lang="en-US" altLang="zh-CN" sz="2250" dirty="0">
                <a:solidFill>
                  <a:schemeClr val="tx1"/>
                </a:solidFill>
                <a:latin typeface="Microsoft YaHei" charset="0"/>
                <a:ea typeface="Microsoft YaHei" charset="0"/>
                <a:cs typeface="Microsoft YaHei" charset="0"/>
              </a:rPr>
              <a:t>Linux</a:t>
            </a:r>
            <a:r>
              <a:rPr lang="zh-CN" altLang="en-US" sz="2250" dirty="0">
                <a:solidFill>
                  <a:schemeClr val="tx1"/>
                </a:solidFill>
                <a:latin typeface="Microsoft YaHei" charset="0"/>
                <a:ea typeface="Microsoft YaHei" charset="0"/>
                <a:cs typeface="Microsoft YaHei" charset="0"/>
              </a:rPr>
              <a:t>的</a:t>
            </a:r>
            <a:r>
              <a:rPr lang="en-US" altLang="zh-CN" sz="2250" dirty="0">
                <a:solidFill>
                  <a:schemeClr val="tx1"/>
                </a:solidFill>
                <a:latin typeface="Microsoft YaHei" charset="0"/>
                <a:ea typeface="Microsoft YaHei" charset="0"/>
                <a:cs typeface="Microsoft YaHei" charset="0"/>
              </a:rPr>
              <a:t>Shell</a:t>
            </a:r>
            <a:r>
              <a:rPr lang="zh-CN" altLang="en-US" sz="2250" dirty="0">
                <a:solidFill>
                  <a:schemeClr val="tx1"/>
                </a:solidFill>
                <a:latin typeface="Microsoft YaHei" charset="0"/>
                <a:ea typeface="Microsoft YaHei" charset="0"/>
                <a:cs typeface="Microsoft YaHei" charset="0"/>
              </a:rPr>
              <a:t>实现。</a:t>
            </a:r>
            <a:endParaRPr lang="en-US" altLang="zh-CN" sz="225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3081388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实验周期</a:t>
            </a:r>
          </a:p>
        </p:txBody>
      </p:sp>
      <p:sp>
        <p:nvSpPr>
          <p:cNvPr id="3" name="内容占位符 2"/>
          <p:cNvSpPr>
            <a:spLocks noGrp="1"/>
          </p:cNvSpPr>
          <p:nvPr>
            <p:ph idx="1"/>
          </p:nvPr>
        </p:nvSpPr>
        <p:spPr>
          <a:xfrm>
            <a:off x="824423" y="1929421"/>
            <a:ext cx="7690929" cy="4264116"/>
          </a:xfrm>
        </p:spPr>
        <p:txBody>
          <a:bodyPr>
            <a:noAutofit/>
          </a:bodyPr>
          <a:lstStyle/>
          <a:p>
            <a:pPr marL="342900" lvl="1" indent="-342900" defTabSz="914400">
              <a:buFont typeface="Wingdings" charset="2"/>
              <a:buChar char="l"/>
            </a:pPr>
            <a:r>
              <a:rPr lang="zh-CN" altLang="en-US" sz="2000" dirty="0">
                <a:solidFill>
                  <a:schemeClr val="tx1"/>
                </a:solidFill>
                <a:latin typeface="Microsoft YaHei" charset="0"/>
                <a:ea typeface="Microsoft YaHei" charset="0"/>
                <a:cs typeface="Microsoft YaHei" charset="0"/>
              </a:rPr>
              <a:t>第</a:t>
            </a:r>
            <a:r>
              <a:rPr lang="en-US" altLang="zh-CN" sz="2000" dirty="0">
                <a:solidFill>
                  <a:schemeClr val="tx1"/>
                </a:solidFill>
                <a:latin typeface="Microsoft YaHei" charset="0"/>
                <a:ea typeface="Microsoft YaHei" charset="0"/>
                <a:cs typeface="Microsoft YaHei" charset="0"/>
              </a:rPr>
              <a:t>1</a:t>
            </a:r>
            <a:r>
              <a:rPr lang="zh-CN" altLang="en-US" sz="2000" dirty="0">
                <a:solidFill>
                  <a:schemeClr val="tx1"/>
                </a:solidFill>
                <a:latin typeface="Microsoft YaHei" charset="0"/>
                <a:ea typeface="Microsoft YaHei" charset="0"/>
                <a:cs typeface="Microsoft YaHei" charset="0"/>
              </a:rPr>
              <a:t>周（本堂课）</a:t>
            </a:r>
            <a:r>
              <a:rPr lang="en-US" altLang="zh-CN" sz="2000" dirty="0">
                <a:solidFill>
                  <a:schemeClr val="tx1"/>
                </a:solidFill>
                <a:latin typeface="Microsoft YaHei" charset="0"/>
                <a:ea typeface="Microsoft YaHei" charset="0"/>
                <a:cs typeface="Microsoft YaHei" charset="0"/>
              </a:rPr>
              <a:t>——</a:t>
            </a:r>
            <a:r>
              <a:rPr lang="zh-CN" altLang="en-US" sz="2000" dirty="0">
                <a:solidFill>
                  <a:schemeClr val="tx1"/>
                </a:solidFill>
                <a:latin typeface="Microsoft YaHei" charset="0"/>
                <a:ea typeface="Microsoft YaHei" charset="0"/>
                <a:cs typeface="Microsoft YaHei" charset="0"/>
              </a:rPr>
              <a:t>布置题目，讲解题目</a:t>
            </a:r>
            <a:endParaRPr lang="en-US" altLang="zh-CN" sz="2000" dirty="0">
              <a:solidFill>
                <a:schemeClr val="tx1"/>
              </a:solidFill>
              <a:latin typeface="Microsoft YaHei" charset="0"/>
              <a:ea typeface="Microsoft YaHei" charset="0"/>
              <a:cs typeface="Microsoft YaHei" charset="0"/>
            </a:endParaRPr>
          </a:p>
          <a:p>
            <a:pPr marL="342900" lvl="1" indent="-342900" defTabSz="914400">
              <a:buFont typeface="Wingdings" charset="2"/>
              <a:buChar char="l"/>
            </a:pPr>
            <a:r>
              <a:rPr altLang="en-US" sz="2000" dirty="0">
                <a:solidFill>
                  <a:schemeClr val="tx1"/>
                </a:solidFill>
                <a:latin typeface="Microsoft YaHei" charset="0"/>
                <a:ea typeface="Microsoft YaHei" charset="0"/>
                <a:cs typeface="Microsoft YaHei" charset="0"/>
              </a:rPr>
              <a:t>第</a:t>
            </a:r>
            <a:r>
              <a:rPr lang="en-US" altLang="zh-CN" sz="2000" dirty="0">
                <a:solidFill>
                  <a:schemeClr val="tx1"/>
                </a:solidFill>
                <a:latin typeface="Microsoft YaHei" charset="0"/>
                <a:ea typeface="Microsoft YaHei" charset="0"/>
                <a:cs typeface="Microsoft YaHei" charset="0"/>
              </a:rPr>
              <a:t>2</a:t>
            </a:r>
            <a:r>
              <a:rPr altLang="en-US" sz="2000" dirty="0">
                <a:solidFill>
                  <a:schemeClr val="tx1"/>
                </a:solidFill>
                <a:latin typeface="Microsoft YaHei" charset="0"/>
                <a:ea typeface="Microsoft YaHei" charset="0"/>
                <a:cs typeface="Microsoft YaHei" charset="0"/>
              </a:rPr>
              <a:t>周</a:t>
            </a:r>
            <a:r>
              <a:rPr lang="zh-CN" altLang="en-US" sz="2000" dirty="0">
                <a:solidFill>
                  <a:schemeClr val="tx1"/>
                </a:solidFill>
                <a:latin typeface="Microsoft YaHei" charset="0"/>
                <a:ea typeface="Microsoft YaHei" charset="0"/>
                <a:cs typeface="Microsoft YaHei" charset="0"/>
              </a:rPr>
              <a:t>  </a:t>
            </a:r>
            <a:r>
              <a:rPr lang="en-US" altLang="zh-CN" sz="2000" dirty="0">
                <a:solidFill>
                  <a:schemeClr val="tx1"/>
                </a:solidFill>
                <a:latin typeface="Microsoft YaHei" charset="0"/>
                <a:ea typeface="Microsoft YaHei" charset="0"/>
                <a:cs typeface="Microsoft YaHei" charset="0"/>
              </a:rPr>
              <a:t>——</a:t>
            </a:r>
            <a:r>
              <a:rPr lang="zh-CN" altLang="en-US" sz="2000" dirty="0">
                <a:solidFill>
                  <a:schemeClr val="tx1"/>
                </a:solidFill>
                <a:latin typeface="Microsoft YaHei" charset="0"/>
                <a:ea typeface="Microsoft YaHei" charset="0"/>
                <a:cs typeface="Microsoft YaHei" charset="0"/>
              </a:rPr>
              <a:t> 提交代码以及实验报告，提交设计报告</a:t>
            </a:r>
            <a:r>
              <a:rPr lang="en-US" altLang="zh-CN" sz="2000" dirty="0" err="1">
                <a:solidFill>
                  <a:schemeClr val="tx1"/>
                </a:solidFill>
                <a:latin typeface="Microsoft YaHei" charset="0"/>
                <a:ea typeface="Microsoft YaHei" charset="0"/>
                <a:cs typeface="Microsoft YaHei" charset="0"/>
              </a:rPr>
              <a:t>ppt</a:t>
            </a:r>
            <a:r>
              <a:rPr lang="zh-CN" altLang="en-US" sz="2000" dirty="0">
                <a:solidFill>
                  <a:schemeClr val="tx1"/>
                </a:solidFill>
                <a:latin typeface="Microsoft YaHei" charset="0"/>
                <a:ea typeface="Microsoft YaHei" charset="0"/>
                <a:cs typeface="Microsoft YaHei" charset="0"/>
              </a:rPr>
              <a:t>，给出模块设计，结构思路等。</a:t>
            </a:r>
            <a:endParaRPr lang="en-US" altLang="zh-CN" sz="2000" dirty="0">
              <a:solidFill>
                <a:schemeClr val="tx1"/>
              </a:solidFill>
              <a:latin typeface="Microsoft YaHei" charset="0"/>
              <a:ea typeface="Microsoft YaHei" charset="0"/>
              <a:cs typeface="Microsoft YaHei" charset="0"/>
            </a:endParaRPr>
          </a:p>
          <a:p>
            <a:pPr marL="342900" lvl="1" indent="-342900" defTabSz="914400">
              <a:lnSpc>
                <a:spcPct val="140000"/>
              </a:lnSpc>
              <a:buFont typeface="Wingdings" charset="2"/>
              <a:buChar char="l"/>
            </a:pPr>
            <a:r>
              <a:rPr altLang="en-US" sz="2000" dirty="0">
                <a:solidFill>
                  <a:schemeClr val="tx1"/>
                </a:solidFill>
                <a:latin typeface="Microsoft YaHei" charset="0"/>
                <a:ea typeface="Microsoft YaHei" charset="0"/>
                <a:cs typeface="Microsoft YaHei" charset="0"/>
              </a:rPr>
              <a:t>第</a:t>
            </a:r>
            <a:r>
              <a:rPr lang="en-US" altLang="zh-CN" sz="2000" dirty="0">
                <a:solidFill>
                  <a:schemeClr val="tx1"/>
                </a:solidFill>
                <a:latin typeface="Microsoft YaHei" charset="0"/>
                <a:ea typeface="Microsoft YaHei" charset="0"/>
                <a:cs typeface="Microsoft YaHei" charset="0"/>
              </a:rPr>
              <a:t>3</a:t>
            </a:r>
            <a:r>
              <a:rPr altLang="en-US" sz="2000" dirty="0">
                <a:solidFill>
                  <a:schemeClr val="tx1"/>
                </a:solidFill>
                <a:latin typeface="Microsoft YaHei" charset="0"/>
                <a:ea typeface="Microsoft YaHei" charset="0"/>
                <a:cs typeface="Microsoft YaHei" charset="0"/>
              </a:rPr>
              <a:t>周</a:t>
            </a:r>
            <a:r>
              <a:rPr lang="zh-CN" altLang="en-US" sz="2000" dirty="0">
                <a:solidFill>
                  <a:schemeClr val="tx1"/>
                </a:solidFill>
                <a:latin typeface="Microsoft YaHei" charset="0"/>
                <a:ea typeface="Microsoft YaHei" charset="0"/>
                <a:cs typeface="Microsoft YaHei" charset="0"/>
              </a:rPr>
              <a:t>  </a:t>
            </a:r>
            <a:r>
              <a:rPr lang="en-US" altLang="zh-CN" sz="2000" dirty="0">
                <a:solidFill>
                  <a:schemeClr val="tx1"/>
                </a:solidFill>
                <a:latin typeface="Microsoft YaHei" charset="0"/>
                <a:ea typeface="Microsoft YaHei" charset="0"/>
                <a:cs typeface="Microsoft YaHei" charset="0"/>
              </a:rPr>
              <a:t>——</a:t>
            </a:r>
            <a:r>
              <a:rPr lang="zh-CN" altLang="en-US" sz="2000" dirty="0">
                <a:solidFill>
                  <a:schemeClr val="tx1"/>
                </a:solidFill>
                <a:latin typeface="Microsoft YaHei" charset="0"/>
                <a:ea typeface="Microsoft YaHei" charset="0"/>
                <a:cs typeface="Microsoft YaHei" charset="0"/>
              </a:rPr>
              <a:t> </a:t>
            </a:r>
            <a:r>
              <a:rPr altLang="en-US" sz="2000" dirty="0">
                <a:solidFill>
                  <a:schemeClr val="tx1"/>
                </a:solidFill>
                <a:latin typeface="Microsoft YaHei" charset="0"/>
                <a:ea typeface="Microsoft YaHei" charset="0"/>
                <a:cs typeface="Microsoft YaHei" charset="0"/>
              </a:rPr>
              <a:t>代码完成基本功能，可编译运行</a:t>
            </a:r>
            <a:r>
              <a:rPr lang="zh-CN" altLang="en-US" sz="2000" dirty="0">
                <a:solidFill>
                  <a:schemeClr val="tx1"/>
                </a:solidFill>
                <a:latin typeface="Microsoft YaHei" charset="0"/>
                <a:ea typeface="Microsoft YaHei" charset="0"/>
                <a:cs typeface="Microsoft YaHei" charset="0"/>
              </a:rPr>
              <a:t>，要求至少实现</a:t>
            </a:r>
            <a:r>
              <a:rPr lang="en-US" altLang="zh-CN" sz="2000" dirty="0" err="1">
                <a:solidFill>
                  <a:schemeClr val="tx1"/>
                </a:solidFill>
                <a:latin typeface="Microsoft YaHei" charset="0"/>
                <a:ea typeface="Microsoft YaHei" charset="0"/>
                <a:cs typeface="Microsoft YaHei" charset="0"/>
              </a:rPr>
              <a:t>cmp</a:t>
            </a:r>
            <a:r>
              <a:rPr lang="zh-CN" altLang="en-US" sz="2000" dirty="0">
                <a:solidFill>
                  <a:schemeClr val="tx1"/>
                </a:solidFill>
                <a:latin typeface="Microsoft YaHei" charset="0"/>
                <a:ea typeface="Microsoft YaHei" charset="0"/>
                <a:cs typeface="Microsoft YaHei" charset="0"/>
              </a:rPr>
              <a:t>，</a:t>
            </a:r>
            <a:r>
              <a:rPr lang="en-US" altLang="zh-CN" sz="2000" dirty="0" err="1">
                <a:solidFill>
                  <a:schemeClr val="tx1"/>
                </a:solidFill>
                <a:latin typeface="Microsoft YaHei" charset="0"/>
                <a:ea typeface="Microsoft YaHei" charset="0"/>
                <a:cs typeface="Microsoft YaHei" charset="0"/>
              </a:rPr>
              <a:t>wc</a:t>
            </a:r>
            <a:r>
              <a:rPr lang="zh-CN" altLang="en-US" sz="2000" dirty="0">
                <a:solidFill>
                  <a:schemeClr val="tx1"/>
                </a:solidFill>
                <a:latin typeface="Microsoft YaHei" charset="0"/>
                <a:ea typeface="Microsoft YaHei" charset="0"/>
                <a:cs typeface="Microsoft YaHei" charset="0"/>
              </a:rPr>
              <a:t>，</a:t>
            </a:r>
            <a:r>
              <a:rPr lang="en-US" altLang="zh-CN" sz="2000" dirty="0">
                <a:solidFill>
                  <a:schemeClr val="tx1"/>
                </a:solidFill>
                <a:latin typeface="Microsoft YaHei" charset="0"/>
                <a:ea typeface="Microsoft YaHei" charset="0"/>
                <a:cs typeface="Microsoft YaHei" charset="0"/>
              </a:rPr>
              <a:t>cat</a:t>
            </a:r>
            <a:r>
              <a:rPr lang="zh-CN" altLang="en-US" sz="2000" dirty="0">
                <a:solidFill>
                  <a:schemeClr val="tx1"/>
                </a:solidFill>
                <a:latin typeface="Microsoft YaHei" charset="0"/>
                <a:ea typeface="Microsoft YaHei" charset="0"/>
                <a:cs typeface="Microsoft YaHei" charset="0"/>
              </a:rPr>
              <a:t>命令。提交代码以及</a:t>
            </a:r>
            <a:r>
              <a:rPr lang="en-US" altLang="zh-CN" sz="2000" dirty="0" err="1">
                <a:solidFill>
                  <a:schemeClr val="tx1"/>
                </a:solidFill>
                <a:latin typeface="Microsoft YaHei" charset="0"/>
                <a:ea typeface="Microsoft YaHei" charset="0"/>
                <a:cs typeface="Microsoft YaHei" charset="0"/>
              </a:rPr>
              <a:t>Makefile</a:t>
            </a:r>
            <a:r>
              <a:rPr lang="zh-CN" altLang="en-US" sz="2000" dirty="0">
                <a:solidFill>
                  <a:schemeClr val="tx1"/>
                </a:solidFill>
                <a:latin typeface="Microsoft YaHei" charset="0"/>
                <a:ea typeface="Microsoft YaHei" charset="0"/>
                <a:cs typeface="Microsoft YaHei" charset="0"/>
              </a:rPr>
              <a:t>文件和用户手册。</a:t>
            </a:r>
            <a:endParaRPr lang="en-US" altLang="en-US" sz="2000" dirty="0">
              <a:solidFill>
                <a:schemeClr val="tx1"/>
              </a:solidFill>
              <a:latin typeface="Microsoft YaHei" charset="0"/>
              <a:ea typeface="Microsoft YaHei" charset="0"/>
              <a:cs typeface="Microsoft YaHei" charset="0"/>
            </a:endParaRPr>
          </a:p>
          <a:p>
            <a:pPr marL="342900" lvl="1" indent="-342900" defTabSz="914400">
              <a:lnSpc>
                <a:spcPct val="140000"/>
              </a:lnSpc>
              <a:buFont typeface="Wingdings" charset="2"/>
              <a:buChar char="l"/>
            </a:pPr>
            <a:r>
              <a:rPr altLang="en-US" sz="2000" dirty="0">
                <a:solidFill>
                  <a:schemeClr val="tx1"/>
                </a:solidFill>
                <a:latin typeface="Microsoft YaHei" charset="0"/>
                <a:ea typeface="Microsoft YaHei" charset="0"/>
                <a:cs typeface="Microsoft YaHei" charset="0"/>
              </a:rPr>
              <a:t>第</a:t>
            </a:r>
            <a:r>
              <a:rPr lang="en-US" altLang="zh-CN" sz="2000" dirty="0">
                <a:solidFill>
                  <a:schemeClr val="tx1"/>
                </a:solidFill>
                <a:latin typeface="Microsoft YaHei" charset="0"/>
                <a:ea typeface="Microsoft YaHei" charset="0"/>
                <a:cs typeface="Microsoft YaHei" charset="0"/>
              </a:rPr>
              <a:t>4</a:t>
            </a:r>
            <a:r>
              <a:rPr altLang="en-US" sz="2000" dirty="0">
                <a:solidFill>
                  <a:schemeClr val="tx1"/>
                </a:solidFill>
                <a:latin typeface="Microsoft YaHei" charset="0"/>
                <a:ea typeface="Microsoft YaHei" charset="0"/>
                <a:cs typeface="Microsoft YaHei" charset="0"/>
              </a:rPr>
              <a:t>周</a:t>
            </a:r>
            <a:r>
              <a:rPr lang="zh-CN" altLang="en-US" sz="2000" dirty="0">
                <a:solidFill>
                  <a:schemeClr val="tx1"/>
                </a:solidFill>
                <a:latin typeface="Microsoft YaHei" charset="0"/>
                <a:ea typeface="Microsoft YaHei" charset="0"/>
                <a:cs typeface="Microsoft YaHei" charset="0"/>
              </a:rPr>
              <a:t>  </a:t>
            </a:r>
            <a:r>
              <a:rPr lang="en-US" altLang="zh-CN" sz="2000" dirty="0">
                <a:solidFill>
                  <a:schemeClr val="tx1"/>
                </a:solidFill>
                <a:latin typeface="Microsoft YaHei" charset="0"/>
                <a:ea typeface="Microsoft YaHei" charset="0"/>
                <a:cs typeface="Microsoft YaHei" charset="0"/>
              </a:rPr>
              <a:t>——</a:t>
            </a:r>
            <a:r>
              <a:rPr lang="zh-CN" altLang="en-US" sz="2000" dirty="0">
                <a:solidFill>
                  <a:schemeClr val="tx1"/>
                </a:solidFill>
                <a:latin typeface="Microsoft YaHei" charset="0"/>
                <a:ea typeface="Microsoft YaHei" charset="0"/>
                <a:cs typeface="Microsoft YaHei" charset="0"/>
              </a:rPr>
              <a:t> </a:t>
            </a:r>
            <a:r>
              <a:rPr altLang="en-US" sz="2000" dirty="0">
                <a:solidFill>
                  <a:schemeClr val="tx1"/>
                </a:solidFill>
                <a:latin typeface="Microsoft YaHei" charset="0"/>
                <a:ea typeface="Microsoft YaHei" charset="0"/>
                <a:cs typeface="Microsoft YaHei" charset="0"/>
              </a:rPr>
              <a:t>代码完整提交</a:t>
            </a:r>
            <a:r>
              <a:rPr lang="zh-CN" altLang="en-US" sz="2000" dirty="0">
                <a:solidFill>
                  <a:schemeClr val="tx1"/>
                </a:solidFill>
                <a:latin typeface="Microsoft YaHei" charset="0"/>
                <a:ea typeface="Microsoft YaHei" charset="0"/>
                <a:cs typeface="Microsoft YaHei" charset="0"/>
              </a:rPr>
              <a:t>。包含代码，</a:t>
            </a:r>
            <a:r>
              <a:rPr lang="en-US" altLang="zh-CN" sz="2000" dirty="0" err="1">
                <a:solidFill>
                  <a:schemeClr val="tx1"/>
                </a:solidFill>
                <a:latin typeface="Microsoft YaHei" charset="0"/>
                <a:ea typeface="Microsoft YaHei" charset="0"/>
                <a:cs typeface="Microsoft YaHei" charset="0"/>
              </a:rPr>
              <a:t>Makefile</a:t>
            </a:r>
            <a:r>
              <a:rPr lang="zh-CN" altLang="en-US" sz="2000" dirty="0">
                <a:solidFill>
                  <a:schemeClr val="tx1"/>
                </a:solidFill>
                <a:latin typeface="Microsoft YaHei" charset="0"/>
                <a:ea typeface="Microsoft YaHei" charset="0"/>
                <a:cs typeface="Microsoft YaHei" charset="0"/>
              </a:rPr>
              <a:t>文件和实验报告，报告中应该包含用户手册。</a:t>
            </a:r>
            <a:endParaRPr lang="en-US" altLang="zh-CN" sz="200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782210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icrosoft YaHei" charset="0"/>
                <a:ea typeface="Microsoft YaHei" charset="0"/>
                <a:cs typeface="Microsoft YaHei" charset="0"/>
              </a:rPr>
              <a:t>Linux</a:t>
            </a:r>
            <a:r>
              <a:rPr lang="zh-CN" altLang="en-US" dirty="0">
                <a:latin typeface="Microsoft YaHei" charset="0"/>
                <a:ea typeface="Microsoft YaHei" charset="0"/>
                <a:cs typeface="Microsoft YaHei" charset="0"/>
              </a:rPr>
              <a:t>系统介绍</a:t>
            </a:r>
          </a:p>
        </p:txBody>
      </p:sp>
      <p:sp>
        <p:nvSpPr>
          <p:cNvPr id="3" name="内容占位符 2"/>
          <p:cNvSpPr>
            <a:spLocks noGrp="1"/>
          </p:cNvSpPr>
          <p:nvPr>
            <p:ph idx="1"/>
          </p:nvPr>
        </p:nvSpPr>
        <p:spPr>
          <a:xfrm>
            <a:off x="219150" y="1516565"/>
            <a:ext cx="4048049" cy="5017762"/>
          </a:xfrm>
        </p:spPr>
        <p:txBody>
          <a:bodyPr>
            <a:noAutofit/>
          </a:bodyPr>
          <a:lstStyle/>
          <a:p>
            <a:pPr defTabSz="914400">
              <a:lnSpc>
                <a:spcPct val="100000"/>
              </a:lnSpc>
            </a:pPr>
            <a:endParaRPr lang="zh-CN" altLang="en-US" sz="2000" dirty="0">
              <a:solidFill>
                <a:schemeClr val="tx1"/>
              </a:solidFill>
              <a:latin typeface="Adobe 楷体 Std R" pitchFamily="18" charset="-122"/>
              <a:ea typeface="Adobe 楷体 Std R" pitchFamily="18" charset="-122"/>
            </a:endParaRPr>
          </a:p>
          <a:p>
            <a:pPr marL="800100" lvl="1" indent="-342900" defTabSz="914400">
              <a:lnSpc>
                <a:spcPct val="100000"/>
              </a:lnSpc>
              <a:buFont typeface="Wingdings" charset="2"/>
              <a:buChar char="l"/>
            </a:pPr>
            <a:r>
              <a:rPr lang="zh-CN" altLang="en-US" sz="2400" dirty="0">
                <a:solidFill>
                  <a:schemeClr val="tx1"/>
                </a:solidFill>
                <a:latin typeface="Microsoft YaHei" charset="0"/>
                <a:ea typeface="Microsoft YaHei" charset="0"/>
                <a:cs typeface="Microsoft YaHei" charset="0"/>
              </a:rPr>
              <a:t>命令行界面（终端界面）</a:t>
            </a:r>
          </a:p>
          <a:p>
            <a:pPr marL="1143000" lvl="2" indent="-342900" defTabSz="914400">
              <a:lnSpc>
                <a:spcPct val="100000"/>
              </a:lnSpc>
              <a:buFont typeface="Wingdings" charset="2"/>
              <a:buChar char="l"/>
            </a:pPr>
            <a:r>
              <a:rPr lang="zh-CN" altLang="en-US" sz="2250" dirty="0">
                <a:solidFill>
                  <a:schemeClr val="tx1"/>
                </a:solidFill>
                <a:latin typeface="Microsoft YaHei" charset="0"/>
                <a:ea typeface="Microsoft YaHei" charset="0"/>
                <a:cs typeface="Microsoft YaHei" charset="0"/>
              </a:rPr>
              <a:t>通过命令实现人机交互</a:t>
            </a:r>
          </a:p>
          <a:p>
            <a:pPr marL="1143000" lvl="2" indent="-342900" defTabSz="914400">
              <a:lnSpc>
                <a:spcPct val="100000"/>
              </a:lnSpc>
              <a:buFont typeface="Wingdings" charset="2"/>
              <a:buChar char="l"/>
            </a:pPr>
            <a:r>
              <a:rPr lang="zh-CN" altLang="en-US" sz="2250" dirty="0">
                <a:solidFill>
                  <a:schemeClr val="tx1"/>
                </a:solidFill>
                <a:latin typeface="Microsoft YaHei" charset="0"/>
                <a:ea typeface="Microsoft YaHei" charset="0"/>
                <a:cs typeface="Microsoft YaHei" charset="0"/>
              </a:rPr>
              <a:t>功能强大</a:t>
            </a:r>
          </a:p>
          <a:p>
            <a:pPr marL="1143000" lvl="2" indent="-342900" defTabSz="914400">
              <a:lnSpc>
                <a:spcPct val="100000"/>
              </a:lnSpc>
              <a:buFont typeface="Wingdings" charset="2"/>
              <a:buChar char="l"/>
            </a:pPr>
            <a:r>
              <a:rPr lang="zh-CN" altLang="en-US" sz="2250" dirty="0">
                <a:solidFill>
                  <a:schemeClr val="tx1"/>
                </a:solidFill>
                <a:latin typeface="Microsoft YaHei" charset="0"/>
                <a:ea typeface="Microsoft YaHei" charset="0"/>
                <a:cs typeface="Microsoft YaHei" charset="0"/>
              </a:rPr>
              <a:t>通过终端命令，深入理解操作系统底层原理</a:t>
            </a:r>
          </a:p>
          <a:p>
            <a:pPr marL="1143000" lvl="2" indent="-342900" defTabSz="914400">
              <a:lnSpc>
                <a:spcPct val="100000"/>
              </a:lnSpc>
              <a:buFont typeface="Wingdings" charset="2"/>
              <a:buChar char="l"/>
            </a:pPr>
            <a:r>
              <a:rPr lang="zh-CN" altLang="en-US" sz="2250" dirty="0">
                <a:solidFill>
                  <a:schemeClr val="tx1"/>
                </a:solidFill>
                <a:latin typeface="Microsoft YaHei" charset="0"/>
                <a:ea typeface="Microsoft YaHei" charset="0"/>
                <a:cs typeface="Microsoft YaHei" charset="0"/>
              </a:rPr>
              <a:t>要用</a:t>
            </a:r>
            <a:r>
              <a:rPr lang="en-US" altLang="zh-CN" sz="2250" dirty="0">
                <a:solidFill>
                  <a:schemeClr val="tx1"/>
                </a:solidFill>
                <a:latin typeface="Microsoft YaHei" charset="0"/>
                <a:ea typeface="Microsoft YaHei" charset="0"/>
                <a:cs typeface="Microsoft YaHei" charset="0"/>
              </a:rPr>
              <a:t>Linux</a:t>
            </a:r>
            <a:r>
              <a:rPr lang="zh-CN" altLang="en-US" sz="2250" dirty="0">
                <a:solidFill>
                  <a:schemeClr val="tx1"/>
                </a:solidFill>
                <a:latin typeface="Microsoft YaHei" charset="0"/>
                <a:ea typeface="Microsoft YaHei" charset="0"/>
                <a:cs typeface="Microsoft YaHei" charset="0"/>
              </a:rPr>
              <a:t>，必须要学会</a:t>
            </a:r>
            <a:r>
              <a:rPr lang="zh-CN" altLang="en-US" sz="2400" dirty="0">
                <a:solidFill>
                  <a:schemeClr val="tx1"/>
                </a:solidFill>
                <a:latin typeface="Microsoft YaHei" charset="0"/>
                <a:ea typeface="Microsoft YaHei" charset="0"/>
                <a:cs typeface="Microsoft YaHei" charset="0"/>
              </a:rPr>
              <a:t>使用</a:t>
            </a:r>
            <a:r>
              <a:rPr lang="en-US" altLang="zh-CN" sz="2400" dirty="0">
                <a:solidFill>
                  <a:schemeClr val="tx1"/>
                </a:solidFill>
                <a:latin typeface="Microsoft YaHei" charset="0"/>
                <a:ea typeface="Microsoft YaHei" charset="0"/>
                <a:cs typeface="Microsoft YaHei" charset="0"/>
              </a:rPr>
              <a:t>Linux</a:t>
            </a:r>
            <a:r>
              <a:rPr lang="zh-CN" altLang="en-US" sz="2400" dirty="0">
                <a:solidFill>
                  <a:schemeClr val="tx1"/>
                </a:solidFill>
                <a:latin typeface="Microsoft YaHei" charset="0"/>
                <a:ea typeface="Microsoft YaHei" charset="0"/>
                <a:cs typeface="Microsoft YaHei" charset="0"/>
              </a:rPr>
              <a:t>命令</a:t>
            </a:r>
          </a:p>
          <a:p>
            <a:pPr marL="1143000" lvl="2" indent="-342900" defTabSz="914400">
              <a:lnSpc>
                <a:spcPct val="100000"/>
              </a:lnSpc>
              <a:buFont typeface="Wingdings" charset="2"/>
              <a:buChar char="l"/>
            </a:pPr>
            <a:endParaRPr lang="zh-CN" altLang="en-US" sz="2250" dirty="0">
              <a:solidFill>
                <a:schemeClr val="tx1"/>
              </a:solidFill>
              <a:latin typeface="Microsoft YaHei" charset="0"/>
              <a:ea typeface="Microsoft YaHei" charset="0"/>
              <a:cs typeface="Microsoft YaHei" charset="0"/>
            </a:endParaRPr>
          </a:p>
        </p:txBody>
      </p:sp>
      <p:pic>
        <p:nvPicPr>
          <p:cNvPr id="4"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2222849"/>
            <a:ext cx="4876800" cy="294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99348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icrosoft YaHei" charset="0"/>
                <a:ea typeface="Microsoft YaHei" charset="0"/>
                <a:cs typeface="Microsoft YaHei" charset="0"/>
              </a:rPr>
              <a:t>实验提交与检查</a:t>
            </a:r>
          </a:p>
        </p:txBody>
      </p:sp>
      <p:sp>
        <p:nvSpPr>
          <p:cNvPr id="3" name="内容占位符 2"/>
          <p:cNvSpPr>
            <a:spLocks noGrp="1"/>
          </p:cNvSpPr>
          <p:nvPr>
            <p:ph idx="1"/>
          </p:nvPr>
        </p:nvSpPr>
        <p:spPr>
          <a:xfrm>
            <a:off x="628652" y="1685581"/>
            <a:ext cx="8074673" cy="4491382"/>
          </a:xfrm>
        </p:spPr>
        <p:txBody>
          <a:bodyPr>
            <a:normAutofit/>
          </a:bodyPr>
          <a:lstStyle/>
          <a:p>
            <a:pPr marL="342900" lvl="1" indent="-342900" defTabSz="914400">
              <a:buFont typeface="Wingdings" charset="2"/>
              <a:buChar char="l"/>
            </a:pPr>
            <a:r>
              <a:rPr lang="zh-CN" altLang="en-US" sz="2200" dirty="0">
                <a:solidFill>
                  <a:schemeClr val="tx1"/>
                </a:solidFill>
                <a:latin typeface="Microsoft YaHei" charset="0"/>
                <a:ea typeface="Microsoft YaHei" charset="0"/>
                <a:cs typeface="Microsoft YaHei" charset="0"/>
              </a:rPr>
              <a:t>每周</a:t>
            </a:r>
            <a:r>
              <a:rPr lang="zh-CN" altLang="en-US" sz="2200" dirty="0">
                <a:solidFill>
                  <a:srgbClr val="FF0000"/>
                </a:solidFill>
                <a:latin typeface="Microsoft YaHei" charset="0"/>
                <a:ea typeface="Microsoft YaHei" charset="0"/>
                <a:cs typeface="Microsoft YaHei" charset="0"/>
              </a:rPr>
              <a:t>周四上午</a:t>
            </a:r>
            <a:r>
              <a:rPr lang="en-US" altLang="zh-CN" sz="2200" dirty="0">
                <a:solidFill>
                  <a:srgbClr val="FF0000"/>
                </a:solidFill>
                <a:latin typeface="Microsoft YaHei" charset="0"/>
                <a:ea typeface="Microsoft YaHei" charset="0"/>
                <a:cs typeface="Microsoft YaHei" charset="0"/>
              </a:rPr>
              <a:t>9</a:t>
            </a:r>
            <a:r>
              <a:rPr lang="en-US" altLang="zh-CN" sz="2200" dirty="0">
                <a:solidFill>
                  <a:srgbClr val="FF0000"/>
                </a:solidFill>
                <a:latin typeface="Microsoft YaHei" charset="0"/>
                <a:ea typeface="Microsoft YaHei" charset="0"/>
                <a:cs typeface="Microsoft YaHei" charset="0"/>
                <a:sym typeface="Wingdings"/>
              </a:rPr>
              <a:t>:30</a:t>
            </a:r>
            <a:r>
              <a:rPr lang="zh-CN" altLang="en-US" sz="2200" dirty="0">
                <a:solidFill>
                  <a:schemeClr val="tx1"/>
                </a:solidFill>
                <a:latin typeface="Microsoft YaHei" charset="0"/>
                <a:ea typeface="Microsoft YaHei" charset="0"/>
                <a:cs typeface="Microsoft YaHei" charset="0"/>
              </a:rPr>
              <a:t>为最终时间点。</a:t>
            </a:r>
            <a:endParaRPr lang="en-US" altLang="zh-CN" sz="2200" dirty="0">
              <a:solidFill>
                <a:schemeClr val="tx1"/>
              </a:solidFill>
              <a:latin typeface="Microsoft YaHei" charset="0"/>
              <a:ea typeface="Microsoft YaHei" charset="0"/>
              <a:cs typeface="Microsoft YaHei" charset="0"/>
            </a:endParaRPr>
          </a:p>
          <a:p>
            <a:pPr marL="342900" lvl="1" indent="-342900" defTabSz="914400">
              <a:buFont typeface="Wingdings" charset="2"/>
              <a:buChar char="l"/>
            </a:pPr>
            <a:r>
              <a:rPr lang="zh-CN" altLang="en-US" sz="2200" dirty="0">
                <a:solidFill>
                  <a:schemeClr val="tx1"/>
                </a:solidFill>
                <a:latin typeface="Microsoft YaHei" charset="0"/>
                <a:ea typeface="Microsoft YaHei" charset="0"/>
                <a:cs typeface="Microsoft YaHei" charset="0"/>
              </a:rPr>
              <a:t>责任助教当场完成相应任务项检查，未提交者不检查</a:t>
            </a:r>
            <a:endParaRPr lang="en-US" altLang="zh-CN" sz="2200" dirty="0">
              <a:solidFill>
                <a:schemeClr val="tx1"/>
              </a:solidFill>
              <a:latin typeface="Microsoft YaHei" charset="0"/>
              <a:ea typeface="Microsoft YaHei" charset="0"/>
              <a:cs typeface="Microsoft YaHei" charset="0"/>
            </a:endParaRPr>
          </a:p>
          <a:p>
            <a:pPr marL="342900" lvl="1" indent="-342900" defTabSz="914400">
              <a:buFont typeface="Wingdings" charset="2"/>
              <a:buChar char="l"/>
            </a:pPr>
            <a:r>
              <a:rPr lang="zh-CN" altLang="en-US" sz="2200" dirty="0">
                <a:solidFill>
                  <a:schemeClr val="tx1"/>
                </a:solidFill>
                <a:latin typeface="Microsoft YaHei" charset="0"/>
                <a:ea typeface="Microsoft YaHei" charset="0"/>
                <a:cs typeface="Microsoft YaHei" charset="0"/>
              </a:rPr>
              <a:t>每个周期第一周第二周，每次随机抽取</a:t>
            </a:r>
            <a:r>
              <a:rPr lang="en-US" altLang="zh-CN" sz="2200" dirty="0">
                <a:solidFill>
                  <a:schemeClr val="tx1"/>
                </a:solidFill>
                <a:latin typeface="Microsoft YaHei" charset="0"/>
                <a:ea typeface="Microsoft YaHei" charset="0"/>
                <a:cs typeface="Microsoft YaHei" charset="0"/>
              </a:rPr>
              <a:t>15</a:t>
            </a:r>
            <a:r>
              <a:rPr lang="zh-CN" altLang="en-US" sz="2200" dirty="0">
                <a:solidFill>
                  <a:schemeClr val="tx1"/>
                </a:solidFill>
                <a:latin typeface="Microsoft YaHei" charset="0"/>
                <a:ea typeface="Microsoft YaHei" charset="0"/>
                <a:cs typeface="Microsoft YaHei" charset="0"/>
              </a:rPr>
              <a:t>人，在主屏幕检查</a:t>
            </a:r>
            <a:endParaRPr lang="en-US" altLang="zh-CN" sz="2200" dirty="0">
              <a:solidFill>
                <a:schemeClr val="tx1"/>
              </a:solidFill>
              <a:latin typeface="Microsoft YaHei" charset="0"/>
              <a:ea typeface="Microsoft YaHei" charset="0"/>
              <a:cs typeface="Microsoft YaHei" charset="0"/>
            </a:endParaRPr>
          </a:p>
          <a:p>
            <a:pPr marL="342900" lvl="1" indent="-342900" defTabSz="914400">
              <a:buFont typeface="Wingdings" charset="2"/>
              <a:buChar char="l"/>
            </a:pPr>
            <a:r>
              <a:rPr lang="zh-CN" altLang="en-US" sz="2200" dirty="0">
                <a:solidFill>
                  <a:schemeClr val="tx1"/>
                </a:solidFill>
                <a:latin typeface="Microsoft YaHei" charset="0"/>
                <a:ea typeface="Microsoft YaHei" charset="0"/>
                <a:cs typeface="Microsoft YaHei" charset="0"/>
              </a:rPr>
              <a:t>查重认定抄袭者，该实验整体不计分</a:t>
            </a:r>
            <a:endParaRPr lang="en-US" altLang="zh-CN" sz="2200" dirty="0">
              <a:solidFill>
                <a:schemeClr val="tx1"/>
              </a:solidFill>
              <a:latin typeface="Microsoft YaHei" charset="0"/>
              <a:ea typeface="Microsoft YaHei" charset="0"/>
              <a:cs typeface="Microsoft YaHei" charset="0"/>
            </a:endParaRPr>
          </a:p>
          <a:p>
            <a:pPr marL="342900" lvl="1" indent="-342900" defTabSz="914400">
              <a:buFont typeface="Wingdings" charset="2"/>
              <a:buChar char="l"/>
            </a:pPr>
            <a:r>
              <a:rPr lang="zh-CN" altLang="en-US" sz="2200" dirty="0">
                <a:solidFill>
                  <a:schemeClr val="tx1"/>
                </a:solidFill>
                <a:latin typeface="Microsoft YaHei" charset="0"/>
                <a:ea typeface="Microsoft YaHei" charset="0"/>
                <a:cs typeface="Microsoft YaHei" charset="0"/>
              </a:rPr>
              <a:t>每周照例，助教会抽取一个晚上作为答疑时间</a:t>
            </a:r>
            <a:endParaRPr lang="en-US" altLang="zh-CN" sz="2200" dirty="0">
              <a:solidFill>
                <a:schemeClr val="tx1"/>
              </a:solidFill>
              <a:latin typeface="Microsoft YaHei" charset="0"/>
              <a:ea typeface="Microsoft YaHei" charset="0"/>
              <a:cs typeface="Microsoft YaHei" charset="0"/>
            </a:endParaRPr>
          </a:p>
          <a:p>
            <a:pPr marL="857250" lvl="1" indent="-342900" defTabSz="914400">
              <a:lnSpc>
                <a:spcPct val="100000"/>
              </a:lnSpc>
              <a:spcBef>
                <a:spcPts val="0"/>
              </a:spcBef>
              <a:spcAft>
                <a:spcPts val="0"/>
              </a:spcAft>
            </a:pPr>
            <a:endParaRPr lang="en-US" altLang="zh-CN" sz="1800" dirty="0">
              <a:solidFill>
                <a:schemeClr val="tx1"/>
              </a:solidFill>
              <a:latin typeface="Microsoft YaHei" charset="0"/>
              <a:ea typeface="Microsoft YaHei" charset="0"/>
              <a:cs typeface="Microsoft YaHei"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latin typeface="Microsoft YaHei" charset="0"/>
                <a:ea typeface="Microsoft YaHei" charset="0"/>
                <a:cs typeface="Microsoft YaHei" charset="0"/>
              </a:rPr>
              <a:t>Thank you!</a:t>
            </a:r>
            <a:endParaRPr lang="zh-CN" altLang="en-US" dirty="0">
              <a:latin typeface="Microsoft YaHei" charset="0"/>
              <a:ea typeface="Microsoft YaHei" charset="0"/>
              <a:cs typeface="Microsoft YaHei" charset="0"/>
            </a:endParaRPr>
          </a:p>
        </p:txBody>
      </p:sp>
      <p:sp>
        <p:nvSpPr>
          <p:cNvPr id="5" name="文本占位符 4"/>
          <p:cNvSpPr>
            <a:spLocks noGrp="1"/>
          </p:cNvSpPr>
          <p:nvPr>
            <p:ph type="body" idx="1"/>
          </p:nvPr>
        </p:nvSpPr>
        <p:spPr/>
        <p:txBody>
          <a:bodyPr/>
          <a:lstStyle/>
          <a:p>
            <a:r>
              <a:rPr lang="en-US" altLang="zh-CN" sz="3600" b="1" dirty="0">
                <a:latin typeface="Microsoft YaHei" charset="0"/>
                <a:ea typeface="Microsoft YaHei" charset="0"/>
                <a:cs typeface="Microsoft YaHei" charset="0"/>
              </a:rPr>
              <a:t>Q&amp;A</a:t>
            </a:r>
            <a:endParaRPr lang="zh-CN" altLang="en-US" b="1" dirty="0">
              <a:latin typeface="Microsoft YaHei" charset="0"/>
              <a:ea typeface="Microsoft YaHei" charset="0"/>
              <a:cs typeface="Microsoft YaHei"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icrosoft YaHei" charset="0"/>
                <a:ea typeface="Microsoft YaHei" charset="0"/>
                <a:cs typeface="Microsoft YaHei" charset="0"/>
              </a:rPr>
              <a:t>Linux</a:t>
            </a:r>
            <a:r>
              <a:rPr lang="zh-CN" altLang="en-US" dirty="0">
                <a:latin typeface="Microsoft YaHei" charset="0"/>
                <a:ea typeface="Microsoft YaHei" charset="0"/>
                <a:cs typeface="Microsoft YaHei" charset="0"/>
              </a:rPr>
              <a:t>编程</a:t>
            </a:r>
          </a:p>
        </p:txBody>
      </p:sp>
      <p:sp>
        <p:nvSpPr>
          <p:cNvPr id="3" name="内容占位符 2"/>
          <p:cNvSpPr>
            <a:spLocks noGrp="1"/>
          </p:cNvSpPr>
          <p:nvPr>
            <p:ph idx="1"/>
          </p:nvPr>
        </p:nvSpPr>
        <p:spPr>
          <a:xfrm>
            <a:off x="628651" y="1554952"/>
            <a:ext cx="7783829" cy="4491382"/>
          </a:xfrm>
        </p:spPr>
        <p:txBody>
          <a:bodyPr>
            <a:normAutofit/>
          </a:bodyPr>
          <a:lstStyle/>
          <a:p>
            <a:pPr marL="342900" indent="-342900" defTabSz="914400">
              <a:lnSpc>
                <a:spcPct val="110000"/>
              </a:lnSpc>
              <a:buFont typeface="Wingdings" charset="2"/>
              <a:buChar char="l"/>
            </a:pPr>
            <a:r>
              <a:rPr lang="zh-CN" altLang="en-US" sz="2400" dirty="0">
                <a:solidFill>
                  <a:schemeClr val="tx1"/>
                </a:solidFill>
                <a:latin typeface="Microsoft YaHei" charset="0"/>
                <a:ea typeface="Microsoft YaHei" charset="0"/>
                <a:cs typeface="Microsoft YaHei" charset="0"/>
              </a:rPr>
              <a:t>开发流程</a:t>
            </a: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编码</a:t>
            </a:r>
            <a:r>
              <a:rPr lang="en-US" altLang="zh-CN" sz="2000" dirty="0">
                <a:solidFill>
                  <a:schemeClr val="tx1"/>
                </a:solidFill>
                <a:latin typeface="Microsoft YaHei" charset="0"/>
                <a:ea typeface="Microsoft YaHei" charset="0"/>
                <a:cs typeface="Microsoft YaHei" charset="0"/>
              </a:rPr>
              <a:t>—</a:t>
            </a:r>
            <a:r>
              <a:rPr lang="zh-CN" altLang="en-US" sz="2000" dirty="0">
                <a:solidFill>
                  <a:schemeClr val="tx1"/>
                </a:solidFill>
                <a:latin typeface="Microsoft YaHei" charset="0"/>
                <a:ea typeface="Microsoft YaHei" charset="0"/>
                <a:cs typeface="Microsoft YaHei" charset="0"/>
              </a:rPr>
              <a:t>编译</a:t>
            </a:r>
            <a:r>
              <a:rPr lang="en-US" altLang="zh-CN" sz="2000" dirty="0">
                <a:solidFill>
                  <a:schemeClr val="tx1"/>
                </a:solidFill>
                <a:latin typeface="Microsoft YaHei" charset="0"/>
                <a:ea typeface="Microsoft YaHei" charset="0"/>
                <a:cs typeface="Microsoft YaHei" charset="0"/>
              </a:rPr>
              <a:t>—</a:t>
            </a:r>
            <a:r>
              <a:rPr lang="zh-CN" altLang="en-US" sz="2000" dirty="0">
                <a:solidFill>
                  <a:schemeClr val="tx1"/>
                </a:solidFill>
                <a:latin typeface="Microsoft YaHei" charset="0"/>
                <a:ea typeface="Microsoft YaHei" charset="0"/>
                <a:cs typeface="Microsoft YaHei" charset="0"/>
              </a:rPr>
              <a:t>链接</a:t>
            </a:r>
          </a:p>
          <a:p>
            <a:pPr marL="342900" indent="-342900" defTabSz="914400">
              <a:lnSpc>
                <a:spcPct val="110000"/>
              </a:lnSpc>
              <a:buFont typeface="Wingdings" charset="2"/>
              <a:buChar char="l"/>
            </a:pPr>
            <a:r>
              <a:rPr lang="zh-CN" altLang="en-US" sz="2400" dirty="0">
                <a:solidFill>
                  <a:schemeClr val="tx1"/>
                </a:solidFill>
                <a:latin typeface="Microsoft YaHei" charset="0"/>
                <a:ea typeface="Microsoft YaHei" charset="0"/>
                <a:cs typeface="Microsoft YaHei" charset="0"/>
              </a:rPr>
              <a:t>不建议使用图形化的开发集成工具（如</a:t>
            </a:r>
            <a:r>
              <a:rPr lang="en-US" altLang="zh-CN" sz="2400" dirty="0">
                <a:solidFill>
                  <a:schemeClr val="tx1"/>
                </a:solidFill>
                <a:latin typeface="Microsoft YaHei" charset="0"/>
                <a:ea typeface="Microsoft YaHei" charset="0"/>
                <a:cs typeface="Microsoft YaHei" charset="0"/>
              </a:rPr>
              <a:t>Window</a:t>
            </a:r>
            <a:r>
              <a:rPr lang="zh-CN" altLang="en-US" sz="2400" dirty="0">
                <a:solidFill>
                  <a:schemeClr val="tx1"/>
                </a:solidFill>
                <a:latin typeface="Microsoft YaHei" charset="0"/>
                <a:ea typeface="Microsoft YaHei" charset="0"/>
                <a:cs typeface="Microsoft YaHei" charset="0"/>
              </a:rPr>
              <a:t>下的</a:t>
            </a:r>
            <a:r>
              <a:rPr lang="en-US" altLang="zh-CN" sz="2400" dirty="0">
                <a:solidFill>
                  <a:schemeClr val="tx1"/>
                </a:solidFill>
                <a:latin typeface="Microsoft YaHei" charset="0"/>
                <a:ea typeface="Microsoft YaHei" charset="0"/>
                <a:cs typeface="Microsoft YaHei" charset="0"/>
              </a:rPr>
              <a:t>VC 6.0, Visual C++</a:t>
            </a:r>
            <a:r>
              <a:rPr lang="zh-CN" altLang="en-US" sz="2400" dirty="0">
                <a:solidFill>
                  <a:schemeClr val="tx1"/>
                </a:solidFill>
                <a:latin typeface="Microsoft YaHei" charset="0"/>
                <a:ea typeface="Microsoft YaHei" charset="0"/>
                <a:cs typeface="Microsoft YaHei" charset="0"/>
              </a:rPr>
              <a:t>等）</a:t>
            </a: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更加熟悉</a:t>
            </a:r>
            <a:r>
              <a:rPr lang="en-US" altLang="zh-CN" sz="2000" dirty="0">
                <a:solidFill>
                  <a:schemeClr val="tx1"/>
                </a:solidFill>
                <a:latin typeface="Microsoft YaHei" charset="0"/>
                <a:ea typeface="Microsoft YaHei" charset="0"/>
                <a:cs typeface="Microsoft YaHei" charset="0"/>
              </a:rPr>
              <a:t>Linux</a:t>
            </a:r>
            <a:r>
              <a:rPr lang="zh-CN" altLang="en-US" sz="2000" dirty="0">
                <a:solidFill>
                  <a:schemeClr val="tx1"/>
                </a:solidFill>
                <a:latin typeface="Microsoft YaHei" charset="0"/>
                <a:ea typeface="Microsoft YaHei" charset="0"/>
                <a:cs typeface="Microsoft YaHei" charset="0"/>
              </a:rPr>
              <a:t>编程中各个环节（如源文件编译成目标文件、目标文件链接成可执行文件）</a:t>
            </a:r>
          </a:p>
          <a:p>
            <a:pPr marL="857250" lvl="1"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熟悉</a:t>
            </a:r>
            <a:r>
              <a:rPr lang="en-US" altLang="zh-CN" sz="2000" dirty="0" err="1">
                <a:solidFill>
                  <a:schemeClr val="tx1"/>
                </a:solidFill>
                <a:latin typeface="Microsoft YaHei" charset="0"/>
                <a:ea typeface="Microsoft YaHei" charset="0"/>
                <a:cs typeface="Microsoft YaHei" charset="0"/>
              </a:rPr>
              <a:t>gcc</a:t>
            </a:r>
            <a:r>
              <a:rPr lang="en-US" altLang="zh-CN" sz="2000" dirty="0">
                <a:solidFill>
                  <a:schemeClr val="tx1"/>
                </a:solidFill>
                <a:latin typeface="Microsoft YaHei" charset="0"/>
                <a:ea typeface="Microsoft YaHei" charset="0"/>
                <a:cs typeface="Microsoft YaHei" charset="0"/>
              </a:rPr>
              <a:t>/g++</a:t>
            </a:r>
            <a:r>
              <a:rPr lang="zh-CN" altLang="en-US" sz="2000" dirty="0">
                <a:solidFill>
                  <a:schemeClr val="tx1"/>
                </a:solidFill>
                <a:latin typeface="Microsoft YaHei" charset="0"/>
                <a:ea typeface="Microsoft YaHei" charset="0"/>
                <a:cs typeface="Microsoft YaHei" charset="0"/>
              </a:rPr>
              <a:t>编译和</a:t>
            </a:r>
            <a:r>
              <a:rPr lang="en-US" altLang="zh-CN" sz="2000" dirty="0" err="1">
                <a:solidFill>
                  <a:schemeClr val="tx1"/>
                </a:solidFill>
                <a:latin typeface="Microsoft YaHei" charset="0"/>
                <a:ea typeface="Microsoft YaHei" charset="0"/>
                <a:cs typeface="Microsoft YaHei" charset="0"/>
              </a:rPr>
              <a:t>Makefile</a:t>
            </a:r>
            <a:r>
              <a:rPr lang="zh-CN" altLang="en-US" sz="2000" dirty="0">
                <a:solidFill>
                  <a:schemeClr val="tx1"/>
                </a:solidFill>
                <a:latin typeface="Microsoft YaHei" charset="0"/>
                <a:ea typeface="Microsoft YaHei" charset="0"/>
                <a:cs typeface="Microsoft YaHei" charset="0"/>
              </a:rPr>
              <a:t>等概念</a:t>
            </a:r>
            <a:endParaRPr lang="en-US" altLang="zh-CN" sz="2000" dirty="0">
              <a:solidFill>
                <a:schemeClr val="tx1"/>
              </a:solidFill>
              <a:latin typeface="Microsoft YaHei" charset="0"/>
              <a:ea typeface="Microsoft YaHei" charset="0"/>
              <a:cs typeface="Microsoft YaHei" charset="0"/>
            </a:endParaRPr>
          </a:p>
          <a:p>
            <a:pPr marL="342900" indent="-342900" defTabSz="914400">
              <a:lnSpc>
                <a:spcPct val="110000"/>
              </a:lnSpc>
              <a:buFont typeface="Wingdings" charset="2"/>
              <a:buChar char="l"/>
            </a:pPr>
            <a:r>
              <a:rPr lang="zh-CN" altLang="en-US" sz="2400" dirty="0">
                <a:solidFill>
                  <a:schemeClr val="tx1"/>
                </a:solidFill>
                <a:latin typeface="Microsoft YaHei" charset="0"/>
                <a:ea typeface="Microsoft YaHei" charset="0"/>
                <a:cs typeface="Microsoft YaHei" charset="0"/>
              </a:rPr>
              <a:t>建议使用</a:t>
            </a:r>
            <a:r>
              <a:rPr lang="en-US" altLang="zh-CN" sz="2400" dirty="0">
                <a:solidFill>
                  <a:schemeClr val="tx1"/>
                </a:solidFill>
                <a:latin typeface="Microsoft YaHei" charset="0"/>
                <a:ea typeface="Microsoft YaHei" charset="0"/>
                <a:cs typeface="Microsoft YaHei" charset="0"/>
              </a:rPr>
              <a:t>Vim</a:t>
            </a:r>
            <a:r>
              <a:rPr lang="zh-CN" altLang="en-US" sz="2400" dirty="0">
                <a:solidFill>
                  <a:schemeClr val="tx1"/>
                </a:solidFill>
                <a:latin typeface="Microsoft YaHei" charset="0"/>
                <a:ea typeface="Microsoft YaHei" charset="0"/>
                <a:cs typeface="Microsoft YaHei" charset="0"/>
              </a:rPr>
              <a:t>编辑器</a:t>
            </a:r>
            <a:r>
              <a:rPr lang="en-US" altLang="zh-CN" sz="2400" dirty="0">
                <a:solidFill>
                  <a:schemeClr val="tx1"/>
                </a:solidFill>
                <a:latin typeface="Microsoft YaHei" charset="0"/>
                <a:ea typeface="Microsoft YaHei" charset="0"/>
                <a:cs typeface="Microsoft YaHei" charset="0"/>
              </a:rPr>
              <a:t>+</a:t>
            </a:r>
            <a:r>
              <a:rPr lang="en-US" altLang="zh-CN" sz="2400" dirty="0" err="1">
                <a:solidFill>
                  <a:schemeClr val="tx1"/>
                </a:solidFill>
                <a:latin typeface="Microsoft YaHei" charset="0"/>
                <a:ea typeface="Microsoft YaHei" charset="0"/>
                <a:cs typeface="Microsoft YaHei" charset="0"/>
              </a:rPr>
              <a:t>Gcc</a:t>
            </a:r>
            <a:r>
              <a:rPr lang="en-US" altLang="zh-CN" sz="2400" dirty="0">
                <a:solidFill>
                  <a:schemeClr val="tx1"/>
                </a:solidFill>
                <a:latin typeface="Microsoft YaHei" charset="0"/>
                <a:ea typeface="Microsoft YaHei" charset="0"/>
                <a:cs typeface="Microsoft YaHei" charset="0"/>
              </a:rPr>
              <a:t>/G++</a:t>
            </a:r>
            <a:r>
              <a:rPr lang="zh-CN" altLang="en-US" sz="2400" dirty="0">
                <a:solidFill>
                  <a:schemeClr val="tx1"/>
                </a:solidFill>
                <a:latin typeface="Microsoft YaHei" charset="0"/>
                <a:ea typeface="Microsoft YaHei" charset="0"/>
                <a:cs typeface="Microsoft YaHei" charset="0"/>
              </a:rPr>
              <a:t>编译器</a:t>
            </a:r>
            <a:endParaRPr lang="en-US" altLang="zh-CN" sz="2400" dirty="0">
              <a:solidFill>
                <a:schemeClr val="tx1"/>
              </a:solidFill>
              <a:latin typeface="Microsoft YaHei" charset="0"/>
              <a:ea typeface="Microsoft YaHei" charset="0"/>
              <a:cs typeface="Microsoft YaHei"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icrosoft YaHei" charset="0"/>
                <a:ea typeface="Microsoft YaHei" charset="0"/>
                <a:cs typeface="Microsoft YaHei" charset="0"/>
              </a:rPr>
              <a:t>Linux</a:t>
            </a:r>
            <a:r>
              <a:rPr lang="zh-CN" altLang="en-US" dirty="0">
                <a:latin typeface="Microsoft YaHei" charset="0"/>
                <a:ea typeface="Microsoft YaHei" charset="0"/>
                <a:cs typeface="Microsoft YaHei" charset="0"/>
              </a:rPr>
              <a:t>编程</a:t>
            </a:r>
            <a:r>
              <a:rPr lang="en-US" altLang="zh-CN" dirty="0">
                <a:latin typeface="Microsoft YaHei" charset="0"/>
                <a:ea typeface="Microsoft YaHei" charset="0"/>
                <a:cs typeface="Microsoft YaHei" charset="0"/>
              </a:rPr>
              <a:t>—vim</a:t>
            </a:r>
            <a:r>
              <a:rPr lang="zh-CN" altLang="en-US" dirty="0">
                <a:latin typeface="Microsoft YaHei" charset="0"/>
                <a:ea typeface="Microsoft YaHei" charset="0"/>
                <a:cs typeface="Microsoft YaHei" charset="0"/>
              </a:rPr>
              <a:t>编辑器</a:t>
            </a:r>
          </a:p>
        </p:txBody>
      </p:sp>
      <p:sp>
        <p:nvSpPr>
          <p:cNvPr id="3" name="内容占位符 2"/>
          <p:cNvSpPr>
            <a:spLocks noGrp="1"/>
          </p:cNvSpPr>
          <p:nvPr>
            <p:ph idx="1"/>
          </p:nvPr>
        </p:nvSpPr>
        <p:spPr>
          <a:xfrm>
            <a:off x="249509" y="1487648"/>
            <a:ext cx="7783829" cy="5330283"/>
          </a:xfrm>
        </p:spPr>
        <p:txBody>
          <a:bodyPr>
            <a:normAutofit fontScale="92500" lnSpcReduction="20000"/>
          </a:bodyPr>
          <a:lstStyle/>
          <a:p>
            <a:pPr marL="342900"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在终端输入命令 </a:t>
            </a:r>
          </a:p>
          <a:p>
            <a:pPr marL="857250" lvl="1" indent="-342900" defTabSz="914400">
              <a:lnSpc>
                <a:spcPct val="110000"/>
              </a:lnSpc>
              <a:buFont typeface="Wingdings" charset="2"/>
              <a:buChar char="l"/>
            </a:pPr>
            <a:r>
              <a:rPr lang="en-US" altLang="zh-CN" sz="1850" dirty="0">
                <a:solidFill>
                  <a:schemeClr val="tx1"/>
                </a:solidFill>
                <a:latin typeface="Microsoft YaHei" charset="0"/>
                <a:ea typeface="Microsoft YaHei" charset="0"/>
                <a:cs typeface="Microsoft YaHei" charset="0"/>
              </a:rPr>
              <a:t>vim </a:t>
            </a:r>
            <a:r>
              <a:rPr lang="en-US" altLang="zh-CN" sz="1850" dirty="0" err="1">
                <a:solidFill>
                  <a:schemeClr val="tx1"/>
                </a:solidFill>
                <a:latin typeface="Microsoft YaHei" charset="0"/>
                <a:ea typeface="Microsoft YaHei" charset="0"/>
                <a:cs typeface="Microsoft YaHei" charset="0"/>
              </a:rPr>
              <a:t>filename.c</a:t>
            </a:r>
            <a:r>
              <a:rPr lang="en-US" altLang="zh-CN" sz="1850" dirty="0">
                <a:solidFill>
                  <a:schemeClr val="tx1"/>
                </a:solidFill>
                <a:latin typeface="Microsoft YaHei" charset="0"/>
                <a:ea typeface="Microsoft YaHei" charset="0"/>
                <a:cs typeface="Microsoft YaHei" charset="0"/>
              </a:rPr>
              <a:t> </a:t>
            </a:r>
          </a:p>
          <a:p>
            <a:pPr marL="342900" indent="-342900" defTabSz="914400">
              <a:lnSpc>
                <a:spcPct val="110000"/>
              </a:lnSpc>
              <a:buFont typeface="Wingdings" charset="2"/>
              <a:buChar char="l"/>
            </a:pPr>
            <a:r>
              <a:rPr lang="zh-CN" altLang="en-US" sz="2000" dirty="0">
                <a:solidFill>
                  <a:schemeClr val="tx1"/>
                </a:solidFill>
                <a:latin typeface="Microsoft YaHei" charset="0"/>
                <a:ea typeface="Microsoft YaHei" charset="0"/>
                <a:cs typeface="Microsoft YaHei" charset="0"/>
              </a:rPr>
              <a:t>常用模式有命令模式和插入模式</a:t>
            </a:r>
          </a:p>
          <a:p>
            <a:pPr marL="857250" lvl="1" indent="-342900" defTabSz="914400">
              <a:lnSpc>
                <a:spcPct val="110000"/>
              </a:lnSpc>
              <a:buFont typeface="Wingdings" charset="2"/>
              <a:buChar char="l"/>
            </a:pPr>
            <a:r>
              <a:rPr lang="zh-CN" altLang="en-US" sz="1850" dirty="0">
                <a:solidFill>
                  <a:schemeClr val="tx1"/>
                </a:solidFill>
                <a:latin typeface="Microsoft YaHei" charset="0"/>
                <a:ea typeface="Microsoft YaHei" charset="0"/>
                <a:cs typeface="Microsoft YaHei" charset="0"/>
              </a:rPr>
              <a:t>命令模式（默认）</a:t>
            </a:r>
          </a:p>
          <a:p>
            <a:pPr marL="857250" lvl="1" indent="-342900" defTabSz="914400">
              <a:lnSpc>
                <a:spcPct val="110000"/>
              </a:lnSpc>
              <a:buFont typeface="Wingdings" charset="2"/>
              <a:buChar char="l"/>
            </a:pPr>
            <a:r>
              <a:rPr lang="zh-CN" altLang="en-US" sz="1850" dirty="0">
                <a:solidFill>
                  <a:schemeClr val="tx1"/>
                </a:solidFill>
                <a:latin typeface="Microsoft YaHei" charset="0"/>
                <a:ea typeface="Microsoft YaHei" charset="0"/>
                <a:cs typeface="Microsoft YaHei" charset="0"/>
              </a:rPr>
              <a:t>查找    </a:t>
            </a:r>
            <a:r>
              <a:rPr lang="en-US" altLang="zh-CN" sz="1850" dirty="0">
                <a:solidFill>
                  <a:schemeClr val="tx1"/>
                </a:solidFill>
                <a:latin typeface="Microsoft YaHei" charset="0"/>
                <a:ea typeface="Microsoft YaHei" charset="0"/>
                <a:cs typeface="Microsoft YaHei" charset="0"/>
              </a:rPr>
              <a:t>/</a:t>
            </a:r>
          </a:p>
          <a:p>
            <a:pPr marL="857250" lvl="1" indent="-342900" defTabSz="914400">
              <a:lnSpc>
                <a:spcPct val="110000"/>
              </a:lnSpc>
              <a:buFont typeface="Wingdings" charset="2"/>
              <a:buChar char="l"/>
            </a:pPr>
            <a:r>
              <a:rPr lang="zh-CN" altLang="en-US" sz="1850" dirty="0">
                <a:solidFill>
                  <a:schemeClr val="tx1"/>
                </a:solidFill>
                <a:latin typeface="Microsoft YaHei" charset="0"/>
                <a:ea typeface="Microsoft YaHei" charset="0"/>
                <a:cs typeface="Microsoft YaHei" charset="0"/>
              </a:rPr>
              <a:t>删除命令</a:t>
            </a:r>
            <a:r>
              <a:rPr lang="en-US" altLang="zh-CN" sz="1850" dirty="0">
                <a:solidFill>
                  <a:schemeClr val="tx1"/>
                </a:solidFill>
                <a:latin typeface="Microsoft YaHei" charset="0"/>
                <a:ea typeface="Microsoft YaHei" charset="0"/>
                <a:cs typeface="Microsoft YaHei" charset="0"/>
              </a:rPr>
              <a:t>d  </a:t>
            </a:r>
            <a:r>
              <a:rPr lang="zh-CN" altLang="en-US" sz="1850" dirty="0">
                <a:solidFill>
                  <a:schemeClr val="tx1"/>
                </a:solidFill>
                <a:latin typeface="Microsoft YaHei" charset="0"/>
                <a:ea typeface="Microsoft YaHei" charset="0"/>
                <a:cs typeface="Microsoft YaHei" charset="0"/>
              </a:rPr>
              <a:t>如</a:t>
            </a:r>
            <a:r>
              <a:rPr lang="en-US" altLang="zh-CN" sz="1850" dirty="0" err="1">
                <a:solidFill>
                  <a:schemeClr val="tx1"/>
                </a:solidFill>
                <a:latin typeface="Microsoft YaHei" charset="0"/>
                <a:ea typeface="Microsoft YaHei" charset="0"/>
                <a:cs typeface="Microsoft YaHei" charset="0"/>
              </a:rPr>
              <a:t>dd</a:t>
            </a:r>
            <a:r>
              <a:rPr lang="en-US" altLang="zh-CN" sz="1850" dirty="0">
                <a:solidFill>
                  <a:schemeClr val="tx1"/>
                </a:solidFill>
                <a:latin typeface="Microsoft YaHei" charset="0"/>
                <a:ea typeface="Microsoft YaHei" charset="0"/>
                <a:cs typeface="Microsoft YaHei" charset="0"/>
              </a:rPr>
              <a:t>(</a:t>
            </a:r>
            <a:r>
              <a:rPr lang="zh-CN" altLang="en-US" sz="1850" dirty="0">
                <a:solidFill>
                  <a:schemeClr val="tx1"/>
                </a:solidFill>
                <a:latin typeface="Microsoft YaHei" charset="0"/>
                <a:ea typeface="Microsoft YaHei" charset="0"/>
                <a:cs typeface="Microsoft YaHei" charset="0"/>
              </a:rPr>
              <a:t>删除整行</a:t>
            </a:r>
            <a:r>
              <a:rPr lang="en-US" altLang="zh-CN" sz="1850" dirty="0">
                <a:solidFill>
                  <a:schemeClr val="tx1"/>
                </a:solidFill>
                <a:latin typeface="Microsoft YaHei" charset="0"/>
                <a:ea typeface="Microsoft YaHei" charset="0"/>
                <a:cs typeface="Microsoft YaHei" charset="0"/>
              </a:rPr>
              <a:t>)</a:t>
            </a:r>
          </a:p>
          <a:p>
            <a:pPr marL="857250" lvl="1" indent="-342900" defTabSz="914400">
              <a:lnSpc>
                <a:spcPct val="110000"/>
              </a:lnSpc>
              <a:buFont typeface="Wingdings" charset="2"/>
              <a:buChar char="l"/>
            </a:pPr>
            <a:r>
              <a:rPr lang="zh-CN" altLang="en-US" sz="1850" dirty="0">
                <a:solidFill>
                  <a:schemeClr val="tx1"/>
                </a:solidFill>
                <a:latin typeface="Microsoft YaHei" charset="0"/>
                <a:ea typeface="Microsoft YaHei" charset="0"/>
                <a:cs typeface="Microsoft YaHei" charset="0"/>
              </a:rPr>
              <a:t>回退操作  </a:t>
            </a:r>
            <a:r>
              <a:rPr lang="en-US" altLang="zh-CN" sz="1850" dirty="0">
                <a:solidFill>
                  <a:schemeClr val="tx1"/>
                </a:solidFill>
                <a:latin typeface="Microsoft YaHei" charset="0"/>
                <a:ea typeface="Microsoft YaHei" charset="0"/>
                <a:cs typeface="Microsoft YaHei" charset="0"/>
              </a:rPr>
              <a:t>u</a:t>
            </a:r>
          </a:p>
          <a:p>
            <a:pPr marL="857250" lvl="1" indent="-342900" defTabSz="914400">
              <a:lnSpc>
                <a:spcPct val="110000"/>
              </a:lnSpc>
              <a:buFont typeface="Wingdings" charset="2"/>
              <a:buChar char="l"/>
            </a:pPr>
            <a:r>
              <a:rPr lang="zh-CN" altLang="en-US" sz="1850" dirty="0">
                <a:solidFill>
                  <a:schemeClr val="tx1"/>
                </a:solidFill>
                <a:latin typeface="Microsoft YaHei" charset="0"/>
                <a:ea typeface="Microsoft YaHei" charset="0"/>
                <a:cs typeface="Microsoft YaHei" charset="0"/>
              </a:rPr>
              <a:t>复制命令</a:t>
            </a:r>
            <a:r>
              <a:rPr lang="en-US" altLang="zh-CN" sz="1850" dirty="0">
                <a:solidFill>
                  <a:schemeClr val="tx1"/>
                </a:solidFill>
                <a:latin typeface="Microsoft YaHei" charset="0"/>
                <a:ea typeface="Microsoft YaHei" charset="0"/>
                <a:cs typeface="Microsoft YaHei" charset="0"/>
              </a:rPr>
              <a:t>y  </a:t>
            </a:r>
            <a:r>
              <a:rPr lang="zh-CN" altLang="en-US" sz="1850" dirty="0">
                <a:solidFill>
                  <a:schemeClr val="tx1"/>
                </a:solidFill>
                <a:latin typeface="Microsoft YaHei" charset="0"/>
                <a:ea typeface="Microsoft YaHei" charset="0"/>
                <a:cs typeface="Microsoft YaHei" charset="0"/>
              </a:rPr>
              <a:t>如</a:t>
            </a:r>
            <a:r>
              <a:rPr lang="en-US" altLang="zh-CN" sz="1850" dirty="0" err="1">
                <a:solidFill>
                  <a:schemeClr val="tx1"/>
                </a:solidFill>
                <a:latin typeface="Microsoft YaHei" charset="0"/>
                <a:ea typeface="Microsoft YaHei" charset="0"/>
                <a:cs typeface="Microsoft YaHei" charset="0"/>
              </a:rPr>
              <a:t>yy</a:t>
            </a:r>
            <a:r>
              <a:rPr lang="en-US" altLang="zh-CN" sz="1850" dirty="0">
                <a:solidFill>
                  <a:schemeClr val="tx1"/>
                </a:solidFill>
                <a:latin typeface="Microsoft YaHei" charset="0"/>
                <a:ea typeface="Microsoft YaHei" charset="0"/>
                <a:cs typeface="Microsoft YaHei" charset="0"/>
              </a:rPr>
              <a:t>(</a:t>
            </a:r>
            <a:r>
              <a:rPr lang="zh-CN" altLang="en-US" sz="1850" dirty="0">
                <a:solidFill>
                  <a:schemeClr val="tx1"/>
                </a:solidFill>
                <a:latin typeface="Microsoft YaHei" charset="0"/>
                <a:ea typeface="Microsoft YaHei" charset="0"/>
                <a:cs typeface="Microsoft YaHei" charset="0"/>
              </a:rPr>
              <a:t>复制整行</a:t>
            </a:r>
            <a:r>
              <a:rPr lang="en-US" altLang="zh-CN" sz="1850" dirty="0">
                <a:solidFill>
                  <a:schemeClr val="tx1"/>
                </a:solidFill>
                <a:latin typeface="Microsoft YaHei" charset="0"/>
                <a:ea typeface="Microsoft YaHei" charset="0"/>
                <a:cs typeface="Microsoft YaHei" charset="0"/>
              </a:rPr>
              <a:t>)</a:t>
            </a:r>
          </a:p>
          <a:p>
            <a:pPr marL="857250" lvl="1" indent="-342900" defTabSz="914400">
              <a:lnSpc>
                <a:spcPct val="110000"/>
              </a:lnSpc>
              <a:buFont typeface="Wingdings" charset="2"/>
              <a:buChar char="l"/>
            </a:pPr>
            <a:r>
              <a:rPr lang="zh-CN" altLang="en-US" sz="1850" dirty="0">
                <a:solidFill>
                  <a:schemeClr val="tx1"/>
                </a:solidFill>
                <a:latin typeface="Microsoft YaHei" charset="0"/>
                <a:ea typeface="Microsoft YaHei" charset="0"/>
                <a:cs typeface="Microsoft YaHei" charset="0"/>
              </a:rPr>
              <a:t>粘贴命令</a:t>
            </a:r>
            <a:r>
              <a:rPr lang="en-US" altLang="zh-CN" sz="1850" dirty="0">
                <a:solidFill>
                  <a:schemeClr val="tx1"/>
                </a:solidFill>
                <a:latin typeface="Microsoft YaHei" charset="0"/>
                <a:ea typeface="Microsoft YaHei" charset="0"/>
                <a:cs typeface="Microsoft YaHei" charset="0"/>
              </a:rPr>
              <a:t>p</a:t>
            </a:r>
          </a:p>
          <a:p>
            <a:pPr marL="857250" lvl="1" indent="-342900" defTabSz="914400">
              <a:lnSpc>
                <a:spcPct val="110000"/>
              </a:lnSpc>
              <a:buFont typeface="Wingdings" charset="2"/>
              <a:buChar char="l"/>
            </a:pPr>
            <a:r>
              <a:rPr lang="zh-CN" altLang="en-US" sz="1850" dirty="0">
                <a:solidFill>
                  <a:schemeClr val="tx1"/>
                </a:solidFill>
                <a:latin typeface="Microsoft YaHei" charset="0"/>
                <a:ea typeface="Microsoft YaHei" charset="0"/>
                <a:cs typeface="Microsoft YaHei" charset="0"/>
              </a:rPr>
              <a:t>退出命令</a:t>
            </a:r>
            <a:r>
              <a:rPr lang="en-US" altLang="zh-CN" sz="1850" dirty="0">
                <a:solidFill>
                  <a:schemeClr val="tx1"/>
                </a:solidFill>
                <a:latin typeface="Microsoft YaHei" charset="0"/>
                <a:ea typeface="Microsoft YaHei" charset="0"/>
                <a:cs typeface="Microsoft YaHei" charset="0"/>
              </a:rPr>
              <a:t>q   </a:t>
            </a:r>
            <a:r>
              <a:rPr lang="zh-CN" altLang="en-US" sz="1850" dirty="0">
                <a:solidFill>
                  <a:schemeClr val="tx1"/>
                </a:solidFill>
                <a:latin typeface="Microsoft YaHei" charset="0"/>
                <a:ea typeface="Microsoft YaHei" charset="0"/>
                <a:cs typeface="Microsoft YaHei" charset="0"/>
              </a:rPr>
              <a:t>如</a:t>
            </a:r>
            <a:r>
              <a:rPr lang="en-US" altLang="zh-CN" sz="1850" dirty="0" err="1">
                <a:solidFill>
                  <a:schemeClr val="tx1"/>
                </a:solidFill>
                <a:latin typeface="Microsoft YaHei" charset="0"/>
                <a:ea typeface="Microsoft YaHei" charset="0"/>
                <a:cs typeface="Microsoft YaHei" charset="0"/>
              </a:rPr>
              <a:t>wq</a:t>
            </a:r>
            <a:r>
              <a:rPr lang="en-US" altLang="zh-CN" sz="1850" dirty="0">
                <a:solidFill>
                  <a:schemeClr val="tx1"/>
                </a:solidFill>
                <a:latin typeface="Microsoft YaHei" charset="0"/>
                <a:ea typeface="Microsoft YaHei" charset="0"/>
                <a:cs typeface="Microsoft YaHei" charset="0"/>
              </a:rPr>
              <a:t>(</a:t>
            </a:r>
            <a:r>
              <a:rPr lang="zh-CN" altLang="en-US" sz="1850" dirty="0">
                <a:solidFill>
                  <a:schemeClr val="tx1"/>
                </a:solidFill>
                <a:latin typeface="Microsoft YaHei" charset="0"/>
                <a:ea typeface="Microsoft YaHei" charset="0"/>
                <a:cs typeface="Microsoft YaHei" charset="0"/>
              </a:rPr>
              <a:t>保存退出</a:t>
            </a:r>
            <a:r>
              <a:rPr lang="en-US" altLang="zh-CN" sz="1850" dirty="0">
                <a:solidFill>
                  <a:schemeClr val="tx1"/>
                </a:solidFill>
                <a:latin typeface="Microsoft YaHei" charset="0"/>
                <a:ea typeface="Microsoft YaHei" charset="0"/>
                <a:cs typeface="Microsoft YaHei" charset="0"/>
              </a:rPr>
              <a:t>)</a:t>
            </a:r>
            <a:r>
              <a:rPr lang="zh-CN" altLang="en-US" sz="1850" dirty="0">
                <a:solidFill>
                  <a:schemeClr val="tx1"/>
                </a:solidFill>
                <a:latin typeface="Microsoft YaHei" charset="0"/>
                <a:ea typeface="Microsoft YaHei" charset="0"/>
                <a:cs typeface="Microsoft YaHei" charset="0"/>
              </a:rPr>
              <a:t>，</a:t>
            </a:r>
            <a:r>
              <a:rPr lang="en-US" altLang="zh-CN" sz="1850" dirty="0">
                <a:solidFill>
                  <a:schemeClr val="tx1"/>
                </a:solidFill>
                <a:latin typeface="Microsoft YaHei" charset="0"/>
                <a:ea typeface="Microsoft YaHei" charset="0"/>
                <a:cs typeface="Microsoft YaHei" charset="0"/>
              </a:rPr>
              <a:t>q! (</a:t>
            </a:r>
            <a:r>
              <a:rPr lang="zh-CN" altLang="en-US" sz="1850" dirty="0">
                <a:solidFill>
                  <a:schemeClr val="tx1"/>
                </a:solidFill>
                <a:latin typeface="Microsoft YaHei" charset="0"/>
                <a:ea typeface="Microsoft YaHei" charset="0"/>
                <a:cs typeface="Microsoft YaHei" charset="0"/>
              </a:rPr>
              <a:t>强制退出</a:t>
            </a:r>
            <a:r>
              <a:rPr lang="en-US" altLang="zh-CN" sz="1850" dirty="0">
                <a:solidFill>
                  <a:schemeClr val="tx1"/>
                </a:solidFill>
                <a:latin typeface="Microsoft YaHei" charset="0"/>
                <a:ea typeface="Microsoft YaHei" charset="0"/>
                <a:cs typeface="Microsoft YaHei" charset="0"/>
              </a:rPr>
              <a:t>)</a:t>
            </a:r>
          </a:p>
          <a:p>
            <a:pPr marL="857250" lvl="1" indent="-342900" defTabSz="914400">
              <a:lnSpc>
                <a:spcPct val="110000"/>
              </a:lnSpc>
              <a:buFont typeface="Wingdings" charset="2"/>
              <a:buChar char="l"/>
            </a:pPr>
            <a:r>
              <a:rPr lang="zh-CN" altLang="en-US" sz="1850" dirty="0">
                <a:solidFill>
                  <a:schemeClr val="tx1"/>
                </a:solidFill>
                <a:latin typeface="Microsoft YaHei" charset="0"/>
                <a:ea typeface="Microsoft YaHei" charset="0"/>
                <a:cs typeface="Microsoft YaHei" charset="0"/>
              </a:rPr>
              <a:t>编辑模式 </a:t>
            </a:r>
            <a:r>
              <a:rPr lang="en-US" altLang="zh-CN" sz="1850" dirty="0">
                <a:solidFill>
                  <a:schemeClr val="tx1"/>
                </a:solidFill>
                <a:latin typeface="Microsoft YaHei" charset="0"/>
                <a:ea typeface="Microsoft YaHei" charset="0"/>
                <a:cs typeface="Microsoft YaHei" charset="0"/>
              </a:rPr>
              <a:t>(</a:t>
            </a:r>
            <a:r>
              <a:rPr lang="zh-CN" altLang="en-US" sz="1850" dirty="0">
                <a:solidFill>
                  <a:schemeClr val="tx1"/>
                </a:solidFill>
                <a:latin typeface="Microsoft YaHei" charset="0"/>
                <a:ea typeface="Microsoft YaHei" charset="0"/>
                <a:cs typeface="Microsoft YaHei" charset="0"/>
              </a:rPr>
              <a:t>按</a:t>
            </a:r>
            <a:r>
              <a:rPr lang="en-US" altLang="zh-CN" sz="1850" dirty="0" err="1">
                <a:solidFill>
                  <a:schemeClr val="tx1"/>
                </a:solidFill>
                <a:latin typeface="Microsoft YaHei" charset="0"/>
                <a:ea typeface="Microsoft YaHei" charset="0"/>
                <a:cs typeface="Microsoft YaHei" charset="0"/>
              </a:rPr>
              <a:t>i</a:t>
            </a:r>
            <a:r>
              <a:rPr lang="zh-CN" altLang="en-US" sz="1850" dirty="0">
                <a:solidFill>
                  <a:schemeClr val="tx1"/>
                </a:solidFill>
                <a:latin typeface="Microsoft YaHei" charset="0"/>
                <a:ea typeface="Microsoft YaHei" charset="0"/>
                <a:cs typeface="Microsoft YaHei" charset="0"/>
              </a:rPr>
              <a:t>进入</a:t>
            </a:r>
            <a:r>
              <a:rPr lang="en-US" altLang="zh-CN" sz="1850" dirty="0">
                <a:solidFill>
                  <a:schemeClr val="tx1"/>
                </a:solidFill>
                <a:latin typeface="Microsoft YaHei" charset="0"/>
                <a:ea typeface="Microsoft YaHei" charset="0"/>
                <a:cs typeface="Microsoft YaHei" charset="0"/>
              </a:rPr>
              <a:t>)</a:t>
            </a:r>
          </a:p>
          <a:p>
            <a:pPr marL="857250" lvl="1" indent="-342900" defTabSz="914400">
              <a:lnSpc>
                <a:spcPct val="110000"/>
              </a:lnSpc>
              <a:buFont typeface="Wingdings" charset="2"/>
              <a:buChar char="l"/>
            </a:pPr>
            <a:r>
              <a:rPr lang="zh-CN" altLang="en-US" sz="1850" dirty="0">
                <a:solidFill>
                  <a:schemeClr val="tx1"/>
                </a:solidFill>
                <a:latin typeface="Microsoft YaHei" charset="0"/>
                <a:ea typeface="Microsoft YaHei" charset="0"/>
                <a:cs typeface="Microsoft YaHei" charset="0"/>
              </a:rPr>
              <a:t>输入内容</a:t>
            </a:r>
          </a:p>
          <a:p>
            <a:pPr marL="342900" indent="-342900" defTabSz="914400">
              <a:buFont typeface="Wingdings" charset="2"/>
              <a:buChar char="l"/>
            </a:pPr>
            <a:endParaRPr lang="en-US" altLang="zh-CN" sz="2000" dirty="0">
              <a:solidFill>
                <a:schemeClr val="tx1"/>
              </a:solidFill>
              <a:latin typeface="Microsoft YaHei" charset="0"/>
              <a:ea typeface="Microsoft YaHei" charset="0"/>
              <a:cs typeface="Microsoft YaHei" charset="0"/>
            </a:endParaRPr>
          </a:p>
        </p:txBody>
      </p:sp>
      <p:pic>
        <p:nvPicPr>
          <p:cNvPr id="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02898" y="1487648"/>
            <a:ext cx="4310063" cy="254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4196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icrosoft YaHei" charset="0"/>
                <a:ea typeface="Microsoft YaHei" charset="0"/>
                <a:cs typeface="Microsoft YaHei" charset="0"/>
              </a:rPr>
              <a:t>Linux</a:t>
            </a:r>
            <a:r>
              <a:rPr lang="zh-CN" altLang="en-US" dirty="0">
                <a:latin typeface="Microsoft YaHei" charset="0"/>
                <a:ea typeface="Microsoft YaHei" charset="0"/>
                <a:cs typeface="Microsoft YaHei" charset="0"/>
              </a:rPr>
              <a:t>编程</a:t>
            </a:r>
            <a:r>
              <a:rPr lang="en-US" altLang="zh-CN" dirty="0">
                <a:latin typeface="Microsoft YaHei" charset="0"/>
                <a:ea typeface="Microsoft YaHei" charset="0"/>
                <a:cs typeface="Microsoft YaHei" charset="0"/>
              </a:rPr>
              <a:t>—vim</a:t>
            </a:r>
            <a:r>
              <a:rPr lang="zh-CN" altLang="en-US" dirty="0">
                <a:latin typeface="Microsoft YaHei" charset="0"/>
                <a:ea typeface="Microsoft YaHei" charset="0"/>
                <a:cs typeface="Microsoft YaHei" charset="0"/>
              </a:rPr>
              <a:t>编辑器</a:t>
            </a:r>
          </a:p>
        </p:txBody>
      </p:sp>
      <p:sp>
        <p:nvSpPr>
          <p:cNvPr id="3" name="内容占位符 2"/>
          <p:cNvSpPr>
            <a:spLocks noGrp="1"/>
          </p:cNvSpPr>
          <p:nvPr>
            <p:ph idx="1"/>
          </p:nvPr>
        </p:nvSpPr>
        <p:spPr>
          <a:xfrm>
            <a:off x="249509" y="1487648"/>
            <a:ext cx="7783829" cy="5330283"/>
          </a:xfrm>
        </p:spPr>
        <p:txBody>
          <a:bodyPr>
            <a:normAutofit/>
          </a:bodyPr>
          <a:lstStyle/>
          <a:p>
            <a:pPr marL="342900" indent="-342900" defTabSz="914400">
              <a:buFont typeface="Wingdings" charset="2"/>
              <a:buChar char="l"/>
            </a:pPr>
            <a:r>
              <a:rPr lang="zh-CN" altLang="en-US" sz="2000" dirty="0">
                <a:solidFill>
                  <a:schemeClr val="tx1"/>
                </a:solidFill>
                <a:latin typeface="Microsoft YaHei" charset="0"/>
                <a:ea typeface="Microsoft YaHei" charset="0"/>
                <a:cs typeface="Microsoft YaHei" charset="0"/>
              </a:rPr>
              <a:t>现场实验</a:t>
            </a:r>
            <a:endParaRPr lang="en-US" altLang="zh-CN" sz="2000" dirty="0">
              <a:solidFill>
                <a:schemeClr val="tx1"/>
              </a:solidFill>
              <a:latin typeface="Microsoft YaHei" charset="0"/>
              <a:ea typeface="Microsoft YaHei" charset="0"/>
              <a:cs typeface="Microsoft YaHei" charset="0"/>
            </a:endParaRPr>
          </a:p>
          <a:p>
            <a:pPr marL="857250" lvl="1" indent="-342900" defTabSz="914400">
              <a:buFont typeface="Wingdings" charset="2"/>
              <a:buChar char="l"/>
            </a:pPr>
            <a:r>
              <a:rPr lang="zh-CN" altLang="en-US" sz="1850" dirty="0">
                <a:solidFill>
                  <a:schemeClr val="tx1"/>
                </a:solidFill>
                <a:latin typeface="Microsoft YaHei" charset="0"/>
                <a:ea typeface="Microsoft YaHei" charset="0"/>
                <a:cs typeface="Microsoft YaHei" charset="0"/>
              </a:rPr>
              <a:t>现场写一个</a:t>
            </a:r>
            <a:r>
              <a:rPr lang="en-US" altLang="zh-CN" sz="1850" dirty="0">
                <a:solidFill>
                  <a:schemeClr val="tx1"/>
                </a:solidFill>
                <a:latin typeface="Microsoft YaHei" charset="0"/>
                <a:ea typeface="Microsoft YaHei" charset="0"/>
                <a:cs typeface="Microsoft YaHei" charset="0"/>
              </a:rPr>
              <a:t>HelloWorld</a:t>
            </a:r>
          </a:p>
          <a:p>
            <a:pPr marL="1200150" lvl="2" indent="-342900" defTabSz="914400">
              <a:buFont typeface="Wingdings" charset="2"/>
              <a:buChar char="l"/>
            </a:pPr>
            <a:r>
              <a:rPr lang="en-US" altLang="zh-CN" sz="1700" dirty="0">
                <a:solidFill>
                  <a:schemeClr val="tx1"/>
                </a:solidFill>
                <a:latin typeface="Microsoft YaHei" charset="0"/>
                <a:ea typeface="Microsoft YaHei" charset="0"/>
                <a:cs typeface="Microsoft YaHei" charset="0"/>
              </a:rPr>
              <a:t>1</a:t>
            </a:r>
            <a:r>
              <a:rPr lang="zh-CN" altLang="en-US" sz="1700" dirty="0">
                <a:solidFill>
                  <a:schemeClr val="tx1"/>
                </a:solidFill>
                <a:latin typeface="Microsoft YaHei" charset="0"/>
                <a:ea typeface="Microsoft YaHei" charset="0"/>
                <a:cs typeface="Microsoft YaHei" charset="0"/>
              </a:rPr>
              <a:t>、</a:t>
            </a:r>
            <a:r>
              <a:rPr lang="en-US" altLang="zh-CN" sz="1700" dirty="0">
                <a:solidFill>
                  <a:schemeClr val="tx1"/>
                </a:solidFill>
                <a:latin typeface="Microsoft YaHei" charset="0"/>
                <a:ea typeface="Microsoft YaHei" charset="0"/>
                <a:cs typeface="Microsoft YaHei" charset="0"/>
              </a:rPr>
              <a:t>touch  </a:t>
            </a:r>
            <a:r>
              <a:rPr lang="en-US" altLang="zh-CN" sz="1700" dirty="0" err="1">
                <a:solidFill>
                  <a:schemeClr val="tx1"/>
                </a:solidFill>
                <a:latin typeface="Microsoft YaHei" charset="0"/>
                <a:ea typeface="Microsoft YaHei" charset="0"/>
                <a:cs typeface="Microsoft YaHei" charset="0"/>
              </a:rPr>
              <a:t>helloworld.cpp</a:t>
            </a:r>
            <a:r>
              <a:rPr lang="en-US" altLang="zh-CN" sz="1700" dirty="0">
                <a:solidFill>
                  <a:schemeClr val="tx1"/>
                </a:solidFill>
                <a:latin typeface="Microsoft YaHei" charset="0"/>
                <a:ea typeface="Microsoft YaHei" charset="0"/>
                <a:cs typeface="Microsoft YaHei" charset="0"/>
              </a:rPr>
              <a:t> </a:t>
            </a:r>
            <a:r>
              <a:rPr lang="zh-CN" altLang="en-US" sz="1700" dirty="0">
                <a:solidFill>
                  <a:schemeClr val="tx1"/>
                </a:solidFill>
                <a:latin typeface="Microsoft YaHei" charset="0"/>
                <a:ea typeface="Microsoft YaHei" charset="0"/>
                <a:cs typeface="Microsoft YaHei" charset="0"/>
              </a:rPr>
              <a:t>创建文件</a:t>
            </a:r>
            <a:endParaRPr lang="en-US" altLang="zh-CN" sz="1700" dirty="0">
              <a:solidFill>
                <a:schemeClr val="tx1"/>
              </a:solidFill>
              <a:latin typeface="Microsoft YaHei" charset="0"/>
              <a:ea typeface="Microsoft YaHei" charset="0"/>
              <a:cs typeface="Microsoft YaHei" charset="0"/>
            </a:endParaRPr>
          </a:p>
          <a:p>
            <a:pPr marL="1200150" lvl="2" indent="-342900" defTabSz="914400">
              <a:buFont typeface="Wingdings" charset="2"/>
              <a:buChar char="l"/>
            </a:pPr>
            <a:r>
              <a:rPr lang="en-US" altLang="zh-CN" sz="1700" dirty="0">
                <a:solidFill>
                  <a:schemeClr val="tx1"/>
                </a:solidFill>
                <a:latin typeface="Microsoft YaHei" charset="0"/>
                <a:ea typeface="Microsoft YaHei" charset="0"/>
                <a:cs typeface="Microsoft YaHei" charset="0"/>
              </a:rPr>
              <a:t>2</a:t>
            </a:r>
            <a:r>
              <a:rPr lang="zh-CN" altLang="en-US" sz="1700" dirty="0">
                <a:solidFill>
                  <a:schemeClr val="tx1"/>
                </a:solidFill>
                <a:latin typeface="Microsoft YaHei" charset="0"/>
                <a:ea typeface="Microsoft YaHei" charset="0"/>
                <a:cs typeface="Microsoft YaHei" charset="0"/>
              </a:rPr>
              <a:t>、</a:t>
            </a:r>
            <a:r>
              <a:rPr lang="en-US" altLang="zh-CN" sz="1700" dirty="0">
                <a:solidFill>
                  <a:schemeClr val="tx1"/>
                </a:solidFill>
                <a:latin typeface="Microsoft YaHei" charset="0"/>
                <a:ea typeface="Microsoft YaHei" charset="0"/>
                <a:cs typeface="Microsoft YaHei" charset="0"/>
              </a:rPr>
              <a:t>vim </a:t>
            </a:r>
            <a:r>
              <a:rPr lang="en-US" altLang="zh-CN" sz="1700" dirty="0" err="1">
                <a:solidFill>
                  <a:schemeClr val="tx1"/>
                </a:solidFill>
                <a:latin typeface="Microsoft YaHei" charset="0"/>
                <a:ea typeface="Microsoft YaHei" charset="0"/>
                <a:cs typeface="Microsoft YaHei" charset="0"/>
              </a:rPr>
              <a:t>helloworld.cpp</a:t>
            </a:r>
            <a:r>
              <a:rPr lang="en-US" altLang="zh-CN" sz="1700" dirty="0">
                <a:solidFill>
                  <a:schemeClr val="tx1"/>
                </a:solidFill>
                <a:latin typeface="Microsoft YaHei" charset="0"/>
                <a:ea typeface="Microsoft YaHei" charset="0"/>
                <a:cs typeface="Microsoft YaHei" charset="0"/>
              </a:rPr>
              <a:t>  </a:t>
            </a:r>
            <a:r>
              <a:rPr lang="zh-CN" altLang="en-US" sz="1700" dirty="0">
                <a:solidFill>
                  <a:schemeClr val="tx1"/>
                </a:solidFill>
                <a:latin typeface="Microsoft YaHei" charset="0"/>
                <a:ea typeface="Microsoft YaHei" charset="0"/>
                <a:cs typeface="Microsoft YaHei" charset="0"/>
              </a:rPr>
              <a:t>使用</a:t>
            </a:r>
            <a:r>
              <a:rPr lang="en-US" altLang="zh-CN" sz="1700" dirty="0">
                <a:solidFill>
                  <a:schemeClr val="tx1"/>
                </a:solidFill>
                <a:latin typeface="Microsoft YaHei" charset="0"/>
                <a:ea typeface="Microsoft YaHei" charset="0"/>
                <a:cs typeface="Microsoft YaHei" charset="0"/>
              </a:rPr>
              <a:t>vim</a:t>
            </a:r>
            <a:r>
              <a:rPr lang="zh-CN" altLang="en-US" sz="1700" dirty="0">
                <a:solidFill>
                  <a:schemeClr val="tx1"/>
                </a:solidFill>
                <a:latin typeface="Microsoft YaHei" charset="0"/>
                <a:ea typeface="Microsoft YaHei" charset="0"/>
                <a:cs typeface="Microsoft YaHei" charset="0"/>
              </a:rPr>
              <a:t>打开</a:t>
            </a:r>
            <a:endParaRPr lang="en-US" altLang="zh-CN" sz="1700" dirty="0">
              <a:solidFill>
                <a:schemeClr val="tx1"/>
              </a:solidFill>
              <a:latin typeface="Microsoft YaHei" charset="0"/>
              <a:ea typeface="Microsoft YaHei" charset="0"/>
              <a:cs typeface="Microsoft YaHei" charset="0"/>
            </a:endParaRPr>
          </a:p>
          <a:p>
            <a:pPr marL="1200150" lvl="2" indent="-342900" defTabSz="914400">
              <a:buFont typeface="Wingdings" charset="2"/>
              <a:buChar char="l"/>
            </a:pPr>
            <a:r>
              <a:rPr lang="en-US" altLang="zh-CN" sz="1700" dirty="0">
                <a:solidFill>
                  <a:schemeClr val="tx1"/>
                </a:solidFill>
                <a:latin typeface="Microsoft YaHei" charset="0"/>
                <a:ea typeface="Microsoft YaHei" charset="0"/>
                <a:cs typeface="Microsoft YaHei" charset="0"/>
              </a:rPr>
              <a:t>3</a:t>
            </a:r>
            <a:r>
              <a:rPr lang="zh-CN" altLang="en-US" sz="1700" dirty="0">
                <a:solidFill>
                  <a:schemeClr val="tx1"/>
                </a:solidFill>
                <a:latin typeface="Microsoft YaHei" charset="0"/>
                <a:ea typeface="Microsoft YaHei" charset="0"/>
                <a:cs typeface="Microsoft YaHei" charset="0"/>
              </a:rPr>
              <a:t>、按</a:t>
            </a:r>
            <a:r>
              <a:rPr lang="en-US" altLang="zh-CN" sz="1700" dirty="0" err="1">
                <a:solidFill>
                  <a:schemeClr val="tx1"/>
                </a:solidFill>
                <a:latin typeface="Microsoft YaHei" charset="0"/>
                <a:ea typeface="Microsoft YaHei" charset="0"/>
                <a:cs typeface="Microsoft YaHei" charset="0"/>
              </a:rPr>
              <a:t>i</a:t>
            </a:r>
            <a:r>
              <a:rPr lang="zh-CN" altLang="en-US" sz="1700" dirty="0">
                <a:solidFill>
                  <a:schemeClr val="tx1"/>
                </a:solidFill>
                <a:latin typeface="Microsoft YaHei" charset="0"/>
                <a:ea typeface="Microsoft YaHei" charset="0"/>
                <a:cs typeface="Microsoft YaHei" charset="0"/>
              </a:rPr>
              <a:t>进入编辑模式</a:t>
            </a:r>
            <a:endParaRPr lang="en-US" altLang="zh-CN" sz="1700" dirty="0">
              <a:solidFill>
                <a:schemeClr val="tx1"/>
              </a:solidFill>
              <a:latin typeface="Microsoft YaHei" charset="0"/>
              <a:ea typeface="Microsoft YaHei" charset="0"/>
              <a:cs typeface="Microsoft YaHei" charset="0"/>
            </a:endParaRPr>
          </a:p>
          <a:p>
            <a:pPr marL="1200150" lvl="2" indent="-342900" defTabSz="914400">
              <a:buFont typeface="Wingdings" charset="2"/>
              <a:buChar char="l"/>
            </a:pPr>
            <a:r>
              <a:rPr lang="en-US" altLang="zh-CN" sz="1700" dirty="0">
                <a:solidFill>
                  <a:schemeClr val="tx1"/>
                </a:solidFill>
                <a:latin typeface="Microsoft YaHei" charset="0"/>
                <a:ea typeface="Microsoft YaHei" charset="0"/>
                <a:cs typeface="Microsoft YaHei" charset="0"/>
              </a:rPr>
              <a:t>4</a:t>
            </a:r>
            <a:r>
              <a:rPr lang="zh-CN" altLang="en-US" sz="1700" dirty="0">
                <a:solidFill>
                  <a:schemeClr val="tx1"/>
                </a:solidFill>
                <a:latin typeface="Microsoft YaHei" charset="0"/>
                <a:ea typeface="Microsoft YaHei" charset="0"/>
                <a:cs typeface="Microsoft YaHei" charset="0"/>
              </a:rPr>
              <a:t>、完成代码编辑</a:t>
            </a:r>
            <a:endParaRPr lang="en-US" altLang="zh-CN" sz="1700" dirty="0">
              <a:solidFill>
                <a:schemeClr val="tx1"/>
              </a:solidFill>
              <a:latin typeface="Microsoft YaHei" charset="0"/>
              <a:ea typeface="Microsoft YaHei" charset="0"/>
              <a:cs typeface="Microsoft YaHei" charset="0"/>
            </a:endParaRPr>
          </a:p>
          <a:p>
            <a:pPr marL="1200150" lvl="2" indent="-342900" defTabSz="914400">
              <a:buFont typeface="Wingdings" charset="2"/>
              <a:buChar char="l"/>
            </a:pPr>
            <a:r>
              <a:rPr lang="en-US" altLang="zh-CN" sz="1700" dirty="0">
                <a:solidFill>
                  <a:schemeClr val="tx1"/>
                </a:solidFill>
                <a:latin typeface="Microsoft YaHei" charset="0"/>
                <a:ea typeface="Microsoft YaHei" charset="0"/>
                <a:cs typeface="Microsoft YaHei" charset="0"/>
              </a:rPr>
              <a:t>5</a:t>
            </a:r>
            <a:r>
              <a:rPr lang="zh-CN" altLang="en-US" sz="1700" dirty="0">
                <a:solidFill>
                  <a:schemeClr val="tx1"/>
                </a:solidFill>
                <a:latin typeface="Microsoft YaHei" charset="0"/>
                <a:ea typeface="Microsoft YaHei" charset="0"/>
                <a:cs typeface="Microsoft YaHei" charset="0"/>
              </a:rPr>
              <a:t>、按</a:t>
            </a:r>
            <a:r>
              <a:rPr lang="en-US" altLang="zh-CN" sz="1700" dirty="0">
                <a:solidFill>
                  <a:schemeClr val="tx1"/>
                </a:solidFill>
                <a:latin typeface="Microsoft YaHei" charset="0"/>
                <a:ea typeface="Microsoft YaHei" charset="0"/>
                <a:cs typeface="Microsoft YaHei" charset="0"/>
              </a:rPr>
              <a:t>Esc</a:t>
            </a:r>
            <a:r>
              <a:rPr lang="zh-CN" altLang="en-US" sz="1700" dirty="0">
                <a:solidFill>
                  <a:schemeClr val="tx1"/>
                </a:solidFill>
                <a:latin typeface="Microsoft YaHei" charset="0"/>
                <a:ea typeface="Microsoft YaHei" charset="0"/>
                <a:cs typeface="Microsoft YaHei" charset="0"/>
              </a:rPr>
              <a:t>退出编辑模式</a:t>
            </a:r>
            <a:endParaRPr lang="en-US" altLang="zh-CN" sz="1700" dirty="0">
              <a:solidFill>
                <a:schemeClr val="tx1"/>
              </a:solidFill>
              <a:latin typeface="Microsoft YaHei" charset="0"/>
              <a:ea typeface="Microsoft YaHei" charset="0"/>
              <a:cs typeface="Microsoft YaHei" charset="0"/>
            </a:endParaRPr>
          </a:p>
          <a:p>
            <a:pPr marL="1200150" lvl="2" indent="-342900" defTabSz="914400">
              <a:buFont typeface="Wingdings" charset="2"/>
              <a:buChar char="l"/>
            </a:pPr>
            <a:r>
              <a:rPr lang="en-US" altLang="zh-CN" sz="1700" dirty="0">
                <a:solidFill>
                  <a:schemeClr val="tx1"/>
                </a:solidFill>
                <a:latin typeface="Microsoft YaHei" charset="0"/>
                <a:ea typeface="Microsoft YaHei" charset="0"/>
                <a:cs typeface="Microsoft YaHei" charset="0"/>
              </a:rPr>
              <a:t>6</a:t>
            </a:r>
            <a:r>
              <a:rPr lang="zh-CN" altLang="en-US" sz="1700" dirty="0">
                <a:solidFill>
                  <a:schemeClr val="tx1"/>
                </a:solidFill>
                <a:latin typeface="Microsoft YaHei" charset="0"/>
                <a:ea typeface="Microsoft YaHei" charset="0"/>
                <a:cs typeface="Microsoft YaHei" charset="0"/>
              </a:rPr>
              <a:t>、</a:t>
            </a:r>
            <a:r>
              <a:rPr lang="en-US" altLang="zh-CN" sz="1700" dirty="0">
                <a:solidFill>
                  <a:schemeClr val="tx1"/>
                </a:solidFill>
                <a:latin typeface="Microsoft YaHei" charset="0"/>
                <a:ea typeface="Microsoft YaHei" charset="0"/>
                <a:cs typeface="Microsoft YaHei" charset="0"/>
              </a:rPr>
              <a:t>shift+</a:t>
            </a:r>
            <a:r>
              <a:rPr lang="zh-CN" altLang="en-US" sz="1700" dirty="0">
                <a:solidFill>
                  <a:schemeClr val="tx1"/>
                </a:solidFill>
                <a:latin typeface="Microsoft YaHei" charset="0"/>
                <a:ea typeface="Microsoft YaHei" charset="0"/>
                <a:cs typeface="Microsoft YaHei" charset="0"/>
              </a:rPr>
              <a:t>： 并输入</a:t>
            </a:r>
            <a:r>
              <a:rPr lang="en-US" altLang="zh-CN" sz="1700" dirty="0" err="1">
                <a:solidFill>
                  <a:schemeClr val="tx1"/>
                </a:solidFill>
                <a:latin typeface="Microsoft YaHei" charset="0"/>
                <a:ea typeface="Microsoft YaHei" charset="0"/>
                <a:cs typeface="Microsoft YaHei" charset="0"/>
              </a:rPr>
              <a:t>wq</a:t>
            </a:r>
            <a:r>
              <a:rPr lang="en-US" altLang="zh-CN" sz="1700" dirty="0">
                <a:solidFill>
                  <a:schemeClr val="tx1"/>
                </a:solidFill>
                <a:latin typeface="Microsoft YaHei" charset="0"/>
                <a:ea typeface="Microsoft YaHei" charset="0"/>
                <a:cs typeface="Microsoft YaHei" charset="0"/>
              </a:rPr>
              <a:t> </a:t>
            </a:r>
            <a:r>
              <a:rPr lang="zh-CN" altLang="en-US" sz="1700" dirty="0">
                <a:solidFill>
                  <a:schemeClr val="tx1"/>
                </a:solidFill>
                <a:latin typeface="Microsoft YaHei" charset="0"/>
                <a:ea typeface="Microsoft YaHei" charset="0"/>
                <a:cs typeface="Microsoft YaHei" charset="0"/>
              </a:rPr>
              <a:t>保存并退出</a:t>
            </a:r>
            <a:endParaRPr lang="en-US" altLang="zh-CN" sz="1700" dirty="0">
              <a:solidFill>
                <a:schemeClr val="tx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3571794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8E5A48-BCB8-784C-98BC-8D022DA21B87}"/>
              </a:ext>
            </a:extLst>
          </p:cNvPr>
          <p:cNvSpPr>
            <a:spLocks noGrp="1"/>
          </p:cNvSpPr>
          <p:nvPr>
            <p:ph type="title"/>
          </p:nvPr>
        </p:nvSpPr>
        <p:spPr/>
        <p:txBody>
          <a:bodyPr/>
          <a:lstStyle/>
          <a:p>
            <a:endParaRPr kumimoji="1" lang="zh-CN" altLang="en-US" dirty="0"/>
          </a:p>
        </p:txBody>
      </p:sp>
      <p:sp>
        <p:nvSpPr>
          <p:cNvPr id="3" name="内容占位符 2">
            <a:extLst>
              <a:ext uri="{FF2B5EF4-FFF2-40B4-BE49-F238E27FC236}">
                <a16:creationId xmlns:a16="http://schemas.microsoft.com/office/drawing/2014/main" id="{5F28B334-7627-D944-AA12-DF3D8A76123D}"/>
              </a:ext>
            </a:extLst>
          </p:cNvPr>
          <p:cNvSpPr>
            <a:spLocks noGrp="1"/>
          </p:cNvSpPr>
          <p:nvPr>
            <p:ph idx="1"/>
          </p:nvPr>
        </p:nvSpPr>
        <p:spPr/>
        <p:txBody>
          <a:bodyPr/>
          <a:lstStyle/>
          <a:p>
            <a:endParaRPr kumimoji="1" lang="zh-CN" altLang="en-US"/>
          </a:p>
        </p:txBody>
      </p:sp>
      <p:pic>
        <p:nvPicPr>
          <p:cNvPr id="4" name="图片 2">
            <a:extLst>
              <a:ext uri="{FF2B5EF4-FFF2-40B4-BE49-F238E27FC236}">
                <a16:creationId xmlns:a16="http://schemas.microsoft.com/office/drawing/2014/main" id="{E5EEFD01-96A5-5E4F-AD26-E73A9C6CB924}"/>
              </a:ext>
            </a:extLst>
          </p:cNvPr>
          <p:cNvPicPr/>
          <p:nvPr/>
        </p:nvPicPr>
        <p:blipFill>
          <a:blip r:embed="rId2"/>
          <a:srcRect b="25103"/>
          <a:stretch/>
        </p:blipFill>
        <p:spPr>
          <a:xfrm>
            <a:off x="3012120" y="3063060"/>
            <a:ext cx="5217480" cy="2057040"/>
          </a:xfrm>
          <a:prstGeom prst="rect">
            <a:avLst/>
          </a:prstGeom>
          <a:ln>
            <a:noFill/>
          </a:ln>
        </p:spPr>
      </p:pic>
      <p:pic>
        <p:nvPicPr>
          <p:cNvPr id="5" name="图片 8">
            <a:extLst>
              <a:ext uri="{FF2B5EF4-FFF2-40B4-BE49-F238E27FC236}">
                <a16:creationId xmlns:a16="http://schemas.microsoft.com/office/drawing/2014/main" id="{E001451C-C743-FA43-8BC7-F72D31C2DAB4}"/>
              </a:ext>
            </a:extLst>
          </p:cNvPr>
          <p:cNvPicPr/>
          <p:nvPr/>
        </p:nvPicPr>
        <p:blipFill>
          <a:blip r:embed="rId3"/>
          <a:stretch/>
        </p:blipFill>
        <p:spPr>
          <a:xfrm>
            <a:off x="3012120" y="2621700"/>
            <a:ext cx="5500800" cy="2939760"/>
          </a:xfrm>
          <a:prstGeom prst="rect">
            <a:avLst/>
          </a:prstGeom>
          <a:ln>
            <a:noFill/>
          </a:ln>
        </p:spPr>
      </p:pic>
      <p:sp>
        <p:nvSpPr>
          <p:cNvPr id="6" name="CustomShape 2">
            <a:extLst>
              <a:ext uri="{FF2B5EF4-FFF2-40B4-BE49-F238E27FC236}">
                <a16:creationId xmlns:a16="http://schemas.microsoft.com/office/drawing/2014/main" id="{275F53CC-4EF2-D142-82F9-3AEBDF6C93AA}"/>
              </a:ext>
            </a:extLst>
          </p:cNvPr>
          <p:cNvSpPr/>
          <p:nvPr/>
        </p:nvSpPr>
        <p:spPr>
          <a:xfrm>
            <a:off x="203040" y="2063160"/>
            <a:ext cx="2018520" cy="685080"/>
          </a:xfrm>
          <a:prstGeom prst="rect">
            <a:avLst/>
          </a:prstGeom>
          <a:ln>
            <a:round/>
          </a:ln>
        </p:spPr>
        <p:style>
          <a:lnRef idx="2">
            <a:schemeClr val="accent6">
              <a:shade val="50000"/>
            </a:schemeClr>
          </a:lnRef>
          <a:fillRef idx="1">
            <a:schemeClr val="accent6"/>
          </a:fillRef>
          <a:effectRef idx="0">
            <a:schemeClr val="accent6"/>
          </a:effectRef>
          <a:fontRef idx="minor"/>
        </p:style>
        <p:txBody>
          <a:bodyPr lIns="90000" tIns="45000" rIns="90000" bIns="45000" anchor="ctr"/>
          <a:lstStyle/>
          <a:p>
            <a:pPr algn="ctr">
              <a:lnSpc>
                <a:spcPct val="100000"/>
              </a:lnSpc>
            </a:pPr>
            <a:r>
              <a:rPr lang="en-US" sz="4400" b="1" strike="noStrike" baseline="12000">
                <a:solidFill>
                  <a:srgbClr val="000000"/>
                </a:solidFill>
                <a:latin typeface="Arial"/>
                <a:ea typeface="DejaVu Sans"/>
              </a:rPr>
              <a:t>编辑代码</a:t>
            </a:r>
            <a:endParaRPr/>
          </a:p>
        </p:txBody>
      </p:sp>
      <p:sp>
        <p:nvSpPr>
          <p:cNvPr id="7" name="CustomShape 3">
            <a:extLst>
              <a:ext uri="{FF2B5EF4-FFF2-40B4-BE49-F238E27FC236}">
                <a16:creationId xmlns:a16="http://schemas.microsoft.com/office/drawing/2014/main" id="{594DE0B3-DDA2-FD47-A290-3D9FE88897F4}"/>
              </a:ext>
            </a:extLst>
          </p:cNvPr>
          <p:cNvSpPr/>
          <p:nvPr/>
        </p:nvSpPr>
        <p:spPr>
          <a:xfrm>
            <a:off x="203040" y="3148920"/>
            <a:ext cx="2018520" cy="685080"/>
          </a:xfrm>
          <a:prstGeom prst="rect">
            <a:avLst/>
          </a:prstGeom>
          <a:ln>
            <a:round/>
          </a:ln>
        </p:spPr>
        <p:style>
          <a:lnRef idx="2">
            <a:schemeClr val="accent6">
              <a:shade val="50000"/>
            </a:schemeClr>
          </a:lnRef>
          <a:fillRef idx="1">
            <a:schemeClr val="accent6"/>
          </a:fillRef>
          <a:effectRef idx="0">
            <a:schemeClr val="accent6"/>
          </a:effectRef>
          <a:fontRef idx="minor"/>
        </p:style>
        <p:txBody>
          <a:bodyPr lIns="90000" tIns="45000" rIns="90000" bIns="45000" anchor="ctr"/>
          <a:lstStyle/>
          <a:p>
            <a:pPr algn="ctr">
              <a:lnSpc>
                <a:spcPct val="100000"/>
              </a:lnSpc>
            </a:pPr>
            <a:r>
              <a:rPr lang="en-US" sz="4400" b="1" strike="noStrike" baseline="12000">
                <a:solidFill>
                  <a:srgbClr val="000000"/>
                </a:solidFill>
                <a:latin typeface="Arial"/>
                <a:ea typeface="DejaVu Sans"/>
              </a:rPr>
              <a:t>编译</a:t>
            </a:r>
            <a:endParaRPr/>
          </a:p>
        </p:txBody>
      </p:sp>
      <p:sp>
        <p:nvSpPr>
          <p:cNvPr id="8" name="CustomShape 4">
            <a:extLst>
              <a:ext uri="{FF2B5EF4-FFF2-40B4-BE49-F238E27FC236}">
                <a16:creationId xmlns:a16="http://schemas.microsoft.com/office/drawing/2014/main" id="{ED119956-0C18-6441-9E55-A9D2417AB264}"/>
              </a:ext>
            </a:extLst>
          </p:cNvPr>
          <p:cNvSpPr/>
          <p:nvPr/>
        </p:nvSpPr>
        <p:spPr>
          <a:xfrm>
            <a:off x="203040" y="4234680"/>
            <a:ext cx="2018520" cy="685080"/>
          </a:xfrm>
          <a:prstGeom prst="rect">
            <a:avLst/>
          </a:prstGeom>
          <a:ln>
            <a:round/>
          </a:ln>
        </p:spPr>
        <p:style>
          <a:lnRef idx="2">
            <a:schemeClr val="accent6">
              <a:shade val="50000"/>
            </a:schemeClr>
          </a:lnRef>
          <a:fillRef idx="1">
            <a:schemeClr val="accent6"/>
          </a:fillRef>
          <a:effectRef idx="0">
            <a:schemeClr val="accent6"/>
          </a:effectRef>
          <a:fontRef idx="minor"/>
        </p:style>
        <p:txBody>
          <a:bodyPr lIns="90000" tIns="45000" rIns="90000" bIns="45000" anchor="ctr"/>
          <a:lstStyle/>
          <a:p>
            <a:pPr algn="ctr">
              <a:lnSpc>
                <a:spcPct val="100000"/>
              </a:lnSpc>
            </a:pPr>
            <a:r>
              <a:rPr lang="en-US" sz="4400" b="1" strike="noStrike" baseline="12000">
                <a:solidFill>
                  <a:srgbClr val="000000"/>
                </a:solidFill>
                <a:latin typeface="Arial"/>
                <a:ea typeface="DejaVu Sans"/>
              </a:rPr>
              <a:t>连接</a:t>
            </a:r>
            <a:endParaRPr/>
          </a:p>
        </p:txBody>
      </p:sp>
      <p:sp>
        <p:nvSpPr>
          <p:cNvPr id="9" name="CustomShape 5">
            <a:extLst>
              <a:ext uri="{FF2B5EF4-FFF2-40B4-BE49-F238E27FC236}">
                <a16:creationId xmlns:a16="http://schemas.microsoft.com/office/drawing/2014/main" id="{49880554-AF3C-7A4D-9F26-77E8FCE82259}"/>
              </a:ext>
            </a:extLst>
          </p:cNvPr>
          <p:cNvSpPr/>
          <p:nvPr/>
        </p:nvSpPr>
        <p:spPr>
          <a:xfrm>
            <a:off x="203040" y="5320440"/>
            <a:ext cx="2018520" cy="685080"/>
          </a:xfrm>
          <a:prstGeom prst="rect">
            <a:avLst/>
          </a:prstGeom>
          <a:ln>
            <a:round/>
          </a:ln>
        </p:spPr>
        <p:style>
          <a:lnRef idx="2">
            <a:schemeClr val="accent6">
              <a:shade val="50000"/>
            </a:schemeClr>
          </a:lnRef>
          <a:fillRef idx="1">
            <a:schemeClr val="accent6"/>
          </a:fillRef>
          <a:effectRef idx="0">
            <a:schemeClr val="accent6"/>
          </a:effectRef>
          <a:fontRef idx="minor"/>
        </p:style>
        <p:txBody>
          <a:bodyPr lIns="90000" tIns="45000" rIns="90000" bIns="45000" anchor="ctr"/>
          <a:lstStyle/>
          <a:p>
            <a:pPr algn="ctr">
              <a:lnSpc>
                <a:spcPct val="100000"/>
              </a:lnSpc>
            </a:pPr>
            <a:r>
              <a:rPr lang="en-US" sz="4400" b="1" strike="noStrike" baseline="12000">
                <a:solidFill>
                  <a:srgbClr val="000000"/>
                </a:solidFill>
                <a:latin typeface="Arial"/>
                <a:ea typeface="DejaVu Sans"/>
              </a:rPr>
              <a:t>运行</a:t>
            </a:r>
            <a:endParaRPr/>
          </a:p>
        </p:txBody>
      </p:sp>
      <p:sp>
        <p:nvSpPr>
          <p:cNvPr id="10" name="CustomShape 6">
            <a:extLst>
              <a:ext uri="{FF2B5EF4-FFF2-40B4-BE49-F238E27FC236}">
                <a16:creationId xmlns:a16="http://schemas.microsoft.com/office/drawing/2014/main" id="{3FBB76E3-75FA-DB49-A17A-6E480D31E501}"/>
              </a:ext>
            </a:extLst>
          </p:cNvPr>
          <p:cNvSpPr/>
          <p:nvPr/>
        </p:nvSpPr>
        <p:spPr>
          <a:xfrm>
            <a:off x="914400" y="2748960"/>
            <a:ext cx="596160" cy="399240"/>
          </a:xfrm>
          <a:prstGeom prst="downArrow">
            <a:avLst>
              <a:gd name="adj1" fmla="val 50000"/>
              <a:gd name="adj2"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11" name="CustomShape 7">
            <a:extLst>
              <a:ext uri="{FF2B5EF4-FFF2-40B4-BE49-F238E27FC236}">
                <a16:creationId xmlns:a16="http://schemas.microsoft.com/office/drawing/2014/main" id="{975B340B-4466-8447-A5A7-CD7BDFBA1480}"/>
              </a:ext>
            </a:extLst>
          </p:cNvPr>
          <p:cNvSpPr/>
          <p:nvPr/>
        </p:nvSpPr>
        <p:spPr>
          <a:xfrm>
            <a:off x="914400" y="3834720"/>
            <a:ext cx="596160" cy="399240"/>
          </a:xfrm>
          <a:prstGeom prst="downArrow">
            <a:avLst>
              <a:gd name="adj1" fmla="val 50000"/>
              <a:gd name="adj2"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12" name="CustomShape 8">
            <a:extLst>
              <a:ext uri="{FF2B5EF4-FFF2-40B4-BE49-F238E27FC236}">
                <a16:creationId xmlns:a16="http://schemas.microsoft.com/office/drawing/2014/main" id="{4DF84BCD-8C47-5742-B1A9-93127A825081}"/>
              </a:ext>
            </a:extLst>
          </p:cNvPr>
          <p:cNvSpPr/>
          <p:nvPr/>
        </p:nvSpPr>
        <p:spPr>
          <a:xfrm>
            <a:off x="914400" y="4920480"/>
            <a:ext cx="596160" cy="399240"/>
          </a:xfrm>
          <a:prstGeom prst="downArrow">
            <a:avLst>
              <a:gd name="adj1" fmla="val 50000"/>
              <a:gd name="adj2"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Tree>
    <p:extLst>
      <p:ext uri="{BB962C8B-B14F-4D97-AF65-F5344CB8AC3E}">
        <p14:creationId xmlns:p14="http://schemas.microsoft.com/office/powerpoint/2010/main" val="134365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additive="repl">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5"/>
                                        </p:tgtEl>
                                        <p:attrNameLst>
                                          <p:attrName>style.visibility</p:attrName>
                                        </p:attrNameLst>
                                      </p:cBhvr>
                                      <p:to>
                                        <p:strVal val="hidden"/>
                                      </p:to>
                                    </p:set>
                                  </p:childTnLst>
                                </p:cTn>
                              </p:par>
                            </p:childTnLst>
                          </p:cTn>
                        </p:par>
                        <p:par>
                          <p:cTn id="12" fill="hold">
                            <p:stCondLst>
                              <p:cond delay="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additive="repl">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8E5A48-BCB8-784C-98BC-8D022DA21B87}"/>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5F28B334-7627-D944-AA12-DF3D8A76123D}"/>
              </a:ext>
            </a:extLst>
          </p:cNvPr>
          <p:cNvSpPr>
            <a:spLocks noGrp="1"/>
          </p:cNvSpPr>
          <p:nvPr>
            <p:ph idx="1"/>
          </p:nvPr>
        </p:nvSpPr>
        <p:spPr/>
        <p:txBody>
          <a:bodyPr/>
          <a:lstStyle/>
          <a:p>
            <a:endParaRPr kumimoji="1" lang="zh-CN" altLang="en-US"/>
          </a:p>
        </p:txBody>
      </p:sp>
      <p:sp>
        <p:nvSpPr>
          <p:cNvPr id="13" name="CustomShape 2">
            <a:extLst>
              <a:ext uri="{FF2B5EF4-FFF2-40B4-BE49-F238E27FC236}">
                <a16:creationId xmlns:a16="http://schemas.microsoft.com/office/drawing/2014/main" id="{F4E322DB-74C6-0140-9EA7-D2863E5F6582}"/>
              </a:ext>
            </a:extLst>
          </p:cNvPr>
          <p:cNvSpPr/>
          <p:nvPr/>
        </p:nvSpPr>
        <p:spPr>
          <a:xfrm>
            <a:off x="279242" y="2063160"/>
            <a:ext cx="2018520" cy="685080"/>
          </a:xfrm>
          <a:prstGeom prst="rect">
            <a:avLst/>
          </a:prstGeom>
          <a:ln>
            <a:round/>
          </a:ln>
        </p:spPr>
        <p:style>
          <a:lnRef idx="2">
            <a:schemeClr val="accent6">
              <a:shade val="50000"/>
            </a:schemeClr>
          </a:lnRef>
          <a:fillRef idx="1">
            <a:schemeClr val="accent6"/>
          </a:fillRef>
          <a:effectRef idx="0">
            <a:schemeClr val="accent6"/>
          </a:effectRef>
          <a:fontRef idx="minor"/>
        </p:style>
        <p:txBody>
          <a:bodyPr lIns="90000" tIns="45000" rIns="90000" bIns="45000" anchor="ctr"/>
          <a:lstStyle/>
          <a:p>
            <a:pPr algn="ctr">
              <a:lnSpc>
                <a:spcPct val="100000"/>
              </a:lnSpc>
            </a:pPr>
            <a:r>
              <a:rPr lang="en-US" sz="4400" b="1" strike="noStrike" baseline="12000">
                <a:solidFill>
                  <a:srgbClr val="000000"/>
                </a:solidFill>
                <a:latin typeface="Arial"/>
                <a:ea typeface="DejaVu Sans"/>
              </a:rPr>
              <a:t>编辑代码</a:t>
            </a:r>
            <a:endParaRPr/>
          </a:p>
        </p:txBody>
      </p:sp>
      <p:sp>
        <p:nvSpPr>
          <p:cNvPr id="14" name="CustomShape 3">
            <a:extLst>
              <a:ext uri="{FF2B5EF4-FFF2-40B4-BE49-F238E27FC236}">
                <a16:creationId xmlns:a16="http://schemas.microsoft.com/office/drawing/2014/main" id="{3DA23DFA-41CE-A64F-A8E2-0DBD95C26690}"/>
              </a:ext>
            </a:extLst>
          </p:cNvPr>
          <p:cNvSpPr/>
          <p:nvPr/>
        </p:nvSpPr>
        <p:spPr>
          <a:xfrm>
            <a:off x="279242" y="3148920"/>
            <a:ext cx="2018520" cy="685080"/>
          </a:xfrm>
          <a:prstGeom prst="rect">
            <a:avLst/>
          </a:prstGeom>
          <a:ln>
            <a:round/>
          </a:ln>
        </p:spPr>
        <p:style>
          <a:lnRef idx="2">
            <a:schemeClr val="accent6">
              <a:shade val="50000"/>
            </a:schemeClr>
          </a:lnRef>
          <a:fillRef idx="1">
            <a:schemeClr val="accent6"/>
          </a:fillRef>
          <a:effectRef idx="0">
            <a:schemeClr val="accent6"/>
          </a:effectRef>
          <a:fontRef idx="minor"/>
        </p:style>
        <p:txBody>
          <a:bodyPr lIns="90000" tIns="45000" rIns="90000" bIns="45000" anchor="ctr"/>
          <a:lstStyle/>
          <a:p>
            <a:pPr algn="ctr">
              <a:lnSpc>
                <a:spcPct val="100000"/>
              </a:lnSpc>
            </a:pPr>
            <a:r>
              <a:rPr lang="en-US" sz="4400" b="1" strike="noStrike" baseline="12000">
                <a:solidFill>
                  <a:srgbClr val="000000"/>
                </a:solidFill>
                <a:latin typeface="Arial"/>
                <a:ea typeface="DejaVu Sans"/>
              </a:rPr>
              <a:t>编译</a:t>
            </a:r>
            <a:endParaRPr/>
          </a:p>
        </p:txBody>
      </p:sp>
      <p:sp>
        <p:nvSpPr>
          <p:cNvPr id="15" name="CustomShape 4">
            <a:extLst>
              <a:ext uri="{FF2B5EF4-FFF2-40B4-BE49-F238E27FC236}">
                <a16:creationId xmlns:a16="http://schemas.microsoft.com/office/drawing/2014/main" id="{2DF96ADD-C196-1846-AEE2-A6A64CAB3563}"/>
              </a:ext>
            </a:extLst>
          </p:cNvPr>
          <p:cNvSpPr/>
          <p:nvPr/>
        </p:nvSpPr>
        <p:spPr>
          <a:xfrm>
            <a:off x="279242" y="4234680"/>
            <a:ext cx="2018520" cy="685080"/>
          </a:xfrm>
          <a:prstGeom prst="rect">
            <a:avLst/>
          </a:prstGeom>
          <a:ln>
            <a:round/>
          </a:ln>
        </p:spPr>
        <p:style>
          <a:lnRef idx="2">
            <a:schemeClr val="accent6">
              <a:shade val="50000"/>
            </a:schemeClr>
          </a:lnRef>
          <a:fillRef idx="1">
            <a:schemeClr val="accent6"/>
          </a:fillRef>
          <a:effectRef idx="0">
            <a:schemeClr val="accent6"/>
          </a:effectRef>
          <a:fontRef idx="minor"/>
        </p:style>
        <p:txBody>
          <a:bodyPr lIns="90000" tIns="45000" rIns="90000" bIns="45000" anchor="ctr"/>
          <a:lstStyle/>
          <a:p>
            <a:pPr algn="ctr">
              <a:lnSpc>
                <a:spcPct val="100000"/>
              </a:lnSpc>
            </a:pPr>
            <a:r>
              <a:rPr lang="en-US" sz="4400" b="1" strike="noStrike" baseline="12000">
                <a:solidFill>
                  <a:srgbClr val="000000"/>
                </a:solidFill>
                <a:latin typeface="Arial"/>
                <a:ea typeface="DejaVu Sans"/>
              </a:rPr>
              <a:t>连接</a:t>
            </a:r>
            <a:endParaRPr/>
          </a:p>
        </p:txBody>
      </p:sp>
      <p:sp>
        <p:nvSpPr>
          <p:cNvPr id="16" name="CustomShape 5">
            <a:extLst>
              <a:ext uri="{FF2B5EF4-FFF2-40B4-BE49-F238E27FC236}">
                <a16:creationId xmlns:a16="http://schemas.microsoft.com/office/drawing/2014/main" id="{DEBE4249-790A-8843-8CFE-545E5D51D45B}"/>
              </a:ext>
            </a:extLst>
          </p:cNvPr>
          <p:cNvSpPr/>
          <p:nvPr/>
        </p:nvSpPr>
        <p:spPr>
          <a:xfrm>
            <a:off x="279242" y="5320440"/>
            <a:ext cx="2018520" cy="685080"/>
          </a:xfrm>
          <a:prstGeom prst="rect">
            <a:avLst/>
          </a:prstGeom>
          <a:ln>
            <a:round/>
          </a:ln>
        </p:spPr>
        <p:style>
          <a:lnRef idx="2">
            <a:schemeClr val="accent6">
              <a:shade val="50000"/>
            </a:schemeClr>
          </a:lnRef>
          <a:fillRef idx="1">
            <a:schemeClr val="accent6"/>
          </a:fillRef>
          <a:effectRef idx="0">
            <a:schemeClr val="accent6"/>
          </a:effectRef>
          <a:fontRef idx="minor"/>
        </p:style>
        <p:txBody>
          <a:bodyPr lIns="90000" tIns="45000" rIns="90000" bIns="45000" anchor="ctr"/>
          <a:lstStyle/>
          <a:p>
            <a:pPr algn="ctr">
              <a:lnSpc>
                <a:spcPct val="100000"/>
              </a:lnSpc>
            </a:pPr>
            <a:r>
              <a:rPr lang="en-US" sz="4400" b="1" strike="noStrike" baseline="12000">
                <a:solidFill>
                  <a:srgbClr val="000000"/>
                </a:solidFill>
                <a:latin typeface="Arial"/>
                <a:ea typeface="DejaVu Sans"/>
              </a:rPr>
              <a:t>运行</a:t>
            </a:r>
            <a:endParaRPr/>
          </a:p>
        </p:txBody>
      </p:sp>
      <p:sp>
        <p:nvSpPr>
          <p:cNvPr id="17" name="CustomShape 6">
            <a:extLst>
              <a:ext uri="{FF2B5EF4-FFF2-40B4-BE49-F238E27FC236}">
                <a16:creationId xmlns:a16="http://schemas.microsoft.com/office/drawing/2014/main" id="{7FD21973-01E4-3B48-82D2-FB3163D69670}"/>
              </a:ext>
            </a:extLst>
          </p:cNvPr>
          <p:cNvSpPr/>
          <p:nvPr/>
        </p:nvSpPr>
        <p:spPr>
          <a:xfrm>
            <a:off x="990602" y="2748960"/>
            <a:ext cx="596160" cy="399240"/>
          </a:xfrm>
          <a:prstGeom prst="downArrow">
            <a:avLst>
              <a:gd name="adj1" fmla="val 50000"/>
              <a:gd name="adj2"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18" name="CustomShape 7">
            <a:extLst>
              <a:ext uri="{FF2B5EF4-FFF2-40B4-BE49-F238E27FC236}">
                <a16:creationId xmlns:a16="http://schemas.microsoft.com/office/drawing/2014/main" id="{B71BAB1A-CB30-E84A-B7D6-A2319C965CB1}"/>
              </a:ext>
            </a:extLst>
          </p:cNvPr>
          <p:cNvSpPr/>
          <p:nvPr/>
        </p:nvSpPr>
        <p:spPr>
          <a:xfrm>
            <a:off x="990602" y="3834720"/>
            <a:ext cx="596160" cy="399240"/>
          </a:xfrm>
          <a:prstGeom prst="downArrow">
            <a:avLst>
              <a:gd name="adj1" fmla="val 50000"/>
              <a:gd name="adj2"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19" name="CustomShape 8">
            <a:extLst>
              <a:ext uri="{FF2B5EF4-FFF2-40B4-BE49-F238E27FC236}">
                <a16:creationId xmlns:a16="http://schemas.microsoft.com/office/drawing/2014/main" id="{DC831B52-6F83-0746-AFED-D5DC41137EAD}"/>
              </a:ext>
            </a:extLst>
          </p:cNvPr>
          <p:cNvSpPr/>
          <p:nvPr/>
        </p:nvSpPr>
        <p:spPr>
          <a:xfrm>
            <a:off x="990602" y="4920480"/>
            <a:ext cx="596160" cy="399240"/>
          </a:xfrm>
          <a:prstGeom prst="downArrow">
            <a:avLst>
              <a:gd name="adj1" fmla="val 50000"/>
              <a:gd name="adj2"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20" name="CustomShape 9">
            <a:extLst>
              <a:ext uri="{FF2B5EF4-FFF2-40B4-BE49-F238E27FC236}">
                <a16:creationId xmlns:a16="http://schemas.microsoft.com/office/drawing/2014/main" id="{EF1333DC-C3EE-984E-B9D7-2764DD6DCB37}"/>
              </a:ext>
            </a:extLst>
          </p:cNvPr>
          <p:cNvSpPr/>
          <p:nvPr/>
        </p:nvSpPr>
        <p:spPr>
          <a:xfrm rot="16200000">
            <a:off x="2565602" y="3067200"/>
            <a:ext cx="316080" cy="850320"/>
          </a:xfrm>
          <a:prstGeom prst="downArrow">
            <a:avLst>
              <a:gd name="adj1" fmla="val 50000"/>
              <a:gd name="adj2"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21" name="CustomShape 10">
            <a:extLst>
              <a:ext uri="{FF2B5EF4-FFF2-40B4-BE49-F238E27FC236}">
                <a16:creationId xmlns:a16="http://schemas.microsoft.com/office/drawing/2014/main" id="{D0BBD2B9-418C-7742-8E8A-FBD600F0E0EE}"/>
              </a:ext>
            </a:extLst>
          </p:cNvPr>
          <p:cNvSpPr/>
          <p:nvPr/>
        </p:nvSpPr>
        <p:spPr>
          <a:xfrm rot="16200000">
            <a:off x="2565602" y="4152600"/>
            <a:ext cx="316080" cy="850320"/>
          </a:xfrm>
          <a:prstGeom prst="downArrow">
            <a:avLst>
              <a:gd name="adj1" fmla="val 50000"/>
              <a:gd name="adj2"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22" name="CustomShape 11">
            <a:extLst>
              <a:ext uri="{FF2B5EF4-FFF2-40B4-BE49-F238E27FC236}">
                <a16:creationId xmlns:a16="http://schemas.microsoft.com/office/drawing/2014/main" id="{26E9504F-1FF6-3B48-96EF-D35C4BD2CA2C}"/>
              </a:ext>
            </a:extLst>
          </p:cNvPr>
          <p:cNvSpPr/>
          <p:nvPr/>
        </p:nvSpPr>
        <p:spPr>
          <a:xfrm rot="16200000">
            <a:off x="2565602" y="5238360"/>
            <a:ext cx="316080" cy="850320"/>
          </a:xfrm>
          <a:prstGeom prst="downArrow">
            <a:avLst>
              <a:gd name="adj1" fmla="val 50000"/>
              <a:gd name="adj2"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23" name="CustomShape 12">
            <a:extLst>
              <a:ext uri="{FF2B5EF4-FFF2-40B4-BE49-F238E27FC236}">
                <a16:creationId xmlns:a16="http://schemas.microsoft.com/office/drawing/2014/main" id="{C5B2F4E6-0454-6643-8A93-ADF930348958}"/>
              </a:ext>
            </a:extLst>
          </p:cNvPr>
          <p:cNvSpPr/>
          <p:nvPr/>
        </p:nvSpPr>
        <p:spPr>
          <a:xfrm>
            <a:off x="3149522" y="3148560"/>
            <a:ext cx="5231520" cy="685080"/>
          </a:xfrm>
          <a:prstGeom prst="rect">
            <a:avLst/>
          </a:prstGeom>
          <a:ln>
            <a:round/>
          </a:ln>
        </p:spPr>
        <p:style>
          <a:lnRef idx="2">
            <a:schemeClr val="accent6">
              <a:shade val="50000"/>
            </a:schemeClr>
          </a:lnRef>
          <a:fillRef idx="1">
            <a:schemeClr val="accent6"/>
          </a:fillRef>
          <a:effectRef idx="0">
            <a:schemeClr val="accent6"/>
          </a:effectRef>
          <a:fontRef idx="minor"/>
        </p:style>
        <p:txBody>
          <a:bodyPr lIns="90000" tIns="45000" rIns="90000" bIns="45000" anchor="ctr"/>
          <a:lstStyle/>
          <a:p>
            <a:pPr>
              <a:lnSpc>
                <a:spcPct val="100000"/>
              </a:lnSpc>
            </a:pPr>
            <a:r>
              <a:rPr lang="en-US" sz="3600" b="1" strike="noStrike" baseline="12000">
                <a:solidFill>
                  <a:srgbClr val="000000"/>
                </a:solidFill>
                <a:latin typeface="Arial"/>
                <a:ea typeface="DejaVu Sans"/>
              </a:rPr>
              <a:t>~$ g++ helloWorld.cpp -c</a:t>
            </a:r>
            <a:endParaRPr/>
          </a:p>
        </p:txBody>
      </p:sp>
      <p:sp>
        <p:nvSpPr>
          <p:cNvPr id="24" name="CustomShape 13">
            <a:extLst>
              <a:ext uri="{FF2B5EF4-FFF2-40B4-BE49-F238E27FC236}">
                <a16:creationId xmlns:a16="http://schemas.microsoft.com/office/drawing/2014/main" id="{8B09EB12-9C58-D94F-8252-798D3DA8273B}"/>
              </a:ext>
            </a:extLst>
          </p:cNvPr>
          <p:cNvSpPr/>
          <p:nvPr/>
        </p:nvSpPr>
        <p:spPr>
          <a:xfrm>
            <a:off x="3149522" y="4234680"/>
            <a:ext cx="5231520" cy="685080"/>
          </a:xfrm>
          <a:prstGeom prst="rect">
            <a:avLst/>
          </a:prstGeom>
          <a:ln>
            <a:round/>
          </a:ln>
        </p:spPr>
        <p:style>
          <a:lnRef idx="2">
            <a:schemeClr val="accent6">
              <a:shade val="50000"/>
            </a:schemeClr>
          </a:lnRef>
          <a:fillRef idx="1">
            <a:schemeClr val="accent6"/>
          </a:fillRef>
          <a:effectRef idx="0">
            <a:schemeClr val="accent6"/>
          </a:effectRef>
          <a:fontRef idx="minor"/>
        </p:style>
        <p:txBody>
          <a:bodyPr lIns="90000" tIns="45000" rIns="90000" bIns="45000" anchor="ctr"/>
          <a:lstStyle/>
          <a:p>
            <a:pPr>
              <a:lnSpc>
                <a:spcPct val="100000"/>
              </a:lnSpc>
            </a:pPr>
            <a:r>
              <a:rPr lang="en-US" sz="3600" b="1" strike="noStrike" baseline="12000">
                <a:solidFill>
                  <a:srgbClr val="000000"/>
                </a:solidFill>
                <a:latin typeface="Arial"/>
                <a:ea typeface="DejaVu Sans"/>
              </a:rPr>
              <a:t>~$ g++ helloWorld.o -o helloWorld</a:t>
            </a:r>
            <a:endParaRPr/>
          </a:p>
        </p:txBody>
      </p:sp>
      <p:sp>
        <p:nvSpPr>
          <p:cNvPr id="25" name="CustomShape 14">
            <a:extLst>
              <a:ext uri="{FF2B5EF4-FFF2-40B4-BE49-F238E27FC236}">
                <a16:creationId xmlns:a16="http://schemas.microsoft.com/office/drawing/2014/main" id="{73F1D9E6-9145-6347-8C29-6B5CAC4B82D8}"/>
              </a:ext>
            </a:extLst>
          </p:cNvPr>
          <p:cNvSpPr/>
          <p:nvPr/>
        </p:nvSpPr>
        <p:spPr>
          <a:xfrm>
            <a:off x="3149522" y="5320440"/>
            <a:ext cx="5231520" cy="685080"/>
          </a:xfrm>
          <a:prstGeom prst="rect">
            <a:avLst/>
          </a:prstGeom>
          <a:ln>
            <a:round/>
          </a:ln>
        </p:spPr>
        <p:style>
          <a:lnRef idx="2">
            <a:schemeClr val="accent6">
              <a:shade val="50000"/>
            </a:schemeClr>
          </a:lnRef>
          <a:fillRef idx="1">
            <a:schemeClr val="accent6"/>
          </a:fillRef>
          <a:effectRef idx="0">
            <a:schemeClr val="accent6"/>
          </a:effectRef>
          <a:fontRef idx="minor"/>
        </p:style>
        <p:txBody>
          <a:bodyPr lIns="90000" tIns="45000" rIns="90000" bIns="45000" anchor="ctr"/>
          <a:lstStyle/>
          <a:p>
            <a:pPr>
              <a:lnSpc>
                <a:spcPct val="100000"/>
              </a:lnSpc>
            </a:pPr>
            <a:r>
              <a:rPr lang="en-US" sz="3600" b="1" strike="noStrike" baseline="12000">
                <a:solidFill>
                  <a:srgbClr val="000000"/>
                </a:solidFill>
                <a:latin typeface="Arial"/>
                <a:ea typeface="DejaVu Sans"/>
              </a:rPr>
              <a:t>~$ ./helloWorld</a:t>
            </a:r>
            <a:endParaRPr/>
          </a:p>
        </p:txBody>
      </p:sp>
    </p:spTree>
    <p:extLst>
      <p:ext uri="{BB962C8B-B14F-4D97-AF65-F5344CB8AC3E}">
        <p14:creationId xmlns:p14="http://schemas.microsoft.com/office/powerpoint/2010/main" val="2985276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icrosoft YaHei" charset="0"/>
                <a:ea typeface="Microsoft YaHei" charset="0"/>
                <a:cs typeface="Microsoft YaHei" charset="0"/>
              </a:rPr>
              <a:t>Linux</a:t>
            </a:r>
            <a:r>
              <a:rPr lang="zh-CN" altLang="en-US" dirty="0">
                <a:latin typeface="Microsoft YaHei" charset="0"/>
                <a:ea typeface="Microsoft YaHei" charset="0"/>
                <a:cs typeface="Microsoft YaHei" charset="0"/>
              </a:rPr>
              <a:t>编程</a:t>
            </a:r>
            <a:r>
              <a:rPr lang="en-US" altLang="zh-CN" dirty="0">
                <a:latin typeface="Microsoft YaHei" charset="0"/>
                <a:ea typeface="Microsoft YaHei" charset="0"/>
                <a:cs typeface="Microsoft YaHei" charset="0"/>
              </a:rPr>
              <a:t>—vim</a:t>
            </a:r>
            <a:r>
              <a:rPr lang="zh-CN" altLang="en-US" dirty="0">
                <a:latin typeface="Microsoft YaHei" charset="0"/>
                <a:ea typeface="Microsoft YaHei" charset="0"/>
                <a:cs typeface="Microsoft YaHei" charset="0"/>
              </a:rPr>
              <a:t>编辑器</a:t>
            </a:r>
          </a:p>
        </p:txBody>
      </p:sp>
      <p:sp>
        <p:nvSpPr>
          <p:cNvPr id="5" name="内容占位符 4">
            <a:extLst>
              <a:ext uri="{FF2B5EF4-FFF2-40B4-BE49-F238E27FC236}">
                <a16:creationId xmlns:a16="http://schemas.microsoft.com/office/drawing/2014/main" id="{58ECBFCD-7EEC-5342-A129-6FDFC8815781}"/>
              </a:ext>
            </a:extLst>
          </p:cNvPr>
          <p:cNvSpPr>
            <a:spLocks noGrp="1"/>
          </p:cNvSpPr>
          <p:nvPr>
            <p:ph idx="1"/>
          </p:nvPr>
        </p:nvSpPr>
        <p:spPr/>
        <p:txBody>
          <a:bodyPr/>
          <a:lstStyle/>
          <a:p>
            <a:endParaRPr lang="zh-CN" altLang="en-US"/>
          </a:p>
        </p:txBody>
      </p:sp>
      <p:sp>
        <p:nvSpPr>
          <p:cNvPr id="6" name="CustomShape 2">
            <a:extLst>
              <a:ext uri="{FF2B5EF4-FFF2-40B4-BE49-F238E27FC236}">
                <a16:creationId xmlns:a16="http://schemas.microsoft.com/office/drawing/2014/main" id="{5BF1CC9D-DB38-444F-92BF-74E6F13BCE1B}"/>
              </a:ext>
            </a:extLst>
          </p:cNvPr>
          <p:cNvSpPr/>
          <p:nvPr/>
        </p:nvSpPr>
        <p:spPr>
          <a:xfrm>
            <a:off x="896760" y="1801440"/>
            <a:ext cx="7814880" cy="447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50000"/>
              </a:lnSpc>
              <a:buFont typeface="Wingdings" charset="2"/>
              <a:buChar char=""/>
            </a:pPr>
            <a:r>
              <a:rPr lang="en-US" sz="2400" strike="noStrike">
                <a:solidFill>
                  <a:srgbClr val="000000"/>
                </a:solidFill>
                <a:latin typeface="微软雅黑"/>
                <a:ea typeface="微软雅黑"/>
              </a:rPr>
              <a:t>参数：</a:t>
            </a:r>
            <a:endParaRPr/>
          </a:p>
          <a:p>
            <a:pPr>
              <a:lnSpc>
                <a:spcPct val="150000"/>
              </a:lnSpc>
            </a:pPr>
            <a:r>
              <a:rPr lang="en-US" sz="2400" strike="noStrike">
                <a:solidFill>
                  <a:srgbClr val="000000"/>
                </a:solidFill>
                <a:latin typeface="微软雅黑"/>
                <a:ea typeface="微软雅黑"/>
              </a:rPr>
              <a:t>-c  编译，生成后缀为.o的同名二进制文件</a:t>
            </a:r>
            <a:endParaRPr/>
          </a:p>
          <a:p>
            <a:pPr>
              <a:lnSpc>
                <a:spcPct val="150000"/>
              </a:lnSpc>
            </a:pPr>
            <a:r>
              <a:rPr lang="en-US" sz="2400" strike="noStrike">
                <a:solidFill>
                  <a:srgbClr val="000000"/>
                </a:solidFill>
                <a:latin typeface="微软雅黑"/>
                <a:ea typeface="微软雅黑"/>
              </a:rPr>
              <a:t>	helloWorld.cpp        helloWorld.o</a:t>
            </a:r>
            <a:endParaRPr/>
          </a:p>
          <a:p>
            <a:pPr>
              <a:lnSpc>
                <a:spcPct val="150000"/>
              </a:lnSpc>
            </a:pPr>
            <a:r>
              <a:rPr lang="en-US" sz="2400" strike="noStrike">
                <a:solidFill>
                  <a:srgbClr val="000000"/>
                </a:solidFill>
                <a:latin typeface="微软雅黑"/>
                <a:ea typeface="微软雅黑"/>
              </a:rPr>
              <a:t>-o 链接、生成可执行文件，不指定时默认为a.out</a:t>
            </a:r>
            <a:endParaRPr/>
          </a:p>
          <a:p>
            <a:pPr>
              <a:lnSpc>
                <a:spcPct val="150000"/>
              </a:lnSpc>
            </a:pPr>
            <a:endParaRPr/>
          </a:p>
        </p:txBody>
      </p:sp>
      <p:pic>
        <p:nvPicPr>
          <p:cNvPr id="7" name="图片 6">
            <a:extLst>
              <a:ext uri="{FF2B5EF4-FFF2-40B4-BE49-F238E27FC236}">
                <a16:creationId xmlns:a16="http://schemas.microsoft.com/office/drawing/2014/main" id="{C699D5A3-A0A8-7E48-B8B8-8C6A667B322D}"/>
              </a:ext>
            </a:extLst>
          </p:cNvPr>
          <p:cNvPicPr/>
          <p:nvPr/>
        </p:nvPicPr>
        <p:blipFill rotWithShape="1">
          <a:blip r:embed="rId2"/>
          <a:srcRect l="4334" r="47718" b="80931"/>
          <a:stretch/>
        </p:blipFill>
        <p:spPr>
          <a:xfrm>
            <a:off x="453240" y="4218172"/>
            <a:ext cx="8431453" cy="2332463"/>
          </a:xfrm>
          <a:prstGeom prst="rect">
            <a:avLst/>
          </a:prstGeom>
          <a:ln>
            <a:noFill/>
          </a:ln>
        </p:spPr>
      </p:pic>
    </p:spTree>
    <p:extLst>
      <p:ext uri="{BB962C8B-B14F-4D97-AF65-F5344CB8AC3E}">
        <p14:creationId xmlns:p14="http://schemas.microsoft.com/office/powerpoint/2010/main" val="57612972"/>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2177</Words>
  <Application>Microsoft Macintosh PowerPoint</Application>
  <PresentationFormat>全屏显示(4:3)</PresentationFormat>
  <Paragraphs>220</Paragraphs>
  <Slides>31</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微软雅黑</vt:lpstr>
      <vt:lpstr>微软雅黑</vt:lpstr>
      <vt:lpstr>Adobe 楷体 Std R</vt:lpstr>
      <vt:lpstr>Microsoft YaHei UI</vt:lpstr>
      <vt:lpstr>Segoe UI</vt:lpstr>
      <vt:lpstr>Segoe UI Light</vt:lpstr>
      <vt:lpstr>Arial</vt:lpstr>
      <vt:lpstr>Calibri</vt:lpstr>
      <vt:lpstr>Times New Roman</vt:lpstr>
      <vt:lpstr>Wingdings</vt:lpstr>
      <vt:lpstr>WelcomeDoc</vt:lpstr>
      <vt:lpstr>项目二    Linux下类Shell实现 </vt:lpstr>
      <vt:lpstr>Linux系统介绍</vt:lpstr>
      <vt:lpstr>Linux系统介绍</vt:lpstr>
      <vt:lpstr>Linux编程</vt:lpstr>
      <vt:lpstr>Linux编程—vim编辑器</vt:lpstr>
      <vt:lpstr>Linux编程—vim编辑器</vt:lpstr>
      <vt:lpstr>PowerPoint 演示文稿</vt:lpstr>
      <vt:lpstr>PowerPoint 演示文稿</vt:lpstr>
      <vt:lpstr>Linux编程—vim编辑器</vt:lpstr>
      <vt:lpstr>Linux编程—代码编译</vt:lpstr>
      <vt:lpstr>Linux编程—Makefile文件</vt:lpstr>
      <vt:lpstr>Linux编程—Makefile  Demo</vt:lpstr>
      <vt:lpstr>Linux编程—Makefile  Demo</vt:lpstr>
      <vt:lpstr>Linux编程— Gdb代码调试</vt:lpstr>
      <vt:lpstr>Linux编程— Gdb代码调试</vt:lpstr>
      <vt:lpstr>Linux编程— Shell</vt:lpstr>
      <vt:lpstr>Linux编程— Shell常用命令</vt:lpstr>
      <vt:lpstr>大作业安排</vt:lpstr>
      <vt:lpstr>大作业安排</vt:lpstr>
      <vt:lpstr>大作业安排</vt:lpstr>
      <vt:lpstr>大作业安排</vt:lpstr>
      <vt:lpstr>命令实现</vt:lpstr>
      <vt:lpstr>命令实现</vt:lpstr>
      <vt:lpstr>命令实现</vt:lpstr>
      <vt:lpstr>命令实现</vt:lpstr>
      <vt:lpstr>附加功能提示</vt:lpstr>
      <vt:lpstr>附加功能提示</vt:lpstr>
      <vt:lpstr>命令实现</vt:lpstr>
      <vt:lpstr>实验周期</vt:lpstr>
      <vt:lpstr>实验提交与检查</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4</cp:revision>
  <dcterms:created xsi:type="dcterms:W3CDTF">2017-02-23T09:11:23Z</dcterms:created>
  <dcterms:modified xsi:type="dcterms:W3CDTF">2020-04-01T06:17:24Z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y fmtid="{D5CDD505-2E9C-101B-9397-08002B2CF9AE}" pid="3" name="KSOProductBuildVer">
    <vt:lpwstr>2052-10.1.0.5672</vt:lpwstr>
  </property>
</Properties>
</file>