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0" r:id="rId3"/>
    <p:sldId id="281" r:id="rId4"/>
    <p:sldId id="262" r:id="rId5"/>
    <p:sldId id="278" r:id="rId6"/>
    <p:sldId id="280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8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6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6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7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4139" y="802298"/>
            <a:ext cx="9970713" cy="203398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类</a:t>
            </a:r>
            <a:r>
              <a:rPr lang="en-GB" altLang="zh-CN" dirty="0"/>
              <a:t>Shell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697" y="3717830"/>
            <a:ext cx="9872155" cy="79099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姓名：张涵之</a:t>
            </a:r>
            <a:r>
              <a:rPr lang="en-US" altLang="zh-CN" dirty="0"/>
              <a:t>	</a:t>
            </a:r>
            <a:r>
              <a:rPr lang="zh-CN" altLang="en-US" dirty="0" smtClean="0"/>
              <a:t>专业</a:t>
            </a:r>
            <a:r>
              <a:rPr lang="zh-CN" altLang="en-US" dirty="0"/>
              <a:t>：计</a:t>
            </a:r>
            <a:r>
              <a:rPr lang="zh-CN" altLang="en-US" dirty="0" smtClean="0"/>
              <a:t>科</a:t>
            </a:r>
            <a:r>
              <a:rPr lang="en-US" altLang="zh-CN" dirty="0" smtClean="0"/>
              <a:t>	</a:t>
            </a:r>
            <a:r>
              <a:rPr lang="zh-CN" altLang="en-US" dirty="0" smtClean="0"/>
              <a:t>学</a:t>
            </a:r>
            <a:r>
              <a:rPr lang="zh-CN" altLang="en-US" dirty="0"/>
              <a:t>号：</a:t>
            </a:r>
            <a:r>
              <a:rPr lang="en-US" altLang="zh-CN" dirty="0" smtClean="0"/>
              <a:t>191220154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53795"/>
            <a:ext cx="9603275" cy="772410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07370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要求实现</a:t>
            </a:r>
            <a:r>
              <a:rPr lang="zh-CN" altLang="en-US" dirty="0"/>
              <a:t>自己的</a:t>
            </a:r>
            <a:r>
              <a:rPr lang="en-US" altLang="zh-CN" dirty="0" smtClean="0"/>
              <a:t>shell</a:t>
            </a:r>
          </a:p>
          <a:p>
            <a:r>
              <a:rPr lang="zh-CN" altLang="en-US" dirty="0" smtClean="0"/>
              <a:t>需要实现的命令分：</a:t>
            </a:r>
            <a:r>
              <a:rPr lang="en-US" altLang="zh-CN" dirty="0" err="1"/>
              <a:t>cp</a:t>
            </a:r>
            <a:r>
              <a:rPr lang="zh-CN" altLang="en-US" dirty="0"/>
              <a:t>，</a:t>
            </a:r>
            <a:r>
              <a:rPr lang="en-US" altLang="zh-CN" dirty="0" err="1"/>
              <a:t>cmp</a:t>
            </a:r>
            <a:r>
              <a:rPr lang="zh-CN" altLang="en-US" dirty="0"/>
              <a:t>，</a:t>
            </a:r>
            <a:r>
              <a:rPr lang="en-US" altLang="zh-CN" dirty="0" err="1"/>
              <a:t>wc</a:t>
            </a:r>
            <a:r>
              <a:rPr lang="zh-CN" altLang="en-US" dirty="0"/>
              <a:t>，</a:t>
            </a:r>
            <a:r>
              <a:rPr lang="en-US" altLang="zh-CN" dirty="0"/>
              <a:t>cat</a:t>
            </a:r>
            <a:r>
              <a:rPr lang="zh-CN" altLang="en-US" dirty="0"/>
              <a:t>、</a:t>
            </a:r>
            <a:r>
              <a:rPr lang="en-US" altLang="zh-CN" dirty="0"/>
              <a:t>man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</a:t>
            </a:r>
            <a:r>
              <a:rPr lang="zh-CN" altLang="en-US" dirty="0"/>
              <a:t>命令的格式与</a:t>
            </a:r>
            <a:r>
              <a:rPr lang="zh-CN" altLang="en-US" dirty="0" smtClean="0"/>
              <a:t>功能与</a:t>
            </a: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如果命令</a:t>
            </a:r>
            <a:r>
              <a:rPr lang="zh-CN" altLang="en-US" dirty="0"/>
              <a:t>可以带有参数</a:t>
            </a:r>
            <a:r>
              <a:rPr lang="zh-CN" altLang="en-US" dirty="0" smtClean="0"/>
              <a:t>，也</a:t>
            </a:r>
            <a:r>
              <a:rPr lang="zh-CN" altLang="en-US" dirty="0"/>
              <a:t>应该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r>
              <a:rPr lang="zh-CN" altLang="en-US" dirty="0" smtClean="0"/>
              <a:t>把</a:t>
            </a:r>
            <a:r>
              <a:rPr lang="zh-CN" altLang="en-US" dirty="0"/>
              <a:t>命令写成函数，执行不同命令时调用不同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 smtClean="0"/>
              <a:t>实现模拟操作系统的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，通过</a:t>
            </a:r>
            <a:r>
              <a:rPr lang="zh-CN" altLang="en-US" dirty="0"/>
              <a:t>编程来实现类似的功能</a:t>
            </a:r>
          </a:p>
        </p:txBody>
      </p:sp>
    </p:spTree>
    <p:extLst>
      <p:ext uri="{BB962C8B-B14F-4D97-AF65-F5344CB8AC3E}">
        <p14:creationId xmlns:p14="http://schemas.microsoft.com/office/powerpoint/2010/main" val="141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53795"/>
            <a:ext cx="9603275" cy="772410"/>
          </a:xfrm>
        </p:spPr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07370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一个主函数，输出提示信息和接收命令录入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以字符串形式读入命令，分词进行处理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进行输入的合法性检查，若不合法则输出报错信息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根据输入的命令调用具体命令函数</a:t>
            </a:r>
            <a:endParaRPr lang="en-US" altLang="zh-CN" dirty="0" smtClean="0"/>
          </a:p>
          <a:p>
            <a:r>
              <a:rPr lang="zh-CN" altLang="en-US" dirty="0" smtClean="0"/>
              <a:t>使用若干命令函数，分别接收主函数传来的命令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以字符串形式分词接收命令，进行相关处理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函数中调用主函数，即可形成虚假的交互界面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7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19"/>
            <a:ext cx="9605635" cy="804893"/>
          </a:xfrm>
        </p:spPr>
        <p:txBody>
          <a:bodyPr/>
          <a:lstStyle/>
          <a:p>
            <a:r>
              <a:rPr lang="zh-CN" altLang="en-US" dirty="0"/>
              <a:t>模块划分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4934"/>
            <a:ext cx="4645152" cy="321453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主函数：</a:t>
            </a:r>
            <a:endParaRPr lang="zh-CN" altLang="en-US" dirty="0"/>
          </a:p>
          <a:p>
            <a:pPr lvl="1"/>
            <a:r>
              <a:rPr lang="zh-CN" altLang="en-US" dirty="0" smtClean="0"/>
              <a:t>实现交互界面</a:t>
            </a:r>
            <a:endParaRPr lang="zh-CN" altLang="en-US" dirty="0"/>
          </a:p>
          <a:p>
            <a:r>
              <a:rPr lang="zh-CN" altLang="en-US" dirty="0" smtClean="0"/>
              <a:t>命令函数：</a:t>
            </a:r>
            <a:endParaRPr lang="zh-CN" altLang="en-US" dirty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 , -r)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mp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wc</a:t>
            </a:r>
            <a:r>
              <a:rPr lang="en-US" altLang="zh-CN" dirty="0" smtClean="0"/>
              <a:t>(-c, -w, -l)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at</a:t>
            </a:r>
          </a:p>
          <a:p>
            <a:pPr lvl="1"/>
            <a:r>
              <a:rPr lang="en-US" altLang="zh-CN" dirty="0" smtClean="0"/>
              <a:t>man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596" y="1713813"/>
            <a:ext cx="5616327" cy="3745050"/>
          </a:xfrm>
        </p:spPr>
        <p:txBody>
          <a:bodyPr>
            <a:normAutofit fontScale="92500" lnSpcReduction="20000"/>
          </a:bodyPr>
          <a:lstStyle/>
          <a:p>
            <a:r>
              <a:rPr lang="en-GB" altLang="zh-CN" dirty="0"/>
              <a:t>void interact();</a:t>
            </a:r>
          </a:p>
          <a:p>
            <a:r>
              <a:rPr lang="en-GB" altLang="zh-CN" dirty="0"/>
              <a:t>void </a:t>
            </a:r>
            <a:r>
              <a:rPr lang="en-GB" altLang="zh-CN" dirty="0" err="1"/>
              <a:t>cp</a:t>
            </a:r>
            <a:r>
              <a:rPr lang="en-GB" altLang="zh-CN" dirty="0"/>
              <a:t>(char* file1, char* file2);</a:t>
            </a:r>
          </a:p>
          <a:p>
            <a:r>
              <a:rPr lang="en-GB" altLang="zh-CN" dirty="0"/>
              <a:t>void </a:t>
            </a:r>
            <a:r>
              <a:rPr lang="en-GB" altLang="zh-CN" dirty="0" err="1"/>
              <a:t>cp_r</a:t>
            </a:r>
            <a:r>
              <a:rPr lang="en-GB" altLang="zh-CN" dirty="0"/>
              <a:t>(char* file1, char* file2);</a:t>
            </a:r>
          </a:p>
          <a:p>
            <a:r>
              <a:rPr lang="en-GB" altLang="zh-CN" dirty="0"/>
              <a:t>void </a:t>
            </a:r>
            <a:r>
              <a:rPr lang="en-GB" altLang="zh-CN" dirty="0" err="1"/>
              <a:t>cmp</a:t>
            </a:r>
            <a:r>
              <a:rPr lang="en-GB" altLang="zh-CN" dirty="0"/>
              <a:t>(char* file1, char* file2);</a:t>
            </a:r>
          </a:p>
          <a:p>
            <a:r>
              <a:rPr lang="en-GB" altLang="zh-CN" dirty="0"/>
              <a:t>void </a:t>
            </a:r>
            <a:r>
              <a:rPr lang="en-GB" altLang="zh-CN" dirty="0" err="1"/>
              <a:t>wc_c</a:t>
            </a:r>
            <a:r>
              <a:rPr lang="en-GB" altLang="zh-CN" dirty="0"/>
              <a:t>(char* file);</a:t>
            </a:r>
          </a:p>
          <a:p>
            <a:r>
              <a:rPr lang="en-GB" altLang="zh-CN" dirty="0"/>
              <a:t>void </a:t>
            </a:r>
            <a:r>
              <a:rPr lang="en-GB" altLang="zh-CN" dirty="0" err="1"/>
              <a:t>wc_w</a:t>
            </a:r>
            <a:r>
              <a:rPr lang="en-GB" altLang="zh-CN" dirty="0"/>
              <a:t>(char* file);</a:t>
            </a:r>
          </a:p>
          <a:p>
            <a:r>
              <a:rPr lang="en-GB" altLang="zh-CN" dirty="0"/>
              <a:t>void </a:t>
            </a:r>
            <a:r>
              <a:rPr lang="en-GB" altLang="zh-CN" dirty="0" err="1"/>
              <a:t>wc_l</a:t>
            </a:r>
            <a:r>
              <a:rPr lang="en-GB" altLang="zh-CN" dirty="0"/>
              <a:t>(char* file);</a:t>
            </a:r>
          </a:p>
          <a:p>
            <a:r>
              <a:rPr lang="en-GB" altLang="zh-CN" dirty="0"/>
              <a:t>void cat(char* file);</a:t>
            </a:r>
          </a:p>
          <a:p>
            <a:r>
              <a:rPr lang="en-GB" altLang="zh-CN" dirty="0"/>
              <a:t>void man(char* command);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进入交互界面运行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0154" y="1686437"/>
            <a:ext cx="5134698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 err="1"/>
              <a:t>int</a:t>
            </a:r>
            <a:r>
              <a:rPr lang="en-GB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GB" altLang="zh-CN" dirty="0"/>
              <a:t>    interact();</a:t>
            </a:r>
          </a:p>
          <a:p>
            <a:pPr marL="0" indent="0">
              <a:buNone/>
            </a:pPr>
            <a:r>
              <a:rPr lang="en-GB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19"/>
            <a:ext cx="9605635" cy="804893"/>
          </a:xfrm>
        </p:spPr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间关系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87139" y="1864104"/>
            <a:ext cx="1618211" cy="820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 smtClean="0"/>
          </a:p>
        </p:txBody>
      </p:sp>
      <p:sp>
        <p:nvSpPr>
          <p:cNvPr id="8" name="椭圆 7"/>
          <p:cNvSpPr/>
          <p:nvPr/>
        </p:nvSpPr>
        <p:spPr>
          <a:xfrm>
            <a:off x="5193104" y="3189651"/>
            <a:ext cx="1618211" cy="82018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interact()</a:t>
            </a:r>
            <a:endParaRPr lang="zh-CN" altLang="en-US" dirty="0" smtClean="0"/>
          </a:p>
        </p:txBody>
      </p:sp>
      <p:sp>
        <p:nvSpPr>
          <p:cNvPr id="10" name="椭圆 9"/>
          <p:cNvSpPr/>
          <p:nvPr/>
        </p:nvSpPr>
        <p:spPr>
          <a:xfrm>
            <a:off x="2901141" y="2446716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1" name="椭圆 10"/>
          <p:cNvSpPr/>
          <p:nvPr/>
        </p:nvSpPr>
        <p:spPr>
          <a:xfrm>
            <a:off x="7157257" y="2446715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man()</a:t>
            </a:r>
            <a:endParaRPr lang="zh-CN" altLang="en-US" dirty="0" smtClean="0"/>
          </a:p>
        </p:txBody>
      </p:sp>
      <p:sp>
        <p:nvSpPr>
          <p:cNvPr id="12" name="椭圆 11"/>
          <p:cNvSpPr/>
          <p:nvPr/>
        </p:nvSpPr>
        <p:spPr>
          <a:xfrm>
            <a:off x="2249458" y="3207015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p_r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3" name="椭圆 12"/>
          <p:cNvSpPr/>
          <p:nvPr/>
        </p:nvSpPr>
        <p:spPr>
          <a:xfrm>
            <a:off x="2779215" y="4350013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cmp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4" name="椭圆 13"/>
          <p:cNvSpPr/>
          <p:nvPr/>
        </p:nvSpPr>
        <p:spPr>
          <a:xfrm>
            <a:off x="4620981" y="4775270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wc_c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5" name="椭圆 14"/>
          <p:cNvSpPr/>
          <p:nvPr/>
        </p:nvSpPr>
        <p:spPr>
          <a:xfrm>
            <a:off x="6239192" y="4680396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wc_w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6" name="椭圆 15"/>
          <p:cNvSpPr/>
          <p:nvPr/>
        </p:nvSpPr>
        <p:spPr>
          <a:xfrm>
            <a:off x="7532517" y="4179926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wc_l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7" name="椭圆 16"/>
          <p:cNvSpPr/>
          <p:nvPr/>
        </p:nvSpPr>
        <p:spPr>
          <a:xfrm>
            <a:off x="8563296" y="3198333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cat(…)</a:t>
            </a:r>
            <a:endParaRPr lang="zh-CN" altLang="en-US" dirty="0" smtClean="0"/>
          </a:p>
        </p:txBody>
      </p:sp>
      <p:cxnSp>
        <p:nvCxnSpPr>
          <p:cNvPr id="19" name="直接箭头连接符 18"/>
          <p:cNvCxnSpPr>
            <a:stCxn id="7" idx="4"/>
            <a:endCxn id="8" idx="0"/>
          </p:cNvCxnSpPr>
          <p:nvPr/>
        </p:nvCxnSpPr>
        <p:spPr>
          <a:xfrm>
            <a:off x="5996245" y="2684293"/>
            <a:ext cx="5965" cy="5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8" idx="2"/>
            <a:endCxn id="10" idx="6"/>
          </p:cNvCxnSpPr>
          <p:nvPr/>
        </p:nvCxnSpPr>
        <p:spPr>
          <a:xfrm rot="10800000">
            <a:off x="4519352" y="2856812"/>
            <a:ext cx="673752" cy="7429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3"/>
            <a:endCxn id="13" idx="7"/>
          </p:cNvCxnSpPr>
          <p:nvPr/>
        </p:nvCxnSpPr>
        <p:spPr>
          <a:xfrm rot="5400000">
            <a:off x="4505065" y="3545105"/>
            <a:ext cx="580401" cy="1269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8" idx="2"/>
            <a:endCxn id="12" idx="6"/>
          </p:cNvCxnSpPr>
          <p:nvPr/>
        </p:nvCxnSpPr>
        <p:spPr>
          <a:xfrm rot="10800000" flipV="1">
            <a:off x="3867670" y="3599746"/>
            <a:ext cx="1325435" cy="173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8" idx="6"/>
            <a:endCxn id="17" idx="2"/>
          </p:cNvCxnSpPr>
          <p:nvPr/>
        </p:nvCxnSpPr>
        <p:spPr>
          <a:xfrm>
            <a:off x="6811315" y="3599746"/>
            <a:ext cx="1751981" cy="8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8" idx="5"/>
            <a:endCxn id="14" idx="0"/>
          </p:cNvCxnSpPr>
          <p:nvPr/>
        </p:nvCxnSpPr>
        <p:spPr>
          <a:xfrm rot="5400000">
            <a:off x="5559438" y="3760375"/>
            <a:ext cx="885544" cy="1144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15" idx="0"/>
          </p:cNvCxnSpPr>
          <p:nvPr/>
        </p:nvCxnSpPr>
        <p:spPr>
          <a:xfrm rot="16200000" flipH="1">
            <a:off x="6453498" y="4085596"/>
            <a:ext cx="715634" cy="473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8" idx="5"/>
            <a:endCxn id="16" idx="1"/>
          </p:cNvCxnSpPr>
          <p:nvPr/>
        </p:nvCxnSpPr>
        <p:spPr>
          <a:xfrm rot="16200000" flipH="1">
            <a:off x="6966759" y="3497300"/>
            <a:ext cx="410314" cy="11951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8" idx="7"/>
            <a:endCxn id="11" idx="2"/>
          </p:cNvCxnSpPr>
          <p:nvPr/>
        </p:nvCxnSpPr>
        <p:spPr>
          <a:xfrm rot="5400000" flipH="1" flipV="1">
            <a:off x="6639318" y="2791826"/>
            <a:ext cx="452955" cy="5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287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Gill Sans MT</vt:lpstr>
      <vt:lpstr>Gallery</vt:lpstr>
      <vt:lpstr>类Shell实现</vt:lpstr>
      <vt:lpstr>需求分析</vt:lpstr>
      <vt:lpstr>基本思路</vt:lpstr>
      <vt:lpstr>模块划分</vt:lpstr>
      <vt:lpstr>Main函数</vt:lpstr>
      <vt:lpstr>模块间关系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学生选课信息管理系统</dc:title>
  <dc:creator>grace</dc:creator>
  <cp:lastModifiedBy>373641332@qq.com</cp:lastModifiedBy>
  <cp:revision>34</cp:revision>
  <dcterms:created xsi:type="dcterms:W3CDTF">2020-03-18T09:08:57Z</dcterms:created>
  <dcterms:modified xsi:type="dcterms:W3CDTF">2020-04-09T02:19:49Z</dcterms:modified>
</cp:coreProperties>
</file>