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sldIdLst>
    <p:sldId id="25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78"/>
            <p14:sldId id="279"/>
            <p14:sldId id="280"/>
            <p14:sldId id="281"/>
            <p14:sldId id="282"/>
            <p14:sldId id="283"/>
            <p14:sldId id="28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 autoAdjust="0"/>
    <p:restoredTop sz="94274" autoAdjust="0"/>
  </p:normalViewPr>
  <p:slideViewPr>
    <p:cSldViewPr snapToGrid="0">
      <p:cViewPr varScale="1">
        <p:scale>
          <a:sx n="123" d="100"/>
          <a:sy n="123" d="100"/>
        </p:scale>
        <p:origin x="19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2020/2/26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2020/2/26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2/26/20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例题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40989" y="1495424"/>
            <a:ext cx="7886700" cy="4816475"/>
          </a:xfrm>
        </p:spPr>
        <p:txBody>
          <a:bodyPr>
            <a:noAutofit/>
          </a:bodyPr>
          <a:lstStyle/>
          <a:p>
            <a:r>
              <a:rPr lang="zh-CN" altLang="en-US" sz="1600" dirty="0"/>
              <a:t>旅游社在北京，南京，扬州，无锡，苏州，拉萨开展业务，其各个业务报价表如下表。请使用链表实现（不考虑用户输入的错误检查，动态申请的内存请记得释放掉）：</a:t>
            </a:r>
            <a:endParaRPr lang="en-US" altLang="zh-CN" sz="1600" dirty="0"/>
          </a:p>
          <a:p>
            <a:r>
              <a:rPr lang="en-US" altLang="zh-CN" sz="1600" dirty="0"/>
              <a:t>		1 </a:t>
            </a:r>
            <a:r>
              <a:rPr lang="zh-CN" altLang="en-US" sz="1600" dirty="0"/>
              <a:t>打印旅游城市价格表</a:t>
            </a:r>
          </a:p>
          <a:p>
            <a:r>
              <a:rPr lang="en-US" altLang="zh-CN" sz="1600" dirty="0"/>
              <a:t>		2 </a:t>
            </a:r>
            <a:r>
              <a:rPr lang="zh-CN" altLang="en-US" sz="1600" dirty="0"/>
              <a:t>创建旅游路线</a:t>
            </a:r>
          </a:p>
          <a:p>
            <a:r>
              <a:rPr lang="en-US" altLang="zh-CN" sz="1600" dirty="0"/>
              <a:t>		3 </a:t>
            </a:r>
            <a:r>
              <a:rPr lang="zh-CN" altLang="en-US" sz="1600" dirty="0"/>
              <a:t>将旅游路线中的某个城市替换为其他的城市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		4 </a:t>
            </a:r>
            <a:r>
              <a:rPr lang="zh-CN" altLang="en-US" sz="1600" dirty="0"/>
              <a:t>在旅游路线中的两个城市之间，插入新的城市</a:t>
            </a:r>
          </a:p>
          <a:p>
            <a:r>
              <a:rPr lang="en-US" altLang="zh-CN" sz="1600" dirty="0"/>
              <a:t>		5 </a:t>
            </a:r>
            <a:r>
              <a:rPr lang="zh-CN" altLang="en-US" sz="1600" dirty="0"/>
              <a:t>删除旅游路线中的某个城市</a:t>
            </a:r>
          </a:p>
          <a:p>
            <a:r>
              <a:rPr lang="en-US" altLang="zh-CN" sz="1600" dirty="0"/>
              <a:t>		6 </a:t>
            </a:r>
            <a:r>
              <a:rPr lang="zh-CN" altLang="en-US" sz="1600" dirty="0"/>
              <a:t>调整旅游城市价格表中某个旅游城市价格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>
                <a:solidFill>
                  <a:srgbClr val="00B0F0"/>
                </a:solidFill>
              </a:rPr>
              <a:t>	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0683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43823"/>
              </p:ext>
            </p:extLst>
          </p:nvPr>
        </p:nvGraphicFramePr>
        <p:xfrm>
          <a:off x="599025" y="1439671"/>
          <a:ext cx="8127999" cy="2438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zh-CN" altLang="en-US" dirty="0"/>
                        <a:t>旅游城市编号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旅游城市名称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南京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扬州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苏州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拉萨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3327" y="4158734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打印旅游城市价格表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4640262"/>
            <a:ext cx="2190750" cy="1438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2500" y="491966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将上图中的城市价格表打印出来</a:t>
            </a:r>
            <a:endParaRPr lang="en-US" altLang="zh-CN" dirty="0"/>
          </a:p>
          <a:p>
            <a:r>
              <a:rPr lang="zh-CN" altLang="en-US" dirty="0"/>
              <a:t>效果见右图</a:t>
            </a:r>
          </a:p>
        </p:txBody>
      </p:sp>
    </p:spTree>
    <p:extLst>
      <p:ext uri="{BB962C8B-B14F-4D97-AF65-F5344CB8AC3E}">
        <p14:creationId xmlns:p14="http://schemas.microsoft.com/office/powerpoint/2010/main" val="40934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2&amp;3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0327" y="1821934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创建旅游路线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9727" y="2464114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创建两天旅游线路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第一条包括北京，南京，扬州，苏州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第二条包括北京，南京，扬州，拉萨</a:t>
            </a:r>
            <a:endParaRPr lang="en-US" altLang="zh-CN" dirty="0"/>
          </a:p>
          <a:p>
            <a:r>
              <a:rPr lang="zh-CN" altLang="en-US" dirty="0"/>
              <a:t>创建后打印出线路和线路价格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5" y="2006600"/>
            <a:ext cx="2076450" cy="13811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0327" y="3937291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将旅游路线中的某个城市替换为其他的城市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9781" y="459652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修改第一条路线，将其中南京改为拉萨</a:t>
            </a:r>
            <a:endParaRPr lang="en-US" altLang="zh-CN" dirty="0"/>
          </a:p>
          <a:p>
            <a:r>
              <a:rPr lang="zh-CN" altLang="en-US" dirty="0"/>
              <a:t>并打印修改后的线路和线路价格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05" y="5532754"/>
            <a:ext cx="46101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4&amp;5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0327" y="1821934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在旅游路线中的两个城市之间，插入新的城市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9727" y="246411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对第一条旅游路线，在北京和拉萨之间插入无锡</a:t>
            </a:r>
            <a:endParaRPr lang="en-US" altLang="zh-CN" dirty="0"/>
          </a:p>
          <a:p>
            <a:r>
              <a:rPr lang="zh-CN" altLang="en-US" dirty="0"/>
              <a:t>打印修改后的旅游路线，并打印其价格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3267075"/>
            <a:ext cx="4743450" cy="628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80327" y="4249473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删除旅游路线中的某个城市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9727" y="484548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对第一条旅游路线，删除城市拉萨</a:t>
            </a:r>
            <a:endParaRPr lang="en-US" altLang="zh-CN" dirty="0"/>
          </a:p>
          <a:p>
            <a:r>
              <a:rPr lang="zh-CN" altLang="en-US" dirty="0"/>
              <a:t>打印修改后的旅游路线，并打印其价格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5168651"/>
            <a:ext cx="2152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0327" y="1821934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调整旅游城市价格表中某个旅游城市价格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5627" y="228631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调整北京旅游价格为</a:t>
            </a:r>
            <a:r>
              <a:rPr lang="en-US" altLang="zh-CN" dirty="0"/>
              <a:t>1000</a:t>
            </a:r>
          </a:p>
          <a:p>
            <a:r>
              <a:rPr lang="zh-CN" altLang="en-US" dirty="0"/>
              <a:t>打印第一条和第二条旅游路线，查看其价格变化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39" y="3367087"/>
            <a:ext cx="3009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参考结构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613600" y="1864868"/>
            <a:ext cx="8915400" cy="448665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城市价格表储存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53201"/>
              </p:ext>
            </p:extLst>
          </p:nvPr>
        </p:nvGraphicFramePr>
        <p:xfrm>
          <a:off x="1637219" y="2962486"/>
          <a:ext cx="6757482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2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6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20788" y="2988401"/>
            <a:ext cx="1044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城市数组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24100" y="3187700"/>
            <a:ext cx="0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55665" y="3712432"/>
            <a:ext cx="1569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struct</a:t>
            </a:r>
            <a:r>
              <a:rPr lang="en-US" altLang="zh-CN" dirty="0"/>
              <a:t> city 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城市名称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价格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32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28600" y="171450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旅游路线结构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0933"/>
              </p:ext>
            </p:extLst>
          </p:nvPr>
        </p:nvGraphicFramePr>
        <p:xfrm>
          <a:off x="1484819" y="5400436"/>
          <a:ext cx="663048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0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5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城市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38572" y="5401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城市数组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01977"/>
              </p:ext>
            </p:extLst>
          </p:nvPr>
        </p:nvGraphicFramePr>
        <p:xfrm>
          <a:off x="732522" y="3124200"/>
          <a:ext cx="1826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38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071580" y="331978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59608"/>
              </p:ext>
            </p:extLst>
          </p:nvPr>
        </p:nvGraphicFramePr>
        <p:xfrm>
          <a:off x="3044476" y="3116580"/>
          <a:ext cx="2403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2090554" y="3319780"/>
            <a:ext cx="1657472" cy="208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090554" y="4192140"/>
            <a:ext cx="914400" cy="1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340023" y="4211158"/>
            <a:ext cx="408003" cy="119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5" idx="1"/>
          </p:cNvCxnSpPr>
          <p:nvPr/>
        </p:nvCxnSpPr>
        <p:spPr>
          <a:xfrm flipV="1">
            <a:off x="4714330" y="4164322"/>
            <a:ext cx="1379908" cy="3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096268" y="4211158"/>
            <a:ext cx="583932" cy="119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340023" y="25047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旅游城市链表</a:t>
            </a:r>
          </a:p>
        </p:txBody>
      </p:sp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42585"/>
              </p:ext>
            </p:extLst>
          </p:nvPr>
        </p:nvGraphicFramePr>
        <p:xfrm>
          <a:off x="715010" y="3981450"/>
          <a:ext cx="18262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238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route2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21808"/>
              </p:ext>
            </p:extLst>
          </p:nvPr>
        </p:nvGraphicFramePr>
        <p:xfrm>
          <a:off x="3004954" y="3995102"/>
          <a:ext cx="2403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11684"/>
              </p:ext>
            </p:extLst>
          </p:nvPr>
        </p:nvGraphicFramePr>
        <p:xfrm>
          <a:off x="6094238" y="3978902"/>
          <a:ext cx="24038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1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Macintosh PowerPoint</Application>
  <PresentationFormat>全屏显示(4:3)</PresentationFormat>
  <Paragraphs>79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UI</vt:lpstr>
      <vt:lpstr>Segoe UI</vt:lpstr>
      <vt:lpstr>Segoe UI Light</vt:lpstr>
      <vt:lpstr>Arial</vt:lpstr>
      <vt:lpstr>Calibri</vt:lpstr>
      <vt:lpstr>Consolas</vt:lpstr>
      <vt:lpstr>WelcomeDoc</vt:lpstr>
      <vt:lpstr>例题</vt:lpstr>
      <vt:lpstr>PowerPoint 演示文稿</vt:lpstr>
      <vt:lpstr>问题1</vt:lpstr>
      <vt:lpstr>问题2&amp;3</vt:lpstr>
      <vt:lpstr>问题4&amp;5</vt:lpstr>
      <vt:lpstr>问题6</vt:lpstr>
      <vt:lpstr>参考结构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2020-02-26T15:21:05Z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