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17"/>
  </p:notesMasterIdLst>
  <p:sldIdLst>
    <p:sldId id="256" r:id="rId3"/>
    <p:sldId id="258" r:id="rId4"/>
    <p:sldId id="268" r:id="rId5"/>
    <p:sldId id="279" r:id="rId6"/>
    <p:sldId id="260" r:id="rId7"/>
    <p:sldId id="261" r:id="rId8"/>
    <p:sldId id="262" r:id="rId9"/>
    <p:sldId id="263" r:id="rId10"/>
    <p:sldId id="264" r:id="rId11"/>
    <p:sldId id="278" r:id="rId12"/>
    <p:sldId id="266" r:id="rId13"/>
    <p:sldId id="269" r:id="rId14"/>
    <p:sldId id="277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A96C1-8E99-5B48-AAF3-7F1C4E41D791}" v="97" dt="2019-03-08T15:21:18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7"/>
    <p:restoredTop sz="91212"/>
  </p:normalViewPr>
  <p:slideViewPr>
    <p:cSldViewPr snapToGrid="0" snapToObjects="1">
      <p:cViewPr varScale="1">
        <p:scale>
          <a:sx n="119" d="100"/>
          <a:sy n="119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Zheng" userId="2f5fcdafebcc64a9" providerId="LiveId" clId="{4A3647CA-C3E5-BC41-8ACB-9D370F11C5F2}"/>
    <pc:docChg chg="undo redo custSel addSld delSld modSld sldOrd">
      <pc:chgData name="XIE Zheng" userId="2f5fcdafebcc64a9" providerId="LiveId" clId="{4A3647CA-C3E5-BC41-8ACB-9D370F11C5F2}" dt="2019-03-01T09:37:47.143" v="1194" actId="20577"/>
      <pc:docMkLst>
        <pc:docMk/>
      </pc:docMkLst>
      <pc:sldChg chg="modSp">
        <pc:chgData name="XIE Zheng" userId="2f5fcdafebcc64a9" providerId="LiveId" clId="{4A3647CA-C3E5-BC41-8ACB-9D370F11C5F2}" dt="2019-02-27T11:04:19.005" v="784" actId="1035"/>
        <pc:sldMkLst>
          <pc:docMk/>
          <pc:sldMk cId="3680246642" sldId="256"/>
        </pc:sldMkLst>
        <pc:spChg chg="mod">
          <ac:chgData name="XIE Zheng" userId="2f5fcdafebcc64a9" providerId="LiveId" clId="{4A3647CA-C3E5-BC41-8ACB-9D370F11C5F2}" dt="2019-02-27T11:04:19.005" v="784" actId="1035"/>
          <ac:spMkLst>
            <pc:docMk/>
            <pc:sldMk cId="3680246642" sldId="256"/>
            <ac:spMk id="3" creationId="{89E1DE45-0CB5-BC4D-81AB-1B5ED14E5339}"/>
          </ac:spMkLst>
        </pc:spChg>
      </pc:sldChg>
      <pc:sldChg chg="addSp modSp modNotesTx">
        <pc:chgData name="XIE Zheng" userId="2f5fcdafebcc64a9" providerId="LiveId" clId="{4A3647CA-C3E5-BC41-8ACB-9D370F11C5F2}" dt="2019-02-27T11:07:09.693" v="787" actId="14100"/>
        <pc:sldMkLst>
          <pc:docMk/>
          <pc:sldMk cId="1888272582" sldId="257"/>
        </pc:sldMkLst>
        <pc:spChg chg="mod">
          <ac:chgData name="XIE Zheng" userId="2f5fcdafebcc64a9" providerId="LiveId" clId="{4A3647CA-C3E5-BC41-8ACB-9D370F11C5F2}" dt="2019-02-27T11:03:29.831" v="737" actId="20577"/>
          <ac:spMkLst>
            <pc:docMk/>
            <pc:sldMk cId="1888272582" sldId="257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1:02:00.501" v="686" actId="13822"/>
          <ac:spMkLst>
            <pc:docMk/>
            <pc:sldMk cId="1888272582" sldId="257"/>
            <ac:spMk id="4" creationId="{750800FB-0B00-AD4F-94AC-642B10E8C4BA}"/>
          </ac:spMkLst>
        </pc:spChg>
        <pc:spChg chg="add mod">
          <ac:chgData name="XIE Zheng" userId="2f5fcdafebcc64a9" providerId="LiveId" clId="{4A3647CA-C3E5-BC41-8ACB-9D370F11C5F2}" dt="2019-02-27T11:07:09.693" v="787" actId="14100"/>
          <ac:spMkLst>
            <pc:docMk/>
            <pc:sldMk cId="1888272582" sldId="257"/>
            <ac:spMk id="7" creationId="{7F3F1A03-50EE-D24F-9EF6-071152908167}"/>
          </ac:spMkLst>
        </pc:spChg>
        <pc:cxnChg chg="add mod">
          <ac:chgData name="XIE Zheng" userId="2f5fcdafebcc64a9" providerId="LiveId" clId="{4A3647CA-C3E5-BC41-8ACB-9D370F11C5F2}" dt="2019-02-27T11:02:29.679" v="688" actId="1582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modSp">
        <pc:chgData name="XIE Zheng" userId="2f5fcdafebcc64a9" providerId="LiveId" clId="{4A3647CA-C3E5-BC41-8ACB-9D370F11C5F2}" dt="2019-02-27T11:23:34.522" v="1181" actId="20577"/>
        <pc:sldMkLst>
          <pc:docMk/>
          <pc:sldMk cId="1545639116" sldId="258"/>
        </pc:sldMkLst>
        <pc:spChg chg="mod">
          <ac:chgData name="XIE Zheng" userId="2f5fcdafebcc64a9" providerId="LiveId" clId="{4A3647CA-C3E5-BC41-8ACB-9D370F11C5F2}" dt="2019-02-27T11:23:34.522" v="1181" actId="20577"/>
          <ac:spMkLst>
            <pc:docMk/>
            <pc:sldMk cId="1545639116" sldId="258"/>
            <ac:spMk id="2" creationId="{2173A906-370C-DC4B-8392-A4DED4656339}"/>
          </ac:spMkLst>
        </pc:spChg>
      </pc:sldChg>
    </pc:docChg>
  </pc:docChgLst>
  <pc:docChgLst>
    <pc:chgData name="XIE Zheng" userId="2f5fcdafebcc64a9" providerId="LiveId" clId="{233A96C1-8E99-5B48-AAF3-7F1C4E41D791}"/>
    <pc:docChg chg="undo redo custSel addSld delSld modSld sldOrd">
      <pc:chgData name="XIE Zheng" userId="2f5fcdafebcc64a9" providerId="LiveId" clId="{233A96C1-8E99-5B48-AAF3-7F1C4E41D791}" dt="2019-03-08T15:21:18.768" v="3331" actId="207"/>
      <pc:docMkLst>
        <pc:docMk/>
      </pc:docMkLst>
      <pc:sldChg chg="modSp">
        <pc:chgData name="XIE Zheng" userId="2f5fcdafebcc64a9" providerId="LiveId" clId="{233A96C1-8E99-5B48-AAF3-7F1C4E41D791}" dt="2019-03-05T06:41:30.761" v="24" actId="20577"/>
        <pc:sldMkLst>
          <pc:docMk/>
          <pc:sldMk cId="3680246642" sldId="256"/>
        </pc:sldMkLst>
        <pc:spChg chg="mod">
          <ac:chgData name="XIE Zheng" userId="2f5fcdafebcc64a9" providerId="LiveId" clId="{233A96C1-8E99-5B48-AAF3-7F1C4E41D791}" dt="2019-03-05T06:41:30.761" v="24" actId="20577"/>
          <ac:spMkLst>
            <pc:docMk/>
            <pc:sldMk cId="3680246642" sldId="256"/>
            <ac:spMk id="2" creationId="{06777D6A-0D95-8749-8759-D72F72482E4A}"/>
          </ac:spMkLst>
        </pc:spChg>
        <pc:spChg chg="mod">
          <ac:chgData name="XIE Zheng" userId="2f5fcdafebcc64a9" providerId="LiveId" clId="{233A96C1-8E99-5B48-AAF3-7F1C4E41D791}" dt="2019-03-05T06:41:17.845" v="9" actId="20577"/>
          <ac:spMkLst>
            <pc:docMk/>
            <pc:sldMk cId="3680246642" sldId="256"/>
            <ac:spMk id="3" creationId="{89E1DE45-0CB5-BC4D-81AB-1B5ED14E5339}"/>
          </ac:spMkLst>
        </pc:spChg>
      </pc:sldChg>
      <pc:sldChg chg="delSp modSp">
        <pc:chgData name="XIE Zheng" userId="2f5fcdafebcc64a9" providerId="LiveId" clId="{233A96C1-8E99-5B48-AAF3-7F1C4E41D791}" dt="2019-03-05T06:45:21.906" v="139" actId="14100"/>
        <pc:sldMkLst>
          <pc:docMk/>
          <pc:sldMk cId="1888272582" sldId="257"/>
        </pc:sldMkLst>
        <pc:spChg chg="mod">
          <ac:chgData name="XIE Zheng" userId="2f5fcdafebcc64a9" providerId="LiveId" clId="{233A96C1-8E99-5B48-AAF3-7F1C4E41D791}" dt="2019-03-05T06:42:04.208" v="34" actId="20577"/>
          <ac:spMkLst>
            <pc:docMk/>
            <pc:sldMk cId="1888272582" sldId="257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5T06:45:21.906" v="139" actId="14100"/>
          <ac:spMkLst>
            <pc:docMk/>
            <pc:sldMk cId="1888272582" sldId="257"/>
            <ac:spMk id="3" creationId="{A667DF63-1349-684B-86C6-3EC1E64DEDCA}"/>
          </ac:spMkLst>
        </pc:spChg>
        <pc:spChg chg="del">
          <ac:chgData name="XIE Zheng" userId="2f5fcdafebcc64a9" providerId="LiveId" clId="{233A96C1-8E99-5B48-AAF3-7F1C4E41D791}" dt="2019-03-05T06:42:13.171" v="35" actId="478"/>
          <ac:spMkLst>
            <pc:docMk/>
            <pc:sldMk cId="1888272582" sldId="257"/>
            <ac:spMk id="4" creationId="{750800FB-0B00-AD4F-94AC-642B10E8C4BA}"/>
          </ac:spMkLst>
        </pc:spChg>
        <pc:spChg chg="del">
          <ac:chgData name="XIE Zheng" userId="2f5fcdafebcc64a9" providerId="LiveId" clId="{233A96C1-8E99-5B48-AAF3-7F1C4E41D791}" dt="2019-03-05T06:42:13.171" v="35" actId="478"/>
          <ac:spMkLst>
            <pc:docMk/>
            <pc:sldMk cId="1888272582" sldId="257"/>
            <ac:spMk id="7" creationId="{7F3F1A03-50EE-D24F-9EF6-071152908167}"/>
          </ac:spMkLst>
        </pc:spChg>
        <pc:cxnChg chg="del">
          <ac:chgData name="XIE Zheng" userId="2f5fcdafebcc64a9" providerId="LiveId" clId="{233A96C1-8E99-5B48-AAF3-7F1C4E41D791}" dt="2019-03-05T06:42:13.171" v="35" actId="478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addSp delSp modSp add">
        <pc:chgData name="XIE Zheng" userId="2f5fcdafebcc64a9" providerId="LiveId" clId="{233A96C1-8E99-5B48-AAF3-7F1C4E41D791}" dt="2019-03-06T11:03:06.873" v="3268" actId="20577"/>
        <pc:sldMkLst>
          <pc:docMk/>
          <pc:sldMk cId="1995846587" sldId="260"/>
        </pc:sldMkLst>
        <pc:spChg chg="mod">
          <ac:chgData name="XIE Zheng" userId="2f5fcdafebcc64a9" providerId="LiveId" clId="{233A96C1-8E99-5B48-AAF3-7F1C4E41D791}" dt="2019-03-06T11:03:00.653" v="3266" actId="403"/>
          <ac:spMkLst>
            <pc:docMk/>
            <pc:sldMk cId="1995846587" sldId="260"/>
            <ac:spMk id="3" creationId="{E3EF6274-53C1-ED4F-9348-9EB58908A0A6}"/>
          </ac:spMkLst>
        </pc:spChg>
        <pc:spChg chg="add del mod">
          <ac:chgData name="XIE Zheng" userId="2f5fcdafebcc64a9" providerId="LiveId" clId="{233A96C1-8E99-5B48-AAF3-7F1C4E41D791}" dt="2019-03-05T06:50:46.874" v="174" actId="478"/>
          <ac:spMkLst>
            <pc:docMk/>
            <pc:sldMk cId="1995846587" sldId="260"/>
            <ac:spMk id="4" creationId="{19B73F9B-9D90-A94A-AC6C-24D8BB73BD08}"/>
          </ac:spMkLst>
        </pc:spChg>
        <pc:spChg chg="add del">
          <ac:chgData name="XIE Zheng" userId="2f5fcdafebcc64a9" providerId="LiveId" clId="{233A96C1-8E99-5B48-AAF3-7F1C4E41D791}" dt="2019-03-05T06:49:24.365" v="152"/>
          <ac:spMkLst>
            <pc:docMk/>
            <pc:sldMk cId="1995846587" sldId="260"/>
            <ac:spMk id="5" creationId="{AEDED821-B729-0F46-9638-ADC2EF321199}"/>
          </ac:spMkLst>
        </pc:spChg>
        <pc:spChg chg="add mod">
          <ac:chgData name="XIE Zheng" userId="2f5fcdafebcc64a9" providerId="LiveId" clId="{233A96C1-8E99-5B48-AAF3-7F1C4E41D791}" dt="2019-03-06T11:03:06.873" v="3268" actId="20577"/>
          <ac:spMkLst>
            <pc:docMk/>
            <pc:sldMk cId="1995846587" sldId="260"/>
            <ac:spMk id="6" creationId="{34026801-C274-8F45-BF37-B7E6A0EBF169}"/>
          </ac:spMkLst>
        </pc:spChg>
      </pc:sldChg>
      <pc:sldChg chg="modSp add">
        <pc:chgData name="XIE Zheng" userId="2f5fcdafebcc64a9" providerId="LiveId" clId="{233A96C1-8E99-5B48-AAF3-7F1C4E41D791}" dt="2019-03-05T06:51:42.251" v="191" actId="20577"/>
        <pc:sldMkLst>
          <pc:docMk/>
          <pc:sldMk cId="3426362650" sldId="261"/>
        </pc:sldMkLst>
        <pc:spChg chg="mod">
          <ac:chgData name="XIE Zheng" userId="2f5fcdafebcc64a9" providerId="LiveId" clId="{233A96C1-8E99-5B48-AAF3-7F1C4E41D791}" dt="2019-03-05T06:51:42.251" v="191" actId="20577"/>
          <ac:spMkLst>
            <pc:docMk/>
            <pc:sldMk cId="3426362650" sldId="261"/>
            <ac:spMk id="2" creationId="{2173A906-370C-DC4B-8392-A4DED4656339}"/>
          </ac:spMkLst>
        </pc:spChg>
      </pc:sldChg>
      <pc:sldChg chg="addSp delSp modSp add">
        <pc:chgData name="XIE Zheng" userId="2f5fcdafebcc64a9" providerId="LiveId" clId="{233A96C1-8E99-5B48-AAF3-7F1C4E41D791}" dt="2019-03-05T07:01:46.135" v="300" actId="20577"/>
        <pc:sldMkLst>
          <pc:docMk/>
          <pc:sldMk cId="2294757357" sldId="262"/>
        </pc:sldMkLst>
        <pc:spChg chg="mod">
          <ac:chgData name="XIE Zheng" userId="2f5fcdafebcc64a9" providerId="LiveId" clId="{233A96C1-8E99-5B48-AAF3-7F1C4E41D791}" dt="2019-03-05T07:01:46.135" v="300" actId="20577"/>
          <ac:spMkLst>
            <pc:docMk/>
            <pc:sldMk cId="2294757357" sldId="262"/>
            <ac:spMk id="2" creationId="{657F9850-F9A1-6448-B82D-9091AEF96605}"/>
          </ac:spMkLst>
        </pc:spChg>
        <pc:spChg chg="del">
          <ac:chgData name="XIE Zheng" userId="2f5fcdafebcc64a9" providerId="LiveId" clId="{233A96C1-8E99-5B48-AAF3-7F1C4E41D791}" dt="2019-03-05T06:54:21.075" v="193" actId="478"/>
          <ac:spMkLst>
            <pc:docMk/>
            <pc:sldMk cId="2294757357" sldId="262"/>
            <ac:spMk id="3" creationId="{A667DF63-1349-684B-86C6-3EC1E64DEDCA}"/>
          </ac:spMkLst>
        </pc:spChg>
        <pc:spChg chg="add del mod">
          <ac:chgData name="XIE Zheng" userId="2f5fcdafebcc64a9" providerId="LiveId" clId="{233A96C1-8E99-5B48-AAF3-7F1C4E41D791}" dt="2019-03-05T06:55:19.774" v="196" actId="478"/>
          <ac:spMkLst>
            <pc:docMk/>
            <pc:sldMk cId="2294757357" sldId="262"/>
            <ac:spMk id="5" creationId="{2899711C-A7F7-0748-B939-1640301F0DE9}"/>
          </ac:spMkLst>
        </pc:spChg>
        <pc:graphicFrameChg chg="add mod modGraphic">
          <ac:chgData name="XIE Zheng" userId="2f5fcdafebcc64a9" providerId="LiveId" clId="{233A96C1-8E99-5B48-AAF3-7F1C4E41D791}" dt="2019-03-05T06:57:42.057" v="235" actId="14100"/>
          <ac:graphicFrameMkLst>
            <pc:docMk/>
            <pc:sldMk cId="2294757357" sldId="262"/>
            <ac:graphicFrameMk id="6" creationId="{76C9DA4C-D214-1D44-8EF8-FF3E05E29217}"/>
          </ac:graphicFrameMkLst>
        </pc:graphicFrameChg>
        <pc:graphicFrameChg chg="add del mod">
          <ac:chgData name="XIE Zheng" userId="2f5fcdafebcc64a9" providerId="LiveId" clId="{233A96C1-8E99-5B48-AAF3-7F1C4E41D791}" dt="2019-03-05T06:55:24.492" v="197" actId="478"/>
          <ac:graphicFrameMkLst>
            <pc:docMk/>
            <pc:sldMk cId="2294757357" sldId="262"/>
            <ac:graphicFrameMk id="7" creationId="{4AE7DE3C-2A9F-0943-943A-EC8FFE7AD536}"/>
          </ac:graphicFrameMkLst>
        </pc:graphicFrameChg>
        <pc:graphicFrameChg chg="add del mod modGraphic">
          <ac:chgData name="XIE Zheng" userId="2f5fcdafebcc64a9" providerId="LiveId" clId="{233A96C1-8E99-5B48-AAF3-7F1C4E41D791}" dt="2019-03-05T06:57:47.004" v="236" actId="478"/>
          <ac:graphicFrameMkLst>
            <pc:docMk/>
            <pc:sldMk cId="2294757357" sldId="262"/>
            <ac:graphicFrameMk id="11" creationId="{DEF977DC-D264-DB4A-A395-027E52C23325}"/>
          </ac:graphicFrameMkLst>
        </pc:graphicFrameChg>
        <pc:graphicFrameChg chg="add del mod modGraphic">
          <ac:chgData name="XIE Zheng" userId="2f5fcdafebcc64a9" providerId="LiveId" clId="{233A96C1-8E99-5B48-AAF3-7F1C4E41D791}" dt="2019-03-05T06:57:47.004" v="236" actId="478"/>
          <ac:graphicFrameMkLst>
            <pc:docMk/>
            <pc:sldMk cId="2294757357" sldId="262"/>
            <ac:graphicFrameMk id="13" creationId="{0CF85E4C-D952-E641-9F03-436F5D9D2571}"/>
          </ac:graphicFrameMkLst>
        </pc:graphicFrameChg>
        <pc:graphicFrameChg chg="add del mod modGraphic">
          <ac:chgData name="XIE Zheng" userId="2f5fcdafebcc64a9" providerId="LiveId" clId="{233A96C1-8E99-5B48-AAF3-7F1C4E41D791}" dt="2019-03-05T06:57:47.004" v="236" actId="478"/>
          <ac:graphicFrameMkLst>
            <pc:docMk/>
            <pc:sldMk cId="2294757357" sldId="262"/>
            <ac:graphicFrameMk id="15" creationId="{060BBDB5-CF3E-1F43-A8E1-6C13C08E0B30}"/>
          </ac:graphicFrameMkLst>
        </pc:graphicFrameChg>
        <pc:graphicFrameChg chg="add mod modGraphic">
          <ac:chgData name="XIE Zheng" userId="2f5fcdafebcc64a9" providerId="LiveId" clId="{233A96C1-8E99-5B48-AAF3-7F1C4E41D791}" dt="2019-03-05T06:58:55.156" v="253" actId="20577"/>
          <ac:graphicFrameMkLst>
            <pc:docMk/>
            <pc:sldMk cId="2294757357" sldId="262"/>
            <ac:graphicFrameMk id="17" creationId="{287149E9-3820-6049-9DED-195E4FE947A6}"/>
          </ac:graphicFrameMkLst>
        </pc:graphicFrameChg>
        <pc:graphicFrameChg chg="add mod modGraphic">
          <ac:chgData name="XIE Zheng" userId="2f5fcdafebcc64a9" providerId="LiveId" clId="{233A96C1-8E99-5B48-AAF3-7F1C4E41D791}" dt="2019-03-05T06:58:57.586" v="255" actId="20577"/>
          <ac:graphicFrameMkLst>
            <pc:docMk/>
            <pc:sldMk cId="2294757357" sldId="262"/>
            <ac:graphicFrameMk id="19" creationId="{F2B1383A-790C-214A-9A76-2836D87A3721}"/>
          </ac:graphicFrameMkLst>
        </pc:graphicFrameChg>
        <pc:graphicFrameChg chg="add mod modGraphic">
          <ac:chgData name="XIE Zheng" userId="2f5fcdafebcc64a9" providerId="LiveId" clId="{233A96C1-8E99-5B48-AAF3-7F1C4E41D791}" dt="2019-03-05T06:58:59.188" v="257" actId="20577"/>
          <ac:graphicFrameMkLst>
            <pc:docMk/>
            <pc:sldMk cId="2294757357" sldId="262"/>
            <ac:graphicFrameMk id="21" creationId="{60D18A0B-340A-4C4A-9FAE-BDD078C59C69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23" creationId="{3321C1D5-B720-B843-92B3-0DB6D86CB892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25" creationId="{D708BEEB-6B05-2440-9FD3-28F70F1A8051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27" creationId="{3E30A5EE-D5E5-EA43-934A-4949E66624FE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30" creationId="{D4212433-A67D-8745-B40D-A3DC075CF94B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32" creationId="{C1426DC8-7DC6-E845-9CE5-DB91ED910DD8}"/>
          </ac:graphicFrameMkLst>
        </pc:graphicFrameChg>
        <pc:graphicFrameChg chg="add del">
          <ac:chgData name="XIE Zheng" userId="2f5fcdafebcc64a9" providerId="LiveId" clId="{233A96C1-8E99-5B48-AAF3-7F1C4E41D791}" dt="2019-03-05T07:00:10.286" v="267"/>
          <ac:graphicFrameMkLst>
            <pc:docMk/>
            <pc:sldMk cId="2294757357" sldId="262"/>
            <ac:graphicFrameMk id="33" creationId="{1A6C5420-C230-9A46-85EC-A7FF57B8B570}"/>
          </ac:graphicFrameMkLst>
        </pc:graphicFrameChg>
        <pc:graphicFrameChg chg="add del">
          <ac:chgData name="XIE Zheng" userId="2f5fcdafebcc64a9" providerId="LiveId" clId="{233A96C1-8E99-5B48-AAF3-7F1C4E41D791}" dt="2019-03-05T07:00:10.286" v="267"/>
          <ac:graphicFrameMkLst>
            <pc:docMk/>
            <pc:sldMk cId="2294757357" sldId="262"/>
            <ac:graphicFrameMk id="35" creationId="{484D9FBB-217F-444B-B106-9015E16A7A75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40" creationId="{CA086319-1EF2-0948-B0B7-62D9F262B3B0}"/>
          </ac:graphicFrameMkLst>
        </pc:graphicFrameChg>
        <pc:cxnChg chg="add mod">
          <ac:chgData name="XIE Zheng" userId="2f5fcdafebcc64a9" providerId="LiveId" clId="{233A96C1-8E99-5B48-AAF3-7F1C4E41D791}" dt="2019-03-05T06:55:53.113" v="213" actId="14100"/>
          <ac:cxnSpMkLst>
            <pc:docMk/>
            <pc:sldMk cId="2294757357" sldId="262"/>
            <ac:cxnSpMk id="8" creationId="{61E31A34-A013-F84F-B65C-6A17EFB9AB70}"/>
          </ac:cxnSpMkLst>
        </pc:cxnChg>
        <pc:cxnChg chg="add del mod">
          <ac:chgData name="XIE Zheng" userId="2f5fcdafebcc64a9" providerId="LiveId" clId="{233A96C1-8E99-5B48-AAF3-7F1C4E41D791}" dt="2019-03-05T06:57:47.004" v="236" actId="478"/>
          <ac:cxnSpMkLst>
            <pc:docMk/>
            <pc:sldMk cId="2294757357" sldId="262"/>
            <ac:cxnSpMk id="12" creationId="{75B40984-7DE5-AB49-B213-8B7FB2E3856F}"/>
          </ac:cxnSpMkLst>
        </pc:cxnChg>
        <pc:cxnChg chg="add del mod">
          <ac:chgData name="XIE Zheng" userId="2f5fcdafebcc64a9" providerId="LiveId" clId="{233A96C1-8E99-5B48-AAF3-7F1C4E41D791}" dt="2019-03-05T06:57:47.004" v="236" actId="478"/>
          <ac:cxnSpMkLst>
            <pc:docMk/>
            <pc:sldMk cId="2294757357" sldId="262"/>
            <ac:cxnSpMk id="14" creationId="{E0740ADF-EE3E-E543-810C-A76B93B95EFC}"/>
          </ac:cxnSpMkLst>
        </pc:cxnChg>
        <pc:cxnChg chg="add del mod">
          <ac:chgData name="XIE Zheng" userId="2f5fcdafebcc64a9" providerId="LiveId" clId="{233A96C1-8E99-5B48-AAF3-7F1C4E41D791}" dt="2019-03-05T06:56:17.965" v="220" actId="478"/>
          <ac:cxnSpMkLst>
            <pc:docMk/>
            <pc:sldMk cId="2294757357" sldId="262"/>
            <ac:cxnSpMk id="16" creationId="{05D75EF0-65DC-E84A-AB50-A9C9FA25F8D2}"/>
          </ac:cxnSpMkLst>
        </pc:cxnChg>
        <pc:cxnChg chg="add mod">
          <ac:chgData name="XIE Zheng" userId="2f5fcdafebcc64a9" providerId="LiveId" clId="{233A96C1-8E99-5B48-AAF3-7F1C4E41D791}" dt="2019-03-05T06:58:01.782" v="238" actId="1076"/>
          <ac:cxnSpMkLst>
            <pc:docMk/>
            <pc:sldMk cId="2294757357" sldId="262"/>
            <ac:cxnSpMk id="18" creationId="{C09FD77D-E883-8248-9EE6-8176C6E761C0}"/>
          </ac:cxnSpMkLst>
        </pc:cxnChg>
        <pc:cxnChg chg="add mod">
          <ac:chgData name="XIE Zheng" userId="2f5fcdafebcc64a9" providerId="LiveId" clId="{233A96C1-8E99-5B48-AAF3-7F1C4E41D791}" dt="2019-03-05T06:58:11.061" v="241" actId="1076"/>
          <ac:cxnSpMkLst>
            <pc:docMk/>
            <pc:sldMk cId="2294757357" sldId="262"/>
            <ac:cxnSpMk id="20" creationId="{AD8A397E-482E-464F-8F4E-20E9347988F3}"/>
          </ac:cxnSpMkLst>
        </pc:cxnChg>
        <pc:cxnChg chg="add del mod">
          <ac:chgData name="XIE Zheng" userId="2f5fcdafebcc64a9" providerId="LiveId" clId="{233A96C1-8E99-5B48-AAF3-7F1C4E41D791}" dt="2019-03-05T06:58:35.499" v="244" actId="478"/>
          <ac:cxnSpMkLst>
            <pc:docMk/>
            <pc:sldMk cId="2294757357" sldId="262"/>
            <ac:cxnSpMk id="22" creationId="{3115A6C2-680D-DA45-9434-224470ED7B6E}"/>
          </ac:cxnSpMkLst>
        </pc:cxnChg>
        <pc:cxnChg chg="add del mod">
          <ac:chgData name="XIE Zheng" userId="2f5fcdafebcc64a9" providerId="LiveId" clId="{233A96C1-8E99-5B48-AAF3-7F1C4E41D791}" dt="2019-03-05T07:01:34.553" v="296" actId="478"/>
          <ac:cxnSpMkLst>
            <pc:docMk/>
            <pc:sldMk cId="2294757357" sldId="262"/>
            <ac:cxnSpMk id="24" creationId="{88D493E4-AD8B-C346-9131-CD3A402C8518}"/>
          </ac:cxnSpMkLst>
        </pc:cxnChg>
        <pc:cxnChg chg="add del mod">
          <ac:chgData name="XIE Zheng" userId="2f5fcdafebcc64a9" providerId="LiveId" clId="{233A96C1-8E99-5B48-AAF3-7F1C4E41D791}" dt="2019-03-05T07:01:36.761" v="297" actId="478"/>
          <ac:cxnSpMkLst>
            <pc:docMk/>
            <pc:sldMk cId="2294757357" sldId="262"/>
            <ac:cxnSpMk id="26" creationId="{DA1C7FD8-B72D-1B41-8D0D-6F48BF887ED5}"/>
          </ac:cxnSpMkLst>
        </pc:cxnChg>
        <pc:cxnChg chg="add del mod">
          <ac:chgData name="XIE Zheng" userId="2f5fcdafebcc64a9" providerId="LiveId" clId="{233A96C1-8E99-5B48-AAF3-7F1C4E41D791}" dt="2019-03-05T07:01:39.389" v="298" actId="478"/>
          <ac:cxnSpMkLst>
            <pc:docMk/>
            <pc:sldMk cId="2294757357" sldId="262"/>
            <ac:cxnSpMk id="29" creationId="{5EA434BC-689F-2242-892C-20AA74964D2A}"/>
          </ac:cxnSpMkLst>
        </pc:cxnChg>
        <pc:cxnChg chg="add del mod">
          <ac:chgData name="XIE Zheng" userId="2f5fcdafebcc64a9" providerId="LiveId" clId="{233A96C1-8E99-5B48-AAF3-7F1C4E41D791}" dt="2019-03-05T07:01:34.553" v="296" actId="478"/>
          <ac:cxnSpMkLst>
            <pc:docMk/>
            <pc:sldMk cId="2294757357" sldId="262"/>
            <ac:cxnSpMk id="31" creationId="{A063CC66-7D9F-A44B-BF87-B720CFAD7E55}"/>
          </ac:cxnSpMkLst>
        </pc:cxnChg>
        <pc:cxnChg chg="add del">
          <ac:chgData name="XIE Zheng" userId="2f5fcdafebcc64a9" providerId="LiveId" clId="{233A96C1-8E99-5B48-AAF3-7F1C4E41D791}" dt="2019-03-05T07:00:10.286" v="267"/>
          <ac:cxnSpMkLst>
            <pc:docMk/>
            <pc:sldMk cId="2294757357" sldId="262"/>
            <ac:cxnSpMk id="34" creationId="{701E5673-DF41-DC4D-BED5-6A7A223C8C91}"/>
          </ac:cxnSpMkLst>
        </pc:cxnChg>
        <pc:cxnChg chg="add del mod">
          <ac:chgData name="XIE Zheng" userId="2f5fcdafebcc64a9" providerId="LiveId" clId="{233A96C1-8E99-5B48-AAF3-7F1C4E41D791}" dt="2019-03-05T07:01:39.389" v="298" actId="478"/>
          <ac:cxnSpMkLst>
            <pc:docMk/>
            <pc:sldMk cId="2294757357" sldId="262"/>
            <ac:cxnSpMk id="36" creationId="{BB3AE6D3-9957-2045-927E-B62C25548B32}"/>
          </ac:cxnSpMkLst>
        </pc:cxnChg>
        <pc:cxnChg chg="add del mod">
          <ac:chgData name="XIE Zheng" userId="2f5fcdafebcc64a9" providerId="LiveId" clId="{233A96C1-8E99-5B48-AAF3-7F1C4E41D791}" dt="2019-03-05T07:01:34.553" v="296" actId="478"/>
          <ac:cxnSpMkLst>
            <pc:docMk/>
            <pc:sldMk cId="2294757357" sldId="262"/>
            <ac:cxnSpMk id="39" creationId="{C10F2025-0EC4-A24A-990C-0A13E9F82A32}"/>
          </ac:cxnSpMkLst>
        </pc:cxnChg>
      </pc:sldChg>
      <pc:sldChg chg="addSp delSp modSp add">
        <pc:chgData name="XIE Zheng" userId="2f5fcdafebcc64a9" providerId="LiveId" clId="{233A96C1-8E99-5B48-AAF3-7F1C4E41D791}" dt="2019-03-05T07:05:34.755" v="350" actId="478"/>
        <pc:sldMkLst>
          <pc:docMk/>
          <pc:sldMk cId="1280224276" sldId="263"/>
        </pc:sldMkLst>
        <pc:spChg chg="mod">
          <ac:chgData name="XIE Zheng" userId="2f5fcdafebcc64a9" providerId="LiveId" clId="{233A96C1-8E99-5B48-AAF3-7F1C4E41D791}" dt="2019-03-05T07:01:53.052" v="307" actId="20577"/>
          <ac:spMkLst>
            <pc:docMk/>
            <pc:sldMk cId="1280224276" sldId="263"/>
            <ac:spMk id="2" creationId="{657F9850-F9A1-6448-B82D-9091AEF96605}"/>
          </ac:spMkLst>
        </pc:spChg>
        <pc:spChg chg="add del mod">
          <ac:chgData name="XIE Zheng" userId="2f5fcdafebcc64a9" providerId="LiveId" clId="{233A96C1-8E99-5B48-AAF3-7F1C4E41D791}" dt="2019-03-05T07:05:34.755" v="350" actId="478"/>
          <ac:spMkLst>
            <pc:docMk/>
            <pc:sldMk cId="1280224276" sldId="263"/>
            <ac:spMk id="3" creationId="{C0CD53E0-456E-604E-B470-980D34D4A834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28" creationId="{D4419D71-CDE2-5C46-8C97-BA85ABEA5A9C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33" creationId="{FD071364-DAEC-4247-BF29-DC476CECFD46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34" creationId="{479A179E-D32E-A447-9A62-45165C66E185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35" creationId="{2A49F7ED-866F-0E4A-A022-57428AB7A937}"/>
          </ac:spMkLst>
        </pc:spChg>
      </pc:sldChg>
      <pc:sldChg chg="addSp modSp add">
        <pc:chgData name="XIE Zheng" userId="2f5fcdafebcc64a9" providerId="LiveId" clId="{233A96C1-8E99-5B48-AAF3-7F1C4E41D791}" dt="2019-03-05T07:07:55.739" v="354" actId="208"/>
        <pc:sldMkLst>
          <pc:docMk/>
          <pc:sldMk cId="227054308" sldId="264"/>
        </pc:sldMkLst>
        <pc:cxnChg chg="add mod">
          <ac:chgData name="XIE Zheng" userId="2f5fcdafebcc64a9" providerId="LiveId" clId="{233A96C1-8E99-5B48-AAF3-7F1C4E41D791}" dt="2019-03-05T07:07:55.739" v="354" actId="208"/>
          <ac:cxnSpMkLst>
            <pc:docMk/>
            <pc:sldMk cId="227054308" sldId="264"/>
            <ac:cxnSpMk id="37" creationId="{FFCC3DF3-B305-AF43-A6CB-19463872B5F3}"/>
          </ac:cxnSpMkLst>
        </pc:cxnChg>
      </pc:sldChg>
      <pc:sldChg chg="modSp add">
        <pc:chgData name="XIE Zheng" userId="2f5fcdafebcc64a9" providerId="LiveId" clId="{233A96C1-8E99-5B48-AAF3-7F1C4E41D791}" dt="2019-03-06T04:28:49.961" v="1175" actId="115"/>
        <pc:sldMkLst>
          <pc:docMk/>
          <pc:sldMk cId="1894290587" sldId="265"/>
        </pc:sldMkLst>
        <pc:spChg chg="mod">
          <ac:chgData name="XIE Zheng" userId="2f5fcdafebcc64a9" providerId="LiveId" clId="{233A96C1-8E99-5B48-AAF3-7F1C4E41D791}" dt="2019-03-05T07:14:18.587" v="752" actId="20577"/>
          <ac:spMkLst>
            <pc:docMk/>
            <pc:sldMk cId="1894290587" sldId="265"/>
            <ac:spMk id="2" creationId="{298A2F31-70CA-7244-A7BC-4981C9069017}"/>
          </ac:spMkLst>
        </pc:spChg>
        <pc:spChg chg="mod">
          <ac:chgData name="XIE Zheng" userId="2f5fcdafebcc64a9" providerId="LiveId" clId="{233A96C1-8E99-5B48-AAF3-7F1C4E41D791}" dt="2019-03-05T07:15:31.383" v="765" actId="20577"/>
          <ac:spMkLst>
            <pc:docMk/>
            <pc:sldMk cId="1894290587" sldId="265"/>
            <ac:spMk id="3" creationId="{E3EF6274-53C1-ED4F-9348-9EB58908A0A6}"/>
          </ac:spMkLst>
        </pc:spChg>
        <pc:spChg chg="mod">
          <ac:chgData name="XIE Zheng" userId="2f5fcdafebcc64a9" providerId="LiveId" clId="{233A96C1-8E99-5B48-AAF3-7F1C4E41D791}" dt="2019-03-06T04:28:49.961" v="1175" actId="115"/>
          <ac:spMkLst>
            <pc:docMk/>
            <pc:sldMk cId="1894290587" sldId="265"/>
            <ac:spMk id="6" creationId="{34026801-C274-8F45-BF37-B7E6A0EBF169}"/>
          </ac:spMkLst>
        </pc:spChg>
      </pc:sldChg>
      <pc:sldChg chg="modSp add">
        <pc:chgData name="XIE Zheng" userId="2f5fcdafebcc64a9" providerId="LiveId" clId="{233A96C1-8E99-5B48-AAF3-7F1C4E41D791}" dt="2019-03-05T07:25:37.102" v="1131" actId="20577"/>
        <pc:sldMkLst>
          <pc:docMk/>
          <pc:sldMk cId="331490934" sldId="266"/>
        </pc:sldMkLst>
        <pc:spChg chg="mod">
          <ac:chgData name="XIE Zheng" userId="2f5fcdafebcc64a9" providerId="LiveId" clId="{233A96C1-8E99-5B48-AAF3-7F1C4E41D791}" dt="2019-03-05T07:16:52.980" v="782"/>
          <ac:spMkLst>
            <pc:docMk/>
            <pc:sldMk cId="331490934" sldId="266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5T07:25:37.102" v="1131" actId="20577"/>
          <ac:spMkLst>
            <pc:docMk/>
            <pc:sldMk cId="331490934" sldId="266"/>
            <ac:spMk id="3" creationId="{A667DF63-1349-684B-86C6-3EC1E64DEDCA}"/>
          </ac:spMkLst>
        </pc:spChg>
      </pc:sldChg>
      <pc:sldChg chg="addSp modSp add">
        <pc:chgData name="XIE Zheng" userId="2f5fcdafebcc64a9" providerId="LiveId" clId="{233A96C1-8E99-5B48-AAF3-7F1C4E41D791}" dt="2019-03-06T04:29:29.818" v="1204" actId="20577"/>
        <pc:sldMkLst>
          <pc:docMk/>
          <pc:sldMk cId="1570797818" sldId="267"/>
        </pc:sldMkLst>
        <pc:spChg chg="add mod">
          <ac:chgData name="XIE Zheng" userId="2f5fcdafebcc64a9" providerId="LiveId" clId="{233A96C1-8E99-5B48-AAF3-7F1C4E41D791}" dt="2019-03-06T04:29:29.818" v="1204" actId="20577"/>
          <ac:spMkLst>
            <pc:docMk/>
            <pc:sldMk cId="1570797818" sldId="267"/>
            <ac:spMk id="22" creationId="{5D7C1CBB-92AE-E740-8578-3AE568C37663}"/>
          </ac:spMkLst>
        </pc:spChg>
      </pc:sldChg>
      <pc:sldChg chg="addSp delSp modSp add">
        <pc:chgData name="XIE Zheng" userId="2f5fcdafebcc64a9" providerId="LiveId" clId="{233A96C1-8E99-5B48-AAF3-7F1C4E41D791}" dt="2019-03-08T15:20:11.181" v="3326" actId="20577"/>
        <pc:sldMkLst>
          <pc:docMk/>
          <pc:sldMk cId="2131798999" sldId="268"/>
        </pc:sldMkLst>
        <pc:spChg chg="mod">
          <ac:chgData name="XIE Zheng" userId="2f5fcdafebcc64a9" providerId="LiveId" clId="{233A96C1-8E99-5B48-AAF3-7F1C4E41D791}" dt="2019-03-08T15:20:11.181" v="3326" actId="20577"/>
          <ac:spMkLst>
            <pc:docMk/>
            <pc:sldMk cId="2131798999" sldId="268"/>
            <ac:spMk id="3" creationId="{A667DF63-1349-684B-86C6-3EC1E64DEDCA}"/>
          </ac:spMkLst>
        </pc:spChg>
        <pc:spChg chg="add del mod">
          <ac:chgData name="XIE Zheng" userId="2f5fcdafebcc64a9" providerId="LiveId" clId="{233A96C1-8E99-5B48-AAF3-7F1C4E41D791}" dt="2019-03-06T05:03:31.307" v="1980" actId="478"/>
          <ac:spMkLst>
            <pc:docMk/>
            <pc:sldMk cId="2131798999" sldId="268"/>
            <ac:spMk id="4" creationId="{D4CA821A-8684-FB4A-AC11-B0DDA2200AA3}"/>
          </ac:spMkLst>
        </pc:spChg>
        <pc:cxnChg chg="add del mod">
          <ac:chgData name="XIE Zheng" userId="2f5fcdafebcc64a9" providerId="LiveId" clId="{233A96C1-8E99-5B48-AAF3-7F1C4E41D791}" dt="2019-03-06T05:03:32.835" v="1981" actId="478"/>
          <ac:cxnSpMkLst>
            <pc:docMk/>
            <pc:sldMk cId="2131798999" sldId="268"/>
            <ac:cxnSpMk id="6" creationId="{14685A6E-16AA-F84B-B357-F1888F0EC9B4}"/>
          </ac:cxnSpMkLst>
        </pc:cxnChg>
      </pc:sldChg>
      <pc:sldChg chg="modSp add">
        <pc:chgData name="XIE Zheng" userId="2f5fcdafebcc64a9" providerId="LiveId" clId="{233A96C1-8E99-5B48-AAF3-7F1C4E41D791}" dt="2019-03-08T15:21:18.768" v="3331" actId="207"/>
        <pc:sldMkLst>
          <pc:docMk/>
          <pc:sldMk cId="3409483320" sldId="269"/>
        </pc:sldMkLst>
        <pc:spChg chg="mod">
          <ac:chgData name="XIE Zheng" userId="2f5fcdafebcc64a9" providerId="LiveId" clId="{233A96C1-8E99-5B48-AAF3-7F1C4E41D791}" dt="2019-03-08T15:21:18.768" v="3331" actId="207"/>
          <ac:spMkLst>
            <pc:docMk/>
            <pc:sldMk cId="3409483320" sldId="269"/>
            <ac:spMk id="3" creationId="{A667DF63-1349-684B-86C6-3EC1E64DEDCA}"/>
          </ac:spMkLst>
        </pc:spChg>
      </pc:sldChg>
      <pc:sldChg chg="add modNotesTx">
        <pc:chgData name="XIE Zheng" userId="2f5fcdafebcc64a9" providerId="LiveId" clId="{233A96C1-8E99-5B48-AAF3-7F1C4E41D791}" dt="2019-03-06T04:57:08.442" v="1672" actId="20577"/>
        <pc:sldMkLst>
          <pc:docMk/>
          <pc:sldMk cId="670390177" sldId="270"/>
        </pc:sldMkLst>
      </pc:sldChg>
      <pc:sldChg chg="modSp add">
        <pc:chgData name="XIE Zheng" userId="2f5fcdafebcc64a9" providerId="LiveId" clId="{233A96C1-8E99-5B48-AAF3-7F1C4E41D791}" dt="2019-03-06T05:40:03.976" v="2853" actId="20577"/>
        <pc:sldMkLst>
          <pc:docMk/>
          <pc:sldMk cId="3762836115" sldId="271"/>
        </pc:sldMkLst>
        <pc:spChg chg="mod">
          <ac:chgData name="XIE Zheng" userId="2f5fcdafebcc64a9" providerId="LiveId" clId="{233A96C1-8E99-5B48-AAF3-7F1C4E41D791}" dt="2019-03-06T05:40:03.976" v="2853" actId="20577"/>
          <ac:spMkLst>
            <pc:docMk/>
            <pc:sldMk cId="3762836115" sldId="271"/>
            <ac:spMk id="3" creationId="{A667DF63-1349-684B-86C6-3EC1E64DEDCA}"/>
          </ac:spMkLst>
        </pc:spChg>
      </pc:sldChg>
      <pc:sldChg chg="modSp add ord">
        <pc:chgData name="XIE Zheng" userId="2f5fcdafebcc64a9" providerId="LiveId" clId="{233A96C1-8E99-5B48-AAF3-7F1C4E41D791}" dt="2019-03-06T06:26:08.070" v="2894" actId="20577"/>
        <pc:sldMkLst>
          <pc:docMk/>
          <pc:sldMk cId="1207710194" sldId="272"/>
        </pc:sldMkLst>
        <pc:spChg chg="mod">
          <ac:chgData name="XIE Zheng" userId="2f5fcdafebcc64a9" providerId="LiveId" clId="{233A96C1-8E99-5B48-AAF3-7F1C4E41D791}" dt="2019-03-06T05:10:34.667" v="2486" actId="20577"/>
          <ac:spMkLst>
            <pc:docMk/>
            <pc:sldMk cId="1207710194" sldId="272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6T06:26:08.070" v="2894" actId="20577"/>
          <ac:spMkLst>
            <pc:docMk/>
            <pc:sldMk cId="1207710194" sldId="272"/>
            <ac:spMk id="3" creationId="{A667DF63-1349-684B-86C6-3EC1E64DEDCA}"/>
          </ac:spMkLst>
        </pc:spChg>
      </pc:sldChg>
      <pc:sldChg chg="modSp add ord">
        <pc:chgData name="XIE Zheng" userId="2f5fcdafebcc64a9" providerId="LiveId" clId="{233A96C1-8E99-5B48-AAF3-7F1C4E41D791}" dt="2019-03-06T05:33:48.524" v="2830"/>
        <pc:sldMkLst>
          <pc:docMk/>
          <pc:sldMk cId="1021788396" sldId="273"/>
        </pc:sldMkLst>
        <pc:spChg chg="mod">
          <ac:chgData name="XIE Zheng" userId="2f5fcdafebcc64a9" providerId="LiveId" clId="{233A96C1-8E99-5B48-AAF3-7F1C4E41D791}" dt="2019-03-06T05:26:13.375" v="2506" actId="20577"/>
          <ac:spMkLst>
            <pc:docMk/>
            <pc:sldMk cId="1021788396" sldId="273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6T05:33:30.246" v="2829" actId="20577"/>
          <ac:spMkLst>
            <pc:docMk/>
            <pc:sldMk cId="1021788396" sldId="273"/>
            <ac:spMk id="3" creationId="{A667DF63-1349-684B-86C6-3EC1E64DEDCA}"/>
          </ac:spMkLst>
        </pc:spChg>
      </pc:sldChg>
      <pc:sldChg chg="addSp modSp add">
        <pc:chgData name="XIE Zheng" userId="2f5fcdafebcc64a9" providerId="LiveId" clId="{233A96C1-8E99-5B48-AAF3-7F1C4E41D791}" dt="2019-03-06T08:48:28.157" v="3221" actId="20577"/>
        <pc:sldMkLst>
          <pc:docMk/>
          <pc:sldMk cId="717222254" sldId="274"/>
        </pc:sldMkLst>
        <pc:spChg chg="mod">
          <ac:chgData name="XIE Zheng" userId="2f5fcdafebcc64a9" providerId="LiveId" clId="{233A96C1-8E99-5B48-AAF3-7F1C4E41D791}" dt="2019-03-06T08:31:01.335" v="2917" actId="20577"/>
          <ac:spMkLst>
            <pc:docMk/>
            <pc:sldMk cId="717222254" sldId="274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6T08:48:28.157" v="3221" actId="20577"/>
          <ac:spMkLst>
            <pc:docMk/>
            <pc:sldMk cId="717222254" sldId="274"/>
            <ac:spMk id="3" creationId="{A667DF63-1349-684B-86C6-3EC1E64DEDCA}"/>
          </ac:spMkLst>
        </pc:spChg>
        <pc:picChg chg="add mod">
          <ac:chgData name="XIE Zheng" userId="2f5fcdafebcc64a9" providerId="LiveId" clId="{233A96C1-8E99-5B48-AAF3-7F1C4E41D791}" dt="2019-03-06T08:48:25.251" v="3220" actId="1076"/>
          <ac:picMkLst>
            <pc:docMk/>
            <pc:sldMk cId="717222254" sldId="274"/>
            <ac:picMk id="4" creationId="{9AF39EFD-98EB-FA4A-9260-FAB6062A5137}"/>
          </ac:picMkLst>
        </pc:picChg>
      </pc:sldChg>
      <pc:sldChg chg="modSp add">
        <pc:chgData name="XIE Zheng" userId="2f5fcdafebcc64a9" providerId="LiveId" clId="{233A96C1-8E99-5B48-AAF3-7F1C4E41D791}" dt="2019-03-06T11:15:06.183" v="3289"/>
        <pc:sldMkLst>
          <pc:docMk/>
          <pc:sldMk cId="1703164577" sldId="275"/>
        </pc:sldMkLst>
        <pc:spChg chg="mod">
          <ac:chgData name="XIE Zheng" userId="2f5fcdafebcc64a9" providerId="LiveId" clId="{233A96C1-8E99-5B48-AAF3-7F1C4E41D791}" dt="2019-03-06T11:14:53.210" v="3288"/>
          <ac:spMkLst>
            <pc:docMk/>
            <pc:sldMk cId="1703164577" sldId="275"/>
            <ac:spMk id="3" creationId="{E3EF6274-53C1-ED4F-9348-9EB58908A0A6}"/>
          </ac:spMkLst>
        </pc:spChg>
        <pc:spChg chg="mod">
          <ac:chgData name="XIE Zheng" userId="2f5fcdafebcc64a9" providerId="LiveId" clId="{233A96C1-8E99-5B48-AAF3-7F1C4E41D791}" dt="2019-03-06T11:15:06.183" v="3289"/>
          <ac:spMkLst>
            <pc:docMk/>
            <pc:sldMk cId="1703164577" sldId="275"/>
            <ac:spMk id="6" creationId="{34026801-C274-8F45-BF37-B7E6A0EBF1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AEA04-B6AB-A74B-91B6-9669E79E7D12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D14C-1D7B-1448-8105-F45CBBFC94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9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02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92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93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74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56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5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96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82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74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4836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332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4288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883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989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5990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924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880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4750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1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5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44725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3945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971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359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05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37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129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773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7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1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4293AF-9D8B-3B42-94CC-0ACD3627EE9C}" type="datetimeFigureOut">
              <a:rPr kumimoji="1" lang="zh-CN" altLang="en-US" smtClean="0"/>
              <a:t>2020/2/26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1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7D6A-0D95-8749-8759-D72F72482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第二周 链表与指针</a:t>
            </a:r>
          </a:p>
        </p:txBody>
      </p:sp>
    </p:spTree>
    <p:extLst>
      <p:ext uri="{BB962C8B-B14F-4D97-AF65-F5344CB8AC3E}">
        <p14:creationId xmlns:p14="http://schemas.microsoft.com/office/powerpoint/2010/main" val="36802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二叉排序树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/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/>
        </p:nvGraphicFramePr>
        <p:xfrm>
          <a:off x="2728235" y="195485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822040" y="1839987"/>
            <a:ext cx="325530" cy="39616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/>
        </p:nvGraphicFramePr>
        <p:xfrm>
          <a:off x="5004311" y="268319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484339" y="1830024"/>
            <a:ext cx="557952" cy="460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/>
        </p:nvGraphicFramePr>
        <p:xfrm>
          <a:off x="7147570" y="190087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499438" y="2313871"/>
            <a:ext cx="504873" cy="7046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2356179" y="2290130"/>
            <a:ext cx="372056" cy="6165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1426DC8-7DC6-E845-9CE5-DB91ED910DD8}"/>
              </a:ext>
            </a:extLst>
          </p:cNvPr>
          <p:cNvGraphicFramePr>
            <a:graphicFrameLocks noGrp="1"/>
          </p:cNvGraphicFramePr>
          <p:nvPr/>
        </p:nvGraphicFramePr>
        <p:xfrm>
          <a:off x="5019410" y="148863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3542475"/>
            <a:ext cx="7886700" cy="29744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二叉排序树或者是一棵空树，或者是具有下列性质的二叉树：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）若左子树不空，则左子树上所有结点的值均小于它的根结点的值；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）若右子树不空，则右子树上所有结点的值均大于它的根结点的值；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）左、右子树也分别为二叉排序树；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kumimoji="1"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）所有节点值不相等。</a:t>
            </a: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52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二叉排序树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本次练习要求实现一个二叉排序树，实现插入、后序遍历功能。树上每个节点存储一个数字（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题目要求程序读入一系列整数，按照命令构造二叉排序树，并进行后序遍历。命令的格式如下：</a:t>
            </a:r>
          </a:p>
          <a:p>
            <a:pPr lvl="1"/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：插入数字 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注意插入操作永远是往叶子结点插，之前已经插入的结构不会再动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postorder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：后序遍历，先访问左子树，然后访问右子树，最后访问根节点。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9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这道题目要求实现以下结构体和函数：</a:t>
            </a:r>
          </a:p>
          <a:p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Node;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二叉排序树节点，存储数字和指向左右子树的指针；</a:t>
            </a:r>
          </a:p>
          <a:p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*insert(Node *T, 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x);</a:t>
            </a:r>
          </a:p>
          <a:p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kumimoji="1"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postorder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*T); 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后序遍历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48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输入示例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/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27704"/>
              </p:ext>
            </p:extLst>
          </p:nvPr>
        </p:nvGraphicFramePr>
        <p:xfrm>
          <a:off x="2728235" y="195485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822040" y="1839987"/>
            <a:ext cx="325530" cy="39616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52856"/>
              </p:ext>
            </p:extLst>
          </p:nvPr>
        </p:nvGraphicFramePr>
        <p:xfrm>
          <a:off x="5004311" y="268319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484339" y="1830024"/>
            <a:ext cx="557952" cy="460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21759"/>
              </p:ext>
            </p:extLst>
          </p:nvPr>
        </p:nvGraphicFramePr>
        <p:xfrm>
          <a:off x="7147570" y="190087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499438" y="2313871"/>
            <a:ext cx="504873" cy="7046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2356179" y="2290130"/>
            <a:ext cx="372056" cy="6165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1426DC8-7DC6-E845-9CE5-DB91ED91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78396"/>
              </p:ext>
            </p:extLst>
          </p:nvPr>
        </p:nvGraphicFramePr>
        <p:xfrm>
          <a:off x="5019410" y="148863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3542475"/>
            <a:ext cx="7886700" cy="29744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输入第一行包含一个整数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，接下来一行包括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个整数（用例中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个整数中不会出现重复）。</a:t>
            </a: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1 6 5 9 8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5 8 9 6 1</a:t>
            </a:r>
            <a:endParaRPr kumimoji="1" lang="en" altLang="zh-CN" sz="1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37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6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6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378857"/>
            <a:ext cx="8390640" cy="5263243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本次练习要求实现一个单链表，链表每个节点存储一个数字（</a:t>
            </a:r>
            <a:r>
              <a:rPr kumimoji="1"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kumimoji="1" lang="zh-CN" altLang="en-US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），要求实现以下结构体或者函数（每个函数功能请严格按照要求完成，不要修改，检查时会用统一</a:t>
            </a:r>
            <a:r>
              <a:rPr kumimoji="1"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</a:t>
            </a:r>
            <a:r>
              <a:rPr kumimoji="1" lang="zh-CN" altLang="en-US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函数调用执行）：</a:t>
            </a:r>
          </a:p>
          <a:p>
            <a:pPr lvl="1"/>
            <a:r>
              <a:rPr kumimoji="1"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</a:t>
            </a:r>
            <a:r>
              <a:rPr kumimoji="1"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Node;</a:t>
            </a:r>
          </a:p>
          <a:p>
            <a:pPr lvl="1"/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list_tail_insert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单个数据插入，尾插法</a:t>
            </a:r>
          </a:p>
          <a:p>
            <a:pPr lvl="1"/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list_head_insert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单个数据插入，头插法</a:t>
            </a:r>
          </a:p>
          <a:p>
            <a:pPr lvl="1"/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list_specific_insert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location,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3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指定位置插入</a:t>
            </a:r>
            <a:r>
              <a:rPr lang="en-US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sz="23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可以插入头，尾，或者头尾之间任意位置</a:t>
            </a:r>
          </a:p>
          <a:p>
            <a:pPr marL="342900" lvl="1" indent="0">
              <a:buNone/>
            </a:pPr>
            <a:endParaRPr kumimoji="1" lang="zh-CN" altLang="en-US" sz="22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print_list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 //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输出链表，循环方式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，空格隔开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reverse_print_list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逆序输出，递归方式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，空格隔开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change_specific_var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old_var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new_var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修改链表中的指定元素值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del_specific_var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(Node *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del_var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删除链表中的指定元素值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*sort(Node *</a:t>
            </a:r>
            <a:r>
              <a:rPr lang="en-US" altLang="zh-CN" sz="20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//</a:t>
            </a:r>
            <a:r>
              <a:rPr lang="zh-CN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从小到大排序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kumimoji="1" lang="zh-CN" altLang="en-US" sz="22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1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2F31-70CA-7244-A7BC-4981C90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49829"/>
            <a:ext cx="3943348" cy="53323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b="1" dirty="0">
                <a:solidFill>
                  <a:schemeClr val="tx1"/>
                </a:solidFill>
              </a:rPr>
              <a:t>示例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main</a:t>
            </a:r>
            <a:r>
              <a:rPr kumimoji="1" lang="zh-CN" altLang="en-US" sz="1800" b="1" dirty="0">
                <a:solidFill>
                  <a:schemeClr val="tx1"/>
                </a:solidFill>
              </a:rPr>
              <a:t>函数中调用顺序</a:t>
            </a:r>
            <a:endParaRPr kumimoji="1" lang="en" altLang="zh-CN" sz="1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list_head_insert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list_head_insert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list_head_insert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list_tail_insert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list_tail_insert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list_specific_insert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4 4</a:t>
            </a:r>
            <a:endParaRPr kumimoji="1" lang="en-US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print_list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*sort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print_list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reverse_print_list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change_specific_var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print_list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 *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del_specific_var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print_list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026801-C274-8F45-BF37-B7E6A0EBF169}"/>
              </a:ext>
            </a:extLst>
          </p:cNvPr>
          <p:cNvSpPr txBox="1">
            <a:spLocks/>
          </p:cNvSpPr>
          <p:nvPr/>
        </p:nvSpPr>
        <p:spPr>
          <a:xfrm>
            <a:off x="4572000" y="1825623"/>
            <a:ext cx="3943348" cy="463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2 2 1 4 5 6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1 2 2 4 5 6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6 5 4 2 2 1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1 3 3 4 5 6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1 4 5 6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18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78E93B-EC60-DA40-BB8A-3B056B6773BD}"/>
              </a:ext>
            </a:extLst>
          </p:cNvPr>
          <p:cNvSpPr txBox="1"/>
          <p:nvPr/>
        </p:nvSpPr>
        <p:spPr>
          <a:xfrm>
            <a:off x="4744122" y="4561242"/>
            <a:ext cx="343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检查时，会用助教的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函数替代提交作业中的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函数，编译执行，并检查输出， 因此务必保证函数按接口要求实现。</a:t>
            </a:r>
          </a:p>
        </p:txBody>
      </p:sp>
    </p:spTree>
    <p:extLst>
      <p:ext uri="{BB962C8B-B14F-4D97-AF65-F5344CB8AC3E}">
        <p14:creationId xmlns:p14="http://schemas.microsoft.com/office/powerpoint/2010/main" val="199584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6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0546"/>
              </p:ext>
            </p:extLst>
          </p:nvPr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</p:cNvCxnSpPr>
          <p:nvPr/>
        </p:nvCxnSpPr>
        <p:spPr>
          <a:xfrm flipV="1">
            <a:off x="20954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0022"/>
              </p:ext>
            </p:extLst>
          </p:nvPr>
        </p:nvGraphicFramePr>
        <p:xfrm>
          <a:off x="26003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</p:cNvCxnSpPr>
          <p:nvPr/>
        </p:nvCxnSpPr>
        <p:spPr>
          <a:xfrm flipV="1">
            <a:off x="409570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69543"/>
              </p:ext>
            </p:extLst>
          </p:nvPr>
        </p:nvGraphicFramePr>
        <p:xfrm>
          <a:off x="46005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</p:cNvCxnSpPr>
          <p:nvPr/>
        </p:nvCxnSpPr>
        <p:spPr>
          <a:xfrm flipV="1">
            <a:off x="60959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60364"/>
              </p:ext>
            </p:extLst>
          </p:nvPr>
        </p:nvGraphicFramePr>
        <p:xfrm>
          <a:off x="66008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3877771"/>
            <a:ext cx="8062025" cy="25801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链表</a:t>
            </a:r>
            <a:r>
              <a:rPr kumimoji="1"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遍历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就是输出链表所有的节点的值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5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/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</p:cNvCxnSpPr>
          <p:nvPr/>
        </p:nvCxnSpPr>
        <p:spPr>
          <a:xfrm flipV="1">
            <a:off x="20954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/>
        </p:nvGraphicFramePr>
        <p:xfrm>
          <a:off x="26003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</p:cNvCxnSpPr>
          <p:nvPr/>
        </p:nvCxnSpPr>
        <p:spPr>
          <a:xfrm flipV="1">
            <a:off x="409570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/>
        </p:nvGraphicFramePr>
        <p:xfrm>
          <a:off x="46005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</p:cNvCxnSpPr>
          <p:nvPr/>
        </p:nvCxnSpPr>
        <p:spPr>
          <a:xfrm flipV="1">
            <a:off x="60959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/>
        </p:nvGraphicFramePr>
        <p:xfrm>
          <a:off x="26003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</p:cNvCxnSpPr>
          <p:nvPr/>
        </p:nvCxnSpPr>
        <p:spPr>
          <a:xfrm flipV="1">
            <a:off x="4095702" y="3939857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/>
        </p:nvGraphicFramePr>
        <p:xfrm>
          <a:off x="460057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</p:cNvCxnSpPr>
          <p:nvPr/>
        </p:nvCxnSpPr>
        <p:spPr>
          <a:xfrm>
            <a:off x="6095952" y="3076259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E30A5EE-D5E5-EA43-934A-4949E66624FE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</p:cNvCxnSpPr>
          <p:nvPr/>
        </p:nvCxnSpPr>
        <p:spPr>
          <a:xfrm>
            <a:off x="2103742" y="3076258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4212433-A67D-8745-B40D-A3DC075CF94B}"/>
              </a:ext>
            </a:extLst>
          </p:cNvPr>
          <p:cNvGraphicFramePr>
            <a:graphicFrameLocks noGrp="1"/>
          </p:cNvGraphicFramePr>
          <p:nvPr/>
        </p:nvGraphicFramePr>
        <p:xfrm>
          <a:off x="260032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063CC66-7D9F-A44B-BF87-B720CFAD7E55}"/>
              </a:ext>
            </a:extLst>
          </p:cNvPr>
          <p:cNvCxnSpPr>
            <a:cxnSpLocks/>
          </p:cNvCxnSpPr>
          <p:nvPr/>
        </p:nvCxnSpPr>
        <p:spPr>
          <a:xfrm flipV="1">
            <a:off x="4095702" y="4928410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1426DC8-7DC6-E845-9CE5-DB91ED910DD8}"/>
              </a:ext>
            </a:extLst>
          </p:cNvPr>
          <p:cNvGraphicFramePr>
            <a:graphicFrameLocks noGrp="1"/>
          </p:cNvGraphicFramePr>
          <p:nvPr/>
        </p:nvGraphicFramePr>
        <p:xfrm>
          <a:off x="460057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3AE6D3-9957-2045-927E-B62C25548B3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103742" y="3084267"/>
            <a:ext cx="496583" cy="185557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10F2025-0EC4-A24A-990C-0A13E9F82A32}"/>
              </a:ext>
            </a:extLst>
          </p:cNvPr>
          <p:cNvCxnSpPr>
            <a:cxnSpLocks/>
          </p:cNvCxnSpPr>
          <p:nvPr/>
        </p:nvCxnSpPr>
        <p:spPr>
          <a:xfrm>
            <a:off x="4095702" y="5109385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A086319-1EF2-0948-B0B7-62D9F262B3B0}"/>
              </a:ext>
            </a:extLst>
          </p:cNvPr>
          <p:cNvGraphicFramePr>
            <a:graphicFrameLocks noGrp="1"/>
          </p:cNvGraphicFramePr>
          <p:nvPr/>
        </p:nvGraphicFramePr>
        <p:xfrm>
          <a:off x="4600575" y="564913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22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09092"/>
              </p:ext>
            </p:extLst>
          </p:nvPr>
        </p:nvGraphicFramePr>
        <p:xfrm>
          <a:off x="498701" y="2020256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033554" y="2037154"/>
            <a:ext cx="516084" cy="49935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10201"/>
              </p:ext>
            </p:extLst>
          </p:nvPr>
        </p:nvGraphicFramePr>
        <p:xfrm>
          <a:off x="2549638" y="170187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80612" y="1906053"/>
            <a:ext cx="687957" cy="31194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19980"/>
              </p:ext>
            </p:extLst>
          </p:nvPr>
        </p:nvGraphicFramePr>
        <p:xfrm>
          <a:off x="4768569" y="157077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342805" y="1807283"/>
            <a:ext cx="676184" cy="2520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97460"/>
              </p:ext>
            </p:extLst>
          </p:nvPr>
        </p:nvGraphicFramePr>
        <p:xfrm>
          <a:off x="7018989" y="147200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08565"/>
              </p:ext>
            </p:extLst>
          </p:nvPr>
        </p:nvGraphicFramePr>
        <p:xfrm>
          <a:off x="2555221" y="262940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</p:cNvCxnSpPr>
          <p:nvPr/>
        </p:nvCxnSpPr>
        <p:spPr>
          <a:xfrm flipV="1">
            <a:off x="4080612" y="2848543"/>
            <a:ext cx="725029" cy="30651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69532"/>
              </p:ext>
            </p:extLst>
          </p:nvPr>
        </p:nvGraphicFramePr>
        <p:xfrm>
          <a:off x="4805641" y="251326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348388" y="2019414"/>
            <a:ext cx="670601" cy="6883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E30A5EE-D5E5-EA43-934A-4949E6662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2860"/>
              </p:ext>
            </p:extLst>
          </p:nvPr>
        </p:nvGraphicFramePr>
        <p:xfrm>
          <a:off x="7018989" y="2372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058638" y="2530885"/>
            <a:ext cx="496583" cy="4337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0CD53E0-456E-604E-B470-980D34D4A834}"/>
              </a:ext>
            </a:extLst>
          </p:cNvPr>
          <p:cNvSpPr txBox="1"/>
          <p:nvPr/>
        </p:nvSpPr>
        <p:spPr>
          <a:xfrm>
            <a:off x="657158" y="3171182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根</a:t>
            </a: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FCC3DF3-B305-AF43-A6CB-19463872B5F3}"/>
              </a:ext>
            </a:extLst>
          </p:cNvPr>
          <p:cNvCxnSpPr>
            <a:cxnSpLocks/>
          </p:cNvCxnSpPr>
          <p:nvPr/>
        </p:nvCxnSpPr>
        <p:spPr>
          <a:xfrm flipV="1">
            <a:off x="1104948" y="2736366"/>
            <a:ext cx="256490" cy="5108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3877771"/>
            <a:ext cx="8062025" cy="25801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二叉树是每个结点最多有两个子树的树结构，通常子树被称作“左子树”和“右子树”。</a:t>
            </a: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后序遍历：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6 5 7 4 3 2 1 </a:t>
            </a:r>
            <a:r>
              <a:rPr kumimoji="1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（左右中）</a:t>
            </a:r>
            <a:r>
              <a:rPr kumimoji="1"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430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7BC8886-2FDA-BC4F-AA1E-29D2D20F0270}" vid="{BE9EB4F4-7607-9A40-99D9-6F41E91AEB52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10426</TotalTime>
  <Words>943</Words>
  <Application>Microsoft Macintosh PowerPoint</Application>
  <PresentationFormat>全屏显示(4:3)</PresentationFormat>
  <Paragraphs>190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黑体</vt:lpstr>
      <vt:lpstr>Microsoft YaHei UI</vt:lpstr>
      <vt:lpstr>Segoe UI</vt:lpstr>
      <vt:lpstr>Segoe UI Light</vt:lpstr>
      <vt:lpstr>Arial</vt:lpstr>
      <vt:lpstr>Consolas</vt:lpstr>
      <vt:lpstr>主题1</vt:lpstr>
      <vt:lpstr>1_WelcomeDoc</vt:lpstr>
      <vt:lpstr>第二周 链表与指针</vt:lpstr>
      <vt:lpstr>练习一</vt:lpstr>
      <vt:lpstr>链表回顾</vt:lpstr>
      <vt:lpstr>链表回顾</vt:lpstr>
      <vt:lpstr>样例输入输出</vt:lpstr>
      <vt:lpstr>练习二</vt:lpstr>
      <vt:lpstr>链表</vt:lpstr>
      <vt:lpstr>树</vt:lpstr>
      <vt:lpstr>二叉树</vt:lpstr>
      <vt:lpstr>二叉排序树</vt:lpstr>
      <vt:lpstr>二叉排序树</vt:lpstr>
      <vt:lpstr>要求</vt:lpstr>
      <vt:lpstr>输入示例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 字符串与文件输入输出</dc:title>
  <dc:creator>XIE Zheng</dc:creator>
  <cp:lastModifiedBy>卜磊</cp:lastModifiedBy>
  <cp:revision>45</cp:revision>
  <dcterms:created xsi:type="dcterms:W3CDTF">2019-01-19T16:30:10Z</dcterms:created>
  <dcterms:modified xsi:type="dcterms:W3CDTF">2020-02-26T14:06:12Z</dcterms:modified>
</cp:coreProperties>
</file>