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sldIdLst>
    <p:sldId id="256" r:id="rId3"/>
    <p:sldId id="258" r:id="rId4"/>
    <p:sldId id="257" r:id="rId5"/>
    <p:sldId id="27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647CA-C3E5-BC41-8ACB-9D370F11C5F2}" v="60" dt="2019-02-26T07:03:11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99"/>
  </p:normalViewPr>
  <p:slideViewPr>
    <p:cSldViewPr snapToGrid="0" snapToObjects="1">
      <p:cViewPr varScale="1">
        <p:scale>
          <a:sx n="67" d="100"/>
          <a:sy n="67" d="100"/>
        </p:scale>
        <p:origin x="126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4A3647CA-C3E5-BC41-8ACB-9D370F11C5F2}"/>
    <pc:docChg chg="undo custSel addSld delSld modSld sldOrd">
      <pc:chgData name="XIE Zheng" userId="2f5fcdafebcc64a9" providerId="LiveId" clId="{4A3647CA-C3E5-BC41-8ACB-9D370F11C5F2}" dt="2019-02-26T07:12:32.126" v="393" actId="20577"/>
      <pc:docMkLst>
        <pc:docMk/>
      </pc:docMkLst>
      <pc:sldChg chg="modSp">
        <pc:chgData name="XIE Zheng" userId="2f5fcdafebcc64a9" providerId="LiveId" clId="{4A3647CA-C3E5-BC41-8ACB-9D370F11C5F2}" dt="2019-02-26T07:12:32.126" v="393" actId="20577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6T07:12:32.126" v="393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modSp">
        <pc:chgData name="XIE Zheng" userId="2f5fcdafebcc64a9" providerId="LiveId" clId="{4A3647CA-C3E5-BC41-8ACB-9D370F11C5F2}" dt="2019-02-26T06:01:24.595" v="20" actId="1035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6T06:01:24.595" v="20" actId="1035"/>
          <ac:spMkLst>
            <pc:docMk/>
            <pc:sldMk cId="1888272582" sldId="257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6:11:59.328" v="56" actId="2696"/>
        <pc:sldMkLst>
          <pc:docMk/>
          <pc:sldMk cId="2349317685" sldId="259"/>
        </pc:sldMkLst>
      </pc:sldChg>
      <pc:sldChg chg="modSp">
        <pc:chgData name="XIE Zheng" userId="2f5fcdafebcc64a9" providerId="LiveId" clId="{4A3647CA-C3E5-BC41-8ACB-9D370F11C5F2}" dt="2019-02-26T06:50:26.004" v="245" actId="14100"/>
        <pc:sldMkLst>
          <pc:docMk/>
          <pc:sldMk cId="3782027028" sldId="263"/>
        </pc:sldMkLst>
        <pc:spChg chg="mod">
          <ac:chgData name="XIE Zheng" userId="2f5fcdafebcc64a9" providerId="LiveId" clId="{4A3647CA-C3E5-BC41-8ACB-9D370F11C5F2}" dt="2019-02-26T06:50:26.004" v="245" actId="14100"/>
          <ac:spMkLst>
            <pc:docMk/>
            <pc:sldMk cId="3782027028" sldId="263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5:59:43.287" v="5" actId="2696"/>
        <pc:sldMkLst>
          <pc:docMk/>
          <pc:sldMk cId="3238299439" sldId="264"/>
        </pc:sldMkLst>
      </pc:sldChg>
      <pc:sldChg chg="modSp">
        <pc:chgData name="XIE Zheng" userId="2f5fcdafebcc64a9" providerId="LiveId" clId="{4A3647CA-C3E5-BC41-8ACB-9D370F11C5F2}" dt="2019-02-26T06:59:51.765" v="260"/>
        <pc:sldMkLst>
          <pc:docMk/>
          <pc:sldMk cId="3791073325" sldId="266"/>
        </pc:sldMkLst>
        <pc:spChg chg="mod">
          <ac:chgData name="XIE Zheng" userId="2f5fcdafebcc64a9" providerId="LiveId" clId="{4A3647CA-C3E5-BC41-8ACB-9D370F11C5F2}" dt="2019-02-26T06:59:51.765" v="260"/>
          <ac:spMkLst>
            <pc:docMk/>
            <pc:sldMk cId="3791073325" sldId="266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7:02:36.886" v="305" actId="2696"/>
        <pc:sldMkLst>
          <pc:docMk/>
          <pc:sldMk cId="1305920213" sldId="267"/>
        </pc:sldMkLst>
      </pc:sldChg>
      <pc:sldChg chg="del">
        <pc:chgData name="XIE Zheng" userId="2f5fcdafebcc64a9" providerId="LiveId" clId="{4A3647CA-C3E5-BC41-8ACB-9D370F11C5F2}" dt="2019-02-26T05:59:43.264" v="4" actId="2696"/>
        <pc:sldMkLst>
          <pc:docMk/>
          <pc:sldMk cId="934088598" sldId="268"/>
        </pc:sldMkLst>
      </pc:sldChg>
      <pc:sldChg chg="modSp">
        <pc:chgData name="XIE Zheng" userId="2f5fcdafebcc64a9" providerId="LiveId" clId="{4A3647CA-C3E5-BC41-8ACB-9D370F11C5F2}" dt="2019-02-26T07:05:42.936" v="352" actId="404"/>
        <pc:sldMkLst>
          <pc:docMk/>
          <pc:sldMk cId="1345124484" sldId="269"/>
        </pc:sldMkLst>
        <pc:spChg chg="mod">
          <ac:chgData name="XIE Zheng" userId="2f5fcdafebcc64a9" providerId="LiveId" clId="{4A3647CA-C3E5-BC41-8ACB-9D370F11C5F2}" dt="2019-02-26T07:05:42.936" v="352" actId="404"/>
          <ac:spMkLst>
            <pc:docMk/>
            <pc:sldMk cId="1345124484" sldId="269"/>
            <ac:spMk id="3" creationId="{A667DF63-1349-684B-86C6-3EC1E64DEDCA}"/>
          </ac:spMkLst>
        </pc:spChg>
      </pc:sldChg>
      <pc:sldChg chg="del">
        <pc:chgData name="XIE Zheng" userId="2f5fcdafebcc64a9" providerId="LiveId" clId="{4A3647CA-C3E5-BC41-8ACB-9D370F11C5F2}" dt="2019-02-26T05:59:43.214" v="0" actId="2696"/>
        <pc:sldMkLst>
          <pc:docMk/>
          <pc:sldMk cId="1998115021" sldId="270"/>
        </pc:sldMkLst>
      </pc:sldChg>
      <pc:sldChg chg="del">
        <pc:chgData name="XIE Zheng" userId="2f5fcdafebcc64a9" providerId="LiveId" clId="{4A3647CA-C3E5-BC41-8ACB-9D370F11C5F2}" dt="2019-02-26T05:59:43.228" v="1" actId="2696"/>
        <pc:sldMkLst>
          <pc:docMk/>
          <pc:sldMk cId="3454762430" sldId="271"/>
        </pc:sldMkLst>
      </pc:sldChg>
      <pc:sldChg chg="del">
        <pc:chgData name="XIE Zheng" userId="2f5fcdafebcc64a9" providerId="LiveId" clId="{4A3647CA-C3E5-BC41-8ACB-9D370F11C5F2}" dt="2019-02-26T05:59:43.254" v="3" actId="2696"/>
        <pc:sldMkLst>
          <pc:docMk/>
          <pc:sldMk cId="3200003957" sldId="272"/>
        </pc:sldMkLst>
      </pc:sldChg>
      <pc:sldChg chg="del">
        <pc:chgData name="XIE Zheng" userId="2f5fcdafebcc64a9" providerId="LiveId" clId="{4A3647CA-C3E5-BC41-8ACB-9D370F11C5F2}" dt="2019-02-26T05:59:43.243" v="2" actId="2696"/>
        <pc:sldMkLst>
          <pc:docMk/>
          <pc:sldMk cId="3542059194" sldId="273"/>
        </pc:sldMkLst>
      </pc:sldChg>
      <pc:sldChg chg="modSp add del">
        <pc:chgData name="XIE Zheng" userId="2f5fcdafebcc64a9" providerId="LiveId" clId="{4A3647CA-C3E5-BC41-8ACB-9D370F11C5F2}" dt="2019-02-26T06:02:40.126" v="46" actId="2696"/>
        <pc:sldMkLst>
          <pc:docMk/>
          <pc:sldMk cId="1688862519" sldId="275"/>
        </pc:sldMkLst>
        <pc:spChg chg="mod">
          <ac:chgData name="XIE Zheng" userId="2f5fcdafebcc64a9" providerId="LiveId" clId="{4A3647CA-C3E5-BC41-8ACB-9D370F11C5F2}" dt="2019-02-26T06:02:13.429" v="33" actId="20577"/>
          <ac:spMkLst>
            <pc:docMk/>
            <pc:sldMk cId="1688862519" sldId="275"/>
            <ac:spMk id="2" creationId="{074D07EE-A016-4B4F-ACF0-36209A814B0A}"/>
          </ac:spMkLst>
        </pc:spChg>
      </pc:sldChg>
      <pc:sldChg chg="modSp add ord">
        <pc:chgData name="XIE Zheng" userId="2f5fcdafebcc64a9" providerId="LiveId" clId="{4A3647CA-C3E5-BC41-8ACB-9D370F11C5F2}" dt="2019-02-26T06:03:49.136" v="50" actId="404"/>
        <pc:sldMkLst>
          <pc:docMk/>
          <pc:sldMk cId="556118586" sldId="276"/>
        </pc:sldMkLst>
        <pc:spChg chg="mod">
          <ac:chgData name="XIE Zheng" userId="2f5fcdafebcc64a9" providerId="LiveId" clId="{4A3647CA-C3E5-BC41-8ACB-9D370F11C5F2}" dt="2019-02-26T06:02:37.681" v="45" actId="20577"/>
          <ac:spMkLst>
            <pc:docMk/>
            <pc:sldMk cId="556118586" sldId="276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03:49.136" v="50" actId="404"/>
          <ac:spMkLst>
            <pc:docMk/>
            <pc:sldMk cId="556118586" sldId="276"/>
            <ac:spMk id="3" creationId="{A667DF63-1349-684B-86C6-3EC1E64DEDCA}"/>
          </ac:spMkLst>
        </pc:spChg>
      </pc:sldChg>
      <pc:sldChg chg="modSp add">
        <pc:chgData name="XIE Zheng" userId="2f5fcdafebcc64a9" providerId="LiveId" clId="{4A3647CA-C3E5-BC41-8ACB-9D370F11C5F2}" dt="2019-02-26T06:28:14.867" v="207" actId="20577"/>
        <pc:sldMkLst>
          <pc:docMk/>
          <pc:sldMk cId="3877540657" sldId="277"/>
        </pc:sldMkLst>
        <pc:spChg chg="mod">
          <ac:chgData name="XIE Zheng" userId="2f5fcdafebcc64a9" providerId="LiveId" clId="{4A3647CA-C3E5-BC41-8ACB-9D370F11C5F2}" dt="2019-02-26T06:28:14.867" v="207" actId="20577"/>
          <ac:spMkLst>
            <pc:docMk/>
            <pc:sldMk cId="3877540657" sldId="277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16:03.408" v="122" actId="20577"/>
          <ac:spMkLst>
            <pc:docMk/>
            <pc:sldMk cId="3877540657" sldId="277"/>
            <ac:spMk id="3" creationId="{A667DF63-1349-684B-86C6-3EC1E64DEDCA}"/>
          </ac:spMkLst>
        </pc:spChg>
      </pc:sldChg>
      <pc:sldChg chg="addSp delSp modSp add">
        <pc:chgData name="XIE Zheng" userId="2f5fcdafebcc64a9" providerId="LiveId" clId="{4A3647CA-C3E5-BC41-8ACB-9D370F11C5F2}" dt="2019-02-26T06:28:11.576" v="205" actId="20577"/>
        <pc:sldMkLst>
          <pc:docMk/>
          <pc:sldMk cId="2786864467" sldId="278"/>
        </pc:sldMkLst>
        <pc:spChg chg="mod">
          <ac:chgData name="XIE Zheng" userId="2f5fcdafebcc64a9" providerId="LiveId" clId="{4A3647CA-C3E5-BC41-8ACB-9D370F11C5F2}" dt="2019-02-26T06:28:11.576" v="205" actId="20577"/>
          <ac:spMkLst>
            <pc:docMk/>
            <pc:sldMk cId="2786864467" sldId="278"/>
            <ac:spMk id="2" creationId="{657F9850-F9A1-6448-B82D-9091AEF96605}"/>
          </ac:spMkLst>
        </pc:spChg>
        <pc:spChg chg="del mod">
          <ac:chgData name="XIE Zheng" userId="2f5fcdafebcc64a9" providerId="LiveId" clId="{4A3647CA-C3E5-BC41-8ACB-9D370F11C5F2}" dt="2019-02-26T06:17:05.305" v="125"/>
          <ac:spMkLst>
            <pc:docMk/>
            <pc:sldMk cId="2786864467" sldId="278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6T06:17:05.305" v="125"/>
          <ac:picMkLst>
            <pc:docMk/>
            <pc:sldMk cId="2786864467" sldId="278"/>
            <ac:picMk id="4" creationId="{D7DD655B-7EFB-C345-A088-5DD84CBC07F2}"/>
          </ac:picMkLst>
        </pc:picChg>
      </pc:sldChg>
      <pc:sldChg chg="modSp add ord">
        <pc:chgData name="XIE Zheng" userId="2f5fcdafebcc64a9" providerId="LiveId" clId="{4A3647CA-C3E5-BC41-8ACB-9D370F11C5F2}" dt="2019-02-26T06:27:23.812" v="196" actId="20577"/>
        <pc:sldMkLst>
          <pc:docMk/>
          <pc:sldMk cId="349045227" sldId="279"/>
        </pc:sldMkLst>
        <pc:spChg chg="mod">
          <ac:chgData name="XIE Zheng" userId="2f5fcdafebcc64a9" providerId="LiveId" clId="{4A3647CA-C3E5-BC41-8ACB-9D370F11C5F2}" dt="2019-02-26T06:20:28.864" v="137" actId="20577"/>
          <ac:spMkLst>
            <pc:docMk/>
            <pc:sldMk cId="349045227" sldId="279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27:23.812" v="196" actId="20577"/>
          <ac:spMkLst>
            <pc:docMk/>
            <pc:sldMk cId="349045227" sldId="279"/>
            <ac:spMk id="3" creationId="{A667DF63-1349-684B-86C6-3EC1E64DEDCA}"/>
          </ac:spMkLst>
        </pc:spChg>
      </pc:sldChg>
      <pc:sldChg chg="addSp delSp modSp add">
        <pc:chgData name="XIE Zheng" userId="2f5fcdafebcc64a9" providerId="LiveId" clId="{4A3647CA-C3E5-BC41-8ACB-9D370F11C5F2}" dt="2019-02-26T06:27:02.049" v="192" actId="1076"/>
        <pc:sldMkLst>
          <pc:docMk/>
          <pc:sldMk cId="377702416" sldId="280"/>
        </pc:sldMkLst>
        <pc:spChg chg="del">
          <ac:chgData name="XIE Zheng" userId="2f5fcdafebcc64a9" providerId="LiveId" clId="{4A3647CA-C3E5-BC41-8ACB-9D370F11C5F2}" dt="2019-02-26T06:21:42.087" v="163" actId="478"/>
          <ac:spMkLst>
            <pc:docMk/>
            <pc:sldMk cId="377702416" sldId="280"/>
            <ac:spMk id="3" creationId="{A667DF63-1349-684B-86C6-3EC1E64DEDCA}"/>
          </ac:spMkLst>
        </pc:spChg>
        <pc:spChg chg="add del mod">
          <ac:chgData name="XIE Zheng" userId="2f5fcdafebcc64a9" providerId="LiveId" clId="{4A3647CA-C3E5-BC41-8ACB-9D370F11C5F2}" dt="2019-02-26T06:27:02.049" v="192" actId="1076"/>
          <ac:spMkLst>
            <pc:docMk/>
            <pc:sldMk cId="377702416" sldId="280"/>
            <ac:spMk id="5" creationId="{854D0252-1D2C-9E46-9634-48789F9D4D58}"/>
          </ac:spMkLst>
        </pc:spChg>
        <pc:picChg chg="add del">
          <ac:chgData name="XIE Zheng" userId="2f5fcdafebcc64a9" providerId="LiveId" clId="{4A3647CA-C3E5-BC41-8ACB-9D370F11C5F2}" dt="2019-02-26T06:21:56.678" v="165"/>
          <ac:picMkLst>
            <pc:docMk/>
            <pc:sldMk cId="377702416" sldId="280"/>
            <ac:picMk id="6" creationId="{3FE55650-1DC6-FD4B-A597-3758EDD0ABD7}"/>
          </ac:picMkLst>
        </pc:picChg>
        <pc:picChg chg="add del mod">
          <ac:chgData name="XIE Zheng" userId="2f5fcdafebcc64a9" providerId="LiveId" clId="{4A3647CA-C3E5-BC41-8ACB-9D370F11C5F2}" dt="2019-02-26T06:22:02.074" v="167"/>
          <ac:picMkLst>
            <pc:docMk/>
            <pc:sldMk cId="377702416" sldId="280"/>
            <ac:picMk id="7" creationId="{CFE7AE8C-8D91-7846-8178-A4D4331AC609}"/>
          </ac:picMkLst>
        </pc:picChg>
        <pc:picChg chg="add mod">
          <ac:chgData name="XIE Zheng" userId="2f5fcdafebcc64a9" providerId="LiveId" clId="{4A3647CA-C3E5-BC41-8ACB-9D370F11C5F2}" dt="2019-02-26T06:27:02.049" v="192" actId="1076"/>
          <ac:picMkLst>
            <pc:docMk/>
            <pc:sldMk cId="377702416" sldId="280"/>
            <ac:picMk id="8" creationId="{F8FA214D-823B-9B4E-AB24-DA22B82B64AC}"/>
          </ac:picMkLst>
        </pc:picChg>
        <pc:picChg chg="add mod">
          <ac:chgData name="XIE Zheng" userId="2f5fcdafebcc64a9" providerId="LiveId" clId="{4A3647CA-C3E5-BC41-8ACB-9D370F11C5F2}" dt="2019-02-26T06:27:02.049" v="192" actId="1076"/>
          <ac:picMkLst>
            <pc:docMk/>
            <pc:sldMk cId="377702416" sldId="280"/>
            <ac:picMk id="9" creationId="{864FDC0A-E2BD-1241-9C24-8FCE1795EA40}"/>
          </ac:picMkLst>
        </pc:picChg>
      </pc:sldChg>
      <pc:sldChg chg="modSp add">
        <pc:chgData name="XIE Zheng" userId="2f5fcdafebcc64a9" providerId="LiveId" clId="{4A3647CA-C3E5-BC41-8ACB-9D370F11C5F2}" dt="2019-02-26T06:29:45.829" v="238" actId="14100"/>
        <pc:sldMkLst>
          <pc:docMk/>
          <pc:sldMk cId="3136674696" sldId="281"/>
        </pc:sldMkLst>
        <pc:spChg chg="mod">
          <ac:chgData name="XIE Zheng" userId="2f5fcdafebcc64a9" providerId="LiveId" clId="{4A3647CA-C3E5-BC41-8ACB-9D370F11C5F2}" dt="2019-02-26T06:28:31.887" v="222" actId="20577"/>
          <ac:spMkLst>
            <pc:docMk/>
            <pc:sldMk cId="3136674696" sldId="281"/>
            <ac:spMk id="2" creationId="{657F9850-F9A1-6448-B82D-9091AEF96605}"/>
          </ac:spMkLst>
        </pc:spChg>
        <pc:spChg chg="mod">
          <ac:chgData name="XIE Zheng" userId="2f5fcdafebcc64a9" providerId="LiveId" clId="{4A3647CA-C3E5-BC41-8ACB-9D370F11C5F2}" dt="2019-02-26T06:29:45.829" v="238" actId="14100"/>
          <ac:spMkLst>
            <pc:docMk/>
            <pc:sldMk cId="3136674696" sldId="281"/>
            <ac:spMk id="3" creationId="{A667DF63-1349-684B-86C6-3EC1E64DEDCA}"/>
          </ac:spMkLst>
        </pc:spChg>
      </pc:sldChg>
      <pc:sldChg chg="modSp add del">
        <pc:chgData name="XIE Zheng" userId="2f5fcdafebcc64a9" providerId="LiveId" clId="{4A3647CA-C3E5-BC41-8ACB-9D370F11C5F2}" dt="2019-02-26T06:29:52.907" v="239" actId="2696"/>
        <pc:sldMkLst>
          <pc:docMk/>
          <pc:sldMk cId="1812947906" sldId="282"/>
        </pc:sldMkLst>
        <pc:spChg chg="mod">
          <ac:chgData name="XIE Zheng" userId="2f5fcdafebcc64a9" providerId="LiveId" clId="{4A3647CA-C3E5-BC41-8ACB-9D370F11C5F2}" dt="2019-02-26T06:28:38.283" v="223"/>
          <ac:spMkLst>
            <pc:docMk/>
            <pc:sldMk cId="1812947906" sldId="282"/>
            <ac:spMk id="2" creationId="{657F9850-F9A1-6448-B82D-9091AEF96605}"/>
          </ac:spMkLst>
        </pc:spChg>
      </pc:sldChg>
      <pc:sldChg chg="addSp delSp modSp add">
        <pc:chgData name="XIE Zheng" userId="2f5fcdafebcc64a9" providerId="LiveId" clId="{4A3647CA-C3E5-BC41-8ACB-9D370F11C5F2}" dt="2019-02-26T06:51:43.519" v="254" actId="1076"/>
        <pc:sldMkLst>
          <pc:docMk/>
          <pc:sldMk cId="1941766339" sldId="282"/>
        </pc:sldMkLst>
        <pc:spChg chg="del">
          <ac:chgData name="XIE Zheng" userId="2f5fcdafebcc64a9" providerId="LiveId" clId="{4A3647CA-C3E5-BC41-8ACB-9D370F11C5F2}" dt="2019-02-26T06:51:38.371" v="252" actId="478"/>
          <ac:spMkLst>
            <pc:docMk/>
            <pc:sldMk cId="1941766339" sldId="282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6T06:51:38.371" v="252" actId="478"/>
          <ac:spMkLst>
            <pc:docMk/>
            <pc:sldMk cId="1941766339" sldId="282"/>
            <ac:spMk id="7" creationId="{E9D0F416-CCA4-5B45-94D0-432D41CEFCFF}"/>
          </ac:spMkLst>
        </pc:spChg>
        <pc:picChg chg="add del">
          <ac:chgData name="XIE Zheng" userId="2f5fcdafebcc64a9" providerId="LiveId" clId="{4A3647CA-C3E5-BC41-8ACB-9D370F11C5F2}" dt="2019-02-26T06:51:31.085" v="250"/>
          <ac:picMkLst>
            <pc:docMk/>
            <pc:sldMk cId="1941766339" sldId="282"/>
            <ac:picMk id="4" creationId="{6AC3568A-9B81-294F-B8F1-D27A390D9F48}"/>
          </ac:picMkLst>
        </pc:picChg>
        <pc:picChg chg="add mod">
          <ac:chgData name="XIE Zheng" userId="2f5fcdafebcc64a9" providerId="LiveId" clId="{4A3647CA-C3E5-BC41-8ACB-9D370F11C5F2}" dt="2019-02-26T06:51:43.519" v="254" actId="1076"/>
          <ac:picMkLst>
            <pc:docMk/>
            <pc:sldMk cId="1941766339" sldId="282"/>
            <ac:picMk id="5" creationId="{91F5B151-A01F-A441-BF54-A1AF0B973529}"/>
          </ac:picMkLst>
        </pc:picChg>
      </pc:sldChg>
      <pc:sldChg chg="add del">
        <pc:chgData name="XIE Zheng" userId="2f5fcdafebcc64a9" providerId="LiveId" clId="{4A3647CA-C3E5-BC41-8ACB-9D370F11C5F2}" dt="2019-02-26T06:51:22.501" v="248"/>
        <pc:sldMkLst>
          <pc:docMk/>
          <pc:sldMk cId="2558749617" sldId="283"/>
        </pc:sldMkLst>
      </pc:sldChg>
      <pc:sldChg chg="addSp delSp modSp add">
        <pc:chgData name="XIE Zheng" userId="2f5fcdafebcc64a9" providerId="LiveId" clId="{4A3647CA-C3E5-BC41-8ACB-9D370F11C5F2}" dt="2019-02-26T06:52:36.668" v="258" actId="1076"/>
        <pc:sldMkLst>
          <pc:docMk/>
          <pc:sldMk cId="2938360018" sldId="283"/>
        </pc:sldMkLst>
        <pc:picChg chg="add mod">
          <ac:chgData name="XIE Zheng" userId="2f5fcdafebcc64a9" providerId="LiveId" clId="{4A3647CA-C3E5-BC41-8ACB-9D370F11C5F2}" dt="2019-02-26T06:52:36.668" v="258" actId="1076"/>
          <ac:picMkLst>
            <pc:docMk/>
            <pc:sldMk cId="2938360018" sldId="283"/>
            <ac:picMk id="3" creationId="{696F297B-B5FC-5245-A166-B91FE05FE840}"/>
          </ac:picMkLst>
        </pc:picChg>
        <pc:picChg chg="del">
          <ac:chgData name="XIE Zheng" userId="2f5fcdafebcc64a9" providerId="LiveId" clId="{4A3647CA-C3E5-BC41-8ACB-9D370F11C5F2}" dt="2019-02-26T06:52:34.375" v="257" actId="478"/>
          <ac:picMkLst>
            <pc:docMk/>
            <pc:sldMk cId="2938360018" sldId="283"/>
            <ac:picMk id="5" creationId="{91F5B151-A01F-A441-BF54-A1AF0B973529}"/>
          </ac:picMkLst>
        </pc:picChg>
      </pc:sldChg>
      <pc:sldChg chg="addSp delSp modSp add">
        <pc:chgData name="XIE Zheng" userId="2f5fcdafebcc64a9" providerId="LiveId" clId="{4A3647CA-C3E5-BC41-8ACB-9D370F11C5F2}" dt="2019-02-26T07:00:13.261" v="264" actId="14100"/>
        <pc:sldMkLst>
          <pc:docMk/>
          <pc:sldMk cId="3981051627" sldId="284"/>
        </pc:sldMkLst>
        <pc:spChg chg="del mod">
          <ac:chgData name="XIE Zheng" userId="2f5fcdafebcc64a9" providerId="LiveId" clId="{4A3647CA-C3E5-BC41-8ACB-9D370F11C5F2}" dt="2019-02-26T07:00:02.475" v="263"/>
          <ac:spMkLst>
            <pc:docMk/>
            <pc:sldMk cId="3981051627" sldId="284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6T07:00:13.261" v="264" actId="14100"/>
          <ac:picMkLst>
            <pc:docMk/>
            <pc:sldMk cId="3981051627" sldId="284"/>
            <ac:picMk id="4" creationId="{EAC1E5E3-5180-BE4B-8D33-66F2DEBD9070}"/>
          </ac:picMkLst>
        </pc:picChg>
      </pc:sldChg>
      <pc:sldChg chg="modSp add">
        <pc:chgData name="XIE Zheng" userId="2f5fcdafebcc64a9" providerId="LiveId" clId="{4A3647CA-C3E5-BC41-8ACB-9D370F11C5F2}" dt="2019-02-26T07:01:13.786" v="297" actId="20577"/>
        <pc:sldMkLst>
          <pc:docMk/>
          <pc:sldMk cId="3113347206" sldId="285"/>
        </pc:sldMkLst>
        <pc:spChg chg="mod">
          <ac:chgData name="XIE Zheng" userId="2f5fcdafebcc64a9" providerId="LiveId" clId="{4A3647CA-C3E5-BC41-8ACB-9D370F11C5F2}" dt="2019-02-26T07:01:13.786" v="297" actId="20577"/>
          <ac:spMkLst>
            <pc:docMk/>
            <pc:sldMk cId="3113347206" sldId="285"/>
            <ac:spMk id="3" creationId="{A667DF63-1349-684B-86C6-3EC1E64DEDCA}"/>
          </ac:spMkLst>
        </pc:spChg>
      </pc:sldChg>
      <pc:sldChg chg="addSp modSp add">
        <pc:chgData name="XIE Zheng" userId="2f5fcdafebcc64a9" providerId="LiveId" clId="{4A3647CA-C3E5-BC41-8ACB-9D370F11C5F2}" dt="2019-02-26T07:02:30.014" v="304" actId="1076"/>
        <pc:sldMkLst>
          <pc:docMk/>
          <pc:sldMk cId="2478597832" sldId="286"/>
        </pc:sldMkLst>
        <pc:spChg chg="mod">
          <ac:chgData name="XIE Zheng" userId="2f5fcdafebcc64a9" providerId="LiveId" clId="{4A3647CA-C3E5-BC41-8ACB-9D370F11C5F2}" dt="2019-02-26T07:02:21.393" v="303"/>
          <ac:spMkLst>
            <pc:docMk/>
            <pc:sldMk cId="2478597832" sldId="286"/>
            <ac:spMk id="3" creationId="{A667DF63-1349-684B-86C6-3EC1E64DEDCA}"/>
          </ac:spMkLst>
        </pc:spChg>
        <pc:picChg chg="add mod">
          <ac:chgData name="XIE Zheng" userId="2f5fcdafebcc64a9" providerId="LiveId" clId="{4A3647CA-C3E5-BC41-8ACB-9D370F11C5F2}" dt="2019-02-26T07:02:30.014" v="304" actId="1076"/>
          <ac:picMkLst>
            <pc:docMk/>
            <pc:sldMk cId="2478597832" sldId="286"/>
            <ac:picMk id="4" creationId="{61506E26-3063-9E45-9850-CB2BF3128E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2/20/2020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我的第一个程序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1DE45-0CB5-BC4D-81AB-1B5ED14E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16601"/>
            <a:ext cx="5467347" cy="10414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我们的示例</a:t>
            </a:r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重点编写算法：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Try4</a:t>
            </a:r>
            <a:r>
              <a:rPr kumimoji="1" lang="zh-CN" altLang="en-US" sz="2000" dirty="0">
                <a:solidFill>
                  <a:schemeClr val="tx1"/>
                </a:solidFill>
              </a:rPr>
              <a:t>：最后写了将生成二维数组学号的结构写回文件，所有编码过程中都在仔细考虑如下可能产生</a:t>
            </a:r>
            <a:r>
              <a:rPr kumimoji="1" lang="en-US" altLang="zh-CN" sz="2000" dirty="0">
                <a:solidFill>
                  <a:schemeClr val="tx1"/>
                </a:solidFill>
              </a:rPr>
              <a:t>Bug</a:t>
            </a:r>
            <a:r>
              <a:rPr kumimoji="1" lang="zh-CN" altLang="en-US" sz="2000" dirty="0">
                <a:solidFill>
                  <a:schemeClr val="tx1"/>
                </a:solidFill>
              </a:rPr>
              <a:t>的地方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字符串是否正常结束</a:t>
            </a:r>
            <a:r>
              <a:rPr kumimoji="1" lang="en-US" altLang="zh-CN" sz="1850" dirty="0">
                <a:solidFill>
                  <a:schemeClr val="tx1"/>
                </a:solidFill>
              </a:rPr>
              <a:t>\0</a:t>
            </a:r>
            <a:r>
              <a:rPr kumimoji="1" lang="zh-CN" altLang="en-US" sz="1850" dirty="0">
                <a:solidFill>
                  <a:schemeClr val="tx1"/>
                </a:solidFill>
              </a:rPr>
              <a:t>，字符串生成是否会溢出</a:t>
            </a:r>
            <a:endParaRPr kumimoji="1" lang="en-US" altLang="zh-CN" sz="185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肉眼无法观察的文件末尾的回车换行符，是否会造成读文件生成字符串结构的异常。主要是运行异常，未来课程练习中大量存在这样的文件</a:t>
            </a:r>
            <a:r>
              <a:rPr kumimoji="1" lang="en-US" altLang="zh-CN" sz="1850" dirty="0">
                <a:solidFill>
                  <a:schemeClr val="tx1"/>
                </a:solidFill>
              </a:rPr>
              <a:t>Bug</a:t>
            </a:r>
            <a:r>
              <a:rPr kumimoji="1" lang="zh-CN" altLang="en-US" sz="1850" dirty="0">
                <a:solidFill>
                  <a:schemeClr val="tx1"/>
                </a:solidFill>
              </a:rPr>
              <a:t>可能，</a:t>
            </a:r>
            <a:r>
              <a:rPr kumimoji="1" lang="zh-CN" altLang="en-US" sz="1850" dirty="0">
                <a:solidFill>
                  <a:srgbClr val="FF0000"/>
                </a:solidFill>
              </a:rPr>
              <a:t>你是否考虑自己开发一个小工具，将回车换行符可视化，利于你调试</a:t>
            </a:r>
            <a:r>
              <a:rPr kumimoji="1" lang="zh-CN" altLang="en-US" sz="1850" dirty="0">
                <a:solidFill>
                  <a:schemeClr val="tx1"/>
                </a:solidFill>
              </a:rPr>
              <a:t>。或者去找一个类似的工具</a:t>
            </a:r>
            <a:endParaRPr kumimoji="1" lang="en-US" altLang="zh-CN" sz="1850" dirty="0">
              <a:solidFill>
                <a:schemeClr val="tx1"/>
              </a:solidFill>
            </a:endParaRPr>
          </a:p>
          <a:p>
            <a:pPr marL="857250" lvl="1" indent="-342900"/>
            <a:endParaRPr kumimoji="1" lang="en-US" altLang="zh-CN" sz="18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4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重点编写算法：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Try5</a:t>
            </a:r>
            <a:r>
              <a:rPr kumimoji="1" lang="zh-CN" altLang="en-US" sz="2000" dirty="0">
                <a:solidFill>
                  <a:schemeClr val="tx1"/>
                </a:solidFill>
              </a:rPr>
              <a:t>：最后查看文件生成结果，运行所有程序，并</a:t>
            </a:r>
            <a:r>
              <a:rPr kumimoji="1" lang="zh-CN" altLang="en-US" sz="2000">
                <a:solidFill>
                  <a:schemeClr val="tx1"/>
                </a:solidFill>
              </a:rPr>
              <a:t>不断测试各种情况。</a:t>
            </a:r>
            <a:endParaRPr kumimoji="1" lang="en-US" altLang="zh-CN" sz="18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20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CourseLuckyDraw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490244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将</a:t>
            </a:r>
            <a:r>
              <a:rPr kumimoji="1" lang="en-US" altLang="zh-CN" sz="2000" dirty="0">
                <a:solidFill>
                  <a:schemeClr val="tx1"/>
                </a:solidFill>
              </a:rPr>
              <a:t>html5-luckydraw-benke-2020</a:t>
            </a:r>
            <a:r>
              <a:rPr kumimoji="1" lang="zh-CN" altLang="en-US" sz="2000" dirty="0">
                <a:solidFill>
                  <a:schemeClr val="tx1"/>
                </a:solidFill>
              </a:rPr>
              <a:t>目录下的</a:t>
            </a:r>
            <a:r>
              <a:rPr kumimoji="1" lang="en-US" altLang="zh-CN" sz="2000" dirty="0">
                <a:solidFill>
                  <a:schemeClr val="tx1"/>
                </a:solidFill>
              </a:rPr>
              <a:t>UndergraduateSTUID.txt</a:t>
            </a:r>
            <a:r>
              <a:rPr kumimoji="1" lang="zh-CN" altLang="en-US" sz="2000" dirty="0">
                <a:solidFill>
                  <a:schemeClr val="tx1"/>
                </a:solidFill>
              </a:rPr>
              <a:t>文件中的内容替换到</a:t>
            </a:r>
            <a:r>
              <a:rPr kumimoji="1" lang="en-US" altLang="zh-CN" sz="2000" dirty="0">
                <a:solidFill>
                  <a:schemeClr val="tx1"/>
                </a:solidFill>
              </a:rPr>
              <a:t>boys-and-girls.js</a:t>
            </a:r>
            <a:r>
              <a:rPr kumimoji="1" lang="zh-CN" altLang="en-US" sz="2000" dirty="0">
                <a:solidFill>
                  <a:schemeClr val="tx1"/>
                </a:solidFill>
              </a:rPr>
              <a:t>文件的相应位置中。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5CA30D-4B41-47C6-BE45-1DC132FE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3938587"/>
            <a:ext cx="1657350" cy="1466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160A01-0EFF-4E77-B699-5A1855DA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1" y="3429000"/>
            <a:ext cx="2238375" cy="2057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7B2943-162C-424F-A58F-0E7666B53881}"/>
              </a:ext>
            </a:extLst>
          </p:cNvPr>
          <p:cNvSpPr txBox="1"/>
          <p:nvPr/>
        </p:nvSpPr>
        <p:spPr>
          <a:xfrm>
            <a:off x="1007269" y="5723573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UndergraduateSTUID.txt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E7C4B8-46FE-4C56-A1F8-C265830654C1}"/>
              </a:ext>
            </a:extLst>
          </p:cNvPr>
          <p:cNvSpPr txBox="1"/>
          <p:nvPr/>
        </p:nvSpPr>
        <p:spPr>
          <a:xfrm>
            <a:off x="5429250" y="5740718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boys-and-girls.js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C63E1DE-C58F-4835-878F-EC0F774528AE}"/>
              </a:ext>
            </a:extLst>
          </p:cNvPr>
          <p:cNvSpPr/>
          <p:nvPr/>
        </p:nvSpPr>
        <p:spPr>
          <a:xfrm>
            <a:off x="3679031" y="4514850"/>
            <a:ext cx="892969" cy="43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7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创建一个空的程序，让它保持</a:t>
            </a:r>
            <a:r>
              <a:rPr kumimoji="1" lang="zh-CN" altLang="en-US" sz="2000" dirty="0">
                <a:solidFill>
                  <a:srgbClr val="FF0000"/>
                </a:solidFill>
              </a:rPr>
              <a:t>运行</a:t>
            </a:r>
            <a:r>
              <a:rPr kumimoji="1" lang="zh-CN" altLang="en-US" sz="2000" dirty="0">
                <a:solidFill>
                  <a:schemeClr val="tx1"/>
                </a:solidFill>
              </a:rPr>
              <a:t>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没写任何</a:t>
            </a:r>
            <a:r>
              <a:rPr kumimoji="1" lang="en-US" altLang="zh-CN" sz="2000" dirty="0">
                <a:solidFill>
                  <a:schemeClr val="tx1"/>
                </a:solidFill>
              </a:rPr>
              <a:t>#include</a:t>
            </a:r>
            <a:r>
              <a:rPr kumimoji="1" lang="zh-CN" altLang="en-US" sz="2000" dirty="0">
                <a:solidFill>
                  <a:schemeClr val="tx1"/>
                </a:solidFill>
              </a:rPr>
              <a:t>，不需要。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确保一定是正常运行的。</a:t>
            </a:r>
          </a:p>
          <a:p>
            <a:r>
              <a:rPr kumimoji="1" lang="zh-CN" altLang="en-US" sz="2000" dirty="0">
                <a:solidFill>
                  <a:schemeClr val="tx1"/>
                </a:solidFill>
              </a:rPr>
              <a:t>思考：如何创建稳定的第一步程序框架。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哪些是没难度的，先保证运行的正确性</a:t>
            </a:r>
            <a:r>
              <a:rPr kumimoji="1" lang="en-US" altLang="zh-CN" sz="2000" dirty="0">
                <a:solidFill>
                  <a:schemeClr val="tx1"/>
                </a:solidFill>
              </a:rPr>
              <a:t>-</a:t>
            </a:r>
            <a:r>
              <a:rPr kumimoji="1" lang="zh-CN" altLang="en-US" sz="2000" dirty="0">
                <a:solidFill>
                  <a:schemeClr val="tx1"/>
                </a:solidFill>
              </a:rPr>
              <a:t>脑子能记住的。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脑子记不住的，用搜索引擎</a:t>
            </a:r>
            <a:r>
              <a:rPr kumimoji="1" lang="en-US" altLang="zh-CN" sz="1850" dirty="0">
                <a:solidFill>
                  <a:schemeClr val="tx1"/>
                </a:solidFill>
              </a:rPr>
              <a:t>-Google</a:t>
            </a:r>
            <a:r>
              <a:rPr kumimoji="1" lang="zh-CN" altLang="en-US" sz="1850" dirty="0">
                <a:solidFill>
                  <a:schemeClr val="tx1"/>
                </a:solidFill>
              </a:rPr>
              <a:t>，百度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哪些是有难度，最后突破</a:t>
            </a:r>
            <a:r>
              <a:rPr kumimoji="1" lang="en-US" altLang="zh-CN" sz="2000" dirty="0">
                <a:solidFill>
                  <a:schemeClr val="tx1"/>
                </a:solidFill>
              </a:rPr>
              <a:t>-</a:t>
            </a:r>
            <a:r>
              <a:rPr kumimoji="1" lang="zh-CN" altLang="en-US" sz="2000" dirty="0">
                <a:solidFill>
                  <a:schemeClr val="tx1"/>
                </a:solidFill>
              </a:rPr>
              <a:t>核心算法。</a:t>
            </a:r>
          </a:p>
          <a:p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我的选择</a:t>
            </a:r>
            <a:r>
              <a:rPr kumimoji="1" lang="en-US" altLang="zh-CN" sz="2000" dirty="0">
                <a:solidFill>
                  <a:schemeClr val="tx1"/>
                </a:solidFill>
              </a:rPr>
              <a:t>-</a:t>
            </a:r>
            <a:r>
              <a:rPr kumimoji="1" lang="zh-CN" altLang="en-US" sz="2000" dirty="0">
                <a:solidFill>
                  <a:schemeClr val="tx1"/>
                </a:solidFill>
              </a:rPr>
              <a:t>程序</a:t>
            </a:r>
            <a:r>
              <a:rPr kumimoji="1" lang="en-US" altLang="zh-CN" sz="2000" dirty="0">
                <a:solidFill>
                  <a:schemeClr val="tx1"/>
                </a:solidFill>
              </a:rPr>
              <a:t>=</a:t>
            </a:r>
            <a:r>
              <a:rPr kumimoji="1" lang="zh-CN" altLang="en-US" sz="2000" dirty="0">
                <a:solidFill>
                  <a:schemeClr val="tx1"/>
                </a:solidFill>
              </a:rPr>
              <a:t>算法</a:t>
            </a:r>
            <a:r>
              <a:rPr kumimoji="1" lang="en-US" altLang="zh-CN" sz="2000" dirty="0">
                <a:solidFill>
                  <a:schemeClr val="tx1"/>
                </a:solidFill>
              </a:rPr>
              <a:t>+</a:t>
            </a:r>
            <a:r>
              <a:rPr kumimoji="1" lang="zh-CN" altLang="en-US" sz="2000" dirty="0">
                <a:solidFill>
                  <a:schemeClr val="tx1"/>
                </a:solidFill>
              </a:rPr>
              <a:t>数据结构：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程序的核心是让稳定的算法依据输入数据产生结果。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编算法之前，</a:t>
            </a:r>
            <a:r>
              <a:rPr kumimoji="1" lang="zh-CN" altLang="en-US" sz="2000" dirty="0">
                <a:solidFill>
                  <a:srgbClr val="FF0000"/>
                </a:solidFill>
              </a:rPr>
              <a:t>准备好数据是关键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数据准备可以来自内存，可以来自文件</a:t>
            </a:r>
            <a:endParaRPr kumimoji="1" lang="en-US" altLang="zh-CN" sz="185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rgbClr val="FF0000"/>
                </a:solidFill>
              </a:rPr>
              <a:t>应该至少能有一个稳定的用例，是在头脑里清晰的</a:t>
            </a:r>
            <a:r>
              <a:rPr kumimoji="1" lang="zh-CN" altLang="en-US" sz="1850" dirty="0">
                <a:solidFill>
                  <a:schemeClr val="tx1"/>
                </a:solidFill>
              </a:rPr>
              <a:t>。实际用例就是输入是什么，输出是什么</a:t>
            </a:r>
            <a:endParaRPr kumimoji="1" lang="en-US" altLang="zh-CN" sz="185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8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搭一个稳定的程序执行框架，然后不断完善这个框架：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输入输出容易引发错误，本该最后搭，但是对成熟的程序员来说，一个格式化输入输出是利于检查复杂算法的实现正确性的</a:t>
            </a:r>
            <a:r>
              <a:rPr kumimoji="1" lang="en-US" altLang="zh-CN" sz="2000" dirty="0">
                <a:solidFill>
                  <a:schemeClr val="tx1"/>
                </a:solidFill>
              </a:rPr>
              <a:t>-</a:t>
            </a:r>
            <a:r>
              <a:rPr kumimoji="1" lang="zh-CN" altLang="en-US" sz="2000" dirty="0">
                <a:solidFill>
                  <a:schemeClr val="tx1"/>
                </a:solidFill>
              </a:rPr>
              <a:t>例如链表的格式化输出。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一边编写内容，一遍编译，发现我还需要什么头文件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en-US" altLang="zh-CN" sz="1850" dirty="0">
                <a:solidFill>
                  <a:schemeClr val="tx1"/>
                </a:solidFill>
              </a:rPr>
              <a:t>&lt;</a:t>
            </a:r>
            <a:r>
              <a:rPr kumimoji="1" lang="en-US" altLang="zh-CN" sz="1850" dirty="0" err="1">
                <a:solidFill>
                  <a:schemeClr val="tx1"/>
                </a:solidFill>
              </a:rPr>
              <a:t>stdio.h</a:t>
            </a:r>
            <a:r>
              <a:rPr kumimoji="1" lang="en-US" altLang="zh-CN" sz="1850" dirty="0">
                <a:solidFill>
                  <a:schemeClr val="tx1"/>
                </a:solidFill>
              </a:rPr>
              <a:t>&gt;</a:t>
            </a:r>
            <a:r>
              <a:rPr kumimoji="1" lang="zh-CN" altLang="en-US" sz="1850" dirty="0">
                <a:solidFill>
                  <a:schemeClr val="tx1"/>
                </a:solidFill>
              </a:rPr>
              <a:t>应该什么时候出现，不是在第一行就写这个，请记住！！</a:t>
            </a:r>
            <a:endParaRPr kumimoji="1" lang="en-US" altLang="zh-CN" sz="185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当我编写算法的时候，我忽然发现原来我可以隐藏数据定义，开始一个算法函数的模块化，“</a:t>
            </a:r>
            <a:r>
              <a:rPr kumimoji="1" lang="en-US" altLang="zh-CN" sz="1850" dirty="0">
                <a:solidFill>
                  <a:schemeClr val="tx1"/>
                </a:solidFill>
              </a:rPr>
              <a:t>.h</a:t>
            </a:r>
            <a:r>
              <a:rPr kumimoji="1" lang="zh-CN" altLang="en-US" sz="185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36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模块化，很难，并不好设计：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原则上主函数应该只有几个函数，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但是有时函数的大小划分是很难的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而且尽量避免出现一些事务性的功能被函数打断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如在一个函数打开</a:t>
            </a:r>
            <a:r>
              <a:rPr kumimoji="1" lang="en-US" altLang="zh-CN" sz="1850" dirty="0" err="1">
                <a:solidFill>
                  <a:schemeClr val="tx1"/>
                </a:solidFill>
              </a:rPr>
              <a:t>fopen</a:t>
            </a:r>
            <a:r>
              <a:rPr kumimoji="1" lang="zh-CN" altLang="en-US" sz="1850" dirty="0">
                <a:solidFill>
                  <a:schemeClr val="tx1"/>
                </a:solidFill>
              </a:rPr>
              <a:t>，在另一个函数里执行</a:t>
            </a:r>
            <a:r>
              <a:rPr kumimoji="1" lang="en-US" altLang="zh-CN" sz="1850" dirty="0" err="1">
                <a:solidFill>
                  <a:schemeClr val="tx1"/>
                </a:solidFill>
              </a:rPr>
              <a:t>fclose</a:t>
            </a:r>
            <a:r>
              <a:rPr kumimoji="1" lang="zh-CN" altLang="en-US" sz="1850" dirty="0">
                <a:solidFill>
                  <a:schemeClr val="tx1"/>
                </a:solidFill>
              </a:rPr>
              <a:t>！！</a:t>
            </a:r>
            <a:endParaRPr kumimoji="1" lang="en-US" altLang="zh-CN" sz="1850" dirty="0">
              <a:solidFill>
                <a:schemeClr val="tx1"/>
              </a:solidFill>
            </a:endParaRPr>
          </a:p>
          <a:p>
            <a:pPr marL="857250" lvl="1" indent="-342900"/>
            <a:r>
              <a:rPr kumimoji="1" lang="zh-CN" altLang="en-US" sz="1850" dirty="0">
                <a:solidFill>
                  <a:schemeClr val="tx1"/>
                </a:solidFill>
              </a:rPr>
              <a:t>根据这个函数重构后，重新安排了两个函数：</a:t>
            </a:r>
            <a:r>
              <a:rPr kumimoji="1" lang="en-US" altLang="zh-CN" sz="1850" dirty="0" err="1">
                <a:solidFill>
                  <a:schemeClr val="tx1"/>
                </a:solidFill>
              </a:rPr>
              <a:t>setStrToFile</a:t>
            </a:r>
            <a:r>
              <a:rPr kumimoji="1" lang="zh-CN" altLang="en-US" sz="1850" dirty="0">
                <a:solidFill>
                  <a:schemeClr val="tx1"/>
                </a:solidFill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79745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重点编写算法：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</a:rPr>
              <a:t>算法核心，从一个文件中依次按行读取一行字符串，然后将字符串按照 </a:t>
            </a:r>
            <a:r>
              <a:rPr kumimoji="1" lang="en-US" altLang="zh-CN" sz="2000" dirty="0">
                <a:solidFill>
                  <a:schemeClr val="tx1"/>
                </a:solidFill>
              </a:rPr>
              <a:t>【</a:t>
            </a:r>
            <a:r>
              <a:rPr kumimoji="1" lang="zh-CN" altLang="en-US" sz="2000" dirty="0">
                <a:solidFill>
                  <a:schemeClr val="tx1"/>
                </a:solidFill>
              </a:rPr>
              <a:t>“字符串”，</a:t>
            </a:r>
            <a:r>
              <a:rPr kumimoji="1" lang="en-US" altLang="zh-CN" sz="2000" dirty="0">
                <a:solidFill>
                  <a:schemeClr val="tx1"/>
                </a:solidFill>
              </a:rPr>
              <a:t>】</a:t>
            </a:r>
            <a:r>
              <a:rPr kumimoji="1" lang="zh-CN" altLang="en-US" sz="2000" dirty="0">
                <a:solidFill>
                  <a:schemeClr val="tx1"/>
                </a:solidFill>
              </a:rPr>
              <a:t>格式重新放入文件中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Try1</a:t>
            </a:r>
            <a:r>
              <a:rPr kumimoji="1" lang="zh-CN" altLang="en-US" sz="2000" dirty="0">
                <a:solidFill>
                  <a:schemeClr val="tx1"/>
                </a:solidFill>
              </a:rPr>
              <a:t>：写了这个结构 </a:t>
            </a:r>
            <a:r>
              <a:rPr kumimoji="1" lang="en-US" altLang="zh-CN" sz="2000" dirty="0">
                <a:solidFill>
                  <a:schemeClr val="tx1"/>
                </a:solidFill>
              </a:rPr>
              <a:t>while (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fgets</a:t>
            </a:r>
            <a:r>
              <a:rPr kumimoji="1" lang="en-US" altLang="zh-CN" sz="2000" dirty="0">
                <a:solidFill>
                  <a:schemeClr val="tx1"/>
                </a:solidFill>
              </a:rPr>
              <a:t>(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strStuID</a:t>
            </a:r>
            <a:r>
              <a:rPr kumimoji="1" lang="en-US" altLang="zh-CN" sz="2000" dirty="0">
                <a:solidFill>
                  <a:schemeClr val="tx1"/>
                </a:solidFill>
              </a:rPr>
              <a:t>,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sizeof</a:t>
            </a:r>
            <a:r>
              <a:rPr kumimoji="1" lang="en-US" altLang="zh-CN" sz="2000" dirty="0">
                <a:solidFill>
                  <a:schemeClr val="tx1"/>
                </a:solidFill>
              </a:rPr>
              <a:t>(strStuID+1), fps))</a:t>
            </a:r>
            <a:r>
              <a:rPr kumimoji="1" lang="zh-CN" altLang="en-US" sz="2000" dirty="0">
                <a:solidFill>
                  <a:schemeClr val="tx1"/>
                </a:solidFill>
              </a:rPr>
              <a:t>，并且全部写完了所有代码，运行发生异常，感觉这个异常应该是发生在文件结束的时候多一个回车符，一直常见的错误。</a:t>
            </a:r>
          </a:p>
        </p:txBody>
      </p:sp>
    </p:spTree>
    <p:extLst>
      <p:ext uri="{BB962C8B-B14F-4D97-AF65-F5344CB8AC3E}">
        <p14:creationId xmlns:p14="http://schemas.microsoft.com/office/powerpoint/2010/main" val="7259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660525"/>
            <a:ext cx="7331317" cy="4351338"/>
          </a:xfrm>
        </p:spPr>
        <p:txBody>
          <a:bodyPr>
            <a:noAutofit/>
          </a:bodyPr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重点编写算法：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Try2</a:t>
            </a:r>
            <a:r>
              <a:rPr kumimoji="1" lang="zh-CN" altLang="en-US" sz="2000" dirty="0">
                <a:solidFill>
                  <a:schemeClr val="tx1"/>
                </a:solidFill>
              </a:rPr>
              <a:t>：找了一个新的结构</a:t>
            </a:r>
            <a:r>
              <a:rPr kumimoji="1" lang="en-US" altLang="zh-CN" sz="2000" dirty="0">
                <a:solidFill>
                  <a:schemeClr val="tx1"/>
                </a:solidFill>
              </a:rPr>
              <a:t>while (!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feof</a:t>
            </a:r>
            <a:r>
              <a:rPr kumimoji="1" lang="en-US" altLang="zh-CN" sz="2000" dirty="0">
                <a:solidFill>
                  <a:schemeClr val="tx1"/>
                </a:solidFill>
              </a:rPr>
              <a:t>(fps))</a:t>
            </a:r>
            <a:r>
              <a:rPr kumimoji="1" lang="zh-CN" altLang="en-US" sz="2000" dirty="0">
                <a:solidFill>
                  <a:schemeClr val="tx1"/>
                </a:solidFill>
              </a:rPr>
              <a:t>，运行时仍然出现运行错误，估计仍然是上述错误，而且多了一个打印仍然看不出的错误，通过调试发现，每次读文件，一个二维数组都会多读一个</a:t>
            </a:r>
            <a:r>
              <a:rPr kumimoji="1" lang="en-US" altLang="zh-CN" sz="2000" dirty="0">
                <a:solidFill>
                  <a:schemeClr val="tx1"/>
                </a:solidFill>
              </a:rPr>
              <a:t>\n</a:t>
            </a:r>
            <a:r>
              <a:rPr kumimoji="1" lang="zh-CN" altLang="en-US" sz="2000" dirty="0">
                <a:solidFill>
                  <a:schemeClr val="tx1"/>
                </a:solidFill>
              </a:rPr>
              <a:t>，此时感觉不会再有好的解决框架代码，必须自己处理细节。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/>
                </a:solidFill>
              </a:rPr>
              <a:t>Try3</a:t>
            </a:r>
            <a:r>
              <a:rPr kumimoji="1" lang="zh-CN" altLang="en-US" sz="2000" dirty="0">
                <a:solidFill>
                  <a:schemeClr val="tx1"/>
                </a:solidFill>
              </a:rPr>
              <a:t>：自己做了一些特定的处理，不一定是最优化的代码，但是首先是将结果能够正确运行，先保证了学号串正常输入二维字符数组中，打印结果正常，并且又做了对单个学号字符串的改造处理和打印，发现也正常。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1029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5708</TotalTime>
  <Words>740</Words>
  <Application>Microsoft Office PowerPoint</Application>
  <PresentationFormat>全屏显示(4:3)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 UI</vt:lpstr>
      <vt:lpstr>Arial</vt:lpstr>
      <vt:lpstr>Segoe UI</vt:lpstr>
      <vt:lpstr>Segoe UI Light</vt:lpstr>
      <vt:lpstr>主题1</vt:lpstr>
      <vt:lpstr>1_WelcomeDoc</vt:lpstr>
      <vt:lpstr>我的第一个程序</vt:lpstr>
      <vt:lpstr>示例</vt:lpstr>
      <vt:lpstr>CourseLuckyDraw</vt:lpstr>
      <vt:lpstr>Step1</vt:lpstr>
      <vt:lpstr>Step2</vt:lpstr>
      <vt:lpstr>Step3</vt:lpstr>
      <vt:lpstr>Step4</vt:lpstr>
      <vt:lpstr>Step5</vt:lpstr>
      <vt:lpstr>Step5</vt:lpstr>
      <vt:lpstr>Step5</vt:lpstr>
      <vt:lpstr>Step5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胡 昊</cp:lastModifiedBy>
  <cp:revision>49</cp:revision>
  <dcterms:created xsi:type="dcterms:W3CDTF">2019-01-19T16:30:10Z</dcterms:created>
  <dcterms:modified xsi:type="dcterms:W3CDTF">2020-02-20T04:05:05Z</dcterms:modified>
</cp:coreProperties>
</file>