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6" r:id="rId2"/>
  </p:sldMasterIdLst>
  <p:sldIdLst>
    <p:sldId id="256" r:id="rId3"/>
    <p:sldId id="258" r:id="rId4"/>
    <p:sldId id="257" r:id="rId5"/>
    <p:sldId id="276" r:id="rId6"/>
    <p:sldId id="287" r:id="rId7"/>
    <p:sldId id="288" r:id="rId8"/>
    <p:sldId id="290" r:id="rId9"/>
    <p:sldId id="291" r:id="rId10"/>
    <p:sldId id="292" r:id="rId11"/>
    <p:sldId id="29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647CA-C3E5-BC41-8ACB-9D370F11C5F2}" v="60" dt="2019-02-26T07:03:11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8"/>
    <p:restoredTop sz="94699"/>
  </p:normalViewPr>
  <p:slideViewPr>
    <p:cSldViewPr snapToGrid="0" snapToObjects="1">
      <p:cViewPr varScale="1">
        <p:scale>
          <a:sx n="67" d="100"/>
          <a:sy n="67" d="100"/>
        </p:scale>
        <p:origin x="126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E Zheng" userId="2f5fcdafebcc64a9" providerId="LiveId" clId="{4A3647CA-C3E5-BC41-8ACB-9D370F11C5F2}"/>
    <pc:docChg chg="undo custSel addSld delSld modSld sldOrd">
      <pc:chgData name="XIE Zheng" userId="2f5fcdafebcc64a9" providerId="LiveId" clId="{4A3647CA-C3E5-BC41-8ACB-9D370F11C5F2}" dt="2019-02-26T07:12:32.126" v="393" actId="20577"/>
      <pc:docMkLst>
        <pc:docMk/>
      </pc:docMkLst>
      <pc:sldChg chg="modSp">
        <pc:chgData name="XIE Zheng" userId="2f5fcdafebcc64a9" providerId="LiveId" clId="{4A3647CA-C3E5-BC41-8ACB-9D370F11C5F2}" dt="2019-02-26T07:12:32.126" v="393" actId="20577"/>
        <pc:sldMkLst>
          <pc:docMk/>
          <pc:sldMk cId="3680246642" sldId="256"/>
        </pc:sldMkLst>
        <pc:spChg chg="mod">
          <ac:chgData name="XIE Zheng" userId="2f5fcdafebcc64a9" providerId="LiveId" clId="{4A3647CA-C3E5-BC41-8ACB-9D370F11C5F2}" dt="2019-02-26T07:12:32.126" v="393" actId="20577"/>
          <ac:spMkLst>
            <pc:docMk/>
            <pc:sldMk cId="3680246642" sldId="256"/>
            <ac:spMk id="3" creationId="{89E1DE45-0CB5-BC4D-81AB-1B5ED14E5339}"/>
          </ac:spMkLst>
        </pc:spChg>
      </pc:sldChg>
      <pc:sldChg chg="modSp">
        <pc:chgData name="XIE Zheng" userId="2f5fcdafebcc64a9" providerId="LiveId" clId="{4A3647CA-C3E5-BC41-8ACB-9D370F11C5F2}" dt="2019-02-26T06:01:24.595" v="20" actId="1035"/>
        <pc:sldMkLst>
          <pc:docMk/>
          <pc:sldMk cId="1888272582" sldId="257"/>
        </pc:sldMkLst>
        <pc:spChg chg="mod">
          <ac:chgData name="XIE Zheng" userId="2f5fcdafebcc64a9" providerId="LiveId" clId="{4A3647CA-C3E5-BC41-8ACB-9D370F11C5F2}" dt="2019-02-26T06:01:24.595" v="20" actId="1035"/>
          <ac:spMkLst>
            <pc:docMk/>
            <pc:sldMk cId="1888272582" sldId="257"/>
            <ac:spMk id="3" creationId="{A667DF63-1349-684B-86C6-3EC1E64DEDCA}"/>
          </ac:spMkLst>
        </pc:spChg>
      </pc:sldChg>
      <pc:sldChg chg="del">
        <pc:chgData name="XIE Zheng" userId="2f5fcdafebcc64a9" providerId="LiveId" clId="{4A3647CA-C3E5-BC41-8ACB-9D370F11C5F2}" dt="2019-02-26T06:11:59.328" v="56" actId="2696"/>
        <pc:sldMkLst>
          <pc:docMk/>
          <pc:sldMk cId="2349317685" sldId="259"/>
        </pc:sldMkLst>
      </pc:sldChg>
      <pc:sldChg chg="modSp">
        <pc:chgData name="XIE Zheng" userId="2f5fcdafebcc64a9" providerId="LiveId" clId="{4A3647CA-C3E5-BC41-8ACB-9D370F11C5F2}" dt="2019-02-26T06:50:26.004" v="245" actId="14100"/>
        <pc:sldMkLst>
          <pc:docMk/>
          <pc:sldMk cId="3782027028" sldId="263"/>
        </pc:sldMkLst>
        <pc:spChg chg="mod">
          <ac:chgData name="XIE Zheng" userId="2f5fcdafebcc64a9" providerId="LiveId" clId="{4A3647CA-C3E5-BC41-8ACB-9D370F11C5F2}" dt="2019-02-26T06:50:26.004" v="245" actId="14100"/>
          <ac:spMkLst>
            <pc:docMk/>
            <pc:sldMk cId="3782027028" sldId="263"/>
            <ac:spMk id="3" creationId="{A667DF63-1349-684B-86C6-3EC1E64DEDCA}"/>
          </ac:spMkLst>
        </pc:spChg>
      </pc:sldChg>
      <pc:sldChg chg="del">
        <pc:chgData name="XIE Zheng" userId="2f5fcdafebcc64a9" providerId="LiveId" clId="{4A3647CA-C3E5-BC41-8ACB-9D370F11C5F2}" dt="2019-02-26T05:59:43.287" v="5" actId="2696"/>
        <pc:sldMkLst>
          <pc:docMk/>
          <pc:sldMk cId="3238299439" sldId="264"/>
        </pc:sldMkLst>
      </pc:sldChg>
      <pc:sldChg chg="modSp">
        <pc:chgData name="XIE Zheng" userId="2f5fcdafebcc64a9" providerId="LiveId" clId="{4A3647CA-C3E5-BC41-8ACB-9D370F11C5F2}" dt="2019-02-26T06:59:51.765" v="260"/>
        <pc:sldMkLst>
          <pc:docMk/>
          <pc:sldMk cId="3791073325" sldId="266"/>
        </pc:sldMkLst>
        <pc:spChg chg="mod">
          <ac:chgData name="XIE Zheng" userId="2f5fcdafebcc64a9" providerId="LiveId" clId="{4A3647CA-C3E5-BC41-8ACB-9D370F11C5F2}" dt="2019-02-26T06:59:51.765" v="260"/>
          <ac:spMkLst>
            <pc:docMk/>
            <pc:sldMk cId="3791073325" sldId="266"/>
            <ac:spMk id="3" creationId="{A667DF63-1349-684B-86C6-3EC1E64DEDCA}"/>
          </ac:spMkLst>
        </pc:spChg>
      </pc:sldChg>
      <pc:sldChg chg="del">
        <pc:chgData name="XIE Zheng" userId="2f5fcdafebcc64a9" providerId="LiveId" clId="{4A3647CA-C3E5-BC41-8ACB-9D370F11C5F2}" dt="2019-02-26T07:02:36.886" v="305" actId="2696"/>
        <pc:sldMkLst>
          <pc:docMk/>
          <pc:sldMk cId="1305920213" sldId="267"/>
        </pc:sldMkLst>
      </pc:sldChg>
      <pc:sldChg chg="del">
        <pc:chgData name="XIE Zheng" userId="2f5fcdafebcc64a9" providerId="LiveId" clId="{4A3647CA-C3E5-BC41-8ACB-9D370F11C5F2}" dt="2019-02-26T05:59:43.264" v="4" actId="2696"/>
        <pc:sldMkLst>
          <pc:docMk/>
          <pc:sldMk cId="934088598" sldId="268"/>
        </pc:sldMkLst>
      </pc:sldChg>
      <pc:sldChg chg="modSp">
        <pc:chgData name="XIE Zheng" userId="2f5fcdafebcc64a9" providerId="LiveId" clId="{4A3647CA-C3E5-BC41-8ACB-9D370F11C5F2}" dt="2019-02-26T07:05:42.936" v="352" actId="404"/>
        <pc:sldMkLst>
          <pc:docMk/>
          <pc:sldMk cId="1345124484" sldId="269"/>
        </pc:sldMkLst>
        <pc:spChg chg="mod">
          <ac:chgData name="XIE Zheng" userId="2f5fcdafebcc64a9" providerId="LiveId" clId="{4A3647CA-C3E5-BC41-8ACB-9D370F11C5F2}" dt="2019-02-26T07:05:42.936" v="352" actId="404"/>
          <ac:spMkLst>
            <pc:docMk/>
            <pc:sldMk cId="1345124484" sldId="269"/>
            <ac:spMk id="3" creationId="{A667DF63-1349-684B-86C6-3EC1E64DEDCA}"/>
          </ac:spMkLst>
        </pc:spChg>
      </pc:sldChg>
      <pc:sldChg chg="del">
        <pc:chgData name="XIE Zheng" userId="2f5fcdafebcc64a9" providerId="LiveId" clId="{4A3647CA-C3E5-BC41-8ACB-9D370F11C5F2}" dt="2019-02-26T05:59:43.214" v="0" actId="2696"/>
        <pc:sldMkLst>
          <pc:docMk/>
          <pc:sldMk cId="1998115021" sldId="270"/>
        </pc:sldMkLst>
      </pc:sldChg>
      <pc:sldChg chg="del">
        <pc:chgData name="XIE Zheng" userId="2f5fcdafebcc64a9" providerId="LiveId" clId="{4A3647CA-C3E5-BC41-8ACB-9D370F11C5F2}" dt="2019-02-26T05:59:43.228" v="1" actId="2696"/>
        <pc:sldMkLst>
          <pc:docMk/>
          <pc:sldMk cId="3454762430" sldId="271"/>
        </pc:sldMkLst>
      </pc:sldChg>
      <pc:sldChg chg="del">
        <pc:chgData name="XIE Zheng" userId="2f5fcdafebcc64a9" providerId="LiveId" clId="{4A3647CA-C3E5-BC41-8ACB-9D370F11C5F2}" dt="2019-02-26T05:59:43.254" v="3" actId="2696"/>
        <pc:sldMkLst>
          <pc:docMk/>
          <pc:sldMk cId="3200003957" sldId="272"/>
        </pc:sldMkLst>
      </pc:sldChg>
      <pc:sldChg chg="del">
        <pc:chgData name="XIE Zheng" userId="2f5fcdafebcc64a9" providerId="LiveId" clId="{4A3647CA-C3E5-BC41-8ACB-9D370F11C5F2}" dt="2019-02-26T05:59:43.243" v="2" actId="2696"/>
        <pc:sldMkLst>
          <pc:docMk/>
          <pc:sldMk cId="3542059194" sldId="273"/>
        </pc:sldMkLst>
      </pc:sldChg>
      <pc:sldChg chg="modSp add del">
        <pc:chgData name="XIE Zheng" userId="2f5fcdafebcc64a9" providerId="LiveId" clId="{4A3647CA-C3E5-BC41-8ACB-9D370F11C5F2}" dt="2019-02-26T06:02:40.126" v="46" actId="2696"/>
        <pc:sldMkLst>
          <pc:docMk/>
          <pc:sldMk cId="1688862519" sldId="275"/>
        </pc:sldMkLst>
        <pc:spChg chg="mod">
          <ac:chgData name="XIE Zheng" userId="2f5fcdafebcc64a9" providerId="LiveId" clId="{4A3647CA-C3E5-BC41-8ACB-9D370F11C5F2}" dt="2019-02-26T06:02:13.429" v="33" actId="20577"/>
          <ac:spMkLst>
            <pc:docMk/>
            <pc:sldMk cId="1688862519" sldId="275"/>
            <ac:spMk id="2" creationId="{074D07EE-A016-4B4F-ACF0-36209A814B0A}"/>
          </ac:spMkLst>
        </pc:spChg>
      </pc:sldChg>
      <pc:sldChg chg="modSp add ord">
        <pc:chgData name="XIE Zheng" userId="2f5fcdafebcc64a9" providerId="LiveId" clId="{4A3647CA-C3E5-BC41-8ACB-9D370F11C5F2}" dt="2019-02-26T06:03:49.136" v="50" actId="404"/>
        <pc:sldMkLst>
          <pc:docMk/>
          <pc:sldMk cId="556118586" sldId="276"/>
        </pc:sldMkLst>
        <pc:spChg chg="mod">
          <ac:chgData name="XIE Zheng" userId="2f5fcdafebcc64a9" providerId="LiveId" clId="{4A3647CA-C3E5-BC41-8ACB-9D370F11C5F2}" dt="2019-02-26T06:02:37.681" v="45" actId="20577"/>
          <ac:spMkLst>
            <pc:docMk/>
            <pc:sldMk cId="556118586" sldId="276"/>
            <ac:spMk id="2" creationId="{657F9850-F9A1-6448-B82D-9091AEF96605}"/>
          </ac:spMkLst>
        </pc:spChg>
        <pc:spChg chg="mod">
          <ac:chgData name="XIE Zheng" userId="2f5fcdafebcc64a9" providerId="LiveId" clId="{4A3647CA-C3E5-BC41-8ACB-9D370F11C5F2}" dt="2019-02-26T06:03:49.136" v="50" actId="404"/>
          <ac:spMkLst>
            <pc:docMk/>
            <pc:sldMk cId="556118586" sldId="276"/>
            <ac:spMk id="3" creationId="{A667DF63-1349-684B-86C6-3EC1E64DEDCA}"/>
          </ac:spMkLst>
        </pc:spChg>
      </pc:sldChg>
      <pc:sldChg chg="modSp add">
        <pc:chgData name="XIE Zheng" userId="2f5fcdafebcc64a9" providerId="LiveId" clId="{4A3647CA-C3E5-BC41-8ACB-9D370F11C5F2}" dt="2019-02-26T06:28:14.867" v="207" actId="20577"/>
        <pc:sldMkLst>
          <pc:docMk/>
          <pc:sldMk cId="3877540657" sldId="277"/>
        </pc:sldMkLst>
        <pc:spChg chg="mod">
          <ac:chgData name="XIE Zheng" userId="2f5fcdafebcc64a9" providerId="LiveId" clId="{4A3647CA-C3E5-BC41-8ACB-9D370F11C5F2}" dt="2019-02-26T06:28:14.867" v="207" actId="20577"/>
          <ac:spMkLst>
            <pc:docMk/>
            <pc:sldMk cId="3877540657" sldId="277"/>
            <ac:spMk id="2" creationId="{657F9850-F9A1-6448-B82D-9091AEF96605}"/>
          </ac:spMkLst>
        </pc:spChg>
        <pc:spChg chg="mod">
          <ac:chgData name="XIE Zheng" userId="2f5fcdafebcc64a9" providerId="LiveId" clId="{4A3647CA-C3E5-BC41-8ACB-9D370F11C5F2}" dt="2019-02-26T06:16:03.408" v="122" actId="20577"/>
          <ac:spMkLst>
            <pc:docMk/>
            <pc:sldMk cId="3877540657" sldId="277"/>
            <ac:spMk id="3" creationId="{A667DF63-1349-684B-86C6-3EC1E64DEDCA}"/>
          </ac:spMkLst>
        </pc:spChg>
      </pc:sldChg>
      <pc:sldChg chg="addSp delSp modSp add">
        <pc:chgData name="XIE Zheng" userId="2f5fcdafebcc64a9" providerId="LiveId" clId="{4A3647CA-C3E5-BC41-8ACB-9D370F11C5F2}" dt="2019-02-26T06:28:11.576" v="205" actId="20577"/>
        <pc:sldMkLst>
          <pc:docMk/>
          <pc:sldMk cId="2786864467" sldId="278"/>
        </pc:sldMkLst>
        <pc:spChg chg="mod">
          <ac:chgData name="XIE Zheng" userId="2f5fcdafebcc64a9" providerId="LiveId" clId="{4A3647CA-C3E5-BC41-8ACB-9D370F11C5F2}" dt="2019-02-26T06:28:11.576" v="205" actId="20577"/>
          <ac:spMkLst>
            <pc:docMk/>
            <pc:sldMk cId="2786864467" sldId="278"/>
            <ac:spMk id="2" creationId="{657F9850-F9A1-6448-B82D-9091AEF96605}"/>
          </ac:spMkLst>
        </pc:spChg>
        <pc:spChg chg="del mod">
          <ac:chgData name="XIE Zheng" userId="2f5fcdafebcc64a9" providerId="LiveId" clId="{4A3647CA-C3E5-BC41-8ACB-9D370F11C5F2}" dt="2019-02-26T06:17:05.305" v="125"/>
          <ac:spMkLst>
            <pc:docMk/>
            <pc:sldMk cId="2786864467" sldId="278"/>
            <ac:spMk id="3" creationId="{A667DF63-1349-684B-86C6-3EC1E64DEDCA}"/>
          </ac:spMkLst>
        </pc:spChg>
        <pc:picChg chg="add mod">
          <ac:chgData name="XIE Zheng" userId="2f5fcdafebcc64a9" providerId="LiveId" clId="{4A3647CA-C3E5-BC41-8ACB-9D370F11C5F2}" dt="2019-02-26T06:17:05.305" v="125"/>
          <ac:picMkLst>
            <pc:docMk/>
            <pc:sldMk cId="2786864467" sldId="278"/>
            <ac:picMk id="4" creationId="{D7DD655B-7EFB-C345-A088-5DD84CBC07F2}"/>
          </ac:picMkLst>
        </pc:picChg>
      </pc:sldChg>
      <pc:sldChg chg="modSp add ord">
        <pc:chgData name="XIE Zheng" userId="2f5fcdafebcc64a9" providerId="LiveId" clId="{4A3647CA-C3E5-BC41-8ACB-9D370F11C5F2}" dt="2019-02-26T06:27:23.812" v="196" actId="20577"/>
        <pc:sldMkLst>
          <pc:docMk/>
          <pc:sldMk cId="349045227" sldId="279"/>
        </pc:sldMkLst>
        <pc:spChg chg="mod">
          <ac:chgData name="XIE Zheng" userId="2f5fcdafebcc64a9" providerId="LiveId" clId="{4A3647CA-C3E5-BC41-8ACB-9D370F11C5F2}" dt="2019-02-26T06:20:28.864" v="137" actId="20577"/>
          <ac:spMkLst>
            <pc:docMk/>
            <pc:sldMk cId="349045227" sldId="279"/>
            <ac:spMk id="2" creationId="{657F9850-F9A1-6448-B82D-9091AEF96605}"/>
          </ac:spMkLst>
        </pc:spChg>
        <pc:spChg chg="mod">
          <ac:chgData name="XIE Zheng" userId="2f5fcdafebcc64a9" providerId="LiveId" clId="{4A3647CA-C3E5-BC41-8ACB-9D370F11C5F2}" dt="2019-02-26T06:27:23.812" v="196" actId="20577"/>
          <ac:spMkLst>
            <pc:docMk/>
            <pc:sldMk cId="349045227" sldId="279"/>
            <ac:spMk id="3" creationId="{A667DF63-1349-684B-86C6-3EC1E64DEDCA}"/>
          </ac:spMkLst>
        </pc:spChg>
      </pc:sldChg>
      <pc:sldChg chg="addSp delSp modSp add">
        <pc:chgData name="XIE Zheng" userId="2f5fcdafebcc64a9" providerId="LiveId" clId="{4A3647CA-C3E5-BC41-8ACB-9D370F11C5F2}" dt="2019-02-26T06:27:02.049" v="192" actId="1076"/>
        <pc:sldMkLst>
          <pc:docMk/>
          <pc:sldMk cId="377702416" sldId="280"/>
        </pc:sldMkLst>
        <pc:spChg chg="del">
          <ac:chgData name="XIE Zheng" userId="2f5fcdafebcc64a9" providerId="LiveId" clId="{4A3647CA-C3E5-BC41-8ACB-9D370F11C5F2}" dt="2019-02-26T06:21:42.087" v="163" actId="478"/>
          <ac:spMkLst>
            <pc:docMk/>
            <pc:sldMk cId="377702416" sldId="280"/>
            <ac:spMk id="3" creationId="{A667DF63-1349-684B-86C6-3EC1E64DEDCA}"/>
          </ac:spMkLst>
        </pc:spChg>
        <pc:spChg chg="add del mod">
          <ac:chgData name="XIE Zheng" userId="2f5fcdafebcc64a9" providerId="LiveId" clId="{4A3647CA-C3E5-BC41-8ACB-9D370F11C5F2}" dt="2019-02-26T06:27:02.049" v="192" actId="1076"/>
          <ac:spMkLst>
            <pc:docMk/>
            <pc:sldMk cId="377702416" sldId="280"/>
            <ac:spMk id="5" creationId="{854D0252-1D2C-9E46-9634-48789F9D4D58}"/>
          </ac:spMkLst>
        </pc:spChg>
        <pc:picChg chg="add del">
          <ac:chgData name="XIE Zheng" userId="2f5fcdafebcc64a9" providerId="LiveId" clId="{4A3647CA-C3E5-BC41-8ACB-9D370F11C5F2}" dt="2019-02-26T06:21:56.678" v="165"/>
          <ac:picMkLst>
            <pc:docMk/>
            <pc:sldMk cId="377702416" sldId="280"/>
            <ac:picMk id="6" creationId="{3FE55650-1DC6-FD4B-A597-3758EDD0ABD7}"/>
          </ac:picMkLst>
        </pc:picChg>
        <pc:picChg chg="add del mod">
          <ac:chgData name="XIE Zheng" userId="2f5fcdafebcc64a9" providerId="LiveId" clId="{4A3647CA-C3E5-BC41-8ACB-9D370F11C5F2}" dt="2019-02-26T06:22:02.074" v="167"/>
          <ac:picMkLst>
            <pc:docMk/>
            <pc:sldMk cId="377702416" sldId="280"/>
            <ac:picMk id="7" creationId="{CFE7AE8C-8D91-7846-8178-A4D4331AC609}"/>
          </ac:picMkLst>
        </pc:picChg>
        <pc:picChg chg="add mod">
          <ac:chgData name="XIE Zheng" userId="2f5fcdafebcc64a9" providerId="LiveId" clId="{4A3647CA-C3E5-BC41-8ACB-9D370F11C5F2}" dt="2019-02-26T06:27:02.049" v="192" actId="1076"/>
          <ac:picMkLst>
            <pc:docMk/>
            <pc:sldMk cId="377702416" sldId="280"/>
            <ac:picMk id="8" creationId="{F8FA214D-823B-9B4E-AB24-DA22B82B64AC}"/>
          </ac:picMkLst>
        </pc:picChg>
        <pc:picChg chg="add mod">
          <ac:chgData name="XIE Zheng" userId="2f5fcdafebcc64a9" providerId="LiveId" clId="{4A3647CA-C3E5-BC41-8ACB-9D370F11C5F2}" dt="2019-02-26T06:27:02.049" v="192" actId="1076"/>
          <ac:picMkLst>
            <pc:docMk/>
            <pc:sldMk cId="377702416" sldId="280"/>
            <ac:picMk id="9" creationId="{864FDC0A-E2BD-1241-9C24-8FCE1795EA40}"/>
          </ac:picMkLst>
        </pc:picChg>
      </pc:sldChg>
      <pc:sldChg chg="modSp add">
        <pc:chgData name="XIE Zheng" userId="2f5fcdafebcc64a9" providerId="LiveId" clId="{4A3647CA-C3E5-BC41-8ACB-9D370F11C5F2}" dt="2019-02-26T06:29:45.829" v="238" actId="14100"/>
        <pc:sldMkLst>
          <pc:docMk/>
          <pc:sldMk cId="3136674696" sldId="281"/>
        </pc:sldMkLst>
        <pc:spChg chg="mod">
          <ac:chgData name="XIE Zheng" userId="2f5fcdafebcc64a9" providerId="LiveId" clId="{4A3647CA-C3E5-BC41-8ACB-9D370F11C5F2}" dt="2019-02-26T06:28:31.887" v="222" actId="20577"/>
          <ac:spMkLst>
            <pc:docMk/>
            <pc:sldMk cId="3136674696" sldId="281"/>
            <ac:spMk id="2" creationId="{657F9850-F9A1-6448-B82D-9091AEF96605}"/>
          </ac:spMkLst>
        </pc:spChg>
        <pc:spChg chg="mod">
          <ac:chgData name="XIE Zheng" userId="2f5fcdafebcc64a9" providerId="LiveId" clId="{4A3647CA-C3E5-BC41-8ACB-9D370F11C5F2}" dt="2019-02-26T06:29:45.829" v="238" actId="14100"/>
          <ac:spMkLst>
            <pc:docMk/>
            <pc:sldMk cId="3136674696" sldId="281"/>
            <ac:spMk id="3" creationId="{A667DF63-1349-684B-86C6-3EC1E64DEDCA}"/>
          </ac:spMkLst>
        </pc:spChg>
      </pc:sldChg>
      <pc:sldChg chg="modSp add del">
        <pc:chgData name="XIE Zheng" userId="2f5fcdafebcc64a9" providerId="LiveId" clId="{4A3647CA-C3E5-BC41-8ACB-9D370F11C5F2}" dt="2019-02-26T06:29:52.907" v="239" actId="2696"/>
        <pc:sldMkLst>
          <pc:docMk/>
          <pc:sldMk cId="1812947906" sldId="282"/>
        </pc:sldMkLst>
        <pc:spChg chg="mod">
          <ac:chgData name="XIE Zheng" userId="2f5fcdafebcc64a9" providerId="LiveId" clId="{4A3647CA-C3E5-BC41-8ACB-9D370F11C5F2}" dt="2019-02-26T06:28:38.283" v="223"/>
          <ac:spMkLst>
            <pc:docMk/>
            <pc:sldMk cId="1812947906" sldId="282"/>
            <ac:spMk id="2" creationId="{657F9850-F9A1-6448-B82D-9091AEF96605}"/>
          </ac:spMkLst>
        </pc:spChg>
      </pc:sldChg>
      <pc:sldChg chg="addSp delSp modSp add">
        <pc:chgData name="XIE Zheng" userId="2f5fcdafebcc64a9" providerId="LiveId" clId="{4A3647CA-C3E5-BC41-8ACB-9D370F11C5F2}" dt="2019-02-26T06:51:43.519" v="254" actId="1076"/>
        <pc:sldMkLst>
          <pc:docMk/>
          <pc:sldMk cId="1941766339" sldId="282"/>
        </pc:sldMkLst>
        <pc:spChg chg="del">
          <ac:chgData name="XIE Zheng" userId="2f5fcdafebcc64a9" providerId="LiveId" clId="{4A3647CA-C3E5-BC41-8ACB-9D370F11C5F2}" dt="2019-02-26T06:51:38.371" v="252" actId="478"/>
          <ac:spMkLst>
            <pc:docMk/>
            <pc:sldMk cId="1941766339" sldId="282"/>
            <ac:spMk id="3" creationId="{A667DF63-1349-684B-86C6-3EC1E64DEDCA}"/>
          </ac:spMkLst>
        </pc:spChg>
        <pc:spChg chg="add mod">
          <ac:chgData name="XIE Zheng" userId="2f5fcdafebcc64a9" providerId="LiveId" clId="{4A3647CA-C3E5-BC41-8ACB-9D370F11C5F2}" dt="2019-02-26T06:51:38.371" v="252" actId="478"/>
          <ac:spMkLst>
            <pc:docMk/>
            <pc:sldMk cId="1941766339" sldId="282"/>
            <ac:spMk id="7" creationId="{E9D0F416-CCA4-5B45-94D0-432D41CEFCFF}"/>
          </ac:spMkLst>
        </pc:spChg>
        <pc:picChg chg="add del">
          <ac:chgData name="XIE Zheng" userId="2f5fcdafebcc64a9" providerId="LiveId" clId="{4A3647CA-C3E5-BC41-8ACB-9D370F11C5F2}" dt="2019-02-26T06:51:31.085" v="250"/>
          <ac:picMkLst>
            <pc:docMk/>
            <pc:sldMk cId="1941766339" sldId="282"/>
            <ac:picMk id="4" creationId="{6AC3568A-9B81-294F-B8F1-D27A390D9F48}"/>
          </ac:picMkLst>
        </pc:picChg>
        <pc:picChg chg="add mod">
          <ac:chgData name="XIE Zheng" userId="2f5fcdafebcc64a9" providerId="LiveId" clId="{4A3647CA-C3E5-BC41-8ACB-9D370F11C5F2}" dt="2019-02-26T06:51:43.519" v="254" actId="1076"/>
          <ac:picMkLst>
            <pc:docMk/>
            <pc:sldMk cId="1941766339" sldId="282"/>
            <ac:picMk id="5" creationId="{91F5B151-A01F-A441-BF54-A1AF0B973529}"/>
          </ac:picMkLst>
        </pc:picChg>
      </pc:sldChg>
      <pc:sldChg chg="add del">
        <pc:chgData name="XIE Zheng" userId="2f5fcdafebcc64a9" providerId="LiveId" clId="{4A3647CA-C3E5-BC41-8ACB-9D370F11C5F2}" dt="2019-02-26T06:51:22.501" v="248"/>
        <pc:sldMkLst>
          <pc:docMk/>
          <pc:sldMk cId="2558749617" sldId="283"/>
        </pc:sldMkLst>
      </pc:sldChg>
      <pc:sldChg chg="addSp delSp modSp add">
        <pc:chgData name="XIE Zheng" userId="2f5fcdafebcc64a9" providerId="LiveId" clId="{4A3647CA-C3E5-BC41-8ACB-9D370F11C5F2}" dt="2019-02-26T06:52:36.668" v="258" actId="1076"/>
        <pc:sldMkLst>
          <pc:docMk/>
          <pc:sldMk cId="2938360018" sldId="283"/>
        </pc:sldMkLst>
        <pc:picChg chg="add mod">
          <ac:chgData name="XIE Zheng" userId="2f5fcdafebcc64a9" providerId="LiveId" clId="{4A3647CA-C3E5-BC41-8ACB-9D370F11C5F2}" dt="2019-02-26T06:52:36.668" v="258" actId="1076"/>
          <ac:picMkLst>
            <pc:docMk/>
            <pc:sldMk cId="2938360018" sldId="283"/>
            <ac:picMk id="3" creationId="{696F297B-B5FC-5245-A166-B91FE05FE840}"/>
          </ac:picMkLst>
        </pc:picChg>
        <pc:picChg chg="del">
          <ac:chgData name="XIE Zheng" userId="2f5fcdafebcc64a9" providerId="LiveId" clId="{4A3647CA-C3E5-BC41-8ACB-9D370F11C5F2}" dt="2019-02-26T06:52:34.375" v="257" actId="478"/>
          <ac:picMkLst>
            <pc:docMk/>
            <pc:sldMk cId="2938360018" sldId="283"/>
            <ac:picMk id="5" creationId="{91F5B151-A01F-A441-BF54-A1AF0B973529}"/>
          </ac:picMkLst>
        </pc:picChg>
      </pc:sldChg>
      <pc:sldChg chg="addSp delSp modSp add">
        <pc:chgData name="XIE Zheng" userId="2f5fcdafebcc64a9" providerId="LiveId" clId="{4A3647CA-C3E5-BC41-8ACB-9D370F11C5F2}" dt="2019-02-26T07:00:13.261" v="264" actId="14100"/>
        <pc:sldMkLst>
          <pc:docMk/>
          <pc:sldMk cId="3981051627" sldId="284"/>
        </pc:sldMkLst>
        <pc:spChg chg="del mod">
          <ac:chgData name="XIE Zheng" userId="2f5fcdafebcc64a9" providerId="LiveId" clId="{4A3647CA-C3E5-BC41-8ACB-9D370F11C5F2}" dt="2019-02-26T07:00:02.475" v="263"/>
          <ac:spMkLst>
            <pc:docMk/>
            <pc:sldMk cId="3981051627" sldId="284"/>
            <ac:spMk id="3" creationId="{A667DF63-1349-684B-86C6-3EC1E64DEDCA}"/>
          </ac:spMkLst>
        </pc:spChg>
        <pc:picChg chg="add mod">
          <ac:chgData name="XIE Zheng" userId="2f5fcdafebcc64a9" providerId="LiveId" clId="{4A3647CA-C3E5-BC41-8ACB-9D370F11C5F2}" dt="2019-02-26T07:00:13.261" v="264" actId="14100"/>
          <ac:picMkLst>
            <pc:docMk/>
            <pc:sldMk cId="3981051627" sldId="284"/>
            <ac:picMk id="4" creationId="{EAC1E5E3-5180-BE4B-8D33-66F2DEBD9070}"/>
          </ac:picMkLst>
        </pc:picChg>
      </pc:sldChg>
      <pc:sldChg chg="modSp add">
        <pc:chgData name="XIE Zheng" userId="2f5fcdafebcc64a9" providerId="LiveId" clId="{4A3647CA-C3E5-BC41-8ACB-9D370F11C5F2}" dt="2019-02-26T07:01:13.786" v="297" actId="20577"/>
        <pc:sldMkLst>
          <pc:docMk/>
          <pc:sldMk cId="3113347206" sldId="285"/>
        </pc:sldMkLst>
        <pc:spChg chg="mod">
          <ac:chgData name="XIE Zheng" userId="2f5fcdafebcc64a9" providerId="LiveId" clId="{4A3647CA-C3E5-BC41-8ACB-9D370F11C5F2}" dt="2019-02-26T07:01:13.786" v="297" actId="20577"/>
          <ac:spMkLst>
            <pc:docMk/>
            <pc:sldMk cId="3113347206" sldId="285"/>
            <ac:spMk id="3" creationId="{A667DF63-1349-684B-86C6-3EC1E64DEDCA}"/>
          </ac:spMkLst>
        </pc:spChg>
      </pc:sldChg>
      <pc:sldChg chg="addSp modSp add">
        <pc:chgData name="XIE Zheng" userId="2f5fcdafebcc64a9" providerId="LiveId" clId="{4A3647CA-C3E5-BC41-8ACB-9D370F11C5F2}" dt="2019-02-26T07:02:30.014" v="304" actId="1076"/>
        <pc:sldMkLst>
          <pc:docMk/>
          <pc:sldMk cId="2478597832" sldId="286"/>
        </pc:sldMkLst>
        <pc:spChg chg="mod">
          <ac:chgData name="XIE Zheng" userId="2f5fcdafebcc64a9" providerId="LiveId" clId="{4A3647CA-C3E5-BC41-8ACB-9D370F11C5F2}" dt="2019-02-26T07:02:21.393" v="303"/>
          <ac:spMkLst>
            <pc:docMk/>
            <pc:sldMk cId="2478597832" sldId="286"/>
            <ac:spMk id="3" creationId="{A667DF63-1349-684B-86C6-3EC1E64DEDCA}"/>
          </ac:spMkLst>
        </pc:spChg>
        <pc:picChg chg="add mod">
          <ac:chgData name="XIE Zheng" userId="2f5fcdafebcc64a9" providerId="LiveId" clId="{4A3647CA-C3E5-BC41-8ACB-9D370F11C5F2}" dt="2019-02-26T07:02:30.014" v="304" actId="1076"/>
          <ac:picMkLst>
            <pc:docMk/>
            <pc:sldMk cId="2478597832" sldId="286"/>
            <ac:picMk id="4" creationId="{61506E26-3063-9E45-9850-CB2BF3128E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4836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23324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042880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18833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9989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259909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92483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988096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247502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711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757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844725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3945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8971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3594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20552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8371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3129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07738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77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12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D4293AF-9D8B-3B42-94CC-0ACD3627EE9C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11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2/26/2020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08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77D6A-0D95-8749-8759-D72F72482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我的第二个程序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E1DE45-0CB5-BC4D-81AB-1B5ED14E5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816601"/>
            <a:ext cx="5467347" cy="10414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我们的示例</a:t>
            </a:r>
          </a:p>
        </p:txBody>
      </p:sp>
    </p:spTree>
    <p:extLst>
      <p:ext uri="{BB962C8B-B14F-4D97-AF65-F5344CB8AC3E}">
        <p14:creationId xmlns:p14="http://schemas.microsoft.com/office/powerpoint/2010/main" val="368024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Step5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660525"/>
            <a:ext cx="7331317" cy="4351338"/>
          </a:xfrm>
        </p:spPr>
        <p:txBody>
          <a:bodyPr>
            <a:noAutofit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</a:rPr>
              <a:t>重点编写算法：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chemeClr val="tx1"/>
                </a:solidFill>
              </a:rPr>
              <a:t>Try5</a:t>
            </a:r>
            <a:r>
              <a:rPr kumimoji="1" lang="zh-CN" altLang="en-US" sz="2000" dirty="0">
                <a:solidFill>
                  <a:schemeClr val="tx1"/>
                </a:solidFill>
              </a:rPr>
              <a:t>：最后查看文件生成结果，运行所有程序，并</a:t>
            </a:r>
            <a:r>
              <a:rPr kumimoji="1" lang="zh-CN" altLang="en-US" sz="2000">
                <a:solidFill>
                  <a:schemeClr val="tx1"/>
                </a:solidFill>
              </a:rPr>
              <a:t>不断测试各种情况。</a:t>
            </a:r>
            <a:endParaRPr kumimoji="1" lang="en-US" altLang="zh-CN" sz="18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84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3A906-370C-DC4B-8392-A4DED46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6D65FA-A960-6A4C-B18F-35B9C9143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620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TourismRouterOrder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660525"/>
            <a:ext cx="7331317" cy="4490244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</a:rPr>
              <a:t>编一个适合旅行社制定旅行线路的程序</a:t>
            </a:r>
            <a:r>
              <a:rPr kumimoji="1" lang="zh-CN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：</a:t>
            </a:r>
            <a:br>
              <a:rPr kumimoji="1"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kumimoji="1" lang="zh-CN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（</a:t>
            </a:r>
            <a:r>
              <a:rPr kumimoji="1"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kumimoji="1" lang="zh-CN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）用链表充当每个旅行线路节点城市</a:t>
            </a:r>
            <a:br>
              <a:rPr kumimoji="1"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kumimoji="1" lang="zh-CN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（</a:t>
            </a:r>
            <a:r>
              <a:rPr kumimoji="1"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kumimoji="1" lang="zh-CN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）有一个城市</a:t>
            </a:r>
            <a:r>
              <a:rPr kumimoji="1"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/</a:t>
            </a:r>
            <a:r>
              <a:rPr kumimoji="1" lang="zh-CN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价格表</a:t>
            </a:r>
            <a:br>
              <a:rPr kumimoji="1"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kumimoji="1" lang="zh-CN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（</a:t>
            </a:r>
            <a:r>
              <a:rPr kumimoji="1"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kumimoji="1" lang="zh-CN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）要做到价格变动以后，所有的旅行线路上的价格都要发生调整，做到一个位置调整，所有路线有显示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endParaRPr kumimoji="1" lang="en-US" altLang="zh-CN" sz="2400" dirty="0">
              <a:solidFill>
                <a:schemeClr val="tx1"/>
              </a:solidFill>
            </a:endParaRPr>
          </a:p>
          <a:p>
            <a:endParaRPr kumimoji="1"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7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660525"/>
            <a:ext cx="7331317" cy="4351338"/>
          </a:xfrm>
        </p:spPr>
        <p:txBody>
          <a:bodyPr>
            <a:noAutofit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</a:rPr>
              <a:t>创建一个空的程序，让它保持</a:t>
            </a:r>
            <a:r>
              <a:rPr kumimoji="1" lang="zh-CN" altLang="en-US" sz="2000" dirty="0">
                <a:solidFill>
                  <a:srgbClr val="FF0000"/>
                </a:solidFill>
              </a:rPr>
              <a:t>运行</a:t>
            </a:r>
            <a:r>
              <a:rPr kumimoji="1" lang="zh-CN" altLang="en-US" sz="2000" dirty="0">
                <a:solidFill>
                  <a:schemeClr val="tx1"/>
                </a:solidFill>
              </a:rPr>
              <a:t>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</a:rPr>
              <a:t>没写任何</a:t>
            </a:r>
            <a:r>
              <a:rPr kumimoji="1" lang="en-US" altLang="zh-CN" sz="2000" dirty="0">
                <a:solidFill>
                  <a:schemeClr val="tx1"/>
                </a:solidFill>
              </a:rPr>
              <a:t>#include</a:t>
            </a:r>
            <a:r>
              <a:rPr kumimoji="1" lang="zh-CN" altLang="en-US" sz="2000" dirty="0">
                <a:solidFill>
                  <a:schemeClr val="tx1"/>
                </a:solidFill>
              </a:rPr>
              <a:t>，不需要。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</a:rPr>
              <a:t>确保一定是正常运行的。</a:t>
            </a:r>
          </a:p>
          <a:p>
            <a:r>
              <a:rPr kumimoji="1" lang="zh-CN" altLang="en-US" sz="2000" dirty="0">
                <a:solidFill>
                  <a:schemeClr val="tx1"/>
                </a:solidFill>
              </a:rPr>
              <a:t>思考：如何创建稳定的第一步程序框架。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</a:rPr>
              <a:t>这个例子重要的是设计数据结构。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marL="857250" lvl="1" indent="-342900"/>
            <a:r>
              <a:rPr kumimoji="1" lang="zh-CN" altLang="en-US" sz="1850" dirty="0">
                <a:solidFill>
                  <a:schemeClr val="tx1"/>
                </a:solidFill>
              </a:rPr>
              <a:t>稳定的数据结构设计对这个例子极其重要。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</a:rPr>
              <a:t>其他算法都是一些常规的操作，如插入链表，打印链表，循环构筑表格等。</a:t>
            </a:r>
          </a:p>
          <a:p>
            <a:endParaRPr kumimoji="1"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11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660525"/>
            <a:ext cx="7331317" cy="4351338"/>
          </a:xfrm>
        </p:spPr>
        <p:txBody>
          <a:bodyPr>
            <a:noAutofit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</a:rPr>
              <a:t>我的选择</a:t>
            </a:r>
            <a:r>
              <a:rPr kumimoji="1" lang="en-US" altLang="zh-CN" sz="2000" dirty="0">
                <a:solidFill>
                  <a:schemeClr val="tx1"/>
                </a:solidFill>
              </a:rPr>
              <a:t>-</a:t>
            </a:r>
            <a:r>
              <a:rPr kumimoji="1" lang="zh-CN" altLang="en-US" sz="2000" dirty="0">
                <a:solidFill>
                  <a:schemeClr val="tx1"/>
                </a:solidFill>
              </a:rPr>
              <a:t>程序</a:t>
            </a:r>
            <a:r>
              <a:rPr kumimoji="1" lang="en-US" altLang="zh-CN" sz="2000" dirty="0">
                <a:solidFill>
                  <a:schemeClr val="tx1"/>
                </a:solidFill>
              </a:rPr>
              <a:t>=</a:t>
            </a:r>
            <a:r>
              <a:rPr kumimoji="1" lang="zh-CN" altLang="en-US" sz="2000" dirty="0">
                <a:solidFill>
                  <a:schemeClr val="tx1"/>
                </a:solidFill>
              </a:rPr>
              <a:t>算法</a:t>
            </a:r>
            <a:r>
              <a:rPr kumimoji="1" lang="en-US" altLang="zh-CN" sz="2000" dirty="0">
                <a:solidFill>
                  <a:schemeClr val="tx1"/>
                </a:solidFill>
              </a:rPr>
              <a:t>+</a:t>
            </a:r>
            <a:r>
              <a:rPr kumimoji="1" lang="zh-CN" altLang="en-US" sz="2000" dirty="0">
                <a:solidFill>
                  <a:schemeClr val="tx1"/>
                </a:solidFill>
              </a:rPr>
              <a:t>数据结构：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</a:rPr>
              <a:t>这个数据结构是如何的呢？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2BACB0B0-3341-4B22-B607-967835C264AC}"/>
              </a:ext>
            </a:extLst>
          </p:cNvPr>
          <p:cNvSpPr/>
          <p:nvPr/>
        </p:nvSpPr>
        <p:spPr>
          <a:xfrm>
            <a:off x="1243013" y="5164931"/>
            <a:ext cx="6100762" cy="64293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D1F24B6-6F33-4490-A679-902858B6CBA1}"/>
              </a:ext>
            </a:extLst>
          </p:cNvPr>
          <p:cNvCxnSpPr/>
          <p:nvPr/>
        </p:nvCxnSpPr>
        <p:spPr>
          <a:xfrm>
            <a:off x="2264569" y="5164931"/>
            <a:ext cx="0" cy="585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F4E87E5-DCD4-4F00-8EC5-24F23EA0EAF1}"/>
              </a:ext>
            </a:extLst>
          </p:cNvPr>
          <p:cNvCxnSpPr/>
          <p:nvPr/>
        </p:nvCxnSpPr>
        <p:spPr>
          <a:xfrm>
            <a:off x="3214688" y="5164931"/>
            <a:ext cx="0" cy="585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490CF6-54B8-4D88-BF84-FC3E14A34855}"/>
              </a:ext>
            </a:extLst>
          </p:cNvPr>
          <p:cNvCxnSpPr/>
          <p:nvPr/>
        </p:nvCxnSpPr>
        <p:spPr>
          <a:xfrm>
            <a:off x="4186238" y="5164931"/>
            <a:ext cx="0" cy="585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B8255C1-CF7A-41AC-9998-561336540EAF}"/>
              </a:ext>
            </a:extLst>
          </p:cNvPr>
          <p:cNvCxnSpPr/>
          <p:nvPr/>
        </p:nvCxnSpPr>
        <p:spPr>
          <a:xfrm>
            <a:off x="5093494" y="5164931"/>
            <a:ext cx="0" cy="585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C208BE4-C224-438F-9041-5F1F96D5A845}"/>
              </a:ext>
            </a:extLst>
          </p:cNvPr>
          <p:cNvCxnSpPr/>
          <p:nvPr/>
        </p:nvCxnSpPr>
        <p:spPr>
          <a:xfrm>
            <a:off x="5957888" y="5164931"/>
            <a:ext cx="0" cy="585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F18CE97-7856-4CD9-AD7C-8D720687FFEB}"/>
              </a:ext>
            </a:extLst>
          </p:cNvPr>
          <p:cNvSpPr txBox="1"/>
          <p:nvPr/>
        </p:nvSpPr>
        <p:spPr>
          <a:xfrm>
            <a:off x="6186488" y="5301734"/>
            <a:ext cx="93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。。。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793CD38-B328-4FEA-915C-35D5ABBE24F9}"/>
              </a:ext>
            </a:extLst>
          </p:cNvPr>
          <p:cNvSpPr/>
          <p:nvPr/>
        </p:nvSpPr>
        <p:spPr>
          <a:xfrm>
            <a:off x="1985963" y="3086100"/>
            <a:ext cx="628650" cy="2857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736A87A-8504-49DA-9C23-AD0809B28042}"/>
              </a:ext>
            </a:extLst>
          </p:cNvPr>
          <p:cNvSpPr/>
          <p:nvPr/>
        </p:nvSpPr>
        <p:spPr>
          <a:xfrm>
            <a:off x="3100388" y="3228975"/>
            <a:ext cx="628650" cy="2857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25FEC06-72B1-462D-B881-A8AC6DCA383F}"/>
              </a:ext>
            </a:extLst>
          </p:cNvPr>
          <p:cNvSpPr/>
          <p:nvPr/>
        </p:nvSpPr>
        <p:spPr>
          <a:xfrm>
            <a:off x="4101428" y="2943225"/>
            <a:ext cx="628650" cy="2857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AEE7179-687B-4ABB-B770-16EC25252496}"/>
              </a:ext>
            </a:extLst>
          </p:cNvPr>
          <p:cNvSpPr/>
          <p:nvPr/>
        </p:nvSpPr>
        <p:spPr>
          <a:xfrm>
            <a:off x="5093494" y="3269853"/>
            <a:ext cx="628650" cy="2857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F4E1B99-9907-4F43-AB67-BDE4DCA6A24C}"/>
              </a:ext>
            </a:extLst>
          </p:cNvPr>
          <p:cNvSpPr/>
          <p:nvPr/>
        </p:nvSpPr>
        <p:spPr>
          <a:xfrm>
            <a:off x="5915941" y="2943225"/>
            <a:ext cx="628650" cy="2857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7BAAAD3-E3F6-453E-A350-66F36EDD7833}"/>
              </a:ext>
            </a:extLst>
          </p:cNvPr>
          <p:cNvCxnSpPr/>
          <p:nvPr/>
        </p:nvCxnSpPr>
        <p:spPr>
          <a:xfrm>
            <a:off x="1535906" y="3228975"/>
            <a:ext cx="450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2B68F99-1E87-48EC-86D7-F38289C6908B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2614613" y="3228975"/>
            <a:ext cx="485775" cy="14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B44E2BC-111E-49AE-B555-375CC4CA8FC2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3729038" y="3086100"/>
            <a:ext cx="37239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C112580-9572-40B4-B7B6-C093ED016DF0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4730078" y="3086100"/>
            <a:ext cx="363416" cy="32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7256796-4085-4716-B513-AC17E081613B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5722144" y="3086100"/>
            <a:ext cx="193797" cy="32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DAFFA461-B9F8-4BDE-8D45-FD7749949376}"/>
              </a:ext>
            </a:extLst>
          </p:cNvPr>
          <p:cNvSpPr/>
          <p:nvPr/>
        </p:nvSpPr>
        <p:spPr>
          <a:xfrm>
            <a:off x="1243013" y="3071812"/>
            <a:ext cx="299121" cy="299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B125398C-E2C8-4A3E-869C-2AC6C19615AD}"/>
              </a:ext>
            </a:extLst>
          </p:cNvPr>
          <p:cNvCxnSpPr>
            <a:cxnSpLocks/>
            <a:stCxn id="12" idx="4"/>
          </p:cNvCxnSpPr>
          <p:nvPr/>
        </p:nvCxnSpPr>
        <p:spPr>
          <a:xfrm rot="16200000" flipH="1">
            <a:off x="1620440" y="4051697"/>
            <a:ext cx="1845470" cy="4857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B7ADF566-FA15-4688-9AB5-288053D470D4}"/>
              </a:ext>
            </a:extLst>
          </p:cNvPr>
          <p:cNvCxnSpPr>
            <a:cxnSpLocks/>
            <a:stCxn id="13" idx="4"/>
          </p:cNvCxnSpPr>
          <p:nvPr/>
        </p:nvCxnSpPr>
        <p:spPr>
          <a:xfrm rot="5400000">
            <a:off x="1772196" y="3503464"/>
            <a:ext cx="1631256" cy="16537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3EFB5F1B-7742-4CE6-BD82-8CF7D139CC35}"/>
              </a:ext>
            </a:extLst>
          </p:cNvPr>
          <p:cNvCxnSpPr>
            <a:cxnSpLocks/>
            <a:stCxn id="16" idx="4"/>
          </p:cNvCxnSpPr>
          <p:nvPr/>
        </p:nvCxnSpPr>
        <p:spPr>
          <a:xfrm rot="5400000">
            <a:off x="3980086" y="2895801"/>
            <a:ext cx="1917007" cy="25833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41FB0ACE-BAB5-41AE-B922-4B9A92B60600}"/>
              </a:ext>
            </a:extLst>
          </p:cNvPr>
          <p:cNvCxnSpPr>
            <a:cxnSpLocks/>
            <a:stCxn id="14" idx="4"/>
          </p:cNvCxnSpPr>
          <p:nvPr/>
        </p:nvCxnSpPr>
        <p:spPr>
          <a:xfrm rot="16200000" flipH="1">
            <a:off x="4040708" y="3604020"/>
            <a:ext cx="1935955" cy="11858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1D65A1C8-DF71-48C1-8EF4-D495EAAC9BF8}"/>
              </a:ext>
            </a:extLst>
          </p:cNvPr>
          <p:cNvCxnSpPr>
            <a:cxnSpLocks/>
            <a:stCxn id="15" idx="4"/>
          </p:cNvCxnSpPr>
          <p:nvPr/>
        </p:nvCxnSpPr>
        <p:spPr>
          <a:xfrm rot="5400000">
            <a:off x="4222283" y="3998191"/>
            <a:ext cx="1628124" cy="7429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98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660525"/>
            <a:ext cx="7331317" cy="4351338"/>
          </a:xfrm>
        </p:spPr>
        <p:txBody>
          <a:bodyPr>
            <a:noAutofit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</a:rPr>
              <a:t>想先跑通一个用例，：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</a:rPr>
              <a:t>先编了一个如何构造城市</a:t>
            </a:r>
            <a:r>
              <a:rPr kumimoji="1" lang="en-US" altLang="zh-CN" sz="2000" dirty="0">
                <a:solidFill>
                  <a:schemeClr val="tx1"/>
                </a:solidFill>
              </a:rPr>
              <a:t>/</a:t>
            </a:r>
            <a:r>
              <a:rPr kumimoji="1" lang="zh-CN" altLang="en-US" sz="2000" dirty="0">
                <a:solidFill>
                  <a:schemeClr val="tx1"/>
                </a:solidFill>
              </a:rPr>
              <a:t>价格表，然后格式化打印这个表格。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</a:rPr>
              <a:t>再编了一个如何构造旅行线路表，然后格式化打印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marL="857250" lvl="1" indent="-342900"/>
            <a:r>
              <a:rPr kumimoji="1" lang="zh-CN" altLang="en-US" sz="1850" dirty="0">
                <a:solidFill>
                  <a:schemeClr val="tx1"/>
                </a:solidFill>
              </a:rPr>
              <a:t>如果不熟悉，可以分别编码构筑并调试各自的数据结构代码，最后再合成一个复杂的数据结构的代码。</a:t>
            </a:r>
            <a:endParaRPr kumimoji="1" lang="en-US" altLang="zh-CN" sz="1850" dirty="0">
              <a:solidFill>
                <a:schemeClr val="tx1"/>
              </a:solidFill>
            </a:endParaRPr>
          </a:p>
          <a:p>
            <a:pPr marL="857250" lvl="1" indent="-342900"/>
            <a:r>
              <a:rPr kumimoji="1" lang="zh-CN" altLang="en-US" sz="1850" dirty="0">
                <a:solidFill>
                  <a:schemeClr val="tx1"/>
                </a:solidFill>
              </a:rPr>
              <a:t>这意味着你可以先编写一个比较普通的循环遍历一个数组，构造一个链表这样的基本块结构，然后再填上我们中间对数组，对链表节点的不同。</a:t>
            </a:r>
          </a:p>
        </p:txBody>
      </p:sp>
    </p:spTree>
    <p:extLst>
      <p:ext uri="{BB962C8B-B14F-4D97-AF65-F5344CB8AC3E}">
        <p14:creationId xmlns:p14="http://schemas.microsoft.com/office/powerpoint/2010/main" val="67236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Step4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660525"/>
            <a:ext cx="7331317" cy="4351338"/>
          </a:xfrm>
        </p:spPr>
        <p:txBody>
          <a:bodyPr>
            <a:noAutofit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</a:rPr>
              <a:t>先跑通两个重要的用例：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</a:rPr>
              <a:t>把表建好，格式化打印，把链表建好，格式化打印，先跑通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marL="857250" lvl="1" indent="-342900"/>
            <a:r>
              <a:rPr kumimoji="1" lang="en-US" altLang="zh-CN" sz="1850" dirty="0">
                <a:solidFill>
                  <a:schemeClr val="tx1"/>
                </a:solidFill>
              </a:rPr>
              <a:t>Try1</a:t>
            </a:r>
            <a:r>
              <a:rPr kumimoji="1" lang="zh-CN" altLang="en-US" sz="1850" dirty="0">
                <a:solidFill>
                  <a:schemeClr val="tx1"/>
                </a:solidFill>
              </a:rPr>
              <a:t>：其中遭遇若干个小的</a:t>
            </a:r>
            <a:r>
              <a:rPr kumimoji="1" lang="en-US" altLang="zh-CN" sz="1850" dirty="0">
                <a:solidFill>
                  <a:schemeClr val="tx1"/>
                </a:solidFill>
              </a:rPr>
              <a:t>Bug</a:t>
            </a:r>
            <a:r>
              <a:rPr kumimoji="1" lang="zh-CN" altLang="en-US" sz="1850" dirty="0">
                <a:solidFill>
                  <a:schemeClr val="tx1"/>
                </a:solidFill>
              </a:rPr>
              <a:t>，先忘记了写循环增量，结果造成了死循环，但是由于编写了格式化打印，所以很快就发现了这样的问题，第二是数组访问方面，忘记写了数组下标，结果由于</a:t>
            </a:r>
            <a:r>
              <a:rPr kumimoji="1" lang="en-US" altLang="zh-CN" sz="1850" dirty="0">
                <a:solidFill>
                  <a:schemeClr val="tx1"/>
                </a:solidFill>
              </a:rPr>
              <a:t>IDE</a:t>
            </a:r>
            <a:r>
              <a:rPr kumimoji="1" lang="zh-CN" altLang="en-US" sz="1850" dirty="0">
                <a:solidFill>
                  <a:schemeClr val="tx1"/>
                </a:solidFill>
              </a:rPr>
              <a:t>的智能化，帮助从</a:t>
            </a:r>
            <a:r>
              <a:rPr kumimoji="1" lang="en-US" altLang="zh-CN" sz="1850" dirty="0">
                <a:solidFill>
                  <a:schemeClr val="tx1"/>
                </a:solidFill>
              </a:rPr>
              <a:t>.</a:t>
            </a:r>
            <a:r>
              <a:rPr kumimoji="1" lang="zh-CN" altLang="en-US" sz="1850" dirty="0">
                <a:solidFill>
                  <a:schemeClr val="tx1"/>
                </a:solidFill>
              </a:rPr>
              <a:t>变成了</a:t>
            </a:r>
            <a:r>
              <a:rPr kumimoji="1" lang="en-US" altLang="zh-CN" sz="1850" dirty="0">
                <a:solidFill>
                  <a:schemeClr val="tx1"/>
                </a:solidFill>
              </a:rPr>
              <a:t>-&gt;</a:t>
            </a:r>
            <a:r>
              <a:rPr kumimoji="1" lang="zh-CN" altLang="en-US" sz="1850" dirty="0">
                <a:solidFill>
                  <a:schemeClr val="tx1"/>
                </a:solidFill>
              </a:rPr>
              <a:t>，编译通过，但是执行结果有问题。</a:t>
            </a:r>
          </a:p>
        </p:txBody>
      </p:sp>
    </p:spTree>
    <p:extLst>
      <p:ext uri="{BB962C8B-B14F-4D97-AF65-F5344CB8AC3E}">
        <p14:creationId xmlns:p14="http://schemas.microsoft.com/office/powerpoint/2010/main" val="7259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Step5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660525"/>
            <a:ext cx="7331317" cy="4351338"/>
          </a:xfrm>
        </p:spPr>
        <p:txBody>
          <a:bodyPr>
            <a:noAutofit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</a:rPr>
              <a:t>重点编写算法：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chemeClr val="tx1"/>
                </a:solidFill>
              </a:rPr>
              <a:t>Try2</a:t>
            </a:r>
            <a:r>
              <a:rPr kumimoji="1" lang="zh-CN" altLang="en-US" sz="2000" dirty="0">
                <a:solidFill>
                  <a:schemeClr val="tx1"/>
                </a:solidFill>
              </a:rPr>
              <a:t>：看我的数据组织，要想测试的方便，一定形成一定的数据批处理方式，而不能手动输入。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chemeClr val="tx1"/>
                </a:solidFill>
              </a:rPr>
              <a:t>Try3</a:t>
            </a:r>
            <a:r>
              <a:rPr kumimoji="1" lang="zh-CN" altLang="en-US" sz="2000">
                <a:solidFill>
                  <a:schemeClr val="tx1"/>
                </a:solidFill>
              </a:rPr>
              <a:t>：做出调整城市价格的</a:t>
            </a:r>
            <a:r>
              <a:rPr kumimoji="1" lang="zh-CN" altLang="en-US" sz="2000" dirty="0">
                <a:solidFill>
                  <a:schemeClr val="tx1"/>
                </a:solidFill>
              </a:rPr>
              <a:t>全部用例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51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Step5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660525"/>
            <a:ext cx="7331317" cy="4351338"/>
          </a:xfrm>
        </p:spPr>
        <p:txBody>
          <a:bodyPr>
            <a:noAutofit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</a:rPr>
              <a:t>重点编写算法：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chemeClr val="tx1"/>
                </a:solidFill>
              </a:rPr>
              <a:t>Try4</a:t>
            </a:r>
            <a:r>
              <a:rPr kumimoji="1" lang="zh-CN" altLang="en-US" sz="2000" dirty="0">
                <a:solidFill>
                  <a:schemeClr val="tx1"/>
                </a:solidFill>
              </a:rPr>
              <a:t>：保持注意链表中的</a:t>
            </a:r>
            <a:r>
              <a:rPr kumimoji="1" lang="en-US" altLang="zh-CN" sz="2000" dirty="0">
                <a:solidFill>
                  <a:schemeClr val="tx1"/>
                </a:solidFill>
              </a:rPr>
              <a:t>Bug</a:t>
            </a:r>
            <a:r>
              <a:rPr kumimoji="1" lang="zh-CN" altLang="en-US" sz="2000" dirty="0">
                <a:solidFill>
                  <a:schemeClr val="tx1"/>
                </a:solidFill>
              </a:rPr>
              <a:t>问题，尤其是指针的各种访问问题，比如链表在函数里完成连表头部插入，而没有将链表头指针返回的执行异常，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marL="857250" lvl="1" indent="-342900"/>
            <a:r>
              <a:rPr kumimoji="1" lang="zh-CN" altLang="en-US" sz="1850" dirty="0">
                <a:solidFill>
                  <a:schemeClr val="tx1"/>
                </a:solidFill>
              </a:rPr>
              <a:t>动态生成了节点，但忘记删除（养成习惯）</a:t>
            </a:r>
            <a:endParaRPr kumimoji="1" lang="en-US" altLang="zh-CN" sz="1850" dirty="0">
              <a:solidFill>
                <a:schemeClr val="tx1"/>
              </a:solidFill>
            </a:endParaRPr>
          </a:p>
          <a:p>
            <a:pPr marL="857250" lvl="1" indent="-342900"/>
            <a:r>
              <a:rPr kumimoji="1" lang="zh-CN" altLang="en-US" sz="1850" dirty="0">
                <a:solidFill>
                  <a:schemeClr val="tx1"/>
                </a:solidFill>
              </a:rPr>
              <a:t>链表头指针的问题</a:t>
            </a:r>
            <a:endParaRPr kumimoji="1" lang="en-US" altLang="zh-CN" sz="1850" dirty="0">
              <a:solidFill>
                <a:schemeClr val="tx1"/>
              </a:solidFill>
            </a:endParaRPr>
          </a:p>
          <a:p>
            <a:pPr marL="857250" lvl="1" indent="-342900"/>
            <a:r>
              <a:rPr kumimoji="1" lang="zh-CN" altLang="en-US" sz="1850" dirty="0">
                <a:solidFill>
                  <a:schemeClr val="tx1"/>
                </a:solidFill>
              </a:rPr>
              <a:t>指针的悬空和内存的泄露</a:t>
            </a:r>
            <a:endParaRPr kumimoji="1" lang="en-US" altLang="zh-CN" sz="18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14047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7BC8886-2FDA-BC4F-AA1E-29D2D20F0270}" vid="{BE9EB4F4-7607-9A40-99D9-6F41E91AEB52}"/>
    </a:ext>
  </a:extLst>
</a:theme>
</file>

<file path=ppt/theme/theme2.xml><?xml version="1.0" encoding="utf-8"?>
<a:theme xmlns:a="http://schemas.openxmlformats.org/drawingml/2006/main" name="1_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6056</TotalTime>
  <Words>516</Words>
  <Application>Microsoft Office PowerPoint</Application>
  <PresentationFormat>全屏显示(4:3)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Microsoft YaHei UI</vt:lpstr>
      <vt:lpstr>Arial</vt:lpstr>
      <vt:lpstr>Segoe UI</vt:lpstr>
      <vt:lpstr>Segoe UI Light</vt:lpstr>
      <vt:lpstr>主题1</vt:lpstr>
      <vt:lpstr>1_WelcomeDoc</vt:lpstr>
      <vt:lpstr>我的第二个程序</vt:lpstr>
      <vt:lpstr>示例</vt:lpstr>
      <vt:lpstr>TourismRouterOrder</vt:lpstr>
      <vt:lpstr>Step1</vt:lpstr>
      <vt:lpstr>Step2</vt:lpstr>
      <vt:lpstr>Step3</vt:lpstr>
      <vt:lpstr>Step4</vt:lpstr>
      <vt:lpstr>Step5</vt:lpstr>
      <vt:lpstr>Step5</vt:lpstr>
      <vt:lpstr>Step5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 字符串与文件输入输出</dc:title>
  <dc:creator>XIE Zheng</dc:creator>
  <cp:lastModifiedBy>胡 昊</cp:lastModifiedBy>
  <cp:revision>72</cp:revision>
  <dcterms:created xsi:type="dcterms:W3CDTF">2019-01-19T16:30:10Z</dcterms:created>
  <dcterms:modified xsi:type="dcterms:W3CDTF">2020-02-26T16:57:19Z</dcterms:modified>
</cp:coreProperties>
</file>