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01A8-1FF3-4855-8787-A8924277E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C833DD-348C-42BA-A30C-3FF954CB4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513AE-7551-4042-BDE1-38769A54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93B50-12BC-4CF3-BBDF-662D5E3C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C1559-1CE0-4BD2-AC90-8B3D0932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3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E926-404A-480D-9CD5-32AAEAD7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608D6-8565-490B-83D0-FDCAAADD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9CF51-68F8-4679-9E56-04A5F546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79A3B-9C1C-4C7B-A03A-627CF4E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33AE-D91A-4270-B237-AC708237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4F1A5B-9D49-4823-B7F4-3D74142A9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4EFBE-01C6-46F3-8D31-E7C230ECF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3E598-5194-4986-8165-57E3427C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E66AB-B280-4160-B1D3-132679B9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597B5-FF87-444F-A8CF-80788C37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B046-0D55-4A6B-886C-6EB8F57B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19D3D-B225-43B1-9116-825E06DE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D614C-0953-4CD9-93B0-A4D64807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0195A-2414-42C3-9A59-BF73ED3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6E7EA-1D26-4EBD-8ACD-ACA8A3B8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9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BBFBC-CF22-4390-94C7-DE33465B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66DC-0F9D-444D-9771-C02EB15A0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D3399-28D6-47A0-9CB2-D4D62EF4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EB2DA-2F77-46E3-A393-FC820101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F81B7-BA26-4501-89E9-E2F07A44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9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F1542-6663-4403-8BC2-F4C3ECE6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15C7-3794-43AB-BC7D-37EE68AF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80E2A-475A-4078-BB44-9D34EC646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3E5F8-FE8A-4FA6-8F1B-09CFAE76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13C56-60F6-4676-BF9A-659C5A69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57573-921B-4EFB-9C02-A813ED3E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3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EC17C-BD98-47D6-8CCA-30E10E8E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9E8DD8-B582-436C-BC52-22F9B0ED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AE9B23-D755-4115-A4C7-A6BE1060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88BB9-9DB9-4B2B-8D7F-E1E63B06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6FA51-DEF8-4A6C-ADB9-A81ED5C6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9076ED-405E-48B5-BD92-60D89760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FC554D-43F3-498C-93C5-3EB757DD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463512-4FD5-4756-836A-C7A97AD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F0E69-163F-4954-97AB-C2F3BBF4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34BF9A-1982-479F-9AD4-C8DBC299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9D889-2AC2-40C4-95E8-52A02A90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B3C8A-CF06-4901-A8C9-C88C1A66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7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13BF8B-2991-48E9-87FF-A101AED2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66A472-716C-4CD6-BE22-16246F83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655E2-F632-4EED-9F2B-A5E6DE49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9CF6-BEC0-4361-A528-2059FDB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49C83-F70B-45D5-86E3-01FECCEB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D2F99-B56A-450A-8C28-5202212E9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E5F9F-CB16-4A6D-A271-10812260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D8FA54-4B72-416C-B51B-5A889F14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C2CC1-73B7-41FA-94EF-7EFA4261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6727-2C31-4847-97F8-D19A162F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B0497-8FA0-4DD8-9DD2-487F6583B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401F5-CA7C-44B2-9839-00640E34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579FBA-937A-4878-AA6F-3908F58B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F5C68A-60D3-4119-8C5E-AE9C291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8DE18-658F-47C6-B64B-F0BFA1EC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8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4374E-B718-40F3-B401-C2E33DE3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0072B-D352-4C1B-981E-33CD7122A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8BEF2-A9AA-486B-B576-57838D929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DBA0-D9CB-4F01-990C-48BF1D5A691C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7AD98-5235-40C4-819B-94152CEB1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CB8C4-D190-42FB-B2C2-967B86BF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AE38-DF5A-4E7F-9D3E-BB39ED1233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5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F90623A6-ABEA-40FA-8621-54D52E13B5CA}"/>
              </a:ext>
            </a:extLst>
          </p:cNvPr>
          <p:cNvGrpSpPr/>
          <p:nvPr/>
        </p:nvGrpSpPr>
        <p:grpSpPr>
          <a:xfrm>
            <a:off x="1508285" y="1599414"/>
            <a:ext cx="4936507" cy="4237351"/>
            <a:chOff x="1508285" y="1599414"/>
            <a:chExt cx="4936507" cy="423735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8D1C91-45FC-4C45-9D76-A526B30C54AA}"/>
                </a:ext>
              </a:extLst>
            </p:cNvPr>
            <p:cNvSpPr/>
            <p:nvPr/>
          </p:nvSpPr>
          <p:spPr>
            <a:xfrm>
              <a:off x="1508286" y="4053526"/>
              <a:ext cx="1517715" cy="55618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MyClass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64A264-FB34-46E3-9E82-376F5C8C04F6}"/>
                </a:ext>
              </a:extLst>
            </p:cNvPr>
            <p:cNvSpPr/>
            <p:nvPr/>
          </p:nvSpPr>
          <p:spPr>
            <a:xfrm>
              <a:off x="1508287" y="5280583"/>
              <a:ext cx="1517715" cy="556182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O1</a:t>
              </a:r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ECC0E74-4FC4-4CDC-9027-52E5C6AC904F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H="1" flipV="1">
              <a:off x="2267144" y="4609708"/>
              <a:ext cx="1" cy="670875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DFF938-9DCE-46D7-A8A6-501B576BB6AA}"/>
                </a:ext>
              </a:extLst>
            </p:cNvPr>
            <p:cNvSpPr txBox="1"/>
            <p:nvPr/>
          </p:nvSpPr>
          <p:spPr>
            <a:xfrm>
              <a:off x="2267143" y="4760479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5A52B00-009E-4550-AA79-D7CE21F2C225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>
              <a:off x="3026001" y="4331617"/>
              <a:ext cx="1076227" cy="0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8FCF3D-51C0-47F9-A3A4-5D8CB6BD9713}"/>
                </a:ext>
              </a:extLst>
            </p:cNvPr>
            <p:cNvSpPr/>
            <p:nvPr/>
          </p:nvSpPr>
          <p:spPr>
            <a:xfrm>
              <a:off x="4102228" y="4053526"/>
              <a:ext cx="1517715" cy="55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Class</a:t>
              </a:r>
              <a:endParaRPr lang="zh-CN" altLang="en-US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C386473-E399-449C-95A4-2F397C1C95EE}"/>
                </a:ext>
              </a:extLst>
            </p:cNvPr>
            <p:cNvSpPr txBox="1"/>
            <p:nvPr/>
          </p:nvSpPr>
          <p:spPr>
            <a:xfrm>
              <a:off x="3333157" y="3962285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60CE639-F652-4EEC-8FAB-E0D353E235EA}"/>
                </a:ext>
              </a:extLst>
            </p:cNvPr>
            <p:cNvCxnSpPr>
              <a:cxnSpLocks/>
              <a:stCxn id="4" idx="0"/>
              <a:endCxn id="24" idx="2"/>
            </p:cNvCxnSpPr>
            <p:nvPr/>
          </p:nvCxnSpPr>
          <p:spPr>
            <a:xfrm flipH="1" flipV="1">
              <a:off x="2267143" y="3385218"/>
              <a:ext cx="1" cy="668308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5D89D1-76C7-44E9-88BE-E0F8D0995C9C}"/>
                </a:ext>
              </a:extLst>
            </p:cNvPr>
            <p:cNvSpPr/>
            <p:nvPr/>
          </p:nvSpPr>
          <p:spPr>
            <a:xfrm>
              <a:off x="1508285" y="2829036"/>
              <a:ext cx="1517715" cy="55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Object</a:t>
              </a:r>
              <a:endParaRPr lang="zh-CN" altLang="en-US" b="1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4DC0230-75F4-4456-B552-A0F68D06132F}"/>
                </a:ext>
              </a:extLst>
            </p:cNvPr>
            <p:cNvCxnSpPr>
              <a:cxnSpLocks/>
              <a:stCxn id="24" idx="3"/>
              <a:endCxn id="17" idx="1"/>
            </p:cNvCxnSpPr>
            <p:nvPr/>
          </p:nvCxnSpPr>
          <p:spPr>
            <a:xfrm>
              <a:off x="3026000" y="3107127"/>
              <a:ext cx="1076228" cy="1224490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C300835-5489-4830-BDBE-F115E3978C0A}"/>
                </a:ext>
              </a:extLst>
            </p:cNvPr>
            <p:cNvSpPr/>
            <p:nvPr/>
          </p:nvSpPr>
          <p:spPr>
            <a:xfrm>
              <a:off x="4102228" y="2826470"/>
              <a:ext cx="1517715" cy="55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Module</a:t>
              </a:r>
              <a:endParaRPr lang="zh-CN" altLang="en-US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54C573-6308-42D5-B1B4-FD5AB0938129}"/>
                </a:ext>
              </a:extLst>
            </p:cNvPr>
            <p:cNvSpPr txBox="1"/>
            <p:nvPr/>
          </p:nvSpPr>
          <p:spPr>
            <a:xfrm>
              <a:off x="3102199" y="3592952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BE3B973-50C0-4FA3-BE8C-A1021FFE7427}"/>
                </a:ext>
              </a:extLst>
            </p:cNvPr>
            <p:cNvCxnSpPr>
              <a:cxnSpLocks/>
              <a:stCxn id="17" idx="0"/>
              <a:endCxn id="30" idx="2"/>
            </p:cNvCxnSpPr>
            <p:nvPr/>
          </p:nvCxnSpPr>
          <p:spPr>
            <a:xfrm flipV="1">
              <a:off x="4861086" y="3382652"/>
              <a:ext cx="0" cy="670874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0181168-4AE7-4B45-BCA9-B051B179B5C0}"/>
                </a:ext>
              </a:extLst>
            </p:cNvPr>
            <p:cNvCxnSpPr>
              <a:cxnSpLocks/>
              <a:stCxn id="24" idx="0"/>
              <a:endCxn id="39" idx="2"/>
            </p:cNvCxnSpPr>
            <p:nvPr/>
          </p:nvCxnSpPr>
          <p:spPr>
            <a:xfrm flipV="1">
              <a:off x="2267143" y="2155596"/>
              <a:ext cx="0" cy="673440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5CCCF20-33F6-41E7-B2F2-9262DAC26CA6}"/>
                </a:ext>
              </a:extLst>
            </p:cNvPr>
            <p:cNvSpPr/>
            <p:nvPr/>
          </p:nvSpPr>
          <p:spPr>
            <a:xfrm>
              <a:off x="1508285" y="1599414"/>
              <a:ext cx="1517715" cy="55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BaiscObject</a:t>
              </a:r>
              <a:endParaRPr lang="zh-CN" altLang="en-US" b="1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C41FBCC-8E20-44A2-A1CD-2BE34A80DDA6}"/>
                </a:ext>
              </a:extLst>
            </p:cNvPr>
            <p:cNvCxnSpPr>
              <a:cxnSpLocks/>
              <a:stCxn id="30" idx="3"/>
              <a:endCxn id="17" idx="2"/>
            </p:cNvCxnSpPr>
            <p:nvPr/>
          </p:nvCxnSpPr>
          <p:spPr>
            <a:xfrm flipH="1">
              <a:off x="4861086" y="3104561"/>
              <a:ext cx="758857" cy="1505147"/>
            </a:xfrm>
            <a:prstGeom prst="bentConnector4">
              <a:avLst>
                <a:gd name="adj1" fmla="val -107143"/>
                <a:gd name="adj2" fmla="val 144624"/>
              </a:avLst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C632A4-CFD7-45EF-952F-9A97B3E738E3}"/>
                </a:ext>
              </a:extLst>
            </p:cNvPr>
            <p:cNvSpPr txBox="1"/>
            <p:nvPr/>
          </p:nvSpPr>
          <p:spPr>
            <a:xfrm>
              <a:off x="5982878" y="3777618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F5C8D14-F5D1-4EE5-B44D-0A524710EB03}"/>
                </a:ext>
              </a:extLst>
            </p:cNvPr>
            <p:cNvCxnSpPr>
              <a:cxnSpLocks/>
              <a:stCxn id="30" idx="1"/>
              <a:endCxn id="24" idx="3"/>
            </p:cNvCxnSpPr>
            <p:nvPr/>
          </p:nvCxnSpPr>
          <p:spPr>
            <a:xfrm flipH="1">
              <a:off x="3026000" y="3104561"/>
              <a:ext cx="1076228" cy="2566"/>
            </a:xfrm>
            <a:prstGeom prst="straightConnector1">
              <a:avLst/>
            </a:prstGeom>
            <a:ln w="25400" cmpd="sng">
              <a:solidFill>
                <a:schemeClr val="accent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D48C19-8780-4516-AB45-FEC3311C7A1E}"/>
                </a:ext>
              </a:extLst>
            </p:cNvPr>
            <p:cNvCxnSpPr>
              <a:cxnSpLocks/>
              <a:stCxn id="39" idx="3"/>
              <a:endCxn id="17" idx="1"/>
            </p:cNvCxnSpPr>
            <p:nvPr/>
          </p:nvCxnSpPr>
          <p:spPr>
            <a:xfrm>
              <a:off x="3026000" y="1877505"/>
              <a:ext cx="1076228" cy="2454112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A8ED1-D7BE-4819-A7E2-F2F4E716DF6F}"/>
                </a:ext>
              </a:extLst>
            </p:cNvPr>
            <p:cNvSpPr txBox="1"/>
            <p:nvPr/>
          </p:nvSpPr>
          <p:spPr>
            <a:xfrm>
              <a:off x="3409358" y="2492316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21598C4-3AEF-4B62-8403-A7E3B799A0C6}"/>
                </a:ext>
              </a:extLst>
            </p:cNvPr>
            <p:cNvCxnSpPr>
              <a:cxnSpLocks/>
              <a:stCxn id="17" idx="3"/>
              <a:endCxn id="17" idx="2"/>
            </p:cNvCxnSpPr>
            <p:nvPr/>
          </p:nvCxnSpPr>
          <p:spPr>
            <a:xfrm flipH="1">
              <a:off x="4861086" y="4331617"/>
              <a:ext cx="758857" cy="278091"/>
            </a:xfrm>
            <a:prstGeom prst="bentConnector4">
              <a:avLst>
                <a:gd name="adj1" fmla="val -52484"/>
                <a:gd name="adj2" fmla="val 188982"/>
              </a:avLst>
            </a:prstGeom>
            <a:ln w="1905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57FD10F-9227-46F9-8DCA-E6059E9C7FEB}"/>
                </a:ext>
              </a:extLst>
            </p:cNvPr>
            <p:cNvSpPr txBox="1"/>
            <p:nvPr/>
          </p:nvSpPr>
          <p:spPr>
            <a:xfrm>
              <a:off x="5982878" y="4425042"/>
              <a:ext cx="46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/>
                  </a:solidFill>
                </a:rPr>
                <a:t>C2</a:t>
              </a:r>
              <a:endParaRPr lang="zh-CN" altLang="en-US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97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张涵之</dc:creator>
  <cp:lastModifiedBy>张涵之</cp:lastModifiedBy>
  <cp:revision>4</cp:revision>
  <dcterms:created xsi:type="dcterms:W3CDTF">2022-05-13T08:23:28Z</dcterms:created>
  <dcterms:modified xsi:type="dcterms:W3CDTF">2022-05-13T08:52:26Z</dcterms:modified>
</cp:coreProperties>
</file>