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63" r:id="rId5"/>
    <p:sldId id="264" r:id="rId6"/>
    <p:sldId id="260" r:id="rId7"/>
    <p:sldId id="257" r:id="rId8"/>
    <p:sldId id="258" r:id="rId9"/>
    <p:sldId id="259" r:id="rId10"/>
    <p:sldId id="267" r:id="rId11"/>
    <p:sldId id="261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2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6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7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4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8AA7-600F-422A-A126-765EE5053C0B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1482-C910-4084-BFE9-192F2FC11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8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06091" cy="4351338"/>
          </a:xfrm>
        </p:spPr>
        <p:txBody>
          <a:bodyPr/>
          <a:lstStyle/>
          <a:p>
            <a:r>
              <a:rPr lang="zh-CN" altLang="en-US" dirty="0" smtClean="0"/>
              <a:t>也不要忽略了这个数本身就是质数的情况，这时候，输出就应该是这个数本身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10789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10789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4363" y="156400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1;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&lt;= n / 2; i += 2) {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2;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%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 &amp;&amp;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% j != 0 &amp;&amp; j &lt;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= (max &gt;=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? max :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22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92230"/>
            <a:ext cx="9439564" cy="64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6945" y="335846"/>
            <a:ext cx="90885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cmath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ZERO = 0.000001;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factorial(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1)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factorial(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double</a:t>
            </a:r>
            <a:r>
              <a:rPr lang="fr-FR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x; cin </a:t>
            </a:r>
            <a:r>
              <a:rPr lang="fr-FR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x; 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x;</a:t>
            </a:r>
          </a:p>
          <a:p>
            <a:r>
              <a:rPr lang="nn-NO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nn-NO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1;; ++i)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double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pow(-1,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pow(x, 2 *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/ ((2 *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 *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factorial(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fabs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ZERO)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system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" y="1616364"/>
            <a:ext cx="204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这道题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的时候，分别确定阶乘计算的是否正确。然后手动计算几项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89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写反循环条件。在差小于阈值的时候，应该跳出循环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while </a:t>
            </a:r>
            <a:r>
              <a:rPr lang="en-US" altLang="zh-CN" sz="2400" dirty="0"/>
              <a:t>(abs(x2 - x1) &lt; 0.000001)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x2 = x1;</a:t>
            </a:r>
          </a:p>
          <a:p>
            <a:pPr marL="0" indent="0">
              <a:buNone/>
            </a:pPr>
            <a:r>
              <a:rPr lang="pl-PL" altLang="zh-CN" sz="2400" dirty="0"/>
              <a:t>x1 = x2 + pow(-1, (i - 1) / 2) * pow(x2, i) / (i * jc(i));</a:t>
            </a:r>
          </a:p>
          <a:p>
            <a:pPr marL="0" indent="0"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+ 2;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598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124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jc</a:t>
            </a:r>
            <a:r>
              <a:rPr lang="en-US" altLang="zh-CN" sz="2400" dirty="0"/>
              <a:t>(double x)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if (x == 1)</a:t>
            </a:r>
          </a:p>
          <a:p>
            <a:pPr marL="0" indent="0">
              <a:buNone/>
            </a:pPr>
            <a:r>
              <a:rPr lang="en-US" altLang="zh-CN" sz="2400" dirty="0"/>
              <a:t>return 1;</a:t>
            </a:r>
          </a:p>
          <a:p>
            <a:pPr marL="0" indent="0">
              <a:buNone/>
            </a:pPr>
            <a:r>
              <a:rPr lang="en-US" altLang="zh-CN" sz="2400" dirty="0"/>
              <a:t>if (x == 2)</a:t>
            </a:r>
          </a:p>
          <a:p>
            <a:pPr marL="0" indent="0">
              <a:buNone/>
            </a:pPr>
            <a:r>
              <a:rPr lang="en-US" altLang="zh-CN" sz="2400" dirty="0"/>
              <a:t>return 2;</a:t>
            </a:r>
          </a:p>
          <a:p>
            <a:pPr marL="0" indent="0">
              <a:buNone/>
            </a:pPr>
            <a:r>
              <a:rPr lang="en-US" altLang="zh-CN" sz="2400" dirty="0"/>
              <a:t>else</a:t>
            </a:r>
          </a:p>
          <a:p>
            <a:pPr marL="0" indent="0">
              <a:buNone/>
            </a:pPr>
            <a:r>
              <a:rPr lang="en-US" altLang="zh-CN" sz="2400" dirty="0"/>
              <a:t>return </a:t>
            </a:r>
            <a:r>
              <a:rPr lang="en-US" altLang="zh-CN" sz="2400" dirty="0" err="1"/>
              <a:t>jc</a:t>
            </a:r>
            <a:r>
              <a:rPr lang="en-US" altLang="zh-CN" sz="2400" dirty="0"/>
              <a:t>(x - 1) * </a:t>
            </a:r>
            <a:r>
              <a:rPr lang="en-US" altLang="zh-CN" sz="2400" dirty="0" err="1"/>
              <a:t>jc</a:t>
            </a:r>
            <a:r>
              <a:rPr lang="en-US" altLang="zh-CN" sz="2400" dirty="0"/>
              <a:t>(x - 2);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44655" y="1976582"/>
            <a:ext cx="4812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这样写阶乘，很容易在数字大的时候调用堆栈溢出。递归函数不适合太深。这里显然更适合用循环。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判断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类型的相等，最好不要用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，用差的绝对值小于一个很小的数，来判断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83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max(</a:t>
            </a:r>
            <a:r>
              <a:rPr lang="zh-CN" altLang="en-US" dirty="0"/>
              <a:t>测试用例分数，按思路给分分数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思路给分：编译不过扣一分，严重超时扣一分，思路有小问题扣两分，思路完全不对扣三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58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计算闰年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92408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计算闰年 难度：简单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输入两个年份，均为四位数字，输出两年之间（包含这两年）闰年的数量</a:t>
            </a:r>
            <a:r>
              <a:rPr lang="zh-CN" altLang="zh-CN" kern="0" dirty="0">
                <a:solidFill>
                  <a:srgbClr val="808080"/>
                </a:solidFill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80808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示例输入：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1999 2001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输出：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示例输入：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1898 2006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输出：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26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345" y="1924087"/>
            <a:ext cx="2733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示例输入：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2001 2006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输出：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示例输入：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1999 2008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输出：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新宋体" panose="02010609030101010101" pitchFamily="49" charset="-122"/>
                <a:cs typeface="新宋体" panose="02010609030101010101" pitchFamily="49" charset="-122"/>
              </a:rPr>
              <a:t>3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781" y="12498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计算闰年 答案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4400" y="1231634"/>
            <a:ext cx="66686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80808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#include</a:t>
            </a:r>
            <a:r>
              <a:rPr lang="en-US" altLang="zh-CN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&lt;</a:t>
            </a:r>
            <a:r>
              <a:rPr lang="en-US" altLang="zh-CN" kern="0" dirty="0" err="1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iostream</a:t>
            </a:r>
            <a:r>
              <a:rPr lang="en-US" altLang="zh-CN" kern="0" dirty="0">
                <a:solidFill>
                  <a:srgbClr val="A31515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&gt;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using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namespace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std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main()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a, b;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cin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&gt;&gt;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a </a:t>
            </a:r>
            <a:r>
              <a:rPr lang="en-US" altLang="zh-CN" kern="0" dirty="0">
                <a:solidFill>
                  <a:srgbClr val="00808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&gt;&gt;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b;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count = 0;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(</a:t>
            </a:r>
            <a:r>
              <a:rPr lang="en-US" altLang="zh-CN" kern="0" dirty="0" err="1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= a;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&lt;= b;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++)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(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% 4 == 0)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{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(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% 100 != 0 || 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% 400 == 0)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		count++;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cout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</a:t>
            </a:r>
            <a:r>
              <a:rPr lang="en-US" altLang="zh-CN" kern="0" dirty="0">
                <a:solidFill>
                  <a:srgbClr val="00808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&lt;&lt;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count;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kern="0" dirty="0">
                <a:solidFill>
                  <a:srgbClr val="0000FF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0;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15564" y="1607127"/>
            <a:ext cx="3269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因为题目已经说了，输入的两个年份都是四位数。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因此很容易计算出来，即便是遍历中间的每一年，也肯定不会超过</a:t>
            </a:r>
            <a:r>
              <a:rPr lang="en-US" altLang="zh-CN" dirty="0" smtClean="0"/>
              <a:t>10^8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年份相减除以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这种方法，需要进一步讨论有没有跨过百年，四百年，写起来耗时长，所以在一场竞赛或者机试中，发现用最好写的方法不会超时的时候，可以尽快搞定一个题。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8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0382" cy="290657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典型问题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/>
          <a:lstStyle/>
          <a:p>
            <a:r>
              <a:rPr lang="en-US" altLang="zh-CN" dirty="0" err="1"/>
              <a:t>cin</a:t>
            </a:r>
            <a:r>
              <a:rPr lang="en-US" altLang="zh-CN" dirty="0"/>
              <a:t> &gt;&gt; a, b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这种写法根本就是错的，要输入两个值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a&gt;&gt;b;</a:t>
            </a:r>
          </a:p>
          <a:p>
            <a:r>
              <a:rPr lang="en-US" altLang="zh-CN" dirty="0"/>
              <a:t>while (x == 0, y != 0, z == 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连接条件，应该用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||</a:t>
            </a:r>
            <a:r>
              <a:rPr lang="zh-CN" altLang="en-US" dirty="0" smtClean="0"/>
              <a:t>，！表示与，或，非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38199" y="3078217"/>
            <a:ext cx="105871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== 0&amp;&amp;y != 0&amp;&amp;z == 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 = n + 1;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2800" dirty="0" smtClean="0"/>
              <a:t>死循环！ </a:t>
            </a:r>
            <a:r>
              <a:rPr lang="en-US" altLang="zh-CN" sz="2800" dirty="0"/>
              <a:t>w</a:t>
            </a:r>
            <a:r>
              <a:rPr lang="en-US" altLang="zh-CN" sz="2800" dirty="0" smtClean="0"/>
              <a:t>hile</a:t>
            </a:r>
            <a:r>
              <a:rPr lang="zh-CN" altLang="en-US" sz="2800" dirty="0" smtClean="0"/>
              <a:t>的循环里如果没有修改循环条件参数的操作，一旦进去就不可能终止。要判断，用</a:t>
            </a:r>
            <a:r>
              <a:rPr lang="en-US" altLang="zh-CN" sz="2800" dirty="0" smtClean="0"/>
              <a:t>if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12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最大质因数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34473" y="182562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求一个数的最大质因数。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13195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的所有质因数为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，则最大质因数为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提示：使用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一个实数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的最大质因数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样例输入：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13195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样例输出：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4618" y="3210620"/>
            <a:ext cx="14454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测试用例：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input: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13195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output: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29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input: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167076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output: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0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最大质因数 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87982" cy="4351338"/>
          </a:xfrm>
        </p:spPr>
        <p:txBody>
          <a:bodyPr/>
          <a:lstStyle/>
          <a:p>
            <a:r>
              <a:rPr lang="zh-CN" altLang="en-US" dirty="0" smtClean="0"/>
              <a:t>质因数分解，不能采取简单遍历，否则大的数据求不出来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，每次找到一个质因数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以后，接下来就应该用</a:t>
            </a:r>
            <a:r>
              <a:rPr lang="en-US" altLang="zh-CN" dirty="0" smtClean="0"/>
              <a:t>m/x</a:t>
            </a:r>
            <a:r>
              <a:rPr lang="zh-CN" altLang="en-US" dirty="0" smtClean="0"/>
              <a:t>来找</a:t>
            </a:r>
            <a:r>
              <a:rPr lang="zh-CN" altLang="en-US" dirty="0"/>
              <a:t>下一</a:t>
            </a:r>
            <a:r>
              <a:rPr lang="zh-CN" altLang="en-US" dirty="0" smtClean="0"/>
              <a:t>个质因数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0" y="899081"/>
            <a:ext cx="49414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main(){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num,x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2,ans = 0;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&gt;&gt;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!= 1){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while(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 x != 0){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x ++;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x;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//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除掉ｎｕｍ中的所有值为ｘ的素因子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while(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% x == 0){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/= x;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++;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455" y="840509"/>
            <a:ext cx="3872345" cy="5336454"/>
          </a:xfrm>
        </p:spPr>
        <p:txBody>
          <a:bodyPr/>
          <a:lstStyle/>
          <a:p>
            <a:r>
              <a:rPr lang="zh-CN" altLang="en-US" dirty="0" smtClean="0"/>
              <a:t>这样遍历，对</a:t>
            </a:r>
            <a:r>
              <a:rPr lang="en-US" altLang="zh-CN" dirty="0" err="1" smtClean="0"/>
              <a:t>longlongint</a:t>
            </a:r>
            <a:r>
              <a:rPr lang="zh-CN" altLang="en-US" dirty="0" smtClean="0"/>
              <a:t>肯定是不行的，不仅</a:t>
            </a:r>
            <a:r>
              <a:rPr lang="en-US" altLang="zh-CN" dirty="0" err="1" smtClean="0"/>
              <a:t>oj</a:t>
            </a:r>
            <a:r>
              <a:rPr lang="zh-CN" altLang="en-US" dirty="0" smtClean="0"/>
              <a:t>上过不了，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上我也跑不出结果，六位数以内还行，七位数就跑不出了</a:t>
            </a:r>
            <a:endParaRPr lang="en-US" altLang="zh-CN" dirty="0" smtClean="0"/>
          </a:p>
          <a:p>
            <a:r>
              <a:rPr lang="zh-CN" altLang="en-US" dirty="0" smtClean="0"/>
              <a:t>当然，这个同学的遍历方法，没办法统计到最大质因数是它本身的情况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4" y="1279525"/>
            <a:ext cx="6715125" cy="4552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054" y="249382"/>
            <a:ext cx="695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6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87491" y="1265382"/>
            <a:ext cx="4461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这样判断是否为因数，对吗？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最大质因数：这里面漏掉了判断最大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699943"/>
            <a:ext cx="67056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7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853</Words>
  <Application>Microsoft Office PowerPoint</Application>
  <PresentationFormat>宽屏</PresentationFormat>
  <Paragraphs>171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新宋体</vt:lpstr>
      <vt:lpstr>Arial</vt:lpstr>
      <vt:lpstr>Calibri</vt:lpstr>
      <vt:lpstr>Times New Roman</vt:lpstr>
      <vt:lpstr>Office 主题​​</vt:lpstr>
      <vt:lpstr>测试讲解</vt:lpstr>
      <vt:lpstr>评分标准</vt:lpstr>
      <vt:lpstr>计算闰年</vt:lpstr>
      <vt:lpstr>计算闰年 答案</vt:lpstr>
      <vt:lpstr>典型问题</vt:lpstr>
      <vt:lpstr>PowerPoint 演示文稿</vt:lpstr>
      <vt:lpstr>最大质因数 答案</vt:lpstr>
      <vt:lpstr>PowerPoint 演示文稿</vt:lpstr>
      <vt:lpstr>PowerPoint 演示文稿</vt:lpstr>
      <vt:lpstr>PowerPoint 演示文稿</vt:lpstr>
      <vt:lpstr>PowerPoint 演示文稿</vt:lpstr>
      <vt:lpstr>答案</vt:lpstr>
      <vt:lpstr>一些问题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测试讲解</dc:title>
  <dc:creator>lyq</dc:creator>
  <cp:lastModifiedBy>lyq</cp:lastModifiedBy>
  <cp:revision>15</cp:revision>
  <dcterms:created xsi:type="dcterms:W3CDTF">2019-11-07T13:32:29Z</dcterms:created>
  <dcterms:modified xsi:type="dcterms:W3CDTF">2019-11-10T09:26:02Z</dcterms:modified>
</cp:coreProperties>
</file>