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B0E37-80F0-4501-9BD9-0F34D94FF909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29F32-70F8-4E4E-A318-334CDABD5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CFD8BC-6C38-49CD-B7B5-74810F99FBD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64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4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3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5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2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3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2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0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5B34-BE5C-4B11-800D-B7D356FA6E63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smtClean="0"/>
              <a:t>章课后作业</a:t>
            </a:r>
            <a:endParaRPr lang="zh-CN" altLang="en-US" dirty="0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043890" cy="1689095"/>
          </a:xfrm>
        </p:spPr>
        <p:txBody>
          <a:bodyPr/>
          <a:lstStyle/>
          <a:p>
            <a:r>
              <a:rPr lang="zh-CN" altLang="en-US" dirty="0" smtClean="0"/>
              <a:t>书后第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79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68612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章数制和编码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861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F01B3D-10B8-4B21-A819-E50F095CF1B8}" type="slidenum">
              <a:rPr lang="en-US" altLang="zh-CN" smtClean="0">
                <a:ea typeface="宋体" pitchFamily="2" charset="-122"/>
              </a:rPr>
              <a:pPr/>
              <a:t>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97E09-8602-4712-B52B-320D72656CBF}" type="datetime1">
              <a:rPr lang="zh-CN" altLang="en-US" smtClean="0"/>
              <a:pPr>
                <a:defRPr/>
              </a:pPr>
              <a:t>2017/3/9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2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</Words>
  <Application>Microsoft Office PowerPoint</Application>
  <PresentationFormat>全屏显示(4:3)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第3章课后作业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第2章作业</dc:title>
  <dc:creator>WuHaijun</dc:creator>
  <cp:lastModifiedBy>吴海军</cp:lastModifiedBy>
  <cp:revision>15</cp:revision>
  <dcterms:created xsi:type="dcterms:W3CDTF">2012-02-13T06:11:08Z</dcterms:created>
  <dcterms:modified xsi:type="dcterms:W3CDTF">2017-03-09T01:03:25Z</dcterms:modified>
</cp:coreProperties>
</file>