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4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9A5A-E2CE-4B2F-9B28-45379BF12CD0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04B36-5A1F-4C2C-B407-38266AF79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2B1975-60D8-40ED-9824-6AD05B712D6B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6920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19B9-F5FD-48E8-B36F-760B10E17E83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第六章习题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6.9,6.16,6.20(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分别使用</a:t>
            </a:r>
            <a:r>
              <a:rPr lang="en-US" altLang="zh-CN" dirty="0" smtClean="0"/>
              <a:t>74x138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74x151</a:t>
            </a:r>
            <a:r>
              <a:rPr lang="zh-CN" altLang="en-US" dirty="0" smtClean="0"/>
              <a:t>实现，</a:t>
            </a:r>
            <a:r>
              <a:rPr lang="en-US" altLang="zh-CN" dirty="0" smtClean="0"/>
              <a:t>6.21, </a:t>
            </a:r>
            <a:r>
              <a:rPr lang="en-US" altLang="zh-CN" dirty="0" smtClean="0"/>
              <a:t>6.26, 6.44(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),6.50,6.77</a:t>
            </a:r>
            <a:r>
              <a:rPr lang="en-US" altLang="zh-CN" smtClean="0"/>
              <a:t>, </a:t>
            </a:r>
            <a:r>
              <a:rPr lang="en-US" altLang="zh-CN" smtClean="0"/>
              <a:t>6.80,6.82,6.96,6.100,6.101</a:t>
            </a:r>
            <a:endParaRPr lang="zh-CN" altLang="en-US" dirty="0" smtClean="0"/>
          </a:p>
        </p:txBody>
      </p:sp>
      <p:sp>
        <p:nvSpPr>
          <p:cNvPr id="4506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组合逻辑设计实践</a:t>
            </a:r>
            <a:endParaRPr lang="en-US" altLang="zh-CN" smtClean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DDC168-12B3-4FBA-A788-ADE7A9ECE4DE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E038E-77FF-4A47-B2D6-B10E92EB78E9}" type="datetime1">
              <a:rPr lang="zh-CN" altLang="en-US" smtClean="0"/>
              <a:t>2016/3/23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第六章习题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第六章习题</dc:title>
  <dc:creator>WuHaijun</dc:creator>
  <cp:lastModifiedBy>吴海军</cp:lastModifiedBy>
  <cp:revision>13</cp:revision>
  <dcterms:created xsi:type="dcterms:W3CDTF">2012-03-09T07:28:19Z</dcterms:created>
  <dcterms:modified xsi:type="dcterms:W3CDTF">2016-03-23T08:45:40Z</dcterms:modified>
</cp:coreProperties>
</file>