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4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94495-D68B-455D-A1E7-3341EC39CAF4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2382D-C156-4BE2-AC3C-C5F4F8799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0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92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4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5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0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0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5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5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0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9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1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6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83D4-8248-45EB-952F-A34778181027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14CC-4E79-46BE-A1A7-65DAE134F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4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作业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7.4,7.6,7.8,7.12,7.15,7.18,7.19,7.20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7.43,7.44,7.46,7.47,7.48, 7.54</a:t>
            </a:r>
            <a:endParaRPr lang="zh-CN" altLang="en-US" dirty="0" smtClean="0"/>
          </a:p>
        </p:txBody>
      </p:sp>
      <p:sp>
        <p:nvSpPr>
          <p:cNvPr id="7475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747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AEE78F-32D0-4F54-A62B-7AAD8201607C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</Words>
  <Application>Microsoft Office PowerPoint</Application>
  <PresentationFormat>全屏显示(4:3)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第7章 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作业</dc:title>
  <dc:creator>WuHaijun</dc:creator>
  <cp:lastModifiedBy>吴海军</cp:lastModifiedBy>
  <cp:revision>8</cp:revision>
  <dcterms:created xsi:type="dcterms:W3CDTF">2012-04-01T00:23:27Z</dcterms:created>
  <dcterms:modified xsi:type="dcterms:W3CDTF">2016-04-26T08:05:50Z</dcterms:modified>
</cp:coreProperties>
</file>