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4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CF400-91E4-4A53-8E51-A74579F4B927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2AA8B-3C5F-4AF1-AF54-65368B7B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81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2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5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8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8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6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7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1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2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5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1748-E024-48C3-B290-7AE1C2593A1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8EF4-7995-4180-B5DB-80F9FC18A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6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第八章 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8.13、 8.</a:t>
            </a:r>
            <a:r>
              <a:rPr lang="zh-CN" altLang="en-US" dirty="0" smtClean="0"/>
              <a:t>1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 </a:t>
            </a:r>
            <a:r>
              <a:rPr lang="zh-CN" altLang="en-US" dirty="0" smtClean="0"/>
              <a:t>8.1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8.28</a:t>
            </a:r>
            <a:r>
              <a:rPr lang="zh-CN" altLang="en-US" dirty="0" smtClean="0"/>
              <a:t>、8.</a:t>
            </a:r>
            <a:r>
              <a:rPr lang="en-US" altLang="zh-CN" dirty="0" smtClean="0"/>
              <a:t>31</a:t>
            </a:r>
            <a:r>
              <a:rPr lang="zh-CN" altLang="en-US" dirty="0" smtClean="0"/>
              <a:t>、 </a:t>
            </a:r>
            <a:r>
              <a:rPr lang="en-US" altLang="zh-CN" b="1" dirty="0" smtClean="0"/>
              <a:t>8.35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8.38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8.46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8.55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8.57</a:t>
            </a:r>
            <a:r>
              <a:rPr lang="zh-CN" altLang="en-US" dirty="0" smtClean="0"/>
              <a:t>、 </a:t>
            </a:r>
            <a:r>
              <a:rPr lang="zh-CN" altLang="en-US" dirty="0" smtClean="0"/>
              <a:t>8. 6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 8. </a:t>
            </a:r>
            <a:r>
              <a:rPr lang="zh-CN" altLang="en-US" dirty="0" smtClean="0"/>
              <a:t>6</a:t>
            </a:r>
            <a:r>
              <a:rPr lang="en-US" altLang="zh-CN" smtClean="0"/>
              <a:t>4</a:t>
            </a:r>
            <a:endParaRPr lang="zh-CN" altLang="en-US" dirty="0" smtClean="0"/>
          </a:p>
          <a:p>
            <a:pPr lvl="1"/>
            <a:endParaRPr lang="zh-CN" altLang="en-US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章时序逻辑设计实践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300A8-0B47-4729-A3A2-9D06EBE4F6C9}" type="datetime2">
              <a:rPr lang="zh-CN" altLang="en-US" smtClean="0"/>
              <a:t>2016年5月12日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8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第八章 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习题</dc:title>
  <dc:creator>Wu Haijun</dc:creator>
  <cp:lastModifiedBy>吴海军</cp:lastModifiedBy>
  <cp:revision>9</cp:revision>
  <dcterms:created xsi:type="dcterms:W3CDTF">2012-05-14T11:24:15Z</dcterms:created>
  <dcterms:modified xsi:type="dcterms:W3CDTF">2016-05-12T07:36:20Z</dcterms:modified>
</cp:coreProperties>
</file>