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0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5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9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5C32-4ABD-40EF-A843-06580BD1890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12C-EDB0-4788-B651-6D3C2E874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9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55"/>
          <p:cNvSpPr>
            <a:spLocks noChangeShapeType="1"/>
          </p:cNvSpPr>
          <p:nvPr/>
        </p:nvSpPr>
        <p:spPr bwMode="auto">
          <a:xfrm flipV="1">
            <a:off x="7114702" y="2713470"/>
            <a:ext cx="494049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35"/>
          <p:cNvSpPr>
            <a:spLocks noChangeShapeType="1"/>
          </p:cNvSpPr>
          <p:nvPr/>
        </p:nvSpPr>
        <p:spPr bwMode="auto">
          <a:xfrm flipV="1">
            <a:off x="3135484" y="2035405"/>
            <a:ext cx="9202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35484" y="1015558"/>
            <a:ext cx="3248025" cy="3919537"/>
            <a:chOff x="1108" y="747"/>
            <a:chExt cx="2046" cy="246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  CLK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CLR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LD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ENP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ENT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A           QA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B           QB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C           QC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D           QD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           RCO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108" y="1584"/>
              <a:ext cx="5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736" y="244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736" y="264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ahoma" pitchFamily="34" charset="0"/>
                </a:rPr>
                <a:t>74</a:t>
              </a:r>
              <a:r>
                <a:rPr lang="en-US" altLang="zh-CN" sz="2000" b="1">
                  <a:latin typeface="Tahoma" pitchFamily="34" charset="0"/>
                </a:rPr>
                <a:t>x163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36" y="2832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2736" y="3071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516860" y="1015558"/>
            <a:ext cx="3370264" cy="3919537"/>
            <a:chOff x="1078" y="747"/>
            <a:chExt cx="2123" cy="2469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  CLK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CLR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LD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ENP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ENT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A           QA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B           QB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C           QC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D           QD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latin typeface="Tahoma" pitchFamily="34" charset="0"/>
                </a:rPr>
                <a:t>           RCO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078" y="1392"/>
              <a:ext cx="6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442" y="1581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455" y="2009"/>
              <a:ext cx="321" cy="0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 type="oval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610" y="2256"/>
              <a:ext cx="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610" y="2448"/>
              <a:ext cx="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610" y="2638"/>
              <a:ext cx="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1610" y="2832"/>
              <a:ext cx="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736" y="2256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736" y="2448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736" y="2640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ahoma" pitchFamily="34" charset="0"/>
                </a:rPr>
                <a:t>74</a:t>
              </a:r>
              <a:r>
                <a:rPr lang="en-US" altLang="zh-CN" sz="2000" b="1">
                  <a:latin typeface="Tahoma" pitchFamily="34" charset="0"/>
                </a:rPr>
                <a:t>x163</a:t>
              </a: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736" y="2832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2736" y="3071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Group 60"/>
          <p:cNvGrpSpPr>
            <a:grpSpLocks/>
          </p:cNvGrpSpPr>
          <p:nvPr/>
        </p:nvGrpSpPr>
        <p:grpSpPr bwMode="auto">
          <a:xfrm>
            <a:off x="1963910" y="2725308"/>
            <a:ext cx="1857376" cy="889004"/>
            <a:chOff x="319" y="1680"/>
            <a:chExt cx="1170" cy="560"/>
          </a:xfrm>
        </p:grpSpPr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1008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489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720" y="182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528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 flipV="1">
              <a:off x="52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432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319" y="1952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+5</a:t>
              </a:r>
              <a:r>
                <a:rPr lang="en-US" altLang="zh-CN" b="1" dirty="0"/>
                <a:t>V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94084" y="1050111"/>
            <a:ext cx="5149850" cy="776659"/>
            <a:chOff x="636588" y="1196752"/>
            <a:chExt cx="5149850" cy="776659"/>
          </a:xfrm>
        </p:grpSpPr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2357438" y="1196752"/>
              <a:ext cx="0" cy="608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636588" y="1576536"/>
              <a:ext cx="1041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</a:rPr>
                <a:t>CLOCK</a:t>
              </a: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1671638" y="1805136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2357438" y="1196752"/>
              <a:ext cx="3429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 flipV="1">
              <a:off x="5786438" y="1196752"/>
              <a:ext cx="0" cy="608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2602419" y="5948987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低位</a:t>
            </a:r>
            <a:r>
              <a:rPr lang="en-US" altLang="zh-CN" b="1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0~9</a:t>
            </a:r>
            <a:endParaRPr lang="zh-CN" altLang="en-US" b="1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8312776" y="5948987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高位</a:t>
            </a:r>
            <a:r>
              <a:rPr lang="en-US" altLang="zh-CN" b="1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0~5</a:t>
            </a:r>
            <a:endParaRPr lang="zh-CN" altLang="en-US" b="1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2" name="Arc 94"/>
          <p:cNvSpPr>
            <a:spLocks/>
          </p:cNvSpPr>
          <p:nvPr/>
        </p:nvSpPr>
        <p:spPr bwMode="auto">
          <a:xfrm flipH="1" flipV="1">
            <a:off x="8326934" y="5122180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33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38"/>
                  <a:pt x="12070" y="43071"/>
                  <a:pt x="232" y="43198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38"/>
                  <a:pt x="12070" y="43071"/>
                  <a:pt x="232" y="4319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95"/>
          <p:cNvSpPr>
            <a:spLocks noChangeShapeType="1"/>
          </p:cNvSpPr>
          <p:nvPr/>
        </p:nvSpPr>
        <p:spPr bwMode="auto">
          <a:xfrm>
            <a:off x="8631734" y="512218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Line 96"/>
          <p:cNvSpPr>
            <a:spLocks noChangeShapeType="1"/>
          </p:cNvSpPr>
          <p:nvPr/>
        </p:nvSpPr>
        <p:spPr bwMode="auto">
          <a:xfrm>
            <a:off x="8631734" y="573178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97"/>
          <p:cNvSpPr>
            <a:spLocks noChangeShapeType="1"/>
          </p:cNvSpPr>
          <p:nvPr/>
        </p:nvSpPr>
        <p:spPr bwMode="auto">
          <a:xfrm>
            <a:off x="9012734" y="512218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 flipV="1">
            <a:off x="6860943" y="5424877"/>
            <a:ext cx="130529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Line 98"/>
          <p:cNvSpPr>
            <a:spLocks noChangeShapeType="1"/>
          </p:cNvSpPr>
          <p:nvPr/>
        </p:nvSpPr>
        <p:spPr bwMode="auto">
          <a:xfrm>
            <a:off x="9032106" y="5350582"/>
            <a:ext cx="414314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Line 98"/>
          <p:cNvSpPr>
            <a:spLocks noChangeShapeType="1"/>
          </p:cNvSpPr>
          <p:nvPr/>
        </p:nvSpPr>
        <p:spPr bwMode="auto">
          <a:xfrm flipV="1">
            <a:off x="9006210" y="5639976"/>
            <a:ext cx="65645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Line 101"/>
          <p:cNvSpPr>
            <a:spLocks noChangeShapeType="1"/>
          </p:cNvSpPr>
          <p:nvPr/>
        </p:nvSpPr>
        <p:spPr bwMode="auto">
          <a:xfrm flipH="1">
            <a:off x="9446420" y="3716875"/>
            <a:ext cx="1" cy="1620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101"/>
          <p:cNvSpPr>
            <a:spLocks noChangeShapeType="1"/>
          </p:cNvSpPr>
          <p:nvPr/>
        </p:nvSpPr>
        <p:spPr bwMode="auto">
          <a:xfrm flipH="1">
            <a:off x="9662666" y="4017592"/>
            <a:ext cx="1" cy="162431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Line 101"/>
          <p:cNvSpPr>
            <a:spLocks noChangeShapeType="1"/>
          </p:cNvSpPr>
          <p:nvPr/>
        </p:nvSpPr>
        <p:spPr bwMode="auto">
          <a:xfrm flipH="1">
            <a:off x="6889912" y="2039381"/>
            <a:ext cx="0" cy="3385496"/>
          </a:xfrm>
          <a:prstGeom prst="line">
            <a:avLst/>
          </a:prstGeom>
          <a:noFill/>
          <a:ln w="53975">
            <a:solidFill>
              <a:srgbClr val="FF0000"/>
            </a:solidFill>
            <a:miter lim="800000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Line 98"/>
          <p:cNvSpPr>
            <a:spLocks noChangeShapeType="1"/>
          </p:cNvSpPr>
          <p:nvPr/>
        </p:nvSpPr>
        <p:spPr bwMode="auto">
          <a:xfrm>
            <a:off x="6849824" y="2039131"/>
            <a:ext cx="633432" cy="0"/>
          </a:xfrm>
          <a:prstGeom prst="line">
            <a:avLst/>
          </a:prstGeom>
          <a:noFill/>
          <a:ln w="539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Arc 94"/>
          <p:cNvSpPr>
            <a:spLocks/>
          </p:cNvSpPr>
          <p:nvPr/>
        </p:nvSpPr>
        <p:spPr bwMode="auto">
          <a:xfrm flipH="1" flipV="1">
            <a:off x="4860819" y="5115701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33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38"/>
                  <a:pt x="12070" y="43071"/>
                  <a:pt x="232" y="43198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38"/>
                  <a:pt x="12070" y="43071"/>
                  <a:pt x="232" y="4319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95"/>
          <p:cNvSpPr>
            <a:spLocks noChangeShapeType="1"/>
          </p:cNvSpPr>
          <p:nvPr/>
        </p:nvSpPr>
        <p:spPr bwMode="auto">
          <a:xfrm>
            <a:off x="5165619" y="5115701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" name="Line 96"/>
          <p:cNvSpPr>
            <a:spLocks noChangeShapeType="1"/>
          </p:cNvSpPr>
          <p:nvPr/>
        </p:nvSpPr>
        <p:spPr bwMode="auto">
          <a:xfrm>
            <a:off x="5165619" y="5725301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Line 97"/>
          <p:cNvSpPr>
            <a:spLocks noChangeShapeType="1"/>
          </p:cNvSpPr>
          <p:nvPr/>
        </p:nvSpPr>
        <p:spPr bwMode="auto">
          <a:xfrm>
            <a:off x="5546619" y="5115701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" name="Line 55"/>
          <p:cNvSpPr>
            <a:spLocks noChangeShapeType="1"/>
          </p:cNvSpPr>
          <p:nvPr/>
        </p:nvSpPr>
        <p:spPr bwMode="auto">
          <a:xfrm>
            <a:off x="3394828" y="5418397"/>
            <a:ext cx="1311699" cy="1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Line 98"/>
          <p:cNvSpPr>
            <a:spLocks noChangeShapeType="1"/>
          </p:cNvSpPr>
          <p:nvPr/>
        </p:nvSpPr>
        <p:spPr bwMode="auto">
          <a:xfrm>
            <a:off x="5565991" y="5344103"/>
            <a:ext cx="414314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 flipH="1">
            <a:off x="5980305" y="3422011"/>
            <a:ext cx="1" cy="192209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Line 101"/>
          <p:cNvSpPr>
            <a:spLocks noChangeShapeType="1"/>
          </p:cNvSpPr>
          <p:nvPr/>
        </p:nvSpPr>
        <p:spPr bwMode="auto">
          <a:xfrm flipH="1">
            <a:off x="6194696" y="4011112"/>
            <a:ext cx="0" cy="1628864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01"/>
          <p:cNvSpPr>
            <a:spLocks noChangeShapeType="1"/>
          </p:cNvSpPr>
          <p:nvPr/>
        </p:nvSpPr>
        <p:spPr bwMode="auto">
          <a:xfrm flipH="1">
            <a:off x="3423797" y="2032902"/>
            <a:ext cx="0" cy="3385496"/>
          </a:xfrm>
          <a:prstGeom prst="line">
            <a:avLst/>
          </a:prstGeom>
          <a:noFill/>
          <a:ln w="53975">
            <a:solidFill>
              <a:srgbClr val="FF0000"/>
            </a:solidFill>
            <a:miter lim="800000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98"/>
          <p:cNvSpPr>
            <a:spLocks noChangeShapeType="1"/>
          </p:cNvSpPr>
          <p:nvPr/>
        </p:nvSpPr>
        <p:spPr bwMode="auto">
          <a:xfrm>
            <a:off x="3394828" y="2032902"/>
            <a:ext cx="633432" cy="0"/>
          </a:xfrm>
          <a:prstGeom prst="line">
            <a:avLst/>
          </a:prstGeom>
          <a:noFill/>
          <a:ln w="539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Oval 57"/>
          <p:cNvSpPr>
            <a:spLocks noChangeArrowheads="1"/>
          </p:cNvSpPr>
          <p:nvPr/>
        </p:nvSpPr>
        <p:spPr bwMode="auto">
          <a:xfrm>
            <a:off x="8174149" y="5334298"/>
            <a:ext cx="144877" cy="1524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57"/>
          <p:cNvSpPr>
            <a:spLocks noChangeArrowheads="1"/>
          </p:cNvSpPr>
          <p:nvPr/>
        </p:nvSpPr>
        <p:spPr bwMode="auto">
          <a:xfrm>
            <a:off x="4706527" y="5334298"/>
            <a:ext cx="144877" cy="1524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5"/>
          <p:cNvSpPr>
            <a:spLocks noChangeShapeType="1"/>
          </p:cNvSpPr>
          <p:nvPr/>
        </p:nvSpPr>
        <p:spPr bwMode="auto">
          <a:xfrm flipV="1">
            <a:off x="5546619" y="5617604"/>
            <a:ext cx="648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55"/>
          <p:cNvSpPr>
            <a:spLocks noChangeShapeType="1"/>
          </p:cNvSpPr>
          <p:nvPr/>
        </p:nvSpPr>
        <p:spPr bwMode="auto">
          <a:xfrm rot="5400000">
            <a:off x="5477643" y="4345493"/>
            <a:ext cx="3276000" cy="68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109310" y="1847958"/>
            <a:ext cx="101509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RESET_L</a:t>
            </a: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2135762" y="2210435"/>
            <a:ext cx="91898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LOAD_L</a:t>
            </a:r>
          </a:p>
        </p:txBody>
      </p:sp>
      <p:sp>
        <p:nvSpPr>
          <p:cNvPr id="140" name="Line 74"/>
          <p:cNvSpPr>
            <a:spLocks noChangeShapeType="1"/>
          </p:cNvSpPr>
          <p:nvPr/>
        </p:nvSpPr>
        <p:spPr bwMode="auto">
          <a:xfrm>
            <a:off x="3276099" y="772902"/>
            <a:ext cx="0" cy="126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Line 77"/>
          <p:cNvSpPr>
            <a:spLocks noChangeShapeType="1"/>
          </p:cNvSpPr>
          <p:nvPr/>
        </p:nvSpPr>
        <p:spPr bwMode="auto">
          <a:xfrm>
            <a:off x="3276099" y="772902"/>
            <a:ext cx="324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Line 77"/>
          <p:cNvSpPr>
            <a:spLocks noChangeShapeType="1"/>
          </p:cNvSpPr>
          <p:nvPr/>
        </p:nvSpPr>
        <p:spPr bwMode="auto">
          <a:xfrm rot="5400000" flipV="1">
            <a:off x="5899423" y="1402131"/>
            <a:ext cx="1260000" cy="154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Line 74"/>
          <p:cNvSpPr>
            <a:spLocks noChangeShapeType="1"/>
          </p:cNvSpPr>
          <p:nvPr/>
        </p:nvSpPr>
        <p:spPr bwMode="auto">
          <a:xfrm>
            <a:off x="3635038" y="539359"/>
            <a:ext cx="0" cy="180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Line 77"/>
          <p:cNvSpPr>
            <a:spLocks noChangeShapeType="1"/>
          </p:cNvSpPr>
          <p:nvPr/>
        </p:nvSpPr>
        <p:spPr bwMode="auto">
          <a:xfrm>
            <a:off x="3620942" y="539359"/>
            <a:ext cx="347376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77"/>
          <p:cNvSpPr>
            <a:spLocks noChangeShapeType="1"/>
          </p:cNvSpPr>
          <p:nvPr/>
        </p:nvSpPr>
        <p:spPr bwMode="auto">
          <a:xfrm rot="5400000" flipV="1">
            <a:off x="6199053" y="1441463"/>
            <a:ext cx="1805305" cy="110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 flipH="1">
            <a:off x="4367526" y="5418397"/>
            <a:ext cx="1" cy="540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V="1">
            <a:off x="4348333" y="5978936"/>
            <a:ext cx="1944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5400000">
            <a:off x="6356271" y="5794972"/>
            <a:ext cx="470969" cy="331626"/>
          </a:xfrm>
          <a:prstGeom prst="triangl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Oval 57"/>
          <p:cNvSpPr>
            <a:spLocks noChangeArrowheads="1"/>
          </p:cNvSpPr>
          <p:nvPr/>
        </p:nvSpPr>
        <p:spPr bwMode="auto">
          <a:xfrm>
            <a:off x="6281065" y="5902736"/>
            <a:ext cx="144877" cy="1524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55"/>
          <p:cNvSpPr>
            <a:spLocks noChangeShapeType="1"/>
          </p:cNvSpPr>
          <p:nvPr/>
        </p:nvSpPr>
        <p:spPr bwMode="auto">
          <a:xfrm flipV="1">
            <a:off x="6757569" y="5962690"/>
            <a:ext cx="360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Tahoma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373641332@qq.com</dc:creator>
  <cp:lastModifiedBy>373641332@qq.com</cp:lastModifiedBy>
  <cp:revision>12</cp:revision>
  <dcterms:created xsi:type="dcterms:W3CDTF">2020-05-15T10:17:29Z</dcterms:created>
  <dcterms:modified xsi:type="dcterms:W3CDTF">2020-05-15T15:12:31Z</dcterms:modified>
</cp:coreProperties>
</file>