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5" r:id="rId8"/>
    <p:sldId id="264" r:id="rId9"/>
    <p:sldId id="260" r:id="rId10"/>
    <p:sldId id="26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D94B1-BF4F-4FD3-9C47-888604C74FE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A3FFD51-A057-4CD0-B106-81EAE5AE77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4B4A8AF-B24E-4EA4-A429-458D72B275B3}"/>
              </a:ext>
            </a:extLst>
          </p:cNvPr>
          <p:cNvSpPr>
            <a:spLocks noGrp="1"/>
          </p:cNvSpPr>
          <p:nvPr>
            <p:ph type="dt" sz="half" idx="10"/>
          </p:nvPr>
        </p:nvSpPr>
        <p:spPr/>
        <p:txBody>
          <a:bodyPr/>
          <a:lstStyle/>
          <a:p>
            <a:fld id="{FCC77801-CAB2-42D5-953B-F6EFC744749E}" type="datetimeFigureOut">
              <a:rPr lang="zh-CN" altLang="en-US" smtClean="0"/>
              <a:t>2021/6/2</a:t>
            </a:fld>
            <a:endParaRPr lang="zh-CN" altLang="en-US"/>
          </a:p>
        </p:txBody>
      </p:sp>
      <p:sp>
        <p:nvSpPr>
          <p:cNvPr id="5" name="页脚占位符 4">
            <a:extLst>
              <a:ext uri="{FF2B5EF4-FFF2-40B4-BE49-F238E27FC236}">
                <a16:creationId xmlns:a16="http://schemas.microsoft.com/office/drawing/2014/main" id="{D6F6ECCB-2ADB-4355-BE96-D341198495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0BE77E-716C-4B66-B008-266ABD451E35}"/>
              </a:ext>
            </a:extLst>
          </p:cNvPr>
          <p:cNvSpPr>
            <a:spLocks noGrp="1"/>
          </p:cNvSpPr>
          <p:nvPr>
            <p:ph type="sldNum" sz="quarter" idx="12"/>
          </p:nvPr>
        </p:nvSpPr>
        <p:spPr/>
        <p:txBody>
          <a:bodyPr/>
          <a:lstStyle/>
          <a:p>
            <a:fld id="{7ECFE68E-D64D-4D20-B65F-146BF0AAB12B}" type="slidenum">
              <a:rPr lang="zh-CN" altLang="en-US" smtClean="0"/>
              <a:t>‹#›</a:t>
            </a:fld>
            <a:endParaRPr lang="zh-CN" altLang="en-US"/>
          </a:p>
        </p:txBody>
      </p:sp>
    </p:spTree>
    <p:extLst>
      <p:ext uri="{BB962C8B-B14F-4D97-AF65-F5344CB8AC3E}">
        <p14:creationId xmlns:p14="http://schemas.microsoft.com/office/powerpoint/2010/main" val="2674837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362CD-E67C-43CD-B364-B03E5459FC4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4E4BF14-5044-4DEE-BF90-E08E717334B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854889-7B3D-41EF-BEAD-AE4340988993}"/>
              </a:ext>
            </a:extLst>
          </p:cNvPr>
          <p:cNvSpPr>
            <a:spLocks noGrp="1"/>
          </p:cNvSpPr>
          <p:nvPr>
            <p:ph type="dt" sz="half" idx="10"/>
          </p:nvPr>
        </p:nvSpPr>
        <p:spPr/>
        <p:txBody>
          <a:bodyPr/>
          <a:lstStyle/>
          <a:p>
            <a:fld id="{FCC77801-CAB2-42D5-953B-F6EFC744749E}" type="datetimeFigureOut">
              <a:rPr lang="zh-CN" altLang="en-US" smtClean="0"/>
              <a:t>2021/6/2</a:t>
            </a:fld>
            <a:endParaRPr lang="zh-CN" altLang="en-US"/>
          </a:p>
        </p:txBody>
      </p:sp>
      <p:sp>
        <p:nvSpPr>
          <p:cNvPr id="5" name="页脚占位符 4">
            <a:extLst>
              <a:ext uri="{FF2B5EF4-FFF2-40B4-BE49-F238E27FC236}">
                <a16:creationId xmlns:a16="http://schemas.microsoft.com/office/drawing/2014/main" id="{A141BC05-1B53-48F7-8072-2F1CDD3AAA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1367B1-D5BE-416E-B9DA-D3A594279F5C}"/>
              </a:ext>
            </a:extLst>
          </p:cNvPr>
          <p:cNvSpPr>
            <a:spLocks noGrp="1"/>
          </p:cNvSpPr>
          <p:nvPr>
            <p:ph type="sldNum" sz="quarter" idx="12"/>
          </p:nvPr>
        </p:nvSpPr>
        <p:spPr/>
        <p:txBody>
          <a:bodyPr/>
          <a:lstStyle/>
          <a:p>
            <a:fld id="{7ECFE68E-D64D-4D20-B65F-146BF0AAB12B}" type="slidenum">
              <a:rPr lang="zh-CN" altLang="en-US" smtClean="0"/>
              <a:t>‹#›</a:t>
            </a:fld>
            <a:endParaRPr lang="zh-CN" altLang="en-US"/>
          </a:p>
        </p:txBody>
      </p:sp>
    </p:spTree>
    <p:extLst>
      <p:ext uri="{BB962C8B-B14F-4D97-AF65-F5344CB8AC3E}">
        <p14:creationId xmlns:p14="http://schemas.microsoft.com/office/powerpoint/2010/main" val="3434814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4E6CC7E-C4C1-445C-BF2A-A794C4F17B2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637E901-BB2E-43DD-91B6-39310CE3252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E297C0-A1F2-436B-B02A-5AB4F4D1588C}"/>
              </a:ext>
            </a:extLst>
          </p:cNvPr>
          <p:cNvSpPr>
            <a:spLocks noGrp="1"/>
          </p:cNvSpPr>
          <p:nvPr>
            <p:ph type="dt" sz="half" idx="10"/>
          </p:nvPr>
        </p:nvSpPr>
        <p:spPr/>
        <p:txBody>
          <a:bodyPr/>
          <a:lstStyle/>
          <a:p>
            <a:fld id="{FCC77801-CAB2-42D5-953B-F6EFC744749E}" type="datetimeFigureOut">
              <a:rPr lang="zh-CN" altLang="en-US" smtClean="0"/>
              <a:t>2021/6/2</a:t>
            </a:fld>
            <a:endParaRPr lang="zh-CN" altLang="en-US"/>
          </a:p>
        </p:txBody>
      </p:sp>
      <p:sp>
        <p:nvSpPr>
          <p:cNvPr id="5" name="页脚占位符 4">
            <a:extLst>
              <a:ext uri="{FF2B5EF4-FFF2-40B4-BE49-F238E27FC236}">
                <a16:creationId xmlns:a16="http://schemas.microsoft.com/office/drawing/2014/main" id="{4F230579-CDC1-487F-88EF-0BF000600F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B92E17-A907-4C43-833E-3808E9589B44}"/>
              </a:ext>
            </a:extLst>
          </p:cNvPr>
          <p:cNvSpPr>
            <a:spLocks noGrp="1"/>
          </p:cNvSpPr>
          <p:nvPr>
            <p:ph type="sldNum" sz="quarter" idx="12"/>
          </p:nvPr>
        </p:nvSpPr>
        <p:spPr/>
        <p:txBody>
          <a:bodyPr/>
          <a:lstStyle/>
          <a:p>
            <a:fld id="{7ECFE68E-D64D-4D20-B65F-146BF0AAB12B}" type="slidenum">
              <a:rPr lang="zh-CN" altLang="en-US" smtClean="0"/>
              <a:t>‹#›</a:t>
            </a:fld>
            <a:endParaRPr lang="zh-CN" altLang="en-US"/>
          </a:p>
        </p:txBody>
      </p:sp>
    </p:spTree>
    <p:extLst>
      <p:ext uri="{BB962C8B-B14F-4D97-AF65-F5344CB8AC3E}">
        <p14:creationId xmlns:p14="http://schemas.microsoft.com/office/powerpoint/2010/main" val="2112829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642A0-6638-4670-8DF3-412DF5EAFB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A3FA729-2B97-4632-B4D6-EEC91D9F7D6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2FF351-2D3C-4780-A072-08FDF022C4D1}"/>
              </a:ext>
            </a:extLst>
          </p:cNvPr>
          <p:cNvSpPr>
            <a:spLocks noGrp="1"/>
          </p:cNvSpPr>
          <p:nvPr>
            <p:ph type="dt" sz="half" idx="10"/>
          </p:nvPr>
        </p:nvSpPr>
        <p:spPr/>
        <p:txBody>
          <a:bodyPr/>
          <a:lstStyle/>
          <a:p>
            <a:fld id="{FCC77801-CAB2-42D5-953B-F6EFC744749E}" type="datetimeFigureOut">
              <a:rPr lang="zh-CN" altLang="en-US" smtClean="0"/>
              <a:t>2021/6/2</a:t>
            </a:fld>
            <a:endParaRPr lang="zh-CN" altLang="en-US"/>
          </a:p>
        </p:txBody>
      </p:sp>
      <p:sp>
        <p:nvSpPr>
          <p:cNvPr id="5" name="页脚占位符 4">
            <a:extLst>
              <a:ext uri="{FF2B5EF4-FFF2-40B4-BE49-F238E27FC236}">
                <a16:creationId xmlns:a16="http://schemas.microsoft.com/office/drawing/2014/main" id="{B31F3531-F8BD-4488-97F5-6ADE096D1A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815073-D51C-4700-9280-9E2CF3712D8E}"/>
              </a:ext>
            </a:extLst>
          </p:cNvPr>
          <p:cNvSpPr>
            <a:spLocks noGrp="1"/>
          </p:cNvSpPr>
          <p:nvPr>
            <p:ph type="sldNum" sz="quarter" idx="12"/>
          </p:nvPr>
        </p:nvSpPr>
        <p:spPr/>
        <p:txBody>
          <a:bodyPr/>
          <a:lstStyle/>
          <a:p>
            <a:fld id="{7ECFE68E-D64D-4D20-B65F-146BF0AAB12B}" type="slidenum">
              <a:rPr lang="zh-CN" altLang="en-US" smtClean="0"/>
              <a:t>‹#›</a:t>
            </a:fld>
            <a:endParaRPr lang="zh-CN" altLang="en-US"/>
          </a:p>
        </p:txBody>
      </p:sp>
    </p:spTree>
    <p:extLst>
      <p:ext uri="{BB962C8B-B14F-4D97-AF65-F5344CB8AC3E}">
        <p14:creationId xmlns:p14="http://schemas.microsoft.com/office/powerpoint/2010/main" val="232113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1607F-1C01-430B-A60A-08D7A56D3B3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4E7B83B-B2F7-4B37-8B98-AC5259D46C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2E74EA1-70EA-42FD-BCA0-79AFC3D4EE2C}"/>
              </a:ext>
            </a:extLst>
          </p:cNvPr>
          <p:cNvSpPr>
            <a:spLocks noGrp="1"/>
          </p:cNvSpPr>
          <p:nvPr>
            <p:ph type="dt" sz="half" idx="10"/>
          </p:nvPr>
        </p:nvSpPr>
        <p:spPr/>
        <p:txBody>
          <a:bodyPr/>
          <a:lstStyle/>
          <a:p>
            <a:fld id="{FCC77801-CAB2-42D5-953B-F6EFC744749E}" type="datetimeFigureOut">
              <a:rPr lang="zh-CN" altLang="en-US" smtClean="0"/>
              <a:t>2021/6/2</a:t>
            </a:fld>
            <a:endParaRPr lang="zh-CN" altLang="en-US"/>
          </a:p>
        </p:txBody>
      </p:sp>
      <p:sp>
        <p:nvSpPr>
          <p:cNvPr id="5" name="页脚占位符 4">
            <a:extLst>
              <a:ext uri="{FF2B5EF4-FFF2-40B4-BE49-F238E27FC236}">
                <a16:creationId xmlns:a16="http://schemas.microsoft.com/office/drawing/2014/main" id="{C53B77D9-0C44-4CC7-B961-B03AB4FA49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16C97C-8A5C-441E-A13B-33B5F2CEC7DA}"/>
              </a:ext>
            </a:extLst>
          </p:cNvPr>
          <p:cNvSpPr>
            <a:spLocks noGrp="1"/>
          </p:cNvSpPr>
          <p:nvPr>
            <p:ph type="sldNum" sz="quarter" idx="12"/>
          </p:nvPr>
        </p:nvSpPr>
        <p:spPr/>
        <p:txBody>
          <a:bodyPr/>
          <a:lstStyle/>
          <a:p>
            <a:fld id="{7ECFE68E-D64D-4D20-B65F-146BF0AAB12B}" type="slidenum">
              <a:rPr lang="zh-CN" altLang="en-US" smtClean="0"/>
              <a:t>‹#›</a:t>
            </a:fld>
            <a:endParaRPr lang="zh-CN" altLang="en-US"/>
          </a:p>
        </p:txBody>
      </p:sp>
    </p:spTree>
    <p:extLst>
      <p:ext uri="{BB962C8B-B14F-4D97-AF65-F5344CB8AC3E}">
        <p14:creationId xmlns:p14="http://schemas.microsoft.com/office/powerpoint/2010/main" val="2508710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22A3B-7AAB-4EF2-82C3-190193D349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2E45AE-BF4E-492B-AF10-3DB0C2AFF0A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06850DD-5AE6-477A-96F1-3DE7BAB01E6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75C830-EA09-445C-BC49-F5A284C1B939}"/>
              </a:ext>
            </a:extLst>
          </p:cNvPr>
          <p:cNvSpPr>
            <a:spLocks noGrp="1"/>
          </p:cNvSpPr>
          <p:nvPr>
            <p:ph type="dt" sz="half" idx="10"/>
          </p:nvPr>
        </p:nvSpPr>
        <p:spPr/>
        <p:txBody>
          <a:bodyPr/>
          <a:lstStyle/>
          <a:p>
            <a:fld id="{FCC77801-CAB2-42D5-953B-F6EFC744749E}" type="datetimeFigureOut">
              <a:rPr lang="zh-CN" altLang="en-US" smtClean="0"/>
              <a:t>2021/6/2</a:t>
            </a:fld>
            <a:endParaRPr lang="zh-CN" altLang="en-US"/>
          </a:p>
        </p:txBody>
      </p:sp>
      <p:sp>
        <p:nvSpPr>
          <p:cNvPr id="6" name="页脚占位符 5">
            <a:extLst>
              <a:ext uri="{FF2B5EF4-FFF2-40B4-BE49-F238E27FC236}">
                <a16:creationId xmlns:a16="http://schemas.microsoft.com/office/drawing/2014/main" id="{B53C5B16-E83F-48E4-B132-FEEC9AA437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187430-49F9-4BD4-A645-1804C6DB929A}"/>
              </a:ext>
            </a:extLst>
          </p:cNvPr>
          <p:cNvSpPr>
            <a:spLocks noGrp="1"/>
          </p:cNvSpPr>
          <p:nvPr>
            <p:ph type="sldNum" sz="quarter" idx="12"/>
          </p:nvPr>
        </p:nvSpPr>
        <p:spPr/>
        <p:txBody>
          <a:bodyPr/>
          <a:lstStyle/>
          <a:p>
            <a:fld id="{7ECFE68E-D64D-4D20-B65F-146BF0AAB12B}" type="slidenum">
              <a:rPr lang="zh-CN" altLang="en-US" smtClean="0"/>
              <a:t>‹#›</a:t>
            </a:fld>
            <a:endParaRPr lang="zh-CN" altLang="en-US"/>
          </a:p>
        </p:txBody>
      </p:sp>
    </p:spTree>
    <p:extLst>
      <p:ext uri="{BB962C8B-B14F-4D97-AF65-F5344CB8AC3E}">
        <p14:creationId xmlns:p14="http://schemas.microsoft.com/office/powerpoint/2010/main" val="374983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7111C-AD38-4FED-8606-792B1A06030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631A63-B4F6-4372-B6F0-0DAA332B7A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D758456-76EF-4006-9493-06F41850540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26F27BA-7DB0-48D7-8D42-405F913253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4B2D68F-1332-4146-8F05-53185E5D73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01CD632-2D3B-4C0F-97C5-12FB1022F0B3}"/>
              </a:ext>
            </a:extLst>
          </p:cNvPr>
          <p:cNvSpPr>
            <a:spLocks noGrp="1"/>
          </p:cNvSpPr>
          <p:nvPr>
            <p:ph type="dt" sz="half" idx="10"/>
          </p:nvPr>
        </p:nvSpPr>
        <p:spPr/>
        <p:txBody>
          <a:bodyPr/>
          <a:lstStyle/>
          <a:p>
            <a:fld id="{FCC77801-CAB2-42D5-953B-F6EFC744749E}" type="datetimeFigureOut">
              <a:rPr lang="zh-CN" altLang="en-US" smtClean="0"/>
              <a:t>2021/6/2</a:t>
            </a:fld>
            <a:endParaRPr lang="zh-CN" altLang="en-US"/>
          </a:p>
        </p:txBody>
      </p:sp>
      <p:sp>
        <p:nvSpPr>
          <p:cNvPr id="8" name="页脚占位符 7">
            <a:extLst>
              <a:ext uri="{FF2B5EF4-FFF2-40B4-BE49-F238E27FC236}">
                <a16:creationId xmlns:a16="http://schemas.microsoft.com/office/drawing/2014/main" id="{D0ACE220-3A99-4704-A64C-FBB5AEA669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1306046-CB08-4E08-800A-C30FF369BE3D}"/>
              </a:ext>
            </a:extLst>
          </p:cNvPr>
          <p:cNvSpPr>
            <a:spLocks noGrp="1"/>
          </p:cNvSpPr>
          <p:nvPr>
            <p:ph type="sldNum" sz="quarter" idx="12"/>
          </p:nvPr>
        </p:nvSpPr>
        <p:spPr/>
        <p:txBody>
          <a:bodyPr/>
          <a:lstStyle/>
          <a:p>
            <a:fld id="{7ECFE68E-D64D-4D20-B65F-146BF0AAB12B}" type="slidenum">
              <a:rPr lang="zh-CN" altLang="en-US" smtClean="0"/>
              <a:t>‹#›</a:t>
            </a:fld>
            <a:endParaRPr lang="zh-CN" altLang="en-US"/>
          </a:p>
        </p:txBody>
      </p:sp>
    </p:spTree>
    <p:extLst>
      <p:ext uri="{BB962C8B-B14F-4D97-AF65-F5344CB8AC3E}">
        <p14:creationId xmlns:p14="http://schemas.microsoft.com/office/powerpoint/2010/main" val="59336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F642C-0615-4B3F-B1B1-8970CAB264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2A4F30A-593C-4D0C-9FFB-5DC8B4AE2993}"/>
              </a:ext>
            </a:extLst>
          </p:cNvPr>
          <p:cNvSpPr>
            <a:spLocks noGrp="1"/>
          </p:cNvSpPr>
          <p:nvPr>
            <p:ph type="dt" sz="half" idx="10"/>
          </p:nvPr>
        </p:nvSpPr>
        <p:spPr/>
        <p:txBody>
          <a:bodyPr/>
          <a:lstStyle/>
          <a:p>
            <a:fld id="{FCC77801-CAB2-42D5-953B-F6EFC744749E}" type="datetimeFigureOut">
              <a:rPr lang="zh-CN" altLang="en-US" smtClean="0"/>
              <a:t>2021/6/2</a:t>
            </a:fld>
            <a:endParaRPr lang="zh-CN" altLang="en-US"/>
          </a:p>
        </p:txBody>
      </p:sp>
      <p:sp>
        <p:nvSpPr>
          <p:cNvPr id="4" name="页脚占位符 3">
            <a:extLst>
              <a:ext uri="{FF2B5EF4-FFF2-40B4-BE49-F238E27FC236}">
                <a16:creationId xmlns:a16="http://schemas.microsoft.com/office/drawing/2014/main" id="{CCB14F8E-54DE-4B71-9453-6F181004659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E03B135-BE9D-4B83-B575-0D2DEAD225C2}"/>
              </a:ext>
            </a:extLst>
          </p:cNvPr>
          <p:cNvSpPr>
            <a:spLocks noGrp="1"/>
          </p:cNvSpPr>
          <p:nvPr>
            <p:ph type="sldNum" sz="quarter" idx="12"/>
          </p:nvPr>
        </p:nvSpPr>
        <p:spPr/>
        <p:txBody>
          <a:bodyPr/>
          <a:lstStyle/>
          <a:p>
            <a:fld id="{7ECFE68E-D64D-4D20-B65F-146BF0AAB12B}" type="slidenum">
              <a:rPr lang="zh-CN" altLang="en-US" smtClean="0"/>
              <a:t>‹#›</a:t>
            </a:fld>
            <a:endParaRPr lang="zh-CN" altLang="en-US"/>
          </a:p>
        </p:txBody>
      </p:sp>
    </p:spTree>
    <p:extLst>
      <p:ext uri="{BB962C8B-B14F-4D97-AF65-F5344CB8AC3E}">
        <p14:creationId xmlns:p14="http://schemas.microsoft.com/office/powerpoint/2010/main" val="2392022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FA6FC7-47D4-47DC-9EFC-AEA0BA13884E}"/>
              </a:ext>
            </a:extLst>
          </p:cNvPr>
          <p:cNvSpPr>
            <a:spLocks noGrp="1"/>
          </p:cNvSpPr>
          <p:nvPr>
            <p:ph type="dt" sz="half" idx="10"/>
          </p:nvPr>
        </p:nvSpPr>
        <p:spPr/>
        <p:txBody>
          <a:bodyPr/>
          <a:lstStyle/>
          <a:p>
            <a:fld id="{FCC77801-CAB2-42D5-953B-F6EFC744749E}" type="datetimeFigureOut">
              <a:rPr lang="zh-CN" altLang="en-US" smtClean="0"/>
              <a:t>2021/6/2</a:t>
            </a:fld>
            <a:endParaRPr lang="zh-CN" altLang="en-US"/>
          </a:p>
        </p:txBody>
      </p:sp>
      <p:sp>
        <p:nvSpPr>
          <p:cNvPr id="3" name="页脚占位符 2">
            <a:extLst>
              <a:ext uri="{FF2B5EF4-FFF2-40B4-BE49-F238E27FC236}">
                <a16:creationId xmlns:a16="http://schemas.microsoft.com/office/drawing/2014/main" id="{2AB1CD43-2BAA-4942-B2F0-A0240EFB2CB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E4AF1F1-27E9-4FBA-B728-F856C506CAE9}"/>
              </a:ext>
            </a:extLst>
          </p:cNvPr>
          <p:cNvSpPr>
            <a:spLocks noGrp="1"/>
          </p:cNvSpPr>
          <p:nvPr>
            <p:ph type="sldNum" sz="quarter" idx="12"/>
          </p:nvPr>
        </p:nvSpPr>
        <p:spPr/>
        <p:txBody>
          <a:bodyPr/>
          <a:lstStyle/>
          <a:p>
            <a:fld id="{7ECFE68E-D64D-4D20-B65F-146BF0AAB12B}" type="slidenum">
              <a:rPr lang="zh-CN" altLang="en-US" smtClean="0"/>
              <a:t>‹#›</a:t>
            </a:fld>
            <a:endParaRPr lang="zh-CN" altLang="en-US"/>
          </a:p>
        </p:txBody>
      </p:sp>
    </p:spTree>
    <p:extLst>
      <p:ext uri="{BB962C8B-B14F-4D97-AF65-F5344CB8AC3E}">
        <p14:creationId xmlns:p14="http://schemas.microsoft.com/office/powerpoint/2010/main" val="3390321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869B9-9161-45C6-8A68-DC40B88C750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B7FD4E-7173-4343-ACCD-7E6C052509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EC6DD3D-B09C-4D7B-81FB-17D67CB9CD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08D975F-EEDA-4021-88AC-099EEB97B5FE}"/>
              </a:ext>
            </a:extLst>
          </p:cNvPr>
          <p:cNvSpPr>
            <a:spLocks noGrp="1"/>
          </p:cNvSpPr>
          <p:nvPr>
            <p:ph type="dt" sz="half" idx="10"/>
          </p:nvPr>
        </p:nvSpPr>
        <p:spPr/>
        <p:txBody>
          <a:bodyPr/>
          <a:lstStyle/>
          <a:p>
            <a:fld id="{FCC77801-CAB2-42D5-953B-F6EFC744749E}" type="datetimeFigureOut">
              <a:rPr lang="zh-CN" altLang="en-US" smtClean="0"/>
              <a:t>2021/6/2</a:t>
            </a:fld>
            <a:endParaRPr lang="zh-CN" altLang="en-US"/>
          </a:p>
        </p:txBody>
      </p:sp>
      <p:sp>
        <p:nvSpPr>
          <p:cNvPr id="6" name="页脚占位符 5">
            <a:extLst>
              <a:ext uri="{FF2B5EF4-FFF2-40B4-BE49-F238E27FC236}">
                <a16:creationId xmlns:a16="http://schemas.microsoft.com/office/drawing/2014/main" id="{CA213880-CCD2-444D-BB5F-1702667E55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9CFC29-7EB6-4C22-B606-001467733057}"/>
              </a:ext>
            </a:extLst>
          </p:cNvPr>
          <p:cNvSpPr>
            <a:spLocks noGrp="1"/>
          </p:cNvSpPr>
          <p:nvPr>
            <p:ph type="sldNum" sz="quarter" idx="12"/>
          </p:nvPr>
        </p:nvSpPr>
        <p:spPr/>
        <p:txBody>
          <a:bodyPr/>
          <a:lstStyle/>
          <a:p>
            <a:fld id="{7ECFE68E-D64D-4D20-B65F-146BF0AAB12B}" type="slidenum">
              <a:rPr lang="zh-CN" altLang="en-US" smtClean="0"/>
              <a:t>‹#›</a:t>
            </a:fld>
            <a:endParaRPr lang="zh-CN" altLang="en-US"/>
          </a:p>
        </p:txBody>
      </p:sp>
    </p:spTree>
    <p:extLst>
      <p:ext uri="{BB962C8B-B14F-4D97-AF65-F5344CB8AC3E}">
        <p14:creationId xmlns:p14="http://schemas.microsoft.com/office/powerpoint/2010/main" val="804874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42B2B-D687-47D0-8FDB-FFBAEA6E53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DC7E814-F342-4722-8AC6-4AF670B52B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ED9B09B-351E-4E98-B018-40F184E4C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69A8803-71FA-406A-B9D4-4F1E513D2E62}"/>
              </a:ext>
            </a:extLst>
          </p:cNvPr>
          <p:cNvSpPr>
            <a:spLocks noGrp="1"/>
          </p:cNvSpPr>
          <p:nvPr>
            <p:ph type="dt" sz="half" idx="10"/>
          </p:nvPr>
        </p:nvSpPr>
        <p:spPr/>
        <p:txBody>
          <a:bodyPr/>
          <a:lstStyle/>
          <a:p>
            <a:fld id="{FCC77801-CAB2-42D5-953B-F6EFC744749E}" type="datetimeFigureOut">
              <a:rPr lang="zh-CN" altLang="en-US" smtClean="0"/>
              <a:t>2021/6/2</a:t>
            </a:fld>
            <a:endParaRPr lang="zh-CN" altLang="en-US"/>
          </a:p>
        </p:txBody>
      </p:sp>
      <p:sp>
        <p:nvSpPr>
          <p:cNvPr id="6" name="页脚占位符 5">
            <a:extLst>
              <a:ext uri="{FF2B5EF4-FFF2-40B4-BE49-F238E27FC236}">
                <a16:creationId xmlns:a16="http://schemas.microsoft.com/office/drawing/2014/main" id="{B13DCBAF-BFEC-4432-8DF2-EDBFC00E37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93B7C0-DCCE-456F-A971-35DA42507AA1}"/>
              </a:ext>
            </a:extLst>
          </p:cNvPr>
          <p:cNvSpPr>
            <a:spLocks noGrp="1"/>
          </p:cNvSpPr>
          <p:nvPr>
            <p:ph type="sldNum" sz="quarter" idx="12"/>
          </p:nvPr>
        </p:nvSpPr>
        <p:spPr/>
        <p:txBody>
          <a:bodyPr/>
          <a:lstStyle/>
          <a:p>
            <a:fld id="{7ECFE68E-D64D-4D20-B65F-146BF0AAB12B}" type="slidenum">
              <a:rPr lang="zh-CN" altLang="en-US" smtClean="0"/>
              <a:t>‹#›</a:t>
            </a:fld>
            <a:endParaRPr lang="zh-CN" altLang="en-US"/>
          </a:p>
        </p:txBody>
      </p:sp>
    </p:spTree>
    <p:extLst>
      <p:ext uri="{BB962C8B-B14F-4D97-AF65-F5344CB8AC3E}">
        <p14:creationId xmlns:p14="http://schemas.microsoft.com/office/powerpoint/2010/main" val="34410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89E8C2-D5AF-4553-9E99-4071CD40E9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A57E045-8CA6-4DB9-9C6C-8EB2D9B01F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D4BD26-74B6-4EEB-BDB5-9382DDBDB5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C77801-CAB2-42D5-953B-F6EFC744749E}" type="datetimeFigureOut">
              <a:rPr lang="zh-CN" altLang="en-US" smtClean="0"/>
              <a:t>2021/6/2</a:t>
            </a:fld>
            <a:endParaRPr lang="zh-CN" altLang="en-US"/>
          </a:p>
        </p:txBody>
      </p:sp>
      <p:sp>
        <p:nvSpPr>
          <p:cNvPr id="5" name="页脚占位符 4">
            <a:extLst>
              <a:ext uri="{FF2B5EF4-FFF2-40B4-BE49-F238E27FC236}">
                <a16:creationId xmlns:a16="http://schemas.microsoft.com/office/drawing/2014/main" id="{C2B2AB85-4E1E-4133-84F2-C0E5AA004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55E55A0-65CD-43E4-9735-6A9ADA8E41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FE68E-D64D-4D20-B65F-146BF0AAB12B}" type="slidenum">
              <a:rPr lang="zh-CN" altLang="en-US" smtClean="0"/>
              <a:t>‹#›</a:t>
            </a:fld>
            <a:endParaRPr lang="zh-CN" altLang="en-US"/>
          </a:p>
        </p:txBody>
      </p:sp>
    </p:spTree>
    <p:extLst>
      <p:ext uri="{BB962C8B-B14F-4D97-AF65-F5344CB8AC3E}">
        <p14:creationId xmlns:p14="http://schemas.microsoft.com/office/powerpoint/2010/main" val="406085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E62757-3763-4D51-8F7C-4ABE51C7CA7B}"/>
              </a:ext>
            </a:extLst>
          </p:cNvPr>
          <p:cNvSpPr>
            <a:spLocks noGrp="1"/>
          </p:cNvSpPr>
          <p:nvPr>
            <p:ph type="ctrTitle"/>
          </p:nvPr>
        </p:nvSpPr>
        <p:spPr/>
        <p:txBody>
          <a:bodyPr/>
          <a:lstStyle/>
          <a:p>
            <a:r>
              <a:rPr lang="en-US" altLang="zh-CN" dirty="0"/>
              <a:t>1. How will you lay cable to connect telephones?</a:t>
            </a:r>
            <a:endParaRPr lang="zh-CN" altLang="en-US" dirty="0"/>
          </a:p>
        </p:txBody>
      </p:sp>
      <p:sp>
        <p:nvSpPr>
          <p:cNvPr id="3" name="副标题 2">
            <a:extLst>
              <a:ext uri="{FF2B5EF4-FFF2-40B4-BE49-F238E27FC236}">
                <a16:creationId xmlns:a16="http://schemas.microsoft.com/office/drawing/2014/main" id="{52906C2F-9A49-4F7C-9ADD-424B4D4AFBB5}"/>
              </a:ext>
            </a:extLst>
          </p:cNvPr>
          <p:cNvSpPr>
            <a:spLocks noGrp="1"/>
          </p:cNvSpPr>
          <p:nvPr>
            <p:ph type="subTitle" idx="1"/>
          </p:nvPr>
        </p:nvSpPr>
        <p:spPr/>
        <p:txBody>
          <a:bodyPr/>
          <a:lstStyle/>
          <a:p>
            <a:endParaRPr lang="en-US" altLang="zh-CN" dirty="0"/>
          </a:p>
          <a:p>
            <a:r>
              <a:rPr lang="en-US" altLang="zh-CN" dirty="0"/>
              <a:t>191220154  </a:t>
            </a:r>
            <a:r>
              <a:rPr lang="zh-CN" altLang="en-US" dirty="0"/>
              <a:t>张涵之</a:t>
            </a:r>
          </a:p>
        </p:txBody>
      </p:sp>
    </p:spTree>
    <p:extLst>
      <p:ext uri="{BB962C8B-B14F-4D97-AF65-F5344CB8AC3E}">
        <p14:creationId xmlns:p14="http://schemas.microsoft.com/office/powerpoint/2010/main" val="3714962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2C6187D-D149-4623-92EA-CEB4D2C406B8}"/>
              </a:ext>
            </a:extLst>
          </p:cNvPr>
          <p:cNvSpPr>
            <a:spLocks noGrp="1"/>
          </p:cNvSpPr>
          <p:nvPr>
            <p:ph type="ctrTitle"/>
          </p:nvPr>
        </p:nvSpPr>
        <p:spPr/>
        <p:txBody>
          <a:bodyPr/>
          <a:lstStyle/>
          <a:p>
            <a:r>
              <a:rPr lang="en-US" altLang="zh-CN" dirty="0"/>
              <a:t>Thank you</a:t>
            </a:r>
            <a:endParaRPr lang="zh-CN" altLang="en-US" dirty="0"/>
          </a:p>
        </p:txBody>
      </p:sp>
    </p:spTree>
    <p:extLst>
      <p:ext uri="{BB962C8B-B14F-4D97-AF65-F5344CB8AC3E}">
        <p14:creationId xmlns:p14="http://schemas.microsoft.com/office/powerpoint/2010/main" val="263827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161362-43B9-4185-A5AE-9033A215C221}"/>
              </a:ext>
            </a:extLst>
          </p:cNvPr>
          <p:cNvSpPr>
            <a:spLocks noGrp="1"/>
          </p:cNvSpPr>
          <p:nvPr>
            <p:ph type="title"/>
          </p:nvPr>
        </p:nvSpPr>
        <p:spPr/>
        <p:txBody>
          <a:bodyPr/>
          <a:lstStyle/>
          <a:p>
            <a:r>
              <a:rPr lang="en-US" altLang="zh-CN" dirty="0"/>
              <a:t>1. </a:t>
            </a:r>
            <a:r>
              <a:rPr lang="zh-CN" altLang="en-US" dirty="0"/>
              <a:t>建模（细化问题</a:t>
            </a:r>
            <a:r>
              <a:rPr lang="en-US" altLang="zh-CN" dirty="0"/>
              <a:t>/</a:t>
            </a:r>
            <a:r>
              <a:rPr lang="zh-CN" altLang="en-US" dirty="0"/>
              <a:t>作出假设）</a:t>
            </a:r>
          </a:p>
        </p:txBody>
      </p:sp>
      <p:sp>
        <p:nvSpPr>
          <p:cNvPr id="3" name="内容占位符 2">
            <a:extLst>
              <a:ext uri="{FF2B5EF4-FFF2-40B4-BE49-F238E27FC236}">
                <a16:creationId xmlns:a16="http://schemas.microsoft.com/office/drawing/2014/main" id="{AC2653DE-D902-4D16-AB0E-526FDF2A6F0F}"/>
              </a:ext>
            </a:extLst>
          </p:cNvPr>
          <p:cNvSpPr>
            <a:spLocks noGrp="1"/>
          </p:cNvSpPr>
          <p:nvPr>
            <p:ph idx="1"/>
          </p:nvPr>
        </p:nvSpPr>
        <p:spPr/>
        <p:txBody>
          <a:bodyPr>
            <a:normAutofit/>
          </a:bodyPr>
          <a:lstStyle/>
          <a:p>
            <a:r>
              <a:rPr lang="en-US" altLang="zh-CN" dirty="0"/>
              <a:t>Suppose</a:t>
            </a:r>
            <a:r>
              <a:rPr lang="zh-CN" altLang="en-US" dirty="0"/>
              <a:t> </a:t>
            </a:r>
            <a:r>
              <a:rPr lang="en-US" altLang="zh-CN" dirty="0"/>
              <a:t>there</a:t>
            </a:r>
            <a:r>
              <a:rPr lang="zh-CN" altLang="en-US" dirty="0"/>
              <a:t> </a:t>
            </a:r>
            <a:r>
              <a:rPr lang="en-US" altLang="zh-CN" dirty="0"/>
              <a:t>are</a:t>
            </a:r>
            <a:r>
              <a:rPr lang="zh-CN" altLang="en-US" dirty="0"/>
              <a:t> </a:t>
            </a:r>
            <a:r>
              <a:rPr lang="en-US" altLang="zh-CN" dirty="0"/>
              <a:t>N</a:t>
            </a:r>
            <a:r>
              <a:rPr lang="zh-CN" altLang="en-US" dirty="0"/>
              <a:t> </a:t>
            </a:r>
            <a:r>
              <a:rPr lang="en-US" altLang="zh-CN" dirty="0"/>
              <a:t>households in the community that wishes to install wired telephone. These N households can be seem as N vertexes. The telephone company examined the geographical condition between each two houses, calculating the cost to lay telephone lines between them. These possible links can be seen as M edges with the cost of laying lines as the cost of the edge.</a:t>
            </a:r>
          </a:p>
          <a:p>
            <a:r>
              <a:rPr lang="en-US" altLang="zh-CN" dirty="0"/>
              <a:t>Note that every household in the district must have at least one possible connection to the other houses. The target is to find a plan to establish connection among these houses with the lowest cost. It is clear that the problem is a minimum spanning tree.</a:t>
            </a:r>
          </a:p>
        </p:txBody>
      </p:sp>
    </p:spTree>
    <p:extLst>
      <p:ext uri="{BB962C8B-B14F-4D97-AF65-F5344CB8AC3E}">
        <p14:creationId xmlns:p14="http://schemas.microsoft.com/office/powerpoint/2010/main" val="2329928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1E247-A674-4789-BDF4-ED4C31E58B48}"/>
              </a:ext>
            </a:extLst>
          </p:cNvPr>
          <p:cNvSpPr>
            <a:spLocks noGrp="1"/>
          </p:cNvSpPr>
          <p:nvPr>
            <p:ph type="title"/>
          </p:nvPr>
        </p:nvSpPr>
        <p:spPr/>
        <p:txBody>
          <a:bodyPr/>
          <a:lstStyle/>
          <a:p>
            <a:r>
              <a:rPr lang="zh-CN" altLang="en-US" dirty="0"/>
              <a:t>实际问题 →</a:t>
            </a:r>
            <a:r>
              <a:rPr lang="en-US" altLang="zh-CN" dirty="0"/>
              <a:t> </a:t>
            </a:r>
            <a:r>
              <a:rPr lang="zh-CN" altLang="en-US" dirty="0"/>
              <a:t>图论问题</a:t>
            </a:r>
          </a:p>
        </p:txBody>
      </p:sp>
      <p:sp>
        <p:nvSpPr>
          <p:cNvPr id="3" name="内容占位符 2">
            <a:extLst>
              <a:ext uri="{FF2B5EF4-FFF2-40B4-BE49-F238E27FC236}">
                <a16:creationId xmlns:a16="http://schemas.microsoft.com/office/drawing/2014/main" id="{EA46761F-2AF9-49D9-88DC-61815200F8EA}"/>
              </a:ext>
            </a:extLst>
          </p:cNvPr>
          <p:cNvSpPr>
            <a:spLocks noGrp="1"/>
          </p:cNvSpPr>
          <p:nvPr>
            <p:ph idx="1"/>
          </p:nvPr>
        </p:nvSpPr>
        <p:spPr>
          <a:xfrm>
            <a:off x="838200" y="1825625"/>
            <a:ext cx="6335151" cy="4351338"/>
          </a:xfrm>
        </p:spPr>
        <p:txBody>
          <a:bodyPr>
            <a:normAutofit/>
          </a:bodyPr>
          <a:lstStyle/>
          <a:p>
            <a:r>
              <a:rPr lang="en-US" altLang="zh-CN" sz="2400" dirty="0"/>
              <a:t>So how do the telephone company construct the original graph? Which routes between which houses should they investigate to find out the cost of laying wires there?</a:t>
            </a:r>
          </a:p>
          <a:p>
            <a:r>
              <a:rPr lang="en-US" altLang="zh-CN" sz="2400" dirty="0"/>
              <a:t>See the map on the right. The possible lines are between those houses with relative close distance, for example, it is rather stupid to spend time and effort checking the blue dotted line, since it is apparently too long. The dotted green line crosses a river, so we also assume it is not worth examining. </a:t>
            </a:r>
            <a:endParaRPr lang="zh-CN" altLang="en-US" sz="2400" dirty="0"/>
          </a:p>
        </p:txBody>
      </p:sp>
      <p:pic>
        <p:nvPicPr>
          <p:cNvPr id="5" name="图片 4">
            <a:extLst>
              <a:ext uri="{FF2B5EF4-FFF2-40B4-BE49-F238E27FC236}">
                <a16:creationId xmlns:a16="http://schemas.microsoft.com/office/drawing/2014/main" id="{3470B0D4-4B12-46D4-83D7-4275C483E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775" y="1825624"/>
            <a:ext cx="3672149" cy="3873839"/>
          </a:xfrm>
          <a:prstGeom prst="rect">
            <a:avLst/>
          </a:prstGeom>
        </p:spPr>
      </p:pic>
      <p:sp>
        <p:nvSpPr>
          <p:cNvPr id="15" name="椭圆 14">
            <a:extLst>
              <a:ext uri="{FF2B5EF4-FFF2-40B4-BE49-F238E27FC236}">
                <a16:creationId xmlns:a16="http://schemas.microsoft.com/office/drawing/2014/main" id="{1F76E207-3DCD-4F9A-8A1A-7AA065F38652}"/>
              </a:ext>
            </a:extLst>
          </p:cNvPr>
          <p:cNvSpPr/>
          <p:nvPr/>
        </p:nvSpPr>
        <p:spPr>
          <a:xfrm>
            <a:off x="10430329" y="4801579"/>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9C91B499-4DA9-4F5B-B3A0-A1ED81F9B708}"/>
              </a:ext>
            </a:extLst>
          </p:cNvPr>
          <p:cNvCxnSpPr>
            <a:cxnSpLocks/>
            <a:stCxn id="19" idx="4"/>
          </p:cNvCxnSpPr>
          <p:nvPr/>
        </p:nvCxnSpPr>
        <p:spPr>
          <a:xfrm flipV="1">
            <a:off x="8637687" y="2541008"/>
            <a:ext cx="194760" cy="84520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3" name="直接连接符 22">
            <a:extLst>
              <a:ext uri="{FF2B5EF4-FFF2-40B4-BE49-F238E27FC236}">
                <a16:creationId xmlns:a16="http://schemas.microsoft.com/office/drawing/2014/main" id="{B36C0FF3-BD7C-4FFB-B534-A31BE141BDB0}"/>
              </a:ext>
            </a:extLst>
          </p:cNvPr>
          <p:cNvCxnSpPr>
            <a:cxnSpLocks/>
            <a:stCxn id="19" idx="5"/>
          </p:cNvCxnSpPr>
          <p:nvPr/>
        </p:nvCxnSpPr>
        <p:spPr>
          <a:xfrm flipH="1" flipV="1">
            <a:off x="8056095" y="3047640"/>
            <a:ext cx="626970" cy="320254"/>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34" name="直接连接符 33">
            <a:extLst>
              <a:ext uri="{FF2B5EF4-FFF2-40B4-BE49-F238E27FC236}">
                <a16:creationId xmlns:a16="http://schemas.microsoft.com/office/drawing/2014/main" id="{6D942FAC-4C72-4F60-89C6-6D93AA40DB25}"/>
              </a:ext>
            </a:extLst>
          </p:cNvPr>
          <p:cNvCxnSpPr>
            <a:cxnSpLocks/>
          </p:cNvCxnSpPr>
          <p:nvPr/>
        </p:nvCxnSpPr>
        <p:spPr>
          <a:xfrm flipV="1">
            <a:off x="8006213" y="2541005"/>
            <a:ext cx="826234" cy="506632"/>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35" name="直接连接符 34">
            <a:extLst>
              <a:ext uri="{FF2B5EF4-FFF2-40B4-BE49-F238E27FC236}">
                <a16:creationId xmlns:a16="http://schemas.microsoft.com/office/drawing/2014/main" id="{37DB3652-7BEC-4234-BE71-603D3C639B66}"/>
              </a:ext>
            </a:extLst>
          </p:cNvPr>
          <p:cNvCxnSpPr>
            <a:cxnSpLocks/>
            <a:stCxn id="9" idx="4"/>
          </p:cNvCxnSpPr>
          <p:nvPr/>
        </p:nvCxnSpPr>
        <p:spPr>
          <a:xfrm flipV="1">
            <a:off x="8562921" y="3323684"/>
            <a:ext cx="108962" cy="682737"/>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37" name="直接连接符 36">
            <a:extLst>
              <a:ext uri="{FF2B5EF4-FFF2-40B4-BE49-F238E27FC236}">
                <a16:creationId xmlns:a16="http://schemas.microsoft.com/office/drawing/2014/main" id="{E6B1EBB0-23B8-4100-BF2C-BF13DD8E9DD8}"/>
              </a:ext>
            </a:extLst>
          </p:cNvPr>
          <p:cNvCxnSpPr>
            <a:cxnSpLocks/>
            <a:endCxn id="11" idx="5"/>
          </p:cNvCxnSpPr>
          <p:nvPr/>
        </p:nvCxnSpPr>
        <p:spPr>
          <a:xfrm>
            <a:off x="8526771" y="3960106"/>
            <a:ext cx="1243096" cy="419586"/>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41" name="直接连接符 40">
            <a:extLst>
              <a:ext uri="{FF2B5EF4-FFF2-40B4-BE49-F238E27FC236}">
                <a16:creationId xmlns:a16="http://schemas.microsoft.com/office/drawing/2014/main" id="{1547E158-B544-467F-812D-0E7C9409B2FE}"/>
              </a:ext>
            </a:extLst>
          </p:cNvPr>
          <p:cNvCxnSpPr>
            <a:cxnSpLocks/>
          </p:cNvCxnSpPr>
          <p:nvPr/>
        </p:nvCxnSpPr>
        <p:spPr>
          <a:xfrm flipV="1">
            <a:off x="9737071" y="4335481"/>
            <a:ext cx="252374" cy="18058"/>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48" name="直接连接符 47">
            <a:extLst>
              <a:ext uri="{FF2B5EF4-FFF2-40B4-BE49-F238E27FC236}">
                <a16:creationId xmlns:a16="http://schemas.microsoft.com/office/drawing/2014/main" id="{B1218A71-2CBF-4F94-83F8-6B6EEFE776BD}"/>
              </a:ext>
            </a:extLst>
          </p:cNvPr>
          <p:cNvCxnSpPr>
            <a:cxnSpLocks/>
            <a:endCxn id="10" idx="5"/>
          </p:cNvCxnSpPr>
          <p:nvPr/>
        </p:nvCxnSpPr>
        <p:spPr>
          <a:xfrm>
            <a:off x="8837224" y="2543619"/>
            <a:ext cx="864252" cy="534618"/>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51" name="直接连接符 50">
            <a:extLst>
              <a:ext uri="{FF2B5EF4-FFF2-40B4-BE49-F238E27FC236}">
                <a16:creationId xmlns:a16="http://schemas.microsoft.com/office/drawing/2014/main" id="{416433B3-3E0D-48C1-9A73-97F23B36A8F5}"/>
              </a:ext>
            </a:extLst>
          </p:cNvPr>
          <p:cNvCxnSpPr>
            <a:cxnSpLocks/>
            <a:endCxn id="14" idx="6"/>
          </p:cNvCxnSpPr>
          <p:nvPr/>
        </p:nvCxnSpPr>
        <p:spPr>
          <a:xfrm flipV="1">
            <a:off x="9656098" y="2945087"/>
            <a:ext cx="710674" cy="102552"/>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53" name="直接连接符 52">
            <a:extLst>
              <a:ext uri="{FF2B5EF4-FFF2-40B4-BE49-F238E27FC236}">
                <a16:creationId xmlns:a16="http://schemas.microsoft.com/office/drawing/2014/main" id="{FF45C25D-D74D-41AB-AF7C-7575FA57C03D}"/>
              </a:ext>
            </a:extLst>
          </p:cNvPr>
          <p:cNvCxnSpPr>
            <a:cxnSpLocks/>
            <a:stCxn id="16" idx="5"/>
          </p:cNvCxnSpPr>
          <p:nvPr/>
        </p:nvCxnSpPr>
        <p:spPr>
          <a:xfrm flipH="1" flipV="1">
            <a:off x="10346968" y="2957877"/>
            <a:ext cx="331852" cy="967705"/>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56" name="直接连接符 55">
            <a:extLst>
              <a:ext uri="{FF2B5EF4-FFF2-40B4-BE49-F238E27FC236}">
                <a16:creationId xmlns:a16="http://schemas.microsoft.com/office/drawing/2014/main" id="{C0D12EB3-82D1-4A4D-A9B3-6DA031C19AA1}"/>
              </a:ext>
            </a:extLst>
          </p:cNvPr>
          <p:cNvCxnSpPr>
            <a:cxnSpLocks/>
          </p:cNvCxnSpPr>
          <p:nvPr/>
        </p:nvCxnSpPr>
        <p:spPr>
          <a:xfrm flipH="1" flipV="1">
            <a:off x="10637704" y="3854460"/>
            <a:ext cx="170903" cy="242623"/>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59" name="直接连接符 58">
            <a:extLst>
              <a:ext uri="{FF2B5EF4-FFF2-40B4-BE49-F238E27FC236}">
                <a16:creationId xmlns:a16="http://schemas.microsoft.com/office/drawing/2014/main" id="{B90692DE-ECD2-4579-8D0E-9420422AF47B}"/>
              </a:ext>
            </a:extLst>
          </p:cNvPr>
          <p:cNvCxnSpPr>
            <a:cxnSpLocks/>
          </p:cNvCxnSpPr>
          <p:nvPr/>
        </p:nvCxnSpPr>
        <p:spPr>
          <a:xfrm>
            <a:off x="10740088" y="4048101"/>
            <a:ext cx="263505" cy="10531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63" name="直接连接符 62">
            <a:extLst>
              <a:ext uri="{FF2B5EF4-FFF2-40B4-BE49-F238E27FC236}">
                <a16:creationId xmlns:a16="http://schemas.microsoft.com/office/drawing/2014/main" id="{158D808A-0218-4ABD-9AC4-57C53577E5D1}"/>
              </a:ext>
            </a:extLst>
          </p:cNvPr>
          <p:cNvCxnSpPr>
            <a:cxnSpLocks/>
            <a:stCxn id="15" idx="1"/>
          </p:cNvCxnSpPr>
          <p:nvPr/>
        </p:nvCxnSpPr>
        <p:spPr>
          <a:xfrm flipH="1" flipV="1">
            <a:off x="10018690" y="4335486"/>
            <a:ext cx="430435" cy="484408"/>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68" name="直接连接符 67">
            <a:extLst>
              <a:ext uri="{FF2B5EF4-FFF2-40B4-BE49-F238E27FC236}">
                <a16:creationId xmlns:a16="http://schemas.microsoft.com/office/drawing/2014/main" id="{A4F904A5-3EF9-4AD5-AFEE-06E642F2BFA0}"/>
              </a:ext>
            </a:extLst>
          </p:cNvPr>
          <p:cNvCxnSpPr>
            <a:cxnSpLocks/>
          </p:cNvCxnSpPr>
          <p:nvPr/>
        </p:nvCxnSpPr>
        <p:spPr>
          <a:xfrm flipV="1">
            <a:off x="10059504" y="4047448"/>
            <a:ext cx="735076" cy="31297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70" name="直接连接符 69">
            <a:extLst>
              <a:ext uri="{FF2B5EF4-FFF2-40B4-BE49-F238E27FC236}">
                <a16:creationId xmlns:a16="http://schemas.microsoft.com/office/drawing/2014/main" id="{39A9A694-C809-4586-89AB-6FB6DA03EF32}"/>
              </a:ext>
            </a:extLst>
          </p:cNvPr>
          <p:cNvCxnSpPr>
            <a:cxnSpLocks/>
            <a:stCxn id="15" idx="7"/>
          </p:cNvCxnSpPr>
          <p:nvPr/>
        </p:nvCxnSpPr>
        <p:spPr>
          <a:xfrm flipV="1">
            <a:off x="10539881" y="4124799"/>
            <a:ext cx="430692" cy="695094"/>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73" name="直接连接符 72">
            <a:extLst>
              <a:ext uri="{FF2B5EF4-FFF2-40B4-BE49-F238E27FC236}">
                <a16:creationId xmlns:a16="http://schemas.microsoft.com/office/drawing/2014/main" id="{B54086D6-776E-419E-B56E-EA1438737DB8}"/>
              </a:ext>
            </a:extLst>
          </p:cNvPr>
          <p:cNvCxnSpPr>
            <a:cxnSpLocks/>
          </p:cNvCxnSpPr>
          <p:nvPr/>
        </p:nvCxnSpPr>
        <p:spPr>
          <a:xfrm flipH="1" flipV="1">
            <a:off x="9661983" y="3054782"/>
            <a:ext cx="494090" cy="473725"/>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76" name="直接连接符 75">
            <a:extLst>
              <a:ext uri="{FF2B5EF4-FFF2-40B4-BE49-F238E27FC236}">
                <a16:creationId xmlns:a16="http://schemas.microsoft.com/office/drawing/2014/main" id="{4276B8DC-7CED-433F-A5C8-77AF4131CD61}"/>
              </a:ext>
            </a:extLst>
          </p:cNvPr>
          <p:cNvCxnSpPr>
            <a:cxnSpLocks/>
            <a:stCxn id="14" idx="7"/>
            <a:endCxn id="13" idx="4"/>
          </p:cNvCxnSpPr>
          <p:nvPr/>
        </p:nvCxnSpPr>
        <p:spPr>
          <a:xfrm flipH="1">
            <a:off x="10110695" y="2900876"/>
            <a:ext cx="237282" cy="665219"/>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4" name="椭圆 13">
            <a:extLst>
              <a:ext uri="{FF2B5EF4-FFF2-40B4-BE49-F238E27FC236}">
                <a16:creationId xmlns:a16="http://schemas.microsoft.com/office/drawing/2014/main" id="{ECE52651-BB66-4300-AE20-252FEE767C3E}"/>
              </a:ext>
            </a:extLst>
          </p:cNvPr>
          <p:cNvSpPr/>
          <p:nvPr/>
        </p:nvSpPr>
        <p:spPr>
          <a:xfrm>
            <a:off x="10238425" y="2882562"/>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a:extLst>
              <a:ext uri="{FF2B5EF4-FFF2-40B4-BE49-F238E27FC236}">
                <a16:creationId xmlns:a16="http://schemas.microsoft.com/office/drawing/2014/main" id="{939899BE-84AA-47FA-A1FB-12DC0DD01839}"/>
              </a:ext>
            </a:extLst>
          </p:cNvPr>
          <p:cNvCxnSpPr>
            <a:cxnSpLocks/>
            <a:stCxn id="16" idx="6"/>
          </p:cNvCxnSpPr>
          <p:nvPr/>
        </p:nvCxnSpPr>
        <p:spPr>
          <a:xfrm flipH="1" flipV="1">
            <a:off x="10141149" y="3515912"/>
            <a:ext cx="556467" cy="365459"/>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6" name="椭圆 15">
            <a:extLst>
              <a:ext uri="{FF2B5EF4-FFF2-40B4-BE49-F238E27FC236}">
                <a16:creationId xmlns:a16="http://schemas.microsoft.com/office/drawing/2014/main" id="{DA614382-FE01-4744-BD37-C91761EBF9A2}"/>
              </a:ext>
            </a:extLst>
          </p:cNvPr>
          <p:cNvSpPr/>
          <p:nvPr/>
        </p:nvSpPr>
        <p:spPr>
          <a:xfrm>
            <a:off x="10569269" y="3818845"/>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a:extLst>
              <a:ext uri="{FF2B5EF4-FFF2-40B4-BE49-F238E27FC236}">
                <a16:creationId xmlns:a16="http://schemas.microsoft.com/office/drawing/2014/main" id="{15CD0DBD-1748-43D1-AEC4-FA7189C39F19}"/>
              </a:ext>
            </a:extLst>
          </p:cNvPr>
          <p:cNvCxnSpPr>
            <a:cxnSpLocks/>
            <a:stCxn id="12" idx="0"/>
          </p:cNvCxnSpPr>
          <p:nvPr/>
        </p:nvCxnSpPr>
        <p:spPr>
          <a:xfrm flipV="1">
            <a:off x="10014126" y="3508288"/>
            <a:ext cx="103505" cy="764668"/>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2" name="椭圆 11">
            <a:extLst>
              <a:ext uri="{FF2B5EF4-FFF2-40B4-BE49-F238E27FC236}">
                <a16:creationId xmlns:a16="http://schemas.microsoft.com/office/drawing/2014/main" id="{2EBD63A5-AD2C-4DB5-A585-3F458081AB63}"/>
              </a:ext>
            </a:extLst>
          </p:cNvPr>
          <p:cNvSpPr/>
          <p:nvPr/>
        </p:nvSpPr>
        <p:spPr>
          <a:xfrm>
            <a:off x="9949952" y="4272956"/>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50052A6-1E50-456E-A0ED-8C1C74729459}"/>
              </a:ext>
            </a:extLst>
          </p:cNvPr>
          <p:cNvSpPr/>
          <p:nvPr/>
        </p:nvSpPr>
        <p:spPr>
          <a:xfrm>
            <a:off x="9660315" y="4272956"/>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1D65CEB5-2075-4B0A-A125-C1FF3B8115CE}"/>
              </a:ext>
            </a:extLst>
          </p:cNvPr>
          <p:cNvSpPr/>
          <p:nvPr/>
        </p:nvSpPr>
        <p:spPr>
          <a:xfrm>
            <a:off x="8498747" y="3881370"/>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DFC14C7A-048D-4043-A699-E26E1BDBAF37}"/>
              </a:ext>
            </a:extLst>
          </p:cNvPr>
          <p:cNvSpPr/>
          <p:nvPr/>
        </p:nvSpPr>
        <p:spPr>
          <a:xfrm>
            <a:off x="8573514" y="3261158"/>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sp>
        <p:nvSpPr>
          <p:cNvPr id="7" name="椭圆 6">
            <a:extLst>
              <a:ext uri="{FF2B5EF4-FFF2-40B4-BE49-F238E27FC236}">
                <a16:creationId xmlns:a16="http://schemas.microsoft.com/office/drawing/2014/main" id="{D434D148-21B8-4209-BE48-C8D7956CA61F}"/>
              </a:ext>
            </a:extLst>
          </p:cNvPr>
          <p:cNvSpPr/>
          <p:nvPr/>
        </p:nvSpPr>
        <p:spPr>
          <a:xfrm>
            <a:off x="7947925" y="2971501"/>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A012D938-3D27-4020-9116-0B528C79C72B}"/>
              </a:ext>
            </a:extLst>
          </p:cNvPr>
          <p:cNvSpPr/>
          <p:nvPr/>
        </p:nvSpPr>
        <p:spPr>
          <a:xfrm>
            <a:off x="8774158" y="2464869"/>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6FBF38F-1C86-4BC4-BC1F-3C9F6D93E43F}"/>
              </a:ext>
            </a:extLst>
          </p:cNvPr>
          <p:cNvSpPr/>
          <p:nvPr/>
        </p:nvSpPr>
        <p:spPr>
          <a:xfrm>
            <a:off x="10046521" y="3441044"/>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椭圆 9">
            <a:extLst>
              <a:ext uri="{FF2B5EF4-FFF2-40B4-BE49-F238E27FC236}">
                <a16:creationId xmlns:a16="http://schemas.microsoft.com/office/drawing/2014/main" id="{8C2271E6-3606-438E-A094-BD00EEC8616D}"/>
              </a:ext>
            </a:extLst>
          </p:cNvPr>
          <p:cNvSpPr/>
          <p:nvPr/>
        </p:nvSpPr>
        <p:spPr>
          <a:xfrm>
            <a:off x="9591924" y="2971501"/>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E89C828B-085B-4E45-9570-6D6CE83B8E9C}"/>
              </a:ext>
            </a:extLst>
          </p:cNvPr>
          <p:cNvSpPr/>
          <p:nvPr/>
        </p:nvSpPr>
        <p:spPr>
          <a:xfrm>
            <a:off x="10718802" y="3990346"/>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310D40CD-D13B-4BF1-A643-FDECFC506C15}"/>
              </a:ext>
            </a:extLst>
          </p:cNvPr>
          <p:cNvSpPr/>
          <p:nvPr/>
        </p:nvSpPr>
        <p:spPr>
          <a:xfrm>
            <a:off x="10913189" y="4062272"/>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a:extLst>
              <a:ext uri="{FF2B5EF4-FFF2-40B4-BE49-F238E27FC236}">
                <a16:creationId xmlns:a16="http://schemas.microsoft.com/office/drawing/2014/main" id="{6C503FB1-FA18-4311-BBAF-01E7462A90EE}"/>
              </a:ext>
            </a:extLst>
          </p:cNvPr>
          <p:cNvCxnSpPr>
            <a:cxnSpLocks/>
          </p:cNvCxnSpPr>
          <p:nvPr/>
        </p:nvCxnSpPr>
        <p:spPr>
          <a:xfrm>
            <a:off x="8838332" y="2598797"/>
            <a:ext cx="867921" cy="1664724"/>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A85A60BD-0FDA-4407-9210-FBA64EC0C8E3}"/>
              </a:ext>
            </a:extLst>
          </p:cNvPr>
          <p:cNvCxnSpPr>
            <a:cxnSpLocks/>
          </p:cNvCxnSpPr>
          <p:nvPr/>
        </p:nvCxnSpPr>
        <p:spPr>
          <a:xfrm flipH="1">
            <a:off x="8707746" y="3080023"/>
            <a:ext cx="859866" cy="225277"/>
          </a:xfrm>
          <a:prstGeom prst="line">
            <a:avLst/>
          </a:prstGeom>
          <a:ln w="381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042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1E247-A674-4789-BDF4-ED4C31E58B48}"/>
              </a:ext>
            </a:extLst>
          </p:cNvPr>
          <p:cNvSpPr>
            <a:spLocks noGrp="1"/>
          </p:cNvSpPr>
          <p:nvPr>
            <p:ph type="title"/>
          </p:nvPr>
        </p:nvSpPr>
        <p:spPr/>
        <p:txBody>
          <a:bodyPr/>
          <a:lstStyle/>
          <a:p>
            <a:r>
              <a:rPr lang="zh-CN" altLang="en-US" dirty="0"/>
              <a:t>实际问题 →</a:t>
            </a:r>
            <a:r>
              <a:rPr lang="en-US" altLang="zh-CN" dirty="0"/>
              <a:t> </a:t>
            </a:r>
            <a:r>
              <a:rPr lang="zh-CN" altLang="en-US" dirty="0"/>
              <a:t>图论问题</a:t>
            </a:r>
          </a:p>
        </p:txBody>
      </p:sp>
      <p:sp>
        <p:nvSpPr>
          <p:cNvPr id="3" name="内容占位符 2">
            <a:extLst>
              <a:ext uri="{FF2B5EF4-FFF2-40B4-BE49-F238E27FC236}">
                <a16:creationId xmlns:a16="http://schemas.microsoft.com/office/drawing/2014/main" id="{EA46761F-2AF9-49D9-88DC-61815200F8EA}"/>
              </a:ext>
            </a:extLst>
          </p:cNvPr>
          <p:cNvSpPr>
            <a:spLocks noGrp="1"/>
          </p:cNvSpPr>
          <p:nvPr>
            <p:ph idx="1"/>
          </p:nvPr>
        </p:nvSpPr>
        <p:spPr>
          <a:xfrm>
            <a:off x="838200" y="1825625"/>
            <a:ext cx="6335151" cy="4351338"/>
          </a:xfrm>
        </p:spPr>
        <p:txBody>
          <a:bodyPr>
            <a:normAutofit/>
          </a:bodyPr>
          <a:lstStyle/>
          <a:p>
            <a:r>
              <a:rPr lang="en-US" altLang="zh-CN" sz="2400" dirty="0"/>
              <a:t>Another case is the three yellow dots on the right, since they are so close to one another, we only examine the routes between on of them and the blue dots around them. This may or may not cause a slight difference in the final result, but consider the fact that evaluation of the cost itself takes time and effort too, such error is tolerable.</a:t>
            </a:r>
          </a:p>
          <a:p>
            <a:r>
              <a:rPr lang="en-US" altLang="zh-CN" sz="2400" dirty="0"/>
              <a:t>Now that we have the graph generated, we can start solving the problem with algorithm.</a:t>
            </a:r>
            <a:endParaRPr lang="zh-CN" altLang="en-US" sz="2400" dirty="0"/>
          </a:p>
        </p:txBody>
      </p:sp>
      <p:pic>
        <p:nvPicPr>
          <p:cNvPr id="5" name="图片 4">
            <a:extLst>
              <a:ext uri="{FF2B5EF4-FFF2-40B4-BE49-F238E27FC236}">
                <a16:creationId xmlns:a16="http://schemas.microsoft.com/office/drawing/2014/main" id="{3470B0D4-4B12-46D4-83D7-4275C483E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775" y="1825624"/>
            <a:ext cx="3672149" cy="3873839"/>
          </a:xfrm>
          <a:prstGeom prst="rect">
            <a:avLst/>
          </a:prstGeom>
        </p:spPr>
      </p:pic>
      <p:sp>
        <p:nvSpPr>
          <p:cNvPr id="15" name="椭圆 14">
            <a:extLst>
              <a:ext uri="{FF2B5EF4-FFF2-40B4-BE49-F238E27FC236}">
                <a16:creationId xmlns:a16="http://schemas.microsoft.com/office/drawing/2014/main" id="{1F76E207-3DCD-4F9A-8A1A-7AA065F38652}"/>
              </a:ext>
            </a:extLst>
          </p:cNvPr>
          <p:cNvSpPr/>
          <p:nvPr/>
        </p:nvSpPr>
        <p:spPr>
          <a:xfrm>
            <a:off x="10430329" y="4801579"/>
            <a:ext cx="128347" cy="125050"/>
          </a:xfrm>
          <a:prstGeom prst="ellipse">
            <a:avLst/>
          </a:prstGeom>
          <a:solidFill>
            <a:srgbClr val="00B0F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9C91B499-4DA9-4F5B-B3A0-A1ED81F9B708}"/>
              </a:ext>
            </a:extLst>
          </p:cNvPr>
          <p:cNvCxnSpPr>
            <a:cxnSpLocks/>
            <a:stCxn id="19" idx="4"/>
          </p:cNvCxnSpPr>
          <p:nvPr/>
        </p:nvCxnSpPr>
        <p:spPr>
          <a:xfrm flipV="1">
            <a:off x="8637687" y="2541008"/>
            <a:ext cx="194760" cy="84520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3" name="直接连接符 22">
            <a:extLst>
              <a:ext uri="{FF2B5EF4-FFF2-40B4-BE49-F238E27FC236}">
                <a16:creationId xmlns:a16="http://schemas.microsoft.com/office/drawing/2014/main" id="{B36C0FF3-BD7C-4FFB-B534-A31BE141BDB0}"/>
              </a:ext>
            </a:extLst>
          </p:cNvPr>
          <p:cNvCxnSpPr>
            <a:cxnSpLocks/>
            <a:stCxn id="19" idx="5"/>
          </p:cNvCxnSpPr>
          <p:nvPr/>
        </p:nvCxnSpPr>
        <p:spPr>
          <a:xfrm flipH="1" flipV="1">
            <a:off x="8056095" y="3047640"/>
            <a:ext cx="626970" cy="320254"/>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34" name="直接连接符 33">
            <a:extLst>
              <a:ext uri="{FF2B5EF4-FFF2-40B4-BE49-F238E27FC236}">
                <a16:creationId xmlns:a16="http://schemas.microsoft.com/office/drawing/2014/main" id="{6D942FAC-4C72-4F60-89C6-6D93AA40DB25}"/>
              </a:ext>
            </a:extLst>
          </p:cNvPr>
          <p:cNvCxnSpPr>
            <a:cxnSpLocks/>
          </p:cNvCxnSpPr>
          <p:nvPr/>
        </p:nvCxnSpPr>
        <p:spPr>
          <a:xfrm flipV="1">
            <a:off x="8006213" y="2541005"/>
            <a:ext cx="826234" cy="506632"/>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35" name="直接连接符 34">
            <a:extLst>
              <a:ext uri="{FF2B5EF4-FFF2-40B4-BE49-F238E27FC236}">
                <a16:creationId xmlns:a16="http://schemas.microsoft.com/office/drawing/2014/main" id="{37DB3652-7BEC-4234-BE71-603D3C639B66}"/>
              </a:ext>
            </a:extLst>
          </p:cNvPr>
          <p:cNvCxnSpPr>
            <a:cxnSpLocks/>
            <a:stCxn id="9" idx="4"/>
          </p:cNvCxnSpPr>
          <p:nvPr/>
        </p:nvCxnSpPr>
        <p:spPr>
          <a:xfrm flipV="1">
            <a:off x="8562921" y="3323684"/>
            <a:ext cx="108962" cy="682737"/>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37" name="直接连接符 36">
            <a:extLst>
              <a:ext uri="{FF2B5EF4-FFF2-40B4-BE49-F238E27FC236}">
                <a16:creationId xmlns:a16="http://schemas.microsoft.com/office/drawing/2014/main" id="{E6B1EBB0-23B8-4100-BF2C-BF13DD8E9DD8}"/>
              </a:ext>
            </a:extLst>
          </p:cNvPr>
          <p:cNvCxnSpPr>
            <a:cxnSpLocks/>
            <a:endCxn id="11" idx="5"/>
          </p:cNvCxnSpPr>
          <p:nvPr/>
        </p:nvCxnSpPr>
        <p:spPr>
          <a:xfrm>
            <a:off x="8526771" y="3960106"/>
            <a:ext cx="1243096" cy="419586"/>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41" name="直接连接符 40">
            <a:extLst>
              <a:ext uri="{FF2B5EF4-FFF2-40B4-BE49-F238E27FC236}">
                <a16:creationId xmlns:a16="http://schemas.microsoft.com/office/drawing/2014/main" id="{1547E158-B544-467F-812D-0E7C9409B2FE}"/>
              </a:ext>
            </a:extLst>
          </p:cNvPr>
          <p:cNvCxnSpPr>
            <a:cxnSpLocks/>
          </p:cNvCxnSpPr>
          <p:nvPr/>
        </p:nvCxnSpPr>
        <p:spPr>
          <a:xfrm flipV="1">
            <a:off x="9737071" y="4335481"/>
            <a:ext cx="252374" cy="18058"/>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48" name="直接连接符 47">
            <a:extLst>
              <a:ext uri="{FF2B5EF4-FFF2-40B4-BE49-F238E27FC236}">
                <a16:creationId xmlns:a16="http://schemas.microsoft.com/office/drawing/2014/main" id="{B1218A71-2CBF-4F94-83F8-6B6EEFE776BD}"/>
              </a:ext>
            </a:extLst>
          </p:cNvPr>
          <p:cNvCxnSpPr>
            <a:cxnSpLocks/>
            <a:endCxn id="10" idx="5"/>
          </p:cNvCxnSpPr>
          <p:nvPr/>
        </p:nvCxnSpPr>
        <p:spPr>
          <a:xfrm>
            <a:off x="8837224" y="2543619"/>
            <a:ext cx="864252" cy="534618"/>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51" name="直接连接符 50">
            <a:extLst>
              <a:ext uri="{FF2B5EF4-FFF2-40B4-BE49-F238E27FC236}">
                <a16:creationId xmlns:a16="http://schemas.microsoft.com/office/drawing/2014/main" id="{416433B3-3E0D-48C1-9A73-97F23B36A8F5}"/>
              </a:ext>
            </a:extLst>
          </p:cNvPr>
          <p:cNvCxnSpPr>
            <a:cxnSpLocks/>
            <a:endCxn id="14" idx="6"/>
          </p:cNvCxnSpPr>
          <p:nvPr/>
        </p:nvCxnSpPr>
        <p:spPr>
          <a:xfrm flipV="1">
            <a:off x="9656098" y="2945087"/>
            <a:ext cx="710674" cy="102552"/>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53" name="直接连接符 52">
            <a:extLst>
              <a:ext uri="{FF2B5EF4-FFF2-40B4-BE49-F238E27FC236}">
                <a16:creationId xmlns:a16="http://schemas.microsoft.com/office/drawing/2014/main" id="{FF45C25D-D74D-41AB-AF7C-7575FA57C03D}"/>
              </a:ext>
            </a:extLst>
          </p:cNvPr>
          <p:cNvCxnSpPr>
            <a:cxnSpLocks/>
            <a:stCxn id="16" idx="5"/>
          </p:cNvCxnSpPr>
          <p:nvPr/>
        </p:nvCxnSpPr>
        <p:spPr>
          <a:xfrm flipH="1" flipV="1">
            <a:off x="10346968" y="2957877"/>
            <a:ext cx="331852" cy="967705"/>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56" name="直接连接符 55">
            <a:extLst>
              <a:ext uri="{FF2B5EF4-FFF2-40B4-BE49-F238E27FC236}">
                <a16:creationId xmlns:a16="http://schemas.microsoft.com/office/drawing/2014/main" id="{C0D12EB3-82D1-4A4D-A9B3-6DA031C19AA1}"/>
              </a:ext>
            </a:extLst>
          </p:cNvPr>
          <p:cNvCxnSpPr>
            <a:cxnSpLocks/>
          </p:cNvCxnSpPr>
          <p:nvPr/>
        </p:nvCxnSpPr>
        <p:spPr>
          <a:xfrm flipH="1" flipV="1">
            <a:off x="10637704" y="3854460"/>
            <a:ext cx="170903" cy="242623"/>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59" name="直接连接符 58">
            <a:extLst>
              <a:ext uri="{FF2B5EF4-FFF2-40B4-BE49-F238E27FC236}">
                <a16:creationId xmlns:a16="http://schemas.microsoft.com/office/drawing/2014/main" id="{B90692DE-ECD2-4579-8D0E-9420422AF47B}"/>
              </a:ext>
            </a:extLst>
          </p:cNvPr>
          <p:cNvCxnSpPr>
            <a:cxnSpLocks/>
          </p:cNvCxnSpPr>
          <p:nvPr/>
        </p:nvCxnSpPr>
        <p:spPr>
          <a:xfrm>
            <a:off x="10740088" y="4048101"/>
            <a:ext cx="263505" cy="10531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63" name="直接连接符 62">
            <a:extLst>
              <a:ext uri="{FF2B5EF4-FFF2-40B4-BE49-F238E27FC236}">
                <a16:creationId xmlns:a16="http://schemas.microsoft.com/office/drawing/2014/main" id="{158D808A-0218-4ABD-9AC4-57C53577E5D1}"/>
              </a:ext>
            </a:extLst>
          </p:cNvPr>
          <p:cNvCxnSpPr>
            <a:cxnSpLocks/>
            <a:stCxn id="15" idx="1"/>
          </p:cNvCxnSpPr>
          <p:nvPr/>
        </p:nvCxnSpPr>
        <p:spPr>
          <a:xfrm flipH="1" flipV="1">
            <a:off x="10018690" y="4335486"/>
            <a:ext cx="430435" cy="484408"/>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68" name="直接连接符 67">
            <a:extLst>
              <a:ext uri="{FF2B5EF4-FFF2-40B4-BE49-F238E27FC236}">
                <a16:creationId xmlns:a16="http://schemas.microsoft.com/office/drawing/2014/main" id="{A4F904A5-3EF9-4AD5-AFEE-06E642F2BFA0}"/>
              </a:ext>
            </a:extLst>
          </p:cNvPr>
          <p:cNvCxnSpPr>
            <a:cxnSpLocks/>
          </p:cNvCxnSpPr>
          <p:nvPr/>
        </p:nvCxnSpPr>
        <p:spPr>
          <a:xfrm flipV="1">
            <a:off x="10059504" y="4047448"/>
            <a:ext cx="735076" cy="31297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70" name="直接连接符 69">
            <a:extLst>
              <a:ext uri="{FF2B5EF4-FFF2-40B4-BE49-F238E27FC236}">
                <a16:creationId xmlns:a16="http://schemas.microsoft.com/office/drawing/2014/main" id="{39A9A694-C809-4586-89AB-6FB6DA03EF32}"/>
              </a:ext>
            </a:extLst>
          </p:cNvPr>
          <p:cNvCxnSpPr>
            <a:cxnSpLocks/>
            <a:stCxn id="15" idx="7"/>
          </p:cNvCxnSpPr>
          <p:nvPr/>
        </p:nvCxnSpPr>
        <p:spPr>
          <a:xfrm flipV="1">
            <a:off x="10539881" y="4124799"/>
            <a:ext cx="430692" cy="695094"/>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73" name="直接连接符 72">
            <a:extLst>
              <a:ext uri="{FF2B5EF4-FFF2-40B4-BE49-F238E27FC236}">
                <a16:creationId xmlns:a16="http://schemas.microsoft.com/office/drawing/2014/main" id="{B54086D6-776E-419E-B56E-EA1438737DB8}"/>
              </a:ext>
            </a:extLst>
          </p:cNvPr>
          <p:cNvCxnSpPr>
            <a:cxnSpLocks/>
          </p:cNvCxnSpPr>
          <p:nvPr/>
        </p:nvCxnSpPr>
        <p:spPr>
          <a:xfrm flipH="1" flipV="1">
            <a:off x="9661983" y="3054782"/>
            <a:ext cx="494090" cy="473725"/>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76" name="直接连接符 75">
            <a:extLst>
              <a:ext uri="{FF2B5EF4-FFF2-40B4-BE49-F238E27FC236}">
                <a16:creationId xmlns:a16="http://schemas.microsoft.com/office/drawing/2014/main" id="{4276B8DC-7CED-433F-A5C8-77AF4131CD61}"/>
              </a:ext>
            </a:extLst>
          </p:cNvPr>
          <p:cNvCxnSpPr>
            <a:cxnSpLocks/>
            <a:stCxn id="14" idx="7"/>
            <a:endCxn id="13" idx="4"/>
          </p:cNvCxnSpPr>
          <p:nvPr/>
        </p:nvCxnSpPr>
        <p:spPr>
          <a:xfrm flipH="1">
            <a:off x="10110695" y="2900876"/>
            <a:ext cx="237282" cy="665219"/>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4" name="椭圆 13">
            <a:extLst>
              <a:ext uri="{FF2B5EF4-FFF2-40B4-BE49-F238E27FC236}">
                <a16:creationId xmlns:a16="http://schemas.microsoft.com/office/drawing/2014/main" id="{ECE52651-BB66-4300-AE20-252FEE767C3E}"/>
              </a:ext>
            </a:extLst>
          </p:cNvPr>
          <p:cNvSpPr/>
          <p:nvPr/>
        </p:nvSpPr>
        <p:spPr>
          <a:xfrm>
            <a:off x="10238425" y="2882562"/>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a:extLst>
              <a:ext uri="{FF2B5EF4-FFF2-40B4-BE49-F238E27FC236}">
                <a16:creationId xmlns:a16="http://schemas.microsoft.com/office/drawing/2014/main" id="{939899BE-84AA-47FA-A1FB-12DC0DD01839}"/>
              </a:ext>
            </a:extLst>
          </p:cNvPr>
          <p:cNvCxnSpPr>
            <a:cxnSpLocks/>
            <a:stCxn id="16" idx="6"/>
          </p:cNvCxnSpPr>
          <p:nvPr/>
        </p:nvCxnSpPr>
        <p:spPr>
          <a:xfrm flipH="1" flipV="1">
            <a:off x="10141149" y="3515912"/>
            <a:ext cx="556467" cy="365459"/>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6" name="椭圆 15">
            <a:extLst>
              <a:ext uri="{FF2B5EF4-FFF2-40B4-BE49-F238E27FC236}">
                <a16:creationId xmlns:a16="http://schemas.microsoft.com/office/drawing/2014/main" id="{DA614382-FE01-4744-BD37-C91761EBF9A2}"/>
              </a:ext>
            </a:extLst>
          </p:cNvPr>
          <p:cNvSpPr/>
          <p:nvPr/>
        </p:nvSpPr>
        <p:spPr>
          <a:xfrm>
            <a:off x="10569269" y="3818845"/>
            <a:ext cx="128347" cy="125050"/>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a:extLst>
              <a:ext uri="{FF2B5EF4-FFF2-40B4-BE49-F238E27FC236}">
                <a16:creationId xmlns:a16="http://schemas.microsoft.com/office/drawing/2014/main" id="{15CD0DBD-1748-43D1-AEC4-FA7189C39F19}"/>
              </a:ext>
            </a:extLst>
          </p:cNvPr>
          <p:cNvCxnSpPr>
            <a:cxnSpLocks/>
            <a:stCxn id="12" idx="0"/>
          </p:cNvCxnSpPr>
          <p:nvPr/>
        </p:nvCxnSpPr>
        <p:spPr>
          <a:xfrm flipV="1">
            <a:off x="10014126" y="3508288"/>
            <a:ext cx="103505" cy="764668"/>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2" name="椭圆 11">
            <a:extLst>
              <a:ext uri="{FF2B5EF4-FFF2-40B4-BE49-F238E27FC236}">
                <a16:creationId xmlns:a16="http://schemas.microsoft.com/office/drawing/2014/main" id="{2EBD63A5-AD2C-4DB5-A585-3F458081AB63}"/>
              </a:ext>
            </a:extLst>
          </p:cNvPr>
          <p:cNvSpPr/>
          <p:nvPr/>
        </p:nvSpPr>
        <p:spPr>
          <a:xfrm>
            <a:off x="9949952" y="4272956"/>
            <a:ext cx="128347" cy="125050"/>
          </a:xfrm>
          <a:prstGeom prst="ellipse">
            <a:avLst/>
          </a:prstGeom>
          <a:solidFill>
            <a:srgbClr val="00B0F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50052A6-1E50-456E-A0ED-8C1C74729459}"/>
              </a:ext>
            </a:extLst>
          </p:cNvPr>
          <p:cNvSpPr/>
          <p:nvPr/>
        </p:nvSpPr>
        <p:spPr>
          <a:xfrm>
            <a:off x="9660315" y="4272956"/>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1D65CEB5-2075-4B0A-A125-C1FF3B8115CE}"/>
              </a:ext>
            </a:extLst>
          </p:cNvPr>
          <p:cNvSpPr/>
          <p:nvPr/>
        </p:nvSpPr>
        <p:spPr>
          <a:xfrm>
            <a:off x="8498747" y="3881370"/>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DFC14C7A-048D-4043-A699-E26E1BDBAF37}"/>
              </a:ext>
            </a:extLst>
          </p:cNvPr>
          <p:cNvSpPr/>
          <p:nvPr/>
        </p:nvSpPr>
        <p:spPr>
          <a:xfrm>
            <a:off x="8573514" y="3261158"/>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sp>
        <p:nvSpPr>
          <p:cNvPr id="7" name="椭圆 6">
            <a:extLst>
              <a:ext uri="{FF2B5EF4-FFF2-40B4-BE49-F238E27FC236}">
                <a16:creationId xmlns:a16="http://schemas.microsoft.com/office/drawing/2014/main" id="{D434D148-21B8-4209-BE48-C8D7956CA61F}"/>
              </a:ext>
            </a:extLst>
          </p:cNvPr>
          <p:cNvSpPr/>
          <p:nvPr/>
        </p:nvSpPr>
        <p:spPr>
          <a:xfrm>
            <a:off x="7947925" y="2971501"/>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A012D938-3D27-4020-9116-0B528C79C72B}"/>
              </a:ext>
            </a:extLst>
          </p:cNvPr>
          <p:cNvSpPr/>
          <p:nvPr/>
        </p:nvSpPr>
        <p:spPr>
          <a:xfrm>
            <a:off x="8774158" y="2464869"/>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6FBF38F-1C86-4BC4-BC1F-3C9F6D93E43F}"/>
              </a:ext>
            </a:extLst>
          </p:cNvPr>
          <p:cNvSpPr/>
          <p:nvPr/>
        </p:nvSpPr>
        <p:spPr>
          <a:xfrm>
            <a:off x="10046521" y="3441044"/>
            <a:ext cx="128347" cy="125050"/>
          </a:xfrm>
          <a:prstGeom prst="ellipse">
            <a:avLst/>
          </a:prstGeom>
          <a:solidFill>
            <a:srgbClr val="00B0F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椭圆 9">
            <a:extLst>
              <a:ext uri="{FF2B5EF4-FFF2-40B4-BE49-F238E27FC236}">
                <a16:creationId xmlns:a16="http://schemas.microsoft.com/office/drawing/2014/main" id="{8C2271E6-3606-438E-A094-BD00EEC8616D}"/>
              </a:ext>
            </a:extLst>
          </p:cNvPr>
          <p:cNvSpPr/>
          <p:nvPr/>
        </p:nvSpPr>
        <p:spPr>
          <a:xfrm>
            <a:off x="9591924" y="2971501"/>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E89C828B-085B-4E45-9570-6D6CE83B8E9C}"/>
              </a:ext>
            </a:extLst>
          </p:cNvPr>
          <p:cNvSpPr/>
          <p:nvPr/>
        </p:nvSpPr>
        <p:spPr>
          <a:xfrm>
            <a:off x="10718802" y="3990346"/>
            <a:ext cx="128347" cy="125050"/>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310D40CD-D13B-4BF1-A643-FDECFC506C15}"/>
              </a:ext>
            </a:extLst>
          </p:cNvPr>
          <p:cNvSpPr/>
          <p:nvPr/>
        </p:nvSpPr>
        <p:spPr>
          <a:xfrm>
            <a:off x="10913189" y="4062272"/>
            <a:ext cx="128347" cy="125050"/>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1974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1E247-A674-4789-BDF4-ED4C31E58B48}"/>
              </a:ext>
            </a:extLst>
          </p:cNvPr>
          <p:cNvSpPr>
            <a:spLocks noGrp="1"/>
          </p:cNvSpPr>
          <p:nvPr>
            <p:ph type="title"/>
          </p:nvPr>
        </p:nvSpPr>
        <p:spPr/>
        <p:txBody>
          <a:bodyPr/>
          <a:lstStyle/>
          <a:p>
            <a:r>
              <a:rPr lang="en-US" altLang="zh-CN" dirty="0"/>
              <a:t>2. </a:t>
            </a:r>
            <a:r>
              <a:rPr lang="zh-CN" altLang="en-US" dirty="0"/>
              <a:t>求解（关键步骤、核心算法</a:t>
            </a:r>
            <a:r>
              <a:rPr lang="en-US" altLang="zh-CN" dirty="0"/>
              <a:t>……</a:t>
            </a:r>
            <a:r>
              <a:rPr lang="zh-CN" altLang="en-US" dirty="0"/>
              <a:t>）</a:t>
            </a:r>
          </a:p>
        </p:txBody>
      </p:sp>
      <p:sp>
        <p:nvSpPr>
          <p:cNvPr id="3" name="内容占位符 2">
            <a:extLst>
              <a:ext uri="{FF2B5EF4-FFF2-40B4-BE49-F238E27FC236}">
                <a16:creationId xmlns:a16="http://schemas.microsoft.com/office/drawing/2014/main" id="{EA46761F-2AF9-49D9-88DC-61815200F8EA}"/>
              </a:ext>
            </a:extLst>
          </p:cNvPr>
          <p:cNvSpPr>
            <a:spLocks noGrp="1"/>
          </p:cNvSpPr>
          <p:nvPr>
            <p:ph idx="1"/>
          </p:nvPr>
        </p:nvSpPr>
        <p:spPr>
          <a:xfrm>
            <a:off x="838200" y="2145222"/>
            <a:ext cx="6335151" cy="4351338"/>
          </a:xfrm>
        </p:spPr>
        <p:txBody>
          <a:bodyPr>
            <a:normAutofit/>
          </a:bodyPr>
          <a:lstStyle/>
          <a:p>
            <a:r>
              <a:rPr lang="en-US" altLang="zh-CN" sz="2400" dirty="0"/>
              <a:t>Either Kruskal or Prim algorithm can be used to find the minimum spanning tree. Since the graph has sparse edges (M = O(N)), we choose Kruskal because it is faster. </a:t>
            </a:r>
          </a:p>
          <a:p>
            <a:r>
              <a:rPr lang="en-US" altLang="zh-CN" sz="2400" dirty="0"/>
              <a:t>In the graph generated in the previous page, for example, the minimum spanning tree are shown as the graph on the right (the green lines are the telephone wires to be laid).</a:t>
            </a:r>
          </a:p>
        </p:txBody>
      </p:sp>
      <p:sp>
        <p:nvSpPr>
          <p:cNvPr id="46" name="文本框 45">
            <a:extLst>
              <a:ext uri="{FF2B5EF4-FFF2-40B4-BE49-F238E27FC236}">
                <a16:creationId xmlns:a16="http://schemas.microsoft.com/office/drawing/2014/main" id="{94CD7C4E-82FB-44D7-8F1D-A23A5DC49263}"/>
              </a:ext>
            </a:extLst>
          </p:cNvPr>
          <p:cNvSpPr txBox="1"/>
          <p:nvPr/>
        </p:nvSpPr>
        <p:spPr>
          <a:xfrm>
            <a:off x="10764839" y="4175752"/>
            <a:ext cx="707898" cy="369332"/>
          </a:xfrm>
          <a:prstGeom prst="rect">
            <a:avLst/>
          </a:prstGeom>
          <a:noFill/>
        </p:spPr>
        <p:txBody>
          <a:bodyPr wrap="square" rtlCol="0">
            <a:spAutoFit/>
          </a:bodyPr>
          <a:lstStyle/>
          <a:p>
            <a:r>
              <a:rPr lang="en-US" altLang="zh-CN" dirty="0"/>
              <a:t>H</a:t>
            </a:r>
          </a:p>
        </p:txBody>
      </p:sp>
      <p:sp>
        <p:nvSpPr>
          <p:cNvPr id="47" name="文本框 46">
            <a:extLst>
              <a:ext uri="{FF2B5EF4-FFF2-40B4-BE49-F238E27FC236}">
                <a16:creationId xmlns:a16="http://schemas.microsoft.com/office/drawing/2014/main" id="{2D80833E-E7A4-49B8-A866-897C0CB05DB5}"/>
              </a:ext>
            </a:extLst>
          </p:cNvPr>
          <p:cNvSpPr txBox="1"/>
          <p:nvPr/>
        </p:nvSpPr>
        <p:spPr>
          <a:xfrm>
            <a:off x="10680827" y="3661576"/>
            <a:ext cx="707898" cy="369332"/>
          </a:xfrm>
          <a:prstGeom prst="rect">
            <a:avLst/>
          </a:prstGeom>
          <a:noFill/>
        </p:spPr>
        <p:txBody>
          <a:bodyPr wrap="square" rtlCol="0">
            <a:spAutoFit/>
          </a:bodyPr>
          <a:lstStyle/>
          <a:p>
            <a:r>
              <a:rPr lang="en-US" altLang="zh-CN" dirty="0"/>
              <a:t>I</a:t>
            </a:r>
            <a:endParaRPr lang="zh-CN" altLang="en-US" dirty="0"/>
          </a:p>
        </p:txBody>
      </p:sp>
      <p:grpSp>
        <p:nvGrpSpPr>
          <p:cNvPr id="25" name="组合 24">
            <a:extLst>
              <a:ext uri="{FF2B5EF4-FFF2-40B4-BE49-F238E27FC236}">
                <a16:creationId xmlns:a16="http://schemas.microsoft.com/office/drawing/2014/main" id="{38FAB2BB-115A-4DCE-A010-C44F342A5053}"/>
              </a:ext>
            </a:extLst>
          </p:cNvPr>
          <p:cNvGrpSpPr/>
          <p:nvPr/>
        </p:nvGrpSpPr>
        <p:grpSpPr>
          <a:xfrm>
            <a:off x="7548385" y="2145222"/>
            <a:ext cx="3570403" cy="3062572"/>
            <a:chOff x="7738339" y="2215358"/>
            <a:chExt cx="3570403" cy="3062572"/>
          </a:xfrm>
        </p:grpSpPr>
        <p:cxnSp>
          <p:nvCxnSpPr>
            <p:cNvPr id="22" name="直接连接符 21">
              <a:extLst>
                <a:ext uri="{FF2B5EF4-FFF2-40B4-BE49-F238E27FC236}">
                  <a16:creationId xmlns:a16="http://schemas.microsoft.com/office/drawing/2014/main" id="{9C91B499-4DA9-4F5B-B3A0-A1ED81F9B708}"/>
                </a:ext>
              </a:extLst>
            </p:cNvPr>
            <p:cNvCxnSpPr>
              <a:cxnSpLocks/>
              <a:stCxn id="19" idx="4"/>
            </p:cNvCxnSpPr>
            <p:nvPr/>
          </p:nvCxnSpPr>
          <p:spPr>
            <a:xfrm flipV="1">
              <a:off x="8531151" y="2541008"/>
              <a:ext cx="194760" cy="845200"/>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23" name="直接连接符 22">
              <a:extLst>
                <a:ext uri="{FF2B5EF4-FFF2-40B4-BE49-F238E27FC236}">
                  <a16:creationId xmlns:a16="http://schemas.microsoft.com/office/drawing/2014/main" id="{B36C0FF3-BD7C-4FFB-B534-A31BE141BDB0}"/>
                </a:ext>
              </a:extLst>
            </p:cNvPr>
            <p:cNvCxnSpPr>
              <a:cxnSpLocks/>
              <a:stCxn id="19" idx="5"/>
            </p:cNvCxnSpPr>
            <p:nvPr/>
          </p:nvCxnSpPr>
          <p:spPr>
            <a:xfrm flipH="1" flipV="1">
              <a:off x="7949559" y="3047640"/>
              <a:ext cx="626970" cy="320254"/>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34" name="直接连接符 33">
              <a:extLst>
                <a:ext uri="{FF2B5EF4-FFF2-40B4-BE49-F238E27FC236}">
                  <a16:creationId xmlns:a16="http://schemas.microsoft.com/office/drawing/2014/main" id="{6D942FAC-4C72-4F60-89C6-6D93AA40DB25}"/>
                </a:ext>
              </a:extLst>
            </p:cNvPr>
            <p:cNvCxnSpPr>
              <a:cxnSpLocks/>
            </p:cNvCxnSpPr>
            <p:nvPr/>
          </p:nvCxnSpPr>
          <p:spPr>
            <a:xfrm flipV="1">
              <a:off x="7899677" y="2541005"/>
              <a:ext cx="826234" cy="506632"/>
            </a:xfrm>
            <a:prstGeom prst="line">
              <a:avLst/>
            </a:prstGeom>
            <a:ln w="38100">
              <a:prstDash val="sysDot"/>
            </a:ln>
          </p:spPr>
          <p:style>
            <a:lnRef idx="1">
              <a:schemeClr val="accent4"/>
            </a:lnRef>
            <a:fillRef idx="0">
              <a:schemeClr val="accent4"/>
            </a:fillRef>
            <a:effectRef idx="0">
              <a:schemeClr val="accent4"/>
            </a:effectRef>
            <a:fontRef idx="minor">
              <a:schemeClr val="tx1"/>
            </a:fontRef>
          </p:style>
        </p:cxnSp>
        <p:cxnSp>
          <p:nvCxnSpPr>
            <p:cNvPr id="35" name="直接连接符 34">
              <a:extLst>
                <a:ext uri="{FF2B5EF4-FFF2-40B4-BE49-F238E27FC236}">
                  <a16:creationId xmlns:a16="http://schemas.microsoft.com/office/drawing/2014/main" id="{37DB3652-7BEC-4234-BE71-603D3C639B66}"/>
                </a:ext>
              </a:extLst>
            </p:cNvPr>
            <p:cNvCxnSpPr>
              <a:cxnSpLocks/>
              <a:stCxn id="9" idx="4"/>
            </p:cNvCxnSpPr>
            <p:nvPr/>
          </p:nvCxnSpPr>
          <p:spPr>
            <a:xfrm flipV="1">
              <a:off x="8456385" y="3323684"/>
              <a:ext cx="108962" cy="682737"/>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37" name="直接连接符 36">
              <a:extLst>
                <a:ext uri="{FF2B5EF4-FFF2-40B4-BE49-F238E27FC236}">
                  <a16:creationId xmlns:a16="http://schemas.microsoft.com/office/drawing/2014/main" id="{E6B1EBB0-23B8-4100-BF2C-BF13DD8E9DD8}"/>
                </a:ext>
              </a:extLst>
            </p:cNvPr>
            <p:cNvCxnSpPr>
              <a:cxnSpLocks/>
              <a:endCxn id="11" idx="5"/>
            </p:cNvCxnSpPr>
            <p:nvPr/>
          </p:nvCxnSpPr>
          <p:spPr>
            <a:xfrm>
              <a:off x="8420235" y="3960106"/>
              <a:ext cx="1243096" cy="419586"/>
            </a:xfrm>
            <a:prstGeom prst="line">
              <a:avLst/>
            </a:prstGeom>
            <a:ln w="38100">
              <a:prstDash val="sysDot"/>
            </a:ln>
          </p:spPr>
          <p:style>
            <a:lnRef idx="1">
              <a:schemeClr val="accent4"/>
            </a:lnRef>
            <a:fillRef idx="0">
              <a:schemeClr val="accent4"/>
            </a:fillRef>
            <a:effectRef idx="0">
              <a:schemeClr val="accent4"/>
            </a:effectRef>
            <a:fontRef idx="minor">
              <a:schemeClr val="tx1"/>
            </a:fontRef>
          </p:style>
        </p:cxnSp>
        <p:cxnSp>
          <p:nvCxnSpPr>
            <p:cNvPr id="41" name="直接连接符 40">
              <a:extLst>
                <a:ext uri="{FF2B5EF4-FFF2-40B4-BE49-F238E27FC236}">
                  <a16:creationId xmlns:a16="http://schemas.microsoft.com/office/drawing/2014/main" id="{1547E158-B544-467F-812D-0E7C9409B2FE}"/>
                </a:ext>
              </a:extLst>
            </p:cNvPr>
            <p:cNvCxnSpPr>
              <a:cxnSpLocks/>
            </p:cNvCxnSpPr>
            <p:nvPr/>
          </p:nvCxnSpPr>
          <p:spPr>
            <a:xfrm flipV="1">
              <a:off x="9630535" y="4335481"/>
              <a:ext cx="252374" cy="18058"/>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48" name="直接连接符 47">
              <a:extLst>
                <a:ext uri="{FF2B5EF4-FFF2-40B4-BE49-F238E27FC236}">
                  <a16:creationId xmlns:a16="http://schemas.microsoft.com/office/drawing/2014/main" id="{B1218A71-2CBF-4F94-83F8-6B6EEFE776BD}"/>
                </a:ext>
              </a:extLst>
            </p:cNvPr>
            <p:cNvCxnSpPr>
              <a:cxnSpLocks/>
              <a:endCxn id="10" idx="5"/>
            </p:cNvCxnSpPr>
            <p:nvPr/>
          </p:nvCxnSpPr>
          <p:spPr>
            <a:xfrm>
              <a:off x="8730688" y="2543619"/>
              <a:ext cx="864252" cy="534618"/>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51" name="直接连接符 50">
              <a:extLst>
                <a:ext uri="{FF2B5EF4-FFF2-40B4-BE49-F238E27FC236}">
                  <a16:creationId xmlns:a16="http://schemas.microsoft.com/office/drawing/2014/main" id="{416433B3-3E0D-48C1-9A73-97F23B36A8F5}"/>
                </a:ext>
              </a:extLst>
            </p:cNvPr>
            <p:cNvCxnSpPr>
              <a:cxnSpLocks/>
              <a:endCxn id="14" idx="6"/>
            </p:cNvCxnSpPr>
            <p:nvPr/>
          </p:nvCxnSpPr>
          <p:spPr>
            <a:xfrm flipV="1">
              <a:off x="9549562" y="2945087"/>
              <a:ext cx="710674" cy="102552"/>
            </a:xfrm>
            <a:prstGeom prst="line">
              <a:avLst/>
            </a:prstGeom>
            <a:ln w="38100">
              <a:prstDash val="sysDot"/>
            </a:ln>
          </p:spPr>
          <p:style>
            <a:lnRef idx="1">
              <a:schemeClr val="accent4"/>
            </a:lnRef>
            <a:fillRef idx="0">
              <a:schemeClr val="accent4"/>
            </a:fillRef>
            <a:effectRef idx="0">
              <a:schemeClr val="accent4"/>
            </a:effectRef>
            <a:fontRef idx="minor">
              <a:schemeClr val="tx1"/>
            </a:fontRef>
          </p:style>
        </p:cxnSp>
        <p:cxnSp>
          <p:nvCxnSpPr>
            <p:cNvPr id="53" name="直接连接符 52">
              <a:extLst>
                <a:ext uri="{FF2B5EF4-FFF2-40B4-BE49-F238E27FC236}">
                  <a16:creationId xmlns:a16="http://schemas.microsoft.com/office/drawing/2014/main" id="{FF45C25D-D74D-41AB-AF7C-7575FA57C03D}"/>
                </a:ext>
              </a:extLst>
            </p:cNvPr>
            <p:cNvCxnSpPr>
              <a:cxnSpLocks/>
              <a:stCxn id="16" idx="5"/>
            </p:cNvCxnSpPr>
            <p:nvPr/>
          </p:nvCxnSpPr>
          <p:spPr>
            <a:xfrm flipH="1" flipV="1">
              <a:off x="10240432" y="2957877"/>
              <a:ext cx="331852" cy="967705"/>
            </a:xfrm>
            <a:prstGeom prst="line">
              <a:avLst/>
            </a:prstGeom>
            <a:ln w="38100">
              <a:prstDash val="sysDot"/>
            </a:ln>
          </p:spPr>
          <p:style>
            <a:lnRef idx="1">
              <a:schemeClr val="accent4"/>
            </a:lnRef>
            <a:fillRef idx="0">
              <a:schemeClr val="accent4"/>
            </a:fillRef>
            <a:effectRef idx="0">
              <a:schemeClr val="accent4"/>
            </a:effectRef>
            <a:fontRef idx="minor">
              <a:schemeClr val="tx1"/>
            </a:fontRef>
          </p:style>
        </p:cxnSp>
        <p:cxnSp>
          <p:nvCxnSpPr>
            <p:cNvPr id="56" name="直接连接符 55">
              <a:extLst>
                <a:ext uri="{FF2B5EF4-FFF2-40B4-BE49-F238E27FC236}">
                  <a16:creationId xmlns:a16="http://schemas.microsoft.com/office/drawing/2014/main" id="{C0D12EB3-82D1-4A4D-A9B3-6DA031C19AA1}"/>
                </a:ext>
              </a:extLst>
            </p:cNvPr>
            <p:cNvCxnSpPr>
              <a:cxnSpLocks/>
            </p:cNvCxnSpPr>
            <p:nvPr/>
          </p:nvCxnSpPr>
          <p:spPr>
            <a:xfrm flipH="1" flipV="1">
              <a:off x="10531168" y="3854460"/>
              <a:ext cx="170903" cy="242623"/>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59" name="直接连接符 58">
              <a:extLst>
                <a:ext uri="{FF2B5EF4-FFF2-40B4-BE49-F238E27FC236}">
                  <a16:creationId xmlns:a16="http://schemas.microsoft.com/office/drawing/2014/main" id="{B90692DE-ECD2-4579-8D0E-9420422AF47B}"/>
                </a:ext>
              </a:extLst>
            </p:cNvPr>
            <p:cNvCxnSpPr>
              <a:cxnSpLocks/>
            </p:cNvCxnSpPr>
            <p:nvPr/>
          </p:nvCxnSpPr>
          <p:spPr>
            <a:xfrm>
              <a:off x="10633552" y="4048101"/>
              <a:ext cx="263505" cy="105310"/>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63" name="直接连接符 62">
              <a:extLst>
                <a:ext uri="{FF2B5EF4-FFF2-40B4-BE49-F238E27FC236}">
                  <a16:creationId xmlns:a16="http://schemas.microsoft.com/office/drawing/2014/main" id="{158D808A-0218-4ABD-9AC4-57C53577E5D1}"/>
                </a:ext>
              </a:extLst>
            </p:cNvPr>
            <p:cNvCxnSpPr>
              <a:cxnSpLocks/>
              <a:stCxn id="15" idx="1"/>
            </p:cNvCxnSpPr>
            <p:nvPr/>
          </p:nvCxnSpPr>
          <p:spPr>
            <a:xfrm flipH="1" flipV="1">
              <a:off x="9912154" y="4335486"/>
              <a:ext cx="430435" cy="484408"/>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68" name="直接连接符 67">
              <a:extLst>
                <a:ext uri="{FF2B5EF4-FFF2-40B4-BE49-F238E27FC236}">
                  <a16:creationId xmlns:a16="http://schemas.microsoft.com/office/drawing/2014/main" id="{A4F904A5-3EF9-4AD5-AFEE-06E642F2BFA0}"/>
                </a:ext>
              </a:extLst>
            </p:cNvPr>
            <p:cNvCxnSpPr>
              <a:cxnSpLocks/>
            </p:cNvCxnSpPr>
            <p:nvPr/>
          </p:nvCxnSpPr>
          <p:spPr>
            <a:xfrm flipV="1">
              <a:off x="9952968" y="4047448"/>
              <a:ext cx="735076" cy="312970"/>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70" name="直接连接符 69">
              <a:extLst>
                <a:ext uri="{FF2B5EF4-FFF2-40B4-BE49-F238E27FC236}">
                  <a16:creationId xmlns:a16="http://schemas.microsoft.com/office/drawing/2014/main" id="{39A9A694-C809-4586-89AB-6FB6DA03EF32}"/>
                </a:ext>
              </a:extLst>
            </p:cNvPr>
            <p:cNvCxnSpPr>
              <a:cxnSpLocks/>
              <a:stCxn id="15" idx="7"/>
            </p:cNvCxnSpPr>
            <p:nvPr/>
          </p:nvCxnSpPr>
          <p:spPr>
            <a:xfrm flipV="1">
              <a:off x="10433345" y="4124799"/>
              <a:ext cx="430692" cy="695094"/>
            </a:xfrm>
            <a:prstGeom prst="line">
              <a:avLst/>
            </a:prstGeom>
            <a:ln w="38100">
              <a:prstDash val="sysDot"/>
            </a:ln>
          </p:spPr>
          <p:style>
            <a:lnRef idx="1">
              <a:schemeClr val="accent4"/>
            </a:lnRef>
            <a:fillRef idx="0">
              <a:schemeClr val="accent4"/>
            </a:fillRef>
            <a:effectRef idx="0">
              <a:schemeClr val="accent4"/>
            </a:effectRef>
            <a:fontRef idx="minor">
              <a:schemeClr val="tx1"/>
            </a:fontRef>
          </p:style>
        </p:cxnSp>
        <p:cxnSp>
          <p:nvCxnSpPr>
            <p:cNvPr id="73" name="直接连接符 72">
              <a:extLst>
                <a:ext uri="{FF2B5EF4-FFF2-40B4-BE49-F238E27FC236}">
                  <a16:creationId xmlns:a16="http://schemas.microsoft.com/office/drawing/2014/main" id="{B54086D6-776E-419E-B56E-EA1438737DB8}"/>
                </a:ext>
              </a:extLst>
            </p:cNvPr>
            <p:cNvCxnSpPr>
              <a:cxnSpLocks/>
            </p:cNvCxnSpPr>
            <p:nvPr/>
          </p:nvCxnSpPr>
          <p:spPr>
            <a:xfrm flipH="1" flipV="1">
              <a:off x="9555447" y="3054782"/>
              <a:ext cx="494090" cy="473725"/>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76" name="直接连接符 75">
              <a:extLst>
                <a:ext uri="{FF2B5EF4-FFF2-40B4-BE49-F238E27FC236}">
                  <a16:creationId xmlns:a16="http://schemas.microsoft.com/office/drawing/2014/main" id="{4276B8DC-7CED-433F-A5C8-77AF4131CD61}"/>
                </a:ext>
              </a:extLst>
            </p:cNvPr>
            <p:cNvCxnSpPr>
              <a:cxnSpLocks/>
              <a:stCxn id="14" idx="7"/>
              <a:endCxn id="13" idx="4"/>
            </p:cNvCxnSpPr>
            <p:nvPr/>
          </p:nvCxnSpPr>
          <p:spPr>
            <a:xfrm flipH="1">
              <a:off x="10004159" y="2900876"/>
              <a:ext cx="237282" cy="665219"/>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sp>
          <p:nvSpPr>
            <p:cNvPr id="14" name="椭圆 13">
              <a:extLst>
                <a:ext uri="{FF2B5EF4-FFF2-40B4-BE49-F238E27FC236}">
                  <a16:creationId xmlns:a16="http://schemas.microsoft.com/office/drawing/2014/main" id="{ECE52651-BB66-4300-AE20-252FEE767C3E}"/>
                </a:ext>
              </a:extLst>
            </p:cNvPr>
            <p:cNvSpPr/>
            <p:nvPr/>
          </p:nvSpPr>
          <p:spPr>
            <a:xfrm>
              <a:off x="10131889" y="2882562"/>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a:extLst>
                <a:ext uri="{FF2B5EF4-FFF2-40B4-BE49-F238E27FC236}">
                  <a16:creationId xmlns:a16="http://schemas.microsoft.com/office/drawing/2014/main" id="{939899BE-84AA-47FA-A1FB-12DC0DD01839}"/>
                </a:ext>
              </a:extLst>
            </p:cNvPr>
            <p:cNvCxnSpPr>
              <a:cxnSpLocks/>
              <a:stCxn id="16" idx="6"/>
            </p:cNvCxnSpPr>
            <p:nvPr/>
          </p:nvCxnSpPr>
          <p:spPr>
            <a:xfrm flipH="1" flipV="1">
              <a:off x="10034613" y="3515912"/>
              <a:ext cx="556467" cy="365459"/>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sp>
          <p:nvSpPr>
            <p:cNvPr id="16" name="椭圆 15">
              <a:extLst>
                <a:ext uri="{FF2B5EF4-FFF2-40B4-BE49-F238E27FC236}">
                  <a16:creationId xmlns:a16="http://schemas.microsoft.com/office/drawing/2014/main" id="{DA614382-FE01-4744-BD37-C91761EBF9A2}"/>
                </a:ext>
              </a:extLst>
            </p:cNvPr>
            <p:cNvSpPr/>
            <p:nvPr/>
          </p:nvSpPr>
          <p:spPr>
            <a:xfrm>
              <a:off x="10462733" y="3818845"/>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a:extLst>
                <a:ext uri="{FF2B5EF4-FFF2-40B4-BE49-F238E27FC236}">
                  <a16:creationId xmlns:a16="http://schemas.microsoft.com/office/drawing/2014/main" id="{15CD0DBD-1748-43D1-AEC4-FA7189C39F19}"/>
                </a:ext>
              </a:extLst>
            </p:cNvPr>
            <p:cNvCxnSpPr>
              <a:cxnSpLocks/>
              <a:stCxn id="12" idx="0"/>
            </p:cNvCxnSpPr>
            <p:nvPr/>
          </p:nvCxnSpPr>
          <p:spPr>
            <a:xfrm flipV="1">
              <a:off x="9907590" y="3508288"/>
              <a:ext cx="103505" cy="764668"/>
            </a:xfrm>
            <a:prstGeom prst="line">
              <a:avLst/>
            </a:prstGeom>
            <a:ln w="38100">
              <a:prstDash val="sysDot"/>
            </a:ln>
          </p:spPr>
          <p:style>
            <a:lnRef idx="1">
              <a:schemeClr val="accent4"/>
            </a:lnRef>
            <a:fillRef idx="0">
              <a:schemeClr val="accent4"/>
            </a:fillRef>
            <a:effectRef idx="0">
              <a:schemeClr val="accent4"/>
            </a:effectRef>
            <a:fontRef idx="minor">
              <a:schemeClr val="tx1"/>
            </a:fontRef>
          </p:style>
        </p:cxnSp>
        <p:sp>
          <p:nvSpPr>
            <p:cNvPr id="12" name="椭圆 11">
              <a:extLst>
                <a:ext uri="{FF2B5EF4-FFF2-40B4-BE49-F238E27FC236}">
                  <a16:creationId xmlns:a16="http://schemas.microsoft.com/office/drawing/2014/main" id="{2EBD63A5-AD2C-4DB5-A585-3F458081AB63}"/>
                </a:ext>
              </a:extLst>
            </p:cNvPr>
            <p:cNvSpPr/>
            <p:nvPr/>
          </p:nvSpPr>
          <p:spPr>
            <a:xfrm>
              <a:off x="9843416" y="4272956"/>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DFC14C7A-048D-4043-A699-E26E1BDBAF37}"/>
                </a:ext>
              </a:extLst>
            </p:cNvPr>
            <p:cNvSpPr/>
            <p:nvPr/>
          </p:nvSpPr>
          <p:spPr>
            <a:xfrm>
              <a:off x="8466978" y="3261158"/>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sp>
          <p:nvSpPr>
            <p:cNvPr id="7" name="椭圆 6">
              <a:extLst>
                <a:ext uri="{FF2B5EF4-FFF2-40B4-BE49-F238E27FC236}">
                  <a16:creationId xmlns:a16="http://schemas.microsoft.com/office/drawing/2014/main" id="{D434D148-21B8-4209-BE48-C8D7956CA61F}"/>
                </a:ext>
              </a:extLst>
            </p:cNvPr>
            <p:cNvSpPr/>
            <p:nvPr/>
          </p:nvSpPr>
          <p:spPr>
            <a:xfrm>
              <a:off x="7841389" y="2971501"/>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A012D938-3D27-4020-9116-0B528C79C72B}"/>
                </a:ext>
              </a:extLst>
            </p:cNvPr>
            <p:cNvSpPr/>
            <p:nvPr/>
          </p:nvSpPr>
          <p:spPr>
            <a:xfrm>
              <a:off x="8667622" y="2464869"/>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6FBF38F-1C86-4BC4-BC1F-3C9F6D93E43F}"/>
                </a:ext>
              </a:extLst>
            </p:cNvPr>
            <p:cNvSpPr/>
            <p:nvPr/>
          </p:nvSpPr>
          <p:spPr>
            <a:xfrm>
              <a:off x="9939985" y="3441044"/>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椭圆 9">
              <a:extLst>
                <a:ext uri="{FF2B5EF4-FFF2-40B4-BE49-F238E27FC236}">
                  <a16:creationId xmlns:a16="http://schemas.microsoft.com/office/drawing/2014/main" id="{8C2271E6-3606-438E-A094-BD00EEC8616D}"/>
                </a:ext>
              </a:extLst>
            </p:cNvPr>
            <p:cNvSpPr/>
            <p:nvPr/>
          </p:nvSpPr>
          <p:spPr>
            <a:xfrm>
              <a:off x="9485388" y="2971501"/>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E89C828B-085B-4E45-9570-6D6CE83B8E9C}"/>
                </a:ext>
              </a:extLst>
            </p:cNvPr>
            <p:cNvSpPr/>
            <p:nvPr/>
          </p:nvSpPr>
          <p:spPr>
            <a:xfrm>
              <a:off x="10612266" y="3990346"/>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310D40CD-D13B-4BF1-A643-FDECFC506C15}"/>
                </a:ext>
              </a:extLst>
            </p:cNvPr>
            <p:cNvSpPr/>
            <p:nvPr/>
          </p:nvSpPr>
          <p:spPr>
            <a:xfrm>
              <a:off x="10806653" y="4062272"/>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627950A-3383-47C4-9D1B-E29B152CE1ED}"/>
                </a:ext>
              </a:extLst>
            </p:cNvPr>
            <p:cNvSpPr txBox="1"/>
            <p:nvPr/>
          </p:nvSpPr>
          <p:spPr>
            <a:xfrm>
              <a:off x="10157441" y="3713375"/>
              <a:ext cx="146263" cy="369332"/>
            </a:xfrm>
            <a:prstGeom prst="rect">
              <a:avLst/>
            </a:prstGeom>
            <a:noFill/>
          </p:spPr>
          <p:txBody>
            <a:bodyPr wrap="square" rtlCol="0">
              <a:spAutoFit/>
            </a:bodyPr>
            <a:lstStyle/>
            <a:p>
              <a:r>
                <a:rPr lang="en-US" altLang="zh-CN" dirty="0"/>
                <a:t>J</a:t>
              </a:r>
              <a:endParaRPr lang="zh-CN" altLang="en-US" dirty="0"/>
            </a:p>
          </p:txBody>
        </p:sp>
        <p:sp>
          <p:nvSpPr>
            <p:cNvPr id="39" name="文本框 38">
              <a:extLst>
                <a:ext uri="{FF2B5EF4-FFF2-40B4-BE49-F238E27FC236}">
                  <a16:creationId xmlns:a16="http://schemas.microsoft.com/office/drawing/2014/main" id="{DF76CAC6-F82D-4E99-BCDA-FFF196DF8C6D}"/>
                </a:ext>
              </a:extLst>
            </p:cNvPr>
            <p:cNvSpPr txBox="1"/>
            <p:nvPr/>
          </p:nvSpPr>
          <p:spPr>
            <a:xfrm>
              <a:off x="7738339" y="2596129"/>
              <a:ext cx="285559" cy="369332"/>
            </a:xfrm>
            <a:prstGeom prst="rect">
              <a:avLst/>
            </a:prstGeom>
            <a:noFill/>
          </p:spPr>
          <p:txBody>
            <a:bodyPr wrap="square" rtlCol="0">
              <a:spAutoFit/>
            </a:bodyPr>
            <a:lstStyle/>
            <a:p>
              <a:r>
                <a:rPr lang="en-US" altLang="zh-CN" dirty="0"/>
                <a:t>B</a:t>
              </a:r>
              <a:endParaRPr lang="zh-CN" altLang="en-US" dirty="0"/>
            </a:p>
          </p:txBody>
        </p:sp>
        <p:sp>
          <p:nvSpPr>
            <p:cNvPr id="40" name="文本框 39">
              <a:extLst>
                <a:ext uri="{FF2B5EF4-FFF2-40B4-BE49-F238E27FC236}">
                  <a16:creationId xmlns:a16="http://schemas.microsoft.com/office/drawing/2014/main" id="{23E5E427-AE6F-490B-97AB-47B8EF9C6324}"/>
                </a:ext>
              </a:extLst>
            </p:cNvPr>
            <p:cNvSpPr txBox="1"/>
            <p:nvPr/>
          </p:nvSpPr>
          <p:spPr>
            <a:xfrm>
              <a:off x="8623534" y="3156352"/>
              <a:ext cx="707898" cy="369332"/>
            </a:xfrm>
            <a:prstGeom prst="rect">
              <a:avLst/>
            </a:prstGeom>
            <a:noFill/>
          </p:spPr>
          <p:txBody>
            <a:bodyPr wrap="square" rtlCol="0">
              <a:spAutoFit/>
            </a:bodyPr>
            <a:lstStyle/>
            <a:p>
              <a:r>
                <a:rPr lang="en-US" altLang="zh-CN" dirty="0"/>
                <a:t>C</a:t>
              </a:r>
              <a:endParaRPr lang="zh-CN" altLang="en-US" dirty="0"/>
            </a:p>
          </p:txBody>
        </p:sp>
        <p:sp>
          <p:nvSpPr>
            <p:cNvPr id="42" name="文本框 41">
              <a:extLst>
                <a:ext uri="{FF2B5EF4-FFF2-40B4-BE49-F238E27FC236}">
                  <a16:creationId xmlns:a16="http://schemas.microsoft.com/office/drawing/2014/main" id="{69F8091E-8CDA-4F5D-8FA6-69989CCAB65A}"/>
                </a:ext>
              </a:extLst>
            </p:cNvPr>
            <p:cNvSpPr txBox="1"/>
            <p:nvPr/>
          </p:nvSpPr>
          <p:spPr>
            <a:xfrm>
              <a:off x="8066286" y="3805680"/>
              <a:ext cx="248740" cy="369332"/>
            </a:xfrm>
            <a:prstGeom prst="rect">
              <a:avLst/>
            </a:prstGeom>
            <a:noFill/>
          </p:spPr>
          <p:txBody>
            <a:bodyPr wrap="square" rtlCol="0">
              <a:spAutoFit/>
            </a:bodyPr>
            <a:lstStyle/>
            <a:p>
              <a:r>
                <a:rPr lang="en-US" altLang="zh-CN" dirty="0"/>
                <a:t>D</a:t>
              </a:r>
              <a:endParaRPr lang="zh-CN" altLang="en-US" dirty="0"/>
            </a:p>
          </p:txBody>
        </p:sp>
        <p:sp>
          <p:nvSpPr>
            <p:cNvPr id="43" name="文本框 42">
              <a:extLst>
                <a:ext uri="{FF2B5EF4-FFF2-40B4-BE49-F238E27FC236}">
                  <a16:creationId xmlns:a16="http://schemas.microsoft.com/office/drawing/2014/main" id="{BDF0D58F-1F3F-4081-BD41-34425A99CA57}"/>
                </a:ext>
              </a:extLst>
            </p:cNvPr>
            <p:cNvSpPr txBox="1"/>
            <p:nvPr/>
          </p:nvSpPr>
          <p:spPr>
            <a:xfrm>
              <a:off x="9326120" y="4379692"/>
              <a:ext cx="707898" cy="369332"/>
            </a:xfrm>
            <a:prstGeom prst="rect">
              <a:avLst/>
            </a:prstGeom>
            <a:noFill/>
          </p:spPr>
          <p:txBody>
            <a:bodyPr wrap="square" rtlCol="0">
              <a:spAutoFit/>
            </a:bodyPr>
            <a:lstStyle/>
            <a:p>
              <a:r>
                <a:rPr lang="en-US" altLang="zh-CN" dirty="0"/>
                <a:t>E</a:t>
              </a:r>
              <a:endParaRPr lang="zh-CN" altLang="en-US" dirty="0"/>
            </a:p>
          </p:txBody>
        </p:sp>
        <p:sp>
          <p:nvSpPr>
            <p:cNvPr id="44" name="文本框 43">
              <a:extLst>
                <a:ext uri="{FF2B5EF4-FFF2-40B4-BE49-F238E27FC236}">
                  <a16:creationId xmlns:a16="http://schemas.microsoft.com/office/drawing/2014/main" id="{18547440-38C9-4DB0-91BC-7EC66868D540}"/>
                </a:ext>
              </a:extLst>
            </p:cNvPr>
            <p:cNvSpPr txBox="1"/>
            <p:nvPr/>
          </p:nvSpPr>
          <p:spPr>
            <a:xfrm>
              <a:off x="9744242" y="4398966"/>
              <a:ext cx="293025" cy="369332"/>
            </a:xfrm>
            <a:prstGeom prst="rect">
              <a:avLst/>
            </a:prstGeom>
            <a:noFill/>
          </p:spPr>
          <p:txBody>
            <a:bodyPr wrap="square" rtlCol="0">
              <a:spAutoFit/>
            </a:bodyPr>
            <a:lstStyle/>
            <a:p>
              <a:r>
                <a:rPr lang="en-US" altLang="zh-CN" dirty="0"/>
                <a:t>F</a:t>
              </a:r>
              <a:endParaRPr lang="zh-CN" altLang="en-US" dirty="0"/>
            </a:p>
          </p:txBody>
        </p:sp>
        <p:sp>
          <p:nvSpPr>
            <p:cNvPr id="45" name="文本框 44">
              <a:extLst>
                <a:ext uri="{FF2B5EF4-FFF2-40B4-BE49-F238E27FC236}">
                  <a16:creationId xmlns:a16="http://schemas.microsoft.com/office/drawing/2014/main" id="{71D05992-A993-4D55-A8CA-C179F30B7A46}"/>
                </a:ext>
              </a:extLst>
            </p:cNvPr>
            <p:cNvSpPr txBox="1"/>
            <p:nvPr/>
          </p:nvSpPr>
          <p:spPr>
            <a:xfrm>
              <a:off x="10214919" y="4908598"/>
              <a:ext cx="707898" cy="369332"/>
            </a:xfrm>
            <a:prstGeom prst="rect">
              <a:avLst/>
            </a:prstGeom>
            <a:noFill/>
          </p:spPr>
          <p:txBody>
            <a:bodyPr wrap="square" rtlCol="0">
              <a:spAutoFit/>
            </a:bodyPr>
            <a:lstStyle/>
            <a:p>
              <a:r>
                <a:rPr lang="en-US" altLang="zh-CN" dirty="0"/>
                <a:t>G</a:t>
              </a:r>
              <a:endParaRPr lang="zh-CN" altLang="en-US" dirty="0"/>
            </a:p>
          </p:txBody>
        </p:sp>
        <p:sp>
          <p:nvSpPr>
            <p:cNvPr id="49" name="文本框 48">
              <a:extLst>
                <a:ext uri="{FF2B5EF4-FFF2-40B4-BE49-F238E27FC236}">
                  <a16:creationId xmlns:a16="http://schemas.microsoft.com/office/drawing/2014/main" id="{A245F794-72C4-48EF-9BCF-D2E475927B5D}"/>
                </a:ext>
              </a:extLst>
            </p:cNvPr>
            <p:cNvSpPr txBox="1"/>
            <p:nvPr/>
          </p:nvSpPr>
          <p:spPr>
            <a:xfrm>
              <a:off x="8704326" y="2215358"/>
              <a:ext cx="707898" cy="369332"/>
            </a:xfrm>
            <a:prstGeom prst="rect">
              <a:avLst/>
            </a:prstGeom>
            <a:noFill/>
          </p:spPr>
          <p:txBody>
            <a:bodyPr wrap="square" rtlCol="0">
              <a:spAutoFit/>
            </a:bodyPr>
            <a:lstStyle/>
            <a:p>
              <a:r>
                <a:rPr lang="en-US" altLang="zh-CN" dirty="0"/>
                <a:t>A</a:t>
              </a:r>
              <a:endParaRPr lang="zh-CN" altLang="en-US" dirty="0"/>
            </a:p>
          </p:txBody>
        </p:sp>
        <p:sp>
          <p:nvSpPr>
            <p:cNvPr id="50" name="文本框 49">
              <a:extLst>
                <a:ext uri="{FF2B5EF4-FFF2-40B4-BE49-F238E27FC236}">
                  <a16:creationId xmlns:a16="http://schemas.microsoft.com/office/drawing/2014/main" id="{16B19892-1102-410D-819B-A82269202251}"/>
                </a:ext>
              </a:extLst>
            </p:cNvPr>
            <p:cNvSpPr txBox="1"/>
            <p:nvPr/>
          </p:nvSpPr>
          <p:spPr>
            <a:xfrm>
              <a:off x="9599019" y="3403981"/>
              <a:ext cx="278654" cy="369332"/>
            </a:xfrm>
            <a:prstGeom prst="rect">
              <a:avLst/>
            </a:prstGeom>
            <a:noFill/>
          </p:spPr>
          <p:txBody>
            <a:bodyPr wrap="square" rtlCol="0">
              <a:spAutoFit/>
            </a:bodyPr>
            <a:lstStyle/>
            <a:p>
              <a:r>
                <a:rPr lang="en-US" altLang="zh-CN" dirty="0"/>
                <a:t>K</a:t>
              </a:r>
              <a:endParaRPr lang="zh-CN" altLang="en-US" dirty="0"/>
            </a:p>
          </p:txBody>
        </p:sp>
        <p:sp>
          <p:nvSpPr>
            <p:cNvPr id="52" name="文本框 51">
              <a:extLst>
                <a:ext uri="{FF2B5EF4-FFF2-40B4-BE49-F238E27FC236}">
                  <a16:creationId xmlns:a16="http://schemas.microsoft.com/office/drawing/2014/main" id="{D6C6E65E-EF2D-4243-9D2D-ECED944E124F}"/>
                </a:ext>
              </a:extLst>
            </p:cNvPr>
            <p:cNvSpPr txBox="1"/>
            <p:nvPr/>
          </p:nvSpPr>
          <p:spPr>
            <a:xfrm>
              <a:off x="10240432" y="2571054"/>
              <a:ext cx="707898" cy="369332"/>
            </a:xfrm>
            <a:prstGeom prst="rect">
              <a:avLst/>
            </a:prstGeom>
            <a:noFill/>
          </p:spPr>
          <p:txBody>
            <a:bodyPr wrap="square" rtlCol="0">
              <a:spAutoFit/>
            </a:bodyPr>
            <a:lstStyle/>
            <a:p>
              <a:r>
                <a:rPr lang="en-US" altLang="zh-CN" dirty="0"/>
                <a:t>L</a:t>
              </a:r>
              <a:endParaRPr lang="zh-CN" altLang="en-US" dirty="0"/>
            </a:p>
          </p:txBody>
        </p:sp>
        <p:sp>
          <p:nvSpPr>
            <p:cNvPr id="54" name="文本框 53">
              <a:extLst>
                <a:ext uri="{FF2B5EF4-FFF2-40B4-BE49-F238E27FC236}">
                  <a16:creationId xmlns:a16="http://schemas.microsoft.com/office/drawing/2014/main" id="{FB9067A0-649D-4A7E-9FBE-24111F4699CA}"/>
                </a:ext>
              </a:extLst>
            </p:cNvPr>
            <p:cNvSpPr txBox="1"/>
            <p:nvPr/>
          </p:nvSpPr>
          <p:spPr>
            <a:xfrm>
              <a:off x="9397015" y="2622814"/>
              <a:ext cx="374171" cy="369332"/>
            </a:xfrm>
            <a:prstGeom prst="rect">
              <a:avLst/>
            </a:prstGeom>
            <a:noFill/>
          </p:spPr>
          <p:txBody>
            <a:bodyPr wrap="square" rtlCol="0">
              <a:spAutoFit/>
            </a:bodyPr>
            <a:lstStyle/>
            <a:p>
              <a:r>
                <a:rPr lang="en-US" altLang="zh-CN" dirty="0"/>
                <a:t>M</a:t>
              </a:r>
              <a:endParaRPr lang="zh-CN" altLang="en-US" dirty="0"/>
            </a:p>
          </p:txBody>
        </p:sp>
        <p:sp>
          <p:nvSpPr>
            <p:cNvPr id="55" name="文本框 54">
              <a:extLst>
                <a:ext uri="{FF2B5EF4-FFF2-40B4-BE49-F238E27FC236}">
                  <a16:creationId xmlns:a16="http://schemas.microsoft.com/office/drawing/2014/main" id="{D432A569-13BE-4045-9795-7DE6FE9CDA83}"/>
                </a:ext>
              </a:extLst>
            </p:cNvPr>
            <p:cNvSpPr txBox="1"/>
            <p:nvPr/>
          </p:nvSpPr>
          <p:spPr>
            <a:xfrm>
              <a:off x="10549002" y="3661280"/>
              <a:ext cx="707898" cy="338554"/>
            </a:xfrm>
            <a:prstGeom prst="rect">
              <a:avLst/>
            </a:prstGeom>
            <a:noFill/>
          </p:spPr>
          <p:txBody>
            <a:bodyPr wrap="square" rtlCol="0">
              <a:spAutoFit/>
            </a:bodyPr>
            <a:lstStyle/>
            <a:p>
              <a:r>
                <a:rPr lang="en-US" altLang="zh-CN" sz="1600" dirty="0">
                  <a:solidFill>
                    <a:schemeClr val="accent1"/>
                  </a:solidFill>
                </a:rPr>
                <a:t>1</a:t>
              </a:r>
              <a:endParaRPr lang="zh-CN" altLang="en-US" sz="1600" dirty="0">
                <a:solidFill>
                  <a:schemeClr val="accent1"/>
                </a:solidFill>
              </a:endParaRPr>
            </a:p>
          </p:txBody>
        </p:sp>
        <p:sp>
          <p:nvSpPr>
            <p:cNvPr id="58" name="文本框 57">
              <a:extLst>
                <a:ext uri="{FF2B5EF4-FFF2-40B4-BE49-F238E27FC236}">
                  <a16:creationId xmlns:a16="http://schemas.microsoft.com/office/drawing/2014/main" id="{7F7BBC39-915A-45F0-A73B-8A28F512ED13}"/>
                </a:ext>
              </a:extLst>
            </p:cNvPr>
            <p:cNvSpPr txBox="1"/>
            <p:nvPr/>
          </p:nvSpPr>
          <p:spPr>
            <a:xfrm>
              <a:off x="10516877" y="4061468"/>
              <a:ext cx="707898" cy="338554"/>
            </a:xfrm>
            <a:prstGeom prst="rect">
              <a:avLst/>
            </a:prstGeom>
            <a:noFill/>
          </p:spPr>
          <p:txBody>
            <a:bodyPr wrap="square" rtlCol="0">
              <a:spAutoFit/>
            </a:bodyPr>
            <a:lstStyle/>
            <a:p>
              <a:r>
                <a:rPr lang="en-US" altLang="zh-CN" sz="1600" dirty="0">
                  <a:solidFill>
                    <a:schemeClr val="accent1"/>
                  </a:solidFill>
                </a:rPr>
                <a:t>1</a:t>
              </a:r>
              <a:endParaRPr lang="zh-CN" altLang="en-US" sz="1600" dirty="0">
                <a:solidFill>
                  <a:schemeClr val="accent1"/>
                </a:solidFill>
              </a:endParaRPr>
            </a:p>
          </p:txBody>
        </p:sp>
        <p:sp>
          <p:nvSpPr>
            <p:cNvPr id="60" name="文本框 59">
              <a:extLst>
                <a:ext uri="{FF2B5EF4-FFF2-40B4-BE49-F238E27FC236}">
                  <a16:creationId xmlns:a16="http://schemas.microsoft.com/office/drawing/2014/main" id="{EF96DB88-56D1-41F6-A7F2-AB5F960FA098}"/>
                </a:ext>
              </a:extLst>
            </p:cNvPr>
            <p:cNvSpPr txBox="1"/>
            <p:nvPr/>
          </p:nvSpPr>
          <p:spPr>
            <a:xfrm>
              <a:off x="10600844" y="4459934"/>
              <a:ext cx="707898" cy="338554"/>
            </a:xfrm>
            <a:prstGeom prst="rect">
              <a:avLst/>
            </a:prstGeom>
            <a:noFill/>
          </p:spPr>
          <p:txBody>
            <a:bodyPr wrap="square" rtlCol="0">
              <a:spAutoFit/>
            </a:bodyPr>
            <a:lstStyle/>
            <a:p>
              <a:r>
                <a:rPr lang="en-US" altLang="zh-CN" sz="1600" dirty="0">
                  <a:solidFill>
                    <a:schemeClr val="accent1"/>
                  </a:solidFill>
                </a:rPr>
                <a:t>5</a:t>
              </a:r>
              <a:endParaRPr lang="zh-CN" altLang="en-US" sz="1600" dirty="0">
                <a:solidFill>
                  <a:schemeClr val="accent1"/>
                </a:solidFill>
              </a:endParaRPr>
            </a:p>
          </p:txBody>
        </p:sp>
        <p:sp>
          <p:nvSpPr>
            <p:cNvPr id="61" name="文本框 60">
              <a:extLst>
                <a:ext uri="{FF2B5EF4-FFF2-40B4-BE49-F238E27FC236}">
                  <a16:creationId xmlns:a16="http://schemas.microsoft.com/office/drawing/2014/main" id="{8FEA363D-5886-4AA3-9AB4-F3EF57F4D512}"/>
                </a:ext>
              </a:extLst>
            </p:cNvPr>
            <p:cNvSpPr txBox="1"/>
            <p:nvPr/>
          </p:nvSpPr>
          <p:spPr>
            <a:xfrm>
              <a:off x="9956203" y="4593282"/>
              <a:ext cx="186689" cy="338554"/>
            </a:xfrm>
            <a:prstGeom prst="rect">
              <a:avLst/>
            </a:prstGeom>
            <a:noFill/>
          </p:spPr>
          <p:txBody>
            <a:bodyPr wrap="square" rtlCol="0">
              <a:spAutoFit/>
            </a:bodyPr>
            <a:lstStyle/>
            <a:p>
              <a:r>
                <a:rPr lang="en-US" altLang="zh-CN" sz="1600" dirty="0">
                  <a:solidFill>
                    <a:schemeClr val="accent1"/>
                  </a:solidFill>
                </a:rPr>
                <a:t>3</a:t>
              </a:r>
              <a:endParaRPr lang="zh-CN" altLang="en-US" sz="1600" dirty="0">
                <a:solidFill>
                  <a:schemeClr val="accent1"/>
                </a:solidFill>
              </a:endParaRPr>
            </a:p>
          </p:txBody>
        </p:sp>
        <p:sp>
          <p:nvSpPr>
            <p:cNvPr id="62" name="文本框 61">
              <a:extLst>
                <a:ext uri="{FF2B5EF4-FFF2-40B4-BE49-F238E27FC236}">
                  <a16:creationId xmlns:a16="http://schemas.microsoft.com/office/drawing/2014/main" id="{B0795D80-EC07-49B9-BD08-A28D023EC1B9}"/>
                </a:ext>
              </a:extLst>
            </p:cNvPr>
            <p:cNvSpPr txBox="1"/>
            <p:nvPr/>
          </p:nvSpPr>
          <p:spPr>
            <a:xfrm>
              <a:off x="10174986" y="4175752"/>
              <a:ext cx="707898" cy="338554"/>
            </a:xfrm>
            <a:prstGeom prst="rect">
              <a:avLst/>
            </a:prstGeom>
            <a:noFill/>
          </p:spPr>
          <p:txBody>
            <a:bodyPr wrap="square" rtlCol="0">
              <a:spAutoFit/>
            </a:bodyPr>
            <a:lstStyle/>
            <a:p>
              <a:r>
                <a:rPr lang="en-US" altLang="zh-CN" sz="1600" dirty="0">
                  <a:solidFill>
                    <a:schemeClr val="accent1"/>
                  </a:solidFill>
                </a:rPr>
                <a:t>4</a:t>
              </a:r>
              <a:endParaRPr lang="zh-CN" altLang="en-US" sz="1600" dirty="0">
                <a:solidFill>
                  <a:schemeClr val="accent1"/>
                </a:solidFill>
              </a:endParaRPr>
            </a:p>
          </p:txBody>
        </p:sp>
        <p:sp>
          <p:nvSpPr>
            <p:cNvPr id="64" name="文本框 63">
              <a:extLst>
                <a:ext uri="{FF2B5EF4-FFF2-40B4-BE49-F238E27FC236}">
                  <a16:creationId xmlns:a16="http://schemas.microsoft.com/office/drawing/2014/main" id="{D44B22CB-3727-48C5-81A6-B954D12BF876}"/>
                </a:ext>
              </a:extLst>
            </p:cNvPr>
            <p:cNvSpPr txBox="1"/>
            <p:nvPr/>
          </p:nvSpPr>
          <p:spPr>
            <a:xfrm>
              <a:off x="9650209" y="3741105"/>
              <a:ext cx="707898" cy="338554"/>
            </a:xfrm>
            <a:prstGeom prst="rect">
              <a:avLst/>
            </a:prstGeom>
            <a:noFill/>
          </p:spPr>
          <p:txBody>
            <a:bodyPr wrap="square" rtlCol="0">
              <a:spAutoFit/>
            </a:bodyPr>
            <a:lstStyle/>
            <a:p>
              <a:r>
                <a:rPr lang="en-US" altLang="zh-CN" sz="1600" dirty="0">
                  <a:solidFill>
                    <a:schemeClr val="accent1"/>
                  </a:solidFill>
                </a:rPr>
                <a:t>5</a:t>
              </a:r>
              <a:endParaRPr lang="zh-CN" altLang="en-US" sz="1600" dirty="0">
                <a:solidFill>
                  <a:schemeClr val="accent1"/>
                </a:solidFill>
              </a:endParaRPr>
            </a:p>
          </p:txBody>
        </p:sp>
        <p:sp>
          <p:nvSpPr>
            <p:cNvPr id="65" name="文本框 64">
              <a:extLst>
                <a:ext uri="{FF2B5EF4-FFF2-40B4-BE49-F238E27FC236}">
                  <a16:creationId xmlns:a16="http://schemas.microsoft.com/office/drawing/2014/main" id="{31198BD5-92B9-443D-BD63-0904409B7677}"/>
                </a:ext>
              </a:extLst>
            </p:cNvPr>
            <p:cNvSpPr txBox="1"/>
            <p:nvPr/>
          </p:nvSpPr>
          <p:spPr>
            <a:xfrm>
              <a:off x="10091850" y="3331821"/>
              <a:ext cx="707898" cy="338554"/>
            </a:xfrm>
            <a:prstGeom prst="rect">
              <a:avLst/>
            </a:prstGeom>
            <a:noFill/>
          </p:spPr>
          <p:txBody>
            <a:bodyPr wrap="square" rtlCol="0">
              <a:spAutoFit/>
            </a:bodyPr>
            <a:lstStyle/>
            <a:p>
              <a:r>
                <a:rPr lang="en-US" altLang="zh-CN" sz="1600" dirty="0">
                  <a:solidFill>
                    <a:schemeClr val="accent1"/>
                  </a:solidFill>
                </a:rPr>
                <a:t>3</a:t>
              </a:r>
              <a:endParaRPr lang="zh-CN" altLang="en-US" sz="1600" dirty="0">
                <a:solidFill>
                  <a:schemeClr val="accent1"/>
                </a:solidFill>
              </a:endParaRPr>
            </a:p>
          </p:txBody>
        </p:sp>
        <p:sp>
          <p:nvSpPr>
            <p:cNvPr id="66" name="文本框 65">
              <a:extLst>
                <a:ext uri="{FF2B5EF4-FFF2-40B4-BE49-F238E27FC236}">
                  <a16:creationId xmlns:a16="http://schemas.microsoft.com/office/drawing/2014/main" id="{4BEAD1C9-3BEB-4796-B073-58A31C64FAAF}"/>
                </a:ext>
              </a:extLst>
            </p:cNvPr>
            <p:cNvSpPr txBox="1"/>
            <p:nvPr/>
          </p:nvSpPr>
          <p:spPr>
            <a:xfrm>
              <a:off x="9857865" y="3046525"/>
              <a:ext cx="344219" cy="338554"/>
            </a:xfrm>
            <a:prstGeom prst="rect">
              <a:avLst/>
            </a:prstGeom>
            <a:noFill/>
          </p:spPr>
          <p:txBody>
            <a:bodyPr wrap="square" rtlCol="0">
              <a:spAutoFit/>
            </a:bodyPr>
            <a:lstStyle/>
            <a:p>
              <a:r>
                <a:rPr lang="en-US" altLang="zh-CN" sz="1600" dirty="0">
                  <a:solidFill>
                    <a:schemeClr val="accent1"/>
                  </a:solidFill>
                </a:rPr>
                <a:t>2</a:t>
              </a:r>
            </a:p>
          </p:txBody>
        </p:sp>
        <p:sp>
          <p:nvSpPr>
            <p:cNvPr id="67" name="文本框 66">
              <a:extLst>
                <a:ext uri="{FF2B5EF4-FFF2-40B4-BE49-F238E27FC236}">
                  <a16:creationId xmlns:a16="http://schemas.microsoft.com/office/drawing/2014/main" id="{62DAC95B-E1D9-43A6-9422-8C2251D269EB}"/>
                </a:ext>
              </a:extLst>
            </p:cNvPr>
            <p:cNvSpPr txBox="1"/>
            <p:nvPr/>
          </p:nvSpPr>
          <p:spPr>
            <a:xfrm>
              <a:off x="10386339" y="3128080"/>
              <a:ext cx="707898" cy="338554"/>
            </a:xfrm>
            <a:prstGeom prst="rect">
              <a:avLst/>
            </a:prstGeom>
            <a:noFill/>
          </p:spPr>
          <p:txBody>
            <a:bodyPr wrap="square" rtlCol="0">
              <a:spAutoFit/>
            </a:bodyPr>
            <a:lstStyle/>
            <a:p>
              <a:r>
                <a:rPr lang="en-US" altLang="zh-CN" sz="1600" dirty="0">
                  <a:solidFill>
                    <a:schemeClr val="accent1"/>
                  </a:solidFill>
                </a:rPr>
                <a:t>4</a:t>
              </a:r>
            </a:p>
          </p:txBody>
        </p:sp>
        <p:sp>
          <p:nvSpPr>
            <p:cNvPr id="69" name="文本框 68">
              <a:extLst>
                <a:ext uri="{FF2B5EF4-FFF2-40B4-BE49-F238E27FC236}">
                  <a16:creationId xmlns:a16="http://schemas.microsoft.com/office/drawing/2014/main" id="{AAEF7D95-2AB4-4756-9C18-911ADEE79AE1}"/>
                </a:ext>
              </a:extLst>
            </p:cNvPr>
            <p:cNvSpPr txBox="1"/>
            <p:nvPr/>
          </p:nvSpPr>
          <p:spPr>
            <a:xfrm>
              <a:off x="9687857" y="2620684"/>
              <a:ext cx="707898" cy="338554"/>
            </a:xfrm>
            <a:prstGeom prst="rect">
              <a:avLst/>
            </a:prstGeom>
            <a:noFill/>
          </p:spPr>
          <p:txBody>
            <a:bodyPr wrap="square" rtlCol="0">
              <a:spAutoFit/>
            </a:bodyPr>
            <a:lstStyle/>
            <a:p>
              <a:r>
                <a:rPr lang="en-US" altLang="zh-CN" sz="1600" dirty="0">
                  <a:solidFill>
                    <a:schemeClr val="accent1"/>
                  </a:solidFill>
                </a:rPr>
                <a:t>2</a:t>
              </a:r>
              <a:endParaRPr lang="zh-CN" altLang="en-US" sz="1600" dirty="0">
                <a:solidFill>
                  <a:schemeClr val="accent1"/>
                </a:solidFill>
              </a:endParaRPr>
            </a:p>
          </p:txBody>
        </p:sp>
        <p:sp>
          <p:nvSpPr>
            <p:cNvPr id="71" name="文本框 70">
              <a:extLst>
                <a:ext uri="{FF2B5EF4-FFF2-40B4-BE49-F238E27FC236}">
                  <a16:creationId xmlns:a16="http://schemas.microsoft.com/office/drawing/2014/main" id="{5C4DCFD3-C9C7-4EC8-83A5-F46D24A32FE6}"/>
                </a:ext>
              </a:extLst>
            </p:cNvPr>
            <p:cNvSpPr txBox="1"/>
            <p:nvPr/>
          </p:nvSpPr>
          <p:spPr>
            <a:xfrm>
              <a:off x="9489877" y="3191679"/>
              <a:ext cx="253822" cy="338554"/>
            </a:xfrm>
            <a:prstGeom prst="rect">
              <a:avLst/>
            </a:prstGeom>
            <a:noFill/>
          </p:spPr>
          <p:txBody>
            <a:bodyPr wrap="square" rtlCol="0">
              <a:spAutoFit/>
            </a:bodyPr>
            <a:lstStyle/>
            <a:p>
              <a:r>
                <a:rPr lang="en-US" altLang="zh-CN" sz="1600" dirty="0">
                  <a:solidFill>
                    <a:schemeClr val="accent1"/>
                  </a:solidFill>
                </a:rPr>
                <a:t>2</a:t>
              </a:r>
              <a:endParaRPr lang="zh-CN" altLang="en-US" sz="1600" dirty="0">
                <a:solidFill>
                  <a:schemeClr val="accent1"/>
                </a:solidFill>
              </a:endParaRPr>
            </a:p>
          </p:txBody>
        </p:sp>
        <p:sp>
          <p:nvSpPr>
            <p:cNvPr id="72" name="文本框 71">
              <a:extLst>
                <a:ext uri="{FF2B5EF4-FFF2-40B4-BE49-F238E27FC236}">
                  <a16:creationId xmlns:a16="http://schemas.microsoft.com/office/drawing/2014/main" id="{E5446A19-6D00-4F8F-BB66-401EACD2EFCC}"/>
                </a:ext>
              </a:extLst>
            </p:cNvPr>
            <p:cNvSpPr txBox="1"/>
            <p:nvPr/>
          </p:nvSpPr>
          <p:spPr>
            <a:xfrm>
              <a:off x="9064338" y="2479566"/>
              <a:ext cx="707898" cy="338554"/>
            </a:xfrm>
            <a:prstGeom prst="rect">
              <a:avLst/>
            </a:prstGeom>
            <a:noFill/>
          </p:spPr>
          <p:txBody>
            <a:bodyPr wrap="square" rtlCol="0">
              <a:spAutoFit/>
            </a:bodyPr>
            <a:lstStyle/>
            <a:p>
              <a:r>
                <a:rPr lang="en-US" altLang="zh-CN" sz="1600" dirty="0">
                  <a:solidFill>
                    <a:schemeClr val="accent1"/>
                  </a:solidFill>
                </a:rPr>
                <a:t>5</a:t>
              </a:r>
              <a:endParaRPr lang="zh-CN" altLang="en-US" sz="1600" dirty="0">
                <a:solidFill>
                  <a:schemeClr val="accent1"/>
                </a:solidFill>
              </a:endParaRPr>
            </a:p>
          </p:txBody>
        </p:sp>
        <p:sp>
          <p:nvSpPr>
            <p:cNvPr id="74" name="文本框 73">
              <a:extLst>
                <a:ext uri="{FF2B5EF4-FFF2-40B4-BE49-F238E27FC236}">
                  <a16:creationId xmlns:a16="http://schemas.microsoft.com/office/drawing/2014/main" id="{A947796E-293E-4AF9-ADFA-14A686415BE0}"/>
                </a:ext>
              </a:extLst>
            </p:cNvPr>
            <p:cNvSpPr txBox="1"/>
            <p:nvPr/>
          </p:nvSpPr>
          <p:spPr>
            <a:xfrm>
              <a:off x="8640153" y="2834885"/>
              <a:ext cx="707898" cy="338554"/>
            </a:xfrm>
            <a:prstGeom prst="rect">
              <a:avLst/>
            </a:prstGeom>
            <a:noFill/>
          </p:spPr>
          <p:txBody>
            <a:bodyPr wrap="square" rtlCol="0">
              <a:spAutoFit/>
            </a:bodyPr>
            <a:lstStyle/>
            <a:p>
              <a:r>
                <a:rPr lang="en-US" altLang="zh-CN" sz="1600" dirty="0">
                  <a:solidFill>
                    <a:schemeClr val="accent1"/>
                  </a:solidFill>
                </a:rPr>
                <a:t>5</a:t>
              </a:r>
              <a:endParaRPr lang="zh-CN" altLang="en-US" sz="1600" dirty="0">
                <a:solidFill>
                  <a:schemeClr val="accent1"/>
                </a:solidFill>
              </a:endParaRPr>
            </a:p>
          </p:txBody>
        </p:sp>
        <p:sp>
          <p:nvSpPr>
            <p:cNvPr id="75" name="文本框 74">
              <a:extLst>
                <a:ext uri="{FF2B5EF4-FFF2-40B4-BE49-F238E27FC236}">
                  <a16:creationId xmlns:a16="http://schemas.microsoft.com/office/drawing/2014/main" id="{806A8296-1BD4-447D-8898-EA085D419208}"/>
                </a:ext>
              </a:extLst>
            </p:cNvPr>
            <p:cNvSpPr txBox="1"/>
            <p:nvPr/>
          </p:nvSpPr>
          <p:spPr>
            <a:xfrm>
              <a:off x="8122342" y="2444799"/>
              <a:ext cx="334043" cy="338554"/>
            </a:xfrm>
            <a:prstGeom prst="rect">
              <a:avLst/>
            </a:prstGeom>
            <a:noFill/>
          </p:spPr>
          <p:txBody>
            <a:bodyPr wrap="square" rtlCol="0">
              <a:spAutoFit/>
            </a:bodyPr>
            <a:lstStyle/>
            <a:p>
              <a:r>
                <a:rPr lang="en-US" altLang="zh-CN" sz="1600" dirty="0">
                  <a:solidFill>
                    <a:schemeClr val="accent1"/>
                  </a:solidFill>
                </a:rPr>
                <a:t>7</a:t>
              </a:r>
              <a:endParaRPr lang="zh-CN" altLang="en-US" sz="1600" dirty="0">
                <a:solidFill>
                  <a:schemeClr val="accent1"/>
                </a:solidFill>
              </a:endParaRPr>
            </a:p>
          </p:txBody>
        </p:sp>
        <p:sp>
          <p:nvSpPr>
            <p:cNvPr id="77" name="文本框 76">
              <a:extLst>
                <a:ext uri="{FF2B5EF4-FFF2-40B4-BE49-F238E27FC236}">
                  <a16:creationId xmlns:a16="http://schemas.microsoft.com/office/drawing/2014/main" id="{7D4BFEF1-9C04-462D-8DEB-ADD7BAFE3400}"/>
                </a:ext>
              </a:extLst>
            </p:cNvPr>
            <p:cNvSpPr txBox="1"/>
            <p:nvPr/>
          </p:nvSpPr>
          <p:spPr>
            <a:xfrm>
              <a:off x="8006719" y="3198910"/>
              <a:ext cx="707898" cy="338554"/>
            </a:xfrm>
            <a:prstGeom prst="rect">
              <a:avLst/>
            </a:prstGeom>
            <a:noFill/>
          </p:spPr>
          <p:txBody>
            <a:bodyPr wrap="square" rtlCol="0">
              <a:spAutoFit/>
            </a:bodyPr>
            <a:lstStyle/>
            <a:p>
              <a:r>
                <a:rPr lang="en-US" altLang="zh-CN" sz="1600" dirty="0">
                  <a:solidFill>
                    <a:schemeClr val="accent1"/>
                  </a:solidFill>
                </a:rPr>
                <a:t>3</a:t>
              </a:r>
              <a:endParaRPr lang="zh-CN" altLang="en-US" sz="1600" dirty="0">
                <a:solidFill>
                  <a:schemeClr val="accent1"/>
                </a:solidFill>
              </a:endParaRPr>
            </a:p>
          </p:txBody>
        </p:sp>
        <p:sp>
          <p:nvSpPr>
            <p:cNvPr id="78" name="文本框 77">
              <a:extLst>
                <a:ext uri="{FF2B5EF4-FFF2-40B4-BE49-F238E27FC236}">
                  <a16:creationId xmlns:a16="http://schemas.microsoft.com/office/drawing/2014/main" id="{1E8F34FD-DF13-40FE-97DE-75A61C35B79D}"/>
                </a:ext>
              </a:extLst>
            </p:cNvPr>
            <p:cNvSpPr txBox="1"/>
            <p:nvPr/>
          </p:nvSpPr>
          <p:spPr>
            <a:xfrm>
              <a:off x="8514629" y="3508110"/>
              <a:ext cx="707898" cy="338554"/>
            </a:xfrm>
            <a:prstGeom prst="rect">
              <a:avLst/>
            </a:prstGeom>
            <a:noFill/>
          </p:spPr>
          <p:txBody>
            <a:bodyPr wrap="square" rtlCol="0">
              <a:spAutoFit/>
            </a:bodyPr>
            <a:lstStyle/>
            <a:p>
              <a:r>
                <a:rPr lang="en-US" altLang="zh-CN" sz="1600" dirty="0">
                  <a:solidFill>
                    <a:schemeClr val="accent1"/>
                  </a:solidFill>
                </a:rPr>
                <a:t>2</a:t>
              </a:r>
              <a:endParaRPr lang="zh-CN" altLang="en-US" sz="1600" dirty="0">
                <a:solidFill>
                  <a:schemeClr val="accent1"/>
                </a:solidFill>
              </a:endParaRPr>
            </a:p>
          </p:txBody>
        </p:sp>
        <p:sp>
          <p:nvSpPr>
            <p:cNvPr id="80" name="文本框 79">
              <a:extLst>
                <a:ext uri="{FF2B5EF4-FFF2-40B4-BE49-F238E27FC236}">
                  <a16:creationId xmlns:a16="http://schemas.microsoft.com/office/drawing/2014/main" id="{012E9F94-7EAD-4560-A052-B4351DF2E1F4}"/>
                </a:ext>
              </a:extLst>
            </p:cNvPr>
            <p:cNvSpPr txBox="1"/>
            <p:nvPr/>
          </p:nvSpPr>
          <p:spPr>
            <a:xfrm>
              <a:off x="8842632" y="4143074"/>
              <a:ext cx="707898" cy="338554"/>
            </a:xfrm>
            <a:prstGeom prst="rect">
              <a:avLst/>
            </a:prstGeom>
            <a:noFill/>
          </p:spPr>
          <p:txBody>
            <a:bodyPr wrap="square" rtlCol="0">
              <a:spAutoFit/>
            </a:bodyPr>
            <a:lstStyle/>
            <a:p>
              <a:r>
                <a:rPr lang="en-US" altLang="zh-CN" sz="1600" dirty="0">
                  <a:solidFill>
                    <a:schemeClr val="accent1"/>
                  </a:solidFill>
                </a:rPr>
                <a:t>7</a:t>
              </a:r>
              <a:endParaRPr lang="zh-CN" altLang="en-US" sz="1600" dirty="0">
                <a:solidFill>
                  <a:schemeClr val="accent1"/>
                </a:solidFill>
              </a:endParaRPr>
            </a:p>
          </p:txBody>
        </p:sp>
        <p:sp>
          <p:nvSpPr>
            <p:cNvPr id="81" name="文本框 80">
              <a:extLst>
                <a:ext uri="{FF2B5EF4-FFF2-40B4-BE49-F238E27FC236}">
                  <a16:creationId xmlns:a16="http://schemas.microsoft.com/office/drawing/2014/main" id="{2618F18E-F78E-40A3-B0E3-95220967B312}"/>
                </a:ext>
              </a:extLst>
            </p:cNvPr>
            <p:cNvSpPr txBox="1"/>
            <p:nvPr/>
          </p:nvSpPr>
          <p:spPr>
            <a:xfrm>
              <a:off x="9561452" y="4353794"/>
              <a:ext cx="209734" cy="338554"/>
            </a:xfrm>
            <a:prstGeom prst="rect">
              <a:avLst/>
            </a:prstGeom>
            <a:noFill/>
          </p:spPr>
          <p:txBody>
            <a:bodyPr wrap="square" rtlCol="0">
              <a:spAutoFit/>
            </a:bodyPr>
            <a:lstStyle/>
            <a:p>
              <a:r>
                <a:rPr lang="en-US" altLang="zh-CN" sz="1600" dirty="0">
                  <a:solidFill>
                    <a:schemeClr val="accent1"/>
                  </a:solidFill>
                </a:rPr>
                <a:t>1</a:t>
              </a:r>
              <a:endParaRPr lang="zh-CN" altLang="en-US" sz="1600" dirty="0">
                <a:solidFill>
                  <a:schemeClr val="accent1"/>
                </a:solidFill>
              </a:endParaRPr>
            </a:p>
          </p:txBody>
        </p:sp>
        <p:sp>
          <p:nvSpPr>
            <p:cNvPr id="15" name="椭圆 14">
              <a:extLst>
                <a:ext uri="{FF2B5EF4-FFF2-40B4-BE49-F238E27FC236}">
                  <a16:creationId xmlns:a16="http://schemas.microsoft.com/office/drawing/2014/main" id="{1F76E207-3DCD-4F9A-8A1A-7AA065F38652}"/>
                </a:ext>
              </a:extLst>
            </p:cNvPr>
            <p:cNvSpPr/>
            <p:nvPr/>
          </p:nvSpPr>
          <p:spPr>
            <a:xfrm>
              <a:off x="10323793" y="4801579"/>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50052A6-1E50-456E-A0ED-8C1C74729459}"/>
                </a:ext>
              </a:extLst>
            </p:cNvPr>
            <p:cNvSpPr/>
            <p:nvPr/>
          </p:nvSpPr>
          <p:spPr>
            <a:xfrm>
              <a:off x="9553779" y="4272956"/>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1D65CEB5-2075-4B0A-A125-C1FF3B8115CE}"/>
                </a:ext>
              </a:extLst>
            </p:cNvPr>
            <p:cNvSpPr/>
            <p:nvPr/>
          </p:nvSpPr>
          <p:spPr>
            <a:xfrm>
              <a:off x="8392211" y="3881370"/>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886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1E247-A674-4789-BDF4-ED4C31E58B48}"/>
              </a:ext>
            </a:extLst>
          </p:cNvPr>
          <p:cNvSpPr>
            <a:spLocks noGrp="1"/>
          </p:cNvSpPr>
          <p:nvPr>
            <p:ph type="title"/>
          </p:nvPr>
        </p:nvSpPr>
        <p:spPr/>
        <p:txBody>
          <a:bodyPr/>
          <a:lstStyle/>
          <a:p>
            <a:r>
              <a:rPr lang="en-US" altLang="zh-CN" dirty="0"/>
              <a:t>2. </a:t>
            </a:r>
            <a:r>
              <a:rPr lang="zh-CN" altLang="en-US" dirty="0"/>
              <a:t>求解（关键步骤、核心算法</a:t>
            </a:r>
            <a:r>
              <a:rPr lang="en-US" altLang="zh-CN" dirty="0"/>
              <a:t>……</a:t>
            </a:r>
            <a:r>
              <a:rPr lang="zh-CN" altLang="en-US" dirty="0"/>
              <a:t>）</a:t>
            </a:r>
          </a:p>
        </p:txBody>
      </p:sp>
      <p:sp>
        <p:nvSpPr>
          <p:cNvPr id="3" name="内容占位符 2">
            <a:extLst>
              <a:ext uri="{FF2B5EF4-FFF2-40B4-BE49-F238E27FC236}">
                <a16:creationId xmlns:a16="http://schemas.microsoft.com/office/drawing/2014/main" id="{EA46761F-2AF9-49D9-88DC-61815200F8EA}"/>
              </a:ext>
            </a:extLst>
          </p:cNvPr>
          <p:cNvSpPr>
            <a:spLocks noGrp="1"/>
          </p:cNvSpPr>
          <p:nvPr>
            <p:ph idx="1"/>
          </p:nvPr>
        </p:nvSpPr>
        <p:spPr>
          <a:xfrm>
            <a:off x="838200" y="1825625"/>
            <a:ext cx="6335151" cy="4351338"/>
          </a:xfrm>
        </p:spPr>
        <p:txBody>
          <a:bodyPr>
            <a:normAutofit/>
          </a:bodyPr>
          <a:lstStyle/>
          <a:p>
            <a:r>
              <a:rPr lang="en-US" altLang="zh-CN" sz="2400" dirty="0"/>
              <a:t>Suppose a new house is build (the blue dot), just link it to the neighbor with the lowest cost (the purple solid line).</a:t>
            </a:r>
          </a:p>
          <a:p>
            <a:r>
              <a:rPr lang="en-US" altLang="zh-CN" sz="2400" dirty="0"/>
              <a:t>Suppose several new house are built, first, find the edge with lowest cost from any old house to any new house. Then, find the minimum spending tree with these new dots and the “nearest” old dot. Add the new tree’s edges to the original tree. In this way, the telephone company can always serve new customers with the lowest cost.</a:t>
            </a:r>
            <a:endParaRPr lang="zh-CN" altLang="en-US" sz="2400" dirty="0"/>
          </a:p>
        </p:txBody>
      </p:sp>
      <p:cxnSp>
        <p:nvCxnSpPr>
          <p:cNvPr id="22" name="直接连接符 21">
            <a:extLst>
              <a:ext uri="{FF2B5EF4-FFF2-40B4-BE49-F238E27FC236}">
                <a16:creationId xmlns:a16="http://schemas.microsoft.com/office/drawing/2014/main" id="{9C91B499-4DA9-4F5B-B3A0-A1ED81F9B708}"/>
              </a:ext>
            </a:extLst>
          </p:cNvPr>
          <p:cNvCxnSpPr>
            <a:cxnSpLocks/>
            <a:stCxn id="19" idx="4"/>
          </p:cNvCxnSpPr>
          <p:nvPr/>
        </p:nvCxnSpPr>
        <p:spPr>
          <a:xfrm flipV="1">
            <a:off x="8531151" y="2079366"/>
            <a:ext cx="194760" cy="845200"/>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23" name="直接连接符 22">
            <a:extLst>
              <a:ext uri="{FF2B5EF4-FFF2-40B4-BE49-F238E27FC236}">
                <a16:creationId xmlns:a16="http://schemas.microsoft.com/office/drawing/2014/main" id="{B36C0FF3-BD7C-4FFB-B534-A31BE141BDB0}"/>
              </a:ext>
            </a:extLst>
          </p:cNvPr>
          <p:cNvCxnSpPr>
            <a:cxnSpLocks/>
            <a:stCxn id="19" idx="5"/>
          </p:cNvCxnSpPr>
          <p:nvPr/>
        </p:nvCxnSpPr>
        <p:spPr>
          <a:xfrm flipH="1" flipV="1">
            <a:off x="7949559" y="2585998"/>
            <a:ext cx="626970" cy="320254"/>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34" name="直接连接符 33">
            <a:extLst>
              <a:ext uri="{FF2B5EF4-FFF2-40B4-BE49-F238E27FC236}">
                <a16:creationId xmlns:a16="http://schemas.microsoft.com/office/drawing/2014/main" id="{6D942FAC-4C72-4F60-89C6-6D93AA40DB25}"/>
              </a:ext>
            </a:extLst>
          </p:cNvPr>
          <p:cNvCxnSpPr>
            <a:cxnSpLocks/>
          </p:cNvCxnSpPr>
          <p:nvPr/>
        </p:nvCxnSpPr>
        <p:spPr>
          <a:xfrm flipV="1">
            <a:off x="7899677" y="2079363"/>
            <a:ext cx="826234" cy="506632"/>
          </a:xfrm>
          <a:prstGeom prst="line">
            <a:avLst/>
          </a:prstGeom>
          <a:ln w="38100">
            <a:prstDash val="sysDot"/>
          </a:ln>
        </p:spPr>
        <p:style>
          <a:lnRef idx="1">
            <a:schemeClr val="accent4"/>
          </a:lnRef>
          <a:fillRef idx="0">
            <a:schemeClr val="accent4"/>
          </a:fillRef>
          <a:effectRef idx="0">
            <a:schemeClr val="accent4"/>
          </a:effectRef>
          <a:fontRef idx="minor">
            <a:schemeClr val="tx1"/>
          </a:fontRef>
        </p:style>
      </p:cxnSp>
      <p:cxnSp>
        <p:nvCxnSpPr>
          <p:cNvPr id="35" name="直接连接符 34">
            <a:extLst>
              <a:ext uri="{FF2B5EF4-FFF2-40B4-BE49-F238E27FC236}">
                <a16:creationId xmlns:a16="http://schemas.microsoft.com/office/drawing/2014/main" id="{37DB3652-7BEC-4234-BE71-603D3C639B66}"/>
              </a:ext>
            </a:extLst>
          </p:cNvPr>
          <p:cNvCxnSpPr>
            <a:cxnSpLocks/>
            <a:stCxn id="9" idx="4"/>
          </p:cNvCxnSpPr>
          <p:nvPr/>
        </p:nvCxnSpPr>
        <p:spPr>
          <a:xfrm flipV="1">
            <a:off x="8456385" y="2862042"/>
            <a:ext cx="108962" cy="682737"/>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37" name="直接连接符 36">
            <a:extLst>
              <a:ext uri="{FF2B5EF4-FFF2-40B4-BE49-F238E27FC236}">
                <a16:creationId xmlns:a16="http://schemas.microsoft.com/office/drawing/2014/main" id="{E6B1EBB0-23B8-4100-BF2C-BF13DD8E9DD8}"/>
              </a:ext>
            </a:extLst>
          </p:cNvPr>
          <p:cNvCxnSpPr>
            <a:cxnSpLocks/>
            <a:endCxn id="11" idx="5"/>
          </p:cNvCxnSpPr>
          <p:nvPr/>
        </p:nvCxnSpPr>
        <p:spPr>
          <a:xfrm>
            <a:off x="8420235" y="3498464"/>
            <a:ext cx="1243096" cy="419586"/>
          </a:xfrm>
          <a:prstGeom prst="line">
            <a:avLst/>
          </a:prstGeom>
          <a:ln w="38100">
            <a:prstDash val="sysDot"/>
          </a:ln>
        </p:spPr>
        <p:style>
          <a:lnRef idx="1">
            <a:schemeClr val="accent4"/>
          </a:lnRef>
          <a:fillRef idx="0">
            <a:schemeClr val="accent4"/>
          </a:fillRef>
          <a:effectRef idx="0">
            <a:schemeClr val="accent4"/>
          </a:effectRef>
          <a:fontRef idx="minor">
            <a:schemeClr val="tx1"/>
          </a:fontRef>
        </p:style>
      </p:cxnSp>
      <p:cxnSp>
        <p:nvCxnSpPr>
          <p:cNvPr id="41" name="直接连接符 40">
            <a:extLst>
              <a:ext uri="{FF2B5EF4-FFF2-40B4-BE49-F238E27FC236}">
                <a16:creationId xmlns:a16="http://schemas.microsoft.com/office/drawing/2014/main" id="{1547E158-B544-467F-812D-0E7C9409B2FE}"/>
              </a:ext>
            </a:extLst>
          </p:cNvPr>
          <p:cNvCxnSpPr>
            <a:cxnSpLocks/>
          </p:cNvCxnSpPr>
          <p:nvPr/>
        </p:nvCxnSpPr>
        <p:spPr>
          <a:xfrm flipV="1">
            <a:off x="9630535" y="3873839"/>
            <a:ext cx="252374" cy="18058"/>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48" name="直接连接符 47">
            <a:extLst>
              <a:ext uri="{FF2B5EF4-FFF2-40B4-BE49-F238E27FC236}">
                <a16:creationId xmlns:a16="http://schemas.microsoft.com/office/drawing/2014/main" id="{B1218A71-2CBF-4F94-83F8-6B6EEFE776BD}"/>
              </a:ext>
            </a:extLst>
          </p:cNvPr>
          <p:cNvCxnSpPr>
            <a:cxnSpLocks/>
            <a:endCxn id="10" idx="5"/>
          </p:cNvCxnSpPr>
          <p:nvPr/>
        </p:nvCxnSpPr>
        <p:spPr>
          <a:xfrm>
            <a:off x="8730688" y="2081977"/>
            <a:ext cx="864252" cy="534618"/>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51" name="直接连接符 50">
            <a:extLst>
              <a:ext uri="{FF2B5EF4-FFF2-40B4-BE49-F238E27FC236}">
                <a16:creationId xmlns:a16="http://schemas.microsoft.com/office/drawing/2014/main" id="{416433B3-3E0D-48C1-9A73-97F23B36A8F5}"/>
              </a:ext>
            </a:extLst>
          </p:cNvPr>
          <p:cNvCxnSpPr>
            <a:cxnSpLocks/>
            <a:endCxn id="14" idx="6"/>
          </p:cNvCxnSpPr>
          <p:nvPr/>
        </p:nvCxnSpPr>
        <p:spPr>
          <a:xfrm flipV="1">
            <a:off x="9549562" y="2483445"/>
            <a:ext cx="710674" cy="102552"/>
          </a:xfrm>
          <a:prstGeom prst="line">
            <a:avLst/>
          </a:prstGeom>
          <a:ln w="38100">
            <a:prstDash val="sysDot"/>
          </a:ln>
        </p:spPr>
        <p:style>
          <a:lnRef idx="1">
            <a:schemeClr val="accent4"/>
          </a:lnRef>
          <a:fillRef idx="0">
            <a:schemeClr val="accent4"/>
          </a:fillRef>
          <a:effectRef idx="0">
            <a:schemeClr val="accent4"/>
          </a:effectRef>
          <a:fontRef idx="minor">
            <a:schemeClr val="tx1"/>
          </a:fontRef>
        </p:style>
      </p:cxnSp>
      <p:cxnSp>
        <p:nvCxnSpPr>
          <p:cNvPr id="53" name="直接连接符 52">
            <a:extLst>
              <a:ext uri="{FF2B5EF4-FFF2-40B4-BE49-F238E27FC236}">
                <a16:creationId xmlns:a16="http://schemas.microsoft.com/office/drawing/2014/main" id="{FF45C25D-D74D-41AB-AF7C-7575FA57C03D}"/>
              </a:ext>
            </a:extLst>
          </p:cNvPr>
          <p:cNvCxnSpPr>
            <a:cxnSpLocks/>
            <a:stCxn id="16" idx="5"/>
          </p:cNvCxnSpPr>
          <p:nvPr/>
        </p:nvCxnSpPr>
        <p:spPr>
          <a:xfrm flipH="1" flipV="1">
            <a:off x="10240432" y="2496235"/>
            <a:ext cx="331852" cy="967705"/>
          </a:xfrm>
          <a:prstGeom prst="line">
            <a:avLst/>
          </a:prstGeom>
          <a:ln w="38100">
            <a:prstDash val="sysDot"/>
          </a:ln>
        </p:spPr>
        <p:style>
          <a:lnRef idx="1">
            <a:schemeClr val="accent4"/>
          </a:lnRef>
          <a:fillRef idx="0">
            <a:schemeClr val="accent4"/>
          </a:fillRef>
          <a:effectRef idx="0">
            <a:schemeClr val="accent4"/>
          </a:effectRef>
          <a:fontRef idx="minor">
            <a:schemeClr val="tx1"/>
          </a:fontRef>
        </p:style>
      </p:cxnSp>
      <p:cxnSp>
        <p:nvCxnSpPr>
          <p:cNvPr id="56" name="直接连接符 55">
            <a:extLst>
              <a:ext uri="{FF2B5EF4-FFF2-40B4-BE49-F238E27FC236}">
                <a16:creationId xmlns:a16="http://schemas.microsoft.com/office/drawing/2014/main" id="{C0D12EB3-82D1-4A4D-A9B3-6DA031C19AA1}"/>
              </a:ext>
            </a:extLst>
          </p:cNvPr>
          <p:cNvCxnSpPr>
            <a:cxnSpLocks/>
          </p:cNvCxnSpPr>
          <p:nvPr/>
        </p:nvCxnSpPr>
        <p:spPr>
          <a:xfrm flipH="1" flipV="1">
            <a:off x="10531168" y="3392818"/>
            <a:ext cx="170903" cy="242623"/>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59" name="直接连接符 58">
            <a:extLst>
              <a:ext uri="{FF2B5EF4-FFF2-40B4-BE49-F238E27FC236}">
                <a16:creationId xmlns:a16="http://schemas.microsoft.com/office/drawing/2014/main" id="{B90692DE-ECD2-4579-8D0E-9420422AF47B}"/>
              </a:ext>
            </a:extLst>
          </p:cNvPr>
          <p:cNvCxnSpPr>
            <a:cxnSpLocks/>
          </p:cNvCxnSpPr>
          <p:nvPr/>
        </p:nvCxnSpPr>
        <p:spPr>
          <a:xfrm>
            <a:off x="10633552" y="3586459"/>
            <a:ext cx="263505" cy="105310"/>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63" name="直接连接符 62">
            <a:extLst>
              <a:ext uri="{FF2B5EF4-FFF2-40B4-BE49-F238E27FC236}">
                <a16:creationId xmlns:a16="http://schemas.microsoft.com/office/drawing/2014/main" id="{158D808A-0218-4ABD-9AC4-57C53577E5D1}"/>
              </a:ext>
            </a:extLst>
          </p:cNvPr>
          <p:cNvCxnSpPr>
            <a:cxnSpLocks/>
            <a:stCxn id="15" idx="1"/>
          </p:cNvCxnSpPr>
          <p:nvPr/>
        </p:nvCxnSpPr>
        <p:spPr>
          <a:xfrm flipH="1" flipV="1">
            <a:off x="9912154" y="3873844"/>
            <a:ext cx="430435" cy="484408"/>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68" name="直接连接符 67">
            <a:extLst>
              <a:ext uri="{FF2B5EF4-FFF2-40B4-BE49-F238E27FC236}">
                <a16:creationId xmlns:a16="http://schemas.microsoft.com/office/drawing/2014/main" id="{A4F904A5-3EF9-4AD5-AFEE-06E642F2BFA0}"/>
              </a:ext>
            </a:extLst>
          </p:cNvPr>
          <p:cNvCxnSpPr>
            <a:cxnSpLocks/>
          </p:cNvCxnSpPr>
          <p:nvPr/>
        </p:nvCxnSpPr>
        <p:spPr>
          <a:xfrm flipV="1">
            <a:off x="9952968" y="3585806"/>
            <a:ext cx="735076" cy="312970"/>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70" name="直接连接符 69">
            <a:extLst>
              <a:ext uri="{FF2B5EF4-FFF2-40B4-BE49-F238E27FC236}">
                <a16:creationId xmlns:a16="http://schemas.microsoft.com/office/drawing/2014/main" id="{39A9A694-C809-4586-89AB-6FB6DA03EF32}"/>
              </a:ext>
            </a:extLst>
          </p:cNvPr>
          <p:cNvCxnSpPr>
            <a:cxnSpLocks/>
            <a:stCxn id="15" idx="7"/>
          </p:cNvCxnSpPr>
          <p:nvPr/>
        </p:nvCxnSpPr>
        <p:spPr>
          <a:xfrm flipV="1">
            <a:off x="10433345" y="3663157"/>
            <a:ext cx="430692" cy="695094"/>
          </a:xfrm>
          <a:prstGeom prst="line">
            <a:avLst/>
          </a:prstGeom>
          <a:ln w="38100">
            <a:prstDash val="sysDot"/>
          </a:ln>
        </p:spPr>
        <p:style>
          <a:lnRef idx="1">
            <a:schemeClr val="accent4"/>
          </a:lnRef>
          <a:fillRef idx="0">
            <a:schemeClr val="accent4"/>
          </a:fillRef>
          <a:effectRef idx="0">
            <a:schemeClr val="accent4"/>
          </a:effectRef>
          <a:fontRef idx="minor">
            <a:schemeClr val="tx1"/>
          </a:fontRef>
        </p:style>
      </p:cxnSp>
      <p:cxnSp>
        <p:nvCxnSpPr>
          <p:cNvPr id="73" name="直接连接符 72">
            <a:extLst>
              <a:ext uri="{FF2B5EF4-FFF2-40B4-BE49-F238E27FC236}">
                <a16:creationId xmlns:a16="http://schemas.microsoft.com/office/drawing/2014/main" id="{B54086D6-776E-419E-B56E-EA1438737DB8}"/>
              </a:ext>
            </a:extLst>
          </p:cNvPr>
          <p:cNvCxnSpPr>
            <a:cxnSpLocks/>
          </p:cNvCxnSpPr>
          <p:nvPr/>
        </p:nvCxnSpPr>
        <p:spPr>
          <a:xfrm flipH="1" flipV="1">
            <a:off x="9555447" y="2593140"/>
            <a:ext cx="494090" cy="473725"/>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76" name="直接连接符 75">
            <a:extLst>
              <a:ext uri="{FF2B5EF4-FFF2-40B4-BE49-F238E27FC236}">
                <a16:creationId xmlns:a16="http://schemas.microsoft.com/office/drawing/2014/main" id="{4276B8DC-7CED-433F-A5C8-77AF4131CD61}"/>
              </a:ext>
            </a:extLst>
          </p:cNvPr>
          <p:cNvCxnSpPr>
            <a:cxnSpLocks/>
            <a:stCxn id="14" idx="7"/>
            <a:endCxn id="13" idx="4"/>
          </p:cNvCxnSpPr>
          <p:nvPr/>
        </p:nvCxnSpPr>
        <p:spPr>
          <a:xfrm flipH="1">
            <a:off x="10004159" y="2439234"/>
            <a:ext cx="237282" cy="665219"/>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sp>
        <p:nvSpPr>
          <p:cNvPr id="14" name="椭圆 13">
            <a:extLst>
              <a:ext uri="{FF2B5EF4-FFF2-40B4-BE49-F238E27FC236}">
                <a16:creationId xmlns:a16="http://schemas.microsoft.com/office/drawing/2014/main" id="{ECE52651-BB66-4300-AE20-252FEE767C3E}"/>
              </a:ext>
            </a:extLst>
          </p:cNvPr>
          <p:cNvSpPr/>
          <p:nvPr/>
        </p:nvSpPr>
        <p:spPr>
          <a:xfrm>
            <a:off x="10131889" y="2420920"/>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a:extLst>
              <a:ext uri="{FF2B5EF4-FFF2-40B4-BE49-F238E27FC236}">
                <a16:creationId xmlns:a16="http://schemas.microsoft.com/office/drawing/2014/main" id="{939899BE-84AA-47FA-A1FB-12DC0DD01839}"/>
              </a:ext>
            </a:extLst>
          </p:cNvPr>
          <p:cNvCxnSpPr>
            <a:cxnSpLocks/>
            <a:stCxn id="16" idx="6"/>
          </p:cNvCxnSpPr>
          <p:nvPr/>
        </p:nvCxnSpPr>
        <p:spPr>
          <a:xfrm flipH="1" flipV="1">
            <a:off x="10034613" y="3054270"/>
            <a:ext cx="556467" cy="365459"/>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sp>
        <p:nvSpPr>
          <p:cNvPr id="16" name="椭圆 15">
            <a:extLst>
              <a:ext uri="{FF2B5EF4-FFF2-40B4-BE49-F238E27FC236}">
                <a16:creationId xmlns:a16="http://schemas.microsoft.com/office/drawing/2014/main" id="{DA614382-FE01-4744-BD37-C91761EBF9A2}"/>
              </a:ext>
            </a:extLst>
          </p:cNvPr>
          <p:cNvSpPr/>
          <p:nvPr/>
        </p:nvSpPr>
        <p:spPr>
          <a:xfrm>
            <a:off x="10462733" y="3357203"/>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a:extLst>
              <a:ext uri="{FF2B5EF4-FFF2-40B4-BE49-F238E27FC236}">
                <a16:creationId xmlns:a16="http://schemas.microsoft.com/office/drawing/2014/main" id="{15CD0DBD-1748-43D1-AEC4-FA7189C39F19}"/>
              </a:ext>
            </a:extLst>
          </p:cNvPr>
          <p:cNvCxnSpPr>
            <a:cxnSpLocks/>
            <a:stCxn id="12" idx="0"/>
          </p:cNvCxnSpPr>
          <p:nvPr/>
        </p:nvCxnSpPr>
        <p:spPr>
          <a:xfrm flipV="1">
            <a:off x="9907590" y="3046646"/>
            <a:ext cx="103505" cy="764668"/>
          </a:xfrm>
          <a:prstGeom prst="line">
            <a:avLst/>
          </a:prstGeom>
          <a:ln w="38100">
            <a:prstDash val="sysDot"/>
          </a:ln>
        </p:spPr>
        <p:style>
          <a:lnRef idx="1">
            <a:schemeClr val="accent4"/>
          </a:lnRef>
          <a:fillRef idx="0">
            <a:schemeClr val="accent4"/>
          </a:fillRef>
          <a:effectRef idx="0">
            <a:schemeClr val="accent4"/>
          </a:effectRef>
          <a:fontRef idx="minor">
            <a:schemeClr val="tx1"/>
          </a:fontRef>
        </p:style>
      </p:cxnSp>
      <p:sp>
        <p:nvSpPr>
          <p:cNvPr id="12" name="椭圆 11">
            <a:extLst>
              <a:ext uri="{FF2B5EF4-FFF2-40B4-BE49-F238E27FC236}">
                <a16:creationId xmlns:a16="http://schemas.microsoft.com/office/drawing/2014/main" id="{2EBD63A5-AD2C-4DB5-A585-3F458081AB63}"/>
              </a:ext>
            </a:extLst>
          </p:cNvPr>
          <p:cNvSpPr/>
          <p:nvPr/>
        </p:nvSpPr>
        <p:spPr>
          <a:xfrm>
            <a:off x="9843416" y="3811314"/>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DFC14C7A-048D-4043-A699-E26E1BDBAF37}"/>
              </a:ext>
            </a:extLst>
          </p:cNvPr>
          <p:cNvSpPr/>
          <p:nvPr/>
        </p:nvSpPr>
        <p:spPr>
          <a:xfrm>
            <a:off x="8466978" y="2799516"/>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sp>
        <p:nvSpPr>
          <p:cNvPr id="7" name="椭圆 6">
            <a:extLst>
              <a:ext uri="{FF2B5EF4-FFF2-40B4-BE49-F238E27FC236}">
                <a16:creationId xmlns:a16="http://schemas.microsoft.com/office/drawing/2014/main" id="{D434D148-21B8-4209-BE48-C8D7956CA61F}"/>
              </a:ext>
            </a:extLst>
          </p:cNvPr>
          <p:cNvSpPr/>
          <p:nvPr/>
        </p:nvSpPr>
        <p:spPr>
          <a:xfrm>
            <a:off x="7841389" y="2509859"/>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A012D938-3D27-4020-9116-0B528C79C72B}"/>
              </a:ext>
            </a:extLst>
          </p:cNvPr>
          <p:cNvSpPr/>
          <p:nvPr/>
        </p:nvSpPr>
        <p:spPr>
          <a:xfrm>
            <a:off x="8667622" y="2003227"/>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6FBF38F-1C86-4BC4-BC1F-3C9F6D93E43F}"/>
              </a:ext>
            </a:extLst>
          </p:cNvPr>
          <p:cNvSpPr/>
          <p:nvPr/>
        </p:nvSpPr>
        <p:spPr>
          <a:xfrm>
            <a:off x="9939985" y="2979402"/>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椭圆 9">
            <a:extLst>
              <a:ext uri="{FF2B5EF4-FFF2-40B4-BE49-F238E27FC236}">
                <a16:creationId xmlns:a16="http://schemas.microsoft.com/office/drawing/2014/main" id="{8C2271E6-3606-438E-A094-BD00EEC8616D}"/>
              </a:ext>
            </a:extLst>
          </p:cNvPr>
          <p:cNvSpPr/>
          <p:nvPr/>
        </p:nvSpPr>
        <p:spPr>
          <a:xfrm>
            <a:off x="9485388" y="2509859"/>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E89C828B-085B-4E45-9570-6D6CE83B8E9C}"/>
              </a:ext>
            </a:extLst>
          </p:cNvPr>
          <p:cNvSpPr/>
          <p:nvPr/>
        </p:nvSpPr>
        <p:spPr>
          <a:xfrm>
            <a:off x="10612266" y="3528704"/>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310D40CD-D13B-4BF1-A643-FDECFC506C15}"/>
              </a:ext>
            </a:extLst>
          </p:cNvPr>
          <p:cNvSpPr/>
          <p:nvPr/>
        </p:nvSpPr>
        <p:spPr>
          <a:xfrm>
            <a:off x="10806653" y="3600630"/>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627950A-3383-47C4-9D1B-E29B152CE1ED}"/>
              </a:ext>
            </a:extLst>
          </p:cNvPr>
          <p:cNvSpPr txBox="1"/>
          <p:nvPr/>
        </p:nvSpPr>
        <p:spPr>
          <a:xfrm>
            <a:off x="10157441" y="3251733"/>
            <a:ext cx="146263" cy="369332"/>
          </a:xfrm>
          <a:prstGeom prst="rect">
            <a:avLst/>
          </a:prstGeom>
          <a:noFill/>
        </p:spPr>
        <p:txBody>
          <a:bodyPr wrap="square" rtlCol="0">
            <a:spAutoFit/>
          </a:bodyPr>
          <a:lstStyle/>
          <a:p>
            <a:r>
              <a:rPr lang="en-US" altLang="zh-CN" dirty="0"/>
              <a:t>J</a:t>
            </a:r>
            <a:endParaRPr lang="zh-CN" altLang="en-US" dirty="0"/>
          </a:p>
        </p:txBody>
      </p:sp>
      <p:sp>
        <p:nvSpPr>
          <p:cNvPr id="39" name="文本框 38">
            <a:extLst>
              <a:ext uri="{FF2B5EF4-FFF2-40B4-BE49-F238E27FC236}">
                <a16:creationId xmlns:a16="http://schemas.microsoft.com/office/drawing/2014/main" id="{DF76CAC6-F82D-4E99-BCDA-FFF196DF8C6D}"/>
              </a:ext>
            </a:extLst>
          </p:cNvPr>
          <p:cNvSpPr txBox="1"/>
          <p:nvPr/>
        </p:nvSpPr>
        <p:spPr>
          <a:xfrm>
            <a:off x="7738339" y="2134487"/>
            <a:ext cx="285559" cy="369332"/>
          </a:xfrm>
          <a:prstGeom prst="rect">
            <a:avLst/>
          </a:prstGeom>
          <a:noFill/>
        </p:spPr>
        <p:txBody>
          <a:bodyPr wrap="square" rtlCol="0">
            <a:spAutoFit/>
          </a:bodyPr>
          <a:lstStyle/>
          <a:p>
            <a:r>
              <a:rPr lang="en-US" altLang="zh-CN" dirty="0"/>
              <a:t>B</a:t>
            </a:r>
            <a:endParaRPr lang="zh-CN" altLang="en-US" dirty="0"/>
          </a:p>
        </p:txBody>
      </p:sp>
      <p:sp>
        <p:nvSpPr>
          <p:cNvPr id="40" name="文本框 39">
            <a:extLst>
              <a:ext uri="{FF2B5EF4-FFF2-40B4-BE49-F238E27FC236}">
                <a16:creationId xmlns:a16="http://schemas.microsoft.com/office/drawing/2014/main" id="{23E5E427-AE6F-490B-97AB-47B8EF9C6324}"/>
              </a:ext>
            </a:extLst>
          </p:cNvPr>
          <p:cNvSpPr txBox="1"/>
          <p:nvPr/>
        </p:nvSpPr>
        <p:spPr>
          <a:xfrm>
            <a:off x="8623534" y="2694710"/>
            <a:ext cx="707898" cy="369332"/>
          </a:xfrm>
          <a:prstGeom prst="rect">
            <a:avLst/>
          </a:prstGeom>
          <a:noFill/>
        </p:spPr>
        <p:txBody>
          <a:bodyPr wrap="square" rtlCol="0">
            <a:spAutoFit/>
          </a:bodyPr>
          <a:lstStyle/>
          <a:p>
            <a:r>
              <a:rPr lang="en-US" altLang="zh-CN" dirty="0"/>
              <a:t>C</a:t>
            </a:r>
            <a:endParaRPr lang="zh-CN" altLang="en-US" dirty="0"/>
          </a:p>
        </p:txBody>
      </p:sp>
      <p:sp>
        <p:nvSpPr>
          <p:cNvPr id="42" name="文本框 41">
            <a:extLst>
              <a:ext uri="{FF2B5EF4-FFF2-40B4-BE49-F238E27FC236}">
                <a16:creationId xmlns:a16="http://schemas.microsoft.com/office/drawing/2014/main" id="{69F8091E-8CDA-4F5D-8FA6-69989CCAB65A}"/>
              </a:ext>
            </a:extLst>
          </p:cNvPr>
          <p:cNvSpPr txBox="1"/>
          <p:nvPr/>
        </p:nvSpPr>
        <p:spPr>
          <a:xfrm>
            <a:off x="8066286" y="3344038"/>
            <a:ext cx="248740" cy="369332"/>
          </a:xfrm>
          <a:prstGeom prst="rect">
            <a:avLst/>
          </a:prstGeom>
          <a:noFill/>
        </p:spPr>
        <p:txBody>
          <a:bodyPr wrap="square" rtlCol="0">
            <a:spAutoFit/>
          </a:bodyPr>
          <a:lstStyle/>
          <a:p>
            <a:r>
              <a:rPr lang="en-US" altLang="zh-CN" dirty="0"/>
              <a:t>D</a:t>
            </a:r>
            <a:endParaRPr lang="zh-CN" altLang="en-US" dirty="0"/>
          </a:p>
        </p:txBody>
      </p:sp>
      <p:sp>
        <p:nvSpPr>
          <p:cNvPr id="43" name="文本框 42">
            <a:extLst>
              <a:ext uri="{FF2B5EF4-FFF2-40B4-BE49-F238E27FC236}">
                <a16:creationId xmlns:a16="http://schemas.microsoft.com/office/drawing/2014/main" id="{BDF0D58F-1F3F-4081-BD41-34425A99CA57}"/>
              </a:ext>
            </a:extLst>
          </p:cNvPr>
          <p:cNvSpPr txBox="1"/>
          <p:nvPr/>
        </p:nvSpPr>
        <p:spPr>
          <a:xfrm>
            <a:off x="9326120" y="3918050"/>
            <a:ext cx="707898" cy="369332"/>
          </a:xfrm>
          <a:prstGeom prst="rect">
            <a:avLst/>
          </a:prstGeom>
          <a:noFill/>
        </p:spPr>
        <p:txBody>
          <a:bodyPr wrap="square" rtlCol="0">
            <a:spAutoFit/>
          </a:bodyPr>
          <a:lstStyle/>
          <a:p>
            <a:r>
              <a:rPr lang="en-US" altLang="zh-CN" dirty="0"/>
              <a:t>E</a:t>
            </a:r>
            <a:endParaRPr lang="zh-CN" altLang="en-US" dirty="0"/>
          </a:p>
        </p:txBody>
      </p:sp>
      <p:sp>
        <p:nvSpPr>
          <p:cNvPr id="44" name="文本框 43">
            <a:extLst>
              <a:ext uri="{FF2B5EF4-FFF2-40B4-BE49-F238E27FC236}">
                <a16:creationId xmlns:a16="http://schemas.microsoft.com/office/drawing/2014/main" id="{18547440-38C9-4DB0-91BC-7EC66868D540}"/>
              </a:ext>
            </a:extLst>
          </p:cNvPr>
          <p:cNvSpPr txBox="1"/>
          <p:nvPr/>
        </p:nvSpPr>
        <p:spPr>
          <a:xfrm>
            <a:off x="9744242" y="3937324"/>
            <a:ext cx="293025" cy="369332"/>
          </a:xfrm>
          <a:prstGeom prst="rect">
            <a:avLst/>
          </a:prstGeom>
          <a:noFill/>
        </p:spPr>
        <p:txBody>
          <a:bodyPr wrap="square" rtlCol="0">
            <a:spAutoFit/>
          </a:bodyPr>
          <a:lstStyle/>
          <a:p>
            <a:r>
              <a:rPr lang="en-US" altLang="zh-CN" dirty="0"/>
              <a:t>F</a:t>
            </a:r>
            <a:endParaRPr lang="zh-CN" altLang="en-US" dirty="0"/>
          </a:p>
        </p:txBody>
      </p:sp>
      <p:sp>
        <p:nvSpPr>
          <p:cNvPr id="45" name="文本框 44">
            <a:extLst>
              <a:ext uri="{FF2B5EF4-FFF2-40B4-BE49-F238E27FC236}">
                <a16:creationId xmlns:a16="http://schemas.microsoft.com/office/drawing/2014/main" id="{71D05992-A993-4D55-A8CA-C179F30B7A46}"/>
              </a:ext>
            </a:extLst>
          </p:cNvPr>
          <p:cNvSpPr txBox="1"/>
          <p:nvPr/>
        </p:nvSpPr>
        <p:spPr>
          <a:xfrm>
            <a:off x="10214919" y="4446956"/>
            <a:ext cx="707898" cy="369332"/>
          </a:xfrm>
          <a:prstGeom prst="rect">
            <a:avLst/>
          </a:prstGeom>
          <a:noFill/>
        </p:spPr>
        <p:txBody>
          <a:bodyPr wrap="square" rtlCol="0">
            <a:spAutoFit/>
          </a:bodyPr>
          <a:lstStyle/>
          <a:p>
            <a:r>
              <a:rPr lang="en-US" altLang="zh-CN" dirty="0"/>
              <a:t>G</a:t>
            </a:r>
            <a:endParaRPr lang="zh-CN" altLang="en-US" dirty="0"/>
          </a:p>
        </p:txBody>
      </p:sp>
      <p:sp>
        <p:nvSpPr>
          <p:cNvPr id="46" name="文本框 45">
            <a:extLst>
              <a:ext uri="{FF2B5EF4-FFF2-40B4-BE49-F238E27FC236}">
                <a16:creationId xmlns:a16="http://schemas.microsoft.com/office/drawing/2014/main" id="{94CD7C4E-82FB-44D7-8F1D-A23A5DC49263}"/>
              </a:ext>
            </a:extLst>
          </p:cNvPr>
          <p:cNvSpPr txBox="1"/>
          <p:nvPr/>
        </p:nvSpPr>
        <p:spPr>
          <a:xfrm>
            <a:off x="10764839" y="3714110"/>
            <a:ext cx="707898" cy="369332"/>
          </a:xfrm>
          <a:prstGeom prst="rect">
            <a:avLst/>
          </a:prstGeom>
          <a:noFill/>
        </p:spPr>
        <p:txBody>
          <a:bodyPr wrap="square" rtlCol="0">
            <a:spAutoFit/>
          </a:bodyPr>
          <a:lstStyle/>
          <a:p>
            <a:r>
              <a:rPr lang="en-US" altLang="zh-CN" dirty="0"/>
              <a:t>H</a:t>
            </a:r>
          </a:p>
        </p:txBody>
      </p:sp>
      <p:sp>
        <p:nvSpPr>
          <p:cNvPr id="47" name="文本框 46">
            <a:extLst>
              <a:ext uri="{FF2B5EF4-FFF2-40B4-BE49-F238E27FC236}">
                <a16:creationId xmlns:a16="http://schemas.microsoft.com/office/drawing/2014/main" id="{2D80833E-E7A4-49B8-A866-897C0CB05DB5}"/>
              </a:ext>
            </a:extLst>
          </p:cNvPr>
          <p:cNvSpPr txBox="1"/>
          <p:nvPr/>
        </p:nvSpPr>
        <p:spPr>
          <a:xfrm>
            <a:off x="10680827" y="3199934"/>
            <a:ext cx="707898" cy="369332"/>
          </a:xfrm>
          <a:prstGeom prst="rect">
            <a:avLst/>
          </a:prstGeom>
          <a:noFill/>
        </p:spPr>
        <p:txBody>
          <a:bodyPr wrap="square" rtlCol="0">
            <a:spAutoFit/>
          </a:bodyPr>
          <a:lstStyle/>
          <a:p>
            <a:r>
              <a:rPr lang="en-US" altLang="zh-CN" dirty="0"/>
              <a:t>I</a:t>
            </a:r>
            <a:endParaRPr lang="zh-CN" altLang="en-US" dirty="0"/>
          </a:p>
        </p:txBody>
      </p:sp>
      <p:sp>
        <p:nvSpPr>
          <p:cNvPr id="49" name="文本框 48">
            <a:extLst>
              <a:ext uri="{FF2B5EF4-FFF2-40B4-BE49-F238E27FC236}">
                <a16:creationId xmlns:a16="http://schemas.microsoft.com/office/drawing/2014/main" id="{A245F794-72C4-48EF-9BCF-D2E475927B5D}"/>
              </a:ext>
            </a:extLst>
          </p:cNvPr>
          <p:cNvSpPr txBox="1"/>
          <p:nvPr/>
        </p:nvSpPr>
        <p:spPr>
          <a:xfrm>
            <a:off x="8704326" y="1753716"/>
            <a:ext cx="707898" cy="369332"/>
          </a:xfrm>
          <a:prstGeom prst="rect">
            <a:avLst/>
          </a:prstGeom>
          <a:noFill/>
        </p:spPr>
        <p:txBody>
          <a:bodyPr wrap="square" rtlCol="0">
            <a:spAutoFit/>
          </a:bodyPr>
          <a:lstStyle/>
          <a:p>
            <a:r>
              <a:rPr lang="en-US" altLang="zh-CN" dirty="0"/>
              <a:t>A</a:t>
            </a:r>
            <a:endParaRPr lang="zh-CN" altLang="en-US" dirty="0"/>
          </a:p>
        </p:txBody>
      </p:sp>
      <p:sp>
        <p:nvSpPr>
          <p:cNvPr id="50" name="文本框 49">
            <a:extLst>
              <a:ext uri="{FF2B5EF4-FFF2-40B4-BE49-F238E27FC236}">
                <a16:creationId xmlns:a16="http://schemas.microsoft.com/office/drawing/2014/main" id="{16B19892-1102-410D-819B-A82269202251}"/>
              </a:ext>
            </a:extLst>
          </p:cNvPr>
          <p:cNvSpPr txBox="1"/>
          <p:nvPr/>
        </p:nvSpPr>
        <p:spPr>
          <a:xfrm>
            <a:off x="9599019" y="2942339"/>
            <a:ext cx="278654" cy="369332"/>
          </a:xfrm>
          <a:prstGeom prst="rect">
            <a:avLst/>
          </a:prstGeom>
          <a:noFill/>
        </p:spPr>
        <p:txBody>
          <a:bodyPr wrap="square" rtlCol="0">
            <a:spAutoFit/>
          </a:bodyPr>
          <a:lstStyle/>
          <a:p>
            <a:r>
              <a:rPr lang="en-US" altLang="zh-CN" dirty="0"/>
              <a:t>K</a:t>
            </a:r>
            <a:endParaRPr lang="zh-CN" altLang="en-US" dirty="0"/>
          </a:p>
        </p:txBody>
      </p:sp>
      <p:sp>
        <p:nvSpPr>
          <p:cNvPr id="52" name="文本框 51">
            <a:extLst>
              <a:ext uri="{FF2B5EF4-FFF2-40B4-BE49-F238E27FC236}">
                <a16:creationId xmlns:a16="http://schemas.microsoft.com/office/drawing/2014/main" id="{D6C6E65E-EF2D-4243-9D2D-ECED944E124F}"/>
              </a:ext>
            </a:extLst>
          </p:cNvPr>
          <p:cNvSpPr txBox="1"/>
          <p:nvPr/>
        </p:nvSpPr>
        <p:spPr>
          <a:xfrm>
            <a:off x="10240432" y="2109412"/>
            <a:ext cx="707898" cy="369332"/>
          </a:xfrm>
          <a:prstGeom prst="rect">
            <a:avLst/>
          </a:prstGeom>
          <a:noFill/>
        </p:spPr>
        <p:txBody>
          <a:bodyPr wrap="square" rtlCol="0">
            <a:spAutoFit/>
          </a:bodyPr>
          <a:lstStyle/>
          <a:p>
            <a:r>
              <a:rPr lang="en-US" altLang="zh-CN" dirty="0"/>
              <a:t>L</a:t>
            </a:r>
            <a:endParaRPr lang="zh-CN" altLang="en-US" dirty="0"/>
          </a:p>
        </p:txBody>
      </p:sp>
      <p:sp>
        <p:nvSpPr>
          <p:cNvPr id="54" name="文本框 53">
            <a:extLst>
              <a:ext uri="{FF2B5EF4-FFF2-40B4-BE49-F238E27FC236}">
                <a16:creationId xmlns:a16="http://schemas.microsoft.com/office/drawing/2014/main" id="{FB9067A0-649D-4A7E-9FBE-24111F4699CA}"/>
              </a:ext>
            </a:extLst>
          </p:cNvPr>
          <p:cNvSpPr txBox="1"/>
          <p:nvPr/>
        </p:nvSpPr>
        <p:spPr>
          <a:xfrm>
            <a:off x="9397015" y="2161172"/>
            <a:ext cx="374171" cy="369332"/>
          </a:xfrm>
          <a:prstGeom prst="rect">
            <a:avLst/>
          </a:prstGeom>
          <a:noFill/>
        </p:spPr>
        <p:txBody>
          <a:bodyPr wrap="square" rtlCol="0">
            <a:spAutoFit/>
          </a:bodyPr>
          <a:lstStyle/>
          <a:p>
            <a:r>
              <a:rPr lang="en-US" altLang="zh-CN" dirty="0"/>
              <a:t>M</a:t>
            </a:r>
            <a:endParaRPr lang="zh-CN" altLang="en-US" dirty="0"/>
          </a:p>
        </p:txBody>
      </p:sp>
      <p:sp>
        <p:nvSpPr>
          <p:cNvPr id="55" name="文本框 54">
            <a:extLst>
              <a:ext uri="{FF2B5EF4-FFF2-40B4-BE49-F238E27FC236}">
                <a16:creationId xmlns:a16="http://schemas.microsoft.com/office/drawing/2014/main" id="{D432A569-13BE-4045-9795-7DE6FE9CDA83}"/>
              </a:ext>
            </a:extLst>
          </p:cNvPr>
          <p:cNvSpPr txBox="1"/>
          <p:nvPr/>
        </p:nvSpPr>
        <p:spPr>
          <a:xfrm>
            <a:off x="10549002" y="3199638"/>
            <a:ext cx="707898" cy="338554"/>
          </a:xfrm>
          <a:prstGeom prst="rect">
            <a:avLst/>
          </a:prstGeom>
          <a:noFill/>
        </p:spPr>
        <p:txBody>
          <a:bodyPr wrap="square" rtlCol="0">
            <a:spAutoFit/>
          </a:bodyPr>
          <a:lstStyle/>
          <a:p>
            <a:r>
              <a:rPr lang="en-US" altLang="zh-CN" sz="1600" dirty="0">
                <a:solidFill>
                  <a:schemeClr val="accent1"/>
                </a:solidFill>
              </a:rPr>
              <a:t>1</a:t>
            </a:r>
            <a:endParaRPr lang="zh-CN" altLang="en-US" sz="1600" dirty="0">
              <a:solidFill>
                <a:schemeClr val="accent1"/>
              </a:solidFill>
            </a:endParaRPr>
          </a:p>
        </p:txBody>
      </p:sp>
      <p:sp>
        <p:nvSpPr>
          <p:cNvPr id="58" name="文本框 57">
            <a:extLst>
              <a:ext uri="{FF2B5EF4-FFF2-40B4-BE49-F238E27FC236}">
                <a16:creationId xmlns:a16="http://schemas.microsoft.com/office/drawing/2014/main" id="{7F7BBC39-915A-45F0-A73B-8A28F512ED13}"/>
              </a:ext>
            </a:extLst>
          </p:cNvPr>
          <p:cNvSpPr txBox="1"/>
          <p:nvPr/>
        </p:nvSpPr>
        <p:spPr>
          <a:xfrm>
            <a:off x="10516877" y="3599826"/>
            <a:ext cx="707898" cy="338554"/>
          </a:xfrm>
          <a:prstGeom prst="rect">
            <a:avLst/>
          </a:prstGeom>
          <a:noFill/>
        </p:spPr>
        <p:txBody>
          <a:bodyPr wrap="square" rtlCol="0">
            <a:spAutoFit/>
          </a:bodyPr>
          <a:lstStyle/>
          <a:p>
            <a:r>
              <a:rPr lang="en-US" altLang="zh-CN" sz="1600" dirty="0">
                <a:solidFill>
                  <a:schemeClr val="accent1"/>
                </a:solidFill>
              </a:rPr>
              <a:t>1</a:t>
            </a:r>
            <a:endParaRPr lang="zh-CN" altLang="en-US" sz="1600" dirty="0">
              <a:solidFill>
                <a:schemeClr val="accent1"/>
              </a:solidFill>
            </a:endParaRPr>
          </a:p>
        </p:txBody>
      </p:sp>
      <p:sp>
        <p:nvSpPr>
          <p:cNvPr id="60" name="文本框 59">
            <a:extLst>
              <a:ext uri="{FF2B5EF4-FFF2-40B4-BE49-F238E27FC236}">
                <a16:creationId xmlns:a16="http://schemas.microsoft.com/office/drawing/2014/main" id="{EF96DB88-56D1-41F6-A7F2-AB5F960FA098}"/>
              </a:ext>
            </a:extLst>
          </p:cNvPr>
          <p:cNvSpPr txBox="1"/>
          <p:nvPr/>
        </p:nvSpPr>
        <p:spPr>
          <a:xfrm>
            <a:off x="10600844" y="3998292"/>
            <a:ext cx="707898" cy="338554"/>
          </a:xfrm>
          <a:prstGeom prst="rect">
            <a:avLst/>
          </a:prstGeom>
          <a:noFill/>
        </p:spPr>
        <p:txBody>
          <a:bodyPr wrap="square" rtlCol="0">
            <a:spAutoFit/>
          </a:bodyPr>
          <a:lstStyle/>
          <a:p>
            <a:r>
              <a:rPr lang="en-US" altLang="zh-CN" sz="1600" dirty="0">
                <a:solidFill>
                  <a:schemeClr val="accent1"/>
                </a:solidFill>
              </a:rPr>
              <a:t>5</a:t>
            </a:r>
            <a:endParaRPr lang="zh-CN" altLang="en-US" sz="1600" dirty="0">
              <a:solidFill>
                <a:schemeClr val="accent1"/>
              </a:solidFill>
            </a:endParaRPr>
          </a:p>
        </p:txBody>
      </p:sp>
      <p:sp>
        <p:nvSpPr>
          <p:cNvPr id="61" name="文本框 60">
            <a:extLst>
              <a:ext uri="{FF2B5EF4-FFF2-40B4-BE49-F238E27FC236}">
                <a16:creationId xmlns:a16="http://schemas.microsoft.com/office/drawing/2014/main" id="{8FEA363D-5886-4AA3-9AB4-F3EF57F4D512}"/>
              </a:ext>
            </a:extLst>
          </p:cNvPr>
          <p:cNvSpPr txBox="1"/>
          <p:nvPr/>
        </p:nvSpPr>
        <p:spPr>
          <a:xfrm>
            <a:off x="9912214" y="4035842"/>
            <a:ext cx="186689" cy="338554"/>
          </a:xfrm>
          <a:prstGeom prst="rect">
            <a:avLst/>
          </a:prstGeom>
          <a:noFill/>
        </p:spPr>
        <p:txBody>
          <a:bodyPr wrap="square" rtlCol="0">
            <a:spAutoFit/>
          </a:bodyPr>
          <a:lstStyle/>
          <a:p>
            <a:r>
              <a:rPr lang="en-US" altLang="zh-CN" sz="1600" dirty="0">
                <a:solidFill>
                  <a:schemeClr val="accent1"/>
                </a:solidFill>
              </a:rPr>
              <a:t>3</a:t>
            </a:r>
            <a:endParaRPr lang="zh-CN" altLang="en-US" sz="1600" dirty="0">
              <a:solidFill>
                <a:schemeClr val="accent1"/>
              </a:solidFill>
            </a:endParaRPr>
          </a:p>
        </p:txBody>
      </p:sp>
      <p:sp>
        <p:nvSpPr>
          <p:cNvPr id="62" name="文本框 61">
            <a:extLst>
              <a:ext uri="{FF2B5EF4-FFF2-40B4-BE49-F238E27FC236}">
                <a16:creationId xmlns:a16="http://schemas.microsoft.com/office/drawing/2014/main" id="{B0795D80-EC07-49B9-BD08-A28D023EC1B9}"/>
              </a:ext>
            </a:extLst>
          </p:cNvPr>
          <p:cNvSpPr txBox="1"/>
          <p:nvPr/>
        </p:nvSpPr>
        <p:spPr>
          <a:xfrm>
            <a:off x="10174986" y="3714110"/>
            <a:ext cx="707898" cy="338554"/>
          </a:xfrm>
          <a:prstGeom prst="rect">
            <a:avLst/>
          </a:prstGeom>
          <a:noFill/>
        </p:spPr>
        <p:txBody>
          <a:bodyPr wrap="square" rtlCol="0">
            <a:spAutoFit/>
          </a:bodyPr>
          <a:lstStyle/>
          <a:p>
            <a:r>
              <a:rPr lang="en-US" altLang="zh-CN" sz="1600" dirty="0">
                <a:solidFill>
                  <a:schemeClr val="accent1"/>
                </a:solidFill>
              </a:rPr>
              <a:t>4</a:t>
            </a:r>
            <a:endParaRPr lang="zh-CN" altLang="en-US" sz="1600" dirty="0">
              <a:solidFill>
                <a:schemeClr val="accent1"/>
              </a:solidFill>
            </a:endParaRPr>
          </a:p>
        </p:txBody>
      </p:sp>
      <p:sp>
        <p:nvSpPr>
          <p:cNvPr id="64" name="文本框 63">
            <a:extLst>
              <a:ext uri="{FF2B5EF4-FFF2-40B4-BE49-F238E27FC236}">
                <a16:creationId xmlns:a16="http://schemas.microsoft.com/office/drawing/2014/main" id="{D44B22CB-3727-48C5-81A6-B954D12BF876}"/>
              </a:ext>
            </a:extLst>
          </p:cNvPr>
          <p:cNvSpPr txBox="1"/>
          <p:nvPr/>
        </p:nvSpPr>
        <p:spPr>
          <a:xfrm>
            <a:off x="9650209" y="3279463"/>
            <a:ext cx="707898" cy="338554"/>
          </a:xfrm>
          <a:prstGeom prst="rect">
            <a:avLst/>
          </a:prstGeom>
          <a:noFill/>
        </p:spPr>
        <p:txBody>
          <a:bodyPr wrap="square" rtlCol="0">
            <a:spAutoFit/>
          </a:bodyPr>
          <a:lstStyle/>
          <a:p>
            <a:r>
              <a:rPr lang="en-US" altLang="zh-CN" sz="1600" dirty="0">
                <a:solidFill>
                  <a:schemeClr val="accent1"/>
                </a:solidFill>
              </a:rPr>
              <a:t>5</a:t>
            </a:r>
            <a:endParaRPr lang="zh-CN" altLang="en-US" sz="1600" dirty="0">
              <a:solidFill>
                <a:schemeClr val="accent1"/>
              </a:solidFill>
            </a:endParaRPr>
          </a:p>
        </p:txBody>
      </p:sp>
      <p:sp>
        <p:nvSpPr>
          <p:cNvPr id="65" name="文本框 64">
            <a:extLst>
              <a:ext uri="{FF2B5EF4-FFF2-40B4-BE49-F238E27FC236}">
                <a16:creationId xmlns:a16="http://schemas.microsoft.com/office/drawing/2014/main" id="{31198BD5-92B9-443D-BD63-0904409B7677}"/>
              </a:ext>
            </a:extLst>
          </p:cNvPr>
          <p:cNvSpPr txBox="1"/>
          <p:nvPr/>
        </p:nvSpPr>
        <p:spPr>
          <a:xfrm>
            <a:off x="10091850" y="2870179"/>
            <a:ext cx="707898" cy="338554"/>
          </a:xfrm>
          <a:prstGeom prst="rect">
            <a:avLst/>
          </a:prstGeom>
          <a:noFill/>
        </p:spPr>
        <p:txBody>
          <a:bodyPr wrap="square" rtlCol="0">
            <a:spAutoFit/>
          </a:bodyPr>
          <a:lstStyle/>
          <a:p>
            <a:r>
              <a:rPr lang="en-US" altLang="zh-CN" sz="1600" dirty="0">
                <a:solidFill>
                  <a:schemeClr val="accent1"/>
                </a:solidFill>
              </a:rPr>
              <a:t>3</a:t>
            </a:r>
            <a:endParaRPr lang="zh-CN" altLang="en-US" sz="1600" dirty="0">
              <a:solidFill>
                <a:schemeClr val="accent1"/>
              </a:solidFill>
            </a:endParaRPr>
          </a:p>
        </p:txBody>
      </p:sp>
      <p:sp>
        <p:nvSpPr>
          <p:cNvPr id="66" name="文本框 65">
            <a:extLst>
              <a:ext uri="{FF2B5EF4-FFF2-40B4-BE49-F238E27FC236}">
                <a16:creationId xmlns:a16="http://schemas.microsoft.com/office/drawing/2014/main" id="{4BEAD1C9-3BEB-4796-B073-58A31C64FAAF}"/>
              </a:ext>
            </a:extLst>
          </p:cNvPr>
          <p:cNvSpPr txBox="1"/>
          <p:nvPr/>
        </p:nvSpPr>
        <p:spPr>
          <a:xfrm>
            <a:off x="9857865" y="2584883"/>
            <a:ext cx="344219" cy="338554"/>
          </a:xfrm>
          <a:prstGeom prst="rect">
            <a:avLst/>
          </a:prstGeom>
          <a:noFill/>
        </p:spPr>
        <p:txBody>
          <a:bodyPr wrap="square" rtlCol="0">
            <a:spAutoFit/>
          </a:bodyPr>
          <a:lstStyle/>
          <a:p>
            <a:r>
              <a:rPr lang="en-US" altLang="zh-CN" sz="1600" dirty="0">
                <a:solidFill>
                  <a:schemeClr val="accent1"/>
                </a:solidFill>
              </a:rPr>
              <a:t>2</a:t>
            </a:r>
          </a:p>
        </p:txBody>
      </p:sp>
      <p:sp>
        <p:nvSpPr>
          <p:cNvPr id="67" name="文本框 66">
            <a:extLst>
              <a:ext uri="{FF2B5EF4-FFF2-40B4-BE49-F238E27FC236}">
                <a16:creationId xmlns:a16="http://schemas.microsoft.com/office/drawing/2014/main" id="{62DAC95B-E1D9-43A6-9422-8C2251D269EB}"/>
              </a:ext>
            </a:extLst>
          </p:cNvPr>
          <p:cNvSpPr txBox="1"/>
          <p:nvPr/>
        </p:nvSpPr>
        <p:spPr>
          <a:xfrm>
            <a:off x="10386339" y="2666438"/>
            <a:ext cx="707898" cy="338554"/>
          </a:xfrm>
          <a:prstGeom prst="rect">
            <a:avLst/>
          </a:prstGeom>
          <a:noFill/>
        </p:spPr>
        <p:txBody>
          <a:bodyPr wrap="square" rtlCol="0">
            <a:spAutoFit/>
          </a:bodyPr>
          <a:lstStyle/>
          <a:p>
            <a:r>
              <a:rPr lang="en-US" altLang="zh-CN" sz="1600" dirty="0">
                <a:solidFill>
                  <a:schemeClr val="accent1"/>
                </a:solidFill>
              </a:rPr>
              <a:t>4</a:t>
            </a:r>
          </a:p>
        </p:txBody>
      </p:sp>
      <p:sp>
        <p:nvSpPr>
          <p:cNvPr id="69" name="文本框 68">
            <a:extLst>
              <a:ext uri="{FF2B5EF4-FFF2-40B4-BE49-F238E27FC236}">
                <a16:creationId xmlns:a16="http://schemas.microsoft.com/office/drawing/2014/main" id="{AAEF7D95-2AB4-4756-9C18-911ADEE79AE1}"/>
              </a:ext>
            </a:extLst>
          </p:cNvPr>
          <p:cNvSpPr txBox="1"/>
          <p:nvPr/>
        </p:nvSpPr>
        <p:spPr>
          <a:xfrm>
            <a:off x="9687857" y="2159042"/>
            <a:ext cx="707898" cy="338554"/>
          </a:xfrm>
          <a:prstGeom prst="rect">
            <a:avLst/>
          </a:prstGeom>
          <a:noFill/>
        </p:spPr>
        <p:txBody>
          <a:bodyPr wrap="square" rtlCol="0">
            <a:spAutoFit/>
          </a:bodyPr>
          <a:lstStyle/>
          <a:p>
            <a:r>
              <a:rPr lang="en-US" altLang="zh-CN" sz="1600" dirty="0">
                <a:solidFill>
                  <a:schemeClr val="accent1"/>
                </a:solidFill>
              </a:rPr>
              <a:t>2</a:t>
            </a:r>
            <a:endParaRPr lang="zh-CN" altLang="en-US" sz="1600" dirty="0">
              <a:solidFill>
                <a:schemeClr val="accent1"/>
              </a:solidFill>
            </a:endParaRPr>
          </a:p>
        </p:txBody>
      </p:sp>
      <p:sp>
        <p:nvSpPr>
          <p:cNvPr id="71" name="文本框 70">
            <a:extLst>
              <a:ext uri="{FF2B5EF4-FFF2-40B4-BE49-F238E27FC236}">
                <a16:creationId xmlns:a16="http://schemas.microsoft.com/office/drawing/2014/main" id="{5C4DCFD3-C9C7-4EC8-83A5-F46D24A32FE6}"/>
              </a:ext>
            </a:extLst>
          </p:cNvPr>
          <p:cNvSpPr txBox="1"/>
          <p:nvPr/>
        </p:nvSpPr>
        <p:spPr>
          <a:xfrm>
            <a:off x="9489877" y="2730037"/>
            <a:ext cx="253822" cy="338554"/>
          </a:xfrm>
          <a:prstGeom prst="rect">
            <a:avLst/>
          </a:prstGeom>
          <a:noFill/>
        </p:spPr>
        <p:txBody>
          <a:bodyPr wrap="square" rtlCol="0">
            <a:spAutoFit/>
          </a:bodyPr>
          <a:lstStyle/>
          <a:p>
            <a:r>
              <a:rPr lang="en-US" altLang="zh-CN" sz="1600" dirty="0">
                <a:solidFill>
                  <a:schemeClr val="accent1"/>
                </a:solidFill>
              </a:rPr>
              <a:t>2</a:t>
            </a:r>
            <a:endParaRPr lang="zh-CN" altLang="en-US" sz="1600" dirty="0">
              <a:solidFill>
                <a:schemeClr val="accent1"/>
              </a:solidFill>
            </a:endParaRPr>
          </a:p>
        </p:txBody>
      </p:sp>
      <p:sp>
        <p:nvSpPr>
          <p:cNvPr id="72" name="文本框 71">
            <a:extLst>
              <a:ext uri="{FF2B5EF4-FFF2-40B4-BE49-F238E27FC236}">
                <a16:creationId xmlns:a16="http://schemas.microsoft.com/office/drawing/2014/main" id="{E5446A19-6D00-4F8F-BB66-401EACD2EFCC}"/>
              </a:ext>
            </a:extLst>
          </p:cNvPr>
          <p:cNvSpPr txBox="1"/>
          <p:nvPr/>
        </p:nvSpPr>
        <p:spPr>
          <a:xfrm>
            <a:off x="9064338" y="2017924"/>
            <a:ext cx="707898" cy="338554"/>
          </a:xfrm>
          <a:prstGeom prst="rect">
            <a:avLst/>
          </a:prstGeom>
          <a:noFill/>
        </p:spPr>
        <p:txBody>
          <a:bodyPr wrap="square" rtlCol="0">
            <a:spAutoFit/>
          </a:bodyPr>
          <a:lstStyle/>
          <a:p>
            <a:r>
              <a:rPr lang="en-US" altLang="zh-CN" sz="1600" dirty="0">
                <a:solidFill>
                  <a:schemeClr val="accent1"/>
                </a:solidFill>
              </a:rPr>
              <a:t>5</a:t>
            </a:r>
            <a:endParaRPr lang="zh-CN" altLang="en-US" sz="1600" dirty="0">
              <a:solidFill>
                <a:schemeClr val="accent1"/>
              </a:solidFill>
            </a:endParaRPr>
          </a:p>
        </p:txBody>
      </p:sp>
      <p:sp>
        <p:nvSpPr>
          <p:cNvPr id="74" name="文本框 73">
            <a:extLst>
              <a:ext uri="{FF2B5EF4-FFF2-40B4-BE49-F238E27FC236}">
                <a16:creationId xmlns:a16="http://schemas.microsoft.com/office/drawing/2014/main" id="{A947796E-293E-4AF9-ADFA-14A686415BE0}"/>
              </a:ext>
            </a:extLst>
          </p:cNvPr>
          <p:cNvSpPr txBox="1"/>
          <p:nvPr/>
        </p:nvSpPr>
        <p:spPr>
          <a:xfrm>
            <a:off x="8640153" y="2373243"/>
            <a:ext cx="707898" cy="338554"/>
          </a:xfrm>
          <a:prstGeom prst="rect">
            <a:avLst/>
          </a:prstGeom>
          <a:noFill/>
        </p:spPr>
        <p:txBody>
          <a:bodyPr wrap="square" rtlCol="0">
            <a:spAutoFit/>
          </a:bodyPr>
          <a:lstStyle/>
          <a:p>
            <a:r>
              <a:rPr lang="en-US" altLang="zh-CN" sz="1600" dirty="0">
                <a:solidFill>
                  <a:schemeClr val="accent1"/>
                </a:solidFill>
              </a:rPr>
              <a:t>5</a:t>
            </a:r>
            <a:endParaRPr lang="zh-CN" altLang="en-US" sz="1600" dirty="0">
              <a:solidFill>
                <a:schemeClr val="accent1"/>
              </a:solidFill>
            </a:endParaRPr>
          </a:p>
        </p:txBody>
      </p:sp>
      <p:sp>
        <p:nvSpPr>
          <p:cNvPr id="75" name="文本框 74">
            <a:extLst>
              <a:ext uri="{FF2B5EF4-FFF2-40B4-BE49-F238E27FC236}">
                <a16:creationId xmlns:a16="http://schemas.microsoft.com/office/drawing/2014/main" id="{806A8296-1BD4-447D-8898-EA085D419208}"/>
              </a:ext>
            </a:extLst>
          </p:cNvPr>
          <p:cNvSpPr txBox="1"/>
          <p:nvPr/>
        </p:nvSpPr>
        <p:spPr>
          <a:xfrm>
            <a:off x="8122342" y="1983157"/>
            <a:ext cx="334043" cy="338554"/>
          </a:xfrm>
          <a:prstGeom prst="rect">
            <a:avLst/>
          </a:prstGeom>
          <a:noFill/>
        </p:spPr>
        <p:txBody>
          <a:bodyPr wrap="square" rtlCol="0">
            <a:spAutoFit/>
          </a:bodyPr>
          <a:lstStyle/>
          <a:p>
            <a:r>
              <a:rPr lang="en-US" altLang="zh-CN" sz="1600" dirty="0">
                <a:solidFill>
                  <a:schemeClr val="accent1"/>
                </a:solidFill>
              </a:rPr>
              <a:t>7</a:t>
            </a:r>
            <a:endParaRPr lang="zh-CN" altLang="en-US" sz="1600" dirty="0">
              <a:solidFill>
                <a:schemeClr val="accent1"/>
              </a:solidFill>
            </a:endParaRPr>
          </a:p>
        </p:txBody>
      </p:sp>
      <p:sp>
        <p:nvSpPr>
          <p:cNvPr id="77" name="文本框 76">
            <a:extLst>
              <a:ext uri="{FF2B5EF4-FFF2-40B4-BE49-F238E27FC236}">
                <a16:creationId xmlns:a16="http://schemas.microsoft.com/office/drawing/2014/main" id="{7D4BFEF1-9C04-462D-8DEB-ADD7BAFE3400}"/>
              </a:ext>
            </a:extLst>
          </p:cNvPr>
          <p:cNvSpPr txBox="1"/>
          <p:nvPr/>
        </p:nvSpPr>
        <p:spPr>
          <a:xfrm>
            <a:off x="8006719" y="2737268"/>
            <a:ext cx="707898" cy="338554"/>
          </a:xfrm>
          <a:prstGeom prst="rect">
            <a:avLst/>
          </a:prstGeom>
          <a:noFill/>
        </p:spPr>
        <p:txBody>
          <a:bodyPr wrap="square" rtlCol="0">
            <a:spAutoFit/>
          </a:bodyPr>
          <a:lstStyle/>
          <a:p>
            <a:r>
              <a:rPr lang="en-US" altLang="zh-CN" sz="1600" dirty="0">
                <a:solidFill>
                  <a:schemeClr val="accent1"/>
                </a:solidFill>
              </a:rPr>
              <a:t>3</a:t>
            </a:r>
            <a:endParaRPr lang="zh-CN" altLang="en-US" sz="1600" dirty="0">
              <a:solidFill>
                <a:schemeClr val="accent1"/>
              </a:solidFill>
            </a:endParaRPr>
          </a:p>
        </p:txBody>
      </p:sp>
      <p:sp>
        <p:nvSpPr>
          <p:cNvPr id="78" name="文本框 77">
            <a:extLst>
              <a:ext uri="{FF2B5EF4-FFF2-40B4-BE49-F238E27FC236}">
                <a16:creationId xmlns:a16="http://schemas.microsoft.com/office/drawing/2014/main" id="{1E8F34FD-DF13-40FE-97DE-75A61C35B79D}"/>
              </a:ext>
            </a:extLst>
          </p:cNvPr>
          <p:cNvSpPr txBox="1"/>
          <p:nvPr/>
        </p:nvSpPr>
        <p:spPr>
          <a:xfrm>
            <a:off x="8514629" y="3046468"/>
            <a:ext cx="707898" cy="338554"/>
          </a:xfrm>
          <a:prstGeom prst="rect">
            <a:avLst/>
          </a:prstGeom>
          <a:noFill/>
        </p:spPr>
        <p:txBody>
          <a:bodyPr wrap="square" rtlCol="0">
            <a:spAutoFit/>
          </a:bodyPr>
          <a:lstStyle/>
          <a:p>
            <a:r>
              <a:rPr lang="en-US" altLang="zh-CN" sz="1600" dirty="0">
                <a:solidFill>
                  <a:schemeClr val="accent1"/>
                </a:solidFill>
              </a:rPr>
              <a:t>2</a:t>
            </a:r>
            <a:endParaRPr lang="zh-CN" altLang="en-US" sz="1600" dirty="0">
              <a:solidFill>
                <a:schemeClr val="accent1"/>
              </a:solidFill>
            </a:endParaRPr>
          </a:p>
        </p:txBody>
      </p:sp>
      <p:sp>
        <p:nvSpPr>
          <p:cNvPr id="80" name="文本框 79">
            <a:extLst>
              <a:ext uri="{FF2B5EF4-FFF2-40B4-BE49-F238E27FC236}">
                <a16:creationId xmlns:a16="http://schemas.microsoft.com/office/drawing/2014/main" id="{012E9F94-7EAD-4560-A052-B4351DF2E1F4}"/>
              </a:ext>
            </a:extLst>
          </p:cNvPr>
          <p:cNvSpPr txBox="1"/>
          <p:nvPr/>
        </p:nvSpPr>
        <p:spPr>
          <a:xfrm>
            <a:off x="8842632" y="3681432"/>
            <a:ext cx="707898" cy="338554"/>
          </a:xfrm>
          <a:prstGeom prst="rect">
            <a:avLst/>
          </a:prstGeom>
          <a:noFill/>
        </p:spPr>
        <p:txBody>
          <a:bodyPr wrap="square" rtlCol="0">
            <a:spAutoFit/>
          </a:bodyPr>
          <a:lstStyle/>
          <a:p>
            <a:r>
              <a:rPr lang="en-US" altLang="zh-CN" sz="1600" dirty="0">
                <a:solidFill>
                  <a:schemeClr val="accent1"/>
                </a:solidFill>
              </a:rPr>
              <a:t>7</a:t>
            </a:r>
            <a:endParaRPr lang="zh-CN" altLang="en-US" sz="1600" dirty="0">
              <a:solidFill>
                <a:schemeClr val="accent1"/>
              </a:solidFill>
            </a:endParaRPr>
          </a:p>
        </p:txBody>
      </p:sp>
      <p:sp>
        <p:nvSpPr>
          <p:cNvPr id="81" name="文本框 80">
            <a:extLst>
              <a:ext uri="{FF2B5EF4-FFF2-40B4-BE49-F238E27FC236}">
                <a16:creationId xmlns:a16="http://schemas.microsoft.com/office/drawing/2014/main" id="{2618F18E-F78E-40A3-B0E3-95220967B312}"/>
              </a:ext>
            </a:extLst>
          </p:cNvPr>
          <p:cNvSpPr txBox="1"/>
          <p:nvPr/>
        </p:nvSpPr>
        <p:spPr>
          <a:xfrm>
            <a:off x="9561452" y="3892152"/>
            <a:ext cx="209734" cy="338554"/>
          </a:xfrm>
          <a:prstGeom prst="rect">
            <a:avLst/>
          </a:prstGeom>
          <a:noFill/>
        </p:spPr>
        <p:txBody>
          <a:bodyPr wrap="square" rtlCol="0">
            <a:spAutoFit/>
          </a:bodyPr>
          <a:lstStyle/>
          <a:p>
            <a:r>
              <a:rPr lang="en-US" altLang="zh-CN" sz="1600" dirty="0">
                <a:solidFill>
                  <a:schemeClr val="accent1"/>
                </a:solidFill>
              </a:rPr>
              <a:t>1</a:t>
            </a:r>
            <a:endParaRPr lang="zh-CN" altLang="en-US" sz="1600" dirty="0">
              <a:solidFill>
                <a:schemeClr val="accent1"/>
              </a:solidFill>
            </a:endParaRPr>
          </a:p>
        </p:txBody>
      </p:sp>
      <p:sp>
        <p:nvSpPr>
          <p:cNvPr id="15" name="椭圆 14">
            <a:extLst>
              <a:ext uri="{FF2B5EF4-FFF2-40B4-BE49-F238E27FC236}">
                <a16:creationId xmlns:a16="http://schemas.microsoft.com/office/drawing/2014/main" id="{1F76E207-3DCD-4F9A-8A1A-7AA065F38652}"/>
              </a:ext>
            </a:extLst>
          </p:cNvPr>
          <p:cNvSpPr/>
          <p:nvPr/>
        </p:nvSpPr>
        <p:spPr>
          <a:xfrm>
            <a:off x="10323793" y="4339937"/>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50052A6-1E50-456E-A0ED-8C1C74729459}"/>
              </a:ext>
            </a:extLst>
          </p:cNvPr>
          <p:cNvSpPr/>
          <p:nvPr/>
        </p:nvSpPr>
        <p:spPr>
          <a:xfrm>
            <a:off x="9553779" y="3811314"/>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1D65CEB5-2075-4B0A-A125-C1FF3B8115CE}"/>
              </a:ext>
            </a:extLst>
          </p:cNvPr>
          <p:cNvSpPr/>
          <p:nvPr/>
        </p:nvSpPr>
        <p:spPr>
          <a:xfrm>
            <a:off x="8392211" y="3419728"/>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a:extLst>
              <a:ext uri="{FF2B5EF4-FFF2-40B4-BE49-F238E27FC236}">
                <a16:creationId xmlns:a16="http://schemas.microsoft.com/office/drawing/2014/main" id="{50965C5B-2566-4B90-BF4D-8D9971715D94}"/>
              </a:ext>
            </a:extLst>
          </p:cNvPr>
          <p:cNvGrpSpPr/>
          <p:nvPr/>
        </p:nvGrpSpPr>
        <p:grpSpPr>
          <a:xfrm>
            <a:off x="8165154" y="3544778"/>
            <a:ext cx="2222813" cy="1293662"/>
            <a:chOff x="8165154" y="3544778"/>
            <a:chExt cx="2222813" cy="1293662"/>
          </a:xfrm>
        </p:grpSpPr>
        <p:cxnSp>
          <p:nvCxnSpPr>
            <p:cNvPr id="84" name="直接连接符 83">
              <a:extLst>
                <a:ext uri="{FF2B5EF4-FFF2-40B4-BE49-F238E27FC236}">
                  <a16:creationId xmlns:a16="http://schemas.microsoft.com/office/drawing/2014/main" id="{8550D6BF-2501-4ED6-BC3A-3D56B932A314}"/>
                </a:ext>
              </a:extLst>
            </p:cNvPr>
            <p:cNvCxnSpPr>
              <a:cxnSpLocks/>
            </p:cNvCxnSpPr>
            <p:nvPr/>
          </p:nvCxnSpPr>
          <p:spPr>
            <a:xfrm>
              <a:off x="8478917" y="3544778"/>
              <a:ext cx="68132" cy="955259"/>
            </a:xfrm>
            <a:prstGeom prst="line">
              <a:avLst/>
            </a:prstGeom>
            <a:ln w="38100">
              <a:solidFill>
                <a:srgbClr val="7030A0"/>
              </a:solidFill>
            </a:ln>
          </p:spPr>
          <p:style>
            <a:lnRef idx="1">
              <a:schemeClr val="accent4"/>
            </a:lnRef>
            <a:fillRef idx="0">
              <a:schemeClr val="accent4"/>
            </a:fillRef>
            <a:effectRef idx="0">
              <a:schemeClr val="accent4"/>
            </a:effectRef>
            <a:fontRef idx="minor">
              <a:schemeClr val="tx1"/>
            </a:fontRef>
          </p:style>
        </p:cxnSp>
        <p:cxnSp>
          <p:nvCxnSpPr>
            <p:cNvPr id="85" name="直接连接符 84">
              <a:extLst>
                <a:ext uri="{FF2B5EF4-FFF2-40B4-BE49-F238E27FC236}">
                  <a16:creationId xmlns:a16="http://schemas.microsoft.com/office/drawing/2014/main" id="{83EB9E42-2473-49C3-9A22-D7393E63CCE4}"/>
                </a:ext>
              </a:extLst>
            </p:cNvPr>
            <p:cNvCxnSpPr>
              <a:cxnSpLocks/>
              <a:stCxn id="83" idx="6"/>
            </p:cNvCxnSpPr>
            <p:nvPr/>
          </p:nvCxnSpPr>
          <p:spPr>
            <a:xfrm flipV="1">
              <a:off x="8614622" y="3873844"/>
              <a:ext cx="970834" cy="657214"/>
            </a:xfrm>
            <a:prstGeom prst="line">
              <a:avLst/>
            </a:prstGeom>
            <a:ln w="38100">
              <a:solidFill>
                <a:srgbClr val="7030A0"/>
              </a:solidFill>
              <a:prstDash val="sysDot"/>
            </a:ln>
          </p:spPr>
          <p:style>
            <a:lnRef idx="1">
              <a:schemeClr val="accent4"/>
            </a:lnRef>
            <a:fillRef idx="0">
              <a:schemeClr val="accent4"/>
            </a:fillRef>
            <a:effectRef idx="0">
              <a:schemeClr val="accent4"/>
            </a:effectRef>
            <a:fontRef idx="minor">
              <a:schemeClr val="tx1"/>
            </a:fontRef>
          </p:style>
        </p:cxnSp>
        <p:cxnSp>
          <p:nvCxnSpPr>
            <p:cNvPr id="86" name="直接连接符 85">
              <a:extLst>
                <a:ext uri="{FF2B5EF4-FFF2-40B4-BE49-F238E27FC236}">
                  <a16:creationId xmlns:a16="http://schemas.microsoft.com/office/drawing/2014/main" id="{D95E1FBA-5349-4C6D-9ACC-F9B87CE6C58A}"/>
                </a:ext>
              </a:extLst>
            </p:cNvPr>
            <p:cNvCxnSpPr>
              <a:cxnSpLocks/>
            </p:cNvCxnSpPr>
            <p:nvPr/>
          </p:nvCxnSpPr>
          <p:spPr>
            <a:xfrm flipH="1">
              <a:off x="8531153" y="4393205"/>
              <a:ext cx="1856814" cy="159571"/>
            </a:xfrm>
            <a:prstGeom prst="line">
              <a:avLst/>
            </a:prstGeom>
            <a:ln w="38100">
              <a:solidFill>
                <a:srgbClr val="7030A0"/>
              </a:solidFill>
              <a:prstDash val="sysDot"/>
            </a:ln>
          </p:spPr>
          <p:style>
            <a:lnRef idx="1">
              <a:schemeClr val="accent4"/>
            </a:lnRef>
            <a:fillRef idx="0">
              <a:schemeClr val="accent4"/>
            </a:fillRef>
            <a:effectRef idx="0">
              <a:schemeClr val="accent4"/>
            </a:effectRef>
            <a:fontRef idx="minor">
              <a:schemeClr val="tx1"/>
            </a:fontRef>
          </p:style>
        </p:cxnSp>
        <p:sp>
          <p:nvSpPr>
            <p:cNvPr id="83" name="椭圆 82">
              <a:extLst>
                <a:ext uri="{FF2B5EF4-FFF2-40B4-BE49-F238E27FC236}">
                  <a16:creationId xmlns:a16="http://schemas.microsoft.com/office/drawing/2014/main" id="{AEDC4F80-C43A-49CE-B3DB-3A8BB0D7F354}"/>
                </a:ext>
              </a:extLst>
            </p:cNvPr>
            <p:cNvSpPr/>
            <p:nvPr/>
          </p:nvSpPr>
          <p:spPr>
            <a:xfrm>
              <a:off x="8470622" y="4459058"/>
              <a:ext cx="144000" cy="144000"/>
            </a:xfrm>
            <a:prstGeom prst="ellipse">
              <a:avLst/>
            </a:prstGeom>
            <a:solidFill>
              <a:srgbClr val="00B0F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文本框 87">
              <a:extLst>
                <a:ext uri="{FF2B5EF4-FFF2-40B4-BE49-F238E27FC236}">
                  <a16:creationId xmlns:a16="http://schemas.microsoft.com/office/drawing/2014/main" id="{0B3D4BEB-DC29-4058-9E93-D625A644730F}"/>
                </a:ext>
              </a:extLst>
            </p:cNvPr>
            <p:cNvSpPr txBox="1"/>
            <p:nvPr/>
          </p:nvSpPr>
          <p:spPr>
            <a:xfrm>
              <a:off x="8189921" y="3850709"/>
              <a:ext cx="707898" cy="338554"/>
            </a:xfrm>
            <a:prstGeom prst="rect">
              <a:avLst/>
            </a:prstGeom>
            <a:noFill/>
          </p:spPr>
          <p:txBody>
            <a:bodyPr wrap="square" rtlCol="0">
              <a:spAutoFit/>
            </a:bodyPr>
            <a:lstStyle/>
            <a:p>
              <a:r>
                <a:rPr lang="en-US" altLang="zh-CN" sz="1600" dirty="0">
                  <a:solidFill>
                    <a:schemeClr val="accent1"/>
                  </a:solidFill>
                </a:rPr>
                <a:t>5</a:t>
              </a:r>
              <a:endParaRPr lang="zh-CN" altLang="en-US" sz="1600" dirty="0">
                <a:solidFill>
                  <a:schemeClr val="accent1"/>
                </a:solidFill>
              </a:endParaRPr>
            </a:p>
          </p:txBody>
        </p:sp>
        <p:sp>
          <p:nvSpPr>
            <p:cNvPr id="89" name="文本框 88">
              <a:extLst>
                <a:ext uri="{FF2B5EF4-FFF2-40B4-BE49-F238E27FC236}">
                  <a16:creationId xmlns:a16="http://schemas.microsoft.com/office/drawing/2014/main" id="{BF7B9771-1983-42B4-A426-C9F1692813AB}"/>
                </a:ext>
              </a:extLst>
            </p:cNvPr>
            <p:cNvSpPr txBox="1"/>
            <p:nvPr/>
          </p:nvSpPr>
          <p:spPr>
            <a:xfrm>
              <a:off x="9102011" y="4119067"/>
              <a:ext cx="707898" cy="338554"/>
            </a:xfrm>
            <a:prstGeom prst="rect">
              <a:avLst/>
            </a:prstGeom>
            <a:noFill/>
          </p:spPr>
          <p:txBody>
            <a:bodyPr wrap="square" rtlCol="0">
              <a:spAutoFit/>
            </a:bodyPr>
            <a:lstStyle/>
            <a:p>
              <a:r>
                <a:rPr lang="en-US" altLang="zh-CN" sz="1600" dirty="0">
                  <a:solidFill>
                    <a:schemeClr val="accent1"/>
                  </a:solidFill>
                </a:rPr>
                <a:t>8</a:t>
              </a:r>
              <a:endParaRPr lang="zh-CN" altLang="en-US" sz="1600" dirty="0">
                <a:solidFill>
                  <a:schemeClr val="accent1"/>
                </a:solidFill>
              </a:endParaRPr>
            </a:p>
          </p:txBody>
        </p:sp>
        <p:sp>
          <p:nvSpPr>
            <p:cNvPr id="91" name="文本框 90">
              <a:extLst>
                <a:ext uri="{FF2B5EF4-FFF2-40B4-BE49-F238E27FC236}">
                  <a16:creationId xmlns:a16="http://schemas.microsoft.com/office/drawing/2014/main" id="{E8A6A6B6-C5AA-4805-9B90-D351C72467FF}"/>
                </a:ext>
              </a:extLst>
            </p:cNvPr>
            <p:cNvSpPr txBox="1"/>
            <p:nvPr/>
          </p:nvSpPr>
          <p:spPr>
            <a:xfrm>
              <a:off x="9358207" y="4499886"/>
              <a:ext cx="707898" cy="338554"/>
            </a:xfrm>
            <a:prstGeom prst="rect">
              <a:avLst/>
            </a:prstGeom>
            <a:noFill/>
          </p:spPr>
          <p:txBody>
            <a:bodyPr wrap="square" rtlCol="0">
              <a:spAutoFit/>
            </a:bodyPr>
            <a:lstStyle/>
            <a:p>
              <a:r>
                <a:rPr lang="en-US" altLang="zh-CN" sz="1600" dirty="0">
                  <a:solidFill>
                    <a:schemeClr val="accent1"/>
                  </a:solidFill>
                </a:rPr>
                <a:t>10</a:t>
              </a:r>
              <a:endParaRPr lang="zh-CN" altLang="en-US" sz="1600" dirty="0">
                <a:solidFill>
                  <a:schemeClr val="accent1"/>
                </a:solidFill>
              </a:endParaRPr>
            </a:p>
          </p:txBody>
        </p:sp>
        <p:sp>
          <p:nvSpPr>
            <p:cNvPr id="106" name="文本框 105">
              <a:extLst>
                <a:ext uri="{FF2B5EF4-FFF2-40B4-BE49-F238E27FC236}">
                  <a16:creationId xmlns:a16="http://schemas.microsoft.com/office/drawing/2014/main" id="{201091BA-6500-4C43-8010-9D083739A87B}"/>
                </a:ext>
              </a:extLst>
            </p:cNvPr>
            <p:cNvSpPr txBox="1"/>
            <p:nvPr/>
          </p:nvSpPr>
          <p:spPr>
            <a:xfrm>
              <a:off x="8165154" y="4125861"/>
              <a:ext cx="248740" cy="369332"/>
            </a:xfrm>
            <a:prstGeom prst="rect">
              <a:avLst/>
            </a:prstGeom>
            <a:noFill/>
          </p:spPr>
          <p:txBody>
            <a:bodyPr wrap="square" rtlCol="0">
              <a:spAutoFit/>
            </a:bodyPr>
            <a:lstStyle/>
            <a:p>
              <a:r>
                <a:rPr lang="en-US" altLang="zh-CN" dirty="0">
                  <a:solidFill>
                    <a:srgbClr val="00B0F0"/>
                  </a:solidFill>
                </a:rPr>
                <a:t>N</a:t>
              </a:r>
              <a:endParaRPr lang="zh-CN" altLang="en-US" dirty="0">
                <a:solidFill>
                  <a:srgbClr val="00B0F0"/>
                </a:solidFill>
              </a:endParaRPr>
            </a:p>
          </p:txBody>
        </p:sp>
      </p:grpSp>
      <p:grpSp>
        <p:nvGrpSpPr>
          <p:cNvPr id="28" name="组合 27">
            <a:extLst>
              <a:ext uri="{FF2B5EF4-FFF2-40B4-BE49-F238E27FC236}">
                <a16:creationId xmlns:a16="http://schemas.microsoft.com/office/drawing/2014/main" id="{375E29CE-58F7-4D41-8465-DA32B556D017}"/>
              </a:ext>
            </a:extLst>
          </p:cNvPr>
          <p:cNvGrpSpPr/>
          <p:nvPr/>
        </p:nvGrpSpPr>
        <p:grpSpPr>
          <a:xfrm>
            <a:off x="7579560" y="4402462"/>
            <a:ext cx="2800858" cy="1395607"/>
            <a:chOff x="7579560" y="4402462"/>
            <a:chExt cx="2800858" cy="1395607"/>
          </a:xfrm>
        </p:grpSpPr>
        <p:sp>
          <p:nvSpPr>
            <p:cNvPr id="87" name="椭圆 86">
              <a:extLst>
                <a:ext uri="{FF2B5EF4-FFF2-40B4-BE49-F238E27FC236}">
                  <a16:creationId xmlns:a16="http://schemas.microsoft.com/office/drawing/2014/main" id="{86EDE9CE-20CA-4237-B9D9-627C59830FE0}"/>
                </a:ext>
              </a:extLst>
            </p:cNvPr>
            <p:cNvSpPr/>
            <p:nvPr/>
          </p:nvSpPr>
          <p:spPr>
            <a:xfrm>
              <a:off x="7881118" y="4838440"/>
              <a:ext cx="144000" cy="144000"/>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0" name="椭圆 89">
              <a:extLst>
                <a:ext uri="{FF2B5EF4-FFF2-40B4-BE49-F238E27FC236}">
                  <a16:creationId xmlns:a16="http://schemas.microsoft.com/office/drawing/2014/main" id="{D4C67578-FC8B-4751-8D94-CC1AF616CB3C}"/>
                </a:ext>
              </a:extLst>
            </p:cNvPr>
            <p:cNvSpPr/>
            <p:nvPr/>
          </p:nvSpPr>
          <p:spPr>
            <a:xfrm>
              <a:off x="8796578" y="5339427"/>
              <a:ext cx="144000" cy="144000"/>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椭圆 91">
              <a:extLst>
                <a:ext uri="{FF2B5EF4-FFF2-40B4-BE49-F238E27FC236}">
                  <a16:creationId xmlns:a16="http://schemas.microsoft.com/office/drawing/2014/main" id="{06F91A8A-4618-4A08-800B-5CEF08B80505}"/>
                </a:ext>
              </a:extLst>
            </p:cNvPr>
            <p:cNvSpPr/>
            <p:nvPr/>
          </p:nvSpPr>
          <p:spPr>
            <a:xfrm>
              <a:off x="9666346" y="4982440"/>
              <a:ext cx="144000" cy="144000"/>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3" name="直接连接符 92">
              <a:extLst>
                <a:ext uri="{FF2B5EF4-FFF2-40B4-BE49-F238E27FC236}">
                  <a16:creationId xmlns:a16="http://schemas.microsoft.com/office/drawing/2014/main" id="{6EE7E874-88B0-49EC-847E-24B8BA7C3F08}"/>
                </a:ext>
              </a:extLst>
            </p:cNvPr>
            <p:cNvCxnSpPr>
              <a:cxnSpLocks/>
              <a:endCxn id="87" idx="7"/>
            </p:cNvCxnSpPr>
            <p:nvPr/>
          </p:nvCxnSpPr>
          <p:spPr>
            <a:xfrm flipH="1">
              <a:off x="8004030" y="4552007"/>
              <a:ext cx="544196" cy="307521"/>
            </a:xfrm>
            <a:prstGeom prst="line">
              <a:avLst/>
            </a:prstGeom>
            <a:ln w="38100">
              <a:solidFill>
                <a:srgbClr val="FF66FF"/>
              </a:solidFill>
              <a:prstDash val="solid"/>
            </a:ln>
          </p:spPr>
          <p:style>
            <a:lnRef idx="1">
              <a:schemeClr val="accent4"/>
            </a:lnRef>
            <a:fillRef idx="0">
              <a:schemeClr val="accent4"/>
            </a:fillRef>
            <a:effectRef idx="0">
              <a:schemeClr val="accent4"/>
            </a:effectRef>
            <a:fontRef idx="minor">
              <a:schemeClr val="tx1"/>
            </a:fontRef>
          </p:style>
        </p:cxnSp>
        <p:cxnSp>
          <p:nvCxnSpPr>
            <p:cNvPr id="94" name="直接连接符 93">
              <a:extLst>
                <a:ext uri="{FF2B5EF4-FFF2-40B4-BE49-F238E27FC236}">
                  <a16:creationId xmlns:a16="http://schemas.microsoft.com/office/drawing/2014/main" id="{5DF45DA5-B26F-4C0D-9646-0F07897710B8}"/>
                </a:ext>
              </a:extLst>
            </p:cNvPr>
            <p:cNvCxnSpPr>
              <a:cxnSpLocks/>
              <a:stCxn id="90" idx="2"/>
            </p:cNvCxnSpPr>
            <p:nvPr/>
          </p:nvCxnSpPr>
          <p:spPr>
            <a:xfrm flipH="1" flipV="1">
              <a:off x="8000410" y="4939313"/>
              <a:ext cx="796168" cy="472114"/>
            </a:xfrm>
            <a:prstGeom prst="line">
              <a:avLst/>
            </a:prstGeom>
            <a:ln w="38100">
              <a:solidFill>
                <a:srgbClr val="FF66FF"/>
              </a:solidFill>
              <a:prstDash val="sysDot"/>
            </a:ln>
          </p:spPr>
          <p:style>
            <a:lnRef idx="1">
              <a:schemeClr val="accent4"/>
            </a:lnRef>
            <a:fillRef idx="0">
              <a:schemeClr val="accent4"/>
            </a:fillRef>
            <a:effectRef idx="0">
              <a:schemeClr val="accent4"/>
            </a:effectRef>
            <a:fontRef idx="minor">
              <a:schemeClr val="tx1"/>
            </a:fontRef>
          </p:style>
        </p:cxnSp>
        <p:cxnSp>
          <p:nvCxnSpPr>
            <p:cNvPr id="95" name="直接连接符 94">
              <a:extLst>
                <a:ext uri="{FF2B5EF4-FFF2-40B4-BE49-F238E27FC236}">
                  <a16:creationId xmlns:a16="http://schemas.microsoft.com/office/drawing/2014/main" id="{7BE221FF-8D5B-4705-8E61-9D068F3D80FE}"/>
                </a:ext>
              </a:extLst>
            </p:cNvPr>
            <p:cNvCxnSpPr>
              <a:cxnSpLocks/>
              <a:stCxn id="92" idx="3"/>
            </p:cNvCxnSpPr>
            <p:nvPr/>
          </p:nvCxnSpPr>
          <p:spPr>
            <a:xfrm flipH="1">
              <a:off x="8929458" y="5105352"/>
              <a:ext cx="757976" cy="302465"/>
            </a:xfrm>
            <a:prstGeom prst="line">
              <a:avLst/>
            </a:prstGeom>
            <a:ln w="38100">
              <a:solidFill>
                <a:srgbClr val="FF66FF"/>
              </a:solidFill>
              <a:prstDash val="solid"/>
            </a:ln>
          </p:spPr>
          <p:style>
            <a:lnRef idx="1">
              <a:schemeClr val="accent4"/>
            </a:lnRef>
            <a:fillRef idx="0">
              <a:schemeClr val="accent4"/>
            </a:fillRef>
            <a:effectRef idx="0">
              <a:schemeClr val="accent4"/>
            </a:effectRef>
            <a:fontRef idx="minor">
              <a:schemeClr val="tx1"/>
            </a:fontRef>
          </p:style>
        </p:cxnSp>
        <p:cxnSp>
          <p:nvCxnSpPr>
            <p:cNvPr id="96" name="直接连接符 95">
              <a:extLst>
                <a:ext uri="{FF2B5EF4-FFF2-40B4-BE49-F238E27FC236}">
                  <a16:creationId xmlns:a16="http://schemas.microsoft.com/office/drawing/2014/main" id="{DB58AC29-6AF3-45D5-A14B-EC7F176D79CA}"/>
                </a:ext>
              </a:extLst>
            </p:cNvPr>
            <p:cNvCxnSpPr>
              <a:cxnSpLocks/>
              <a:stCxn id="92" idx="2"/>
            </p:cNvCxnSpPr>
            <p:nvPr/>
          </p:nvCxnSpPr>
          <p:spPr>
            <a:xfrm flipH="1" flipV="1">
              <a:off x="8541994" y="4536168"/>
              <a:ext cx="1124352" cy="518272"/>
            </a:xfrm>
            <a:prstGeom prst="line">
              <a:avLst/>
            </a:prstGeom>
            <a:ln w="38100">
              <a:solidFill>
                <a:srgbClr val="FF66FF"/>
              </a:solidFill>
              <a:prstDash val="sysDot"/>
            </a:ln>
          </p:spPr>
          <p:style>
            <a:lnRef idx="1">
              <a:schemeClr val="accent4"/>
            </a:lnRef>
            <a:fillRef idx="0">
              <a:schemeClr val="accent4"/>
            </a:fillRef>
            <a:effectRef idx="0">
              <a:schemeClr val="accent4"/>
            </a:effectRef>
            <a:fontRef idx="minor">
              <a:schemeClr val="tx1"/>
            </a:fontRef>
          </p:style>
        </p:cxnSp>
        <p:cxnSp>
          <p:nvCxnSpPr>
            <p:cNvPr id="97" name="直接连接符 96">
              <a:extLst>
                <a:ext uri="{FF2B5EF4-FFF2-40B4-BE49-F238E27FC236}">
                  <a16:creationId xmlns:a16="http://schemas.microsoft.com/office/drawing/2014/main" id="{0A7AAFAE-CD54-45A4-AD77-123B935B9957}"/>
                </a:ext>
              </a:extLst>
            </p:cNvPr>
            <p:cNvCxnSpPr>
              <a:cxnSpLocks/>
              <a:endCxn id="92" idx="6"/>
            </p:cNvCxnSpPr>
            <p:nvPr/>
          </p:nvCxnSpPr>
          <p:spPr>
            <a:xfrm flipH="1">
              <a:off x="9810346" y="4448590"/>
              <a:ext cx="570072" cy="605850"/>
            </a:xfrm>
            <a:prstGeom prst="line">
              <a:avLst/>
            </a:prstGeom>
            <a:ln w="38100">
              <a:solidFill>
                <a:srgbClr val="FF66FF"/>
              </a:solidFill>
              <a:prstDash val="sysDot"/>
            </a:ln>
          </p:spPr>
          <p:style>
            <a:lnRef idx="1">
              <a:schemeClr val="accent4"/>
            </a:lnRef>
            <a:fillRef idx="0">
              <a:schemeClr val="accent4"/>
            </a:fillRef>
            <a:effectRef idx="0">
              <a:schemeClr val="accent4"/>
            </a:effectRef>
            <a:fontRef idx="minor">
              <a:schemeClr val="tx1"/>
            </a:fontRef>
          </p:style>
        </p:cxnSp>
        <p:cxnSp>
          <p:nvCxnSpPr>
            <p:cNvPr id="98" name="直接连接符 97">
              <a:extLst>
                <a:ext uri="{FF2B5EF4-FFF2-40B4-BE49-F238E27FC236}">
                  <a16:creationId xmlns:a16="http://schemas.microsoft.com/office/drawing/2014/main" id="{93A4033E-062C-4AFB-AADC-63C30C271207}"/>
                </a:ext>
              </a:extLst>
            </p:cNvPr>
            <p:cNvCxnSpPr>
              <a:cxnSpLocks/>
              <a:endCxn id="90" idx="1"/>
            </p:cNvCxnSpPr>
            <p:nvPr/>
          </p:nvCxnSpPr>
          <p:spPr>
            <a:xfrm>
              <a:off x="8570015" y="4600910"/>
              <a:ext cx="247651" cy="759605"/>
            </a:xfrm>
            <a:prstGeom prst="line">
              <a:avLst/>
            </a:prstGeom>
            <a:ln w="38100">
              <a:solidFill>
                <a:srgbClr val="FF66FF"/>
              </a:solidFill>
              <a:prstDash val="solid"/>
            </a:ln>
          </p:spPr>
          <p:style>
            <a:lnRef idx="1">
              <a:schemeClr val="accent4"/>
            </a:lnRef>
            <a:fillRef idx="0">
              <a:schemeClr val="accent4"/>
            </a:fillRef>
            <a:effectRef idx="0">
              <a:schemeClr val="accent4"/>
            </a:effectRef>
            <a:fontRef idx="minor">
              <a:schemeClr val="tx1"/>
            </a:fontRef>
          </p:style>
        </p:cxnSp>
        <p:sp>
          <p:nvSpPr>
            <p:cNvPr id="99" name="文本框 98">
              <a:extLst>
                <a:ext uri="{FF2B5EF4-FFF2-40B4-BE49-F238E27FC236}">
                  <a16:creationId xmlns:a16="http://schemas.microsoft.com/office/drawing/2014/main" id="{35DA7A88-95E3-4566-9FF5-8A5DD5902F9F}"/>
                </a:ext>
              </a:extLst>
            </p:cNvPr>
            <p:cNvSpPr txBox="1"/>
            <p:nvPr/>
          </p:nvSpPr>
          <p:spPr>
            <a:xfrm>
              <a:off x="8056140" y="4402462"/>
              <a:ext cx="186689" cy="338554"/>
            </a:xfrm>
            <a:prstGeom prst="rect">
              <a:avLst/>
            </a:prstGeom>
            <a:noFill/>
          </p:spPr>
          <p:txBody>
            <a:bodyPr wrap="square" rtlCol="0">
              <a:spAutoFit/>
            </a:bodyPr>
            <a:lstStyle/>
            <a:p>
              <a:r>
                <a:rPr lang="en-US" altLang="zh-CN" sz="1600" dirty="0">
                  <a:solidFill>
                    <a:schemeClr val="accent1"/>
                  </a:solidFill>
                </a:rPr>
                <a:t>3</a:t>
              </a:r>
              <a:endParaRPr lang="zh-CN" altLang="en-US" sz="1600" dirty="0">
                <a:solidFill>
                  <a:schemeClr val="accent1"/>
                </a:solidFill>
              </a:endParaRPr>
            </a:p>
          </p:txBody>
        </p:sp>
        <p:sp>
          <p:nvSpPr>
            <p:cNvPr id="100" name="文本框 99">
              <a:extLst>
                <a:ext uri="{FF2B5EF4-FFF2-40B4-BE49-F238E27FC236}">
                  <a16:creationId xmlns:a16="http://schemas.microsoft.com/office/drawing/2014/main" id="{FA4FBA55-FE6D-4E98-AB51-B69B1BD64D7C}"/>
                </a:ext>
              </a:extLst>
            </p:cNvPr>
            <p:cNvSpPr txBox="1"/>
            <p:nvPr/>
          </p:nvSpPr>
          <p:spPr>
            <a:xfrm>
              <a:off x="8172697" y="5125995"/>
              <a:ext cx="186689" cy="338554"/>
            </a:xfrm>
            <a:prstGeom prst="rect">
              <a:avLst/>
            </a:prstGeom>
            <a:noFill/>
          </p:spPr>
          <p:txBody>
            <a:bodyPr wrap="square" rtlCol="0">
              <a:spAutoFit/>
            </a:bodyPr>
            <a:lstStyle/>
            <a:p>
              <a:r>
                <a:rPr lang="en-US" altLang="zh-CN" sz="1600" dirty="0">
                  <a:solidFill>
                    <a:schemeClr val="accent1"/>
                  </a:solidFill>
                </a:rPr>
                <a:t>6</a:t>
              </a:r>
              <a:endParaRPr lang="zh-CN" altLang="en-US" sz="1600" dirty="0">
                <a:solidFill>
                  <a:schemeClr val="accent1"/>
                </a:solidFill>
              </a:endParaRPr>
            </a:p>
          </p:txBody>
        </p:sp>
        <p:sp>
          <p:nvSpPr>
            <p:cNvPr id="101" name="文本框 100">
              <a:extLst>
                <a:ext uri="{FF2B5EF4-FFF2-40B4-BE49-F238E27FC236}">
                  <a16:creationId xmlns:a16="http://schemas.microsoft.com/office/drawing/2014/main" id="{FBFAF325-464A-479D-840D-1F63E8C547EC}"/>
                </a:ext>
              </a:extLst>
            </p:cNvPr>
            <p:cNvSpPr txBox="1"/>
            <p:nvPr/>
          </p:nvSpPr>
          <p:spPr>
            <a:xfrm>
              <a:off x="8678774" y="4805196"/>
              <a:ext cx="186689" cy="338554"/>
            </a:xfrm>
            <a:prstGeom prst="rect">
              <a:avLst/>
            </a:prstGeom>
            <a:noFill/>
          </p:spPr>
          <p:txBody>
            <a:bodyPr wrap="square" rtlCol="0">
              <a:spAutoFit/>
            </a:bodyPr>
            <a:lstStyle/>
            <a:p>
              <a:r>
                <a:rPr lang="en-US" altLang="zh-CN" sz="1600" dirty="0">
                  <a:solidFill>
                    <a:schemeClr val="accent1"/>
                  </a:solidFill>
                </a:rPr>
                <a:t>5</a:t>
              </a:r>
              <a:endParaRPr lang="zh-CN" altLang="en-US" sz="1600" dirty="0">
                <a:solidFill>
                  <a:schemeClr val="accent1"/>
                </a:solidFill>
              </a:endParaRPr>
            </a:p>
          </p:txBody>
        </p:sp>
        <p:sp>
          <p:nvSpPr>
            <p:cNvPr id="102" name="文本框 101">
              <a:extLst>
                <a:ext uri="{FF2B5EF4-FFF2-40B4-BE49-F238E27FC236}">
                  <a16:creationId xmlns:a16="http://schemas.microsoft.com/office/drawing/2014/main" id="{018FDF9C-48BB-4723-860A-60765E6689F9}"/>
                </a:ext>
              </a:extLst>
            </p:cNvPr>
            <p:cNvSpPr txBox="1"/>
            <p:nvPr/>
          </p:nvSpPr>
          <p:spPr>
            <a:xfrm>
              <a:off x="9006425" y="4826914"/>
              <a:ext cx="186689" cy="338554"/>
            </a:xfrm>
            <a:prstGeom prst="rect">
              <a:avLst/>
            </a:prstGeom>
            <a:noFill/>
          </p:spPr>
          <p:txBody>
            <a:bodyPr wrap="square" rtlCol="0">
              <a:spAutoFit/>
            </a:bodyPr>
            <a:lstStyle/>
            <a:p>
              <a:r>
                <a:rPr lang="en-US" altLang="zh-CN" sz="1600" dirty="0">
                  <a:solidFill>
                    <a:schemeClr val="accent1"/>
                  </a:solidFill>
                </a:rPr>
                <a:t>7</a:t>
              </a:r>
              <a:endParaRPr lang="zh-CN" altLang="en-US" sz="1600" dirty="0">
                <a:solidFill>
                  <a:schemeClr val="accent1"/>
                </a:solidFill>
              </a:endParaRPr>
            </a:p>
          </p:txBody>
        </p:sp>
        <p:sp>
          <p:nvSpPr>
            <p:cNvPr id="103" name="文本框 102">
              <a:extLst>
                <a:ext uri="{FF2B5EF4-FFF2-40B4-BE49-F238E27FC236}">
                  <a16:creationId xmlns:a16="http://schemas.microsoft.com/office/drawing/2014/main" id="{1494A8F7-CE7A-4555-A4D1-48C68C0DA0CC}"/>
                </a:ext>
              </a:extLst>
            </p:cNvPr>
            <p:cNvSpPr txBox="1"/>
            <p:nvPr/>
          </p:nvSpPr>
          <p:spPr>
            <a:xfrm>
              <a:off x="9227143" y="5238540"/>
              <a:ext cx="186689" cy="338554"/>
            </a:xfrm>
            <a:prstGeom prst="rect">
              <a:avLst/>
            </a:prstGeom>
            <a:noFill/>
          </p:spPr>
          <p:txBody>
            <a:bodyPr wrap="square" rtlCol="0">
              <a:spAutoFit/>
            </a:bodyPr>
            <a:lstStyle/>
            <a:p>
              <a:r>
                <a:rPr lang="en-US" altLang="zh-CN" sz="1600" dirty="0">
                  <a:solidFill>
                    <a:schemeClr val="accent1"/>
                  </a:solidFill>
                </a:rPr>
                <a:t>4</a:t>
              </a:r>
              <a:endParaRPr lang="zh-CN" altLang="en-US" sz="1600" dirty="0">
                <a:solidFill>
                  <a:schemeClr val="accent1"/>
                </a:solidFill>
              </a:endParaRPr>
            </a:p>
          </p:txBody>
        </p:sp>
        <p:sp>
          <p:nvSpPr>
            <p:cNvPr id="104" name="文本框 103">
              <a:extLst>
                <a:ext uri="{FF2B5EF4-FFF2-40B4-BE49-F238E27FC236}">
                  <a16:creationId xmlns:a16="http://schemas.microsoft.com/office/drawing/2014/main" id="{CBCDDD11-381C-4FA9-AA61-8D91788AC752}"/>
                </a:ext>
              </a:extLst>
            </p:cNvPr>
            <p:cNvSpPr txBox="1"/>
            <p:nvPr/>
          </p:nvSpPr>
          <p:spPr>
            <a:xfrm>
              <a:off x="10043883" y="4735716"/>
              <a:ext cx="186689" cy="338554"/>
            </a:xfrm>
            <a:prstGeom prst="rect">
              <a:avLst/>
            </a:prstGeom>
            <a:noFill/>
          </p:spPr>
          <p:txBody>
            <a:bodyPr wrap="square" rtlCol="0">
              <a:spAutoFit/>
            </a:bodyPr>
            <a:lstStyle/>
            <a:p>
              <a:r>
                <a:rPr lang="en-US" altLang="zh-CN" sz="1600" dirty="0">
                  <a:solidFill>
                    <a:schemeClr val="accent1"/>
                  </a:solidFill>
                </a:rPr>
                <a:t>3</a:t>
              </a:r>
              <a:endParaRPr lang="zh-CN" altLang="en-US" sz="1600" dirty="0">
                <a:solidFill>
                  <a:schemeClr val="accent1"/>
                </a:solidFill>
              </a:endParaRPr>
            </a:p>
          </p:txBody>
        </p:sp>
        <p:sp>
          <p:nvSpPr>
            <p:cNvPr id="107" name="文本框 106">
              <a:extLst>
                <a:ext uri="{FF2B5EF4-FFF2-40B4-BE49-F238E27FC236}">
                  <a16:creationId xmlns:a16="http://schemas.microsoft.com/office/drawing/2014/main" id="{E76BA019-D8D6-4EB7-AC89-374A531B92CE}"/>
                </a:ext>
              </a:extLst>
            </p:cNvPr>
            <p:cNvSpPr txBox="1"/>
            <p:nvPr/>
          </p:nvSpPr>
          <p:spPr>
            <a:xfrm>
              <a:off x="7579560" y="4756663"/>
              <a:ext cx="248740" cy="369332"/>
            </a:xfrm>
            <a:prstGeom prst="rect">
              <a:avLst/>
            </a:prstGeom>
            <a:noFill/>
          </p:spPr>
          <p:txBody>
            <a:bodyPr wrap="square" rtlCol="0">
              <a:spAutoFit/>
            </a:bodyPr>
            <a:lstStyle/>
            <a:p>
              <a:r>
                <a:rPr lang="en-US" altLang="zh-CN" dirty="0">
                  <a:solidFill>
                    <a:schemeClr val="bg1">
                      <a:lumMod val="65000"/>
                    </a:schemeClr>
                  </a:solidFill>
                </a:rPr>
                <a:t>O</a:t>
              </a:r>
              <a:endParaRPr lang="zh-CN" altLang="en-US" dirty="0">
                <a:solidFill>
                  <a:schemeClr val="bg1">
                    <a:lumMod val="65000"/>
                  </a:schemeClr>
                </a:solidFill>
              </a:endParaRPr>
            </a:p>
          </p:txBody>
        </p:sp>
        <p:sp>
          <p:nvSpPr>
            <p:cNvPr id="108" name="文本框 107">
              <a:extLst>
                <a:ext uri="{FF2B5EF4-FFF2-40B4-BE49-F238E27FC236}">
                  <a16:creationId xmlns:a16="http://schemas.microsoft.com/office/drawing/2014/main" id="{A4181F9C-C1B4-4DFA-962A-7FAF0496F894}"/>
                </a:ext>
              </a:extLst>
            </p:cNvPr>
            <p:cNvSpPr txBox="1"/>
            <p:nvPr/>
          </p:nvSpPr>
          <p:spPr>
            <a:xfrm>
              <a:off x="8601541" y="5428737"/>
              <a:ext cx="248740" cy="369332"/>
            </a:xfrm>
            <a:prstGeom prst="rect">
              <a:avLst/>
            </a:prstGeom>
            <a:noFill/>
          </p:spPr>
          <p:txBody>
            <a:bodyPr wrap="square" rtlCol="0">
              <a:spAutoFit/>
            </a:bodyPr>
            <a:lstStyle/>
            <a:p>
              <a:r>
                <a:rPr lang="en-US" altLang="zh-CN" dirty="0">
                  <a:solidFill>
                    <a:schemeClr val="bg1">
                      <a:lumMod val="65000"/>
                    </a:schemeClr>
                  </a:solidFill>
                </a:rPr>
                <a:t>P</a:t>
              </a:r>
            </a:p>
          </p:txBody>
        </p:sp>
        <p:sp>
          <p:nvSpPr>
            <p:cNvPr id="109" name="文本框 108">
              <a:extLst>
                <a:ext uri="{FF2B5EF4-FFF2-40B4-BE49-F238E27FC236}">
                  <a16:creationId xmlns:a16="http://schemas.microsoft.com/office/drawing/2014/main" id="{951E9EF2-D90F-4DE0-9D68-B58CFF9DEC0C}"/>
                </a:ext>
              </a:extLst>
            </p:cNvPr>
            <p:cNvSpPr txBox="1"/>
            <p:nvPr/>
          </p:nvSpPr>
          <p:spPr>
            <a:xfrm>
              <a:off x="9719046" y="5075259"/>
              <a:ext cx="248740" cy="369332"/>
            </a:xfrm>
            <a:prstGeom prst="rect">
              <a:avLst/>
            </a:prstGeom>
            <a:noFill/>
          </p:spPr>
          <p:txBody>
            <a:bodyPr wrap="square" rtlCol="0">
              <a:spAutoFit/>
            </a:bodyPr>
            <a:lstStyle/>
            <a:p>
              <a:r>
                <a:rPr lang="en-US" altLang="zh-CN" dirty="0">
                  <a:solidFill>
                    <a:schemeClr val="bg1">
                      <a:lumMod val="65000"/>
                    </a:schemeClr>
                  </a:solidFill>
                </a:rPr>
                <a:t>Q</a:t>
              </a:r>
              <a:endParaRPr lang="zh-CN" altLang="en-US" dirty="0">
                <a:solidFill>
                  <a:schemeClr val="bg1">
                    <a:lumMod val="65000"/>
                  </a:schemeClr>
                </a:solidFill>
              </a:endParaRPr>
            </a:p>
          </p:txBody>
        </p:sp>
      </p:grpSp>
    </p:spTree>
    <p:extLst>
      <p:ext uri="{BB962C8B-B14F-4D97-AF65-F5344CB8AC3E}">
        <p14:creationId xmlns:p14="http://schemas.microsoft.com/office/powerpoint/2010/main" val="333869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1E247-A674-4789-BDF4-ED4C31E58B48}"/>
              </a:ext>
            </a:extLst>
          </p:cNvPr>
          <p:cNvSpPr>
            <a:spLocks noGrp="1"/>
          </p:cNvSpPr>
          <p:nvPr>
            <p:ph type="title"/>
          </p:nvPr>
        </p:nvSpPr>
        <p:spPr/>
        <p:txBody>
          <a:bodyPr/>
          <a:lstStyle/>
          <a:p>
            <a:r>
              <a:rPr lang="en-US" altLang="zh-CN" dirty="0"/>
              <a:t>3. </a:t>
            </a:r>
            <a:r>
              <a:rPr lang="zh-CN" altLang="en-US" dirty="0"/>
              <a:t>讨论（优点</a:t>
            </a:r>
            <a:r>
              <a:rPr lang="en-US" altLang="zh-CN" dirty="0"/>
              <a:t>)</a:t>
            </a:r>
            <a:endParaRPr lang="zh-CN" altLang="en-US" dirty="0"/>
          </a:p>
        </p:txBody>
      </p:sp>
      <p:sp>
        <p:nvSpPr>
          <p:cNvPr id="3" name="内容占位符 2">
            <a:extLst>
              <a:ext uri="{FF2B5EF4-FFF2-40B4-BE49-F238E27FC236}">
                <a16:creationId xmlns:a16="http://schemas.microsoft.com/office/drawing/2014/main" id="{EA46761F-2AF9-49D9-88DC-61815200F8EA}"/>
              </a:ext>
            </a:extLst>
          </p:cNvPr>
          <p:cNvSpPr>
            <a:spLocks noGrp="1"/>
          </p:cNvSpPr>
          <p:nvPr>
            <p:ph idx="1"/>
          </p:nvPr>
        </p:nvSpPr>
        <p:spPr>
          <a:xfrm>
            <a:off x="838200" y="2145222"/>
            <a:ext cx="5894791" cy="4351338"/>
          </a:xfrm>
        </p:spPr>
        <p:txBody>
          <a:bodyPr>
            <a:normAutofit/>
          </a:bodyPr>
          <a:lstStyle/>
          <a:p>
            <a:r>
              <a:rPr lang="en-US" altLang="zh-CN" sz="2400" dirty="0"/>
              <a:t>The advantage of this method is that it can guarantee the lowest cost of laying wires to connect every household is connected to the others in town. The cost itself is low, and the cost of evaluation and planning is relatively low. Besides, when new families move in, it is very simple to update the network.</a:t>
            </a:r>
          </a:p>
        </p:txBody>
      </p:sp>
      <p:grpSp>
        <p:nvGrpSpPr>
          <p:cNvPr id="8" name="组合 7">
            <a:extLst>
              <a:ext uri="{FF2B5EF4-FFF2-40B4-BE49-F238E27FC236}">
                <a16:creationId xmlns:a16="http://schemas.microsoft.com/office/drawing/2014/main" id="{A32B48C8-BFE9-4FCC-ADBA-06104824C025}"/>
              </a:ext>
            </a:extLst>
          </p:cNvPr>
          <p:cNvGrpSpPr/>
          <p:nvPr/>
        </p:nvGrpSpPr>
        <p:grpSpPr>
          <a:xfrm>
            <a:off x="7406342" y="2145222"/>
            <a:ext cx="3924352" cy="3062572"/>
            <a:chOff x="7548385" y="2145222"/>
            <a:chExt cx="3924352" cy="3062572"/>
          </a:xfrm>
        </p:grpSpPr>
        <p:sp>
          <p:nvSpPr>
            <p:cNvPr id="46" name="文本框 45">
              <a:extLst>
                <a:ext uri="{FF2B5EF4-FFF2-40B4-BE49-F238E27FC236}">
                  <a16:creationId xmlns:a16="http://schemas.microsoft.com/office/drawing/2014/main" id="{94CD7C4E-82FB-44D7-8F1D-A23A5DC49263}"/>
                </a:ext>
              </a:extLst>
            </p:cNvPr>
            <p:cNvSpPr txBox="1"/>
            <p:nvPr/>
          </p:nvSpPr>
          <p:spPr>
            <a:xfrm>
              <a:off x="10764839" y="4175752"/>
              <a:ext cx="707898" cy="369332"/>
            </a:xfrm>
            <a:prstGeom prst="rect">
              <a:avLst/>
            </a:prstGeom>
            <a:noFill/>
          </p:spPr>
          <p:txBody>
            <a:bodyPr wrap="square" rtlCol="0">
              <a:spAutoFit/>
            </a:bodyPr>
            <a:lstStyle/>
            <a:p>
              <a:r>
                <a:rPr lang="en-US" altLang="zh-CN" dirty="0"/>
                <a:t>H</a:t>
              </a:r>
            </a:p>
          </p:txBody>
        </p:sp>
        <p:sp>
          <p:nvSpPr>
            <p:cNvPr id="47" name="文本框 46">
              <a:extLst>
                <a:ext uri="{FF2B5EF4-FFF2-40B4-BE49-F238E27FC236}">
                  <a16:creationId xmlns:a16="http://schemas.microsoft.com/office/drawing/2014/main" id="{2D80833E-E7A4-49B8-A866-897C0CB05DB5}"/>
                </a:ext>
              </a:extLst>
            </p:cNvPr>
            <p:cNvSpPr txBox="1"/>
            <p:nvPr/>
          </p:nvSpPr>
          <p:spPr>
            <a:xfrm>
              <a:off x="10680827" y="3661576"/>
              <a:ext cx="707898" cy="369332"/>
            </a:xfrm>
            <a:prstGeom prst="rect">
              <a:avLst/>
            </a:prstGeom>
            <a:noFill/>
          </p:spPr>
          <p:txBody>
            <a:bodyPr wrap="square" rtlCol="0">
              <a:spAutoFit/>
            </a:bodyPr>
            <a:lstStyle/>
            <a:p>
              <a:r>
                <a:rPr lang="en-US" altLang="zh-CN" dirty="0"/>
                <a:t>I</a:t>
              </a:r>
              <a:endParaRPr lang="zh-CN" altLang="en-US" dirty="0"/>
            </a:p>
          </p:txBody>
        </p:sp>
        <p:cxnSp>
          <p:nvCxnSpPr>
            <p:cNvPr id="22" name="直接连接符 21">
              <a:extLst>
                <a:ext uri="{FF2B5EF4-FFF2-40B4-BE49-F238E27FC236}">
                  <a16:creationId xmlns:a16="http://schemas.microsoft.com/office/drawing/2014/main" id="{9C91B499-4DA9-4F5B-B3A0-A1ED81F9B708}"/>
                </a:ext>
              </a:extLst>
            </p:cNvPr>
            <p:cNvCxnSpPr>
              <a:cxnSpLocks/>
              <a:stCxn id="19" idx="4"/>
            </p:cNvCxnSpPr>
            <p:nvPr/>
          </p:nvCxnSpPr>
          <p:spPr>
            <a:xfrm flipV="1">
              <a:off x="8341197" y="2470872"/>
              <a:ext cx="194760" cy="845200"/>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23" name="直接连接符 22">
              <a:extLst>
                <a:ext uri="{FF2B5EF4-FFF2-40B4-BE49-F238E27FC236}">
                  <a16:creationId xmlns:a16="http://schemas.microsoft.com/office/drawing/2014/main" id="{B36C0FF3-BD7C-4FFB-B534-A31BE141BDB0}"/>
                </a:ext>
              </a:extLst>
            </p:cNvPr>
            <p:cNvCxnSpPr>
              <a:cxnSpLocks/>
              <a:stCxn id="19" idx="5"/>
            </p:cNvCxnSpPr>
            <p:nvPr/>
          </p:nvCxnSpPr>
          <p:spPr>
            <a:xfrm flipH="1" flipV="1">
              <a:off x="7759605" y="2977504"/>
              <a:ext cx="626970" cy="320254"/>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35" name="直接连接符 34">
              <a:extLst>
                <a:ext uri="{FF2B5EF4-FFF2-40B4-BE49-F238E27FC236}">
                  <a16:creationId xmlns:a16="http://schemas.microsoft.com/office/drawing/2014/main" id="{37DB3652-7BEC-4234-BE71-603D3C639B66}"/>
                </a:ext>
              </a:extLst>
            </p:cNvPr>
            <p:cNvCxnSpPr>
              <a:cxnSpLocks/>
              <a:stCxn id="9" idx="4"/>
            </p:cNvCxnSpPr>
            <p:nvPr/>
          </p:nvCxnSpPr>
          <p:spPr>
            <a:xfrm flipV="1">
              <a:off x="8266431" y="3253548"/>
              <a:ext cx="108962" cy="682737"/>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41" name="直接连接符 40">
              <a:extLst>
                <a:ext uri="{FF2B5EF4-FFF2-40B4-BE49-F238E27FC236}">
                  <a16:creationId xmlns:a16="http://schemas.microsoft.com/office/drawing/2014/main" id="{1547E158-B544-467F-812D-0E7C9409B2FE}"/>
                </a:ext>
              </a:extLst>
            </p:cNvPr>
            <p:cNvCxnSpPr>
              <a:cxnSpLocks/>
            </p:cNvCxnSpPr>
            <p:nvPr/>
          </p:nvCxnSpPr>
          <p:spPr>
            <a:xfrm flipV="1">
              <a:off x="9440581" y="4265345"/>
              <a:ext cx="252374" cy="18058"/>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48" name="直接连接符 47">
              <a:extLst>
                <a:ext uri="{FF2B5EF4-FFF2-40B4-BE49-F238E27FC236}">
                  <a16:creationId xmlns:a16="http://schemas.microsoft.com/office/drawing/2014/main" id="{B1218A71-2CBF-4F94-83F8-6B6EEFE776BD}"/>
                </a:ext>
              </a:extLst>
            </p:cNvPr>
            <p:cNvCxnSpPr>
              <a:cxnSpLocks/>
              <a:endCxn id="10" idx="5"/>
            </p:cNvCxnSpPr>
            <p:nvPr/>
          </p:nvCxnSpPr>
          <p:spPr>
            <a:xfrm>
              <a:off x="8540734" y="2473483"/>
              <a:ext cx="864252" cy="534618"/>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56" name="直接连接符 55">
              <a:extLst>
                <a:ext uri="{FF2B5EF4-FFF2-40B4-BE49-F238E27FC236}">
                  <a16:creationId xmlns:a16="http://schemas.microsoft.com/office/drawing/2014/main" id="{C0D12EB3-82D1-4A4D-A9B3-6DA031C19AA1}"/>
                </a:ext>
              </a:extLst>
            </p:cNvPr>
            <p:cNvCxnSpPr>
              <a:cxnSpLocks/>
            </p:cNvCxnSpPr>
            <p:nvPr/>
          </p:nvCxnSpPr>
          <p:spPr>
            <a:xfrm flipH="1" flipV="1">
              <a:off x="10341214" y="3784324"/>
              <a:ext cx="170903" cy="242623"/>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59" name="直接连接符 58">
              <a:extLst>
                <a:ext uri="{FF2B5EF4-FFF2-40B4-BE49-F238E27FC236}">
                  <a16:creationId xmlns:a16="http://schemas.microsoft.com/office/drawing/2014/main" id="{B90692DE-ECD2-4579-8D0E-9420422AF47B}"/>
                </a:ext>
              </a:extLst>
            </p:cNvPr>
            <p:cNvCxnSpPr>
              <a:cxnSpLocks/>
            </p:cNvCxnSpPr>
            <p:nvPr/>
          </p:nvCxnSpPr>
          <p:spPr>
            <a:xfrm>
              <a:off x="10443598" y="3977965"/>
              <a:ext cx="263505" cy="105310"/>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63" name="直接连接符 62">
              <a:extLst>
                <a:ext uri="{FF2B5EF4-FFF2-40B4-BE49-F238E27FC236}">
                  <a16:creationId xmlns:a16="http://schemas.microsoft.com/office/drawing/2014/main" id="{158D808A-0218-4ABD-9AC4-57C53577E5D1}"/>
                </a:ext>
              </a:extLst>
            </p:cNvPr>
            <p:cNvCxnSpPr>
              <a:cxnSpLocks/>
              <a:stCxn id="15" idx="1"/>
            </p:cNvCxnSpPr>
            <p:nvPr/>
          </p:nvCxnSpPr>
          <p:spPr>
            <a:xfrm flipH="1" flipV="1">
              <a:off x="9722200" y="4265350"/>
              <a:ext cx="430435" cy="484408"/>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68" name="直接连接符 67">
              <a:extLst>
                <a:ext uri="{FF2B5EF4-FFF2-40B4-BE49-F238E27FC236}">
                  <a16:creationId xmlns:a16="http://schemas.microsoft.com/office/drawing/2014/main" id="{A4F904A5-3EF9-4AD5-AFEE-06E642F2BFA0}"/>
                </a:ext>
              </a:extLst>
            </p:cNvPr>
            <p:cNvCxnSpPr>
              <a:cxnSpLocks/>
            </p:cNvCxnSpPr>
            <p:nvPr/>
          </p:nvCxnSpPr>
          <p:spPr>
            <a:xfrm flipV="1">
              <a:off x="9763014" y="3977312"/>
              <a:ext cx="735076" cy="312970"/>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73" name="直接连接符 72">
              <a:extLst>
                <a:ext uri="{FF2B5EF4-FFF2-40B4-BE49-F238E27FC236}">
                  <a16:creationId xmlns:a16="http://schemas.microsoft.com/office/drawing/2014/main" id="{B54086D6-776E-419E-B56E-EA1438737DB8}"/>
                </a:ext>
              </a:extLst>
            </p:cNvPr>
            <p:cNvCxnSpPr>
              <a:cxnSpLocks/>
            </p:cNvCxnSpPr>
            <p:nvPr/>
          </p:nvCxnSpPr>
          <p:spPr>
            <a:xfrm flipH="1" flipV="1">
              <a:off x="9365493" y="2984646"/>
              <a:ext cx="494090" cy="473725"/>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76" name="直接连接符 75">
              <a:extLst>
                <a:ext uri="{FF2B5EF4-FFF2-40B4-BE49-F238E27FC236}">
                  <a16:creationId xmlns:a16="http://schemas.microsoft.com/office/drawing/2014/main" id="{4276B8DC-7CED-433F-A5C8-77AF4131CD61}"/>
                </a:ext>
              </a:extLst>
            </p:cNvPr>
            <p:cNvCxnSpPr>
              <a:cxnSpLocks/>
              <a:stCxn id="14" idx="7"/>
              <a:endCxn id="13" idx="4"/>
            </p:cNvCxnSpPr>
            <p:nvPr/>
          </p:nvCxnSpPr>
          <p:spPr>
            <a:xfrm flipH="1">
              <a:off x="9814205" y="2830740"/>
              <a:ext cx="237282" cy="665219"/>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sp>
          <p:nvSpPr>
            <p:cNvPr id="14" name="椭圆 13">
              <a:extLst>
                <a:ext uri="{FF2B5EF4-FFF2-40B4-BE49-F238E27FC236}">
                  <a16:creationId xmlns:a16="http://schemas.microsoft.com/office/drawing/2014/main" id="{ECE52651-BB66-4300-AE20-252FEE767C3E}"/>
                </a:ext>
              </a:extLst>
            </p:cNvPr>
            <p:cNvSpPr/>
            <p:nvPr/>
          </p:nvSpPr>
          <p:spPr>
            <a:xfrm>
              <a:off x="9941935" y="2812426"/>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a:extLst>
                <a:ext uri="{FF2B5EF4-FFF2-40B4-BE49-F238E27FC236}">
                  <a16:creationId xmlns:a16="http://schemas.microsoft.com/office/drawing/2014/main" id="{939899BE-84AA-47FA-A1FB-12DC0DD01839}"/>
                </a:ext>
              </a:extLst>
            </p:cNvPr>
            <p:cNvCxnSpPr>
              <a:cxnSpLocks/>
              <a:stCxn id="16" idx="6"/>
            </p:cNvCxnSpPr>
            <p:nvPr/>
          </p:nvCxnSpPr>
          <p:spPr>
            <a:xfrm flipH="1" flipV="1">
              <a:off x="9844659" y="3445776"/>
              <a:ext cx="556467" cy="365459"/>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sp>
          <p:nvSpPr>
            <p:cNvPr id="16" name="椭圆 15">
              <a:extLst>
                <a:ext uri="{FF2B5EF4-FFF2-40B4-BE49-F238E27FC236}">
                  <a16:creationId xmlns:a16="http://schemas.microsoft.com/office/drawing/2014/main" id="{DA614382-FE01-4744-BD37-C91761EBF9A2}"/>
                </a:ext>
              </a:extLst>
            </p:cNvPr>
            <p:cNvSpPr/>
            <p:nvPr/>
          </p:nvSpPr>
          <p:spPr>
            <a:xfrm>
              <a:off x="10272779" y="3748709"/>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2EBD63A5-AD2C-4DB5-A585-3F458081AB63}"/>
                </a:ext>
              </a:extLst>
            </p:cNvPr>
            <p:cNvSpPr/>
            <p:nvPr/>
          </p:nvSpPr>
          <p:spPr>
            <a:xfrm>
              <a:off x="9653462" y="4202820"/>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DFC14C7A-048D-4043-A699-E26E1BDBAF37}"/>
                </a:ext>
              </a:extLst>
            </p:cNvPr>
            <p:cNvSpPr/>
            <p:nvPr/>
          </p:nvSpPr>
          <p:spPr>
            <a:xfrm>
              <a:off x="8277024" y="3191022"/>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sp>
          <p:nvSpPr>
            <p:cNvPr id="7" name="椭圆 6">
              <a:extLst>
                <a:ext uri="{FF2B5EF4-FFF2-40B4-BE49-F238E27FC236}">
                  <a16:creationId xmlns:a16="http://schemas.microsoft.com/office/drawing/2014/main" id="{D434D148-21B8-4209-BE48-C8D7956CA61F}"/>
                </a:ext>
              </a:extLst>
            </p:cNvPr>
            <p:cNvSpPr/>
            <p:nvPr/>
          </p:nvSpPr>
          <p:spPr>
            <a:xfrm>
              <a:off x="7651435" y="2901365"/>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A012D938-3D27-4020-9116-0B528C79C72B}"/>
                </a:ext>
              </a:extLst>
            </p:cNvPr>
            <p:cNvSpPr/>
            <p:nvPr/>
          </p:nvSpPr>
          <p:spPr>
            <a:xfrm>
              <a:off x="8477668" y="2394733"/>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6FBF38F-1C86-4BC4-BC1F-3C9F6D93E43F}"/>
                </a:ext>
              </a:extLst>
            </p:cNvPr>
            <p:cNvSpPr/>
            <p:nvPr/>
          </p:nvSpPr>
          <p:spPr>
            <a:xfrm>
              <a:off x="9750031" y="3370908"/>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椭圆 9">
              <a:extLst>
                <a:ext uri="{FF2B5EF4-FFF2-40B4-BE49-F238E27FC236}">
                  <a16:creationId xmlns:a16="http://schemas.microsoft.com/office/drawing/2014/main" id="{8C2271E6-3606-438E-A094-BD00EEC8616D}"/>
                </a:ext>
              </a:extLst>
            </p:cNvPr>
            <p:cNvSpPr/>
            <p:nvPr/>
          </p:nvSpPr>
          <p:spPr>
            <a:xfrm>
              <a:off x="9295434" y="2901365"/>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E89C828B-085B-4E45-9570-6D6CE83B8E9C}"/>
                </a:ext>
              </a:extLst>
            </p:cNvPr>
            <p:cNvSpPr/>
            <p:nvPr/>
          </p:nvSpPr>
          <p:spPr>
            <a:xfrm>
              <a:off x="10422312" y="3920210"/>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310D40CD-D13B-4BF1-A643-FDECFC506C15}"/>
                </a:ext>
              </a:extLst>
            </p:cNvPr>
            <p:cNvSpPr/>
            <p:nvPr/>
          </p:nvSpPr>
          <p:spPr>
            <a:xfrm>
              <a:off x="10616699" y="3992136"/>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627950A-3383-47C4-9D1B-E29B152CE1ED}"/>
                </a:ext>
              </a:extLst>
            </p:cNvPr>
            <p:cNvSpPr txBox="1"/>
            <p:nvPr/>
          </p:nvSpPr>
          <p:spPr>
            <a:xfrm>
              <a:off x="9967487" y="3643239"/>
              <a:ext cx="146263" cy="369332"/>
            </a:xfrm>
            <a:prstGeom prst="rect">
              <a:avLst/>
            </a:prstGeom>
            <a:noFill/>
          </p:spPr>
          <p:txBody>
            <a:bodyPr wrap="square" rtlCol="0">
              <a:spAutoFit/>
            </a:bodyPr>
            <a:lstStyle/>
            <a:p>
              <a:r>
                <a:rPr lang="en-US" altLang="zh-CN" dirty="0"/>
                <a:t>J</a:t>
              </a:r>
              <a:endParaRPr lang="zh-CN" altLang="en-US" dirty="0"/>
            </a:p>
          </p:txBody>
        </p:sp>
        <p:sp>
          <p:nvSpPr>
            <p:cNvPr id="39" name="文本框 38">
              <a:extLst>
                <a:ext uri="{FF2B5EF4-FFF2-40B4-BE49-F238E27FC236}">
                  <a16:creationId xmlns:a16="http://schemas.microsoft.com/office/drawing/2014/main" id="{DF76CAC6-F82D-4E99-BCDA-FFF196DF8C6D}"/>
                </a:ext>
              </a:extLst>
            </p:cNvPr>
            <p:cNvSpPr txBox="1"/>
            <p:nvPr/>
          </p:nvSpPr>
          <p:spPr>
            <a:xfrm>
              <a:off x="7548385" y="2525993"/>
              <a:ext cx="285559" cy="369332"/>
            </a:xfrm>
            <a:prstGeom prst="rect">
              <a:avLst/>
            </a:prstGeom>
            <a:noFill/>
          </p:spPr>
          <p:txBody>
            <a:bodyPr wrap="square" rtlCol="0">
              <a:spAutoFit/>
            </a:bodyPr>
            <a:lstStyle/>
            <a:p>
              <a:r>
                <a:rPr lang="en-US" altLang="zh-CN" dirty="0"/>
                <a:t>B</a:t>
              </a:r>
              <a:endParaRPr lang="zh-CN" altLang="en-US" dirty="0"/>
            </a:p>
          </p:txBody>
        </p:sp>
        <p:sp>
          <p:nvSpPr>
            <p:cNvPr id="40" name="文本框 39">
              <a:extLst>
                <a:ext uri="{FF2B5EF4-FFF2-40B4-BE49-F238E27FC236}">
                  <a16:creationId xmlns:a16="http://schemas.microsoft.com/office/drawing/2014/main" id="{23E5E427-AE6F-490B-97AB-47B8EF9C6324}"/>
                </a:ext>
              </a:extLst>
            </p:cNvPr>
            <p:cNvSpPr txBox="1"/>
            <p:nvPr/>
          </p:nvSpPr>
          <p:spPr>
            <a:xfrm>
              <a:off x="8433580" y="3086216"/>
              <a:ext cx="707898" cy="369332"/>
            </a:xfrm>
            <a:prstGeom prst="rect">
              <a:avLst/>
            </a:prstGeom>
            <a:noFill/>
          </p:spPr>
          <p:txBody>
            <a:bodyPr wrap="square" rtlCol="0">
              <a:spAutoFit/>
            </a:bodyPr>
            <a:lstStyle/>
            <a:p>
              <a:r>
                <a:rPr lang="en-US" altLang="zh-CN" dirty="0"/>
                <a:t>C</a:t>
              </a:r>
              <a:endParaRPr lang="zh-CN" altLang="en-US" dirty="0"/>
            </a:p>
          </p:txBody>
        </p:sp>
        <p:sp>
          <p:nvSpPr>
            <p:cNvPr id="42" name="文本框 41">
              <a:extLst>
                <a:ext uri="{FF2B5EF4-FFF2-40B4-BE49-F238E27FC236}">
                  <a16:creationId xmlns:a16="http://schemas.microsoft.com/office/drawing/2014/main" id="{69F8091E-8CDA-4F5D-8FA6-69989CCAB65A}"/>
                </a:ext>
              </a:extLst>
            </p:cNvPr>
            <p:cNvSpPr txBox="1"/>
            <p:nvPr/>
          </p:nvSpPr>
          <p:spPr>
            <a:xfrm>
              <a:off x="7876332" y="3735544"/>
              <a:ext cx="248740" cy="369332"/>
            </a:xfrm>
            <a:prstGeom prst="rect">
              <a:avLst/>
            </a:prstGeom>
            <a:noFill/>
          </p:spPr>
          <p:txBody>
            <a:bodyPr wrap="square" rtlCol="0">
              <a:spAutoFit/>
            </a:bodyPr>
            <a:lstStyle/>
            <a:p>
              <a:r>
                <a:rPr lang="en-US" altLang="zh-CN" dirty="0"/>
                <a:t>D</a:t>
              </a:r>
              <a:endParaRPr lang="zh-CN" altLang="en-US" dirty="0"/>
            </a:p>
          </p:txBody>
        </p:sp>
        <p:sp>
          <p:nvSpPr>
            <p:cNvPr id="43" name="文本框 42">
              <a:extLst>
                <a:ext uri="{FF2B5EF4-FFF2-40B4-BE49-F238E27FC236}">
                  <a16:creationId xmlns:a16="http://schemas.microsoft.com/office/drawing/2014/main" id="{BDF0D58F-1F3F-4081-BD41-34425A99CA57}"/>
                </a:ext>
              </a:extLst>
            </p:cNvPr>
            <p:cNvSpPr txBox="1"/>
            <p:nvPr/>
          </p:nvSpPr>
          <p:spPr>
            <a:xfrm>
              <a:off x="9136166" y="4309556"/>
              <a:ext cx="707898" cy="369332"/>
            </a:xfrm>
            <a:prstGeom prst="rect">
              <a:avLst/>
            </a:prstGeom>
            <a:noFill/>
          </p:spPr>
          <p:txBody>
            <a:bodyPr wrap="square" rtlCol="0">
              <a:spAutoFit/>
            </a:bodyPr>
            <a:lstStyle/>
            <a:p>
              <a:r>
                <a:rPr lang="en-US" altLang="zh-CN" dirty="0"/>
                <a:t>E</a:t>
              </a:r>
              <a:endParaRPr lang="zh-CN" altLang="en-US" dirty="0"/>
            </a:p>
          </p:txBody>
        </p:sp>
        <p:sp>
          <p:nvSpPr>
            <p:cNvPr id="44" name="文本框 43">
              <a:extLst>
                <a:ext uri="{FF2B5EF4-FFF2-40B4-BE49-F238E27FC236}">
                  <a16:creationId xmlns:a16="http://schemas.microsoft.com/office/drawing/2014/main" id="{18547440-38C9-4DB0-91BC-7EC66868D540}"/>
                </a:ext>
              </a:extLst>
            </p:cNvPr>
            <p:cNvSpPr txBox="1"/>
            <p:nvPr/>
          </p:nvSpPr>
          <p:spPr>
            <a:xfrm>
              <a:off x="9554288" y="4328830"/>
              <a:ext cx="293025" cy="369332"/>
            </a:xfrm>
            <a:prstGeom prst="rect">
              <a:avLst/>
            </a:prstGeom>
            <a:noFill/>
          </p:spPr>
          <p:txBody>
            <a:bodyPr wrap="square" rtlCol="0">
              <a:spAutoFit/>
            </a:bodyPr>
            <a:lstStyle/>
            <a:p>
              <a:r>
                <a:rPr lang="en-US" altLang="zh-CN" dirty="0"/>
                <a:t>F</a:t>
              </a:r>
              <a:endParaRPr lang="zh-CN" altLang="en-US" dirty="0"/>
            </a:p>
          </p:txBody>
        </p:sp>
        <p:sp>
          <p:nvSpPr>
            <p:cNvPr id="45" name="文本框 44">
              <a:extLst>
                <a:ext uri="{FF2B5EF4-FFF2-40B4-BE49-F238E27FC236}">
                  <a16:creationId xmlns:a16="http://schemas.microsoft.com/office/drawing/2014/main" id="{71D05992-A993-4D55-A8CA-C179F30B7A46}"/>
                </a:ext>
              </a:extLst>
            </p:cNvPr>
            <p:cNvSpPr txBox="1"/>
            <p:nvPr/>
          </p:nvSpPr>
          <p:spPr>
            <a:xfrm>
              <a:off x="10024965" y="4838462"/>
              <a:ext cx="707898" cy="369332"/>
            </a:xfrm>
            <a:prstGeom prst="rect">
              <a:avLst/>
            </a:prstGeom>
            <a:noFill/>
          </p:spPr>
          <p:txBody>
            <a:bodyPr wrap="square" rtlCol="0">
              <a:spAutoFit/>
            </a:bodyPr>
            <a:lstStyle/>
            <a:p>
              <a:r>
                <a:rPr lang="en-US" altLang="zh-CN" dirty="0"/>
                <a:t>G</a:t>
              </a:r>
              <a:endParaRPr lang="zh-CN" altLang="en-US" dirty="0"/>
            </a:p>
          </p:txBody>
        </p:sp>
        <p:sp>
          <p:nvSpPr>
            <p:cNvPr id="49" name="文本框 48">
              <a:extLst>
                <a:ext uri="{FF2B5EF4-FFF2-40B4-BE49-F238E27FC236}">
                  <a16:creationId xmlns:a16="http://schemas.microsoft.com/office/drawing/2014/main" id="{A245F794-72C4-48EF-9BCF-D2E475927B5D}"/>
                </a:ext>
              </a:extLst>
            </p:cNvPr>
            <p:cNvSpPr txBox="1"/>
            <p:nvPr/>
          </p:nvSpPr>
          <p:spPr>
            <a:xfrm>
              <a:off x="8514372" y="2145222"/>
              <a:ext cx="707898" cy="369332"/>
            </a:xfrm>
            <a:prstGeom prst="rect">
              <a:avLst/>
            </a:prstGeom>
            <a:noFill/>
          </p:spPr>
          <p:txBody>
            <a:bodyPr wrap="square" rtlCol="0">
              <a:spAutoFit/>
            </a:bodyPr>
            <a:lstStyle/>
            <a:p>
              <a:r>
                <a:rPr lang="en-US" altLang="zh-CN" dirty="0"/>
                <a:t>A</a:t>
              </a:r>
              <a:endParaRPr lang="zh-CN" altLang="en-US" dirty="0"/>
            </a:p>
          </p:txBody>
        </p:sp>
        <p:sp>
          <p:nvSpPr>
            <p:cNvPr id="50" name="文本框 49">
              <a:extLst>
                <a:ext uri="{FF2B5EF4-FFF2-40B4-BE49-F238E27FC236}">
                  <a16:creationId xmlns:a16="http://schemas.microsoft.com/office/drawing/2014/main" id="{16B19892-1102-410D-819B-A82269202251}"/>
                </a:ext>
              </a:extLst>
            </p:cNvPr>
            <p:cNvSpPr txBox="1"/>
            <p:nvPr/>
          </p:nvSpPr>
          <p:spPr>
            <a:xfrm>
              <a:off x="9409065" y="3333845"/>
              <a:ext cx="278654" cy="369332"/>
            </a:xfrm>
            <a:prstGeom prst="rect">
              <a:avLst/>
            </a:prstGeom>
            <a:noFill/>
          </p:spPr>
          <p:txBody>
            <a:bodyPr wrap="square" rtlCol="0">
              <a:spAutoFit/>
            </a:bodyPr>
            <a:lstStyle/>
            <a:p>
              <a:r>
                <a:rPr lang="en-US" altLang="zh-CN" dirty="0"/>
                <a:t>K</a:t>
              </a:r>
              <a:endParaRPr lang="zh-CN" altLang="en-US" dirty="0"/>
            </a:p>
          </p:txBody>
        </p:sp>
        <p:sp>
          <p:nvSpPr>
            <p:cNvPr id="52" name="文本框 51">
              <a:extLst>
                <a:ext uri="{FF2B5EF4-FFF2-40B4-BE49-F238E27FC236}">
                  <a16:creationId xmlns:a16="http://schemas.microsoft.com/office/drawing/2014/main" id="{D6C6E65E-EF2D-4243-9D2D-ECED944E124F}"/>
                </a:ext>
              </a:extLst>
            </p:cNvPr>
            <p:cNvSpPr txBox="1"/>
            <p:nvPr/>
          </p:nvSpPr>
          <p:spPr>
            <a:xfrm>
              <a:off x="10050478" y="2500918"/>
              <a:ext cx="707898" cy="369332"/>
            </a:xfrm>
            <a:prstGeom prst="rect">
              <a:avLst/>
            </a:prstGeom>
            <a:noFill/>
          </p:spPr>
          <p:txBody>
            <a:bodyPr wrap="square" rtlCol="0">
              <a:spAutoFit/>
            </a:bodyPr>
            <a:lstStyle/>
            <a:p>
              <a:r>
                <a:rPr lang="en-US" altLang="zh-CN" dirty="0"/>
                <a:t>L</a:t>
              </a:r>
              <a:endParaRPr lang="zh-CN" altLang="en-US" dirty="0"/>
            </a:p>
          </p:txBody>
        </p:sp>
        <p:sp>
          <p:nvSpPr>
            <p:cNvPr id="54" name="文本框 53">
              <a:extLst>
                <a:ext uri="{FF2B5EF4-FFF2-40B4-BE49-F238E27FC236}">
                  <a16:creationId xmlns:a16="http://schemas.microsoft.com/office/drawing/2014/main" id="{FB9067A0-649D-4A7E-9FBE-24111F4699CA}"/>
                </a:ext>
              </a:extLst>
            </p:cNvPr>
            <p:cNvSpPr txBox="1"/>
            <p:nvPr/>
          </p:nvSpPr>
          <p:spPr>
            <a:xfrm>
              <a:off x="9207061" y="2552678"/>
              <a:ext cx="374171" cy="369332"/>
            </a:xfrm>
            <a:prstGeom prst="rect">
              <a:avLst/>
            </a:prstGeom>
            <a:noFill/>
          </p:spPr>
          <p:txBody>
            <a:bodyPr wrap="square" rtlCol="0">
              <a:spAutoFit/>
            </a:bodyPr>
            <a:lstStyle/>
            <a:p>
              <a:r>
                <a:rPr lang="en-US" altLang="zh-CN" dirty="0"/>
                <a:t>M</a:t>
              </a:r>
              <a:endParaRPr lang="zh-CN" altLang="en-US" dirty="0"/>
            </a:p>
          </p:txBody>
        </p:sp>
        <p:sp>
          <p:nvSpPr>
            <p:cNvPr id="55" name="文本框 54">
              <a:extLst>
                <a:ext uri="{FF2B5EF4-FFF2-40B4-BE49-F238E27FC236}">
                  <a16:creationId xmlns:a16="http://schemas.microsoft.com/office/drawing/2014/main" id="{D432A569-13BE-4045-9795-7DE6FE9CDA83}"/>
                </a:ext>
              </a:extLst>
            </p:cNvPr>
            <p:cNvSpPr txBox="1"/>
            <p:nvPr/>
          </p:nvSpPr>
          <p:spPr>
            <a:xfrm>
              <a:off x="10359048" y="3591144"/>
              <a:ext cx="707898" cy="338554"/>
            </a:xfrm>
            <a:prstGeom prst="rect">
              <a:avLst/>
            </a:prstGeom>
            <a:noFill/>
          </p:spPr>
          <p:txBody>
            <a:bodyPr wrap="square" rtlCol="0">
              <a:spAutoFit/>
            </a:bodyPr>
            <a:lstStyle/>
            <a:p>
              <a:r>
                <a:rPr lang="en-US" altLang="zh-CN" sz="1600" dirty="0">
                  <a:solidFill>
                    <a:schemeClr val="accent1"/>
                  </a:solidFill>
                </a:rPr>
                <a:t>1</a:t>
              </a:r>
              <a:endParaRPr lang="zh-CN" altLang="en-US" sz="1600" dirty="0">
                <a:solidFill>
                  <a:schemeClr val="accent1"/>
                </a:solidFill>
              </a:endParaRPr>
            </a:p>
          </p:txBody>
        </p:sp>
        <p:sp>
          <p:nvSpPr>
            <p:cNvPr id="58" name="文本框 57">
              <a:extLst>
                <a:ext uri="{FF2B5EF4-FFF2-40B4-BE49-F238E27FC236}">
                  <a16:creationId xmlns:a16="http://schemas.microsoft.com/office/drawing/2014/main" id="{7F7BBC39-915A-45F0-A73B-8A28F512ED13}"/>
                </a:ext>
              </a:extLst>
            </p:cNvPr>
            <p:cNvSpPr txBox="1"/>
            <p:nvPr/>
          </p:nvSpPr>
          <p:spPr>
            <a:xfrm>
              <a:off x="10326923" y="3991332"/>
              <a:ext cx="707898" cy="338554"/>
            </a:xfrm>
            <a:prstGeom prst="rect">
              <a:avLst/>
            </a:prstGeom>
            <a:noFill/>
          </p:spPr>
          <p:txBody>
            <a:bodyPr wrap="square" rtlCol="0">
              <a:spAutoFit/>
            </a:bodyPr>
            <a:lstStyle/>
            <a:p>
              <a:r>
                <a:rPr lang="en-US" altLang="zh-CN" sz="1600" dirty="0">
                  <a:solidFill>
                    <a:schemeClr val="accent1"/>
                  </a:solidFill>
                </a:rPr>
                <a:t>1</a:t>
              </a:r>
              <a:endParaRPr lang="zh-CN" altLang="en-US" sz="1600" dirty="0">
                <a:solidFill>
                  <a:schemeClr val="accent1"/>
                </a:solidFill>
              </a:endParaRPr>
            </a:p>
          </p:txBody>
        </p:sp>
        <p:sp>
          <p:nvSpPr>
            <p:cNvPr id="61" name="文本框 60">
              <a:extLst>
                <a:ext uri="{FF2B5EF4-FFF2-40B4-BE49-F238E27FC236}">
                  <a16:creationId xmlns:a16="http://schemas.microsoft.com/office/drawing/2014/main" id="{8FEA363D-5886-4AA3-9AB4-F3EF57F4D512}"/>
                </a:ext>
              </a:extLst>
            </p:cNvPr>
            <p:cNvSpPr txBox="1"/>
            <p:nvPr/>
          </p:nvSpPr>
          <p:spPr>
            <a:xfrm>
              <a:off x="9766249" y="4523146"/>
              <a:ext cx="186689" cy="338554"/>
            </a:xfrm>
            <a:prstGeom prst="rect">
              <a:avLst/>
            </a:prstGeom>
            <a:noFill/>
          </p:spPr>
          <p:txBody>
            <a:bodyPr wrap="square" rtlCol="0">
              <a:spAutoFit/>
            </a:bodyPr>
            <a:lstStyle/>
            <a:p>
              <a:r>
                <a:rPr lang="en-US" altLang="zh-CN" sz="1600" dirty="0">
                  <a:solidFill>
                    <a:schemeClr val="accent1"/>
                  </a:solidFill>
                </a:rPr>
                <a:t>3</a:t>
              </a:r>
              <a:endParaRPr lang="zh-CN" altLang="en-US" sz="1600" dirty="0">
                <a:solidFill>
                  <a:schemeClr val="accent1"/>
                </a:solidFill>
              </a:endParaRPr>
            </a:p>
          </p:txBody>
        </p:sp>
        <p:sp>
          <p:nvSpPr>
            <p:cNvPr id="62" name="文本框 61">
              <a:extLst>
                <a:ext uri="{FF2B5EF4-FFF2-40B4-BE49-F238E27FC236}">
                  <a16:creationId xmlns:a16="http://schemas.microsoft.com/office/drawing/2014/main" id="{B0795D80-EC07-49B9-BD08-A28D023EC1B9}"/>
                </a:ext>
              </a:extLst>
            </p:cNvPr>
            <p:cNvSpPr txBox="1"/>
            <p:nvPr/>
          </p:nvSpPr>
          <p:spPr>
            <a:xfrm>
              <a:off x="9985032" y="4105616"/>
              <a:ext cx="707898" cy="338554"/>
            </a:xfrm>
            <a:prstGeom prst="rect">
              <a:avLst/>
            </a:prstGeom>
            <a:noFill/>
          </p:spPr>
          <p:txBody>
            <a:bodyPr wrap="square" rtlCol="0">
              <a:spAutoFit/>
            </a:bodyPr>
            <a:lstStyle/>
            <a:p>
              <a:r>
                <a:rPr lang="en-US" altLang="zh-CN" sz="1600" dirty="0">
                  <a:solidFill>
                    <a:schemeClr val="accent1"/>
                  </a:solidFill>
                </a:rPr>
                <a:t>4</a:t>
              </a:r>
              <a:endParaRPr lang="zh-CN" altLang="en-US" sz="1600" dirty="0">
                <a:solidFill>
                  <a:schemeClr val="accent1"/>
                </a:solidFill>
              </a:endParaRPr>
            </a:p>
          </p:txBody>
        </p:sp>
        <p:sp>
          <p:nvSpPr>
            <p:cNvPr id="65" name="文本框 64">
              <a:extLst>
                <a:ext uri="{FF2B5EF4-FFF2-40B4-BE49-F238E27FC236}">
                  <a16:creationId xmlns:a16="http://schemas.microsoft.com/office/drawing/2014/main" id="{31198BD5-92B9-443D-BD63-0904409B7677}"/>
                </a:ext>
              </a:extLst>
            </p:cNvPr>
            <p:cNvSpPr txBox="1"/>
            <p:nvPr/>
          </p:nvSpPr>
          <p:spPr>
            <a:xfrm>
              <a:off x="9901896" y="3261685"/>
              <a:ext cx="707898" cy="338554"/>
            </a:xfrm>
            <a:prstGeom prst="rect">
              <a:avLst/>
            </a:prstGeom>
            <a:noFill/>
          </p:spPr>
          <p:txBody>
            <a:bodyPr wrap="square" rtlCol="0">
              <a:spAutoFit/>
            </a:bodyPr>
            <a:lstStyle/>
            <a:p>
              <a:r>
                <a:rPr lang="en-US" altLang="zh-CN" sz="1600" dirty="0">
                  <a:solidFill>
                    <a:schemeClr val="accent1"/>
                  </a:solidFill>
                </a:rPr>
                <a:t>3</a:t>
              </a:r>
              <a:endParaRPr lang="zh-CN" altLang="en-US" sz="1600" dirty="0">
                <a:solidFill>
                  <a:schemeClr val="accent1"/>
                </a:solidFill>
              </a:endParaRPr>
            </a:p>
          </p:txBody>
        </p:sp>
        <p:sp>
          <p:nvSpPr>
            <p:cNvPr id="66" name="文本框 65">
              <a:extLst>
                <a:ext uri="{FF2B5EF4-FFF2-40B4-BE49-F238E27FC236}">
                  <a16:creationId xmlns:a16="http://schemas.microsoft.com/office/drawing/2014/main" id="{4BEAD1C9-3BEB-4796-B073-58A31C64FAAF}"/>
                </a:ext>
              </a:extLst>
            </p:cNvPr>
            <p:cNvSpPr txBox="1"/>
            <p:nvPr/>
          </p:nvSpPr>
          <p:spPr>
            <a:xfrm>
              <a:off x="9667911" y="2976389"/>
              <a:ext cx="344219" cy="338554"/>
            </a:xfrm>
            <a:prstGeom prst="rect">
              <a:avLst/>
            </a:prstGeom>
            <a:noFill/>
          </p:spPr>
          <p:txBody>
            <a:bodyPr wrap="square" rtlCol="0">
              <a:spAutoFit/>
            </a:bodyPr>
            <a:lstStyle/>
            <a:p>
              <a:r>
                <a:rPr lang="en-US" altLang="zh-CN" sz="1600" dirty="0">
                  <a:solidFill>
                    <a:schemeClr val="accent1"/>
                  </a:solidFill>
                </a:rPr>
                <a:t>2</a:t>
              </a:r>
            </a:p>
          </p:txBody>
        </p:sp>
        <p:sp>
          <p:nvSpPr>
            <p:cNvPr id="71" name="文本框 70">
              <a:extLst>
                <a:ext uri="{FF2B5EF4-FFF2-40B4-BE49-F238E27FC236}">
                  <a16:creationId xmlns:a16="http://schemas.microsoft.com/office/drawing/2014/main" id="{5C4DCFD3-C9C7-4EC8-83A5-F46D24A32FE6}"/>
                </a:ext>
              </a:extLst>
            </p:cNvPr>
            <p:cNvSpPr txBox="1"/>
            <p:nvPr/>
          </p:nvSpPr>
          <p:spPr>
            <a:xfrm>
              <a:off x="9299923" y="3121543"/>
              <a:ext cx="253822" cy="338554"/>
            </a:xfrm>
            <a:prstGeom prst="rect">
              <a:avLst/>
            </a:prstGeom>
            <a:noFill/>
          </p:spPr>
          <p:txBody>
            <a:bodyPr wrap="square" rtlCol="0">
              <a:spAutoFit/>
            </a:bodyPr>
            <a:lstStyle/>
            <a:p>
              <a:r>
                <a:rPr lang="en-US" altLang="zh-CN" sz="1600" dirty="0">
                  <a:solidFill>
                    <a:schemeClr val="accent1"/>
                  </a:solidFill>
                </a:rPr>
                <a:t>2</a:t>
              </a:r>
              <a:endParaRPr lang="zh-CN" altLang="en-US" sz="1600" dirty="0">
                <a:solidFill>
                  <a:schemeClr val="accent1"/>
                </a:solidFill>
              </a:endParaRPr>
            </a:p>
          </p:txBody>
        </p:sp>
        <p:sp>
          <p:nvSpPr>
            <p:cNvPr id="72" name="文本框 71">
              <a:extLst>
                <a:ext uri="{FF2B5EF4-FFF2-40B4-BE49-F238E27FC236}">
                  <a16:creationId xmlns:a16="http://schemas.microsoft.com/office/drawing/2014/main" id="{E5446A19-6D00-4F8F-BB66-401EACD2EFCC}"/>
                </a:ext>
              </a:extLst>
            </p:cNvPr>
            <p:cNvSpPr txBox="1"/>
            <p:nvPr/>
          </p:nvSpPr>
          <p:spPr>
            <a:xfrm>
              <a:off x="8874384" y="2409430"/>
              <a:ext cx="707898" cy="338554"/>
            </a:xfrm>
            <a:prstGeom prst="rect">
              <a:avLst/>
            </a:prstGeom>
            <a:noFill/>
          </p:spPr>
          <p:txBody>
            <a:bodyPr wrap="square" rtlCol="0">
              <a:spAutoFit/>
            </a:bodyPr>
            <a:lstStyle/>
            <a:p>
              <a:r>
                <a:rPr lang="en-US" altLang="zh-CN" sz="1600" dirty="0">
                  <a:solidFill>
                    <a:schemeClr val="accent1"/>
                  </a:solidFill>
                </a:rPr>
                <a:t>5</a:t>
              </a:r>
              <a:endParaRPr lang="zh-CN" altLang="en-US" sz="1600" dirty="0">
                <a:solidFill>
                  <a:schemeClr val="accent1"/>
                </a:solidFill>
              </a:endParaRPr>
            </a:p>
          </p:txBody>
        </p:sp>
        <p:sp>
          <p:nvSpPr>
            <p:cNvPr id="74" name="文本框 73">
              <a:extLst>
                <a:ext uri="{FF2B5EF4-FFF2-40B4-BE49-F238E27FC236}">
                  <a16:creationId xmlns:a16="http://schemas.microsoft.com/office/drawing/2014/main" id="{A947796E-293E-4AF9-ADFA-14A686415BE0}"/>
                </a:ext>
              </a:extLst>
            </p:cNvPr>
            <p:cNvSpPr txBox="1"/>
            <p:nvPr/>
          </p:nvSpPr>
          <p:spPr>
            <a:xfrm>
              <a:off x="8450199" y="2764749"/>
              <a:ext cx="707898" cy="338554"/>
            </a:xfrm>
            <a:prstGeom prst="rect">
              <a:avLst/>
            </a:prstGeom>
            <a:noFill/>
          </p:spPr>
          <p:txBody>
            <a:bodyPr wrap="square" rtlCol="0">
              <a:spAutoFit/>
            </a:bodyPr>
            <a:lstStyle/>
            <a:p>
              <a:r>
                <a:rPr lang="en-US" altLang="zh-CN" sz="1600" dirty="0">
                  <a:solidFill>
                    <a:schemeClr val="accent1"/>
                  </a:solidFill>
                </a:rPr>
                <a:t>5</a:t>
              </a:r>
              <a:endParaRPr lang="zh-CN" altLang="en-US" sz="1600" dirty="0">
                <a:solidFill>
                  <a:schemeClr val="accent1"/>
                </a:solidFill>
              </a:endParaRPr>
            </a:p>
          </p:txBody>
        </p:sp>
        <p:sp>
          <p:nvSpPr>
            <p:cNvPr id="77" name="文本框 76">
              <a:extLst>
                <a:ext uri="{FF2B5EF4-FFF2-40B4-BE49-F238E27FC236}">
                  <a16:creationId xmlns:a16="http://schemas.microsoft.com/office/drawing/2014/main" id="{7D4BFEF1-9C04-462D-8DEB-ADD7BAFE3400}"/>
                </a:ext>
              </a:extLst>
            </p:cNvPr>
            <p:cNvSpPr txBox="1"/>
            <p:nvPr/>
          </p:nvSpPr>
          <p:spPr>
            <a:xfrm>
              <a:off x="7816765" y="3128774"/>
              <a:ext cx="707898" cy="338554"/>
            </a:xfrm>
            <a:prstGeom prst="rect">
              <a:avLst/>
            </a:prstGeom>
            <a:noFill/>
          </p:spPr>
          <p:txBody>
            <a:bodyPr wrap="square" rtlCol="0">
              <a:spAutoFit/>
            </a:bodyPr>
            <a:lstStyle/>
            <a:p>
              <a:r>
                <a:rPr lang="en-US" altLang="zh-CN" sz="1600" dirty="0">
                  <a:solidFill>
                    <a:schemeClr val="accent1"/>
                  </a:solidFill>
                </a:rPr>
                <a:t>3</a:t>
              </a:r>
              <a:endParaRPr lang="zh-CN" altLang="en-US" sz="1600" dirty="0">
                <a:solidFill>
                  <a:schemeClr val="accent1"/>
                </a:solidFill>
              </a:endParaRPr>
            </a:p>
          </p:txBody>
        </p:sp>
        <p:sp>
          <p:nvSpPr>
            <p:cNvPr id="78" name="文本框 77">
              <a:extLst>
                <a:ext uri="{FF2B5EF4-FFF2-40B4-BE49-F238E27FC236}">
                  <a16:creationId xmlns:a16="http://schemas.microsoft.com/office/drawing/2014/main" id="{1E8F34FD-DF13-40FE-97DE-75A61C35B79D}"/>
                </a:ext>
              </a:extLst>
            </p:cNvPr>
            <p:cNvSpPr txBox="1"/>
            <p:nvPr/>
          </p:nvSpPr>
          <p:spPr>
            <a:xfrm>
              <a:off x="8324675" y="3437974"/>
              <a:ext cx="707898" cy="338554"/>
            </a:xfrm>
            <a:prstGeom prst="rect">
              <a:avLst/>
            </a:prstGeom>
            <a:noFill/>
          </p:spPr>
          <p:txBody>
            <a:bodyPr wrap="square" rtlCol="0">
              <a:spAutoFit/>
            </a:bodyPr>
            <a:lstStyle/>
            <a:p>
              <a:r>
                <a:rPr lang="en-US" altLang="zh-CN" sz="1600" dirty="0">
                  <a:solidFill>
                    <a:schemeClr val="accent1"/>
                  </a:solidFill>
                </a:rPr>
                <a:t>2</a:t>
              </a:r>
              <a:endParaRPr lang="zh-CN" altLang="en-US" sz="1600" dirty="0">
                <a:solidFill>
                  <a:schemeClr val="accent1"/>
                </a:solidFill>
              </a:endParaRPr>
            </a:p>
          </p:txBody>
        </p:sp>
        <p:sp>
          <p:nvSpPr>
            <p:cNvPr id="81" name="文本框 80">
              <a:extLst>
                <a:ext uri="{FF2B5EF4-FFF2-40B4-BE49-F238E27FC236}">
                  <a16:creationId xmlns:a16="http://schemas.microsoft.com/office/drawing/2014/main" id="{2618F18E-F78E-40A3-B0E3-95220967B312}"/>
                </a:ext>
              </a:extLst>
            </p:cNvPr>
            <p:cNvSpPr txBox="1"/>
            <p:nvPr/>
          </p:nvSpPr>
          <p:spPr>
            <a:xfrm>
              <a:off x="9371498" y="4283658"/>
              <a:ext cx="209734" cy="338554"/>
            </a:xfrm>
            <a:prstGeom prst="rect">
              <a:avLst/>
            </a:prstGeom>
            <a:noFill/>
          </p:spPr>
          <p:txBody>
            <a:bodyPr wrap="square" rtlCol="0">
              <a:spAutoFit/>
            </a:bodyPr>
            <a:lstStyle/>
            <a:p>
              <a:r>
                <a:rPr lang="en-US" altLang="zh-CN" sz="1600" dirty="0">
                  <a:solidFill>
                    <a:schemeClr val="accent1"/>
                  </a:solidFill>
                </a:rPr>
                <a:t>1</a:t>
              </a:r>
              <a:endParaRPr lang="zh-CN" altLang="en-US" sz="1600" dirty="0">
                <a:solidFill>
                  <a:schemeClr val="accent1"/>
                </a:solidFill>
              </a:endParaRPr>
            </a:p>
          </p:txBody>
        </p:sp>
        <p:sp>
          <p:nvSpPr>
            <p:cNvPr id="15" name="椭圆 14">
              <a:extLst>
                <a:ext uri="{FF2B5EF4-FFF2-40B4-BE49-F238E27FC236}">
                  <a16:creationId xmlns:a16="http://schemas.microsoft.com/office/drawing/2014/main" id="{1F76E207-3DCD-4F9A-8A1A-7AA065F38652}"/>
                </a:ext>
              </a:extLst>
            </p:cNvPr>
            <p:cNvSpPr/>
            <p:nvPr/>
          </p:nvSpPr>
          <p:spPr>
            <a:xfrm>
              <a:off x="10133839" y="4731443"/>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50052A6-1E50-456E-A0ED-8C1C74729459}"/>
                </a:ext>
              </a:extLst>
            </p:cNvPr>
            <p:cNvSpPr/>
            <p:nvPr/>
          </p:nvSpPr>
          <p:spPr>
            <a:xfrm>
              <a:off x="9363825" y="4202820"/>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1D65CEB5-2075-4B0A-A125-C1FF3B8115CE}"/>
                </a:ext>
              </a:extLst>
            </p:cNvPr>
            <p:cNvSpPr/>
            <p:nvPr/>
          </p:nvSpPr>
          <p:spPr>
            <a:xfrm>
              <a:off x="8202257" y="3811234"/>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61029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1E247-A674-4789-BDF4-ED4C31E58B48}"/>
              </a:ext>
            </a:extLst>
          </p:cNvPr>
          <p:cNvSpPr>
            <a:spLocks noGrp="1"/>
          </p:cNvSpPr>
          <p:nvPr>
            <p:ph type="title"/>
          </p:nvPr>
        </p:nvSpPr>
        <p:spPr/>
        <p:txBody>
          <a:bodyPr/>
          <a:lstStyle/>
          <a:p>
            <a:r>
              <a:rPr lang="en-US" altLang="zh-CN" dirty="0"/>
              <a:t>3. </a:t>
            </a:r>
            <a:r>
              <a:rPr lang="zh-CN" altLang="en-US" dirty="0"/>
              <a:t>讨论（缺点）</a:t>
            </a:r>
          </a:p>
        </p:txBody>
      </p:sp>
      <p:sp>
        <p:nvSpPr>
          <p:cNvPr id="3" name="内容占位符 2">
            <a:extLst>
              <a:ext uri="{FF2B5EF4-FFF2-40B4-BE49-F238E27FC236}">
                <a16:creationId xmlns:a16="http://schemas.microsoft.com/office/drawing/2014/main" id="{EA46761F-2AF9-49D9-88DC-61815200F8EA}"/>
              </a:ext>
            </a:extLst>
          </p:cNvPr>
          <p:cNvSpPr>
            <a:spLocks noGrp="1"/>
          </p:cNvSpPr>
          <p:nvPr>
            <p:ph idx="1"/>
          </p:nvPr>
        </p:nvSpPr>
        <p:spPr>
          <a:xfrm>
            <a:off x="838200" y="1843376"/>
            <a:ext cx="6494829" cy="4351338"/>
          </a:xfrm>
        </p:spPr>
        <p:txBody>
          <a:bodyPr>
            <a:normAutofit/>
          </a:bodyPr>
          <a:lstStyle/>
          <a:p>
            <a:r>
              <a:rPr lang="en-US" altLang="zh-CN" sz="2400" dirty="0"/>
              <a:t>One huge disadvantage is that in a tree, every edge is a bridge (a cut edge). Thus, once the wire between two houses is disconnect, one part of the town cannot communicate with the others. When this problem occurs, for example, if A finds out he cannot reach F, he may call M, K, J, I</a:t>
            </a:r>
            <a:r>
              <a:rPr lang="zh-CN" altLang="en-US" sz="2400" dirty="0"/>
              <a:t> </a:t>
            </a:r>
            <a:r>
              <a:rPr lang="en-US" altLang="zh-CN" sz="2400" dirty="0"/>
              <a:t>in turn to locate which part of the wire had gone wrong. Since the is only one route between to dots in a tree, it is also easy to locate the error. This is an “advantage out of the disadvantage”.</a:t>
            </a:r>
          </a:p>
        </p:txBody>
      </p:sp>
      <p:grpSp>
        <p:nvGrpSpPr>
          <p:cNvPr id="8" name="组合 7">
            <a:extLst>
              <a:ext uri="{FF2B5EF4-FFF2-40B4-BE49-F238E27FC236}">
                <a16:creationId xmlns:a16="http://schemas.microsoft.com/office/drawing/2014/main" id="{BD220179-A971-48EF-85A6-215B8F088FE1}"/>
              </a:ext>
            </a:extLst>
          </p:cNvPr>
          <p:cNvGrpSpPr/>
          <p:nvPr/>
        </p:nvGrpSpPr>
        <p:grpSpPr>
          <a:xfrm>
            <a:off x="7548385" y="2268901"/>
            <a:ext cx="3924352" cy="3107564"/>
            <a:chOff x="7548385" y="1798384"/>
            <a:chExt cx="3924352" cy="3107564"/>
          </a:xfrm>
        </p:grpSpPr>
        <p:sp>
          <p:nvSpPr>
            <p:cNvPr id="46" name="文本框 45">
              <a:extLst>
                <a:ext uri="{FF2B5EF4-FFF2-40B4-BE49-F238E27FC236}">
                  <a16:creationId xmlns:a16="http://schemas.microsoft.com/office/drawing/2014/main" id="{94CD7C4E-82FB-44D7-8F1D-A23A5DC49263}"/>
                </a:ext>
              </a:extLst>
            </p:cNvPr>
            <p:cNvSpPr txBox="1"/>
            <p:nvPr/>
          </p:nvSpPr>
          <p:spPr>
            <a:xfrm>
              <a:off x="10764839" y="3873906"/>
              <a:ext cx="707898" cy="369332"/>
            </a:xfrm>
            <a:prstGeom prst="rect">
              <a:avLst/>
            </a:prstGeom>
            <a:noFill/>
          </p:spPr>
          <p:txBody>
            <a:bodyPr wrap="square" rtlCol="0">
              <a:spAutoFit/>
            </a:bodyPr>
            <a:lstStyle/>
            <a:p>
              <a:r>
                <a:rPr lang="en-US" altLang="zh-CN" dirty="0"/>
                <a:t>H</a:t>
              </a:r>
            </a:p>
          </p:txBody>
        </p:sp>
        <p:sp>
          <p:nvSpPr>
            <p:cNvPr id="47" name="文本框 46">
              <a:extLst>
                <a:ext uri="{FF2B5EF4-FFF2-40B4-BE49-F238E27FC236}">
                  <a16:creationId xmlns:a16="http://schemas.microsoft.com/office/drawing/2014/main" id="{2D80833E-E7A4-49B8-A866-897C0CB05DB5}"/>
                </a:ext>
              </a:extLst>
            </p:cNvPr>
            <p:cNvSpPr txBox="1"/>
            <p:nvPr/>
          </p:nvSpPr>
          <p:spPr>
            <a:xfrm>
              <a:off x="10680827" y="3359730"/>
              <a:ext cx="707898" cy="369332"/>
            </a:xfrm>
            <a:prstGeom prst="rect">
              <a:avLst/>
            </a:prstGeom>
            <a:noFill/>
          </p:spPr>
          <p:txBody>
            <a:bodyPr wrap="square" rtlCol="0">
              <a:spAutoFit/>
            </a:bodyPr>
            <a:lstStyle/>
            <a:p>
              <a:r>
                <a:rPr lang="en-US" altLang="zh-CN" dirty="0"/>
                <a:t>I</a:t>
              </a:r>
              <a:endParaRPr lang="zh-CN" altLang="en-US" dirty="0"/>
            </a:p>
          </p:txBody>
        </p:sp>
        <p:cxnSp>
          <p:nvCxnSpPr>
            <p:cNvPr id="22" name="直接连接符 21">
              <a:extLst>
                <a:ext uri="{FF2B5EF4-FFF2-40B4-BE49-F238E27FC236}">
                  <a16:creationId xmlns:a16="http://schemas.microsoft.com/office/drawing/2014/main" id="{9C91B499-4DA9-4F5B-B3A0-A1ED81F9B708}"/>
                </a:ext>
              </a:extLst>
            </p:cNvPr>
            <p:cNvCxnSpPr>
              <a:cxnSpLocks/>
              <a:stCxn id="19" idx="4"/>
            </p:cNvCxnSpPr>
            <p:nvPr/>
          </p:nvCxnSpPr>
          <p:spPr>
            <a:xfrm flipV="1">
              <a:off x="8341197" y="2169026"/>
              <a:ext cx="194760" cy="845200"/>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23" name="直接连接符 22">
              <a:extLst>
                <a:ext uri="{FF2B5EF4-FFF2-40B4-BE49-F238E27FC236}">
                  <a16:creationId xmlns:a16="http://schemas.microsoft.com/office/drawing/2014/main" id="{B36C0FF3-BD7C-4FFB-B534-A31BE141BDB0}"/>
                </a:ext>
              </a:extLst>
            </p:cNvPr>
            <p:cNvCxnSpPr>
              <a:cxnSpLocks/>
              <a:stCxn id="19" idx="5"/>
            </p:cNvCxnSpPr>
            <p:nvPr/>
          </p:nvCxnSpPr>
          <p:spPr>
            <a:xfrm flipH="1" flipV="1">
              <a:off x="7759605" y="2675658"/>
              <a:ext cx="626970" cy="320254"/>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35" name="直接连接符 34">
              <a:extLst>
                <a:ext uri="{FF2B5EF4-FFF2-40B4-BE49-F238E27FC236}">
                  <a16:creationId xmlns:a16="http://schemas.microsoft.com/office/drawing/2014/main" id="{37DB3652-7BEC-4234-BE71-603D3C639B66}"/>
                </a:ext>
              </a:extLst>
            </p:cNvPr>
            <p:cNvCxnSpPr>
              <a:cxnSpLocks/>
              <a:stCxn id="9" idx="4"/>
            </p:cNvCxnSpPr>
            <p:nvPr/>
          </p:nvCxnSpPr>
          <p:spPr>
            <a:xfrm flipV="1">
              <a:off x="8266431" y="2951702"/>
              <a:ext cx="108962" cy="682737"/>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41" name="直接连接符 40">
              <a:extLst>
                <a:ext uri="{FF2B5EF4-FFF2-40B4-BE49-F238E27FC236}">
                  <a16:creationId xmlns:a16="http://schemas.microsoft.com/office/drawing/2014/main" id="{1547E158-B544-467F-812D-0E7C9409B2FE}"/>
                </a:ext>
              </a:extLst>
            </p:cNvPr>
            <p:cNvCxnSpPr>
              <a:cxnSpLocks/>
            </p:cNvCxnSpPr>
            <p:nvPr/>
          </p:nvCxnSpPr>
          <p:spPr>
            <a:xfrm flipV="1">
              <a:off x="9440581" y="3963499"/>
              <a:ext cx="252374" cy="18058"/>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48" name="直接连接符 47">
              <a:extLst>
                <a:ext uri="{FF2B5EF4-FFF2-40B4-BE49-F238E27FC236}">
                  <a16:creationId xmlns:a16="http://schemas.microsoft.com/office/drawing/2014/main" id="{B1218A71-2CBF-4F94-83F8-6B6EEFE776BD}"/>
                </a:ext>
              </a:extLst>
            </p:cNvPr>
            <p:cNvCxnSpPr>
              <a:cxnSpLocks/>
              <a:endCxn id="10" idx="5"/>
            </p:cNvCxnSpPr>
            <p:nvPr/>
          </p:nvCxnSpPr>
          <p:spPr>
            <a:xfrm>
              <a:off x="8540734" y="2171637"/>
              <a:ext cx="864252" cy="534618"/>
            </a:xfrm>
            <a:prstGeom prst="line">
              <a:avLst/>
            </a:prstGeom>
            <a:ln w="38100">
              <a:solidFill>
                <a:srgbClr val="FF66FF"/>
              </a:solidFill>
            </a:ln>
          </p:spPr>
          <p:style>
            <a:lnRef idx="1">
              <a:schemeClr val="accent4"/>
            </a:lnRef>
            <a:fillRef idx="0">
              <a:schemeClr val="accent4"/>
            </a:fillRef>
            <a:effectRef idx="0">
              <a:schemeClr val="accent4"/>
            </a:effectRef>
            <a:fontRef idx="minor">
              <a:schemeClr val="tx1"/>
            </a:fontRef>
          </p:style>
        </p:cxnSp>
        <p:cxnSp>
          <p:nvCxnSpPr>
            <p:cNvPr id="56" name="直接连接符 55">
              <a:extLst>
                <a:ext uri="{FF2B5EF4-FFF2-40B4-BE49-F238E27FC236}">
                  <a16:creationId xmlns:a16="http://schemas.microsoft.com/office/drawing/2014/main" id="{C0D12EB3-82D1-4A4D-A9B3-6DA031C19AA1}"/>
                </a:ext>
              </a:extLst>
            </p:cNvPr>
            <p:cNvCxnSpPr>
              <a:cxnSpLocks/>
            </p:cNvCxnSpPr>
            <p:nvPr/>
          </p:nvCxnSpPr>
          <p:spPr>
            <a:xfrm flipH="1" flipV="1">
              <a:off x="10341214" y="3482478"/>
              <a:ext cx="170903" cy="242623"/>
            </a:xfrm>
            <a:prstGeom prst="line">
              <a:avLst/>
            </a:prstGeom>
            <a:ln w="38100">
              <a:solidFill>
                <a:srgbClr val="FF66FF"/>
              </a:solidFill>
            </a:ln>
          </p:spPr>
          <p:style>
            <a:lnRef idx="1">
              <a:schemeClr val="accent4"/>
            </a:lnRef>
            <a:fillRef idx="0">
              <a:schemeClr val="accent4"/>
            </a:fillRef>
            <a:effectRef idx="0">
              <a:schemeClr val="accent4"/>
            </a:effectRef>
            <a:fontRef idx="minor">
              <a:schemeClr val="tx1"/>
            </a:fontRef>
          </p:style>
        </p:cxnSp>
        <p:cxnSp>
          <p:nvCxnSpPr>
            <p:cNvPr id="59" name="直接连接符 58">
              <a:extLst>
                <a:ext uri="{FF2B5EF4-FFF2-40B4-BE49-F238E27FC236}">
                  <a16:creationId xmlns:a16="http://schemas.microsoft.com/office/drawing/2014/main" id="{B90692DE-ECD2-4579-8D0E-9420422AF47B}"/>
                </a:ext>
              </a:extLst>
            </p:cNvPr>
            <p:cNvCxnSpPr>
              <a:cxnSpLocks/>
            </p:cNvCxnSpPr>
            <p:nvPr/>
          </p:nvCxnSpPr>
          <p:spPr>
            <a:xfrm>
              <a:off x="10443598" y="3676119"/>
              <a:ext cx="263505" cy="105310"/>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63" name="直接连接符 62">
              <a:extLst>
                <a:ext uri="{FF2B5EF4-FFF2-40B4-BE49-F238E27FC236}">
                  <a16:creationId xmlns:a16="http://schemas.microsoft.com/office/drawing/2014/main" id="{158D808A-0218-4ABD-9AC4-57C53577E5D1}"/>
                </a:ext>
              </a:extLst>
            </p:cNvPr>
            <p:cNvCxnSpPr>
              <a:cxnSpLocks/>
              <a:stCxn id="15" idx="1"/>
            </p:cNvCxnSpPr>
            <p:nvPr/>
          </p:nvCxnSpPr>
          <p:spPr>
            <a:xfrm flipH="1" flipV="1">
              <a:off x="9722200" y="3963504"/>
              <a:ext cx="430435" cy="484408"/>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68" name="直接连接符 67">
              <a:extLst>
                <a:ext uri="{FF2B5EF4-FFF2-40B4-BE49-F238E27FC236}">
                  <a16:creationId xmlns:a16="http://schemas.microsoft.com/office/drawing/2014/main" id="{A4F904A5-3EF9-4AD5-AFEE-06E642F2BFA0}"/>
                </a:ext>
              </a:extLst>
            </p:cNvPr>
            <p:cNvCxnSpPr>
              <a:cxnSpLocks/>
            </p:cNvCxnSpPr>
            <p:nvPr/>
          </p:nvCxnSpPr>
          <p:spPr>
            <a:xfrm flipV="1">
              <a:off x="9763014" y="3675466"/>
              <a:ext cx="735076" cy="312970"/>
            </a:xfrm>
            <a:prstGeom prst="line">
              <a:avLst/>
            </a:prstGeom>
            <a:ln w="38100">
              <a:solidFill>
                <a:srgbClr val="FF66FF"/>
              </a:solidFill>
            </a:ln>
          </p:spPr>
          <p:style>
            <a:lnRef idx="1">
              <a:schemeClr val="accent4"/>
            </a:lnRef>
            <a:fillRef idx="0">
              <a:schemeClr val="accent4"/>
            </a:fillRef>
            <a:effectRef idx="0">
              <a:schemeClr val="accent4"/>
            </a:effectRef>
            <a:fontRef idx="minor">
              <a:schemeClr val="tx1"/>
            </a:fontRef>
          </p:style>
        </p:cxnSp>
        <p:cxnSp>
          <p:nvCxnSpPr>
            <p:cNvPr id="73" name="直接连接符 72">
              <a:extLst>
                <a:ext uri="{FF2B5EF4-FFF2-40B4-BE49-F238E27FC236}">
                  <a16:creationId xmlns:a16="http://schemas.microsoft.com/office/drawing/2014/main" id="{B54086D6-776E-419E-B56E-EA1438737DB8}"/>
                </a:ext>
              </a:extLst>
            </p:cNvPr>
            <p:cNvCxnSpPr>
              <a:cxnSpLocks/>
            </p:cNvCxnSpPr>
            <p:nvPr/>
          </p:nvCxnSpPr>
          <p:spPr>
            <a:xfrm flipH="1" flipV="1">
              <a:off x="9365493" y="2682800"/>
              <a:ext cx="494090" cy="473725"/>
            </a:xfrm>
            <a:prstGeom prst="line">
              <a:avLst/>
            </a:prstGeom>
            <a:ln w="38100">
              <a:solidFill>
                <a:srgbClr val="FF66FF"/>
              </a:solidFill>
            </a:ln>
          </p:spPr>
          <p:style>
            <a:lnRef idx="1">
              <a:schemeClr val="accent4"/>
            </a:lnRef>
            <a:fillRef idx="0">
              <a:schemeClr val="accent4"/>
            </a:fillRef>
            <a:effectRef idx="0">
              <a:schemeClr val="accent4"/>
            </a:effectRef>
            <a:fontRef idx="minor">
              <a:schemeClr val="tx1"/>
            </a:fontRef>
          </p:style>
        </p:cxnSp>
        <p:cxnSp>
          <p:nvCxnSpPr>
            <p:cNvPr id="76" name="直接连接符 75">
              <a:extLst>
                <a:ext uri="{FF2B5EF4-FFF2-40B4-BE49-F238E27FC236}">
                  <a16:creationId xmlns:a16="http://schemas.microsoft.com/office/drawing/2014/main" id="{4276B8DC-7CED-433F-A5C8-77AF4131CD61}"/>
                </a:ext>
              </a:extLst>
            </p:cNvPr>
            <p:cNvCxnSpPr>
              <a:cxnSpLocks/>
              <a:stCxn id="14" idx="7"/>
              <a:endCxn id="13" idx="4"/>
            </p:cNvCxnSpPr>
            <p:nvPr/>
          </p:nvCxnSpPr>
          <p:spPr>
            <a:xfrm flipH="1">
              <a:off x="9814205" y="2528894"/>
              <a:ext cx="237282" cy="665219"/>
            </a:xfrm>
            <a:prstGeom prst="line">
              <a:avLst/>
            </a:prstGeom>
            <a:ln w="38100">
              <a:solidFill>
                <a:srgbClr val="00B050"/>
              </a:solidFill>
            </a:ln>
          </p:spPr>
          <p:style>
            <a:lnRef idx="1">
              <a:schemeClr val="accent4"/>
            </a:lnRef>
            <a:fillRef idx="0">
              <a:schemeClr val="accent4"/>
            </a:fillRef>
            <a:effectRef idx="0">
              <a:schemeClr val="accent4"/>
            </a:effectRef>
            <a:fontRef idx="minor">
              <a:schemeClr val="tx1"/>
            </a:fontRef>
          </p:style>
        </p:cxnSp>
        <p:sp>
          <p:nvSpPr>
            <p:cNvPr id="14" name="椭圆 13">
              <a:extLst>
                <a:ext uri="{FF2B5EF4-FFF2-40B4-BE49-F238E27FC236}">
                  <a16:creationId xmlns:a16="http://schemas.microsoft.com/office/drawing/2014/main" id="{ECE52651-BB66-4300-AE20-252FEE767C3E}"/>
                </a:ext>
              </a:extLst>
            </p:cNvPr>
            <p:cNvSpPr/>
            <p:nvPr/>
          </p:nvSpPr>
          <p:spPr>
            <a:xfrm>
              <a:off x="9941935" y="2510580"/>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a:extLst>
                <a:ext uri="{FF2B5EF4-FFF2-40B4-BE49-F238E27FC236}">
                  <a16:creationId xmlns:a16="http://schemas.microsoft.com/office/drawing/2014/main" id="{939899BE-84AA-47FA-A1FB-12DC0DD01839}"/>
                </a:ext>
              </a:extLst>
            </p:cNvPr>
            <p:cNvCxnSpPr>
              <a:cxnSpLocks/>
              <a:stCxn id="16" idx="6"/>
            </p:cNvCxnSpPr>
            <p:nvPr/>
          </p:nvCxnSpPr>
          <p:spPr>
            <a:xfrm flipH="1" flipV="1">
              <a:off x="9844659" y="3143930"/>
              <a:ext cx="556467" cy="365459"/>
            </a:xfrm>
            <a:prstGeom prst="line">
              <a:avLst/>
            </a:prstGeom>
            <a:ln w="38100">
              <a:solidFill>
                <a:srgbClr val="FF66FF"/>
              </a:solidFill>
            </a:ln>
          </p:spPr>
          <p:style>
            <a:lnRef idx="1">
              <a:schemeClr val="accent4"/>
            </a:lnRef>
            <a:fillRef idx="0">
              <a:schemeClr val="accent4"/>
            </a:fillRef>
            <a:effectRef idx="0">
              <a:schemeClr val="accent4"/>
            </a:effectRef>
            <a:fontRef idx="minor">
              <a:schemeClr val="tx1"/>
            </a:fontRef>
          </p:style>
        </p:cxnSp>
        <p:sp>
          <p:nvSpPr>
            <p:cNvPr id="16" name="椭圆 15">
              <a:extLst>
                <a:ext uri="{FF2B5EF4-FFF2-40B4-BE49-F238E27FC236}">
                  <a16:creationId xmlns:a16="http://schemas.microsoft.com/office/drawing/2014/main" id="{DA614382-FE01-4744-BD37-C91761EBF9A2}"/>
                </a:ext>
              </a:extLst>
            </p:cNvPr>
            <p:cNvSpPr/>
            <p:nvPr/>
          </p:nvSpPr>
          <p:spPr>
            <a:xfrm>
              <a:off x="10272779" y="3446863"/>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2EBD63A5-AD2C-4DB5-A585-3F458081AB63}"/>
                </a:ext>
              </a:extLst>
            </p:cNvPr>
            <p:cNvSpPr/>
            <p:nvPr/>
          </p:nvSpPr>
          <p:spPr>
            <a:xfrm>
              <a:off x="9653462" y="3900974"/>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DFC14C7A-048D-4043-A699-E26E1BDBAF37}"/>
                </a:ext>
              </a:extLst>
            </p:cNvPr>
            <p:cNvSpPr/>
            <p:nvPr/>
          </p:nvSpPr>
          <p:spPr>
            <a:xfrm>
              <a:off x="8277024" y="2889176"/>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sp>
          <p:nvSpPr>
            <p:cNvPr id="7" name="椭圆 6">
              <a:extLst>
                <a:ext uri="{FF2B5EF4-FFF2-40B4-BE49-F238E27FC236}">
                  <a16:creationId xmlns:a16="http://schemas.microsoft.com/office/drawing/2014/main" id="{D434D148-21B8-4209-BE48-C8D7956CA61F}"/>
                </a:ext>
              </a:extLst>
            </p:cNvPr>
            <p:cNvSpPr/>
            <p:nvPr/>
          </p:nvSpPr>
          <p:spPr>
            <a:xfrm>
              <a:off x="7651435" y="2599519"/>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A012D938-3D27-4020-9116-0B528C79C72B}"/>
                </a:ext>
              </a:extLst>
            </p:cNvPr>
            <p:cNvSpPr/>
            <p:nvPr/>
          </p:nvSpPr>
          <p:spPr>
            <a:xfrm>
              <a:off x="8477668" y="2092887"/>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6FBF38F-1C86-4BC4-BC1F-3C9F6D93E43F}"/>
                </a:ext>
              </a:extLst>
            </p:cNvPr>
            <p:cNvSpPr/>
            <p:nvPr/>
          </p:nvSpPr>
          <p:spPr>
            <a:xfrm>
              <a:off x="9750031" y="3069062"/>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椭圆 9">
              <a:extLst>
                <a:ext uri="{FF2B5EF4-FFF2-40B4-BE49-F238E27FC236}">
                  <a16:creationId xmlns:a16="http://schemas.microsoft.com/office/drawing/2014/main" id="{8C2271E6-3606-438E-A094-BD00EEC8616D}"/>
                </a:ext>
              </a:extLst>
            </p:cNvPr>
            <p:cNvSpPr/>
            <p:nvPr/>
          </p:nvSpPr>
          <p:spPr>
            <a:xfrm>
              <a:off x="9295434" y="2599519"/>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E89C828B-085B-4E45-9570-6D6CE83B8E9C}"/>
                </a:ext>
              </a:extLst>
            </p:cNvPr>
            <p:cNvSpPr/>
            <p:nvPr/>
          </p:nvSpPr>
          <p:spPr>
            <a:xfrm>
              <a:off x="10422312" y="3618364"/>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310D40CD-D13B-4BF1-A643-FDECFC506C15}"/>
                </a:ext>
              </a:extLst>
            </p:cNvPr>
            <p:cNvSpPr/>
            <p:nvPr/>
          </p:nvSpPr>
          <p:spPr>
            <a:xfrm>
              <a:off x="10616699" y="3690290"/>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627950A-3383-47C4-9D1B-E29B152CE1ED}"/>
                </a:ext>
              </a:extLst>
            </p:cNvPr>
            <p:cNvSpPr txBox="1"/>
            <p:nvPr/>
          </p:nvSpPr>
          <p:spPr>
            <a:xfrm>
              <a:off x="9967487" y="3341393"/>
              <a:ext cx="146263" cy="369332"/>
            </a:xfrm>
            <a:prstGeom prst="rect">
              <a:avLst/>
            </a:prstGeom>
            <a:noFill/>
          </p:spPr>
          <p:txBody>
            <a:bodyPr wrap="square" rtlCol="0">
              <a:spAutoFit/>
            </a:bodyPr>
            <a:lstStyle/>
            <a:p>
              <a:r>
                <a:rPr lang="en-US" altLang="zh-CN" dirty="0"/>
                <a:t>J</a:t>
              </a:r>
              <a:endParaRPr lang="zh-CN" altLang="en-US" dirty="0"/>
            </a:p>
          </p:txBody>
        </p:sp>
        <p:sp>
          <p:nvSpPr>
            <p:cNvPr id="39" name="文本框 38">
              <a:extLst>
                <a:ext uri="{FF2B5EF4-FFF2-40B4-BE49-F238E27FC236}">
                  <a16:creationId xmlns:a16="http://schemas.microsoft.com/office/drawing/2014/main" id="{DF76CAC6-F82D-4E99-BCDA-FFF196DF8C6D}"/>
                </a:ext>
              </a:extLst>
            </p:cNvPr>
            <p:cNvSpPr txBox="1"/>
            <p:nvPr/>
          </p:nvSpPr>
          <p:spPr>
            <a:xfrm>
              <a:off x="7548385" y="2224147"/>
              <a:ext cx="285559" cy="369332"/>
            </a:xfrm>
            <a:prstGeom prst="rect">
              <a:avLst/>
            </a:prstGeom>
            <a:noFill/>
          </p:spPr>
          <p:txBody>
            <a:bodyPr wrap="square" rtlCol="0">
              <a:spAutoFit/>
            </a:bodyPr>
            <a:lstStyle/>
            <a:p>
              <a:r>
                <a:rPr lang="en-US" altLang="zh-CN" dirty="0"/>
                <a:t>B</a:t>
              </a:r>
              <a:endParaRPr lang="zh-CN" altLang="en-US" dirty="0"/>
            </a:p>
          </p:txBody>
        </p:sp>
        <p:sp>
          <p:nvSpPr>
            <p:cNvPr id="40" name="文本框 39">
              <a:extLst>
                <a:ext uri="{FF2B5EF4-FFF2-40B4-BE49-F238E27FC236}">
                  <a16:creationId xmlns:a16="http://schemas.microsoft.com/office/drawing/2014/main" id="{23E5E427-AE6F-490B-97AB-47B8EF9C6324}"/>
                </a:ext>
              </a:extLst>
            </p:cNvPr>
            <p:cNvSpPr txBox="1"/>
            <p:nvPr/>
          </p:nvSpPr>
          <p:spPr>
            <a:xfrm>
              <a:off x="8433580" y="2784370"/>
              <a:ext cx="707898" cy="369332"/>
            </a:xfrm>
            <a:prstGeom prst="rect">
              <a:avLst/>
            </a:prstGeom>
            <a:noFill/>
          </p:spPr>
          <p:txBody>
            <a:bodyPr wrap="square" rtlCol="0">
              <a:spAutoFit/>
            </a:bodyPr>
            <a:lstStyle/>
            <a:p>
              <a:r>
                <a:rPr lang="en-US" altLang="zh-CN" dirty="0"/>
                <a:t>C</a:t>
              </a:r>
              <a:endParaRPr lang="zh-CN" altLang="en-US" dirty="0"/>
            </a:p>
          </p:txBody>
        </p:sp>
        <p:sp>
          <p:nvSpPr>
            <p:cNvPr id="42" name="文本框 41">
              <a:extLst>
                <a:ext uri="{FF2B5EF4-FFF2-40B4-BE49-F238E27FC236}">
                  <a16:creationId xmlns:a16="http://schemas.microsoft.com/office/drawing/2014/main" id="{69F8091E-8CDA-4F5D-8FA6-69989CCAB65A}"/>
                </a:ext>
              </a:extLst>
            </p:cNvPr>
            <p:cNvSpPr txBox="1"/>
            <p:nvPr/>
          </p:nvSpPr>
          <p:spPr>
            <a:xfrm>
              <a:off x="7876332" y="3433698"/>
              <a:ext cx="248740" cy="369332"/>
            </a:xfrm>
            <a:prstGeom prst="rect">
              <a:avLst/>
            </a:prstGeom>
            <a:noFill/>
          </p:spPr>
          <p:txBody>
            <a:bodyPr wrap="square" rtlCol="0">
              <a:spAutoFit/>
            </a:bodyPr>
            <a:lstStyle/>
            <a:p>
              <a:r>
                <a:rPr lang="en-US" altLang="zh-CN" dirty="0"/>
                <a:t>D</a:t>
              </a:r>
              <a:endParaRPr lang="zh-CN" altLang="en-US" dirty="0"/>
            </a:p>
          </p:txBody>
        </p:sp>
        <p:sp>
          <p:nvSpPr>
            <p:cNvPr id="43" name="文本框 42">
              <a:extLst>
                <a:ext uri="{FF2B5EF4-FFF2-40B4-BE49-F238E27FC236}">
                  <a16:creationId xmlns:a16="http://schemas.microsoft.com/office/drawing/2014/main" id="{BDF0D58F-1F3F-4081-BD41-34425A99CA57}"/>
                </a:ext>
              </a:extLst>
            </p:cNvPr>
            <p:cNvSpPr txBox="1"/>
            <p:nvPr/>
          </p:nvSpPr>
          <p:spPr>
            <a:xfrm>
              <a:off x="9136166" y="4007710"/>
              <a:ext cx="707898" cy="369332"/>
            </a:xfrm>
            <a:prstGeom prst="rect">
              <a:avLst/>
            </a:prstGeom>
            <a:noFill/>
          </p:spPr>
          <p:txBody>
            <a:bodyPr wrap="square" rtlCol="0">
              <a:spAutoFit/>
            </a:bodyPr>
            <a:lstStyle/>
            <a:p>
              <a:r>
                <a:rPr lang="en-US" altLang="zh-CN" dirty="0"/>
                <a:t>E</a:t>
              </a:r>
              <a:endParaRPr lang="zh-CN" altLang="en-US" dirty="0"/>
            </a:p>
          </p:txBody>
        </p:sp>
        <p:sp>
          <p:nvSpPr>
            <p:cNvPr id="44" name="文本框 43">
              <a:extLst>
                <a:ext uri="{FF2B5EF4-FFF2-40B4-BE49-F238E27FC236}">
                  <a16:creationId xmlns:a16="http://schemas.microsoft.com/office/drawing/2014/main" id="{18547440-38C9-4DB0-91BC-7EC66868D540}"/>
                </a:ext>
              </a:extLst>
            </p:cNvPr>
            <p:cNvSpPr txBox="1"/>
            <p:nvPr/>
          </p:nvSpPr>
          <p:spPr>
            <a:xfrm>
              <a:off x="9554288" y="4026984"/>
              <a:ext cx="293025" cy="369332"/>
            </a:xfrm>
            <a:prstGeom prst="rect">
              <a:avLst/>
            </a:prstGeom>
            <a:noFill/>
          </p:spPr>
          <p:txBody>
            <a:bodyPr wrap="square" rtlCol="0">
              <a:spAutoFit/>
            </a:bodyPr>
            <a:lstStyle/>
            <a:p>
              <a:r>
                <a:rPr lang="en-US" altLang="zh-CN" dirty="0"/>
                <a:t>F</a:t>
              </a:r>
              <a:endParaRPr lang="zh-CN" altLang="en-US" dirty="0"/>
            </a:p>
          </p:txBody>
        </p:sp>
        <p:sp>
          <p:nvSpPr>
            <p:cNvPr id="45" name="文本框 44">
              <a:extLst>
                <a:ext uri="{FF2B5EF4-FFF2-40B4-BE49-F238E27FC236}">
                  <a16:creationId xmlns:a16="http://schemas.microsoft.com/office/drawing/2014/main" id="{71D05992-A993-4D55-A8CA-C179F30B7A46}"/>
                </a:ext>
              </a:extLst>
            </p:cNvPr>
            <p:cNvSpPr txBox="1"/>
            <p:nvPr/>
          </p:nvSpPr>
          <p:spPr>
            <a:xfrm>
              <a:off x="10024965" y="4536616"/>
              <a:ext cx="707898" cy="369332"/>
            </a:xfrm>
            <a:prstGeom prst="rect">
              <a:avLst/>
            </a:prstGeom>
            <a:noFill/>
          </p:spPr>
          <p:txBody>
            <a:bodyPr wrap="square" rtlCol="0">
              <a:spAutoFit/>
            </a:bodyPr>
            <a:lstStyle/>
            <a:p>
              <a:r>
                <a:rPr lang="en-US" altLang="zh-CN" dirty="0"/>
                <a:t>G</a:t>
              </a:r>
              <a:endParaRPr lang="zh-CN" altLang="en-US" dirty="0"/>
            </a:p>
          </p:txBody>
        </p:sp>
        <p:sp>
          <p:nvSpPr>
            <p:cNvPr id="49" name="文本框 48">
              <a:extLst>
                <a:ext uri="{FF2B5EF4-FFF2-40B4-BE49-F238E27FC236}">
                  <a16:creationId xmlns:a16="http://schemas.microsoft.com/office/drawing/2014/main" id="{A245F794-72C4-48EF-9BCF-D2E475927B5D}"/>
                </a:ext>
              </a:extLst>
            </p:cNvPr>
            <p:cNvSpPr txBox="1"/>
            <p:nvPr/>
          </p:nvSpPr>
          <p:spPr>
            <a:xfrm>
              <a:off x="8535957" y="1798384"/>
              <a:ext cx="707898" cy="369332"/>
            </a:xfrm>
            <a:prstGeom prst="rect">
              <a:avLst/>
            </a:prstGeom>
            <a:noFill/>
          </p:spPr>
          <p:txBody>
            <a:bodyPr wrap="square" rtlCol="0">
              <a:spAutoFit/>
            </a:bodyPr>
            <a:lstStyle/>
            <a:p>
              <a:r>
                <a:rPr lang="en-US" altLang="zh-CN" dirty="0"/>
                <a:t>A</a:t>
              </a:r>
              <a:endParaRPr lang="zh-CN" altLang="en-US" dirty="0"/>
            </a:p>
          </p:txBody>
        </p:sp>
        <p:sp>
          <p:nvSpPr>
            <p:cNvPr id="50" name="文本框 49">
              <a:extLst>
                <a:ext uri="{FF2B5EF4-FFF2-40B4-BE49-F238E27FC236}">
                  <a16:creationId xmlns:a16="http://schemas.microsoft.com/office/drawing/2014/main" id="{16B19892-1102-410D-819B-A82269202251}"/>
                </a:ext>
              </a:extLst>
            </p:cNvPr>
            <p:cNvSpPr txBox="1"/>
            <p:nvPr/>
          </p:nvSpPr>
          <p:spPr>
            <a:xfrm>
              <a:off x="9409065" y="3031999"/>
              <a:ext cx="278654" cy="369332"/>
            </a:xfrm>
            <a:prstGeom prst="rect">
              <a:avLst/>
            </a:prstGeom>
            <a:noFill/>
          </p:spPr>
          <p:txBody>
            <a:bodyPr wrap="square" rtlCol="0">
              <a:spAutoFit/>
            </a:bodyPr>
            <a:lstStyle/>
            <a:p>
              <a:r>
                <a:rPr lang="en-US" altLang="zh-CN" dirty="0"/>
                <a:t>K</a:t>
              </a:r>
              <a:endParaRPr lang="zh-CN" altLang="en-US" dirty="0"/>
            </a:p>
          </p:txBody>
        </p:sp>
        <p:sp>
          <p:nvSpPr>
            <p:cNvPr id="52" name="文本框 51">
              <a:extLst>
                <a:ext uri="{FF2B5EF4-FFF2-40B4-BE49-F238E27FC236}">
                  <a16:creationId xmlns:a16="http://schemas.microsoft.com/office/drawing/2014/main" id="{D6C6E65E-EF2D-4243-9D2D-ECED944E124F}"/>
                </a:ext>
              </a:extLst>
            </p:cNvPr>
            <p:cNvSpPr txBox="1"/>
            <p:nvPr/>
          </p:nvSpPr>
          <p:spPr>
            <a:xfrm>
              <a:off x="10050478" y="2199072"/>
              <a:ext cx="707898" cy="369332"/>
            </a:xfrm>
            <a:prstGeom prst="rect">
              <a:avLst/>
            </a:prstGeom>
            <a:noFill/>
          </p:spPr>
          <p:txBody>
            <a:bodyPr wrap="square" rtlCol="0">
              <a:spAutoFit/>
            </a:bodyPr>
            <a:lstStyle/>
            <a:p>
              <a:r>
                <a:rPr lang="en-US" altLang="zh-CN" dirty="0"/>
                <a:t>L</a:t>
              </a:r>
              <a:endParaRPr lang="zh-CN" altLang="en-US" dirty="0"/>
            </a:p>
          </p:txBody>
        </p:sp>
        <p:sp>
          <p:nvSpPr>
            <p:cNvPr id="54" name="文本框 53">
              <a:extLst>
                <a:ext uri="{FF2B5EF4-FFF2-40B4-BE49-F238E27FC236}">
                  <a16:creationId xmlns:a16="http://schemas.microsoft.com/office/drawing/2014/main" id="{FB9067A0-649D-4A7E-9FBE-24111F4699CA}"/>
                </a:ext>
              </a:extLst>
            </p:cNvPr>
            <p:cNvSpPr txBox="1"/>
            <p:nvPr/>
          </p:nvSpPr>
          <p:spPr>
            <a:xfrm>
              <a:off x="9207061" y="2250832"/>
              <a:ext cx="374171" cy="369332"/>
            </a:xfrm>
            <a:prstGeom prst="rect">
              <a:avLst/>
            </a:prstGeom>
            <a:noFill/>
          </p:spPr>
          <p:txBody>
            <a:bodyPr wrap="square" rtlCol="0">
              <a:spAutoFit/>
            </a:bodyPr>
            <a:lstStyle/>
            <a:p>
              <a:r>
                <a:rPr lang="en-US" altLang="zh-CN" dirty="0"/>
                <a:t>M</a:t>
              </a:r>
              <a:endParaRPr lang="zh-CN" altLang="en-US" dirty="0"/>
            </a:p>
          </p:txBody>
        </p:sp>
        <p:sp>
          <p:nvSpPr>
            <p:cNvPr id="55" name="文本框 54">
              <a:extLst>
                <a:ext uri="{FF2B5EF4-FFF2-40B4-BE49-F238E27FC236}">
                  <a16:creationId xmlns:a16="http://schemas.microsoft.com/office/drawing/2014/main" id="{D432A569-13BE-4045-9795-7DE6FE9CDA83}"/>
                </a:ext>
              </a:extLst>
            </p:cNvPr>
            <p:cNvSpPr txBox="1"/>
            <p:nvPr/>
          </p:nvSpPr>
          <p:spPr>
            <a:xfrm>
              <a:off x="10385632" y="3262591"/>
              <a:ext cx="707898" cy="338554"/>
            </a:xfrm>
            <a:prstGeom prst="rect">
              <a:avLst/>
            </a:prstGeom>
            <a:noFill/>
          </p:spPr>
          <p:txBody>
            <a:bodyPr wrap="square" rtlCol="0">
              <a:spAutoFit/>
            </a:bodyPr>
            <a:lstStyle/>
            <a:p>
              <a:r>
                <a:rPr lang="en-US" altLang="zh-CN" sz="1600" dirty="0">
                  <a:solidFill>
                    <a:schemeClr val="accent1"/>
                  </a:solidFill>
                </a:rPr>
                <a:t>1</a:t>
              </a:r>
              <a:endParaRPr lang="zh-CN" altLang="en-US" sz="1600" dirty="0">
                <a:solidFill>
                  <a:schemeClr val="accent1"/>
                </a:solidFill>
              </a:endParaRPr>
            </a:p>
          </p:txBody>
        </p:sp>
        <p:sp>
          <p:nvSpPr>
            <p:cNvPr id="58" name="文本框 57">
              <a:extLst>
                <a:ext uri="{FF2B5EF4-FFF2-40B4-BE49-F238E27FC236}">
                  <a16:creationId xmlns:a16="http://schemas.microsoft.com/office/drawing/2014/main" id="{7F7BBC39-915A-45F0-A73B-8A28F512ED13}"/>
                </a:ext>
              </a:extLst>
            </p:cNvPr>
            <p:cNvSpPr txBox="1"/>
            <p:nvPr/>
          </p:nvSpPr>
          <p:spPr>
            <a:xfrm>
              <a:off x="10326923" y="3689486"/>
              <a:ext cx="707898" cy="338554"/>
            </a:xfrm>
            <a:prstGeom prst="rect">
              <a:avLst/>
            </a:prstGeom>
            <a:noFill/>
          </p:spPr>
          <p:txBody>
            <a:bodyPr wrap="square" rtlCol="0">
              <a:spAutoFit/>
            </a:bodyPr>
            <a:lstStyle/>
            <a:p>
              <a:r>
                <a:rPr lang="en-US" altLang="zh-CN" sz="1600" dirty="0">
                  <a:solidFill>
                    <a:schemeClr val="accent1"/>
                  </a:solidFill>
                </a:rPr>
                <a:t>1</a:t>
              </a:r>
              <a:endParaRPr lang="zh-CN" altLang="en-US" sz="1600" dirty="0">
                <a:solidFill>
                  <a:schemeClr val="accent1"/>
                </a:solidFill>
              </a:endParaRPr>
            </a:p>
          </p:txBody>
        </p:sp>
        <p:sp>
          <p:nvSpPr>
            <p:cNvPr id="61" name="文本框 60">
              <a:extLst>
                <a:ext uri="{FF2B5EF4-FFF2-40B4-BE49-F238E27FC236}">
                  <a16:creationId xmlns:a16="http://schemas.microsoft.com/office/drawing/2014/main" id="{8FEA363D-5886-4AA3-9AB4-F3EF57F4D512}"/>
                </a:ext>
              </a:extLst>
            </p:cNvPr>
            <p:cNvSpPr txBox="1"/>
            <p:nvPr/>
          </p:nvSpPr>
          <p:spPr>
            <a:xfrm>
              <a:off x="9766249" y="4221300"/>
              <a:ext cx="186689" cy="338554"/>
            </a:xfrm>
            <a:prstGeom prst="rect">
              <a:avLst/>
            </a:prstGeom>
            <a:noFill/>
          </p:spPr>
          <p:txBody>
            <a:bodyPr wrap="square" rtlCol="0">
              <a:spAutoFit/>
            </a:bodyPr>
            <a:lstStyle/>
            <a:p>
              <a:r>
                <a:rPr lang="en-US" altLang="zh-CN" sz="1600" dirty="0">
                  <a:solidFill>
                    <a:schemeClr val="accent1"/>
                  </a:solidFill>
                </a:rPr>
                <a:t>3</a:t>
              </a:r>
              <a:endParaRPr lang="zh-CN" altLang="en-US" sz="1600" dirty="0">
                <a:solidFill>
                  <a:schemeClr val="accent1"/>
                </a:solidFill>
              </a:endParaRPr>
            </a:p>
          </p:txBody>
        </p:sp>
        <p:sp>
          <p:nvSpPr>
            <p:cNvPr id="62" name="文本框 61">
              <a:extLst>
                <a:ext uri="{FF2B5EF4-FFF2-40B4-BE49-F238E27FC236}">
                  <a16:creationId xmlns:a16="http://schemas.microsoft.com/office/drawing/2014/main" id="{B0795D80-EC07-49B9-BD08-A28D023EC1B9}"/>
                </a:ext>
              </a:extLst>
            </p:cNvPr>
            <p:cNvSpPr txBox="1"/>
            <p:nvPr/>
          </p:nvSpPr>
          <p:spPr>
            <a:xfrm>
              <a:off x="9985032" y="3803770"/>
              <a:ext cx="707898" cy="338554"/>
            </a:xfrm>
            <a:prstGeom prst="rect">
              <a:avLst/>
            </a:prstGeom>
            <a:noFill/>
          </p:spPr>
          <p:txBody>
            <a:bodyPr wrap="square" rtlCol="0">
              <a:spAutoFit/>
            </a:bodyPr>
            <a:lstStyle/>
            <a:p>
              <a:r>
                <a:rPr lang="en-US" altLang="zh-CN" sz="1600" dirty="0">
                  <a:solidFill>
                    <a:schemeClr val="accent1"/>
                  </a:solidFill>
                </a:rPr>
                <a:t>4</a:t>
              </a:r>
              <a:endParaRPr lang="zh-CN" altLang="en-US" sz="1600" dirty="0">
                <a:solidFill>
                  <a:schemeClr val="accent1"/>
                </a:solidFill>
              </a:endParaRPr>
            </a:p>
          </p:txBody>
        </p:sp>
        <p:sp>
          <p:nvSpPr>
            <p:cNvPr id="65" name="文本框 64">
              <a:extLst>
                <a:ext uri="{FF2B5EF4-FFF2-40B4-BE49-F238E27FC236}">
                  <a16:creationId xmlns:a16="http://schemas.microsoft.com/office/drawing/2014/main" id="{31198BD5-92B9-443D-BD63-0904409B7677}"/>
                </a:ext>
              </a:extLst>
            </p:cNvPr>
            <p:cNvSpPr txBox="1"/>
            <p:nvPr/>
          </p:nvSpPr>
          <p:spPr>
            <a:xfrm>
              <a:off x="9901896" y="2959839"/>
              <a:ext cx="707898" cy="338554"/>
            </a:xfrm>
            <a:prstGeom prst="rect">
              <a:avLst/>
            </a:prstGeom>
            <a:noFill/>
          </p:spPr>
          <p:txBody>
            <a:bodyPr wrap="square" rtlCol="0">
              <a:spAutoFit/>
            </a:bodyPr>
            <a:lstStyle/>
            <a:p>
              <a:r>
                <a:rPr lang="en-US" altLang="zh-CN" sz="1600" dirty="0">
                  <a:solidFill>
                    <a:schemeClr val="accent1"/>
                  </a:solidFill>
                </a:rPr>
                <a:t>3</a:t>
              </a:r>
              <a:endParaRPr lang="zh-CN" altLang="en-US" sz="1600" dirty="0">
                <a:solidFill>
                  <a:schemeClr val="accent1"/>
                </a:solidFill>
              </a:endParaRPr>
            </a:p>
          </p:txBody>
        </p:sp>
        <p:sp>
          <p:nvSpPr>
            <p:cNvPr id="66" name="文本框 65">
              <a:extLst>
                <a:ext uri="{FF2B5EF4-FFF2-40B4-BE49-F238E27FC236}">
                  <a16:creationId xmlns:a16="http://schemas.microsoft.com/office/drawing/2014/main" id="{4BEAD1C9-3BEB-4796-B073-58A31C64FAAF}"/>
                </a:ext>
              </a:extLst>
            </p:cNvPr>
            <p:cNvSpPr txBox="1"/>
            <p:nvPr/>
          </p:nvSpPr>
          <p:spPr>
            <a:xfrm>
              <a:off x="9667911" y="2674543"/>
              <a:ext cx="344219" cy="338554"/>
            </a:xfrm>
            <a:prstGeom prst="rect">
              <a:avLst/>
            </a:prstGeom>
            <a:noFill/>
          </p:spPr>
          <p:txBody>
            <a:bodyPr wrap="square" rtlCol="0">
              <a:spAutoFit/>
            </a:bodyPr>
            <a:lstStyle/>
            <a:p>
              <a:r>
                <a:rPr lang="en-US" altLang="zh-CN" sz="1600" dirty="0">
                  <a:solidFill>
                    <a:schemeClr val="accent1"/>
                  </a:solidFill>
                </a:rPr>
                <a:t>2</a:t>
              </a:r>
            </a:p>
          </p:txBody>
        </p:sp>
        <p:sp>
          <p:nvSpPr>
            <p:cNvPr id="71" name="文本框 70">
              <a:extLst>
                <a:ext uri="{FF2B5EF4-FFF2-40B4-BE49-F238E27FC236}">
                  <a16:creationId xmlns:a16="http://schemas.microsoft.com/office/drawing/2014/main" id="{5C4DCFD3-C9C7-4EC8-83A5-F46D24A32FE6}"/>
                </a:ext>
              </a:extLst>
            </p:cNvPr>
            <p:cNvSpPr txBox="1"/>
            <p:nvPr/>
          </p:nvSpPr>
          <p:spPr>
            <a:xfrm>
              <a:off x="9299923" y="2819697"/>
              <a:ext cx="253822" cy="338554"/>
            </a:xfrm>
            <a:prstGeom prst="rect">
              <a:avLst/>
            </a:prstGeom>
            <a:noFill/>
          </p:spPr>
          <p:txBody>
            <a:bodyPr wrap="square" rtlCol="0">
              <a:spAutoFit/>
            </a:bodyPr>
            <a:lstStyle/>
            <a:p>
              <a:r>
                <a:rPr lang="en-US" altLang="zh-CN" sz="1600" dirty="0">
                  <a:solidFill>
                    <a:schemeClr val="accent1"/>
                  </a:solidFill>
                </a:rPr>
                <a:t>2</a:t>
              </a:r>
              <a:endParaRPr lang="zh-CN" altLang="en-US" sz="1600" dirty="0">
                <a:solidFill>
                  <a:schemeClr val="accent1"/>
                </a:solidFill>
              </a:endParaRPr>
            </a:p>
          </p:txBody>
        </p:sp>
        <p:sp>
          <p:nvSpPr>
            <p:cNvPr id="72" name="文本框 71">
              <a:extLst>
                <a:ext uri="{FF2B5EF4-FFF2-40B4-BE49-F238E27FC236}">
                  <a16:creationId xmlns:a16="http://schemas.microsoft.com/office/drawing/2014/main" id="{E5446A19-6D00-4F8F-BB66-401EACD2EFCC}"/>
                </a:ext>
              </a:extLst>
            </p:cNvPr>
            <p:cNvSpPr txBox="1"/>
            <p:nvPr/>
          </p:nvSpPr>
          <p:spPr>
            <a:xfrm>
              <a:off x="8874384" y="2107584"/>
              <a:ext cx="707898" cy="338554"/>
            </a:xfrm>
            <a:prstGeom prst="rect">
              <a:avLst/>
            </a:prstGeom>
            <a:noFill/>
          </p:spPr>
          <p:txBody>
            <a:bodyPr wrap="square" rtlCol="0">
              <a:spAutoFit/>
            </a:bodyPr>
            <a:lstStyle/>
            <a:p>
              <a:r>
                <a:rPr lang="en-US" altLang="zh-CN" sz="1600" dirty="0">
                  <a:solidFill>
                    <a:schemeClr val="accent1"/>
                  </a:solidFill>
                </a:rPr>
                <a:t>5</a:t>
              </a:r>
              <a:endParaRPr lang="zh-CN" altLang="en-US" sz="1600" dirty="0">
                <a:solidFill>
                  <a:schemeClr val="accent1"/>
                </a:solidFill>
              </a:endParaRPr>
            </a:p>
          </p:txBody>
        </p:sp>
        <p:sp>
          <p:nvSpPr>
            <p:cNvPr id="74" name="文本框 73">
              <a:extLst>
                <a:ext uri="{FF2B5EF4-FFF2-40B4-BE49-F238E27FC236}">
                  <a16:creationId xmlns:a16="http://schemas.microsoft.com/office/drawing/2014/main" id="{A947796E-293E-4AF9-ADFA-14A686415BE0}"/>
                </a:ext>
              </a:extLst>
            </p:cNvPr>
            <p:cNvSpPr txBox="1"/>
            <p:nvPr/>
          </p:nvSpPr>
          <p:spPr>
            <a:xfrm>
              <a:off x="8450199" y="2462903"/>
              <a:ext cx="707898" cy="338554"/>
            </a:xfrm>
            <a:prstGeom prst="rect">
              <a:avLst/>
            </a:prstGeom>
            <a:noFill/>
          </p:spPr>
          <p:txBody>
            <a:bodyPr wrap="square" rtlCol="0">
              <a:spAutoFit/>
            </a:bodyPr>
            <a:lstStyle/>
            <a:p>
              <a:r>
                <a:rPr lang="en-US" altLang="zh-CN" sz="1600" dirty="0">
                  <a:solidFill>
                    <a:schemeClr val="accent1"/>
                  </a:solidFill>
                </a:rPr>
                <a:t>5</a:t>
              </a:r>
              <a:endParaRPr lang="zh-CN" altLang="en-US" sz="1600" dirty="0">
                <a:solidFill>
                  <a:schemeClr val="accent1"/>
                </a:solidFill>
              </a:endParaRPr>
            </a:p>
          </p:txBody>
        </p:sp>
        <p:sp>
          <p:nvSpPr>
            <p:cNvPr id="77" name="文本框 76">
              <a:extLst>
                <a:ext uri="{FF2B5EF4-FFF2-40B4-BE49-F238E27FC236}">
                  <a16:creationId xmlns:a16="http://schemas.microsoft.com/office/drawing/2014/main" id="{7D4BFEF1-9C04-462D-8DEB-ADD7BAFE3400}"/>
                </a:ext>
              </a:extLst>
            </p:cNvPr>
            <p:cNvSpPr txBox="1"/>
            <p:nvPr/>
          </p:nvSpPr>
          <p:spPr>
            <a:xfrm>
              <a:off x="7816765" y="2826928"/>
              <a:ext cx="707898" cy="338554"/>
            </a:xfrm>
            <a:prstGeom prst="rect">
              <a:avLst/>
            </a:prstGeom>
            <a:noFill/>
          </p:spPr>
          <p:txBody>
            <a:bodyPr wrap="square" rtlCol="0">
              <a:spAutoFit/>
            </a:bodyPr>
            <a:lstStyle/>
            <a:p>
              <a:r>
                <a:rPr lang="en-US" altLang="zh-CN" sz="1600" dirty="0">
                  <a:solidFill>
                    <a:schemeClr val="accent1"/>
                  </a:solidFill>
                </a:rPr>
                <a:t>3</a:t>
              </a:r>
              <a:endParaRPr lang="zh-CN" altLang="en-US" sz="1600" dirty="0">
                <a:solidFill>
                  <a:schemeClr val="accent1"/>
                </a:solidFill>
              </a:endParaRPr>
            </a:p>
          </p:txBody>
        </p:sp>
        <p:sp>
          <p:nvSpPr>
            <p:cNvPr id="78" name="文本框 77">
              <a:extLst>
                <a:ext uri="{FF2B5EF4-FFF2-40B4-BE49-F238E27FC236}">
                  <a16:creationId xmlns:a16="http://schemas.microsoft.com/office/drawing/2014/main" id="{1E8F34FD-DF13-40FE-97DE-75A61C35B79D}"/>
                </a:ext>
              </a:extLst>
            </p:cNvPr>
            <p:cNvSpPr txBox="1"/>
            <p:nvPr/>
          </p:nvSpPr>
          <p:spPr>
            <a:xfrm>
              <a:off x="8324675" y="3136128"/>
              <a:ext cx="707898" cy="338554"/>
            </a:xfrm>
            <a:prstGeom prst="rect">
              <a:avLst/>
            </a:prstGeom>
            <a:noFill/>
          </p:spPr>
          <p:txBody>
            <a:bodyPr wrap="square" rtlCol="0">
              <a:spAutoFit/>
            </a:bodyPr>
            <a:lstStyle/>
            <a:p>
              <a:r>
                <a:rPr lang="en-US" altLang="zh-CN" sz="1600" dirty="0">
                  <a:solidFill>
                    <a:schemeClr val="accent1"/>
                  </a:solidFill>
                </a:rPr>
                <a:t>2</a:t>
              </a:r>
              <a:endParaRPr lang="zh-CN" altLang="en-US" sz="1600" dirty="0">
                <a:solidFill>
                  <a:schemeClr val="accent1"/>
                </a:solidFill>
              </a:endParaRPr>
            </a:p>
          </p:txBody>
        </p:sp>
        <p:sp>
          <p:nvSpPr>
            <p:cNvPr id="81" name="文本框 80">
              <a:extLst>
                <a:ext uri="{FF2B5EF4-FFF2-40B4-BE49-F238E27FC236}">
                  <a16:creationId xmlns:a16="http://schemas.microsoft.com/office/drawing/2014/main" id="{2618F18E-F78E-40A3-B0E3-95220967B312}"/>
                </a:ext>
              </a:extLst>
            </p:cNvPr>
            <p:cNvSpPr txBox="1"/>
            <p:nvPr/>
          </p:nvSpPr>
          <p:spPr>
            <a:xfrm>
              <a:off x="9371498" y="3981812"/>
              <a:ext cx="209734" cy="338554"/>
            </a:xfrm>
            <a:prstGeom prst="rect">
              <a:avLst/>
            </a:prstGeom>
            <a:noFill/>
          </p:spPr>
          <p:txBody>
            <a:bodyPr wrap="square" rtlCol="0">
              <a:spAutoFit/>
            </a:bodyPr>
            <a:lstStyle/>
            <a:p>
              <a:r>
                <a:rPr lang="en-US" altLang="zh-CN" sz="1600" dirty="0">
                  <a:solidFill>
                    <a:schemeClr val="accent1"/>
                  </a:solidFill>
                </a:rPr>
                <a:t>1</a:t>
              </a:r>
              <a:endParaRPr lang="zh-CN" altLang="en-US" sz="1600" dirty="0">
                <a:solidFill>
                  <a:schemeClr val="accent1"/>
                </a:solidFill>
              </a:endParaRPr>
            </a:p>
          </p:txBody>
        </p:sp>
        <p:sp>
          <p:nvSpPr>
            <p:cNvPr id="15" name="椭圆 14">
              <a:extLst>
                <a:ext uri="{FF2B5EF4-FFF2-40B4-BE49-F238E27FC236}">
                  <a16:creationId xmlns:a16="http://schemas.microsoft.com/office/drawing/2014/main" id="{1F76E207-3DCD-4F9A-8A1A-7AA065F38652}"/>
                </a:ext>
              </a:extLst>
            </p:cNvPr>
            <p:cNvSpPr/>
            <p:nvPr/>
          </p:nvSpPr>
          <p:spPr>
            <a:xfrm>
              <a:off x="10133839" y="4429597"/>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50052A6-1E50-456E-A0ED-8C1C74729459}"/>
                </a:ext>
              </a:extLst>
            </p:cNvPr>
            <p:cNvSpPr/>
            <p:nvPr/>
          </p:nvSpPr>
          <p:spPr>
            <a:xfrm>
              <a:off x="9363825" y="3900974"/>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1D65CEB5-2075-4B0A-A125-C1FF3B8115CE}"/>
                </a:ext>
              </a:extLst>
            </p:cNvPr>
            <p:cNvSpPr/>
            <p:nvPr/>
          </p:nvSpPr>
          <p:spPr>
            <a:xfrm>
              <a:off x="8202257" y="3509388"/>
              <a:ext cx="128347" cy="12505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83891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072D4-30E8-40F1-8C4F-43E56CDC99A6}"/>
              </a:ext>
            </a:extLst>
          </p:cNvPr>
          <p:cNvSpPr>
            <a:spLocks noGrp="1"/>
          </p:cNvSpPr>
          <p:nvPr>
            <p:ph type="title"/>
          </p:nvPr>
        </p:nvSpPr>
        <p:spPr/>
        <p:txBody>
          <a:bodyPr/>
          <a:lstStyle/>
          <a:p>
            <a:r>
              <a:rPr lang="en-US" altLang="zh-CN" dirty="0"/>
              <a:t>3. </a:t>
            </a:r>
            <a:r>
              <a:rPr lang="zh-CN" altLang="en-US" dirty="0"/>
              <a:t>讨论（扩展延申）</a:t>
            </a:r>
          </a:p>
        </p:txBody>
      </p:sp>
      <p:sp>
        <p:nvSpPr>
          <p:cNvPr id="3" name="内容占位符 2">
            <a:extLst>
              <a:ext uri="{FF2B5EF4-FFF2-40B4-BE49-F238E27FC236}">
                <a16:creationId xmlns:a16="http://schemas.microsoft.com/office/drawing/2014/main" id="{28FC1B02-D7B6-4CF0-9EF1-4A7702CD7A1A}"/>
              </a:ext>
            </a:extLst>
          </p:cNvPr>
          <p:cNvSpPr>
            <a:spLocks noGrp="1"/>
          </p:cNvSpPr>
          <p:nvPr>
            <p:ph idx="1"/>
          </p:nvPr>
        </p:nvSpPr>
        <p:spPr/>
        <p:txBody>
          <a:bodyPr>
            <a:normAutofit/>
          </a:bodyPr>
          <a:lstStyle/>
          <a:p>
            <a:r>
              <a:rPr lang="en-US" altLang="zh-CN" sz="2400" dirty="0"/>
              <a:t>In the cases above, the town has its own telephone system isolated from the outside world. Now suppose the town wishes to choose one house as the representative node to establish connection to the outside world? And that the total wire length from this house to the others should be the shortest? Perhaps we could perform Dijkstra on each node to calculate the sum of its shortest path, and choose the one with the smallest sum.</a:t>
            </a:r>
          </a:p>
          <a:p>
            <a:r>
              <a:rPr lang="en-US" altLang="zh-CN" sz="2400" dirty="0"/>
              <a:t>This solution considers the lowest cost (shortest distance). If we take the number of hops (nodes passed along the way) into account instead, then perhaps we should set the weight of every edge in the graph to be 1 and calculate the minimum spanning tree. What shall we do with the two trees to satisfy both the targets of shorter path and less hops? I have </a:t>
            </a:r>
            <a:r>
              <a:rPr lang="en-US" altLang="zh-CN" sz="2400"/>
              <a:t>no idea yet.</a:t>
            </a:r>
            <a:endParaRPr lang="zh-CN" altLang="en-US" sz="2400" dirty="0"/>
          </a:p>
        </p:txBody>
      </p:sp>
    </p:spTree>
    <p:extLst>
      <p:ext uri="{BB962C8B-B14F-4D97-AF65-F5344CB8AC3E}">
        <p14:creationId xmlns:p14="http://schemas.microsoft.com/office/powerpoint/2010/main" val="29332735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1001</Words>
  <Application>Microsoft Office PowerPoint</Application>
  <PresentationFormat>宽屏</PresentationFormat>
  <Paragraphs>151</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1. How will you lay cable to connect telephones?</vt:lpstr>
      <vt:lpstr>1. 建模（细化问题/作出假设）</vt:lpstr>
      <vt:lpstr>实际问题 → 图论问题</vt:lpstr>
      <vt:lpstr>实际问题 → 图论问题</vt:lpstr>
      <vt:lpstr>2. 求解（关键步骤、核心算法……）</vt:lpstr>
      <vt:lpstr>2. 求解（关键步骤、核心算法……）</vt:lpstr>
      <vt:lpstr>3. 讨论（优点)</vt:lpstr>
      <vt:lpstr>3. 讨论（缺点）</vt:lpstr>
      <vt:lpstr>3. 讨论（扩展延申）</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How will you lay cable to connect telephones?</dc:title>
  <dc:creator>张 涵之</dc:creator>
  <cp:lastModifiedBy>张 涵之</cp:lastModifiedBy>
  <cp:revision>20</cp:revision>
  <dcterms:created xsi:type="dcterms:W3CDTF">2021-06-02T03:24:13Z</dcterms:created>
  <dcterms:modified xsi:type="dcterms:W3CDTF">2021-06-02T09:35:08Z</dcterms:modified>
</cp:coreProperties>
</file>