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F42C3-2EC0-4C82-8882-84AEBB0CF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75DAA-DA52-43F5-A0DD-CF734AB91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D3D6F-FF12-4C72-A675-49879944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A9D-27AB-49F1-95BD-091EF6826EE0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A7240-FD3A-4DFB-9459-0FC83D93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31893-5AFF-4959-86C7-DEB325C5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538F-F84B-4E53-8D2B-CEBDE43E9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74EF-5F20-4E43-B2EB-3197DEBC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DF5568-15A2-464F-9239-E4FD88CB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21802-C4E1-436A-B4BC-E7D6E33B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A9D-27AB-49F1-95BD-091EF6826EE0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90606-FE75-4D16-A7AF-45C18348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AF936-371F-4A3D-B3DC-3BC2057D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538F-F84B-4E53-8D2B-CEBDE43E9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8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6F626-4D6C-42F2-8CD4-FC4B4DB4B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E7A3EA-44A8-499B-8C70-C231F5051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DD51C-A2C5-47FF-8422-913366A3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A9D-27AB-49F1-95BD-091EF6826EE0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C27ED-8F45-4397-9C9E-91BDB6C0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C730A-89DF-47D2-9336-E0FC5D00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538F-F84B-4E53-8D2B-CEBDE43E9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103F7-6141-4CE4-824E-E939FD58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5C4C4-67D8-4B85-8586-8713FC30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AC1A2-1090-4433-A6F3-FE6297D4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A9D-27AB-49F1-95BD-091EF6826EE0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F0C2F-6BD4-415B-BC7A-D5E1A620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BE62A-7457-496B-8D6B-7768FF66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538F-F84B-4E53-8D2B-CEBDE43E9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98885-EA6A-486C-BC3E-FE53A61E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B8A1E-7F9C-4130-8333-76E1EB2A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8B0CE-4FA4-4937-B9AA-26F635CA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A9D-27AB-49F1-95BD-091EF6826EE0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0AC7A-71C1-48D0-83B0-B3F718FA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C653A-267D-4DB9-9F5F-A0F17E04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538F-F84B-4E53-8D2B-CEBDE43E9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7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E3C3-05CB-4B48-822C-1622BF73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EC814-A1B6-4AB0-8B2A-CEBEF80E3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1D238-34E5-4398-A707-B18E79BC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A2C69-2F62-4976-9498-F074006A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A9D-27AB-49F1-95BD-091EF6826EE0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09D4E-BF11-4963-9F99-742C1BD5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0677C-EEC1-4BD1-B203-90A11125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538F-F84B-4E53-8D2B-CEBDE43E9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7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D80F2-642A-4DBA-AA3C-233EE4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7E3F0-8DE8-4EFD-ACC2-9C093650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A8A53-34BE-4259-B16E-3AAD7CB3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9E7060-0442-498A-B756-99C0ECF90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643742-32DD-4BB9-B93D-B5C219FD3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0DE764-929C-4CE2-8199-7CE9D01F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A9D-27AB-49F1-95BD-091EF6826EE0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D9D7E-43A1-42EF-8AE2-F47BCB26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6C3667-89C3-4E22-89D2-6792CC63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538F-F84B-4E53-8D2B-CEBDE43E9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9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7B684-5F6E-4E38-9AD7-9FDB119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E3492A-33A6-44D6-82CF-355D134F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A9D-27AB-49F1-95BD-091EF6826EE0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70B66A-A000-4755-B5CB-390907E2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4982CD-8EE2-4797-B174-0E1C6AE9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538F-F84B-4E53-8D2B-CEBDE43E9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57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204365-5889-4CBE-8300-67FA753A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A9D-27AB-49F1-95BD-091EF6826EE0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7ABF2-8638-4DD4-9601-C3BEA864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557BD-51BB-415E-86D2-44F8574B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538F-F84B-4E53-8D2B-CEBDE43E9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2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349FA-FA64-42CB-86D9-9E60D9AA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78C4A-123A-42A2-BDCB-4281FC08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3F8B9-B805-48F0-983E-A0B2AD574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436ED-921F-4DEB-8E29-B271CE48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A9D-27AB-49F1-95BD-091EF6826EE0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64B84-7175-4C8B-99F3-8B9EDEF3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CD915-EDB6-434C-9681-0A75E96E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538F-F84B-4E53-8D2B-CEBDE43E9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2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06273-5E36-4E8B-8372-BE842D9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C560CF-EE3E-4FDD-96BF-0C27AD189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39A9E-57E2-4B51-9562-59E07DE87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D3759-24A4-4ADB-AF7C-33BDAE0F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A9D-27AB-49F1-95BD-091EF6826EE0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C839C-A8DB-439E-A7CC-7DAA476F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A6939-9E90-44BA-A4A0-82F98C39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538F-F84B-4E53-8D2B-CEBDE43E9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C9154E-7577-43F7-BFF8-57B99B79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71B54-FAA3-4D1E-AD7B-1FAB1D08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624AD-AE12-46BE-B8A0-D5463C50C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1A9D-27AB-49F1-95BD-091EF6826EE0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D7552-C124-430A-BE5F-A267D32AF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23598-CF69-4BCE-B54D-1E7C19C17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B538F-F84B-4E53-8D2B-CEBDE43E9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3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4A5B9-9C5A-4381-A2FE-6474E20D1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61957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基于历时词嵌入模型的语义演变研究</a:t>
            </a:r>
            <a:b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Analysing</a:t>
            </a:r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Lexical Semantic Change Using Temporal Word Embeddings</a:t>
            </a:r>
            <a:endParaRPr lang="zh-CN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4328F3-7FCA-4119-BE4F-0D5CBB64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4080"/>
            <a:ext cx="9144000" cy="55372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191220154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张涵之 计科</a:t>
            </a:r>
          </a:p>
        </p:txBody>
      </p:sp>
    </p:spTree>
    <p:extLst>
      <p:ext uri="{BB962C8B-B14F-4D97-AF65-F5344CB8AC3E}">
        <p14:creationId xmlns:p14="http://schemas.microsoft.com/office/powerpoint/2010/main" val="74958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释放：恢复人身自由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--&gt;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激发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激活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03688AC-CAF7-4C35-ADFE-E96DB2EA63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" y="2401294"/>
            <a:ext cx="5168254" cy="3200000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48C510CD-2945-4E34-A0B0-9F895ECF5F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73" y="2331453"/>
            <a:ext cx="5168254" cy="3339682"/>
          </a:xfrm>
        </p:spPr>
      </p:pic>
    </p:spTree>
    <p:extLst>
      <p:ext uri="{BB962C8B-B14F-4D97-AF65-F5344CB8AC3E}">
        <p14:creationId xmlns:p14="http://schemas.microsoft.com/office/powerpoint/2010/main" val="250506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7FA5F-B614-4B6A-B7E5-C486D21D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人工标注的语义转移词表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很难获得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单词类比任务：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is to B as C is to D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通过加减向量即可实现，如：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king – man = queen – woman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跨时间类比任务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Temporal Analogy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in t1 is as B in t2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角色类比：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Ronald Regan in 1987 is as Bill Clinton in 1997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概念类比：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Walkman in 1987 is as iPod in 2007</a:t>
            </a:r>
          </a:p>
        </p:txBody>
      </p:sp>
    </p:spTree>
    <p:extLst>
      <p:ext uri="{BB962C8B-B14F-4D97-AF65-F5344CB8AC3E}">
        <p14:creationId xmlns:p14="http://schemas.microsoft.com/office/powerpoint/2010/main" val="276134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中文跨时间类比任务：角色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5842F6C-C747-408D-BD30-E43E883CB2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31884"/>
            <a:ext cx="5181600" cy="3738819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FA1785D-6782-4DEE-9B63-3291238826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1262" y="1825625"/>
            <a:ext cx="49634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3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中文跨时间类比任务：概念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5842F6C-C747-408D-BD30-E43E883CB2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2254"/>
            <a:ext cx="5181600" cy="2418080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FA1785D-6782-4DEE-9B63-3291238826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04352"/>
            <a:ext cx="5181600" cy="239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5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中文跨时间类比任务：概念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5842F6C-C747-408D-BD30-E43E883CB2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5899"/>
            <a:ext cx="5181600" cy="3230789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FA1785D-6782-4DEE-9B63-3291238826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47718"/>
            <a:ext cx="5181600" cy="27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0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跨时间类比词与人类社会：传染病大流行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7DB650E-FDD2-4EBD-9DB1-160115E29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0" y="1690688"/>
            <a:ext cx="7030720" cy="4403077"/>
          </a:xfrm>
        </p:spPr>
      </p:pic>
    </p:spTree>
    <p:extLst>
      <p:ext uri="{BB962C8B-B14F-4D97-AF65-F5344CB8AC3E}">
        <p14:creationId xmlns:p14="http://schemas.microsoft.com/office/powerpoint/2010/main" val="104936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跨时间类比词与人类社会：国际局势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7DB650E-FDD2-4EBD-9DB1-160115E29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0" y="1744913"/>
            <a:ext cx="7030720" cy="4294626"/>
          </a:xfrm>
        </p:spPr>
      </p:pic>
    </p:spTree>
    <p:extLst>
      <p:ext uri="{BB962C8B-B14F-4D97-AF65-F5344CB8AC3E}">
        <p14:creationId xmlns:p14="http://schemas.microsoft.com/office/powerpoint/2010/main" val="401079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词汇语义演变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Lexical Semantic Change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7FA5F-B614-4B6A-B7E5-C486D21D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词汇随着时间推移发生的含义结构变化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是人类语言进化的副产品之一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例：英文中的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一词在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世纪从“无忧无虑”转变为“同性恋”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在传统（理论）语言学之外的应用场景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社会语言学、计量语言学、数字人文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基于文本挖掘的事件发现和预测</a:t>
            </a:r>
          </a:p>
        </p:txBody>
      </p:sp>
    </p:spTree>
    <p:extLst>
      <p:ext uri="{BB962C8B-B14F-4D97-AF65-F5344CB8AC3E}">
        <p14:creationId xmlns:p14="http://schemas.microsoft.com/office/powerpoint/2010/main" val="340303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 Embedding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的语义演变研究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7FA5F-B614-4B6A-B7E5-C486D21D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 Embedding --&gt; Temporal Word Embedding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需要解决的问题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如何划分时间片的大小？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如何将不同时间片上的词向量对齐到同一个空间？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如何评估模型质量？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3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Temporal Word Embedding with A Compass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7FA5F-B614-4B6A-B7E5-C486D21D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之前的方法：不同时间片先分别训练，再强制对齐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如使用二阶嵌入和正交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Procrustes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基于的假设：大多数单词的含义随着时间的推移近似不变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 Carlo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年提出的方法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直接将所有时间片上的词向量嵌入同一坐标系，无需额外的对齐操作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8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Temporal Word Embedding with A Compass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7FA5F-B614-4B6A-B7E5-C486D21D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Context embedding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C, Target Embedding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U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对整个历时语料库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CBOW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模型得到与时间无关的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对每个时间片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进行初始化，并保持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不变而只更新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最终得到的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就是时间片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上的历时词表征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原理：假定大多数词的含义近似不变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对于时间片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上的单词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，取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时期经常出现在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附近的词，将它们的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(temporal) context embedding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atemporal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target embedding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为被冻结（语义不变）的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target embedding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，起到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compass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46542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中文历时语料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7FA5F-B614-4B6A-B7E5-C486D21D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新闻数据：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人民日报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》1946-2022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年划分时间片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寻找目标词：取一头一尾两个时间片上的余弦相似度倒排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分析方法：不同时期的词语邻域变化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如英文中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的邻居从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carefree, cheerful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homosexual, lesbian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词义变迁轨迹可视化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寻找变化速度最快的关键时期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2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提升：提拔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--&gt;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提高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增强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03688AC-CAF7-4C35-ADFE-E96DB2EA63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24901"/>
            <a:ext cx="5181600" cy="3952785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48C510CD-2945-4E34-A0B0-9F895ECF5F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66" y="1825625"/>
            <a:ext cx="4483668" cy="4351338"/>
          </a:xfrm>
        </p:spPr>
      </p:pic>
    </p:spTree>
    <p:extLst>
      <p:ext uri="{BB962C8B-B14F-4D97-AF65-F5344CB8AC3E}">
        <p14:creationId xmlns:p14="http://schemas.microsoft.com/office/powerpoint/2010/main" val="34442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提升：提拔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--&gt;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提高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增强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03688AC-CAF7-4C35-ADFE-E96DB2EA63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" y="2401294"/>
            <a:ext cx="5168254" cy="3200000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48C510CD-2945-4E34-A0B0-9F895ECF5F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73" y="2331453"/>
            <a:ext cx="5168254" cy="3339682"/>
          </a:xfrm>
        </p:spPr>
      </p:pic>
    </p:spTree>
    <p:extLst>
      <p:ext uri="{BB962C8B-B14F-4D97-AF65-F5344CB8AC3E}">
        <p14:creationId xmlns:p14="http://schemas.microsoft.com/office/powerpoint/2010/main" val="240308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EE10-8819-4B02-87D1-EBBD9AD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释放：恢复人身自由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--&gt;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激发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激活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48C510CD-2945-4E34-A0B0-9F895ECF5F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66" y="1825625"/>
            <a:ext cx="4483668" cy="4351337"/>
          </a:xfr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03688AC-CAF7-4C35-ADFE-E96DB2EA63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96" y="2024901"/>
            <a:ext cx="5139807" cy="39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3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545</Words>
  <Application>Microsoft Office PowerPoint</Application>
  <PresentationFormat>宽屏</PresentationFormat>
  <Paragraphs>60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Times New Roman</vt:lpstr>
      <vt:lpstr>Office 主题​​</vt:lpstr>
      <vt:lpstr>基于历时词嵌入模型的语义演变研究  Analysing Lexical Semantic Change Using Temporal Word Embeddings</vt:lpstr>
      <vt:lpstr>词汇语义演变 Lexical Semantic Change</vt:lpstr>
      <vt:lpstr>基于Word Embedding的语义演变研究</vt:lpstr>
      <vt:lpstr>Temporal Word Embedding with A Compass</vt:lpstr>
      <vt:lpstr>Temporal Word Embedding with A Compass</vt:lpstr>
      <vt:lpstr>中文历时语料</vt:lpstr>
      <vt:lpstr>提升：提拔/升职 --&gt; 提高/增强</vt:lpstr>
      <vt:lpstr>提升：提拔/升职 --&gt; 提高/增强</vt:lpstr>
      <vt:lpstr>释放：恢复人身自由 --&gt; 激发/激活</vt:lpstr>
      <vt:lpstr>释放：恢复人身自由 --&gt; 激发/激活</vt:lpstr>
      <vt:lpstr>评估方法</vt:lpstr>
      <vt:lpstr>中文跨时间类比任务：角色</vt:lpstr>
      <vt:lpstr>中文跨时间类比任务：概念</vt:lpstr>
      <vt:lpstr>中文跨时间类比任务：概念</vt:lpstr>
      <vt:lpstr>跨时间类比词与人类社会：传染病大流行</vt:lpstr>
      <vt:lpstr>跨时间类比词与人类社会：国际局势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基于历时词嵌入模型的语义演变研究  Analysing Lexical Semantic Change Using Temporal Word Embeddings</dc:title>
  <dc:creator>张涵之</dc:creator>
  <cp:lastModifiedBy>张涵之</cp:lastModifiedBy>
  <cp:revision>9</cp:revision>
  <dcterms:created xsi:type="dcterms:W3CDTF">2023-05-26T03:23:58Z</dcterms:created>
  <dcterms:modified xsi:type="dcterms:W3CDTF">2023-05-26T05:02:30Z</dcterms:modified>
</cp:coreProperties>
</file>