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4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B31553-75D0-4C68-8304-00F4CC90C7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87D0D87-A897-49CB-A774-6B83B17998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0F4B63-F0E9-4476-87CD-D3E85CD86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BEB8E-3FBD-488A-A3B6-0BC1DD4E873F}" type="datetimeFigureOut">
              <a:rPr lang="zh-CN" altLang="en-US" smtClean="0"/>
              <a:t>2023/11/25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2C839D-B38E-4D26-A345-ECD7E824D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5F12AB-5684-4D7E-80B5-A5CDF687A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9B4A-84E3-4107-B06E-0139719599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5870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731DC9-3D6D-4FC1-9CA8-2C5C531F2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7A43C3F-87CB-4CB5-ADE1-4ED56C9EA4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426185-6CDE-4A03-83B3-BDD2F5529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BEB8E-3FBD-488A-A3B6-0BC1DD4E873F}" type="datetimeFigureOut">
              <a:rPr lang="zh-CN" altLang="en-US" smtClean="0"/>
              <a:t>2023/11/25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998E52-35EA-43A6-B32C-61B418EE7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EB38FC-F1BE-42D0-B7C5-5E00F1E3B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9B4A-84E3-4107-B06E-0139719599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3398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91592CA-295A-4F5E-AD25-519B15B63E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3D7062A-6CD6-4C7F-A13A-F3D526FB19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A9DF9E-0FC8-4E44-B8A3-302065B8D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BEB8E-3FBD-488A-A3B6-0BC1DD4E873F}" type="datetimeFigureOut">
              <a:rPr lang="zh-CN" altLang="en-US" smtClean="0"/>
              <a:t>2023/11/25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990B44-DE83-4154-BBD3-9320FAB1D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CAEDC7-9BA4-49C9-A049-4DB7E60C4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9B4A-84E3-4107-B06E-0139719599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6141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544A81-998A-46A4-81E2-C52BB6C9D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A01191-69FD-4F1A-B0CE-0914F382B6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8F46B8-B5B6-4393-8C58-BFE88F664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BEB8E-3FBD-488A-A3B6-0BC1DD4E873F}" type="datetimeFigureOut">
              <a:rPr lang="zh-CN" altLang="en-US" smtClean="0"/>
              <a:t>2023/11/25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1B2503-6EF6-438F-B00A-C6B60A138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7253D3-A7A1-44A4-BC73-C726ED6D8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9B4A-84E3-4107-B06E-0139719599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3532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861380-196A-46AB-A062-BA9DAA870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B53212-9C88-4593-B3C3-72E188F90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1CE5CE-2195-4F9B-AF10-D35833F08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BEB8E-3FBD-488A-A3B6-0BC1DD4E873F}" type="datetimeFigureOut">
              <a:rPr lang="zh-CN" altLang="en-US" smtClean="0"/>
              <a:t>2023/11/25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A77DB8-C419-4920-8471-CAA01A3D9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BA2452-9761-4619-AA73-B3658241B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9B4A-84E3-4107-B06E-0139719599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8987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111BF3-66D1-4E14-BAE2-D0E92B35D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289349-FF41-48C8-9672-3E3B82BC1B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A7E8363-A119-45BC-AE69-43CEBADA72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ACC8988-22D9-464F-BE42-CE3D43F88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BEB8E-3FBD-488A-A3B6-0BC1DD4E873F}" type="datetimeFigureOut">
              <a:rPr lang="zh-CN" altLang="en-US" smtClean="0"/>
              <a:t>2023/11/25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B331A2-82DB-4A51-B23A-A8991CE62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22F9E77-97B6-4D82-90A0-DE6F09F36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9B4A-84E3-4107-B06E-0139719599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1971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BD4FC8-CECF-44CE-AABD-153791797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9A04E2-0558-49D7-99FA-8D761753BA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47CE24A-6790-4971-B731-ED42477535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49535CB-B9C7-4992-9AFD-DB936F948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C11F1A5-5961-47F2-9FC4-62FB77E9F1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0996B22-E5F0-4980-9802-AEF19F5D5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BEB8E-3FBD-488A-A3B6-0BC1DD4E873F}" type="datetimeFigureOut">
              <a:rPr lang="zh-CN" altLang="en-US" smtClean="0"/>
              <a:t>2023/11/25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C304D74-5106-4CE3-9933-E5EC02557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8A26033-AE57-4066-B3A8-3E433238F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9B4A-84E3-4107-B06E-0139719599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2370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EE3AB2-3E26-4DC0-8E96-8EF5135F1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C6F0434-604B-4CA5-BF85-772460B1F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BEB8E-3FBD-488A-A3B6-0BC1DD4E873F}" type="datetimeFigureOut">
              <a:rPr lang="zh-CN" altLang="en-US" smtClean="0"/>
              <a:t>2023/11/25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B40AB1C-F4D1-486B-8390-EFC26BB0E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A57BDD1-A29E-4525-8D3F-5A380FA91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9B4A-84E3-4107-B06E-0139719599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7995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CBF7443-717F-477C-920E-B53641905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BEB8E-3FBD-488A-A3B6-0BC1DD4E873F}" type="datetimeFigureOut">
              <a:rPr lang="zh-CN" altLang="en-US" smtClean="0"/>
              <a:t>2023/11/25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2C68CA4-C32C-49B8-B2E1-85EE5CE26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06AD626-DA75-4F9F-9612-15DAB817E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9B4A-84E3-4107-B06E-0139719599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4298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E2099C-5484-4A8E-BEF4-C7F4FAD2F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914B75-3E9E-479F-B55C-77DA84E1F3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2046086-9434-4781-9092-7581736FD5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91CAEA8-508D-4817-94AC-86B61DE1D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BEB8E-3FBD-488A-A3B6-0BC1DD4E873F}" type="datetimeFigureOut">
              <a:rPr lang="zh-CN" altLang="en-US" smtClean="0"/>
              <a:t>2023/11/25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6C0E65F-D1BE-4B5E-97F3-48489A28A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1599BD-D628-43E7-8626-43C3310FA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9B4A-84E3-4107-B06E-0139719599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1106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366891-0BBE-4F61-B309-498CEF18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117042E-FC2E-4CCE-A455-831B2EB78B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D3497B9-819E-42CB-A780-6D14DD2A5E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19896C5-66F0-4EFF-94AB-78FF8843D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BEB8E-3FBD-488A-A3B6-0BC1DD4E873F}" type="datetimeFigureOut">
              <a:rPr lang="zh-CN" altLang="en-US" smtClean="0"/>
              <a:t>2023/11/25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4544BB-40FB-48A6-9E4B-53BCACF57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AB80F62-454D-49B1-93DA-10FC2D8EE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9B4A-84E3-4107-B06E-0139719599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8597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ACE39BE-8D59-4EDF-A381-3FEC66653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1C4E73-ECA5-44CC-AC59-B3FB4FC79D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A9B25F-C48F-475A-BF72-610D901E11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BEB8E-3FBD-488A-A3B6-0BC1DD4E873F}" type="datetimeFigureOut">
              <a:rPr lang="zh-CN" altLang="en-US" smtClean="0"/>
              <a:t>2023/11/25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68E9BD-3802-4B27-BD33-EF8D85B152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327746-E42E-4647-A126-E524631B87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F29B4A-84E3-4107-B06E-0139719599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5574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组合 80">
            <a:extLst>
              <a:ext uri="{FF2B5EF4-FFF2-40B4-BE49-F238E27FC236}">
                <a16:creationId xmlns:a16="http://schemas.microsoft.com/office/drawing/2014/main" id="{5F26BA33-DD78-4B6F-B336-2CB2DDEEE07D}"/>
              </a:ext>
            </a:extLst>
          </p:cNvPr>
          <p:cNvGrpSpPr/>
          <p:nvPr/>
        </p:nvGrpSpPr>
        <p:grpSpPr>
          <a:xfrm>
            <a:off x="-361646" y="539000"/>
            <a:ext cx="4509114" cy="2910772"/>
            <a:chOff x="240609" y="241143"/>
            <a:chExt cx="5636392" cy="3638466"/>
          </a:xfrm>
        </p:grpSpPr>
        <p:sp>
          <p:nvSpPr>
            <p:cNvPr id="5" name="Google Shape;1034;p90">
              <a:extLst>
                <a:ext uri="{FF2B5EF4-FFF2-40B4-BE49-F238E27FC236}">
                  <a16:creationId xmlns:a16="http://schemas.microsoft.com/office/drawing/2014/main" id="{4E36E14B-33A4-4032-8075-2773ABA381E5}"/>
                </a:ext>
              </a:extLst>
            </p:cNvPr>
            <p:cNvSpPr/>
            <p:nvPr/>
          </p:nvSpPr>
          <p:spPr>
            <a:xfrm>
              <a:off x="508736" y="1910121"/>
              <a:ext cx="635100" cy="6351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800"/>
                <a:buFont typeface="Arial"/>
                <a:buNone/>
              </a:pPr>
              <a:r>
                <a:rPr lang="en-US" sz="2000" b="0" i="0" u="none" strike="noStrike" cap="none" dirty="0"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 sz="1400" dirty="0"/>
            </a:p>
          </p:txBody>
        </p:sp>
        <p:sp>
          <p:nvSpPr>
            <p:cNvPr id="6" name="Google Shape;1035;p90">
              <a:extLst>
                <a:ext uri="{FF2B5EF4-FFF2-40B4-BE49-F238E27FC236}">
                  <a16:creationId xmlns:a16="http://schemas.microsoft.com/office/drawing/2014/main" id="{76BCDA93-87EF-49BB-B055-8827E935646A}"/>
                </a:ext>
              </a:extLst>
            </p:cNvPr>
            <p:cNvSpPr/>
            <p:nvPr/>
          </p:nvSpPr>
          <p:spPr>
            <a:xfrm>
              <a:off x="1893199" y="1013479"/>
              <a:ext cx="635100" cy="6351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800"/>
                <a:buFont typeface="Arial"/>
                <a:buNone/>
              </a:pPr>
              <a:r>
                <a:rPr lang="en-US" sz="2000" b="0" i="0" u="none" strike="noStrike" cap="none" dirty="0"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 sz="1400" dirty="0"/>
            </a:p>
          </p:txBody>
        </p:sp>
        <p:sp>
          <p:nvSpPr>
            <p:cNvPr id="7" name="Google Shape;1036;p90">
              <a:extLst>
                <a:ext uri="{FF2B5EF4-FFF2-40B4-BE49-F238E27FC236}">
                  <a16:creationId xmlns:a16="http://schemas.microsoft.com/office/drawing/2014/main" id="{FB4D92C6-EAB6-4374-8C5D-6FDD9FEA5C79}"/>
                </a:ext>
              </a:extLst>
            </p:cNvPr>
            <p:cNvSpPr/>
            <p:nvPr/>
          </p:nvSpPr>
          <p:spPr>
            <a:xfrm>
              <a:off x="1890742" y="2824889"/>
              <a:ext cx="635100" cy="6351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800"/>
                <a:buFont typeface="Arial"/>
                <a:buNone/>
              </a:pPr>
              <a:r>
                <a:rPr lang="en-US" sz="2000" b="0" i="0" u="none" strike="noStrike" cap="none">
                  <a:latin typeface="Arial"/>
                  <a:ea typeface="Arial"/>
                  <a:cs typeface="Arial"/>
                  <a:sym typeface="Arial"/>
                </a:rPr>
                <a:t>C</a:t>
              </a:r>
              <a:endParaRPr sz="1400"/>
            </a:p>
          </p:txBody>
        </p:sp>
        <p:sp>
          <p:nvSpPr>
            <p:cNvPr id="8" name="Google Shape;1037;p90">
              <a:extLst>
                <a:ext uri="{FF2B5EF4-FFF2-40B4-BE49-F238E27FC236}">
                  <a16:creationId xmlns:a16="http://schemas.microsoft.com/office/drawing/2014/main" id="{60BDBB14-71AD-40E8-8950-BC8A9BB9A458}"/>
                </a:ext>
              </a:extLst>
            </p:cNvPr>
            <p:cNvSpPr/>
            <p:nvPr/>
          </p:nvSpPr>
          <p:spPr>
            <a:xfrm>
              <a:off x="3413276" y="1897421"/>
              <a:ext cx="635100" cy="6351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800"/>
                <a:buFont typeface="Arial"/>
                <a:buNone/>
              </a:pPr>
              <a:r>
                <a:rPr lang="en-US" sz="2000" b="0" i="0" u="none" strike="noStrike" cap="none" dirty="0">
                  <a:latin typeface="Arial"/>
                  <a:ea typeface="Arial"/>
                  <a:cs typeface="Arial"/>
                  <a:sym typeface="Arial"/>
                </a:rPr>
                <a:t>E</a:t>
              </a:r>
              <a:endParaRPr sz="1400" dirty="0"/>
            </a:p>
          </p:txBody>
        </p:sp>
        <p:sp>
          <p:nvSpPr>
            <p:cNvPr id="9" name="Google Shape;1038;p90">
              <a:extLst>
                <a:ext uri="{FF2B5EF4-FFF2-40B4-BE49-F238E27FC236}">
                  <a16:creationId xmlns:a16="http://schemas.microsoft.com/office/drawing/2014/main" id="{7FB40611-7136-45AD-90D8-81060B5ADB65}"/>
                </a:ext>
              </a:extLst>
            </p:cNvPr>
            <p:cNvSpPr/>
            <p:nvPr/>
          </p:nvSpPr>
          <p:spPr>
            <a:xfrm>
              <a:off x="3413276" y="241143"/>
              <a:ext cx="635100" cy="6351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800"/>
                <a:buFont typeface="Arial"/>
                <a:buNone/>
              </a:pPr>
              <a:r>
                <a:rPr lang="en-US" sz="2000" b="0" i="0" u="none" strike="noStrike" cap="none" dirty="0">
                  <a:latin typeface="Arial"/>
                  <a:ea typeface="Arial"/>
                  <a:cs typeface="Arial"/>
                  <a:sym typeface="Arial"/>
                </a:rPr>
                <a:t>D</a:t>
              </a:r>
              <a:endParaRPr sz="1400" dirty="0"/>
            </a:p>
          </p:txBody>
        </p:sp>
        <p:cxnSp>
          <p:nvCxnSpPr>
            <p:cNvPr id="10" name="Google Shape;1039;p90">
              <a:extLst>
                <a:ext uri="{FF2B5EF4-FFF2-40B4-BE49-F238E27FC236}">
                  <a16:creationId xmlns:a16="http://schemas.microsoft.com/office/drawing/2014/main" id="{306D684D-8D2A-48EA-A8BB-CA0E59663573}"/>
                </a:ext>
              </a:extLst>
            </p:cNvPr>
            <p:cNvCxnSpPr>
              <a:cxnSpLocks/>
              <a:stCxn id="5" idx="7"/>
              <a:endCxn id="6" idx="3"/>
            </p:cNvCxnSpPr>
            <p:nvPr/>
          </p:nvCxnSpPr>
          <p:spPr>
            <a:xfrm flipV="1">
              <a:off x="1050828" y="1555571"/>
              <a:ext cx="935379" cy="447558"/>
            </a:xfrm>
            <a:prstGeom prst="straightConnector1">
              <a:avLst/>
            </a:prstGeom>
            <a:noFill/>
            <a:ln w="25400" cap="flat" cmpd="sng">
              <a:solidFill>
                <a:srgbClr val="2288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" name="Google Shape;1040;p90">
              <a:extLst>
                <a:ext uri="{FF2B5EF4-FFF2-40B4-BE49-F238E27FC236}">
                  <a16:creationId xmlns:a16="http://schemas.microsoft.com/office/drawing/2014/main" id="{244C30F9-9928-4F6C-9E0C-CE581D120AB1}"/>
                </a:ext>
              </a:extLst>
            </p:cNvPr>
            <p:cNvCxnSpPr>
              <a:stCxn id="7" idx="1"/>
              <a:endCxn id="5" idx="5"/>
            </p:cNvCxnSpPr>
            <p:nvPr/>
          </p:nvCxnSpPr>
          <p:spPr>
            <a:xfrm flipH="1" flipV="1">
              <a:off x="1050828" y="2452213"/>
              <a:ext cx="932922" cy="465684"/>
            </a:xfrm>
            <a:prstGeom prst="straightConnector1">
              <a:avLst/>
            </a:prstGeom>
            <a:noFill/>
            <a:ln w="25400" cap="flat" cmpd="sng">
              <a:solidFill>
                <a:srgbClr val="2288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" name="Google Shape;1041;p90">
              <a:extLst>
                <a:ext uri="{FF2B5EF4-FFF2-40B4-BE49-F238E27FC236}">
                  <a16:creationId xmlns:a16="http://schemas.microsoft.com/office/drawing/2014/main" id="{98823B31-6D62-47CC-BF2E-94F3A73B3BB5}"/>
                </a:ext>
              </a:extLst>
            </p:cNvPr>
            <p:cNvCxnSpPr>
              <a:cxnSpLocks/>
              <a:stCxn id="8" idx="1"/>
              <a:endCxn id="6" idx="5"/>
            </p:cNvCxnSpPr>
            <p:nvPr/>
          </p:nvCxnSpPr>
          <p:spPr>
            <a:xfrm flipH="1" flipV="1">
              <a:off x="2435291" y="1555571"/>
              <a:ext cx="1070993" cy="434858"/>
            </a:xfrm>
            <a:prstGeom prst="straightConnector1">
              <a:avLst/>
            </a:prstGeom>
            <a:noFill/>
            <a:ln w="25400" cap="flat" cmpd="sng">
              <a:solidFill>
                <a:srgbClr val="2288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043;p90">
              <a:extLst>
                <a:ext uri="{FF2B5EF4-FFF2-40B4-BE49-F238E27FC236}">
                  <a16:creationId xmlns:a16="http://schemas.microsoft.com/office/drawing/2014/main" id="{6EB6AF29-CDF3-4963-9A72-C75299DFF90B}"/>
                </a:ext>
              </a:extLst>
            </p:cNvPr>
            <p:cNvCxnSpPr>
              <a:cxnSpLocks/>
              <a:stCxn id="9" idx="4"/>
              <a:endCxn id="8" idx="0"/>
            </p:cNvCxnSpPr>
            <p:nvPr/>
          </p:nvCxnSpPr>
          <p:spPr>
            <a:xfrm>
              <a:off x="3730826" y="876243"/>
              <a:ext cx="0" cy="1021178"/>
            </a:xfrm>
            <a:prstGeom prst="straightConnector1">
              <a:avLst/>
            </a:prstGeom>
            <a:noFill/>
            <a:ln w="25400" cap="flat" cmpd="sng">
              <a:solidFill>
                <a:srgbClr val="2288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" name="Google Shape;1044;p90">
              <a:extLst>
                <a:ext uri="{FF2B5EF4-FFF2-40B4-BE49-F238E27FC236}">
                  <a16:creationId xmlns:a16="http://schemas.microsoft.com/office/drawing/2014/main" id="{30E240D7-077A-4BBB-8DF0-27CA4F70D6FF}"/>
                </a:ext>
              </a:extLst>
            </p:cNvPr>
            <p:cNvCxnSpPr>
              <a:cxnSpLocks/>
              <a:stCxn id="6" idx="7"/>
              <a:endCxn id="9" idx="2"/>
            </p:cNvCxnSpPr>
            <p:nvPr/>
          </p:nvCxnSpPr>
          <p:spPr>
            <a:xfrm flipV="1">
              <a:off x="2435291" y="558693"/>
              <a:ext cx="977985" cy="547794"/>
            </a:xfrm>
            <a:prstGeom prst="straightConnector1">
              <a:avLst/>
            </a:prstGeom>
            <a:noFill/>
            <a:ln w="25400" cap="flat" cmpd="sng">
              <a:solidFill>
                <a:srgbClr val="2288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6" name="Google Shape;1045;p90">
              <a:extLst>
                <a:ext uri="{FF2B5EF4-FFF2-40B4-BE49-F238E27FC236}">
                  <a16:creationId xmlns:a16="http://schemas.microsoft.com/office/drawing/2014/main" id="{FE123DA3-BF80-4FE9-8A53-7D9A47614931}"/>
                </a:ext>
              </a:extLst>
            </p:cNvPr>
            <p:cNvCxnSpPr>
              <a:cxnSpLocks/>
              <a:stCxn id="8" idx="3"/>
              <a:endCxn id="7" idx="7"/>
            </p:cNvCxnSpPr>
            <p:nvPr/>
          </p:nvCxnSpPr>
          <p:spPr>
            <a:xfrm flipH="1">
              <a:off x="2432834" y="2439513"/>
              <a:ext cx="1073450" cy="478384"/>
            </a:xfrm>
            <a:prstGeom prst="straightConnector1">
              <a:avLst/>
            </a:prstGeom>
            <a:noFill/>
            <a:ln w="25400" cap="flat" cmpd="sng">
              <a:solidFill>
                <a:srgbClr val="2288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7" name="Google Shape;1046;p90">
              <a:extLst>
                <a:ext uri="{FF2B5EF4-FFF2-40B4-BE49-F238E27FC236}">
                  <a16:creationId xmlns:a16="http://schemas.microsoft.com/office/drawing/2014/main" id="{DBB4E77D-142A-42B6-8C0F-E6CDA6271E2E}"/>
                </a:ext>
              </a:extLst>
            </p:cNvPr>
            <p:cNvSpPr txBox="1"/>
            <p:nvPr/>
          </p:nvSpPr>
          <p:spPr>
            <a:xfrm>
              <a:off x="1266151" y="1457860"/>
              <a:ext cx="405053" cy="3488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Avenir"/>
                <a:buNone/>
              </a:pPr>
              <a:r>
                <a:rPr lang="en-US" sz="1600" b="0" i="0" u="none" strike="noStrike" cap="none" dirty="0">
                  <a:latin typeface="Avenir"/>
                  <a:ea typeface="Avenir"/>
                  <a:cs typeface="Avenir"/>
                  <a:sym typeface="Avenir"/>
                </a:rPr>
                <a:t>17</a:t>
              </a:r>
              <a:endParaRPr sz="2000" dirty="0"/>
            </a:p>
          </p:txBody>
        </p:sp>
        <p:sp>
          <p:nvSpPr>
            <p:cNvPr id="18" name="Google Shape;1047;p90">
              <a:extLst>
                <a:ext uri="{FF2B5EF4-FFF2-40B4-BE49-F238E27FC236}">
                  <a16:creationId xmlns:a16="http://schemas.microsoft.com/office/drawing/2014/main" id="{E50D7202-1479-4AD9-8A24-420D96EAC11A}"/>
                </a:ext>
              </a:extLst>
            </p:cNvPr>
            <p:cNvSpPr txBox="1"/>
            <p:nvPr/>
          </p:nvSpPr>
          <p:spPr>
            <a:xfrm>
              <a:off x="1264939" y="2671012"/>
              <a:ext cx="428812" cy="3488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Avenir"/>
                <a:buNone/>
              </a:pPr>
              <a:r>
                <a:rPr lang="en-US" altLang="zh-CN" sz="1600" dirty="0">
                  <a:latin typeface="Avenir"/>
                  <a:sym typeface="Avenir"/>
                </a:rPr>
                <a:t>47</a:t>
              </a:r>
              <a:endParaRPr sz="2000" dirty="0"/>
            </a:p>
          </p:txBody>
        </p:sp>
        <p:sp>
          <p:nvSpPr>
            <p:cNvPr id="19" name="Google Shape;1048;p90">
              <a:extLst>
                <a:ext uri="{FF2B5EF4-FFF2-40B4-BE49-F238E27FC236}">
                  <a16:creationId xmlns:a16="http://schemas.microsoft.com/office/drawing/2014/main" id="{434D8D88-773E-4E6F-BF79-4329ED66127F}"/>
                </a:ext>
              </a:extLst>
            </p:cNvPr>
            <p:cNvSpPr txBox="1"/>
            <p:nvPr/>
          </p:nvSpPr>
          <p:spPr>
            <a:xfrm>
              <a:off x="2731206" y="414585"/>
              <a:ext cx="421080" cy="3488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Avenir"/>
                <a:buNone/>
              </a:pPr>
              <a:r>
                <a:rPr lang="en-US" altLang="zh-CN" sz="1600" dirty="0">
                  <a:latin typeface="Avenir"/>
                  <a:sym typeface="Avenir"/>
                </a:rPr>
                <a:t>11</a:t>
              </a:r>
              <a:endParaRPr sz="2000" dirty="0"/>
            </a:p>
          </p:txBody>
        </p:sp>
        <p:sp>
          <p:nvSpPr>
            <p:cNvPr id="20" name="Google Shape;1049;p90">
              <a:extLst>
                <a:ext uri="{FF2B5EF4-FFF2-40B4-BE49-F238E27FC236}">
                  <a16:creationId xmlns:a16="http://schemas.microsoft.com/office/drawing/2014/main" id="{39DF50C5-1C16-4CA7-8369-9EB99B678EFD}"/>
                </a:ext>
              </a:extLst>
            </p:cNvPr>
            <p:cNvSpPr txBox="1"/>
            <p:nvPr/>
          </p:nvSpPr>
          <p:spPr>
            <a:xfrm>
              <a:off x="4514006" y="1855734"/>
              <a:ext cx="231300" cy="3488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Avenir"/>
                <a:buNone/>
              </a:pPr>
              <a:r>
                <a:rPr lang="en-US" altLang="zh-CN" sz="1600" dirty="0">
                  <a:latin typeface="Avenir"/>
                  <a:sym typeface="Avenir"/>
                </a:rPr>
                <a:t>9</a:t>
              </a:r>
              <a:endParaRPr sz="2000" dirty="0"/>
            </a:p>
          </p:txBody>
        </p:sp>
        <p:sp>
          <p:nvSpPr>
            <p:cNvPr id="21" name="Google Shape;1050;p90">
              <a:extLst>
                <a:ext uri="{FF2B5EF4-FFF2-40B4-BE49-F238E27FC236}">
                  <a16:creationId xmlns:a16="http://schemas.microsoft.com/office/drawing/2014/main" id="{2B3E190D-D904-480C-A336-2E6E7EE30348}"/>
                </a:ext>
              </a:extLst>
            </p:cNvPr>
            <p:cNvSpPr txBox="1"/>
            <p:nvPr/>
          </p:nvSpPr>
          <p:spPr>
            <a:xfrm>
              <a:off x="2925144" y="1432900"/>
              <a:ext cx="231300" cy="3488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Avenir"/>
                <a:buNone/>
              </a:pPr>
              <a:r>
                <a:rPr lang="en-US" sz="1600" b="0" i="0" u="none" strike="noStrike" cap="none" dirty="0">
                  <a:latin typeface="Avenir"/>
                  <a:ea typeface="Avenir"/>
                  <a:cs typeface="Avenir"/>
                  <a:sym typeface="Avenir"/>
                </a:rPr>
                <a:t>7</a:t>
              </a:r>
              <a:endParaRPr sz="2000" dirty="0"/>
            </a:p>
          </p:txBody>
        </p:sp>
        <p:sp>
          <p:nvSpPr>
            <p:cNvPr id="22" name="Google Shape;1051;p90">
              <a:extLst>
                <a:ext uri="{FF2B5EF4-FFF2-40B4-BE49-F238E27FC236}">
                  <a16:creationId xmlns:a16="http://schemas.microsoft.com/office/drawing/2014/main" id="{AC969D7B-2303-42B4-862F-3246643B6B01}"/>
                </a:ext>
              </a:extLst>
            </p:cNvPr>
            <p:cNvSpPr txBox="1"/>
            <p:nvPr/>
          </p:nvSpPr>
          <p:spPr>
            <a:xfrm>
              <a:off x="2920986" y="2726692"/>
              <a:ext cx="492292" cy="3488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Avenir"/>
                <a:buNone/>
              </a:pPr>
              <a:r>
                <a:rPr lang="en-US" altLang="zh-CN" sz="1600" dirty="0">
                  <a:latin typeface="Avenir"/>
                  <a:sym typeface="Avenir"/>
                </a:rPr>
                <a:t>15</a:t>
              </a:r>
              <a:endParaRPr sz="2000" dirty="0"/>
            </a:p>
          </p:txBody>
        </p:sp>
        <p:sp>
          <p:nvSpPr>
            <p:cNvPr id="23" name="Google Shape;1052;p90">
              <a:extLst>
                <a:ext uri="{FF2B5EF4-FFF2-40B4-BE49-F238E27FC236}">
                  <a16:creationId xmlns:a16="http://schemas.microsoft.com/office/drawing/2014/main" id="{45A336D9-8D88-477F-A385-715FF26DB0F2}"/>
                </a:ext>
              </a:extLst>
            </p:cNvPr>
            <p:cNvSpPr txBox="1"/>
            <p:nvPr/>
          </p:nvSpPr>
          <p:spPr>
            <a:xfrm>
              <a:off x="3817076" y="1214365"/>
              <a:ext cx="231300" cy="3488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Avenir"/>
                <a:buNone/>
              </a:pPr>
              <a:r>
                <a:rPr lang="en-US" sz="1600" b="0" i="0" u="none" strike="noStrike" cap="none" dirty="0">
                  <a:latin typeface="Avenir"/>
                  <a:ea typeface="Avenir"/>
                  <a:cs typeface="Avenir"/>
                  <a:sym typeface="Avenir"/>
                </a:rPr>
                <a:t>4</a:t>
              </a:r>
              <a:endParaRPr sz="2000" dirty="0"/>
            </a:p>
          </p:txBody>
        </p:sp>
        <p:sp>
          <p:nvSpPr>
            <p:cNvPr id="24" name="Google Shape;1053;p90">
              <a:extLst>
                <a:ext uri="{FF2B5EF4-FFF2-40B4-BE49-F238E27FC236}">
                  <a16:creationId xmlns:a16="http://schemas.microsoft.com/office/drawing/2014/main" id="{AF5499DA-0272-4CF0-AA5D-2163F42F25CA}"/>
                </a:ext>
              </a:extLst>
            </p:cNvPr>
            <p:cNvSpPr txBox="1"/>
            <p:nvPr/>
          </p:nvSpPr>
          <p:spPr>
            <a:xfrm>
              <a:off x="1500292" y="589777"/>
              <a:ext cx="708000" cy="3488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000"/>
                <a:buFont typeface="Avenir"/>
                <a:buNone/>
              </a:pPr>
              <a:r>
                <a:rPr lang="en-US" sz="1600" b="0" i="0" u="none" strike="noStrike" cap="none" dirty="0">
                  <a:latin typeface="Avenir"/>
                  <a:ea typeface="Avenir"/>
                  <a:cs typeface="Avenir"/>
                  <a:sym typeface="Avenir"/>
                </a:rPr>
                <a:t>(Inf,-)</a:t>
              </a:r>
              <a:endParaRPr sz="1400" dirty="0"/>
            </a:p>
          </p:txBody>
        </p:sp>
        <p:sp>
          <p:nvSpPr>
            <p:cNvPr id="25" name="Google Shape;1054;p90">
              <a:extLst>
                <a:ext uri="{FF2B5EF4-FFF2-40B4-BE49-F238E27FC236}">
                  <a16:creationId xmlns:a16="http://schemas.microsoft.com/office/drawing/2014/main" id="{4E6CB8D1-BE37-4339-9941-320EE04D6C50}"/>
                </a:ext>
              </a:extLst>
            </p:cNvPr>
            <p:cNvSpPr txBox="1"/>
            <p:nvPr/>
          </p:nvSpPr>
          <p:spPr>
            <a:xfrm>
              <a:off x="4173891" y="452984"/>
              <a:ext cx="708000" cy="3488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000"/>
                <a:buFont typeface="Avenir"/>
                <a:buNone/>
              </a:pPr>
              <a:r>
                <a:rPr lang="en-US" sz="1600" b="0" i="0" u="none" strike="noStrike" cap="none" dirty="0">
                  <a:latin typeface="Avenir"/>
                  <a:ea typeface="Avenir"/>
                  <a:cs typeface="Avenir"/>
                  <a:sym typeface="Avenir"/>
                </a:rPr>
                <a:t>(Inf,-)</a:t>
              </a:r>
              <a:endParaRPr sz="1400" dirty="0"/>
            </a:p>
          </p:txBody>
        </p:sp>
        <p:sp>
          <p:nvSpPr>
            <p:cNvPr id="26" name="Google Shape;1055;p90">
              <a:extLst>
                <a:ext uri="{FF2B5EF4-FFF2-40B4-BE49-F238E27FC236}">
                  <a16:creationId xmlns:a16="http://schemas.microsoft.com/office/drawing/2014/main" id="{5F08F400-40F4-495B-A9BA-ABE14BDD2F98}"/>
                </a:ext>
              </a:extLst>
            </p:cNvPr>
            <p:cNvSpPr txBox="1"/>
            <p:nvPr/>
          </p:nvSpPr>
          <p:spPr>
            <a:xfrm>
              <a:off x="1500292" y="3530796"/>
              <a:ext cx="708000" cy="3488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000"/>
                <a:buFont typeface="Avenir"/>
                <a:buNone/>
              </a:pPr>
              <a:r>
                <a:rPr lang="en-US" sz="1600" b="0" i="0" u="none" strike="noStrike" cap="none" dirty="0">
                  <a:latin typeface="Avenir"/>
                  <a:ea typeface="Avenir"/>
                  <a:cs typeface="Avenir"/>
                  <a:sym typeface="Avenir"/>
                </a:rPr>
                <a:t>(Inf,-)</a:t>
              </a:r>
              <a:endParaRPr sz="1400" dirty="0"/>
            </a:p>
          </p:txBody>
        </p:sp>
        <p:sp>
          <p:nvSpPr>
            <p:cNvPr id="27" name="Google Shape;1056;p90">
              <a:extLst>
                <a:ext uri="{FF2B5EF4-FFF2-40B4-BE49-F238E27FC236}">
                  <a16:creationId xmlns:a16="http://schemas.microsoft.com/office/drawing/2014/main" id="{ACEEC7F2-CCC2-40F8-B39B-8FDD5528EAFB}"/>
                </a:ext>
              </a:extLst>
            </p:cNvPr>
            <p:cNvSpPr txBox="1"/>
            <p:nvPr/>
          </p:nvSpPr>
          <p:spPr>
            <a:xfrm>
              <a:off x="3580388" y="2655407"/>
              <a:ext cx="708000" cy="3488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000"/>
                <a:buFont typeface="Avenir"/>
                <a:buNone/>
              </a:pPr>
              <a:r>
                <a:rPr lang="en-US" sz="1600" b="0" i="0" u="none" strike="noStrike" cap="none" dirty="0">
                  <a:latin typeface="Avenir"/>
                  <a:ea typeface="Avenir"/>
                  <a:cs typeface="Avenir"/>
                  <a:sym typeface="Avenir"/>
                </a:rPr>
                <a:t>(Inf,-)</a:t>
              </a:r>
              <a:endParaRPr sz="1400" dirty="0"/>
            </a:p>
          </p:txBody>
        </p:sp>
        <p:sp>
          <p:nvSpPr>
            <p:cNvPr id="28" name="Google Shape;1057;p90">
              <a:extLst>
                <a:ext uri="{FF2B5EF4-FFF2-40B4-BE49-F238E27FC236}">
                  <a16:creationId xmlns:a16="http://schemas.microsoft.com/office/drawing/2014/main" id="{756183B0-302D-4348-8E8F-0944A136A8B5}"/>
                </a:ext>
              </a:extLst>
            </p:cNvPr>
            <p:cNvSpPr txBox="1"/>
            <p:nvPr/>
          </p:nvSpPr>
          <p:spPr>
            <a:xfrm>
              <a:off x="240609" y="1453377"/>
              <a:ext cx="672000" cy="3488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000"/>
                <a:buFont typeface="Avenir"/>
                <a:buNone/>
              </a:pPr>
              <a:r>
                <a:rPr lang="en-US" sz="1600" b="0" i="0" u="none" strike="noStrike" cap="none" dirty="0">
                  <a:latin typeface="Avenir"/>
                  <a:ea typeface="Avenir"/>
                  <a:cs typeface="Avenir"/>
                  <a:sym typeface="Avenir"/>
                </a:rPr>
                <a:t>(0,A)</a:t>
              </a:r>
              <a:endParaRPr sz="1400" dirty="0"/>
            </a:p>
          </p:txBody>
        </p:sp>
        <p:sp>
          <p:nvSpPr>
            <p:cNvPr id="48" name="Google Shape;1037;p90">
              <a:extLst>
                <a:ext uri="{FF2B5EF4-FFF2-40B4-BE49-F238E27FC236}">
                  <a16:creationId xmlns:a16="http://schemas.microsoft.com/office/drawing/2014/main" id="{DBDAF002-BB1E-49F1-8871-F342EC852F51}"/>
                </a:ext>
              </a:extLst>
            </p:cNvPr>
            <p:cNvSpPr/>
            <p:nvPr/>
          </p:nvSpPr>
          <p:spPr>
            <a:xfrm>
              <a:off x="5158237" y="1917097"/>
              <a:ext cx="635100" cy="6351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800"/>
                <a:buFont typeface="Arial"/>
                <a:buNone/>
              </a:pPr>
              <a:r>
                <a:rPr lang="en-US" altLang="zh-CN" sz="2000" dirty="0">
                  <a:latin typeface="Arial"/>
                  <a:cs typeface="Arial"/>
                  <a:sym typeface="Arial"/>
                </a:rPr>
                <a:t>F</a:t>
              </a:r>
              <a:endParaRPr sz="1400" dirty="0"/>
            </a:p>
          </p:txBody>
        </p:sp>
        <p:cxnSp>
          <p:nvCxnSpPr>
            <p:cNvPr id="49" name="Google Shape;1043;p90">
              <a:extLst>
                <a:ext uri="{FF2B5EF4-FFF2-40B4-BE49-F238E27FC236}">
                  <a16:creationId xmlns:a16="http://schemas.microsoft.com/office/drawing/2014/main" id="{0A682E75-2CD8-434D-9070-A1B1529695E4}"/>
                </a:ext>
              </a:extLst>
            </p:cNvPr>
            <p:cNvCxnSpPr>
              <a:cxnSpLocks/>
              <a:stCxn id="48" idx="2"/>
              <a:endCxn id="8" idx="6"/>
            </p:cNvCxnSpPr>
            <p:nvPr/>
          </p:nvCxnSpPr>
          <p:spPr>
            <a:xfrm flipH="1" flipV="1">
              <a:off x="4048376" y="2214971"/>
              <a:ext cx="1109861" cy="19676"/>
            </a:xfrm>
            <a:prstGeom prst="straightConnector1">
              <a:avLst/>
            </a:prstGeom>
            <a:noFill/>
            <a:ln w="25400" cap="flat" cmpd="sng">
              <a:solidFill>
                <a:srgbClr val="2288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54" name="Google Shape;1056;p90">
              <a:extLst>
                <a:ext uri="{FF2B5EF4-FFF2-40B4-BE49-F238E27FC236}">
                  <a16:creationId xmlns:a16="http://schemas.microsoft.com/office/drawing/2014/main" id="{C290AC11-3F9A-4510-B14F-7A3B7CAA9521}"/>
                </a:ext>
              </a:extLst>
            </p:cNvPr>
            <p:cNvSpPr txBox="1"/>
            <p:nvPr/>
          </p:nvSpPr>
          <p:spPr>
            <a:xfrm>
              <a:off x="5169001" y="2650231"/>
              <a:ext cx="708000" cy="3488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000"/>
                <a:buFont typeface="Avenir"/>
                <a:buNone/>
              </a:pPr>
              <a:r>
                <a:rPr lang="en-US" sz="1600" b="0" i="0" u="none" strike="noStrike" cap="none" dirty="0">
                  <a:latin typeface="Avenir"/>
                  <a:ea typeface="Avenir"/>
                  <a:cs typeface="Avenir"/>
                  <a:sym typeface="Avenir"/>
                </a:rPr>
                <a:t>(Inf,-)</a:t>
              </a:r>
              <a:endParaRPr sz="1400" dirty="0"/>
            </a:p>
          </p:txBody>
        </p:sp>
      </p:grp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9625516D-6D49-47E2-B585-0C6D9C11A169}"/>
              </a:ext>
            </a:extLst>
          </p:cNvPr>
          <p:cNvGrpSpPr/>
          <p:nvPr/>
        </p:nvGrpSpPr>
        <p:grpSpPr>
          <a:xfrm>
            <a:off x="4460346" y="539000"/>
            <a:ext cx="4509114" cy="2945654"/>
            <a:chOff x="240609" y="241143"/>
            <a:chExt cx="5636392" cy="3682068"/>
          </a:xfrm>
        </p:grpSpPr>
        <p:sp>
          <p:nvSpPr>
            <p:cNvPr id="83" name="Google Shape;1034;p90">
              <a:extLst>
                <a:ext uri="{FF2B5EF4-FFF2-40B4-BE49-F238E27FC236}">
                  <a16:creationId xmlns:a16="http://schemas.microsoft.com/office/drawing/2014/main" id="{F99760A4-6E1F-42E2-9E33-5054BF302A40}"/>
                </a:ext>
              </a:extLst>
            </p:cNvPr>
            <p:cNvSpPr/>
            <p:nvPr/>
          </p:nvSpPr>
          <p:spPr>
            <a:xfrm>
              <a:off x="508736" y="1910121"/>
              <a:ext cx="635100" cy="6351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800"/>
                <a:buFont typeface="Arial"/>
                <a:buNone/>
              </a:pPr>
              <a:r>
                <a:rPr lang="en-US" sz="2000" b="0" i="0" u="none" strike="noStrike" cap="none" dirty="0"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 sz="1400" dirty="0"/>
            </a:p>
          </p:txBody>
        </p:sp>
        <p:sp>
          <p:nvSpPr>
            <p:cNvPr id="84" name="Google Shape;1035;p90">
              <a:extLst>
                <a:ext uri="{FF2B5EF4-FFF2-40B4-BE49-F238E27FC236}">
                  <a16:creationId xmlns:a16="http://schemas.microsoft.com/office/drawing/2014/main" id="{95167667-BCA4-44CF-910D-7B7D317A4A0E}"/>
                </a:ext>
              </a:extLst>
            </p:cNvPr>
            <p:cNvSpPr/>
            <p:nvPr/>
          </p:nvSpPr>
          <p:spPr>
            <a:xfrm>
              <a:off x="1893199" y="1013479"/>
              <a:ext cx="635100" cy="6351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800"/>
                <a:buFont typeface="Arial"/>
                <a:buNone/>
              </a:pPr>
              <a:r>
                <a:rPr lang="en-US" sz="2000" b="0" i="0" u="none" strike="noStrike" cap="none" dirty="0"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 sz="1400" dirty="0"/>
            </a:p>
          </p:txBody>
        </p:sp>
        <p:sp>
          <p:nvSpPr>
            <p:cNvPr id="85" name="Google Shape;1036;p90">
              <a:extLst>
                <a:ext uri="{FF2B5EF4-FFF2-40B4-BE49-F238E27FC236}">
                  <a16:creationId xmlns:a16="http://schemas.microsoft.com/office/drawing/2014/main" id="{2A3F18F1-04A8-4A99-B5E2-21AE873966FE}"/>
                </a:ext>
              </a:extLst>
            </p:cNvPr>
            <p:cNvSpPr/>
            <p:nvPr/>
          </p:nvSpPr>
          <p:spPr>
            <a:xfrm>
              <a:off x="1890742" y="2824889"/>
              <a:ext cx="635100" cy="6351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800"/>
                <a:buFont typeface="Arial"/>
                <a:buNone/>
              </a:pPr>
              <a:r>
                <a:rPr lang="en-US" sz="2000" b="0" i="0" u="none" strike="noStrike" cap="none">
                  <a:latin typeface="Arial"/>
                  <a:ea typeface="Arial"/>
                  <a:cs typeface="Arial"/>
                  <a:sym typeface="Arial"/>
                </a:rPr>
                <a:t>C</a:t>
              </a:r>
              <a:endParaRPr sz="1400"/>
            </a:p>
          </p:txBody>
        </p:sp>
        <p:sp>
          <p:nvSpPr>
            <p:cNvPr id="86" name="Google Shape;1037;p90">
              <a:extLst>
                <a:ext uri="{FF2B5EF4-FFF2-40B4-BE49-F238E27FC236}">
                  <a16:creationId xmlns:a16="http://schemas.microsoft.com/office/drawing/2014/main" id="{8D17668C-E459-48C7-A099-F0E884074A22}"/>
                </a:ext>
              </a:extLst>
            </p:cNvPr>
            <p:cNvSpPr/>
            <p:nvPr/>
          </p:nvSpPr>
          <p:spPr>
            <a:xfrm>
              <a:off x="3413276" y="1897421"/>
              <a:ext cx="635100" cy="6351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800"/>
                <a:buFont typeface="Arial"/>
                <a:buNone/>
              </a:pPr>
              <a:r>
                <a:rPr lang="en-US" sz="2000" b="0" i="0" u="none" strike="noStrike" cap="none" dirty="0">
                  <a:latin typeface="Arial"/>
                  <a:ea typeface="Arial"/>
                  <a:cs typeface="Arial"/>
                  <a:sym typeface="Arial"/>
                </a:rPr>
                <a:t>E</a:t>
              </a:r>
              <a:endParaRPr sz="1400" dirty="0"/>
            </a:p>
          </p:txBody>
        </p:sp>
        <p:sp>
          <p:nvSpPr>
            <p:cNvPr id="87" name="Google Shape;1038;p90">
              <a:extLst>
                <a:ext uri="{FF2B5EF4-FFF2-40B4-BE49-F238E27FC236}">
                  <a16:creationId xmlns:a16="http://schemas.microsoft.com/office/drawing/2014/main" id="{F85E61AA-1BB3-48A9-895A-452F069C9BFB}"/>
                </a:ext>
              </a:extLst>
            </p:cNvPr>
            <p:cNvSpPr/>
            <p:nvPr/>
          </p:nvSpPr>
          <p:spPr>
            <a:xfrm>
              <a:off x="3413276" y="241143"/>
              <a:ext cx="635100" cy="6351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800"/>
                <a:buFont typeface="Arial"/>
                <a:buNone/>
              </a:pPr>
              <a:r>
                <a:rPr lang="en-US" sz="2000" b="0" i="0" u="none" strike="noStrike" cap="none" dirty="0">
                  <a:latin typeface="Arial"/>
                  <a:ea typeface="Arial"/>
                  <a:cs typeface="Arial"/>
                  <a:sym typeface="Arial"/>
                </a:rPr>
                <a:t>D</a:t>
              </a:r>
              <a:endParaRPr sz="1400" dirty="0"/>
            </a:p>
          </p:txBody>
        </p:sp>
        <p:cxnSp>
          <p:nvCxnSpPr>
            <p:cNvPr id="88" name="Google Shape;1039;p90">
              <a:extLst>
                <a:ext uri="{FF2B5EF4-FFF2-40B4-BE49-F238E27FC236}">
                  <a16:creationId xmlns:a16="http://schemas.microsoft.com/office/drawing/2014/main" id="{1E2507FD-D72D-476E-AB0B-A63B3AB418F6}"/>
                </a:ext>
              </a:extLst>
            </p:cNvPr>
            <p:cNvCxnSpPr>
              <a:cxnSpLocks/>
              <a:stCxn id="83" idx="7"/>
              <a:endCxn id="84" idx="3"/>
            </p:cNvCxnSpPr>
            <p:nvPr/>
          </p:nvCxnSpPr>
          <p:spPr>
            <a:xfrm flipV="1">
              <a:off x="1050828" y="1555571"/>
              <a:ext cx="935379" cy="447558"/>
            </a:xfrm>
            <a:prstGeom prst="straightConnector1">
              <a:avLst/>
            </a:prstGeom>
            <a:noFill/>
            <a:ln w="25400" cap="flat" cmpd="sng">
              <a:solidFill>
                <a:srgbClr val="2288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9" name="Google Shape;1040;p90">
              <a:extLst>
                <a:ext uri="{FF2B5EF4-FFF2-40B4-BE49-F238E27FC236}">
                  <a16:creationId xmlns:a16="http://schemas.microsoft.com/office/drawing/2014/main" id="{637C1151-B6C9-44CB-BF15-6D1817853A27}"/>
                </a:ext>
              </a:extLst>
            </p:cNvPr>
            <p:cNvCxnSpPr>
              <a:stCxn id="85" idx="1"/>
              <a:endCxn id="83" idx="5"/>
            </p:cNvCxnSpPr>
            <p:nvPr/>
          </p:nvCxnSpPr>
          <p:spPr>
            <a:xfrm flipH="1" flipV="1">
              <a:off x="1050828" y="2452213"/>
              <a:ext cx="932922" cy="465684"/>
            </a:xfrm>
            <a:prstGeom prst="straightConnector1">
              <a:avLst/>
            </a:prstGeom>
            <a:noFill/>
            <a:ln w="25400" cap="flat" cmpd="sng">
              <a:solidFill>
                <a:srgbClr val="2288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0" name="Google Shape;1041;p90">
              <a:extLst>
                <a:ext uri="{FF2B5EF4-FFF2-40B4-BE49-F238E27FC236}">
                  <a16:creationId xmlns:a16="http://schemas.microsoft.com/office/drawing/2014/main" id="{CEBFF946-0D05-4D23-B6E7-9A0DFA3C8EFE}"/>
                </a:ext>
              </a:extLst>
            </p:cNvPr>
            <p:cNvCxnSpPr>
              <a:cxnSpLocks/>
              <a:stCxn id="86" idx="1"/>
              <a:endCxn id="84" idx="5"/>
            </p:cNvCxnSpPr>
            <p:nvPr/>
          </p:nvCxnSpPr>
          <p:spPr>
            <a:xfrm flipH="1" flipV="1">
              <a:off x="2435291" y="1555571"/>
              <a:ext cx="1070993" cy="434858"/>
            </a:xfrm>
            <a:prstGeom prst="straightConnector1">
              <a:avLst/>
            </a:prstGeom>
            <a:noFill/>
            <a:ln w="25400" cap="flat" cmpd="sng">
              <a:solidFill>
                <a:srgbClr val="2288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1" name="Google Shape;1043;p90">
              <a:extLst>
                <a:ext uri="{FF2B5EF4-FFF2-40B4-BE49-F238E27FC236}">
                  <a16:creationId xmlns:a16="http://schemas.microsoft.com/office/drawing/2014/main" id="{A26736FC-29E9-4E9D-947F-09FBBF557DE2}"/>
                </a:ext>
              </a:extLst>
            </p:cNvPr>
            <p:cNvCxnSpPr>
              <a:cxnSpLocks/>
              <a:stCxn id="87" idx="4"/>
              <a:endCxn id="86" idx="0"/>
            </p:cNvCxnSpPr>
            <p:nvPr/>
          </p:nvCxnSpPr>
          <p:spPr>
            <a:xfrm>
              <a:off x="3730826" y="876243"/>
              <a:ext cx="0" cy="1021178"/>
            </a:xfrm>
            <a:prstGeom prst="straightConnector1">
              <a:avLst/>
            </a:prstGeom>
            <a:noFill/>
            <a:ln w="25400" cap="flat" cmpd="sng">
              <a:solidFill>
                <a:srgbClr val="2288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" name="Google Shape;1044;p90">
              <a:extLst>
                <a:ext uri="{FF2B5EF4-FFF2-40B4-BE49-F238E27FC236}">
                  <a16:creationId xmlns:a16="http://schemas.microsoft.com/office/drawing/2014/main" id="{91555689-26D8-4521-9090-EB6830E377B3}"/>
                </a:ext>
              </a:extLst>
            </p:cNvPr>
            <p:cNvCxnSpPr>
              <a:cxnSpLocks/>
              <a:stCxn id="84" idx="7"/>
              <a:endCxn id="87" idx="2"/>
            </p:cNvCxnSpPr>
            <p:nvPr/>
          </p:nvCxnSpPr>
          <p:spPr>
            <a:xfrm flipV="1">
              <a:off x="2435291" y="558693"/>
              <a:ext cx="977985" cy="547794"/>
            </a:xfrm>
            <a:prstGeom prst="straightConnector1">
              <a:avLst/>
            </a:prstGeom>
            <a:noFill/>
            <a:ln w="25400" cap="flat" cmpd="sng">
              <a:solidFill>
                <a:srgbClr val="2288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3" name="Google Shape;1045;p90">
              <a:extLst>
                <a:ext uri="{FF2B5EF4-FFF2-40B4-BE49-F238E27FC236}">
                  <a16:creationId xmlns:a16="http://schemas.microsoft.com/office/drawing/2014/main" id="{D50C676B-5558-4C6F-AC10-9B476F1D32E8}"/>
                </a:ext>
              </a:extLst>
            </p:cNvPr>
            <p:cNvCxnSpPr>
              <a:cxnSpLocks/>
              <a:stCxn id="86" idx="3"/>
              <a:endCxn id="85" idx="7"/>
            </p:cNvCxnSpPr>
            <p:nvPr/>
          </p:nvCxnSpPr>
          <p:spPr>
            <a:xfrm flipH="1">
              <a:off x="2432834" y="2439513"/>
              <a:ext cx="1073450" cy="478384"/>
            </a:xfrm>
            <a:prstGeom prst="straightConnector1">
              <a:avLst/>
            </a:prstGeom>
            <a:noFill/>
            <a:ln w="25400" cap="flat" cmpd="sng">
              <a:solidFill>
                <a:srgbClr val="2288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4" name="Google Shape;1046;p90">
              <a:extLst>
                <a:ext uri="{FF2B5EF4-FFF2-40B4-BE49-F238E27FC236}">
                  <a16:creationId xmlns:a16="http://schemas.microsoft.com/office/drawing/2014/main" id="{52A922E4-E7D5-4D59-BE34-9FE8352A16A9}"/>
                </a:ext>
              </a:extLst>
            </p:cNvPr>
            <p:cNvSpPr txBox="1"/>
            <p:nvPr/>
          </p:nvSpPr>
          <p:spPr>
            <a:xfrm>
              <a:off x="1266151" y="1457860"/>
              <a:ext cx="405053" cy="3488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Avenir"/>
                <a:buNone/>
              </a:pPr>
              <a:r>
                <a:rPr lang="en-US" sz="1600" b="0" i="0" u="none" strike="noStrike" cap="none" dirty="0">
                  <a:latin typeface="Avenir"/>
                  <a:ea typeface="Avenir"/>
                  <a:cs typeface="Avenir"/>
                  <a:sym typeface="Avenir"/>
                </a:rPr>
                <a:t>17</a:t>
              </a:r>
              <a:endParaRPr sz="2000" dirty="0"/>
            </a:p>
          </p:txBody>
        </p:sp>
        <p:sp>
          <p:nvSpPr>
            <p:cNvPr id="95" name="Google Shape;1047;p90">
              <a:extLst>
                <a:ext uri="{FF2B5EF4-FFF2-40B4-BE49-F238E27FC236}">
                  <a16:creationId xmlns:a16="http://schemas.microsoft.com/office/drawing/2014/main" id="{43C2F1A0-4F56-4B4D-8334-2ABF7AFDCD44}"/>
                </a:ext>
              </a:extLst>
            </p:cNvPr>
            <p:cNvSpPr txBox="1"/>
            <p:nvPr/>
          </p:nvSpPr>
          <p:spPr>
            <a:xfrm>
              <a:off x="1264939" y="2671012"/>
              <a:ext cx="428812" cy="3488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Avenir"/>
                <a:buNone/>
              </a:pPr>
              <a:r>
                <a:rPr lang="en-US" altLang="zh-CN" sz="1600" dirty="0">
                  <a:latin typeface="Avenir"/>
                  <a:sym typeface="Avenir"/>
                </a:rPr>
                <a:t>47</a:t>
              </a:r>
              <a:endParaRPr sz="2000" dirty="0"/>
            </a:p>
          </p:txBody>
        </p:sp>
        <p:sp>
          <p:nvSpPr>
            <p:cNvPr id="96" name="Google Shape;1048;p90">
              <a:extLst>
                <a:ext uri="{FF2B5EF4-FFF2-40B4-BE49-F238E27FC236}">
                  <a16:creationId xmlns:a16="http://schemas.microsoft.com/office/drawing/2014/main" id="{86C9026C-E64F-4A1D-854D-16CDAED30164}"/>
                </a:ext>
              </a:extLst>
            </p:cNvPr>
            <p:cNvSpPr txBox="1"/>
            <p:nvPr/>
          </p:nvSpPr>
          <p:spPr>
            <a:xfrm>
              <a:off x="2731206" y="414585"/>
              <a:ext cx="421080" cy="3488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Avenir"/>
                <a:buNone/>
              </a:pPr>
              <a:r>
                <a:rPr lang="en-US" altLang="zh-CN" sz="1600" dirty="0">
                  <a:latin typeface="Avenir"/>
                  <a:sym typeface="Avenir"/>
                </a:rPr>
                <a:t>11</a:t>
              </a:r>
              <a:endParaRPr sz="2000" dirty="0"/>
            </a:p>
          </p:txBody>
        </p:sp>
        <p:sp>
          <p:nvSpPr>
            <p:cNvPr id="97" name="Google Shape;1049;p90">
              <a:extLst>
                <a:ext uri="{FF2B5EF4-FFF2-40B4-BE49-F238E27FC236}">
                  <a16:creationId xmlns:a16="http://schemas.microsoft.com/office/drawing/2014/main" id="{55588B9F-A1D2-4F1D-9A54-F75EE7B92AFD}"/>
                </a:ext>
              </a:extLst>
            </p:cNvPr>
            <p:cNvSpPr txBox="1"/>
            <p:nvPr/>
          </p:nvSpPr>
          <p:spPr>
            <a:xfrm>
              <a:off x="4514006" y="1855734"/>
              <a:ext cx="231300" cy="3488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Avenir"/>
                <a:buNone/>
              </a:pPr>
              <a:r>
                <a:rPr lang="en-US" altLang="zh-CN" sz="1600" dirty="0">
                  <a:latin typeface="Avenir"/>
                  <a:sym typeface="Avenir"/>
                </a:rPr>
                <a:t>9</a:t>
              </a:r>
              <a:endParaRPr sz="2000" dirty="0"/>
            </a:p>
          </p:txBody>
        </p:sp>
        <p:sp>
          <p:nvSpPr>
            <p:cNvPr id="98" name="Google Shape;1050;p90">
              <a:extLst>
                <a:ext uri="{FF2B5EF4-FFF2-40B4-BE49-F238E27FC236}">
                  <a16:creationId xmlns:a16="http://schemas.microsoft.com/office/drawing/2014/main" id="{373949FB-3A3B-40BF-A47D-B6616D30FCD3}"/>
                </a:ext>
              </a:extLst>
            </p:cNvPr>
            <p:cNvSpPr txBox="1"/>
            <p:nvPr/>
          </p:nvSpPr>
          <p:spPr>
            <a:xfrm>
              <a:off x="2925144" y="1432900"/>
              <a:ext cx="231300" cy="3488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Avenir"/>
                <a:buNone/>
              </a:pPr>
              <a:r>
                <a:rPr lang="en-US" sz="1600" b="0" i="0" u="none" strike="noStrike" cap="none" dirty="0">
                  <a:latin typeface="Avenir"/>
                  <a:ea typeface="Avenir"/>
                  <a:cs typeface="Avenir"/>
                  <a:sym typeface="Avenir"/>
                </a:rPr>
                <a:t>7</a:t>
              </a:r>
              <a:endParaRPr sz="2000" dirty="0"/>
            </a:p>
          </p:txBody>
        </p:sp>
        <p:sp>
          <p:nvSpPr>
            <p:cNvPr id="99" name="Google Shape;1051;p90">
              <a:extLst>
                <a:ext uri="{FF2B5EF4-FFF2-40B4-BE49-F238E27FC236}">
                  <a16:creationId xmlns:a16="http://schemas.microsoft.com/office/drawing/2014/main" id="{3C46E3D7-932E-401E-8DD1-934CF4FAC2AA}"/>
                </a:ext>
              </a:extLst>
            </p:cNvPr>
            <p:cNvSpPr txBox="1"/>
            <p:nvPr/>
          </p:nvSpPr>
          <p:spPr>
            <a:xfrm>
              <a:off x="2920986" y="2726692"/>
              <a:ext cx="492292" cy="3488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Avenir"/>
                <a:buNone/>
              </a:pPr>
              <a:r>
                <a:rPr lang="en-US" altLang="zh-CN" sz="1600" dirty="0">
                  <a:latin typeface="Avenir"/>
                  <a:sym typeface="Avenir"/>
                </a:rPr>
                <a:t>15</a:t>
              </a:r>
              <a:endParaRPr sz="2000" dirty="0"/>
            </a:p>
          </p:txBody>
        </p:sp>
        <p:sp>
          <p:nvSpPr>
            <p:cNvPr id="100" name="Google Shape;1052;p90">
              <a:extLst>
                <a:ext uri="{FF2B5EF4-FFF2-40B4-BE49-F238E27FC236}">
                  <a16:creationId xmlns:a16="http://schemas.microsoft.com/office/drawing/2014/main" id="{492B4986-AA2E-475E-AA45-523067BF5BF4}"/>
                </a:ext>
              </a:extLst>
            </p:cNvPr>
            <p:cNvSpPr txBox="1"/>
            <p:nvPr/>
          </p:nvSpPr>
          <p:spPr>
            <a:xfrm>
              <a:off x="3817076" y="1214365"/>
              <a:ext cx="231300" cy="3488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Avenir"/>
                <a:buNone/>
              </a:pPr>
              <a:r>
                <a:rPr lang="en-US" sz="1600" b="0" i="0" u="none" strike="noStrike" cap="none" dirty="0">
                  <a:latin typeface="Avenir"/>
                  <a:ea typeface="Avenir"/>
                  <a:cs typeface="Avenir"/>
                  <a:sym typeface="Avenir"/>
                </a:rPr>
                <a:t>4</a:t>
              </a:r>
              <a:endParaRPr sz="2000" dirty="0"/>
            </a:p>
          </p:txBody>
        </p:sp>
        <p:sp>
          <p:nvSpPr>
            <p:cNvPr id="101" name="Google Shape;1053;p90">
              <a:extLst>
                <a:ext uri="{FF2B5EF4-FFF2-40B4-BE49-F238E27FC236}">
                  <a16:creationId xmlns:a16="http://schemas.microsoft.com/office/drawing/2014/main" id="{E096F438-A099-4AC8-A337-4899357C3B54}"/>
                </a:ext>
              </a:extLst>
            </p:cNvPr>
            <p:cNvSpPr txBox="1"/>
            <p:nvPr/>
          </p:nvSpPr>
          <p:spPr>
            <a:xfrm>
              <a:off x="1500290" y="546176"/>
              <a:ext cx="848749" cy="4360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000"/>
                <a:buFont typeface="Avenir"/>
                <a:buNone/>
              </a:pPr>
              <a:r>
                <a:rPr lang="en-US" sz="1600" b="0" i="0" u="none" strike="noStrike" cap="none" dirty="0">
                  <a:latin typeface="Avenir"/>
                  <a:ea typeface="Avenir"/>
                  <a:cs typeface="Avenir"/>
                  <a:sym typeface="Avenir"/>
                </a:rPr>
                <a:t>(</a:t>
              </a:r>
              <a:r>
                <a:rPr lang="en-US" sz="1600" dirty="0">
                  <a:latin typeface="Avenir"/>
                  <a:ea typeface="Avenir"/>
                  <a:cs typeface="Avenir"/>
                  <a:sym typeface="Avenir"/>
                </a:rPr>
                <a:t>17</a:t>
              </a:r>
              <a:r>
                <a:rPr lang="en-US" sz="1600" b="0" i="0" u="none" strike="noStrike" cap="none" dirty="0">
                  <a:latin typeface="Avenir"/>
                  <a:ea typeface="Avenir"/>
                  <a:cs typeface="Avenir"/>
                  <a:sym typeface="Avenir"/>
                </a:rPr>
                <a:t>,</a:t>
              </a:r>
              <a:r>
                <a:rPr lang="en-US" altLang="zh-CN" sz="1600" b="0" i="0" u="none" strike="noStrike" cap="none" dirty="0">
                  <a:latin typeface="Avenir"/>
                  <a:ea typeface="Avenir"/>
                  <a:cs typeface="Avenir"/>
                  <a:sym typeface="Avenir"/>
                </a:rPr>
                <a:t>A</a:t>
              </a:r>
              <a:r>
                <a:rPr lang="en-US" sz="1600" b="0" i="0" u="none" strike="noStrike" cap="none" dirty="0">
                  <a:latin typeface="Avenir"/>
                  <a:ea typeface="Avenir"/>
                  <a:cs typeface="Avenir"/>
                  <a:sym typeface="Avenir"/>
                </a:rPr>
                <a:t>)</a:t>
              </a:r>
              <a:endParaRPr sz="1400" dirty="0"/>
            </a:p>
          </p:txBody>
        </p:sp>
        <p:sp>
          <p:nvSpPr>
            <p:cNvPr id="102" name="Google Shape;1054;p90">
              <a:extLst>
                <a:ext uri="{FF2B5EF4-FFF2-40B4-BE49-F238E27FC236}">
                  <a16:creationId xmlns:a16="http://schemas.microsoft.com/office/drawing/2014/main" id="{C5E057BD-F196-4796-BBBE-4848E8D3EB80}"/>
                </a:ext>
              </a:extLst>
            </p:cNvPr>
            <p:cNvSpPr txBox="1"/>
            <p:nvPr/>
          </p:nvSpPr>
          <p:spPr>
            <a:xfrm>
              <a:off x="4173891" y="452984"/>
              <a:ext cx="708000" cy="3488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000"/>
                <a:buFont typeface="Avenir"/>
                <a:buNone/>
              </a:pPr>
              <a:r>
                <a:rPr lang="en-US" sz="1600" b="0" i="0" u="none" strike="noStrike" cap="none" dirty="0">
                  <a:latin typeface="Avenir"/>
                  <a:ea typeface="Avenir"/>
                  <a:cs typeface="Avenir"/>
                  <a:sym typeface="Avenir"/>
                </a:rPr>
                <a:t>(Inf,-)</a:t>
              </a:r>
              <a:endParaRPr sz="1400" dirty="0"/>
            </a:p>
          </p:txBody>
        </p:sp>
        <p:sp>
          <p:nvSpPr>
            <p:cNvPr id="103" name="Google Shape;1055;p90">
              <a:extLst>
                <a:ext uri="{FF2B5EF4-FFF2-40B4-BE49-F238E27FC236}">
                  <a16:creationId xmlns:a16="http://schemas.microsoft.com/office/drawing/2014/main" id="{F35B1DF5-BAC8-4902-8B8B-BEB812F20009}"/>
                </a:ext>
              </a:extLst>
            </p:cNvPr>
            <p:cNvSpPr txBox="1"/>
            <p:nvPr/>
          </p:nvSpPr>
          <p:spPr>
            <a:xfrm>
              <a:off x="1500291" y="3487195"/>
              <a:ext cx="848747" cy="4360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000"/>
                <a:buFont typeface="Avenir"/>
                <a:buNone/>
              </a:pPr>
              <a:r>
                <a:rPr lang="en-US" sz="1600" b="0" i="0" u="none" strike="noStrike" cap="none" dirty="0">
                  <a:latin typeface="Avenir"/>
                  <a:ea typeface="Avenir"/>
                  <a:cs typeface="Avenir"/>
                  <a:sym typeface="Avenir"/>
                </a:rPr>
                <a:t>(</a:t>
              </a:r>
              <a:r>
                <a:rPr lang="en-US" sz="1600" dirty="0">
                  <a:latin typeface="Avenir"/>
                  <a:ea typeface="Avenir"/>
                  <a:cs typeface="Avenir"/>
                  <a:sym typeface="Avenir"/>
                </a:rPr>
                <a:t>47</a:t>
              </a:r>
              <a:r>
                <a:rPr lang="en-US" sz="1600" b="0" i="0" u="none" strike="noStrike" cap="none" dirty="0">
                  <a:latin typeface="Avenir"/>
                  <a:ea typeface="Avenir"/>
                  <a:cs typeface="Avenir"/>
                  <a:sym typeface="Avenir"/>
                </a:rPr>
                <a:t>,</a:t>
              </a:r>
              <a:r>
                <a:rPr lang="en-US" altLang="zh-CN" sz="1600" b="0" i="0" u="none" strike="noStrike" cap="none" dirty="0">
                  <a:latin typeface="Avenir"/>
                  <a:ea typeface="Avenir"/>
                  <a:cs typeface="Avenir"/>
                  <a:sym typeface="Avenir"/>
                </a:rPr>
                <a:t>A</a:t>
              </a:r>
              <a:r>
                <a:rPr lang="en-US" sz="1600" b="0" i="0" u="none" strike="noStrike" cap="none" dirty="0">
                  <a:latin typeface="Avenir"/>
                  <a:ea typeface="Avenir"/>
                  <a:cs typeface="Avenir"/>
                  <a:sym typeface="Avenir"/>
                </a:rPr>
                <a:t>)</a:t>
              </a:r>
              <a:endParaRPr sz="1400" dirty="0"/>
            </a:p>
          </p:txBody>
        </p:sp>
        <p:sp>
          <p:nvSpPr>
            <p:cNvPr id="104" name="Google Shape;1056;p90">
              <a:extLst>
                <a:ext uri="{FF2B5EF4-FFF2-40B4-BE49-F238E27FC236}">
                  <a16:creationId xmlns:a16="http://schemas.microsoft.com/office/drawing/2014/main" id="{27B00EC5-743D-443E-AE92-D2E5A5F8FC59}"/>
                </a:ext>
              </a:extLst>
            </p:cNvPr>
            <p:cNvSpPr txBox="1"/>
            <p:nvPr/>
          </p:nvSpPr>
          <p:spPr>
            <a:xfrm>
              <a:off x="3580388" y="2655407"/>
              <a:ext cx="708000" cy="3488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000"/>
                <a:buFont typeface="Avenir"/>
                <a:buNone/>
              </a:pPr>
              <a:r>
                <a:rPr lang="en-US" sz="1600" b="0" i="0" u="none" strike="noStrike" cap="none" dirty="0">
                  <a:latin typeface="Avenir"/>
                  <a:ea typeface="Avenir"/>
                  <a:cs typeface="Avenir"/>
                  <a:sym typeface="Avenir"/>
                </a:rPr>
                <a:t>(Inf,-)</a:t>
              </a:r>
              <a:endParaRPr sz="1400" dirty="0"/>
            </a:p>
          </p:txBody>
        </p:sp>
        <p:sp>
          <p:nvSpPr>
            <p:cNvPr id="105" name="Google Shape;1057;p90">
              <a:extLst>
                <a:ext uri="{FF2B5EF4-FFF2-40B4-BE49-F238E27FC236}">
                  <a16:creationId xmlns:a16="http://schemas.microsoft.com/office/drawing/2014/main" id="{5F7E0025-4230-4ACC-B6A4-0C4524EA25A0}"/>
                </a:ext>
              </a:extLst>
            </p:cNvPr>
            <p:cNvSpPr txBox="1"/>
            <p:nvPr/>
          </p:nvSpPr>
          <p:spPr>
            <a:xfrm>
              <a:off x="240609" y="1453377"/>
              <a:ext cx="672000" cy="3488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000"/>
                <a:buFont typeface="Avenir"/>
                <a:buNone/>
              </a:pPr>
              <a:r>
                <a:rPr lang="en-US" sz="1600" b="0" i="0" u="none" strike="noStrike" cap="none" dirty="0">
                  <a:latin typeface="Avenir"/>
                  <a:ea typeface="Avenir"/>
                  <a:cs typeface="Avenir"/>
                  <a:sym typeface="Avenir"/>
                </a:rPr>
                <a:t>(0,A)</a:t>
              </a:r>
              <a:endParaRPr sz="1400" dirty="0"/>
            </a:p>
          </p:txBody>
        </p:sp>
        <p:sp>
          <p:nvSpPr>
            <p:cNvPr id="106" name="Google Shape;1037;p90">
              <a:extLst>
                <a:ext uri="{FF2B5EF4-FFF2-40B4-BE49-F238E27FC236}">
                  <a16:creationId xmlns:a16="http://schemas.microsoft.com/office/drawing/2014/main" id="{92319EA8-D1F1-4F52-8534-EB5F7D9915B1}"/>
                </a:ext>
              </a:extLst>
            </p:cNvPr>
            <p:cNvSpPr/>
            <p:nvPr/>
          </p:nvSpPr>
          <p:spPr>
            <a:xfrm>
              <a:off x="5158237" y="1917097"/>
              <a:ext cx="635100" cy="6351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800"/>
                <a:buFont typeface="Arial"/>
                <a:buNone/>
              </a:pPr>
              <a:r>
                <a:rPr lang="en-US" altLang="zh-CN" sz="2000" dirty="0">
                  <a:latin typeface="Arial"/>
                  <a:cs typeface="Arial"/>
                  <a:sym typeface="Arial"/>
                </a:rPr>
                <a:t>F</a:t>
              </a:r>
              <a:endParaRPr sz="1400" dirty="0"/>
            </a:p>
          </p:txBody>
        </p:sp>
        <p:cxnSp>
          <p:nvCxnSpPr>
            <p:cNvPr id="107" name="Google Shape;1043;p90">
              <a:extLst>
                <a:ext uri="{FF2B5EF4-FFF2-40B4-BE49-F238E27FC236}">
                  <a16:creationId xmlns:a16="http://schemas.microsoft.com/office/drawing/2014/main" id="{F67B8051-BD99-4731-A445-39A27890EC67}"/>
                </a:ext>
              </a:extLst>
            </p:cNvPr>
            <p:cNvCxnSpPr>
              <a:cxnSpLocks/>
              <a:stCxn id="106" idx="2"/>
              <a:endCxn id="86" idx="6"/>
            </p:cNvCxnSpPr>
            <p:nvPr/>
          </p:nvCxnSpPr>
          <p:spPr>
            <a:xfrm flipH="1" flipV="1">
              <a:off x="4048376" y="2214971"/>
              <a:ext cx="1109861" cy="19676"/>
            </a:xfrm>
            <a:prstGeom prst="straightConnector1">
              <a:avLst/>
            </a:prstGeom>
            <a:noFill/>
            <a:ln w="25400" cap="flat" cmpd="sng">
              <a:solidFill>
                <a:srgbClr val="2288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8" name="Google Shape;1056;p90">
              <a:extLst>
                <a:ext uri="{FF2B5EF4-FFF2-40B4-BE49-F238E27FC236}">
                  <a16:creationId xmlns:a16="http://schemas.microsoft.com/office/drawing/2014/main" id="{78C18BCF-830C-42E7-A6C9-2B8FECE88FCE}"/>
                </a:ext>
              </a:extLst>
            </p:cNvPr>
            <p:cNvSpPr txBox="1"/>
            <p:nvPr/>
          </p:nvSpPr>
          <p:spPr>
            <a:xfrm>
              <a:off x="5169001" y="2650231"/>
              <a:ext cx="708000" cy="3488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000"/>
                <a:buFont typeface="Avenir"/>
                <a:buNone/>
              </a:pPr>
              <a:r>
                <a:rPr lang="en-US" sz="1600" b="0" i="0" u="none" strike="noStrike" cap="none" dirty="0">
                  <a:latin typeface="Avenir"/>
                  <a:ea typeface="Avenir"/>
                  <a:cs typeface="Avenir"/>
                  <a:sym typeface="Avenir"/>
                </a:rPr>
                <a:t>(Inf,-)</a:t>
              </a:r>
              <a:endParaRPr sz="1400" dirty="0"/>
            </a:p>
          </p:txBody>
        </p:sp>
      </p:grpSp>
      <p:grpSp>
        <p:nvGrpSpPr>
          <p:cNvPr id="109" name="组合 108">
            <a:extLst>
              <a:ext uri="{FF2B5EF4-FFF2-40B4-BE49-F238E27FC236}">
                <a16:creationId xmlns:a16="http://schemas.microsoft.com/office/drawing/2014/main" id="{A436A02F-8746-41F7-9BBA-44D437DAD50C}"/>
              </a:ext>
            </a:extLst>
          </p:cNvPr>
          <p:cNvGrpSpPr/>
          <p:nvPr/>
        </p:nvGrpSpPr>
        <p:grpSpPr>
          <a:xfrm>
            <a:off x="9291343" y="539000"/>
            <a:ext cx="4509114" cy="2945654"/>
            <a:chOff x="240609" y="241143"/>
            <a:chExt cx="5636392" cy="3682068"/>
          </a:xfrm>
        </p:grpSpPr>
        <p:sp>
          <p:nvSpPr>
            <p:cNvPr id="110" name="Google Shape;1034;p90">
              <a:extLst>
                <a:ext uri="{FF2B5EF4-FFF2-40B4-BE49-F238E27FC236}">
                  <a16:creationId xmlns:a16="http://schemas.microsoft.com/office/drawing/2014/main" id="{BFEDF595-567A-40A1-B46C-7C7E887B5805}"/>
                </a:ext>
              </a:extLst>
            </p:cNvPr>
            <p:cNvSpPr/>
            <p:nvPr/>
          </p:nvSpPr>
          <p:spPr>
            <a:xfrm>
              <a:off x="508736" y="1910121"/>
              <a:ext cx="635100" cy="6351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800"/>
                <a:buFont typeface="Arial"/>
                <a:buNone/>
              </a:pPr>
              <a:r>
                <a:rPr lang="en-US" sz="2000" b="0" i="0" u="none" strike="noStrike" cap="none" dirty="0"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 sz="1400" dirty="0"/>
            </a:p>
          </p:txBody>
        </p:sp>
        <p:sp>
          <p:nvSpPr>
            <p:cNvPr id="111" name="Google Shape;1035;p90">
              <a:extLst>
                <a:ext uri="{FF2B5EF4-FFF2-40B4-BE49-F238E27FC236}">
                  <a16:creationId xmlns:a16="http://schemas.microsoft.com/office/drawing/2014/main" id="{0C979992-BBBA-447D-B90E-3023370A5662}"/>
                </a:ext>
              </a:extLst>
            </p:cNvPr>
            <p:cNvSpPr/>
            <p:nvPr/>
          </p:nvSpPr>
          <p:spPr>
            <a:xfrm>
              <a:off x="1893199" y="1013479"/>
              <a:ext cx="635100" cy="6351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800"/>
                <a:buFont typeface="Arial"/>
                <a:buNone/>
              </a:pPr>
              <a:r>
                <a:rPr lang="en-US" sz="2000" b="0" i="0" u="none" strike="noStrike" cap="none" dirty="0"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 sz="1400" dirty="0"/>
            </a:p>
          </p:txBody>
        </p:sp>
        <p:sp>
          <p:nvSpPr>
            <p:cNvPr id="112" name="Google Shape;1036;p90">
              <a:extLst>
                <a:ext uri="{FF2B5EF4-FFF2-40B4-BE49-F238E27FC236}">
                  <a16:creationId xmlns:a16="http://schemas.microsoft.com/office/drawing/2014/main" id="{31DFE441-4B6A-44F5-96F4-B01965726DAE}"/>
                </a:ext>
              </a:extLst>
            </p:cNvPr>
            <p:cNvSpPr/>
            <p:nvPr/>
          </p:nvSpPr>
          <p:spPr>
            <a:xfrm>
              <a:off x="1890742" y="2824889"/>
              <a:ext cx="635100" cy="6351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800"/>
                <a:buFont typeface="Arial"/>
                <a:buNone/>
              </a:pPr>
              <a:r>
                <a:rPr lang="en-US" sz="2000" b="0" i="0" u="none" strike="noStrike" cap="none">
                  <a:latin typeface="Arial"/>
                  <a:ea typeface="Arial"/>
                  <a:cs typeface="Arial"/>
                  <a:sym typeface="Arial"/>
                </a:rPr>
                <a:t>C</a:t>
              </a:r>
              <a:endParaRPr sz="1400"/>
            </a:p>
          </p:txBody>
        </p:sp>
        <p:sp>
          <p:nvSpPr>
            <p:cNvPr id="113" name="Google Shape;1037;p90">
              <a:extLst>
                <a:ext uri="{FF2B5EF4-FFF2-40B4-BE49-F238E27FC236}">
                  <a16:creationId xmlns:a16="http://schemas.microsoft.com/office/drawing/2014/main" id="{65ADB6C2-2017-44A2-87BD-B5905C56312B}"/>
                </a:ext>
              </a:extLst>
            </p:cNvPr>
            <p:cNvSpPr/>
            <p:nvPr/>
          </p:nvSpPr>
          <p:spPr>
            <a:xfrm>
              <a:off x="3413276" y="1897421"/>
              <a:ext cx="635100" cy="6351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800"/>
                <a:buFont typeface="Arial"/>
                <a:buNone/>
              </a:pPr>
              <a:r>
                <a:rPr lang="en-US" sz="2000" b="0" i="0" u="none" strike="noStrike" cap="none" dirty="0">
                  <a:latin typeface="Arial"/>
                  <a:ea typeface="Arial"/>
                  <a:cs typeface="Arial"/>
                  <a:sym typeface="Arial"/>
                </a:rPr>
                <a:t>E</a:t>
              </a:r>
              <a:endParaRPr sz="1400" dirty="0"/>
            </a:p>
          </p:txBody>
        </p:sp>
        <p:sp>
          <p:nvSpPr>
            <p:cNvPr id="114" name="Google Shape;1038;p90">
              <a:extLst>
                <a:ext uri="{FF2B5EF4-FFF2-40B4-BE49-F238E27FC236}">
                  <a16:creationId xmlns:a16="http://schemas.microsoft.com/office/drawing/2014/main" id="{0BD86D58-04FF-43C5-B9BD-B73086268D25}"/>
                </a:ext>
              </a:extLst>
            </p:cNvPr>
            <p:cNvSpPr/>
            <p:nvPr/>
          </p:nvSpPr>
          <p:spPr>
            <a:xfrm>
              <a:off x="3413276" y="241143"/>
              <a:ext cx="635100" cy="6351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800"/>
                <a:buFont typeface="Arial"/>
                <a:buNone/>
              </a:pPr>
              <a:r>
                <a:rPr lang="en-US" sz="2000" b="0" i="0" u="none" strike="noStrike" cap="none" dirty="0">
                  <a:latin typeface="Arial"/>
                  <a:ea typeface="Arial"/>
                  <a:cs typeface="Arial"/>
                  <a:sym typeface="Arial"/>
                </a:rPr>
                <a:t>D</a:t>
              </a:r>
              <a:endParaRPr sz="1400" dirty="0"/>
            </a:p>
          </p:txBody>
        </p:sp>
        <p:cxnSp>
          <p:nvCxnSpPr>
            <p:cNvPr id="115" name="Google Shape;1039;p90">
              <a:extLst>
                <a:ext uri="{FF2B5EF4-FFF2-40B4-BE49-F238E27FC236}">
                  <a16:creationId xmlns:a16="http://schemas.microsoft.com/office/drawing/2014/main" id="{8B53E342-DF87-4F10-9BDA-6F2B95309B57}"/>
                </a:ext>
              </a:extLst>
            </p:cNvPr>
            <p:cNvCxnSpPr>
              <a:cxnSpLocks/>
              <a:stCxn id="110" idx="7"/>
              <a:endCxn id="111" idx="3"/>
            </p:cNvCxnSpPr>
            <p:nvPr/>
          </p:nvCxnSpPr>
          <p:spPr>
            <a:xfrm flipV="1">
              <a:off x="1050828" y="1555571"/>
              <a:ext cx="935379" cy="447558"/>
            </a:xfrm>
            <a:prstGeom prst="straightConnector1">
              <a:avLst/>
            </a:prstGeom>
            <a:noFill/>
            <a:ln w="25400" cap="flat" cmpd="sng">
              <a:solidFill>
                <a:srgbClr val="2288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6" name="Google Shape;1040;p90">
              <a:extLst>
                <a:ext uri="{FF2B5EF4-FFF2-40B4-BE49-F238E27FC236}">
                  <a16:creationId xmlns:a16="http://schemas.microsoft.com/office/drawing/2014/main" id="{8D3A13DE-98F9-45A4-A9F9-AFBDA8A45AB5}"/>
                </a:ext>
              </a:extLst>
            </p:cNvPr>
            <p:cNvCxnSpPr>
              <a:stCxn id="112" idx="1"/>
              <a:endCxn id="110" idx="5"/>
            </p:cNvCxnSpPr>
            <p:nvPr/>
          </p:nvCxnSpPr>
          <p:spPr>
            <a:xfrm flipH="1" flipV="1">
              <a:off x="1050828" y="2452213"/>
              <a:ext cx="932922" cy="465684"/>
            </a:xfrm>
            <a:prstGeom prst="straightConnector1">
              <a:avLst/>
            </a:prstGeom>
            <a:noFill/>
            <a:ln w="25400" cap="flat" cmpd="sng">
              <a:solidFill>
                <a:srgbClr val="2288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7" name="Google Shape;1041;p90">
              <a:extLst>
                <a:ext uri="{FF2B5EF4-FFF2-40B4-BE49-F238E27FC236}">
                  <a16:creationId xmlns:a16="http://schemas.microsoft.com/office/drawing/2014/main" id="{8A3F89A5-66FE-4391-947F-BB889AF4820E}"/>
                </a:ext>
              </a:extLst>
            </p:cNvPr>
            <p:cNvCxnSpPr>
              <a:cxnSpLocks/>
              <a:stCxn id="113" idx="1"/>
              <a:endCxn id="111" idx="5"/>
            </p:cNvCxnSpPr>
            <p:nvPr/>
          </p:nvCxnSpPr>
          <p:spPr>
            <a:xfrm flipH="1" flipV="1">
              <a:off x="2435291" y="1555571"/>
              <a:ext cx="1070993" cy="434858"/>
            </a:xfrm>
            <a:prstGeom prst="straightConnector1">
              <a:avLst/>
            </a:prstGeom>
            <a:noFill/>
            <a:ln w="25400" cap="flat" cmpd="sng">
              <a:solidFill>
                <a:srgbClr val="2288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8" name="Google Shape;1043;p90">
              <a:extLst>
                <a:ext uri="{FF2B5EF4-FFF2-40B4-BE49-F238E27FC236}">
                  <a16:creationId xmlns:a16="http://schemas.microsoft.com/office/drawing/2014/main" id="{C513361F-1EF3-4688-97F9-CDC59F971FFE}"/>
                </a:ext>
              </a:extLst>
            </p:cNvPr>
            <p:cNvCxnSpPr>
              <a:cxnSpLocks/>
              <a:stCxn id="114" idx="4"/>
              <a:endCxn id="113" idx="0"/>
            </p:cNvCxnSpPr>
            <p:nvPr/>
          </p:nvCxnSpPr>
          <p:spPr>
            <a:xfrm>
              <a:off x="3730826" y="876243"/>
              <a:ext cx="0" cy="1021178"/>
            </a:xfrm>
            <a:prstGeom prst="straightConnector1">
              <a:avLst/>
            </a:prstGeom>
            <a:noFill/>
            <a:ln w="25400" cap="flat" cmpd="sng">
              <a:solidFill>
                <a:srgbClr val="2288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9" name="Google Shape;1044;p90">
              <a:extLst>
                <a:ext uri="{FF2B5EF4-FFF2-40B4-BE49-F238E27FC236}">
                  <a16:creationId xmlns:a16="http://schemas.microsoft.com/office/drawing/2014/main" id="{74068BF5-07C0-4B46-A381-744EBF22CB8E}"/>
                </a:ext>
              </a:extLst>
            </p:cNvPr>
            <p:cNvCxnSpPr>
              <a:cxnSpLocks/>
              <a:stCxn id="111" idx="7"/>
              <a:endCxn id="114" idx="2"/>
            </p:cNvCxnSpPr>
            <p:nvPr/>
          </p:nvCxnSpPr>
          <p:spPr>
            <a:xfrm flipV="1">
              <a:off x="2435291" y="558693"/>
              <a:ext cx="977985" cy="547794"/>
            </a:xfrm>
            <a:prstGeom prst="straightConnector1">
              <a:avLst/>
            </a:prstGeom>
            <a:noFill/>
            <a:ln w="25400" cap="flat" cmpd="sng">
              <a:solidFill>
                <a:srgbClr val="2288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0" name="Google Shape;1045;p90">
              <a:extLst>
                <a:ext uri="{FF2B5EF4-FFF2-40B4-BE49-F238E27FC236}">
                  <a16:creationId xmlns:a16="http://schemas.microsoft.com/office/drawing/2014/main" id="{13988EB2-BF3A-4157-97F8-D56E660647F1}"/>
                </a:ext>
              </a:extLst>
            </p:cNvPr>
            <p:cNvCxnSpPr>
              <a:cxnSpLocks/>
              <a:stCxn id="113" idx="3"/>
              <a:endCxn id="112" idx="7"/>
            </p:cNvCxnSpPr>
            <p:nvPr/>
          </p:nvCxnSpPr>
          <p:spPr>
            <a:xfrm flipH="1">
              <a:off x="2432834" y="2439513"/>
              <a:ext cx="1073450" cy="478384"/>
            </a:xfrm>
            <a:prstGeom prst="straightConnector1">
              <a:avLst/>
            </a:prstGeom>
            <a:noFill/>
            <a:ln w="25400" cap="flat" cmpd="sng">
              <a:solidFill>
                <a:srgbClr val="2288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21" name="Google Shape;1046;p90">
              <a:extLst>
                <a:ext uri="{FF2B5EF4-FFF2-40B4-BE49-F238E27FC236}">
                  <a16:creationId xmlns:a16="http://schemas.microsoft.com/office/drawing/2014/main" id="{952E21DF-FB6C-45FA-B85D-45B55D795083}"/>
                </a:ext>
              </a:extLst>
            </p:cNvPr>
            <p:cNvSpPr txBox="1"/>
            <p:nvPr/>
          </p:nvSpPr>
          <p:spPr>
            <a:xfrm>
              <a:off x="1266151" y="1457860"/>
              <a:ext cx="405053" cy="3488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Avenir"/>
                <a:buNone/>
              </a:pPr>
              <a:r>
                <a:rPr lang="en-US" sz="1600" b="0" i="0" u="none" strike="noStrike" cap="none" dirty="0">
                  <a:latin typeface="Avenir"/>
                  <a:ea typeface="Avenir"/>
                  <a:cs typeface="Avenir"/>
                  <a:sym typeface="Avenir"/>
                </a:rPr>
                <a:t>17</a:t>
              </a:r>
              <a:endParaRPr sz="2000" dirty="0"/>
            </a:p>
          </p:txBody>
        </p:sp>
        <p:sp>
          <p:nvSpPr>
            <p:cNvPr id="122" name="Google Shape;1047;p90">
              <a:extLst>
                <a:ext uri="{FF2B5EF4-FFF2-40B4-BE49-F238E27FC236}">
                  <a16:creationId xmlns:a16="http://schemas.microsoft.com/office/drawing/2014/main" id="{E1CFEBF1-E86E-4C42-8DE2-20B1362DBBD0}"/>
                </a:ext>
              </a:extLst>
            </p:cNvPr>
            <p:cNvSpPr txBox="1"/>
            <p:nvPr/>
          </p:nvSpPr>
          <p:spPr>
            <a:xfrm>
              <a:off x="1264939" y="2671012"/>
              <a:ext cx="428812" cy="3488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Avenir"/>
                <a:buNone/>
              </a:pPr>
              <a:r>
                <a:rPr lang="en-US" altLang="zh-CN" sz="1600" dirty="0">
                  <a:latin typeface="Avenir"/>
                  <a:sym typeface="Avenir"/>
                </a:rPr>
                <a:t>47</a:t>
              </a:r>
              <a:endParaRPr sz="2000" dirty="0"/>
            </a:p>
          </p:txBody>
        </p:sp>
        <p:sp>
          <p:nvSpPr>
            <p:cNvPr id="123" name="Google Shape;1048;p90">
              <a:extLst>
                <a:ext uri="{FF2B5EF4-FFF2-40B4-BE49-F238E27FC236}">
                  <a16:creationId xmlns:a16="http://schemas.microsoft.com/office/drawing/2014/main" id="{6DB48418-9CE5-472A-BDE8-4BF984B46B12}"/>
                </a:ext>
              </a:extLst>
            </p:cNvPr>
            <p:cNvSpPr txBox="1"/>
            <p:nvPr/>
          </p:nvSpPr>
          <p:spPr>
            <a:xfrm>
              <a:off x="2731206" y="414585"/>
              <a:ext cx="421080" cy="3488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Avenir"/>
                <a:buNone/>
              </a:pPr>
              <a:r>
                <a:rPr lang="en-US" altLang="zh-CN" sz="1600" dirty="0">
                  <a:latin typeface="Avenir"/>
                  <a:sym typeface="Avenir"/>
                </a:rPr>
                <a:t>11</a:t>
              </a:r>
              <a:endParaRPr sz="2000" dirty="0"/>
            </a:p>
          </p:txBody>
        </p:sp>
        <p:sp>
          <p:nvSpPr>
            <p:cNvPr id="124" name="Google Shape;1049;p90">
              <a:extLst>
                <a:ext uri="{FF2B5EF4-FFF2-40B4-BE49-F238E27FC236}">
                  <a16:creationId xmlns:a16="http://schemas.microsoft.com/office/drawing/2014/main" id="{6A50C830-B220-414F-AE5F-B07229999D73}"/>
                </a:ext>
              </a:extLst>
            </p:cNvPr>
            <p:cNvSpPr txBox="1"/>
            <p:nvPr/>
          </p:nvSpPr>
          <p:spPr>
            <a:xfrm>
              <a:off x="4514006" y="1855734"/>
              <a:ext cx="231300" cy="3488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Avenir"/>
                <a:buNone/>
              </a:pPr>
              <a:r>
                <a:rPr lang="en-US" altLang="zh-CN" sz="1600" dirty="0">
                  <a:latin typeface="Avenir"/>
                  <a:sym typeface="Avenir"/>
                </a:rPr>
                <a:t>9</a:t>
              </a:r>
              <a:endParaRPr sz="2000" dirty="0"/>
            </a:p>
          </p:txBody>
        </p:sp>
        <p:sp>
          <p:nvSpPr>
            <p:cNvPr id="125" name="Google Shape;1050;p90">
              <a:extLst>
                <a:ext uri="{FF2B5EF4-FFF2-40B4-BE49-F238E27FC236}">
                  <a16:creationId xmlns:a16="http://schemas.microsoft.com/office/drawing/2014/main" id="{3B03BF19-2ECB-4341-B491-5A7C5F2965CD}"/>
                </a:ext>
              </a:extLst>
            </p:cNvPr>
            <p:cNvSpPr txBox="1"/>
            <p:nvPr/>
          </p:nvSpPr>
          <p:spPr>
            <a:xfrm>
              <a:off x="2925144" y="1432900"/>
              <a:ext cx="231300" cy="3488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Avenir"/>
                <a:buNone/>
              </a:pPr>
              <a:r>
                <a:rPr lang="en-US" sz="1600" b="0" i="0" u="none" strike="noStrike" cap="none" dirty="0">
                  <a:latin typeface="Avenir"/>
                  <a:ea typeface="Avenir"/>
                  <a:cs typeface="Avenir"/>
                  <a:sym typeface="Avenir"/>
                </a:rPr>
                <a:t>7</a:t>
              </a:r>
              <a:endParaRPr sz="2000" dirty="0"/>
            </a:p>
          </p:txBody>
        </p:sp>
        <p:sp>
          <p:nvSpPr>
            <p:cNvPr id="126" name="Google Shape;1051;p90">
              <a:extLst>
                <a:ext uri="{FF2B5EF4-FFF2-40B4-BE49-F238E27FC236}">
                  <a16:creationId xmlns:a16="http://schemas.microsoft.com/office/drawing/2014/main" id="{F3D1FDE4-B007-4B0C-B678-0733FFC7C825}"/>
                </a:ext>
              </a:extLst>
            </p:cNvPr>
            <p:cNvSpPr txBox="1"/>
            <p:nvPr/>
          </p:nvSpPr>
          <p:spPr>
            <a:xfrm>
              <a:off x="2920986" y="2726692"/>
              <a:ext cx="492292" cy="3488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Avenir"/>
                <a:buNone/>
              </a:pPr>
              <a:r>
                <a:rPr lang="en-US" altLang="zh-CN" sz="1600" dirty="0">
                  <a:latin typeface="Avenir"/>
                  <a:sym typeface="Avenir"/>
                </a:rPr>
                <a:t>15</a:t>
              </a:r>
              <a:endParaRPr sz="2000" dirty="0"/>
            </a:p>
          </p:txBody>
        </p:sp>
        <p:sp>
          <p:nvSpPr>
            <p:cNvPr id="127" name="Google Shape;1052;p90">
              <a:extLst>
                <a:ext uri="{FF2B5EF4-FFF2-40B4-BE49-F238E27FC236}">
                  <a16:creationId xmlns:a16="http://schemas.microsoft.com/office/drawing/2014/main" id="{C6A1A4E8-2B7B-4D05-B1D7-B1456AEF35CD}"/>
                </a:ext>
              </a:extLst>
            </p:cNvPr>
            <p:cNvSpPr txBox="1"/>
            <p:nvPr/>
          </p:nvSpPr>
          <p:spPr>
            <a:xfrm>
              <a:off x="3817076" y="1214365"/>
              <a:ext cx="231300" cy="3488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Avenir"/>
                <a:buNone/>
              </a:pPr>
              <a:r>
                <a:rPr lang="en-US" sz="1600" b="0" i="0" u="none" strike="noStrike" cap="none" dirty="0">
                  <a:latin typeface="Avenir"/>
                  <a:ea typeface="Avenir"/>
                  <a:cs typeface="Avenir"/>
                  <a:sym typeface="Avenir"/>
                </a:rPr>
                <a:t>4</a:t>
              </a:r>
              <a:endParaRPr sz="2000" dirty="0"/>
            </a:p>
          </p:txBody>
        </p:sp>
        <p:sp>
          <p:nvSpPr>
            <p:cNvPr id="128" name="Google Shape;1053;p90">
              <a:extLst>
                <a:ext uri="{FF2B5EF4-FFF2-40B4-BE49-F238E27FC236}">
                  <a16:creationId xmlns:a16="http://schemas.microsoft.com/office/drawing/2014/main" id="{1DBB69D0-B165-47DA-9541-299AF6C6E637}"/>
                </a:ext>
              </a:extLst>
            </p:cNvPr>
            <p:cNvSpPr txBox="1"/>
            <p:nvPr/>
          </p:nvSpPr>
          <p:spPr>
            <a:xfrm>
              <a:off x="1500290" y="546176"/>
              <a:ext cx="848749" cy="4360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000"/>
                <a:buFont typeface="Avenir"/>
                <a:buNone/>
              </a:pPr>
              <a:r>
                <a:rPr lang="en-US" sz="1600" b="0" i="0" u="none" strike="noStrike" cap="none" dirty="0">
                  <a:latin typeface="Avenir"/>
                  <a:ea typeface="Avenir"/>
                  <a:cs typeface="Avenir"/>
                  <a:sym typeface="Avenir"/>
                </a:rPr>
                <a:t>(</a:t>
              </a:r>
              <a:r>
                <a:rPr lang="en-US" sz="1600" dirty="0">
                  <a:latin typeface="Avenir"/>
                  <a:ea typeface="Avenir"/>
                  <a:cs typeface="Avenir"/>
                  <a:sym typeface="Avenir"/>
                </a:rPr>
                <a:t>17</a:t>
              </a:r>
              <a:r>
                <a:rPr lang="en-US" sz="1600" b="0" i="0" u="none" strike="noStrike" cap="none" dirty="0">
                  <a:latin typeface="Avenir"/>
                  <a:ea typeface="Avenir"/>
                  <a:cs typeface="Avenir"/>
                  <a:sym typeface="Avenir"/>
                </a:rPr>
                <a:t>,</a:t>
              </a:r>
              <a:r>
                <a:rPr lang="en-US" altLang="zh-CN" sz="1600" b="0" i="0" u="none" strike="noStrike" cap="none" dirty="0">
                  <a:latin typeface="Avenir"/>
                  <a:ea typeface="Avenir"/>
                  <a:cs typeface="Avenir"/>
                  <a:sym typeface="Avenir"/>
                </a:rPr>
                <a:t>A</a:t>
              </a:r>
              <a:r>
                <a:rPr lang="en-US" sz="1600" b="0" i="0" u="none" strike="noStrike" cap="none" dirty="0">
                  <a:latin typeface="Avenir"/>
                  <a:ea typeface="Avenir"/>
                  <a:cs typeface="Avenir"/>
                  <a:sym typeface="Avenir"/>
                </a:rPr>
                <a:t>)</a:t>
              </a:r>
              <a:endParaRPr sz="1400" dirty="0"/>
            </a:p>
          </p:txBody>
        </p:sp>
        <p:sp>
          <p:nvSpPr>
            <p:cNvPr id="129" name="Google Shape;1054;p90">
              <a:extLst>
                <a:ext uri="{FF2B5EF4-FFF2-40B4-BE49-F238E27FC236}">
                  <a16:creationId xmlns:a16="http://schemas.microsoft.com/office/drawing/2014/main" id="{EDC52594-9326-4CF1-BBCC-56CDDF503680}"/>
                </a:ext>
              </a:extLst>
            </p:cNvPr>
            <p:cNvSpPr txBox="1"/>
            <p:nvPr/>
          </p:nvSpPr>
          <p:spPr>
            <a:xfrm>
              <a:off x="4173890" y="409383"/>
              <a:ext cx="852469" cy="4360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000"/>
                <a:buFont typeface="Avenir"/>
                <a:buNone/>
              </a:pPr>
              <a:r>
                <a:rPr lang="en-US" sz="1600" b="0" i="0" u="none" strike="noStrike" cap="none" dirty="0">
                  <a:latin typeface="Avenir"/>
                  <a:ea typeface="Avenir"/>
                  <a:cs typeface="Avenir"/>
                  <a:sym typeface="Avenir"/>
                </a:rPr>
                <a:t>(</a:t>
              </a:r>
              <a:r>
                <a:rPr lang="en-US" sz="1600" dirty="0">
                  <a:latin typeface="Avenir"/>
                  <a:ea typeface="Avenir"/>
                  <a:cs typeface="Avenir"/>
                  <a:sym typeface="Avenir"/>
                </a:rPr>
                <a:t>28</a:t>
              </a:r>
              <a:r>
                <a:rPr lang="en-US" sz="1600" b="0" i="0" u="none" strike="noStrike" cap="none" dirty="0">
                  <a:latin typeface="Avenir"/>
                  <a:ea typeface="Avenir"/>
                  <a:cs typeface="Avenir"/>
                  <a:sym typeface="Avenir"/>
                </a:rPr>
                <a:t>,</a:t>
              </a:r>
              <a:r>
                <a:rPr lang="en-US" altLang="zh-CN" sz="1600" b="0" i="0" u="none" strike="noStrike" cap="none" dirty="0">
                  <a:latin typeface="Avenir"/>
                  <a:ea typeface="Avenir"/>
                  <a:cs typeface="Avenir"/>
                  <a:sym typeface="Avenir"/>
                </a:rPr>
                <a:t>B</a:t>
              </a:r>
              <a:r>
                <a:rPr lang="en-US" sz="1600" b="0" i="0" u="none" strike="noStrike" cap="none" dirty="0">
                  <a:latin typeface="Avenir"/>
                  <a:ea typeface="Avenir"/>
                  <a:cs typeface="Avenir"/>
                  <a:sym typeface="Avenir"/>
                </a:rPr>
                <a:t>)</a:t>
              </a:r>
              <a:endParaRPr sz="1400" dirty="0"/>
            </a:p>
          </p:txBody>
        </p:sp>
        <p:sp>
          <p:nvSpPr>
            <p:cNvPr id="130" name="Google Shape;1055;p90">
              <a:extLst>
                <a:ext uri="{FF2B5EF4-FFF2-40B4-BE49-F238E27FC236}">
                  <a16:creationId xmlns:a16="http://schemas.microsoft.com/office/drawing/2014/main" id="{1A6A24E0-6215-4AAE-80A5-DB0DB612B7E7}"/>
                </a:ext>
              </a:extLst>
            </p:cNvPr>
            <p:cNvSpPr txBox="1"/>
            <p:nvPr/>
          </p:nvSpPr>
          <p:spPr>
            <a:xfrm>
              <a:off x="1500291" y="3487195"/>
              <a:ext cx="848747" cy="4360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000"/>
                <a:buFont typeface="Avenir"/>
                <a:buNone/>
              </a:pPr>
              <a:r>
                <a:rPr lang="en-US" sz="1600" b="0" i="0" u="none" strike="noStrike" cap="none" dirty="0">
                  <a:latin typeface="Avenir"/>
                  <a:ea typeface="Avenir"/>
                  <a:cs typeface="Avenir"/>
                  <a:sym typeface="Avenir"/>
                </a:rPr>
                <a:t>(</a:t>
              </a:r>
              <a:r>
                <a:rPr lang="en-US" sz="1600" dirty="0">
                  <a:latin typeface="Avenir"/>
                  <a:ea typeface="Avenir"/>
                  <a:cs typeface="Avenir"/>
                  <a:sym typeface="Avenir"/>
                </a:rPr>
                <a:t>47</a:t>
              </a:r>
              <a:r>
                <a:rPr lang="en-US" sz="1600" b="0" i="0" u="none" strike="noStrike" cap="none" dirty="0">
                  <a:latin typeface="Avenir"/>
                  <a:ea typeface="Avenir"/>
                  <a:cs typeface="Avenir"/>
                  <a:sym typeface="Avenir"/>
                </a:rPr>
                <a:t>,</a:t>
              </a:r>
              <a:r>
                <a:rPr lang="en-US" altLang="zh-CN" sz="1600" b="0" i="0" u="none" strike="noStrike" cap="none" dirty="0">
                  <a:latin typeface="Avenir"/>
                  <a:ea typeface="Avenir"/>
                  <a:cs typeface="Avenir"/>
                  <a:sym typeface="Avenir"/>
                </a:rPr>
                <a:t>A</a:t>
              </a:r>
              <a:r>
                <a:rPr lang="en-US" sz="1600" b="0" i="0" u="none" strike="noStrike" cap="none" dirty="0">
                  <a:latin typeface="Avenir"/>
                  <a:ea typeface="Avenir"/>
                  <a:cs typeface="Avenir"/>
                  <a:sym typeface="Avenir"/>
                </a:rPr>
                <a:t>)</a:t>
              </a:r>
              <a:endParaRPr sz="1400" dirty="0"/>
            </a:p>
          </p:txBody>
        </p:sp>
        <p:sp>
          <p:nvSpPr>
            <p:cNvPr id="131" name="Google Shape;1056;p90">
              <a:extLst>
                <a:ext uri="{FF2B5EF4-FFF2-40B4-BE49-F238E27FC236}">
                  <a16:creationId xmlns:a16="http://schemas.microsoft.com/office/drawing/2014/main" id="{BDB95A8D-E5AB-424D-9DED-7A9C805D4058}"/>
                </a:ext>
              </a:extLst>
            </p:cNvPr>
            <p:cNvSpPr txBox="1"/>
            <p:nvPr/>
          </p:nvSpPr>
          <p:spPr>
            <a:xfrm>
              <a:off x="3580386" y="2611806"/>
              <a:ext cx="774076" cy="4360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000"/>
                <a:buFont typeface="Avenir"/>
                <a:buNone/>
              </a:pPr>
              <a:r>
                <a:rPr lang="en-US" sz="1600" b="0" i="0" u="none" strike="noStrike" cap="none" dirty="0">
                  <a:latin typeface="Avenir"/>
                  <a:ea typeface="Avenir"/>
                  <a:cs typeface="Avenir"/>
                  <a:sym typeface="Avenir"/>
                </a:rPr>
                <a:t>(24,</a:t>
              </a:r>
              <a:r>
                <a:rPr lang="en-US" altLang="zh-CN" sz="1600" b="0" i="0" u="none" strike="noStrike" cap="none" dirty="0">
                  <a:latin typeface="Avenir"/>
                  <a:ea typeface="Avenir"/>
                  <a:cs typeface="Avenir"/>
                  <a:sym typeface="Avenir"/>
                </a:rPr>
                <a:t>B</a:t>
              </a:r>
              <a:r>
                <a:rPr lang="en-US" sz="1600" b="0" i="0" u="none" strike="noStrike" cap="none" dirty="0">
                  <a:latin typeface="Avenir"/>
                  <a:ea typeface="Avenir"/>
                  <a:cs typeface="Avenir"/>
                  <a:sym typeface="Avenir"/>
                </a:rPr>
                <a:t>)</a:t>
              </a:r>
              <a:endParaRPr sz="1400" dirty="0"/>
            </a:p>
          </p:txBody>
        </p:sp>
        <p:sp>
          <p:nvSpPr>
            <p:cNvPr id="132" name="Google Shape;1057;p90">
              <a:extLst>
                <a:ext uri="{FF2B5EF4-FFF2-40B4-BE49-F238E27FC236}">
                  <a16:creationId xmlns:a16="http://schemas.microsoft.com/office/drawing/2014/main" id="{7962916C-4B47-4460-AB4E-B0BE7838FA2C}"/>
                </a:ext>
              </a:extLst>
            </p:cNvPr>
            <p:cNvSpPr txBox="1"/>
            <p:nvPr/>
          </p:nvSpPr>
          <p:spPr>
            <a:xfrm>
              <a:off x="240609" y="1453377"/>
              <a:ext cx="672000" cy="3488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000"/>
                <a:buFont typeface="Avenir"/>
                <a:buNone/>
              </a:pPr>
              <a:r>
                <a:rPr lang="en-US" sz="1600" b="0" i="0" u="none" strike="noStrike" cap="none" dirty="0">
                  <a:latin typeface="Avenir"/>
                  <a:ea typeface="Avenir"/>
                  <a:cs typeface="Avenir"/>
                  <a:sym typeface="Avenir"/>
                </a:rPr>
                <a:t>(0,A)</a:t>
              </a:r>
              <a:endParaRPr sz="1400" dirty="0"/>
            </a:p>
          </p:txBody>
        </p:sp>
        <p:sp>
          <p:nvSpPr>
            <p:cNvPr id="133" name="Google Shape;1037;p90">
              <a:extLst>
                <a:ext uri="{FF2B5EF4-FFF2-40B4-BE49-F238E27FC236}">
                  <a16:creationId xmlns:a16="http://schemas.microsoft.com/office/drawing/2014/main" id="{76BA9E92-A6B7-4E6A-9184-DA61A0C39C5E}"/>
                </a:ext>
              </a:extLst>
            </p:cNvPr>
            <p:cNvSpPr/>
            <p:nvPr/>
          </p:nvSpPr>
          <p:spPr>
            <a:xfrm>
              <a:off x="5158237" y="1917097"/>
              <a:ext cx="635100" cy="6351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800"/>
                <a:buFont typeface="Arial"/>
                <a:buNone/>
              </a:pPr>
              <a:r>
                <a:rPr lang="en-US" altLang="zh-CN" sz="2000" dirty="0">
                  <a:latin typeface="Arial"/>
                  <a:cs typeface="Arial"/>
                  <a:sym typeface="Arial"/>
                </a:rPr>
                <a:t>F</a:t>
              </a:r>
              <a:endParaRPr sz="1400" dirty="0"/>
            </a:p>
          </p:txBody>
        </p:sp>
        <p:cxnSp>
          <p:nvCxnSpPr>
            <p:cNvPr id="134" name="Google Shape;1043;p90">
              <a:extLst>
                <a:ext uri="{FF2B5EF4-FFF2-40B4-BE49-F238E27FC236}">
                  <a16:creationId xmlns:a16="http://schemas.microsoft.com/office/drawing/2014/main" id="{923A6B1B-65E6-4B83-B2CC-49C28702CADA}"/>
                </a:ext>
              </a:extLst>
            </p:cNvPr>
            <p:cNvCxnSpPr>
              <a:cxnSpLocks/>
              <a:stCxn id="133" idx="2"/>
              <a:endCxn id="113" idx="6"/>
            </p:cNvCxnSpPr>
            <p:nvPr/>
          </p:nvCxnSpPr>
          <p:spPr>
            <a:xfrm flipH="1" flipV="1">
              <a:off x="4048376" y="2214971"/>
              <a:ext cx="1109861" cy="19676"/>
            </a:xfrm>
            <a:prstGeom prst="straightConnector1">
              <a:avLst/>
            </a:prstGeom>
            <a:noFill/>
            <a:ln w="25400" cap="flat" cmpd="sng">
              <a:solidFill>
                <a:srgbClr val="2288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35" name="Google Shape;1056;p90">
              <a:extLst>
                <a:ext uri="{FF2B5EF4-FFF2-40B4-BE49-F238E27FC236}">
                  <a16:creationId xmlns:a16="http://schemas.microsoft.com/office/drawing/2014/main" id="{ADAE080C-1EEE-41E2-B38D-A12E37AF6429}"/>
                </a:ext>
              </a:extLst>
            </p:cNvPr>
            <p:cNvSpPr txBox="1"/>
            <p:nvPr/>
          </p:nvSpPr>
          <p:spPr>
            <a:xfrm>
              <a:off x="5169001" y="2650231"/>
              <a:ext cx="708000" cy="3488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000"/>
                <a:buFont typeface="Avenir"/>
                <a:buNone/>
              </a:pPr>
              <a:r>
                <a:rPr lang="en-US" sz="1600" b="0" i="0" u="none" strike="noStrike" cap="none" dirty="0">
                  <a:latin typeface="Avenir"/>
                  <a:ea typeface="Avenir"/>
                  <a:cs typeface="Avenir"/>
                  <a:sym typeface="Avenir"/>
                </a:rPr>
                <a:t>(Inf,-)</a:t>
              </a:r>
              <a:endParaRPr sz="1400" dirty="0"/>
            </a:p>
          </p:txBody>
        </p:sp>
      </p:grpSp>
      <p:grpSp>
        <p:nvGrpSpPr>
          <p:cNvPr id="136" name="组合 135">
            <a:extLst>
              <a:ext uri="{FF2B5EF4-FFF2-40B4-BE49-F238E27FC236}">
                <a16:creationId xmlns:a16="http://schemas.microsoft.com/office/drawing/2014/main" id="{B9CD853B-38E0-4A4E-81F4-E9187C050E47}"/>
              </a:ext>
            </a:extLst>
          </p:cNvPr>
          <p:cNvGrpSpPr/>
          <p:nvPr/>
        </p:nvGrpSpPr>
        <p:grpSpPr>
          <a:xfrm>
            <a:off x="-376055" y="3771484"/>
            <a:ext cx="4612646" cy="2945654"/>
            <a:chOff x="240609" y="241143"/>
            <a:chExt cx="5765807" cy="3682068"/>
          </a:xfrm>
        </p:grpSpPr>
        <p:sp>
          <p:nvSpPr>
            <p:cNvPr id="137" name="Google Shape;1034;p90">
              <a:extLst>
                <a:ext uri="{FF2B5EF4-FFF2-40B4-BE49-F238E27FC236}">
                  <a16:creationId xmlns:a16="http://schemas.microsoft.com/office/drawing/2014/main" id="{3932427E-2734-4C99-9256-DBB1207FB81A}"/>
                </a:ext>
              </a:extLst>
            </p:cNvPr>
            <p:cNvSpPr/>
            <p:nvPr/>
          </p:nvSpPr>
          <p:spPr>
            <a:xfrm>
              <a:off x="508736" y="1910121"/>
              <a:ext cx="635100" cy="6351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800"/>
                <a:buFont typeface="Arial"/>
                <a:buNone/>
              </a:pPr>
              <a:r>
                <a:rPr lang="en-US" sz="2000" b="0" i="0" u="none" strike="noStrike" cap="none" dirty="0"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 sz="1400" dirty="0"/>
            </a:p>
          </p:txBody>
        </p:sp>
        <p:sp>
          <p:nvSpPr>
            <p:cNvPr id="138" name="Google Shape;1035;p90">
              <a:extLst>
                <a:ext uri="{FF2B5EF4-FFF2-40B4-BE49-F238E27FC236}">
                  <a16:creationId xmlns:a16="http://schemas.microsoft.com/office/drawing/2014/main" id="{32867D72-62E6-47B8-A8A6-292347680C25}"/>
                </a:ext>
              </a:extLst>
            </p:cNvPr>
            <p:cNvSpPr/>
            <p:nvPr/>
          </p:nvSpPr>
          <p:spPr>
            <a:xfrm>
              <a:off x="1893199" y="1013479"/>
              <a:ext cx="635100" cy="6351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800"/>
                <a:buFont typeface="Arial"/>
                <a:buNone/>
              </a:pPr>
              <a:r>
                <a:rPr lang="en-US" sz="2000" b="0" i="0" u="none" strike="noStrike" cap="none" dirty="0"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 sz="1400" dirty="0"/>
            </a:p>
          </p:txBody>
        </p:sp>
        <p:sp>
          <p:nvSpPr>
            <p:cNvPr id="139" name="Google Shape;1036;p90">
              <a:extLst>
                <a:ext uri="{FF2B5EF4-FFF2-40B4-BE49-F238E27FC236}">
                  <a16:creationId xmlns:a16="http://schemas.microsoft.com/office/drawing/2014/main" id="{9BED5EBD-8C76-44E6-95DF-4F6C3E54A620}"/>
                </a:ext>
              </a:extLst>
            </p:cNvPr>
            <p:cNvSpPr/>
            <p:nvPr/>
          </p:nvSpPr>
          <p:spPr>
            <a:xfrm>
              <a:off x="1890742" y="2824889"/>
              <a:ext cx="635100" cy="6351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800"/>
                <a:buFont typeface="Arial"/>
                <a:buNone/>
              </a:pPr>
              <a:r>
                <a:rPr lang="en-US" sz="2000" b="0" i="0" u="none" strike="noStrike" cap="none">
                  <a:latin typeface="Arial"/>
                  <a:ea typeface="Arial"/>
                  <a:cs typeface="Arial"/>
                  <a:sym typeface="Arial"/>
                </a:rPr>
                <a:t>C</a:t>
              </a:r>
              <a:endParaRPr sz="1400"/>
            </a:p>
          </p:txBody>
        </p:sp>
        <p:sp>
          <p:nvSpPr>
            <p:cNvPr id="140" name="Google Shape;1037;p90">
              <a:extLst>
                <a:ext uri="{FF2B5EF4-FFF2-40B4-BE49-F238E27FC236}">
                  <a16:creationId xmlns:a16="http://schemas.microsoft.com/office/drawing/2014/main" id="{8586BDE4-9A8E-4478-A7E2-21DE582E347A}"/>
                </a:ext>
              </a:extLst>
            </p:cNvPr>
            <p:cNvSpPr/>
            <p:nvPr/>
          </p:nvSpPr>
          <p:spPr>
            <a:xfrm>
              <a:off x="3413276" y="1897421"/>
              <a:ext cx="635100" cy="6351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800"/>
                <a:buFont typeface="Arial"/>
                <a:buNone/>
              </a:pPr>
              <a:r>
                <a:rPr lang="en-US" sz="2000" b="0" i="0" u="none" strike="noStrike" cap="none" dirty="0">
                  <a:latin typeface="Arial"/>
                  <a:ea typeface="Arial"/>
                  <a:cs typeface="Arial"/>
                  <a:sym typeface="Arial"/>
                </a:rPr>
                <a:t>E</a:t>
              </a:r>
              <a:endParaRPr sz="1400" dirty="0"/>
            </a:p>
          </p:txBody>
        </p:sp>
        <p:sp>
          <p:nvSpPr>
            <p:cNvPr id="141" name="Google Shape;1038;p90">
              <a:extLst>
                <a:ext uri="{FF2B5EF4-FFF2-40B4-BE49-F238E27FC236}">
                  <a16:creationId xmlns:a16="http://schemas.microsoft.com/office/drawing/2014/main" id="{039AF3B5-A11A-49EC-88EF-58202DDFC86E}"/>
                </a:ext>
              </a:extLst>
            </p:cNvPr>
            <p:cNvSpPr/>
            <p:nvPr/>
          </p:nvSpPr>
          <p:spPr>
            <a:xfrm>
              <a:off x="3413276" y="241143"/>
              <a:ext cx="635100" cy="6351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800"/>
                <a:buFont typeface="Arial"/>
                <a:buNone/>
              </a:pPr>
              <a:r>
                <a:rPr lang="en-US" sz="2000" b="0" i="0" u="none" strike="noStrike" cap="none" dirty="0">
                  <a:latin typeface="Arial"/>
                  <a:ea typeface="Arial"/>
                  <a:cs typeface="Arial"/>
                  <a:sym typeface="Arial"/>
                </a:rPr>
                <a:t>D</a:t>
              </a:r>
              <a:endParaRPr sz="1400" dirty="0"/>
            </a:p>
          </p:txBody>
        </p:sp>
        <p:cxnSp>
          <p:nvCxnSpPr>
            <p:cNvPr id="142" name="Google Shape;1039;p90">
              <a:extLst>
                <a:ext uri="{FF2B5EF4-FFF2-40B4-BE49-F238E27FC236}">
                  <a16:creationId xmlns:a16="http://schemas.microsoft.com/office/drawing/2014/main" id="{BF8111CD-7C0A-4142-81CC-30E74FCB1D8C}"/>
                </a:ext>
              </a:extLst>
            </p:cNvPr>
            <p:cNvCxnSpPr>
              <a:cxnSpLocks/>
              <a:stCxn id="137" idx="7"/>
              <a:endCxn id="138" idx="3"/>
            </p:cNvCxnSpPr>
            <p:nvPr/>
          </p:nvCxnSpPr>
          <p:spPr>
            <a:xfrm flipV="1">
              <a:off x="1050828" y="1555571"/>
              <a:ext cx="935379" cy="447558"/>
            </a:xfrm>
            <a:prstGeom prst="straightConnector1">
              <a:avLst/>
            </a:prstGeom>
            <a:noFill/>
            <a:ln w="25400" cap="flat" cmpd="sng">
              <a:solidFill>
                <a:srgbClr val="2288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3" name="Google Shape;1040;p90">
              <a:extLst>
                <a:ext uri="{FF2B5EF4-FFF2-40B4-BE49-F238E27FC236}">
                  <a16:creationId xmlns:a16="http://schemas.microsoft.com/office/drawing/2014/main" id="{51942F8D-FDE9-4A29-B0AB-9C00CAD52EA1}"/>
                </a:ext>
              </a:extLst>
            </p:cNvPr>
            <p:cNvCxnSpPr>
              <a:stCxn id="139" idx="1"/>
              <a:endCxn id="137" idx="5"/>
            </p:cNvCxnSpPr>
            <p:nvPr/>
          </p:nvCxnSpPr>
          <p:spPr>
            <a:xfrm flipH="1" flipV="1">
              <a:off x="1050828" y="2452213"/>
              <a:ext cx="932922" cy="465684"/>
            </a:xfrm>
            <a:prstGeom prst="straightConnector1">
              <a:avLst/>
            </a:prstGeom>
            <a:noFill/>
            <a:ln w="25400" cap="flat" cmpd="sng">
              <a:solidFill>
                <a:srgbClr val="2288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4" name="Google Shape;1041;p90">
              <a:extLst>
                <a:ext uri="{FF2B5EF4-FFF2-40B4-BE49-F238E27FC236}">
                  <a16:creationId xmlns:a16="http://schemas.microsoft.com/office/drawing/2014/main" id="{643C0B4E-5B41-48BA-AD14-461A597ECBEA}"/>
                </a:ext>
              </a:extLst>
            </p:cNvPr>
            <p:cNvCxnSpPr>
              <a:cxnSpLocks/>
              <a:stCxn id="140" idx="1"/>
              <a:endCxn id="138" idx="5"/>
            </p:cNvCxnSpPr>
            <p:nvPr/>
          </p:nvCxnSpPr>
          <p:spPr>
            <a:xfrm flipH="1" flipV="1">
              <a:off x="2435291" y="1555571"/>
              <a:ext cx="1070993" cy="434858"/>
            </a:xfrm>
            <a:prstGeom prst="straightConnector1">
              <a:avLst/>
            </a:prstGeom>
            <a:noFill/>
            <a:ln w="25400" cap="flat" cmpd="sng">
              <a:solidFill>
                <a:srgbClr val="2288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5" name="Google Shape;1043;p90">
              <a:extLst>
                <a:ext uri="{FF2B5EF4-FFF2-40B4-BE49-F238E27FC236}">
                  <a16:creationId xmlns:a16="http://schemas.microsoft.com/office/drawing/2014/main" id="{567E5910-BEDB-4091-B6E7-8ED0C37B0A48}"/>
                </a:ext>
              </a:extLst>
            </p:cNvPr>
            <p:cNvCxnSpPr>
              <a:cxnSpLocks/>
              <a:stCxn id="141" idx="4"/>
              <a:endCxn id="140" idx="0"/>
            </p:cNvCxnSpPr>
            <p:nvPr/>
          </p:nvCxnSpPr>
          <p:spPr>
            <a:xfrm>
              <a:off x="3730826" y="876243"/>
              <a:ext cx="0" cy="1021178"/>
            </a:xfrm>
            <a:prstGeom prst="straightConnector1">
              <a:avLst/>
            </a:prstGeom>
            <a:noFill/>
            <a:ln w="25400" cap="flat" cmpd="sng">
              <a:solidFill>
                <a:srgbClr val="2288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6" name="Google Shape;1044;p90">
              <a:extLst>
                <a:ext uri="{FF2B5EF4-FFF2-40B4-BE49-F238E27FC236}">
                  <a16:creationId xmlns:a16="http://schemas.microsoft.com/office/drawing/2014/main" id="{CAF61790-1C53-4DAD-9878-AB9E54EC12A0}"/>
                </a:ext>
              </a:extLst>
            </p:cNvPr>
            <p:cNvCxnSpPr>
              <a:cxnSpLocks/>
              <a:stCxn id="138" idx="7"/>
              <a:endCxn id="141" idx="2"/>
            </p:cNvCxnSpPr>
            <p:nvPr/>
          </p:nvCxnSpPr>
          <p:spPr>
            <a:xfrm flipV="1">
              <a:off x="2435291" y="558693"/>
              <a:ext cx="977985" cy="547794"/>
            </a:xfrm>
            <a:prstGeom prst="straightConnector1">
              <a:avLst/>
            </a:prstGeom>
            <a:noFill/>
            <a:ln w="25400" cap="flat" cmpd="sng">
              <a:solidFill>
                <a:srgbClr val="2288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7" name="Google Shape;1045;p90">
              <a:extLst>
                <a:ext uri="{FF2B5EF4-FFF2-40B4-BE49-F238E27FC236}">
                  <a16:creationId xmlns:a16="http://schemas.microsoft.com/office/drawing/2014/main" id="{8DD7B2EF-DF9A-4E94-9D83-15A2A89CCF66}"/>
                </a:ext>
              </a:extLst>
            </p:cNvPr>
            <p:cNvCxnSpPr>
              <a:cxnSpLocks/>
              <a:stCxn id="140" idx="3"/>
              <a:endCxn id="139" idx="7"/>
            </p:cNvCxnSpPr>
            <p:nvPr/>
          </p:nvCxnSpPr>
          <p:spPr>
            <a:xfrm flipH="1">
              <a:off x="2432834" y="2439513"/>
              <a:ext cx="1073450" cy="478384"/>
            </a:xfrm>
            <a:prstGeom prst="straightConnector1">
              <a:avLst/>
            </a:prstGeom>
            <a:noFill/>
            <a:ln w="25400" cap="flat" cmpd="sng">
              <a:solidFill>
                <a:srgbClr val="2288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8" name="Google Shape;1046;p90">
              <a:extLst>
                <a:ext uri="{FF2B5EF4-FFF2-40B4-BE49-F238E27FC236}">
                  <a16:creationId xmlns:a16="http://schemas.microsoft.com/office/drawing/2014/main" id="{AA35239F-BC9A-427B-A82B-63F3BCD35336}"/>
                </a:ext>
              </a:extLst>
            </p:cNvPr>
            <p:cNvSpPr txBox="1"/>
            <p:nvPr/>
          </p:nvSpPr>
          <p:spPr>
            <a:xfrm>
              <a:off x="1266151" y="1457860"/>
              <a:ext cx="405053" cy="3488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Avenir"/>
                <a:buNone/>
              </a:pPr>
              <a:r>
                <a:rPr lang="en-US" sz="1600" b="0" i="0" u="none" strike="noStrike" cap="none" dirty="0">
                  <a:latin typeface="Avenir"/>
                  <a:ea typeface="Avenir"/>
                  <a:cs typeface="Avenir"/>
                  <a:sym typeface="Avenir"/>
                </a:rPr>
                <a:t>17</a:t>
              </a:r>
              <a:endParaRPr sz="2000" dirty="0"/>
            </a:p>
          </p:txBody>
        </p:sp>
        <p:sp>
          <p:nvSpPr>
            <p:cNvPr id="149" name="Google Shape;1047;p90">
              <a:extLst>
                <a:ext uri="{FF2B5EF4-FFF2-40B4-BE49-F238E27FC236}">
                  <a16:creationId xmlns:a16="http://schemas.microsoft.com/office/drawing/2014/main" id="{0B6A8C36-CB43-4872-89B6-AB579F464FAB}"/>
                </a:ext>
              </a:extLst>
            </p:cNvPr>
            <p:cNvSpPr txBox="1"/>
            <p:nvPr/>
          </p:nvSpPr>
          <p:spPr>
            <a:xfrm>
              <a:off x="1264939" y="2671012"/>
              <a:ext cx="428812" cy="3488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Avenir"/>
                <a:buNone/>
              </a:pPr>
              <a:r>
                <a:rPr lang="en-US" altLang="zh-CN" sz="1600" dirty="0">
                  <a:latin typeface="Avenir"/>
                  <a:sym typeface="Avenir"/>
                </a:rPr>
                <a:t>47</a:t>
              </a:r>
              <a:endParaRPr sz="2000" dirty="0"/>
            </a:p>
          </p:txBody>
        </p:sp>
        <p:sp>
          <p:nvSpPr>
            <p:cNvPr id="150" name="Google Shape;1048;p90">
              <a:extLst>
                <a:ext uri="{FF2B5EF4-FFF2-40B4-BE49-F238E27FC236}">
                  <a16:creationId xmlns:a16="http://schemas.microsoft.com/office/drawing/2014/main" id="{70B92BA9-D46E-4271-8AA8-68D6504572B2}"/>
                </a:ext>
              </a:extLst>
            </p:cNvPr>
            <p:cNvSpPr txBox="1"/>
            <p:nvPr/>
          </p:nvSpPr>
          <p:spPr>
            <a:xfrm>
              <a:off x="2731206" y="414585"/>
              <a:ext cx="421080" cy="3488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Avenir"/>
                <a:buNone/>
              </a:pPr>
              <a:r>
                <a:rPr lang="en-US" altLang="zh-CN" sz="1600" dirty="0">
                  <a:latin typeface="Avenir"/>
                  <a:sym typeface="Avenir"/>
                </a:rPr>
                <a:t>11</a:t>
              </a:r>
              <a:endParaRPr sz="2000" dirty="0"/>
            </a:p>
          </p:txBody>
        </p:sp>
        <p:sp>
          <p:nvSpPr>
            <p:cNvPr id="151" name="Google Shape;1049;p90">
              <a:extLst>
                <a:ext uri="{FF2B5EF4-FFF2-40B4-BE49-F238E27FC236}">
                  <a16:creationId xmlns:a16="http://schemas.microsoft.com/office/drawing/2014/main" id="{5C87E7A8-BC00-4822-8DE7-25311CE4E527}"/>
                </a:ext>
              </a:extLst>
            </p:cNvPr>
            <p:cNvSpPr txBox="1"/>
            <p:nvPr/>
          </p:nvSpPr>
          <p:spPr>
            <a:xfrm>
              <a:off x="4514006" y="1855734"/>
              <a:ext cx="231300" cy="3488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Avenir"/>
                <a:buNone/>
              </a:pPr>
              <a:r>
                <a:rPr lang="en-US" altLang="zh-CN" sz="1600" dirty="0">
                  <a:latin typeface="Avenir"/>
                  <a:sym typeface="Avenir"/>
                </a:rPr>
                <a:t>9</a:t>
              </a:r>
              <a:endParaRPr sz="2000" dirty="0"/>
            </a:p>
          </p:txBody>
        </p:sp>
        <p:sp>
          <p:nvSpPr>
            <p:cNvPr id="152" name="Google Shape;1050;p90">
              <a:extLst>
                <a:ext uri="{FF2B5EF4-FFF2-40B4-BE49-F238E27FC236}">
                  <a16:creationId xmlns:a16="http://schemas.microsoft.com/office/drawing/2014/main" id="{CB37C1FD-5E95-47EA-AB2E-D4E11128548A}"/>
                </a:ext>
              </a:extLst>
            </p:cNvPr>
            <p:cNvSpPr txBox="1"/>
            <p:nvPr/>
          </p:nvSpPr>
          <p:spPr>
            <a:xfrm>
              <a:off x="2925144" y="1432900"/>
              <a:ext cx="231300" cy="3488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Avenir"/>
                <a:buNone/>
              </a:pPr>
              <a:r>
                <a:rPr lang="en-US" sz="1600" b="0" i="0" u="none" strike="noStrike" cap="none" dirty="0">
                  <a:latin typeface="Avenir"/>
                  <a:ea typeface="Avenir"/>
                  <a:cs typeface="Avenir"/>
                  <a:sym typeface="Avenir"/>
                </a:rPr>
                <a:t>7</a:t>
              </a:r>
              <a:endParaRPr sz="2000" dirty="0"/>
            </a:p>
          </p:txBody>
        </p:sp>
        <p:sp>
          <p:nvSpPr>
            <p:cNvPr id="153" name="Google Shape;1051;p90">
              <a:extLst>
                <a:ext uri="{FF2B5EF4-FFF2-40B4-BE49-F238E27FC236}">
                  <a16:creationId xmlns:a16="http://schemas.microsoft.com/office/drawing/2014/main" id="{E623D005-EDBA-48EB-B3EE-2C9810DC88C3}"/>
                </a:ext>
              </a:extLst>
            </p:cNvPr>
            <p:cNvSpPr txBox="1"/>
            <p:nvPr/>
          </p:nvSpPr>
          <p:spPr>
            <a:xfrm>
              <a:off x="2920986" y="2726692"/>
              <a:ext cx="492292" cy="3488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Avenir"/>
                <a:buNone/>
              </a:pPr>
              <a:r>
                <a:rPr lang="en-US" altLang="zh-CN" sz="1600" dirty="0">
                  <a:latin typeface="Avenir"/>
                  <a:sym typeface="Avenir"/>
                </a:rPr>
                <a:t>15</a:t>
              </a:r>
              <a:endParaRPr sz="2000" dirty="0"/>
            </a:p>
          </p:txBody>
        </p:sp>
        <p:sp>
          <p:nvSpPr>
            <p:cNvPr id="154" name="Google Shape;1052;p90">
              <a:extLst>
                <a:ext uri="{FF2B5EF4-FFF2-40B4-BE49-F238E27FC236}">
                  <a16:creationId xmlns:a16="http://schemas.microsoft.com/office/drawing/2014/main" id="{EA31D93F-0604-4698-ACB7-D2D22F1B641B}"/>
                </a:ext>
              </a:extLst>
            </p:cNvPr>
            <p:cNvSpPr txBox="1"/>
            <p:nvPr/>
          </p:nvSpPr>
          <p:spPr>
            <a:xfrm>
              <a:off x="3817076" y="1214365"/>
              <a:ext cx="231300" cy="3488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Avenir"/>
                <a:buNone/>
              </a:pPr>
              <a:r>
                <a:rPr lang="en-US" sz="1600" b="0" i="0" u="none" strike="noStrike" cap="none" dirty="0">
                  <a:latin typeface="Avenir"/>
                  <a:ea typeface="Avenir"/>
                  <a:cs typeface="Avenir"/>
                  <a:sym typeface="Avenir"/>
                </a:rPr>
                <a:t>4</a:t>
              </a:r>
              <a:endParaRPr sz="2000" dirty="0"/>
            </a:p>
          </p:txBody>
        </p:sp>
        <p:sp>
          <p:nvSpPr>
            <p:cNvPr id="155" name="Google Shape;1053;p90">
              <a:extLst>
                <a:ext uri="{FF2B5EF4-FFF2-40B4-BE49-F238E27FC236}">
                  <a16:creationId xmlns:a16="http://schemas.microsoft.com/office/drawing/2014/main" id="{9E3833EF-FC5A-4787-8CF2-1D959E081E30}"/>
                </a:ext>
              </a:extLst>
            </p:cNvPr>
            <p:cNvSpPr txBox="1"/>
            <p:nvPr/>
          </p:nvSpPr>
          <p:spPr>
            <a:xfrm>
              <a:off x="1500290" y="546176"/>
              <a:ext cx="848749" cy="4360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000"/>
                <a:buFont typeface="Avenir"/>
                <a:buNone/>
              </a:pPr>
              <a:r>
                <a:rPr lang="en-US" sz="1600" b="0" i="0" u="none" strike="noStrike" cap="none" dirty="0">
                  <a:latin typeface="Avenir"/>
                  <a:ea typeface="Avenir"/>
                  <a:cs typeface="Avenir"/>
                  <a:sym typeface="Avenir"/>
                </a:rPr>
                <a:t>(</a:t>
              </a:r>
              <a:r>
                <a:rPr lang="en-US" sz="1600" dirty="0">
                  <a:latin typeface="Avenir"/>
                  <a:ea typeface="Avenir"/>
                  <a:cs typeface="Avenir"/>
                  <a:sym typeface="Avenir"/>
                </a:rPr>
                <a:t>17</a:t>
              </a:r>
              <a:r>
                <a:rPr lang="en-US" sz="1600" b="0" i="0" u="none" strike="noStrike" cap="none" dirty="0">
                  <a:latin typeface="Avenir"/>
                  <a:ea typeface="Avenir"/>
                  <a:cs typeface="Avenir"/>
                  <a:sym typeface="Avenir"/>
                </a:rPr>
                <a:t>,</a:t>
              </a:r>
              <a:r>
                <a:rPr lang="en-US" altLang="zh-CN" sz="1600" b="0" i="0" u="none" strike="noStrike" cap="none" dirty="0">
                  <a:latin typeface="Avenir"/>
                  <a:ea typeface="Avenir"/>
                  <a:cs typeface="Avenir"/>
                  <a:sym typeface="Avenir"/>
                </a:rPr>
                <a:t>A</a:t>
              </a:r>
              <a:r>
                <a:rPr lang="en-US" sz="1600" b="0" i="0" u="none" strike="noStrike" cap="none" dirty="0">
                  <a:latin typeface="Avenir"/>
                  <a:ea typeface="Avenir"/>
                  <a:cs typeface="Avenir"/>
                  <a:sym typeface="Avenir"/>
                </a:rPr>
                <a:t>)</a:t>
              </a:r>
              <a:endParaRPr sz="1400" dirty="0"/>
            </a:p>
          </p:txBody>
        </p:sp>
        <p:sp>
          <p:nvSpPr>
            <p:cNvPr id="156" name="Google Shape;1054;p90">
              <a:extLst>
                <a:ext uri="{FF2B5EF4-FFF2-40B4-BE49-F238E27FC236}">
                  <a16:creationId xmlns:a16="http://schemas.microsoft.com/office/drawing/2014/main" id="{0E9F05F9-320E-46E8-B56D-D89DF7E5A7F9}"/>
                </a:ext>
              </a:extLst>
            </p:cNvPr>
            <p:cNvSpPr txBox="1"/>
            <p:nvPr/>
          </p:nvSpPr>
          <p:spPr>
            <a:xfrm>
              <a:off x="4173890" y="409383"/>
              <a:ext cx="852469" cy="4360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000"/>
                <a:buFont typeface="Avenir"/>
                <a:buNone/>
              </a:pPr>
              <a:r>
                <a:rPr lang="en-US" sz="1600" b="0" i="0" u="none" strike="noStrike" cap="none" dirty="0">
                  <a:latin typeface="Avenir"/>
                  <a:ea typeface="Avenir"/>
                  <a:cs typeface="Avenir"/>
                  <a:sym typeface="Avenir"/>
                </a:rPr>
                <a:t>(</a:t>
              </a:r>
              <a:r>
                <a:rPr lang="en-US" sz="1600" dirty="0">
                  <a:latin typeface="Avenir"/>
                  <a:ea typeface="Avenir"/>
                  <a:cs typeface="Avenir"/>
                  <a:sym typeface="Avenir"/>
                </a:rPr>
                <a:t>28</a:t>
              </a:r>
              <a:r>
                <a:rPr lang="en-US" sz="1600" b="0" i="0" u="none" strike="noStrike" cap="none" dirty="0">
                  <a:latin typeface="Avenir"/>
                  <a:ea typeface="Avenir"/>
                  <a:cs typeface="Avenir"/>
                  <a:sym typeface="Avenir"/>
                </a:rPr>
                <a:t>,</a:t>
              </a:r>
              <a:r>
                <a:rPr lang="en-US" altLang="zh-CN" sz="1600" b="0" i="0" u="none" strike="noStrike" cap="none" dirty="0">
                  <a:latin typeface="Avenir"/>
                  <a:ea typeface="Avenir"/>
                  <a:cs typeface="Avenir"/>
                  <a:sym typeface="Avenir"/>
                </a:rPr>
                <a:t>B</a:t>
              </a:r>
              <a:r>
                <a:rPr lang="en-US" sz="1600" b="0" i="0" u="none" strike="noStrike" cap="none" dirty="0">
                  <a:latin typeface="Avenir"/>
                  <a:ea typeface="Avenir"/>
                  <a:cs typeface="Avenir"/>
                  <a:sym typeface="Avenir"/>
                </a:rPr>
                <a:t>)</a:t>
              </a:r>
              <a:endParaRPr sz="1400" dirty="0"/>
            </a:p>
          </p:txBody>
        </p:sp>
        <p:sp>
          <p:nvSpPr>
            <p:cNvPr id="157" name="Google Shape;1055;p90">
              <a:extLst>
                <a:ext uri="{FF2B5EF4-FFF2-40B4-BE49-F238E27FC236}">
                  <a16:creationId xmlns:a16="http://schemas.microsoft.com/office/drawing/2014/main" id="{F6CA5CC6-9055-4EE6-81F7-14BFD824FEF3}"/>
                </a:ext>
              </a:extLst>
            </p:cNvPr>
            <p:cNvSpPr txBox="1"/>
            <p:nvPr/>
          </p:nvSpPr>
          <p:spPr>
            <a:xfrm>
              <a:off x="1500291" y="3487195"/>
              <a:ext cx="848747" cy="4360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000"/>
                <a:buFont typeface="Avenir"/>
                <a:buNone/>
              </a:pPr>
              <a:r>
                <a:rPr lang="en-US" sz="1600" b="0" i="0" u="none" strike="noStrike" cap="none" dirty="0">
                  <a:latin typeface="Avenir"/>
                  <a:ea typeface="Avenir"/>
                  <a:cs typeface="Avenir"/>
                  <a:sym typeface="Avenir"/>
                </a:rPr>
                <a:t>(</a:t>
              </a:r>
              <a:r>
                <a:rPr lang="en-US" sz="1600" dirty="0">
                  <a:latin typeface="Avenir"/>
                  <a:ea typeface="Avenir"/>
                  <a:cs typeface="Avenir"/>
                  <a:sym typeface="Avenir"/>
                </a:rPr>
                <a:t>39</a:t>
              </a:r>
              <a:r>
                <a:rPr lang="en-US" sz="1600" b="0" i="0" u="none" strike="noStrike" cap="none" dirty="0">
                  <a:latin typeface="Avenir"/>
                  <a:ea typeface="Avenir"/>
                  <a:cs typeface="Avenir"/>
                  <a:sym typeface="Avenir"/>
                </a:rPr>
                <a:t>,</a:t>
              </a:r>
              <a:r>
                <a:rPr lang="en-US" altLang="zh-CN" sz="1600" dirty="0">
                  <a:latin typeface="Avenir"/>
                  <a:ea typeface="Avenir"/>
                  <a:cs typeface="Avenir"/>
                  <a:sym typeface="Avenir"/>
                </a:rPr>
                <a:t>E</a:t>
              </a:r>
              <a:r>
                <a:rPr lang="en-US" sz="1600" b="0" i="0" u="none" strike="noStrike" cap="none" dirty="0">
                  <a:latin typeface="Avenir"/>
                  <a:ea typeface="Avenir"/>
                  <a:cs typeface="Avenir"/>
                  <a:sym typeface="Avenir"/>
                </a:rPr>
                <a:t>)</a:t>
              </a:r>
              <a:endParaRPr sz="1400" dirty="0"/>
            </a:p>
          </p:txBody>
        </p:sp>
        <p:sp>
          <p:nvSpPr>
            <p:cNvPr id="158" name="Google Shape;1056;p90">
              <a:extLst>
                <a:ext uri="{FF2B5EF4-FFF2-40B4-BE49-F238E27FC236}">
                  <a16:creationId xmlns:a16="http://schemas.microsoft.com/office/drawing/2014/main" id="{390A66E8-3471-48F8-AEF1-D717674AF0FE}"/>
                </a:ext>
              </a:extLst>
            </p:cNvPr>
            <p:cNvSpPr txBox="1"/>
            <p:nvPr/>
          </p:nvSpPr>
          <p:spPr>
            <a:xfrm>
              <a:off x="3580386" y="2611806"/>
              <a:ext cx="774076" cy="4360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000"/>
                <a:buFont typeface="Avenir"/>
                <a:buNone/>
              </a:pPr>
              <a:r>
                <a:rPr lang="en-US" sz="1600" b="0" i="0" u="none" strike="noStrike" cap="none" dirty="0">
                  <a:latin typeface="Avenir"/>
                  <a:ea typeface="Avenir"/>
                  <a:cs typeface="Avenir"/>
                  <a:sym typeface="Avenir"/>
                </a:rPr>
                <a:t>(24,</a:t>
              </a:r>
              <a:r>
                <a:rPr lang="en-US" altLang="zh-CN" sz="1600" b="0" i="0" u="none" strike="noStrike" cap="none" dirty="0">
                  <a:latin typeface="Avenir"/>
                  <a:ea typeface="Avenir"/>
                  <a:cs typeface="Avenir"/>
                  <a:sym typeface="Avenir"/>
                </a:rPr>
                <a:t>B</a:t>
              </a:r>
              <a:r>
                <a:rPr lang="en-US" sz="1600" b="0" i="0" u="none" strike="noStrike" cap="none" dirty="0">
                  <a:latin typeface="Avenir"/>
                  <a:ea typeface="Avenir"/>
                  <a:cs typeface="Avenir"/>
                  <a:sym typeface="Avenir"/>
                </a:rPr>
                <a:t>)</a:t>
              </a:r>
              <a:endParaRPr sz="1400" dirty="0"/>
            </a:p>
          </p:txBody>
        </p:sp>
        <p:sp>
          <p:nvSpPr>
            <p:cNvPr id="159" name="Google Shape;1057;p90">
              <a:extLst>
                <a:ext uri="{FF2B5EF4-FFF2-40B4-BE49-F238E27FC236}">
                  <a16:creationId xmlns:a16="http://schemas.microsoft.com/office/drawing/2014/main" id="{16654EC8-9CE4-4C45-8A75-BF8A1BD3E609}"/>
                </a:ext>
              </a:extLst>
            </p:cNvPr>
            <p:cNvSpPr txBox="1"/>
            <p:nvPr/>
          </p:nvSpPr>
          <p:spPr>
            <a:xfrm>
              <a:off x="240609" y="1453377"/>
              <a:ext cx="672000" cy="3488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000"/>
                <a:buFont typeface="Avenir"/>
                <a:buNone/>
              </a:pPr>
              <a:r>
                <a:rPr lang="en-US" sz="1600" b="0" i="0" u="none" strike="noStrike" cap="none" dirty="0">
                  <a:latin typeface="Avenir"/>
                  <a:ea typeface="Avenir"/>
                  <a:cs typeface="Avenir"/>
                  <a:sym typeface="Avenir"/>
                </a:rPr>
                <a:t>(0,A)</a:t>
              </a:r>
              <a:endParaRPr sz="1400" dirty="0"/>
            </a:p>
          </p:txBody>
        </p:sp>
        <p:sp>
          <p:nvSpPr>
            <p:cNvPr id="160" name="Google Shape;1037;p90">
              <a:extLst>
                <a:ext uri="{FF2B5EF4-FFF2-40B4-BE49-F238E27FC236}">
                  <a16:creationId xmlns:a16="http://schemas.microsoft.com/office/drawing/2014/main" id="{028DAFF2-CEFA-4701-8067-4F692639907B}"/>
                </a:ext>
              </a:extLst>
            </p:cNvPr>
            <p:cNvSpPr/>
            <p:nvPr/>
          </p:nvSpPr>
          <p:spPr>
            <a:xfrm>
              <a:off x="5158237" y="1917097"/>
              <a:ext cx="635100" cy="6351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800"/>
                <a:buFont typeface="Arial"/>
                <a:buNone/>
              </a:pPr>
              <a:r>
                <a:rPr lang="en-US" altLang="zh-CN" sz="2000" dirty="0">
                  <a:latin typeface="Arial"/>
                  <a:cs typeface="Arial"/>
                  <a:sym typeface="Arial"/>
                </a:rPr>
                <a:t>F</a:t>
              </a:r>
              <a:endParaRPr sz="1400" dirty="0"/>
            </a:p>
          </p:txBody>
        </p:sp>
        <p:cxnSp>
          <p:nvCxnSpPr>
            <p:cNvPr id="161" name="Google Shape;1043;p90">
              <a:extLst>
                <a:ext uri="{FF2B5EF4-FFF2-40B4-BE49-F238E27FC236}">
                  <a16:creationId xmlns:a16="http://schemas.microsoft.com/office/drawing/2014/main" id="{BD4FF3DA-7A01-4BB7-BF12-A0E837FEBD24}"/>
                </a:ext>
              </a:extLst>
            </p:cNvPr>
            <p:cNvCxnSpPr>
              <a:cxnSpLocks/>
              <a:stCxn id="160" idx="2"/>
              <a:endCxn id="140" idx="6"/>
            </p:cNvCxnSpPr>
            <p:nvPr/>
          </p:nvCxnSpPr>
          <p:spPr>
            <a:xfrm flipH="1" flipV="1">
              <a:off x="4048376" y="2214971"/>
              <a:ext cx="1109861" cy="19676"/>
            </a:xfrm>
            <a:prstGeom prst="straightConnector1">
              <a:avLst/>
            </a:prstGeom>
            <a:noFill/>
            <a:ln w="25400" cap="flat" cmpd="sng">
              <a:solidFill>
                <a:srgbClr val="2288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62" name="Google Shape;1056;p90">
              <a:extLst>
                <a:ext uri="{FF2B5EF4-FFF2-40B4-BE49-F238E27FC236}">
                  <a16:creationId xmlns:a16="http://schemas.microsoft.com/office/drawing/2014/main" id="{FF31CD3D-C370-4E1A-A868-394FA0E799D3}"/>
                </a:ext>
              </a:extLst>
            </p:cNvPr>
            <p:cNvSpPr txBox="1"/>
            <p:nvPr/>
          </p:nvSpPr>
          <p:spPr>
            <a:xfrm>
              <a:off x="5169001" y="2606630"/>
              <a:ext cx="837415" cy="4360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000"/>
                <a:buFont typeface="Avenir"/>
                <a:buNone/>
              </a:pPr>
              <a:r>
                <a:rPr lang="en-US" sz="1600" b="0" i="0" u="none" strike="noStrike" cap="none" dirty="0">
                  <a:latin typeface="Avenir"/>
                  <a:ea typeface="Avenir"/>
                  <a:cs typeface="Avenir"/>
                  <a:sym typeface="Avenir"/>
                </a:rPr>
                <a:t>(</a:t>
              </a:r>
              <a:r>
                <a:rPr lang="en-US" sz="1600" dirty="0">
                  <a:latin typeface="Avenir"/>
                  <a:ea typeface="Avenir"/>
                  <a:cs typeface="Avenir"/>
                  <a:sym typeface="Avenir"/>
                </a:rPr>
                <a:t>33</a:t>
              </a:r>
              <a:r>
                <a:rPr lang="en-US" sz="1600" b="0" i="0" u="none" strike="noStrike" cap="none" dirty="0">
                  <a:latin typeface="Avenir"/>
                  <a:ea typeface="Avenir"/>
                  <a:cs typeface="Avenir"/>
                  <a:sym typeface="Avenir"/>
                </a:rPr>
                <a:t>,</a:t>
              </a:r>
              <a:r>
                <a:rPr lang="en-US" altLang="zh-CN" sz="1600" b="0" i="0" u="none" strike="noStrike" cap="none" dirty="0">
                  <a:latin typeface="Avenir"/>
                  <a:ea typeface="Avenir"/>
                  <a:cs typeface="Avenir"/>
                  <a:sym typeface="Avenir"/>
                </a:rPr>
                <a:t>E</a:t>
              </a:r>
              <a:r>
                <a:rPr lang="en-US" sz="1600" b="0" i="0" u="none" strike="noStrike" cap="none" dirty="0">
                  <a:latin typeface="Avenir"/>
                  <a:ea typeface="Avenir"/>
                  <a:cs typeface="Avenir"/>
                  <a:sym typeface="Avenir"/>
                </a:rPr>
                <a:t>)</a:t>
              </a:r>
              <a:endParaRPr sz="1400" dirty="0"/>
            </a:p>
          </p:txBody>
        </p:sp>
      </p:grpSp>
      <p:grpSp>
        <p:nvGrpSpPr>
          <p:cNvPr id="163" name="组合 162">
            <a:extLst>
              <a:ext uri="{FF2B5EF4-FFF2-40B4-BE49-F238E27FC236}">
                <a16:creationId xmlns:a16="http://schemas.microsoft.com/office/drawing/2014/main" id="{5BEAD572-3970-4186-8FE4-53AA96F15471}"/>
              </a:ext>
            </a:extLst>
          </p:cNvPr>
          <p:cNvGrpSpPr/>
          <p:nvPr/>
        </p:nvGrpSpPr>
        <p:grpSpPr>
          <a:xfrm>
            <a:off x="4499801" y="3771484"/>
            <a:ext cx="4612646" cy="2945654"/>
            <a:chOff x="240609" y="241143"/>
            <a:chExt cx="5765807" cy="3682068"/>
          </a:xfrm>
        </p:grpSpPr>
        <p:sp>
          <p:nvSpPr>
            <p:cNvPr id="164" name="Google Shape;1034;p90">
              <a:extLst>
                <a:ext uri="{FF2B5EF4-FFF2-40B4-BE49-F238E27FC236}">
                  <a16:creationId xmlns:a16="http://schemas.microsoft.com/office/drawing/2014/main" id="{C6FA4D44-4FE5-4F06-BD72-29934B8033E3}"/>
                </a:ext>
              </a:extLst>
            </p:cNvPr>
            <p:cNvSpPr/>
            <p:nvPr/>
          </p:nvSpPr>
          <p:spPr>
            <a:xfrm>
              <a:off x="508736" y="1910121"/>
              <a:ext cx="635100" cy="6351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800"/>
                <a:buFont typeface="Arial"/>
                <a:buNone/>
              </a:pPr>
              <a:r>
                <a:rPr lang="en-US" sz="2000" b="0" i="0" u="none" strike="noStrike" cap="none" dirty="0"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 sz="1400" dirty="0"/>
            </a:p>
          </p:txBody>
        </p:sp>
        <p:sp>
          <p:nvSpPr>
            <p:cNvPr id="165" name="Google Shape;1035;p90">
              <a:extLst>
                <a:ext uri="{FF2B5EF4-FFF2-40B4-BE49-F238E27FC236}">
                  <a16:creationId xmlns:a16="http://schemas.microsoft.com/office/drawing/2014/main" id="{91CE164F-640F-4AB1-839D-CC723F7AAC6B}"/>
                </a:ext>
              </a:extLst>
            </p:cNvPr>
            <p:cNvSpPr/>
            <p:nvPr/>
          </p:nvSpPr>
          <p:spPr>
            <a:xfrm>
              <a:off x="1893199" y="1013479"/>
              <a:ext cx="635100" cy="6351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800"/>
                <a:buFont typeface="Arial"/>
                <a:buNone/>
              </a:pPr>
              <a:r>
                <a:rPr lang="en-US" sz="2000" b="0" i="0" u="none" strike="noStrike" cap="none" dirty="0"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 sz="1400" dirty="0"/>
            </a:p>
          </p:txBody>
        </p:sp>
        <p:sp>
          <p:nvSpPr>
            <p:cNvPr id="166" name="Google Shape;1036;p90">
              <a:extLst>
                <a:ext uri="{FF2B5EF4-FFF2-40B4-BE49-F238E27FC236}">
                  <a16:creationId xmlns:a16="http://schemas.microsoft.com/office/drawing/2014/main" id="{8D16E7ED-FD5A-4FCC-ADA8-920DD230059C}"/>
                </a:ext>
              </a:extLst>
            </p:cNvPr>
            <p:cNvSpPr/>
            <p:nvPr/>
          </p:nvSpPr>
          <p:spPr>
            <a:xfrm>
              <a:off x="1890742" y="2824889"/>
              <a:ext cx="635100" cy="6351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800"/>
                <a:buFont typeface="Arial"/>
                <a:buNone/>
              </a:pPr>
              <a:r>
                <a:rPr lang="en-US" sz="2000" b="0" i="0" u="none" strike="noStrike" cap="none">
                  <a:latin typeface="Arial"/>
                  <a:ea typeface="Arial"/>
                  <a:cs typeface="Arial"/>
                  <a:sym typeface="Arial"/>
                </a:rPr>
                <a:t>C</a:t>
              </a:r>
              <a:endParaRPr sz="1400"/>
            </a:p>
          </p:txBody>
        </p:sp>
        <p:sp>
          <p:nvSpPr>
            <p:cNvPr id="167" name="Google Shape;1037;p90">
              <a:extLst>
                <a:ext uri="{FF2B5EF4-FFF2-40B4-BE49-F238E27FC236}">
                  <a16:creationId xmlns:a16="http://schemas.microsoft.com/office/drawing/2014/main" id="{FE20943C-830E-42E4-9337-D6867150A398}"/>
                </a:ext>
              </a:extLst>
            </p:cNvPr>
            <p:cNvSpPr/>
            <p:nvPr/>
          </p:nvSpPr>
          <p:spPr>
            <a:xfrm>
              <a:off x="3413276" y="1897421"/>
              <a:ext cx="635100" cy="6351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800"/>
                <a:buFont typeface="Arial"/>
                <a:buNone/>
              </a:pPr>
              <a:r>
                <a:rPr lang="en-US" sz="2000" b="0" i="0" u="none" strike="noStrike" cap="none" dirty="0">
                  <a:latin typeface="Arial"/>
                  <a:ea typeface="Arial"/>
                  <a:cs typeface="Arial"/>
                  <a:sym typeface="Arial"/>
                </a:rPr>
                <a:t>E</a:t>
              </a:r>
              <a:endParaRPr sz="1400" dirty="0"/>
            </a:p>
          </p:txBody>
        </p:sp>
        <p:sp>
          <p:nvSpPr>
            <p:cNvPr id="168" name="Google Shape;1038;p90">
              <a:extLst>
                <a:ext uri="{FF2B5EF4-FFF2-40B4-BE49-F238E27FC236}">
                  <a16:creationId xmlns:a16="http://schemas.microsoft.com/office/drawing/2014/main" id="{1932B58E-5FED-4CD8-965F-CA77CF828C98}"/>
                </a:ext>
              </a:extLst>
            </p:cNvPr>
            <p:cNvSpPr/>
            <p:nvPr/>
          </p:nvSpPr>
          <p:spPr>
            <a:xfrm>
              <a:off x="3413276" y="241143"/>
              <a:ext cx="635100" cy="6351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800"/>
                <a:buFont typeface="Arial"/>
                <a:buNone/>
              </a:pPr>
              <a:r>
                <a:rPr lang="en-US" sz="2000" b="0" i="0" u="none" strike="noStrike" cap="none" dirty="0">
                  <a:latin typeface="Arial"/>
                  <a:ea typeface="Arial"/>
                  <a:cs typeface="Arial"/>
                  <a:sym typeface="Arial"/>
                </a:rPr>
                <a:t>D</a:t>
              </a:r>
              <a:endParaRPr sz="1400" dirty="0"/>
            </a:p>
          </p:txBody>
        </p:sp>
        <p:cxnSp>
          <p:nvCxnSpPr>
            <p:cNvPr id="169" name="Google Shape;1039;p90">
              <a:extLst>
                <a:ext uri="{FF2B5EF4-FFF2-40B4-BE49-F238E27FC236}">
                  <a16:creationId xmlns:a16="http://schemas.microsoft.com/office/drawing/2014/main" id="{96504325-2356-4083-8DEC-18DD282E7749}"/>
                </a:ext>
              </a:extLst>
            </p:cNvPr>
            <p:cNvCxnSpPr>
              <a:cxnSpLocks/>
              <a:stCxn id="164" idx="7"/>
              <a:endCxn id="165" idx="3"/>
            </p:cNvCxnSpPr>
            <p:nvPr/>
          </p:nvCxnSpPr>
          <p:spPr>
            <a:xfrm flipV="1">
              <a:off x="1050828" y="1555571"/>
              <a:ext cx="935379" cy="447558"/>
            </a:xfrm>
            <a:prstGeom prst="straightConnector1">
              <a:avLst/>
            </a:prstGeom>
            <a:noFill/>
            <a:ln w="25400" cap="flat" cmpd="sng">
              <a:solidFill>
                <a:srgbClr val="2288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0" name="Google Shape;1040;p90">
              <a:extLst>
                <a:ext uri="{FF2B5EF4-FFF2-40B4-BE49-F238E27FC236}">
                  <a16:creationId xmlns:a16="http://schemas.microsoft.com/office/drawing/2014/main" id="{75515E70-E0F5-42A0-A84A-A5E1CB2C3F1F}"/>
                </a:ext>
              </a:extLst>
            </p:cNvPr>
            <p:cNvCxnSpPr>
              <a:stCxn id="166" idx="1"/>
              <a:endCxn id="164" idx="5"/>
            </p:cNvCxnSpPr>
            <p:nvPr/>
          </p:nvCxnSpPr>
          <p:spPr>
            <a:xfrm flipH="1" flipV="1">
              <a:off x="1050828" y="2452213"/>
              <a:ext cx="932922" cy="465684"/>
            </a:xfrm>
            <a:prstGeom prst="straightConnector1">
              <a:avLst/>
            </a:prstGeom>
            <a:noFill/>
            <a:ln w="25400" cap="flat" cmpd="sng">
              <a:solidFill>
                <a:srgbClr val="2288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1" name="Google Shape;1041;p90">
              <a:extLst>
                <a:ext uri="{FF2B5EF4-FFF2-40B4-BE49-F238E27FC236}">
                  <a16:creationId xmlns:a16="http://schemas.microsoft.com/office/drawing/2014/main" id="{B978F58D-851E-4EAA-9AF7-54C2A3DE91C9}"/>
                </a:ext>
              </a:extLst>
            </p:cNvPr>
            <p:cNvCxnSpPr>
              <a:cxnSpLocks/>
              <a:stCxn id="167" idx="1"/>
              <a:endCxn id="165" idx="5"/>
            </p:cNvCxnSpPr>
            <p:nvPr/>
          </p:nvCxnSpPr>
          <p:spPr>
            <a:xfrm flipH="1" flipV="1">
              <a:off x="2435291" y="1555571"/>
              <a:ext cx="1070993" cy="434858"/>
            </a:xfrm>
            <a:prstGeom prst="straightConnector1">
              <a:avLst/>
            </a:prstGeom>
            <a:noFill/>
            <a:ln w="25400" cap="flat" cmpd="sng">
              <a:solidFill>
                <a:srgbClr val="2288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2" name="Google Shape;1043;p90">
              <a:extLst>
                <a:ext uri="{FF2B5EF4-FFF2-40B4-BE49-F238E27FC236}">
                  <a16:creationId xmlns:a16="http://schemas.microsoft.com/office/drawing/2014/main" id="{3FC23454-9F6C-44D2-9FD1-3A8EE9CE42BF}"/>
                </a:ext>
              </a:extLst>
            </p:cNvPr>
            <p:cNvCxnSpPr>
              <a:cxnSpLocks/>
              <a:stCxn id="168" idx="4"/>
              <a:endCxn id="167" idx="0"/>
            </p:cNvCxnSpPr>
            <p:nvPr/>
          </p:nvCxnSpPr>
          <p:spPr>
            <a:xfrm>
              <a:off x="3730826" y="876243"/>
              <a:ext cx="0" cy="1021178"/>
            </a:xfrm>
            <a:prstGeom prst="straightConnector1">
              <a:avLst/>
            </a:prstGeom>
            <a:noFill/>
            <a:ln w="25400" cap="flat" cmpd="sng">
              <a:solidFill>
                <a:srgbClr val="2288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3" name="Google Shape;1044;p90">
              <a:extLst>
                <a:ext uri="{FF2B5EF4-FFF2-40B4-BE49-F238E27FC236}">
                  <a16:creationId xmlns:a16="http://schemas.microsoft.com/office/drawing/2014/main" id="{13C064A7-E0B9-42C0-A943-EA155A721069}"/>
                </a:ext>
              </a:extLst>
            </p:cNvPr>
            <p:cNvCxnSpPr>
              <a:cxnSpLocks/>
              <a:stCxn id="165" idx="7"/>
              <a:endCxn id="168" idx="2"/>
            </p:cNvCxnSpPr>
            <p:nvPr/>
          </p:nvCxnSpPr>
          <p:spPr>
            <a:xfrm flipV="1">
              <a:off x="2435291" y="558693"/>
              <a:ext cx="977985" cy="547794"/>
            </a:xfrm>
            <a:prstGeom prst="straightConnector1">
              <a:avLst/>
            </a:prstGeom>
            <a:noFill/>
            <a:ln w="25400" cap="flat" cmpd="sng">
              <a:solidFill>
                <a:srgbClr val="2288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4" name="Google Shape;1045;p90">
              <a:extLst>
                <a:ext uri="{FF2B5EF4-FFF2-40B4-BE49-F238E27FC236}">
                  <a16:creationId xmlns:a16="http://schemas.microsoft.com/office/drawing/2014/main" id="{F2621D77-E103-4E32-B317-3AAF14E494C5}"/>
                </a:ext>
              </a:extLst>
            </p:cNvPr>
            <p:cNvCxnSpPr>
              <a:cxnSpLocks/>
              <a:stCxn id="167" idx="3"/>
              <a:endCxn id="166" idx="7"/>
            </p:cNvCxnSpPr>
            <p:nvPr/>
          </p:nvCxnSpPr>
          <p:spPr>
            <a:xfrm flipH="1">
              <a:off x="2432834" y="2439513"/>
              <a:ext cx="1073450" cy="478384"/>
            </a:xfrm>
            <a:prstGeom prst="straightConnector1">
              <a:avLst/>
            </a:prstGeom>
            <a:noFill/>
            <a:ln w="25400" cap="flat" cmpd="sng">
              <a:solidFill>
                <a:srgbClr val="2288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75" name="Google Shape;1046;p90">
              <a:extLst>
                <a:ext uri="{FF2B5EF4-FFF2-40B4-BE49-F238E27FC236}">
                  <a16:creationId xmlns:a16="http://schemas.microsoft.com/office/drawing/2014/main" id="{312875A7-8322-4E8E-8671-C8F6AFF5FCDC}"/>
                </a:ext>
              </a:extLst>
            </p:cNvPr>
            <p:cNvSpPr txBox="1"/>
            <p:nvPr/>
          </p:nvSpPr>
          <p:spPr>
            <a:xfrm>
              <a:off x="1266151" y="1457860"/>
              <a:ext cx="405053" cy="3488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Avenir"/>
                <a:buNone/>
              </a:pPr>
              <a:r>
                <a:rPr lang="en-US" sz="1600" b="0" i="0" u="none" strike="noStrike" cap="none" dirty="0">
                  <a:latin typeface="Avenir"/>
                  <a:ea typeface="Avenir"/>
                  <a:cs typeface="Avenir"/>
                  <a:sym typeface="Avenir"/>
                </a:rPr>
                <a:t>17</a:t>
              </a:r>
              <a:endParaRPr sz="2000" dirty="0"/>
            </a:p>
          </p:txBody>
        </p:sp>
        <p:sp>
          <p:nvSpPr>
            <p:cNvPr id="176" name="Google Shape;1047;p90">
              <a:extLst>
                <a:ext uri="{FF2B5EF4-FFF2-40B4-BE49-F238E27FC236}">
                  <a16:creationId xmlns:a16="http://schemas.microsoft.com/office/drawing/2014/main" id="{654E2BC4-9A94-4C9C-ADFF-72FB70594111}"/>
                </a:ext>
              </a:extLst>
            </p:cNvPr>
            <p:cNvSpPr txBox="1"/>
            <p:nvPr/>
          </p:nvSpPr>
          <p:spPr>
            <a:xfrm>
              <a:off x="1264939" y="2671012"/>
              <a:ext cx="428812" cy="3488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Avenir"/>
                <a:buNone/>
              </a:pPr>
              <a:r>
                <a:rPr lang="en-US" altLang="zh-CN" sz="1600" dirty="0">
                  <a:latin typeface="Avenir"/>
                  <a:sym typeface="Avenir"/>
                </a:rPr>
                <a:t>47</a:t>
              </a:r>
              <a:endParaRPr sz="2000" dirty="0"/>
            </a:p>
          </p:txBody>
        </p:sp>
        <p:sp>
          <p:nvSpPr>
            <p:cNvPr id="177" name="Google Shape;1048;p90">
              <a:extLst>
                <a:ext uri="{FF2B5EF4-FFF2-40B4-BE49-F238E27FC236}">
                  <a16:creationId xmlns:a16="http://schemas.microsoft.com/office/drawing/2014/main" id="{3D12BD43-FFFD-4483-92BF-FA2F432A90CB}"/>
                </a:ext>
              </a:extLst>
            </p:cNvPr>
            <p:cNvSpPr txBox="1"/>
            <p:nvPr/>
          </p:nvSpPr>
          <p:spPr>
            <a:xfrm>
              <a:off x="2731206" y="414585"/>
              <a:ext cx="421080" cy="3488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Avenir"/>
                <a:buNone/>
              </a:pPr>
              <a:r>
                <a:rPr lang="en-US" altLang="zh-CN" sz="1600" dirty="0">
                  <a:latin typeface="Avenir"/>
                  <a:sym typeface="Avenir"/>
                </a:rPr>
                <a:t>11</a:t>
              </a:r>
              <a:endParaRPr sz="2000" dirty="0"/>
            </a:p>
          </p:txBody>
        </p:sp>
        <p:sp>
          <p:nvSpPr>
            <p:cNvPr id="178" name="Google Shape;1049;p90">
              <a:extLst>
                <a:ext uri="{FF2B5EF4-FFF2-40B4-BE49-F238E27FC236}">
                  <a16:creationId xmlns:a16="http://schemas.microsoft.com/office/drawing/2014/main" id="{DFFC014C-1D05-4B8C-B3B4-36088F05D811}"/>
                </a:ext>
              </a:extLst>
            </p:cNvPr>
            <p:cNvSpPr txBox="1"/>
            <p:nvPr/>
          </p:nvSpPr>
          <p:spPr>
            <a:xfrm>
              <a:off x="4514006" y="1855734"/>
              <a:ext cx="231300" cy="3488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Avenir"/>
                <a:buNone/>
              </a:pPr>
              <a:r>
                <a:rPr lang="en-US" altLang="zh-CN" sz="1600" dirty="0">
                  <a:latin typeface="Avenir"/>
                  <a:sym typeface="Avenir"/>
                </a:rPr>
                <a:t>9</a:t>
              </a:r>
              <a:endParaRPr sz="2000" dirty="0"/>
            </a:p>
          </p:txBody>
        </p:sp>
        <p:sp>
          <p:nvSpPr>
            <p:cNvPr id="179" name="Google Shape;1050;p90">
              <a:extLst>
                <a:ext uri="{FF2B5EF4-FFF2-40B4-BE49-F238E27FC236}">
                  <a16:creationId xmlns:a16="http://schemas.microsoft.com/office/drawing/2014/main" id="{F3D9B563-FE36-4BA0-A57F-578A639517C3}"/>
                </a:ext>
              </a:extLst>
            </p:cNvPr>
            <p:cNvSpPr txBox="1"/>
            <p:nvPr/>
          </p:nvSpPr>
          <p:spPr>
            <a:xfrm>
              <a:off x="2925144" y="1432900"/>
              <a:ext cx="231300" cy="3488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Avenir"/>
                <a:buNone/>
              </a:pPr>
              <a:r>
                <a:rPr lang="en-US" sz="1600" b="0" i="0" u="none" strike="noStrike" cap="none" dirty="0">
                  <a:latin typeface="Avenir"/>
                  <a:ea typeface="Avenir"/>
                  <a:cs typeface="Avenir"/>
                  <a:sym typeface="Avenir"/>
                </a:rPr>
                <a:t>7</a:t>
              </a:r>
              <a:endParaRPr sz="2000" dirty="0"/>
            </a:p>
          </p:txBody>
        </p:sp>
        <p:sp>
          <p:nvSpPr>
            <p:cNvPr id="180" name="Google Shape;1051;p90">
              <a:extLst>
                <a:ext uri="{FF2B5EF4-FFF2-40B4-BE49-F238E27FC236}">
                  <a16:creationId xmlns:a16="http://schemas.microsoft.com/office/drawing/2014/main" id="{E6435A17-8509-4A66-AC5B-996892567374}"/>
                </a:ext>
              </a:extLst>
            </p:cNvPr>
            <p:cNvSpPr txBox="1"/>
            <p:nvPr/>
          </p:nvSpPr>
          <p:spPr>
            <a:xfrm>
              <a:off x="2920986" y="2726692"/>
              <a:ext cx="492292" cy="3488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Avenir"/>
                <a:buNone/>
              </a:pPr>
              <a:r>
                <a:rPr lang="en-US" altLang="zh-CN" sz="1600" dirty="0">
                  <a:latin typeface="Avenir"/>
                  <a:sym typeface="Avenir"/>
                </a:rPr>
                <a:t>15</a:t>
              </a:r>
              <a:endParaRPr sz="2000" dirty="0"/>
            </a:p>
          </p:txBody>
        </p:sp>
        <p:sp>
          <p:nvSpPr>
            <p:cNvPr id="181" name="Google Shape;1052;p90">
              <a:extLst>
                <a:ext uri="{FF2B5EF4-FFF2-40B4-BE49-F238E27FC236}">
                  <a16:creationId xmlns:a16="http://schemas.microsoft.com/office/drawing/2014/main" id="{0A6AE452-C9F4-4FFD-B30C-515639F363B0}"/>
                </a:ext>
              </a:extLst>
            </p:cNvPr>
            <p:cNvSpPr txBox="1"/>
            <p:nvPr/>
          </p:nvSpPr>
          <p:spPr>
            <a:xfrm>
              <a:off x="3817076" y="1214365"/>
              <a:ext cx="231300" cy="3488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Avenir"/>
                <a:buNone/>
              </a:pPr>
              <a:r>
                <a:rPr lang="en-US" sz="1600" b="0" i="0" u="none" strike="noStrike" cap="none" dirty="0">
                  <a:latin typeface="Avenir"/>
                  <a:ea typeface="Avenir"/>
                  <a:cs typeface="Avenir"/>
                  <a:sym typeface="Avenir"/>
                </a:rPr>
                <a:t>4</a:t>
              </a:r>
              <a:endParaRPr sz="2000" dirty="0"/>
            </a:p>
          </p:txBody>
        </p:sp>
        <p:sp>
          <p:nvSpPr>
            <p:cNvPr id="182" name="Google Shape;1053;p90">
              <a:extLst>
                <a:ext uri="{FF2B5EF4-FFF2-40B4-BE49-F238E27FC236}">
                  <a16:creationId xmlns:a16="http://schemas.microsoft.com/office/drawing/2014/main" id="{A5094F84-122D-483D-9717-8B96020B2BAF}"/>
                </a:ext>
              </a:extLst>
            </p:cNvPr>
            <p:cNvSpPr txBox="1"/>
            <p:nvPr/>
          </p:nvSpPr>
          <p:spPr>
            <a:xfrm>
              <a:off x="1500290" y="546176"/>
              <a:ext cx="848749" cy="4360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000"/>
                <a:buFont typeface="Avenir"/>
                <a:buNone/>
              </a:pPr>
              <a:r>
                <a:rPr lang="en-US" sz="1600" b="0" i="0" u="none" strike="noStrike" cap="none" dirty="0">
                  <a:latin typeface="Avenir"/>
                  <a:ea typeface="Avenir"/>
                  <a:cs typeface="Avenir"/>
                  <a:sym typeface="Avenir"/>
                </a:rPr>
                <a:t>(</a:t>
              </a:r>
              <a:r>
                <a:rPr lang="en-US" sz="1600" dirty="0">
                  <a:latin typeface="Avenir"/>
                  <a:ea typeface="Avenir"/>
                  <a:cs typeface="Avenir"/>
                  <a:sym typeface="Avenir"/>
                </a:rPr>
                <a:t>17</a:t>
              </a:r>
              <a:r>
                <a:rPr lang="en-US" sz="1600" b="0" i="0" u="none" strike="noStrike" cap="none" dirty="0">
                  <a:latin typeface="Avenir"/>
                  <a:ea typeface="Avenir"/>
                  <a:cs typeface="Avenir"/>
                  <a:sym typeface="Avenir"/>
                </a:rPr>
                <a:t>,</a:t>
              </a:r>
              <a:r>
                <a:rPr lang="en-US" altLang="zh-CN" sz="1600" b="0" i="0" u="none" strike="noStrike" cap="none" dirty="0">
                  <a:latin typeface="Avenir"/>
                  <a:ea typeface="Avenir"/>
                  <a:cs typeface="Avenir"/>
                  <a:sym typeface="Avenir"/>
                </a:rPr>
                <a:t>A</a:t>
              </a:r>
              <a:r>
                <a:rPr lang="en-US" sz="1600" b="0" i="0" u="none" strike="noStrike" cap="none" dirty="0">
                  <a:latin typeface="Avenir"/>
                  <a:ea typeface="Avenir"/>
                  <a:cs typeface="Avenir"/>
                  <a:sym typeface="Avenir"/>
                </a:rPr>
                <a:t>)</a:t>
              </a:r>
              <a:endParaRPr sz="1400" dirty="0"/>
            </a:p>
          </p:txBody>
        </p:sp>
        <p:sp>
          <p:nvSpPr>
            <p:cNvPr id="183" name="Google Shape;1054;p90">
              <a:extLst>
                <a:ext uri="{FF2B5EF4-FFF2-40B4-BE49-F238E27FC236}">
                  <a16:creationId xmlns:a16="http://schemas.microsoft.com/office/drawing/2014/main" id="{3204A2BD-01C2-40C1-BBAE-881360F0CFEF}"/>
                </a:ext>
              </a:extLst>
            </p:cNvPr>
            <p:cNvSpPr txBox="1"/>
            <p:nvPr/>
          </p:nvSpPr>
          <p:spPr>
            <a:xfrm>
              <a:off x="4173890" y="409383"/>
              <a:ext cx="852469" cy="4360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000"/>
                <a:buFont typeface="Avenir"/>
                <a:buNone/>
              </a:pPr>
              <a:r>
                <a:rPr lang="en-US" sz="1600" b="0" i="0" u="none" strike="noStrike" cap="none" dirty="0">
                  <a:latin typeface="Avenir"/>
                  <a:ea typeface="Avenir"/>
                  <a:cs typeface="Avenir"/>
                  <a:sym typeface="Avenir"/>
                </a:rPr>
                <a:t>(</a:t>
              </a:r>
              <a:r>
                <a:rPr lang="en-US" sz="1600" dirty="0">
                  <a:latin typeface="Avenir"/>
                  <a:ea typeface="Avenir"/>
                  <a:cs typeface="Avenir"/>
                  <a:sym typeface="Avenir"/>
                </a:rPr>
                <a:t>28</a:t>
              </a:r>
              <a:r>
                <a:rPr lang="en-US" sz="1600" b="0" i="0" u="none" strike="noStrike" cap="none" dirty="0">
                  <a:latin typeface="Avenir"/>
                  <a:ea typeface="Avenir"/>
                  <a:cs typeface="Avenir"/>
                  <a:sym typeface="Avenir"/>
                </a:rPr>
                <a:t>,</a:t>
              </a:r>
              <a:r>
                <a:rPr lang="en-US" altLang="zh-CN" sz="1600" b="0" i="0" u="none" strike="noStrike" cap="none" dirty="0">
                  <a:latin typeface="Avenir"/>
                  <a:ea typeface="Avenir"/>
                  <a:cs typeface="Avenir"/>
                  <a:sym typeface="Avenir"/>
                </a:rPr>
                <a:t>B</a:t>
              </a:r>
              <a:r>
                <a:rPr lang="en-US" sz="1600" b="0" i="0" u="none" strike="noStrike" cap="none" dirty="0">
                  <a:latin typeface="Avenir"/>
                  <a:ea typeface="Avenir"/>
                  <a:cs typeface="Avenir"/>
                  <a:sym typeface="Avenir"/>
                </a:rPr>
                <a:t>)</a:t>
              </a:r>
              <a:endParaRPr sz="1400" dirty="0"/>
            </a:p>
          </p:txBody>
        </p:sp>
        <p:sp>
          <p:nvSpPr>
            <p:cNvPr id="184" name="Google Shape;1055;p90">
              <a:extLst>
                <a:ext uri="{FF2B5EF4-FFF2-40B4-BE49-F238E27FC236}">
                  <a16:creationId xmlns:a16="http://schemas.microsoft.com/office/drawing/2014/main" id="{F27A488F-563E-48CC-BEDB-F36F67B6A339}"/>
                </a:ext>
              </a:extLst>
            </p:cNvPr>
            <p:cNvSpPr txBox="1"/>
            <p:nvPr/>
          </p:nvSpPr>
          <p:spPr>
            <a:xfrm>
              <a:off x="1500291" y="3487195"/>
              <a:ext cx="848747" cy="4360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000"/>
                <a:buFont typeface="Avenir"/>
                <a:buNone/>
              </a:pPr>
              <a:r>
                <a:rPr lang="en-US" sz="1600" b="0" i="0" u="none" strike="noStrike" cap="none" dirty="0">
                  <a:latin typeface="Avenir"/>
                  <a:ea typeface="Avenir"/>
                  <a:cs typeface="Avenir"/>
                  <a:sym typeface="Avenir"/>
                </a:rPr>
                <a:t>(</a:t>
              </a:r>
              <a:r>
                <a:rPr lang="en-US" sz="1600" dirty="0">
                  <a:latin typeface="Avenir"/>
                  <a:ea typeface="Avenir"/>
                  <a:cs typeface="Avenir"/>
                  <a:sym typeface="Avenir"/>
                </a:rPr>
                <a:t>39</a:t>
              </a:r>
              <a:r>
                <a:rPr lang="en-US" sz="1600" b="0" i="0" u="none" strike="noStrike" cap="none" dirty="0">
                  <a:latin typeface="Avenir"/>
                  <a:ea typeface="Avenir"/>
                  <a:cs typeface="Avenir"/>
                  <a:sym typeface="Avenir"/>
                </a:rPr>
                <a:t>,</a:t>
              </a:r>
              <a:r>
                <a:rPr lang="en-US" altLang="zh-CN" sz="1600" dirty="0">
                  <a:latin typeface="Avenir"/>
                  <a:ea typeface="Avenir"/>
                  <a:cs typeface="Avenir"/>
                  <a:sym typeface="Avenir"/>
                </a:rPr>
                <a:t>E</a:t>
              </a:r>
              <a:r>
                <a:rPr lang="en-US" sz="1600" b="0" i="0" u="none" strike="noStrike" cap="none" dirty="0">
                  <a:latin typeface="Avenir"/>
                  <a:ea typeface="Avenir"/>
                  <a:cs typeface="Avenir"/>
                  <a:sym typeface="Avenir"/>
                </a:rPr>
                <a:t>)</a:t>
              </a:r>
              <a:endParaRPr sz="1400" dirty="0"/>
            </a:p>
          </p:txBody>
        </p:sp>
        <p:sp>
          <p:nvSpPr>
            <p:cNvPr id="185" name="Google Shape;1056;p90">
              <a:extLst>
                <a:ext uri="{FF2B5EF4-FFF2-40B4-BE49-F238E27FC236}">
                  <a16:creationId xmlns:a16="http://schemas.microsoft.com/office/drawing/2014/main" id="{110E969F-4232-4C15-8B67-CDA621C50513}"/>
                </a:ext>
              </a:extLst>
            </p:cNvPr>
            <p:cNvSpPr txBox="1"/>
            <p:nvPr/>
          </p:nvSpPr>
          <p:spPr>
            <a:xfrm>
              <a:off x="3580386" y="2611806"/>
              <a:ext cx="774076" cy="4360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000"/>
                <a:buFont typeface="Avenir"/>
                <a:buNone/>
              </a:pPr>
              <a:r>
                <a:rPr lang="en-US" sz="1600" b="0" i="0" u="none" strike="noStrike" cap="none" dirty="0">
                  <a:latin typeface="Avenir"/>
                  <a:ea typeface="Avenir"/>
                  <a:cs typeface="Avenir"/>
                  <a:sym typeface="Avenir"/>
                </a:rPr>
                <a:t>(24,</a:t>
              </a:r>
              <a:r>
                <a:rPr lang="en-US" altLang="zh-CN" sz="1600" b="0" i="0" u="none" strike="noStrike" cap="none" dirty="0">
                  <a:latin typeface="Avenir"/>
                  <a:ea typeface="Avenir"/>
                  <a:cs typeface="Avenir"/>
                  <a:sym typeface="Avenir"/>
                </a:rPr>
                <a:t>B</a:t>
              </a:r>
              <a:r>
                <a:rPr lang="en-US" sz="1600" b="0" i="0" u="none" strike="noStrike" cap="none" dirty="0">
                  <a:latin typeface="Avenir"/>
                  <a:ea typeface="Avenir"/>
                  <a:cs typeface="Avenir"/>
                  <a:sym typeface="Avenir"/>
                </a:rPr>
                <a:t>)</a:t>
              </a:r>
              <a:endParaRPr sz="1400" dirty="0"/>
            </a:p>
          </p:txBody>
        </p:sp>
        <p:sp>
          <p:nvSpPr>
            <p:cNvPr id="186" name="Google Shape;1057;p90">
              <a:extLst>
                <a:ext uri="{FF2B5EF4-FFF2-40B4-BE49-F238E27FC236}">
                  <a16:creationId xmlns:a16="http://schemas.microsoft.com/office/drawing/2014/main" id="{0BB52938-7063-4433-B6EA-70A7A059804A}"/>
                </a:ext>
              </a:extLst>
            </p:cNvPr>
            <p:cNvSpPr txBox="1"/>
            <p:nvPr/>
          </p:nvSpPr>
          <p:spPr>
            <a:xfrm>
              <a:off x="240609" y="1453377"/>
              <a:ext cx="672000" cy="3488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000"/>
                <a:buFont typeface="Avenir"/>
                <a:buNone/>
              </a:pPr>
              <a:r>
                <a:rPr lang="en-US" sz="1600" b="0" i="0" u="none" strike="noStrike" cap="none" dirty="0">
                  <a:latin typeface="Avenir"/>
                  <a:ea typeface="Avenir"/>
                  <a:cs typeface="Avenir"/>
                  <a:sym typeface="Avenir"/>
                </a:rPr>
                <a:t>(0,A)</a:t>
              </a:r>
              <a:endParaRPr sz="1400" dirty="0"/>
            </a:p>
          </p:txBody>
        </p:sp>
        <p:sp>
          <p:nvSpPr>
            <p:cNvPr id="187" name="Google Shape;1037;p90">
              <a:extLst>
                <a:ext uri="{FF2B5EF4-FFF2-40B4-BE49-F238E27FC236}">
                  <a16:creationId xmlns:a16="http://schemas.microsoft.com/office/drawing/2014/main" id="{C7AA5C22-7277-482E-A5AD-834FDDC061DE}"/>
                </a:ext>
              </a:extLst>
            </p:cNvPr>
            <p:cNvSpPr/>
            <p:nvPr/>
          </p:nvSpPr>
          <p:spPr>
            <a:xfrm>
              <a:off x="5158237" y="1917097"/>
              <a:ext cx="635100" cy="6351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800"/>
                <a:buFont typeface="Arial"/>
                <a:buNone/>
              </a:pPr>
              <a:r>
                <a:rPr lang="en-US" altLang="zh-CN" sz="2000" dirty="0">
                  <a:latin typeface="Arial"/>
                  <a:cs typeface="Arial"/>
                  <a:sym typeface="Arial"/>
                </a:rPr>
                <a:t>F</a:t>
              </a:r>
              <a:endParaRPr sz="1400" dirty="0"/>
            </a:p>
          </p:txBody>
        </p:sp>
        <p:cxnSp>
          <p:nvCxnSpPr>
            <p:cNvPr id="188" name="Google Shape;1043;p90">
              <a:extLst>
                <a:ext uri="{FF2B5EF4-FFF2-40B4-BE49-F238E27FC236}">
                  <a16:creationId xmlns:a16="http://schemas.microsoft.com/office/drawing/2014/main" id="{E2452E8E-9A72-4AE5-B3DA-DEF64BACD302}"/>
                </a:ext>
              </a:extLst>
            </p:cNvPr>
            <p:cNvCxnSpPr>
              <a:cxnSpLocks/>
              <a:stCxn id="187" idx="2"/>
              <a:endCxn id="167" idx="6"/>
            </p:cNvCxnSpPr>
            <p:nvPr/>
          </p:nvCxnSpPr>
          <p:spPr>
            <a:xfrm flipH="1" flipV="1">
              <a:off x="4048376" y="2214971"/>
              <a:ext cx="1109861" cy="19676"/>
            </a:xfrm>
            <a:prstGeom prst="straightConnector1">
              <a:avLst/>
            </a:prstGeom>
            <a:noFill/>
            <a:ln w="25400" cap="flat" cmpd="sng">
              <a:solidFill>
                <a:srgbClr val="2288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89" name="Google Shape;1056;p90">
              <a:extLst>
                <a:ext uri="{FF2B5EF4-FFF2-40B4-BE49-F238E27FC236}">
                  <a16:creationId xmlns:a16="http://schemas.microsoft.com/office/drawing/2014/main" id="{3CEBAB03-6860-4663-96EB-8C9046E3D6AC}"/>
                </a:ext>
              </a:extLst>
            </p:cNvPr>
            <p:cNvSpPr txBox="1"/>
            <p:nvPr/>
          </p:nvSpPr>
          <p:spPr>
            <a:xfrm>
              <a:off x="5169001" y="2606630"/>
              <a:ext cx="837415" cy="4360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000"/>
                <a:buFont typeface="Avenir"/>
                <a:buNone/>
              </a:pPr>
              <a:r>
                <a:rPr lang="en-US" sz="1600" b="0" i="0" u="none" strike="noStrike" cap="none" dirty="0">
                  <a:latin typeface="Avenir"/>
                  <a:ea typeface="Avenir"/>
                  <a:cs typeface="Avenir"/>
                  <a:sym typeface="Avenir"/>
                </a:rPr>
                <a:t>(</a:t>
              </a:r>
              <a:r>
                <a:rPr lang="en-US" sz="1600" dirty="0">
                  <a:latin typeface="Avenir"/>
                  <a:ea typeface="Avenir"/>
                  <a:cs typeface="Avenir"/>
                  <a:sym typeface="Avenir"/>
                </a:rPr>
                <a:t>33</a:t>
              </a:r>
              <a:r>
                <a:rPr lang="en-US" sz="1600" b="0" i="0" u="none" strike="noStrike" cap="none" dirty="0">
                  <a:latin typeface="Avenir"/>
                  <a:ea typeface="Avenir"/>
                  <a:cs typeface="Avenir"/>
                  <a:sym typeface="Avenir"/>
                </a:rPr>
                <a:t>,</a:t>
              </a:r>
              <a:r>
                <a:rPr lang="en-US" altLang="zh-CN" sz="1600" b="0" i="0" u="none" strike="noStrike" cap="none" dirty="0">
                  <a:latin typeface="Avenir"/>
                  <a:ea typeface="Avenir"/>
                  <a:cs typeface="Avenir"/>
                  <a:sym typeface="Avenir"/>
                </a:rPr>
                <a:t>E</a:t>
              </a:r>
              <a:r>
                <a:rPr lang="en-US" sz="1600" b="0" i="0" u="none" strike="noStrike" cap="none" dirty="0">
                  <a:latin typeface="Avenir"/>
                  <a:ea typeface="Avenir"/>
                  <a:cs typeface="Avenir"/>
                  <a:sym typeface="Avenir"/>
                </a:rPr>
                <a:t>)</a:t>
              </a:r>
              <a:endParaRPr sz="1400" dirty="0"/>
            </a:p>
          </p:txBody>
        </p:sp>
      </p:grpSp>
      <p:grpSp>
        <p:nvGrpSpPr>
          <p:cNvPr id="190" name="组合 189">
            <a:extLst>
              <a:ext uri="{FF2B5EF4-FFF2-40B4-BE49-F238E27FC236}">
                <a16:creationId xmlns:a16="http://schemas.microsoft.com/office/drawing/2014/main" id="{E4C0FA23-FBB7-4D09-8D44-1D01EDD2EC29}"/>
              </a:ext>
            </a:extLst>
          </p:cNvPr>
          <p:cNvGrpSpPr/>
          <p:nvPr/>
        </p:nvGrpSpPr>
        <p:grpSpPr>
          <a:xfrm>
            <a:off x="9273046" y="3771484"/>
            <a:ext cx="4612646" cy="2945654"/>
            <a:chOff x="240609" y="241143"/>
            <a:chExt cx="5765807" cy="3682068"/>
          </a:xfrm>
        </p:grpSpPr>
        <p:sp>
          <p:nvSpPr>
            <p:cNvPr id="191" name="Google Shape;1034;p90">
              <a:extLst>
                <a:ext uri="{FF2B5EF4-FFF2-40B4-BE49-F238E27FC236}">
                  <a16:creationId xmlns:a16="http://schemas.microsoft.com/office/drawing/2014/main" id="{631F830F-B071-45DA-9FEF-E1CD9094B740}"/>
                </a:ext>
              </a:extLst>
            </p:cNvPr>
            <p:cNvSpPr/>
            <p:nvPr/>
          </p:nvSpPr>
          <p:spPr>
            <a:xfrm>
              <a:off x="508736" y="1910121"/>
              <a:ext cx="635100" cy="6351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800"/>
                <a:buFont typeface="Arial"/>
                <a:buNone/>
              </a:pPr>
              <a:r>
                <a:rPr lang="en-US" sz="2000" b="0" i="0" u="none" strike="noStrike" cap="none" dirty="0"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 sz="1400" dirty="0"/>
            </a:p>
          </p:txBody>
        </p:sp>
        <p:sp>
          <p:nvSpPr>
            <p:cNvPr id="192" name="Google Shape;1035;p90">
              <a:extLst>
                <a:ext uri="{FF2B5EF4-FFF2-40B4-BE49-F238E27FC236}">
                  <a16:creationId xmlns:a16="http://schemas.microsoft.com/office/drawing/2014/main" id="{D5BAC56F-5C67-444B-89ED-8B6DEB9CD323}"/>
                </a:ext>
              </a:extLst>
            </p:cNvPr>
            <p:cNvSpPr/>
            <p:nvPr/>
          </p:nvSpPr>
          <p:spPr>
            <a:xfrm>
              <a:off x="1893199" y="1013479"/>
              <a:ext cx="635100" cy="6351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800"/>
                <a:buFont typeface="Arial"/>
                <a:buNone/>
              </a:pPr>
              <a:r>
                <a:rPr lang="en-US" sz="2000" b="0" i="0" u="none" strike="noStrike" cap="none" dirty="0"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 sz="1400" dirty="0"/>
            </a:p>
          </p:txBody>
        </p:sp>
        <p:sp>
          <p:nvSpPr>
            <p:cNvPr id="193" name="Google Shape;1036;p90">
              <a:extLst>
                <a:ext uri="{FF2B5EF4-FFF2-40B4-BE49-F238E27FC236}">
                  <a16:creationId xmlns:a16="http://schemas.microsoft.com/office/drawing/2014/main" id="{D9F68E81-F581-467E-953A-F6241CA87E97}"/>
                </a:ext>
              </a:extLst>
            </p:cNvPr>
            <p:cNvSpPr/>
            <p:nvPr/>
          </p:nvSpPr>
          <p:spPr>
            <a:xfrm>
              <a:off x="1890742" y="2824889"/>
              <a:ext cx="635100" cy="6351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800"/>
                <a:buFont typeface="Arial"/>
                <a:buNone/>
              </a:pPr>
              <a:r>
                <a:rPr lang="en-US" sz="2000" b="0" i="0" u="none" strike="noStrike" cap="none" dirty="0">
                  <a:latin typeface="Arial"/>
                  <a:ea typeface="Arial"/>
                  <a:cs typeface="Arial"/>
                  <a:sym typeface="Arial"/>
                </a:rPr>
                <a:t>C</a:t>
              </a:r>
              <a:endParaRPr sz="1400" dirty="0"/>
            </a:p>
          </p:txBody>
        </p:sp>
        <p:sp>
          <p:nvSpPr>
            <p:cNvPr id="194" name="Google Shape;1037;p90">
              <a:extLst>
                <a:ext uri="{FF2B5EF4-FFF2-40B4-BE49-F238E27FC236}">
                  <a16:creationId xmlns:a16="http://schemas.microsoft.com/office/drawing/2014/main" id="{A7362169-6C99-4EF9-BA1D-901A8BB10C8D}"/>
                </a:ext>
              </a:extLst>
            </p:cNvPr>
            <p:cNvSpPr/>
            <p:nvPr/>
          </p:nvSpPr>
          <p:spPr>
            <a:xfrm>
              <a:off x="3413276" y="1897421"/>
              <a:ext cx="635100" cy="6351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800"/>
                <a:buFont typeface="Arial"/>
                <a:buNone/>
              </a:pPr>
              <a:r>
                <a:rPr lang="en-US" sz="2000" b="0" i="0" u="none" strike="noStrike" cap="none" dirty="0">
                  <a:latin typeface="Arial"/>
                  <a:ea typeface="Arial"/>
                  <a:cs typeface="Arial"/>
                  <a:sym typeface="Arial"/>
                </a:rPr>
                <a:t>E</a:t>
              </a:r>
              <a:endParaRPr sz="1400" dirty="0"/>
            </a:p>
          </p:txBody>
        </p:sp>
        <p:sp>
          <p:nvSpPr>
            <p:cNvPr id="195" name="Google Shape;1038;p90">
              <a:extLst>
                <a:ext uri="{FF2B5EF4-FFF2-40B4-BE49-F238E27FC236}">
                  <a16:creationId xmlns:a16="http://schemas.microsoft.com/office/drawing/2014/main" id="{10CB1183-C30B-4CF9-873F-45D95A96A6B1}"/>
                </a:ext>
              </a:extLst>
            </p:cNvPr>
            <p:cNvSpPr/>
            <p:nvPr/>
          </p:nvSpPr>
          <p:spPr>
            <a:xfrm>
              <a:off x="3413276" y="241143"/>
              <a:ext cx="635100" cy="6351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800"/>
                <a:buFont typeface="Arial"/>
                <a:buNone/>
              </a:pPr>
              <a:r>
                <a:rPr lang="en-US" sz="2000" b="0" i="0" u="none" strike="noStrike" cap="none" dirty="0">
                  <a:latin typeface="Arial"/>
                  <a:ea typeface="Arial"/>
                  <a:cs typeface="Arial"/>
                  <a:sym typeface="Arial"/>
                </a:rPr>
                <a:t>D</a:t>
              </a:r>
              <a:endParaRPr sz="1400" dirty="0"/>
            </a:p>
          </p:txBody>
        </p:sp>
        <p:cxnSp>
          <p:nvCxnSpPr>
            <p:cNvPr id="196" name="Google Shape;1039;p90">
              <a:extLst>
                <a:ext uri="{FF2B5EF4-FFF2-40B4-BE49-F238E27FC236}">
                  <a16:creationId xmlns:a16="http://schemas.microsoft.com/office/drawing/2014/main" id="{E8B089ED-2A4B-4383-A5FD-DEDD97BB24D0}"/>
                </a:ext>
              </a:extLst>
            </p:cNvPr>
            <p:cNvCxnSpPr>
              <a:cxnSpLocks/>
              <a:stCxn id="191" idx="7"/>
              <a:endCxn id="192" idx="3"/>
            </p:cNvCxnSpPr>
            <p:nvPr/>
          </p:nvCxnSpPr>
          <p:spPr>
            <a:xfrm flipV="1">
              <a:off x="1050828" y="1555571"/>
              <a:ext cx="935379" cy="447558"/>
            </a:xfrm>
            <a:prstGeom prst="straightConnector1">
              <a:avLst/>
            </a:prstGeom>
            <a:noFill/>
            <a:ln w="25400" cap="flat" cmpd="sng">
              <a:solidFill>
                <a:srgbClr val="2288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97" name="Google Shape;1040;p90">
              <a:extLst>
                <a:ext uri="{FF2B5EF4-FFF2-40B4-BE49-F238E27FC236}">
                  <a16:creationId xmlns:a16="http://schemas.microsoft.com/office/drawing/2014/main" id="{2794F974-A630-4A44-A65F-653F5FC7D38B}"/>
                </a:ext>
              </a:extLst>
            </p:cNvPr>
            <p:cNvCxnSpPr>
              <a:stCxn id="193" idx="1"/>
              <a:endCxn id="191" idx="5"/>
            </p:cNvCxnSpPr>
            <p:nvPr/>
          </p:nvCxnSpPr>
          <p:spPr>
            <a:xfrm flipH="1" flipV="1">
              <a:off x="1050828" y="2452213"/>
              <a:ext cx="932922" cy="465684"/>
            </a:xfrm>
            <a:prstGeom prst="straightConnector1">
              <a:avLst/>
            </a:prstGeom>
            <a:noFill/>
            <a:ln w="25400" cap="flat" cmpd="sng">
              <a:solidFill>
                <a:srgbClr val="2288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98" name="Google Shape;1041;p90">
              <a:extLst>
                <a:ext uri="{FF2B5EF4-FFF2-40B4-BE49-F238E27FC236}">
                  <a16:creationId xmlns:a16="http://schemas.microsoft.com/office/drawing/2014/main" id="{DA5EE12E-7B10-42C3-952D-A4FD77053820}"/>
                </a:ext>
              </a:extLst>
            </p:cNvPr>
            <p:cNvCxnSpPr>
              <a:cxnSpLocks/>
              <a:stCxn id="194" idx="1"/>
              <a:endCxn id="192" idx="5"/>
            </p:cNvCxnSpPr>
            <p:nvPr/>
          </p:nvCxnSpPr>
          <p:spPr>
            <a:xfrm flipH="1" flipV="1">
              <a:off x="2435291" y="1555571"/>
              <a:ext cx="1070993" cy="434858"/>
            </a:xfrm>
            <a:prstGeom prst="straightConnector1">
              <a:avLst/>
            </a:prstGeom>
            <a:noFill/>
            <a:ln w="25400" cap="flat" cmpd="sng">
              <a:solidFill>
                <a:srgbClr val="2288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99" name="Google Shape;1043;p90">
              <a:extLst>
                <a:ext uri="{FF2B5EF4-FFF2-40B4-BE49-F238E27FC236}">
                  <a16:creationId xmlns:a16="http://schemas.microsoft.com/office/drawing/2014/main" id="{C9BAAAFB-A0F8-42BF-ACDE-2577A914821D}"/>
                </a:ext>
              </a:extLst>
            </p:cNvPr>
            <p:cNvCxnSpPr>
              <a:cxnSpLocks/>
              <a:stCxn id="195" idx="4"/>
              <a:endCxn id="194" idx="0"/>
            </p:cNvCxnSpPr>
            <p:nvPr/>
          </p:nvCxnSpPr>
          <p:spPr>
            <a:xfrm>
              <a:off x="3730826" y="876243"/>
              <a:ext cx="0" cy="1021178"/>
            </a:xfrm>
            <a:prstGeom prst="straightConnector1">
              <a:avLst/>
            </a:prstGeom>
            <a:noFill/>
            <a:ln w="25400" cap="flat" cmpd="sng">
              <a:solidFill>
                <a:srgbClr val="2288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00" name="Google Shape;1044;p90">
              <a:extLst>
                <a:ext uri="{FF2B5EF4-FFF2-40B4-BE49-F238E27FC236}">
                  <a16:creationId xmlns:a16="http://schemas.microsoft.com/office/drawing/2014/main" id="{4D0F48EE-E202-45D0-987E-10AA1A3F09C8}"/>
                </a:ext>
              </a:extLst>
            </p:cNvPr>
            <p:cNvCxnSpPr>
              <a:cxnSpLocks/>
              <a:stCxn id="192" idx="7"/>
              <a:endCxn id="195" idx="2"/>
            </p:cNvCxnSpPr>
            <p:nvPr/>
          </p:nvCxnSpPr>
          <p:spPr>
            <a:xfrm flipV="1">
              <a:off x="2435291" y="558693"/>
              <a:ext cx="977985" cy="547794"/>
            </a:xfrm>
            <a:prstGeom prst="straightConnector1">
              <a:avLst/>
            </a:prstGeom>
            <a:noFill/>
            <a:ln w="25400" cap="flat" cmpd="sng">
              <a:solidFill>
                <a:srgbClr val="2288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01" name="Google Shape;1045;p90">
              <a:extLst>
                <a:ext uri="{FF2B5EF4-FFF2-40B4-BE49-F238E27FC236}">
                  <a16:creationId xmlns:a16="http://schemas.microsoft.com/office/drawing/2014/main" id="{8806524F-C070-4CFD-92E1-DCD85E6AA056}"/>
                </a:ext>
              </a:extLst>
            </p:cNvPr>
            <p:cNvCxnSpPr>
              <a:cxnSpLocks/>
              <a:stCxn id="194" idx="3"/>
              <a:endCxn id="193" idx="7"/>
            </p:cNvCxnSpPr>
            <p:nvPr/>
          </p:nvCxnSpPr>
          <p:spPr>
            <a:xfrm flipH="1">
              <a:off x="2432834" y="2439513"/>
              <a:ext cx="1073450" cy="478384"/>
            </a:xfrm>
            <a:prstGeom prst="straightConnector1">
              <a:avLst/>
            </a:prstGeom>
            <a:noFill/>
            <a:ln w="25400" cap="flat" cmpd="sng">
              <a:solidFill>
                <a:srgbClr val="2288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02" name="Google Shape;1046;p90">
              <a:extLst>
                <a:ext uri="{FF2B5EF4-FFF2-40B4-BE49-F238E27FC236}">
                  <a16:creationId xmlns:a16="http://schemas.microsoft.com/office/drawing/2014/main" id="{4F0828AA-FAC4-46F2-BA2B-0FA9909ACC80}"/>
                </a:ext>
              </a:extLst>
            </p:cNvPr>
            <p:cNvSpPr txBox="1"/>
            <p:nvPr/>
          </p:nvSpPr>
          <p:spPr>
            <a:xfrm>
              <a:off x="1266151" y="1457860"/>
              <a:ext cx="405053" cy="3488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Avenir"/>
                <a:buNone/>
              </a:pPr>
              <a:r>
                <a:rPr lang="en-US" sz="1600" b="0" i="0" u="none" strike="noStrike" cap="none" dirty="0">
                  <a:latin typeface="Avenir"/>
                  <a:ea typeface="Avenir"/>
                  <a:cs typeface="Avenir"/>
                  <a:sym typeface="Avenir"/>
                </a:rPr>
                <a:t>17</a:t>
              </a:r>
              <a:endParaRPr sz="2000" dirty="0"/>
            </a:p>
          </p:txBody>
        </p:sp>
        <p:sp>
          <p:nvSpPr>
            <p:cNvPr id="203" name="Google Shape;1047;p90">
              <a:extLst>
                <a:ext uri="{FF2B5EF4-FFF2-40B4-BE49-F238E27FC236}">
                  <a16:creationId xmlns:a16="http://schemas.microsoft.com/office/drawing/2014/main" id="{2D465E49-92C5-48E1-9372-78E9F85114EE}"/>
                </a:ext>
              </a:extLst>
            </p:cNvPr>
            <p:cNvSpPr txBox="1"/>
            <p:nvPr/>
          </p:nvSpPr>
          <p:spPr>
            <a:xfrm>
              <a:off x="1264939" y="2671012"/>
              <a:ext cx="428812" cy="3488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Avenir"/>
                <a:buNone/>
              </a:pPr>
              <a:r>
                <a:rPr lang="en-US" altLang="zh-CN" sz="1600" dirty="0">
                  <a:latin typeface="Avenir"/>
                  <a:sym typeface="Avenir"/>
                </a:rPr>
                <a:t>47</a:t>
              </a:r>
              <a:endParaRPr sz="2000" dirty="0"/>
            </a:p>
          </p:txBody>
        </p:sp>
        <p:sp>
          <p:nvSpPr>
            <p:cNvPr id="204" name="Google Shape;1048;p90">
              <a:extLst>
                <a:ext uri="{FF2B5EF4-FFF2-40B4-BE49-F238E27FC236}">
                  <a16:creationId xmlns:a16="http://schemas.microsoft.com/office/drawing/2014/main" id="{8EBDD684-A22A-4627-9853-9487138FFED5}"/>
                </a:ext>
              </a:extLst>
            </p:cNvPr>
            <p:cNvSpPr txBox="1"/>
            <p:nvPr/>
          </p:nvSpPr>
          <p:spPr>
            <a:xfrm>
              <a:off x="2731206" y="414585"/>
              <a:ext cx="421080" cy="3488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Avenir"/>
                <a:buNone/>
              </a:pPr>
              <a:r>
                <a:rPr lang="en-US" altLang="zh-CN" sz="1600" dirty="0">
                  <a:latin typeface="Avenir"/>
                  <a:sym typeface="Avenir"/>
                </a:rPr>
                <a:t>11</a:t>
              </a:r>
              <a:endParaRPr sz="2000" dirty="0"/>
            </a:p>
          </p:txBody>
        </p:sp>
        <p:sp>
          <p:nvSpPr>
            <p:cNvPr id="205" name="Google Shape;1049;p90">
              <a:extLst>
                <a:ext uri="{FF2B5EF4-FFF2-40B4-BE49-F238E27FC236}">
                  <a16:creationId xmlns:a16="http://schemas.microsoft.com/office/drawing/2014/main" id="{3126E0E0-A626-4F6F-B04E-BDD580CEB397}"/>
                </a:ext>
              </a:extLst>
            </p:cNvPr>
            <p:cNvSpPr txBox="1"/>
            <p:nvPr/>
          </p:nvSpPr>
          <p:spPr>
            <a:xfrm>
              <a:off x="4514006" y="1855734"/>
              <a:ext cx="231300" cy="3488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Avenir"/>
                <a:buNone/>
              </a:pPr>
              <a:r>
                <a:rPr lang="en-US" altLang="zh-CN" sz="1600" dirty="0">
                  <a:latin typeface="Avenir"/>
                  <a:sym typeface="Avenir"/>
                </a:rPr>
                <a:t>9</a:t>
              </a:r>
              <a:endParaRPr sz="2000" dirty="0"/>
            </a:p>
          </p:txBody>
        </p:sp>
        <p:sp>
          <p:nvSpPr>
            <p:cNvPr id="206" name="Google Shape;1050;p90">
              <a:extLst>
                <a:ext uri="{FF2B5EF4-FFF2-40B4-BE49-F238E27FC236}">
                  <a16:creationId xmlns:a16="http://schemas.microsoft.com/office/drawing/2014/main" id="{83E290FF-C0AB-4F40-AC22-272649E411B8}"/>
                </a:ext>
              </a:extLst>
            </p:cNvPr>
            <p:cNvSpPr txBox="1"/>
            <p:nvPr/>
          </p:nvSpPr>
          <p:spPr>
            <a:xfrm>
              <a:off x="2925144" y="1432900"/>
              <a:ext cx="231300" cy="3488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Avenir"/>
                <a:buNone/>
              </a:pPr>
              <a:r>
                <a:rPr lang="en-US" sz="1600" b="0" i="0" u="none" strike="noStrike" cap="none" dirty="0">
                  <a:latin typeface="Avenir"/>
                  <a:ea typeface="Avenir"/>
                  <a:cs typeface="Avenir"/>
                  <a:sym typeface="Avenir"/>
                </a:rPr>
                <a:t>7</a:t>
              </a:r>
              <a:endParaRPr sz="2000" dirty="0"/>
            </a:p>
          </p:txBody>
        </p:sp>
        <p:sp>
          <p:nvSpPr>
            <p:cNvPr id="207" name="Google Shape;1051;p90">
              <a:extLst>
                <a:ext uri="{FF2B5EF4-FFF2-40B4-BE49-F238E27FC236}">
                  <a16:creationId xmlns:a16="http://schemas.microsoft.com/office/drawing/2014/main" id="{92C4181D-9A45-46BC-993A-30E4D94711A3}"/>
                </a:ext>
              </a:extLst>
            </p:cNvPr>
            <p:cNvSpPr txBox="1"/>
            <p:nvPr/>
          </p:nvSpPr>
          <p:spPr>
            <a:xfrm>
              <a:off x="2920986" y="2726692"/>
              <a:ext cx="492292" cy="3488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Avenir"/>
                <a:buNone/>
              </a:pPr>
              <a:r>
                <a:rPr lang="en-US" altLang="zh-CN" sz="1600" dirty="0">
                  <a:latin typeface="Avenir"/>
                  <a:sym typeface="Avenir"/>
                </a:rPr>
                <a:t>15</a:t>
              </a:r>
              <a:endParaRPr sz="2000" dirty="0"/>
            </a:p>
          </p:txBody>
        </p:sp>
        <p:sp>
          <p:nvSpPr>
            <p:cNvPr id="208" name="Google Shape;1052;p90">
              <a:extLst>
                <a:ext uri="{FF2B5EF4-FFF2-40B4-BE49-F238E27FC236}">
                  <a16:creationId xmlns:a16="http://schemas.microsoft.com/office/drawing/2014/main" id="{0634DCB8-71B0-417E-997F-9F4D1DF38524}"/>
                </a:ext>
              </a:extLst>
            </p:cNvPr>
            <p:cNvSpPr txBox="1"/>
            <p:nvPr/>
          </p:nvSpPr>
          <p:spPr>
            <a:xfrm>
              <a:off x="3817076" y="1214365"/>
              <a:ext cx="231300" cy="3488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Avenir"/>
                <a:buNone/>
              </a:pPr>
              <a:r>
                <a:rPr lang="en-US" sz="1600" b="0" i="0" u="none" strike="noStrike" cap="none" dirty="0">
                  <a:latin typeface="Avenir"/>
                  <a:ea typeface="Avenir"/>
                  <a:cs typeface="Avenir"/>
                  <a:sym typeface="Avenir"/>
                </a:rPr>
                <a:t>4</a:t>
              </a:r>
              <a:endParaRPr sz="2000" dirty="0"/>
            </a:p>
          </p:txBody>
        </p:sp>
        <p:sp>
          <p:nvSpPr>
            <p:cNvPr id="209" name="Google Shape;1053;p90">
              <a:extLst>
                <a:ext uri="{FF2B5EF4-FFF2-40B4-BE49-F238E27FC236}">
                  <a16:creationId xmlns:a16="http://schemas.microsoft.com/office/drawing/2014/main" id="{A8885125-3E57-4A44-81D7-D17D182AE48F}"/>
                </a:ext>
              </a:extLst>
            </p:cNvPr>
            <p:cNvSpPr txBox="1"/>
            <p:nvPr/>
          </p:nvSpPr>
          <p:spPr>
            <a:xfrm>
              <a:off x="1500290" y="546176"/>
              <a:ext cx="848749" cy="4360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000"/>
                <a:buFont typeface="Avenir"/>
                <a:buNone/>
              </a:pPr>
              <a:r>
                <a:rPr lang="en-US" sz="1600" b="0" i="0" u="none" strike="noStrike" cap="none" dirty="0">
                  <a:latin typeface="Avenir"/>
                  <a:ea typeface="Avenir"/>
                  <a:cs typeface="Avenir"/>
                  <a:sym typeface="Avenir"/>
                </a:rPr>
                <a:t>(</a:t>
              </a:r>
              <a:r>
                <a:rPr lang="en-US" sz="1600" dirty="0">
                  <a:latin typeface="Avenir"/>
                  <a:ea typeface="Avenir"/>
                  <a:cs typeface="Avenir"/>
                  <a:sym typeface="Avenir"/>
                </a:rPr>
                <a:t>17</a:t>
              </a:r>
              <a:r>
                <a:rPr lang="en-US" sz="1600" b="0" i="0" u="none" strike="noStrike" cap="none" dirty="0">
                  <a:latin typeface="Avenir"/>
                  <a:ea typeface="Avenir"/>
                  <a:cs typeface="Avenir"/>
                  <a:sym typeface="Avenir"/>
                </a:rPr>
                <a:t>,</a:t>
              </a:r>
              <a:r>
                <a:rPr lang="en-US" altLang="zh-CN" sz="1600" b="0" i="0" u="none" strike="noStrike" cap="none" dirty="0">
                  <a:latin typeface="Avenir"/>
                  <a:ea typeface="Avenir"/>
                  <a:cs typeface="Avenir"/>
                  <a:sym typeface="Avenir"/>
                </a:rPr>
                <a:t>A</a:t>
              </a:r>
              <a:r>
                <a:rPr lang="en-US" sz="1600" b="0" i="0" u="none" strike="noStrike" cap="none" dirty="0">
                  <a:latin typeface="Avenir"/>
                  <a:ea typeface="Avenir"/>
                  <a:cs typeface="Avenir"/>
                  <a:sym typeface="Avenir"/>
                </a:rPr>
                <a:t>)</a:t>
              </a:r>
              <a:endParaRPr sz="1400" dirty="0"/>
            </a:p>
          </p:txBody>
        </p:sp>
        <p:sp>
          <p:nvSpPr>
            <p:cNvPr id="210" name="Google Shape;1054;p90">
              <a:extLst>
                <a:ext uri="{FF2B5EF4-FFF2-40B4-BE49-F238E27FC236}">
                  <a16:creationId xmlns:a16="http://schemas.microsoft.com/office/drawing/2014/main" id="{FA8F4832-79DF-49D1-8552-2EC9267EC4C9}"/>
                </a:ext>
              </a:extLst>
            </p:cNvPr>
            <p:cNvSpPr txBox="1"/>
            <p:nvPr/>
          </p:nvSpPr>
          <p:spPr>
            <a:xfrm>
              <a:off x="4173890" y="409383"/>
              <a:ext cx="852469" cy="4360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000"/>
                <a:buFont typeface="Avenir"/>
                <a:buNone/>
              </a:pPr>
              <a:r>
                <a:rPr lang="en-US" sz="1600" b="0" i="0" u="none" strike="noStrike" cap="none" dirty="0">
                  <a:latin typeface="Avenir"/>
                  <a:ea typeface="Avenir"/>
                  <a:cs typeface="Avenir"/>
                  <a:sym typeface="Avenir"/>
                </a:rPr>
                <a:t>(</a:t>
              </a:r>
              <a:r>
                <a:rPr lang="en-US" sz="1600" dirty="0">
                  <a:latin typeface="Avenir"/>
                  <a:ea typeface="Avenir"/>
                  <a:cs typeface="Avenir"/>
                  <a:sym typeface="Avenir"/>
                </a:rPr>
                <a:t>28</a:t>
              </a:r>
              <a:r>
                <a:rPr lang="en-US" sz="1600" b="0" i="0" u="none" strike="noStrike" cap="none" dirty="0">
                  <a:latin typeface="Avenir"/>
                  <a:ea typeface="Avenir"/>
                  <a:cs typeface="Avenir"/>
                  <a:sym typeface="Avenir"/>
                </a:rPr>
                <a:t>,</a:t>
              </a:r>
              <a:r>
                <a:rPr lang="en-US" altLang="zh-CN" sz="1600" b="0" i="0" u="none" strike="noStrike" cap="none" dirty="0">
                  <a:latin typeface="Avenir"/>
                  <a:ea typeface="Avenir"/>
                  <a:cs typeface="Avenir"/>
                  <a:sym typeface="Avenir"/>
                </a:rPr>
                <a:t>B</a:t>
              </a:r>
              <a:r>
                <a:rPr lang="en-US" sz="1600" b="0" i="0" u="none" strike="noStrike" cap="none" dirty="0">
                  <a:latin typeface="Avenir"/>
                  <a:ea typeface="Avenir"/>
                  <a:cs typeface="Avenir"/>
                  <a:sym typeface="Avenir"/>
                </a:rPr>
                <a:t>)</a:t>
              </a:r>
              <a:endParaRPr sz="1400" dirty="0"/>
            </a:p>
          </p:txBody>
        </p:sp>
        <p:sp>
          <p:nvSpPr>
            <p:cNvPr id="211" name="Google Shape;1055;p90">
              <a:extLst>
                <a:ext uri="{FF2B5EF4-FFF2-40B4-BE49-F238E27FC236}">
                  <a16:creationId xmlns:a16="http://schemas.microsoft.com/office/drawing/2014/main" id="{F5FDE3B7-8AA6-4649-86EA-CB77437D8EBE}"/>
                </a:ext>
              </a:extLst>
            </p:cNvPr>
            <p:cNvSpPr txBox="1"/>
            <p:nvPr/>
          </p:nvSpPr>
          <p:spPr>
            <a:xfrm>
              <a:off x="1500291" y="3487195"/>
              <a:ext cx="848747" cy="4360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000"/>
                <a:buFont typeface="Avenir"/>
                <a:buNone/>
              </a:pPr>
              <a:r>
                <a:rPr lang="en-US" sz="1600" b="0" i="0" u="none" strike="noStrike" cap="none" dirty="0">
                  <a:latin typeface="Avenir"/>
                  <a:ea typeface="Avenir"/>
                  <a:cs typeface="Avenir"/>
                  <a:sym typeface="Avenir"/>
                </a:rPr>
                <a:t>(</a:t>
              </a:r>
              <a:r>
                <a:rPr lang="en-US" sz="1600" dirty="0">
                  <a:latin typeface="Avenir"/>
                  <a:ea typeface="Avenir"/>
                  <a:cs typeface="Avenir"/>
                  <a:sym typeface="Avenir"/>
                </a:rPr>
                <a:t>39</a:t>
              </a:r>
              <a:r>
                <a:rPr lang="en-US" sz="1600" b="0" i="0" u="none" strike="noStrike" cap="none" dirty="0">
                  <a:latin typeface="Avenir"/>
                  <a:ea typeface="Avenir"/>
                  <a:cs typeface="Avenir"/>
                  <a:sym typeface="Avenir"/>
                </a:rPr>
                <a:t>,</a:t>
              </a:r>
              <a:r>
                <a:rPr lang="en-US" altLang="zh-CN" sz="1600" dirty="0">
                  <a:latin typeface="Avenir"/>
                  <a:ea typeface="Avenir"/>
                  <a:cs typeface="Avenir"/>
                  <a:sym typeface="Avenir"/>
                </a:rPr>
                <a:t>E</a:t>
              </a:r>
              <a:r>
                <a:rPr lang="en-US" sz="1600" b="0" i="0" u="none" strike="noStrike" cap="none" dirty="0">
                  <a:latin typeface="Avenir"/>
                  <a:ea typeface="Avenir"/>
                  <a:cs typeface="Avenir"/>
                  <a:sym typeface="Avenir"/>
                </a:rPr>
                <a:t>)</a:t>
              </a:r>
              <a:endParaRPr sz="1400" dirty="0"/>
            </a:p>
          </p:txBody>
        </p:sp>
        <p:sp>
          <p:nvSpPr>
            <p:cNvPr id="212" name="Google Shape;1056;p90">
              <a:extLst>
                <a:ext uri="{FF2B5EF4-FFF2-40B4-BE49-F238E27FC236}">
                  <a16:creationId xmlns:a16="http://schemas.microsoft.com/office/drawing/2014/main" id="{2F5E0EEA-0579-44A6-AE94-E1B2D89F5DAF}"/>
                </a:ext>
              </a:extLst>
            </p:cNvPr>
            <p:cNvSpPr txBox="1"/>
            <p:nvPr/>
          </p:nvSpPr>
          <p:spPr>
            <a:xfrm>
              <a:off x="3580386" y="2611806"/>
              <a:ext cx="774076" cy="4360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000"/>
                <a:buFont typeface="Avenir"/>
                <a:buNone/>
              </a:pPr>
              <a:r>
                <a:rPr lang="en-US" sz="1600" b="0" i="0" u="none" strike="noStrike" cap="none" dirty="0">
                  <a:latin typeface="Avenir"/>
                  <a:ea typeface="Avenir"/>
                  <a:cs typeface="Avenir"/>
                  <a:sym typeface="Avenir"/>
                </a:rPr>
                <a:t>(24,</a:t>
              </a:r>
              <a:r>
                <a:rPr lang="en-US" altLang="zh-CN" sz="1600" b="0" i="0" u="none" strike="noStrike" cap="none" dirty="0">
                  <a:latin typeface="Avenir"/>
                  <a:ea typeface="Avenir"/>
                  <a:cs typeface="Avenir"/>
                  <a:sym typeface="Avenir"/>
                </a:rPr>
                <a:t>B</a:t>
              </a:r>
              <a:r>
                <a:rPr lang="en-US" sz="1600" b="0" i="0" u="none" strike="noStrike" cap="none" dirty="0">
                  <a:latin typeface="Avenir"/>
                  <a:ea typeface="Avenir"/>
                  <a:cs typeface="Avenir"/>
                  <a:sym typeface="Avenir"/>
                </a:rPr>
                <a:t>)</a:t>
              </a:r>
              <a:endParaRPr sz="1400" dirty="0"/>
            </a:p>
          </p:txBody>
        </p:sp>
        <p:sp>
          <p:nvSpPr>
            <p:cNvPr id="213" name="Google Shape;1057;p90">
              <a:extLst>
                <a:ext uri="{FF2B5EF4-FFF2-40B4-BE49-F238E27FC236}">
                  <a16:creationId xmlns:a16="http://schemas.microsoft.com/office/drawing/2014/main" id="{833C7BCF-1CE0-4A99-84CB-FCCD8E0267B1}"/>
                </a:ext>
              </a:extLst>
            </p:cNvPr>
            <p:cNvSpPr txBox="1"/>
            <p:nvPr/>
          </p:nvSpPr>
          <p:spPr>
            <a:xfrm>
              <a:off x="240609" y="1453377"/>
              <a:ext cx="672000" cy="3488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000"/>
                <a:buFont typeface="Avenir"/>
                <a:buNone/>
              </a:pPr>
              <a:r>
                <a:rPr lang="en-US" sz="1600" b="0" i="0" u="none" strike="noStrike" cap="none" dirty="0">
                  <a:latin typeface="Avenir"/>
                  <a:ea typeface="Avenir"/>
                  <a:cs typeface="Avenir"/>
                  <a:sym typeface="Avenir"/>
                </a:rPr>
                <a:t>(0,A)</a:t>
              </a:r>
              <a:endParaRPr sz="1400" dirty="0"/>
            </a:p>
          </p:txBody>
        </p:sp>
        <p:sp>
          <p:nvSpPr>
            <p:cNvPr id="214" name="Google Shape;1037;p90">
              <a:extLst>
                <a:ext uri="{FF2B5EF4-FFF2-40B4-BE49-F238E27FC236}">
                  <a16:creationId xmlns:a16="http://schemas.microsoft.com/office/drawing/2014/main" id="{E4710F82-EA16-4EB1-9F90-71765B9187E3}"/>
                </a:ext>
              </a:extLst>
            </p:cNvPr>
            <p:cNvSpPr/>
            <p:nvPr/>
          </p:nvSpPr>
          <p:spPr>
            <a:xfrm>
              <a:off x="5158237" y="1917097"/>
              <a:ext cx="635100" cy="6351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800"/>
                <a:buFont typeface="Arial"/>
                <a:buNone/>
              </a:pPr>
              <a:r>
                <a:rPr lang="en-US" altLang="zh-CN" sz="2000" dirty="0">
                  <a:latin typeface="Arial"/>
                  <a:cs typeface="Arial"/>
                  <a:sym typeface="Arial"/>
                </a:rPr>
                <a:t>F</a:t>
              </a:r>
              <a:endParaRPr sz="1400" dirty="0"/>
            </a:p>
          </p:txBody>
        </p:sp>
        <p:cxnSp>
          <p:nvCxnSpPr>
            <p:cNvPr id="215" name="Google Shape;1043;p90">
              <a:extLst>
                <a:ext uri="{FF2B5EF4-FFF2-40B4-BE49-F238E27FC236}">
                  <a16:creationId xmlns:a16="http://schemas.microsoft.com/office/drawing/2014/main" id="{7A7100F4-19E7-4DC0-ABE1-A036C13523F6}"/>
                </a:ext>
              </a:extLst>
            </p:cNvPr>
            <p:cNvCxnSpPr>
              <a:cxnSpLocks/>
              <a:stCxn id="214" idx="2"/>
              <a:endCxn id="194" idx="6"/>
            </p:cNvCxnSpPr>
            <p:nvPr/>
          </p:nvCxnSpPr>
          <p:spPr>
            <a:xfrm flipH="1" flipV="1">
              <a:off x="4048376" y="2214971"/>
              <a:ext cx="1109861" cy="19676"/>
            </a:xfrm>
            <a:prstGeom prst="straightConnector1">
              <a:avLst/>
            </a:prstGeom>
            <a:noFill/>
            <a:ln w="25400" cap="flat" cmpd="sng">
              <a:solidFill>
                <a:srgbClr val="2288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16" name="Google Shape;1056;p90">
              <a:extLst>
                <a:ext uri="{FF2B5EF4-FFF2-40B4-BE49-F238E27FC236}">
                  <a16:creationId xmlns:a16="http://schemas.microsoft.com/office/drawing/2014/main" id="{925F2C6A-B964-4DB1-8D1F-4BF459E88F22}"/>
                </a:ext>
              </a:extLst>
            </p:cNvPr>
            <p:cNvSpPr txBox="1"/>
            <p:nvPr/>
          </p:nvSpPr>
          <p:spPr>
            <a:xfrm>
              <a:off x="5169001" y="2606630"/>
              <a:ext cx="837415" cy="4360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000"/>
                <a:buFont typeface="Avenir"/>
                <a:buNone/>
              </a:pPr>
              <a:r>
                <a:rPr lang="en-US" sz="1600" b="0" i="0" u="none" strike="noStrike" cap="none" dirty="0">
                  <a:latin typeface="Avenir"/>
                  <a:ea typeface="Avenir"/>
                  <a:cs typeface="Avenir"/>
                  <a:sym typeface="Avenir"/>
                </a:rPr>
                <a:t>(</a:t>
              </a:r>
              <a:r>
                <a:rPr lang="en-US" sz="1600" dirty="0">
                  <a:latin typeface="Avenir"/>
                  <a:ea typeface="Avenir"/>
                  <a:cs typeface="Avenir"/>
                  <a:sym typeface="Avenir"/>
                </a:rPr>
                <a:t>33</a:t>
              </a:r>
              <a:r>
                <a:rPr lang="en-US" sz="1600" b="0" i="0" u="none" strike="noStrike" cap="none" dirty="0">
                  <a:latin typeface="Avenir"/>
                  <a:ea typeface="Avenir"/>
                  <a:cs typeface="Avenir"/>
                  <a:sym typeface="Avenir"/>
                </a:rPr>
                <a:t>,</a:t>
              </a:r>
              <a:r>
                <a:rPr lang="en-US" altLang="zh-CN" sz="1600" b="0" i="0" u="none" strike="noStrike" cap="none" dirty="0">
                  <a:latin typeface="Avenir"/>
                  <a:ea typeface="Avenir"/>
                  <a:cs typeface="Avenir"/>
                  <a:sym typeface="Avenir"/>
                </a:rPr>
                <a:t>E</a:t>
              </a:r>
              <a:r>
                <a:rPr lang="en-US" sz="1600" b="0" i="0" u="none" strike="noStrike" cap="none" dirty="0">
                  <a:latin typeface="Avenir"/>
                  <a:ea typeface="Avenir"/>
                  <a:cs typeface="Avenir"/>
                  <a:sym typeface="Avenir"/>
                </a:rPr>
                <a:t>)</a:t>
              </a:r>
              <a:endParaRPr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32278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组合 59">
            <a:extLst>
              <a:ext uri="{FF2B5EF4-FFF2-40B4-BE49-F238E27FC236}">
                <a16:creationId xmlns:a16="http://schemas.microsoft.com/office/drawing/2014/main" id="{9C659B7B-39D6-400C-8171-870AD9303C8C}"/>
              </a:ext>
            </a:extLst>
          </p:cNvPr>
          <p:cNvGrpSpPr/>
          <p:nvPr/>
        </p:nvGrpSpPr>
        <p:grpSpPr>
          <a:xfrm>
            <a:off x="-361646" y="539000"/>
            <a:ext cx="4525526" cy="2910772"/>
            <a:chOff x="-361646" y="539000"/>
            <a:chExt cx="4525526" cy="2910772"/>
          </a:xfrm>
        </p:grpSpPr>
        <p:grpSp>
          <p:nvGrpSpPr>
            <p:cNvPr id="81" name="组合 80">
              <a:extLst>
                <a:ext uri="{FF2B5EF4-FFF2-40B4-BE49-F238E27FC236}">
                  <a16:creationId xmlns:a16="http://schemas.microsoft.com/office/drawing/2014/main" id="{5F26BA33-DD78-4B6F-B336-2CB2DDEEE07D}"/>
                </a:ext>
              </a:extLst>
            </p:cNvPr>
            <p:cNvGrpSpPr/>
            <p:nvPr/>
          </p:nvGrpSpPr>
          <p:grpSpPr>
            <a:xfrm>
              <a:off x="-361646" y="539000"/>
              <a:ext cx="4525526" cy="2910772"/>
              <a:chOff x="240609" y="241143"/>
              <a:chExt cx="5656907" cy="3638466"/>
            </a:xfrm>
          </p:grpSpPr>
          <p:sp>
            <p:nvSpPr>
              <p:cNvPr id="5" name="Google Shape;1034;p90">
                <a:extLst>
                  <a:ext uri="{FF2B5EF4-FFF2-40B4-BE49-F238E27FC236}">
                    <a16:creationId xmlns:a16="http://schemas.microsoft.com/office/drawing/2014/main" id="{4E36E14B-33A4-4032-8075-2773ABA381E5}"/>
                  </a:ext>
                </a:extLst>
              </p:cNvPr>
              <p:cNvSpPr/>
              <p:nvPr/>
            </p:nvSpPr>
            <p:spPr>
              <a:xfrm>
                <a:off x="508736" y="1910121"/>
                <a:ext cx="635100" cy="63510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2800"/>
                  <a:buFont typeface="Arial"/>
                  <a:buNone/>
                </a:pPr>
                <a:r>
                  <a:rPr lang="en-US" sz="2000" b="0" i="0" u="none" strike="noStrike" cap="none" dirty="0">
                    <a:latin typeface="Arial"/>
                    <a:ea typeface="Arial"/>
                    <a:cs typeface="Arial"/>
                    <a:sym typeface="Arial"/>
                  </a:rPr>
                  <a:t>A</a:t>
                </a:r>
                <a:endParaRPr sz="1400" dirty="0"/>
              </a:p>
            </p:txBody>
          </p:sp>
          <p:sp>
            <p:nvSpPr>
              <p:cNvPr id="6" name="Google Shape;1035;p90">
                <a:extLst>
                  <a:ext uri="{FF2B5EF4-FFF2-40B4-BE49-F238E27FC236}">
                    <a16:creationId xmlns:a16="http://schemas.microsoft.com/office/drawing/2014/main" id="{76BCDA93-87EF-49BB-B055-8827E935646A}"/>
                  </a:ext>
                </a:extLst>
              </p:cNvPr>
              <p:cNvSpPr/>
              <p:nvPr/>
            </p:nvSpPr>
            <p:spPr>
              <a:xfrm>
                <a:off x="1893199" y="1013479"/>
                <a:ext cx="635100" cy="63510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2800"/>
                  <a:buFont typeface="Arial"/>
                  <a:buNone/>
                </a:pPr>
                <a:r>
                  <a:rPr lang="en-US" sz="2000" b="0" i="0" u="none" strike="noStrike" cap="none" dirty="0">
                    <a:latin typeface="Arial"/>
                    <a:ea typeface="Arial"/>
                    <a:cs typeface="Arial"/>
                    <a:sym typeface="Arial"/>
                  </a:rPr>
                  <a:t>B</a:t>
                </a:r>
                <a:endParaRPr sz="1400" dirty="0"/>
              </a:p>
            </p:txBody>
          </p:sp>
          <p:sp>
            <p:nvSpPr>
              <p:cNvPr id="7" name="Google Shape;1036;p90">
                <a:extLst>
                  <a:ext uri="{FF2B5EF4-FFF2-40B4-BE49-F238E27FC236}">
                    <a16:creationId xmlns:a16="http://schemas.microsoft.com/office/drawing/2014/main" id="{FB4D92C6-EAB6-4374-8C5D-6FDD9FEA5C79}"/>
                  </a:ext>
                </a:extLst>
              </p:cNvPr>
              <p:cNvSpPr/>
              <p:nvPr/>
            </p:nvSpPr>
            <p:spPr>
              <a:xfrm>
                <a:off x="1890742" y="2824889"/>
                <a:ext cx="635100" cy="63510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2800"/>
                  <a:buFont typeface="Arial"/>
                  <a:buNone/>
                </a:pPr>
                <a:r>
                  <a:rPr lang="en-US" sz="2000" b="0" i="0" u="none" strike="noStrike" cap="none">
                    <a:latin typeface="Arial"/>
                    <a:ea typeface="Arial"/>
                    <a:cs typeface="Arial"/>
                    <a:sym typeface="Arial"/>
                  </a:rPr>
                  <a:t>C</a:t>
                </a:r>
                <a:endParaRPr sz="1400"/>
              </a:p>
            </p:txBody>
          </p:sp>
          <p:sp>
            <p:nvSpPr>
              <p:cNvPr id="8" name="Google Shape;1037;p90">
                <a:extLst>
                  <a:ext uri="{FF2B5EF4-FFF2-40B4-BE49-F238E27FC236}">
                    <a16:creationId xmlns:a16="http://schemas.microsoft.com/office/drawing/2014/main" id="{60BDBB14-71AD-40E8-8950-BC8A9BB9A458}"/>
                  </a:ext>
                </a:extLst>
              </p:cNvPr>
              <p:cNvSpPr/>
              <p:nvPr/>
            </p:nvSpPr>
            <p:spPr>
              <a:xfrm>
                <a:off x="3413276" y="1897421"/>
                <a:ext cx="635100" cy="63510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2800"/>
                  <a:buFont typeface="Arial"/>
                  <a:buNone/>
                </a:pPr>
                <a:r>
                  <a:rPr lang="en-US" sz="2000" b="0" i="0" u="none" strike="noStrike" cap="none" dirty="0">
                    <a:latin typeface="Arial"/>
                    <a:ea typeface="Arial"/>
                    <a:cs typeface="Arial"/>
                    <a:sym typeface="Arial"/>
                  </a:rPr>
                  <a:t>E</a:t>
                </a:r>
                <a:endParaRPr sz="1400" dirty="0"/>
              </a:p>
            </p:txBody>
          </p:sp>
          <p:sp>
            <p:nvSpPr>
              <p:cNvPr id="9" name="Google Shape;1038;p90">
                <a:extLst>
                  <a:ext uri="{FF2B5EF4-FFF2-40B4-BE49-F238E27FC236}">
                    <a16:creationId xmlns:a16="http://schemas.microsoft.com/office/drawing/2014/main" id="{7FB40611-7136-45AD-90D8-81060B5ADB65}"/>
                  </a:ext>
                </a:extLst>
              </p:cNvPr>
              <p:cNvSpPr/>
              <p:nvPr/>
            </p:nvSpPr>
            <p:spPr>
              <a:xfrm>
                <a:off x="3413276" y="241143"/>
                <a:ext cx="635100" cy="63510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2800"/>
                  <a:buFont typeface="Arial"/>
                  <a:buNone/>
                </a:pPr>
                <a:r>
                  <a:rPr lang="en-US" sz="2000" b="0" i="0" u="none" strike="noStrike" cap="none" dirty="0">
                    <a:latin typeface="Arial"/>
                    <a:ea typeface="Arial"/>
                    <a:cs typeface="Arial"/>
                    <a:sym typeface="Arial"/>
                  </a:rPr>
                  <a:t>D</a:t>
                </a:r>
                <a:endParaRPr sz="1400" dirty="0"/>
              </a:p>
            </p:txBody>
          </p:sp>
          <p:cxnSp>
            <p:nvCxnSpPr>
              <p:cNvPr id="10" name="Google Shape;1039;p90">
                <a:extLst>
                  <a:ext uri="{FF2B5EF4-FFF2-40B4-BE49-F238E27FC236}">
                    <a16:creationId xmlns:a16="http://schemas.microsoft.com/office/drawing/2014/main" id="{306D684D-8D2A-48EA-A8BB-CA0E59663573}"/>
                  </a:ext>
                </a:extLst>
              </p:cNvPr>
              <p:cNvCxnSpPr>
                <a:cxnSpLocks/>
                <a:stCxn id="5" idx="7"/>
                <a:endCxn id="6" idx="3"/>
              </p:cNvCxnSpPr>
              <p:nvPr/>
            </p:nvCxnSpPr>
            <p:spPr>
              <a:xfrm flipV="1">
                <a:off x="1050828" y="1555571"/>
                <a:ext cx="935379" cy="447558"/>
              </a:xfrm>
              <a:prstGeom prst="straightConnector1">
                <a:avLst/>
              </a:prstGeom>
              <a:noFill/>
              <a:ln w="25400" cap="flat" cmpd="sng">
                <a:solidFill>
                  <a:srgbClr val="2288BF"/>
                </a:solidFill>
                <a:prstDash val="solid"/>
                <a:round/>
                <a:headEnd type="none" w="sm" len="sm"/>
                <a:tailEnd type="stealth" w="lg" len="lg"/>
              </a:ln>
            </p:spPr>
          </p:cxnSp>
          <p:cxnSp>
            <p:nvCxnSpPr>
              <p:cNvPr id="11" name="Google Shape;1040;p90">
                <a:extLst>
                  <a:ext uri="{FF2B5EF4-FFF2-40B4-BE49-F238E27FC236}">
                    <a16:creationId xmlns:a16="http://schemas.microsoft.com/office/drawing/2014/main" id="{244C30F9-9928-4F6C-9E0C-CE581D120AB1}"/>
                  </a:ext>
                </a:extLst>
              </p:cNvPr>
              <p:cNvCxnSpPr>
                <a:stCxn id="7" idx="1"/>
                <a:endCxn id="5" idx="5"/>
              </p:cNvCxnSpPr>
              <p:nvPr/>
            </p:nvCxnSpPr>
            <p:spPr>
              <a:xfrm flipH="1" flipV="1">
                <a:off x="1050828" y="2452213"/>
                <a:ext cx="932922" cy="465684"/>
              </a:xfrm>
              <a:prstGeom prst="straightConnector1">
                <a:avLst/>
              </a:prstGeom>
              <a:noFill/>
              <a:ln w="25400" cap="flat" cmpd="sng">
                <a:solidFill>
                  <a:srgbClr val="2288BF"/>
                </a:solidFill>
                <a:prstDash val="solid"/>
                <a:round/>
                <a:headEnd type="none" w="sm" len="sm"/>
                <a:tailEnd type="stealth" w="lg" len="lg"/>
              </a:ln>
            </p:spPr>
          </p:cxnSp>
          <p:cxnSp>
            <p:nvCxnSpPr>
              <p:cNvPr id="12" name="Google Shape;1041;p90">
                <a:extLst>
                  <a:ext uri="{FF2B5EF4-FFF2-40B4-BE49-F238E27FC236}">
                    <a16:creationId xmlns:a16="http://schemas.microsoft.com/office/drawing/2014/main" id="{98823B31-6D62-47CC-BF2E-94F3A73B3BB5}"/>
                  </a:ext>
                </a:extLst>
              </p:cNvPr>
              <p:cNvCxnSpPr>
                <a:cxnSpLocks/>
                <a:stCxn id="6" idx="5"/>
                <a:endCxn id="8" idx="1"/>
              </p:cNvCxnSpPr>
              <p:nvPr/>
            </p:nvCxnSpPr>
            <p:spPr>
              <a:xfrm>
                <a:off x="2435290" y="1555571"/>
                <a:ext cx="1070995" cy="434859"/>
              </a:xfrm>
              <a:prstGeom prst="straightConnector1">
                <a:avLst/>
              </a:prstGeom>
              <a:noFill/>
              <a:ln w="25400" cap="flat" cmpd="sng">
                <a:solidFill>
                  <a:srgbClr val="2288BF"/>
                </a:solidFill>
                <a:prstDash val="solid"/>
                <a:round/>
                <a:headEnd type="none" w="sm" len="sm"/>
                <a:tailEnd type="stealth" w="lg" len="lg"/>
              </a:ln>
            </p:spPr>
          </p:cxnSp>
          <p:cxnSp>
            <p:nvCxnSpPr>
              <p:cNvPr id="14" name="Google Shape;1043;p90">
                <a:extLst>
                  <a:ext uri="{FF2B5EF4-FFF2-40B4-BE49-F238E27FC236}">
                    <a16:creationId xmlns:a16="http://schemas.microsoft.com/office/drawing/2014/main" id="{6EB6AF29-CDF3-4963-9A72-C75299DFF90B}"/>
                  </a:ext>
                </a:extLst>
              </p:cNvPr>
              <p:cNvCxnSpPr>
                <a:cxnSpLocks/>
                <a:stCxn id="8" idx="0"/>
                <a:endCxn id="9" idx="4"/>
              </p:cNvCxnSpPr>
              <p:nvPr/>
            </p:nvCxnSpPr>
            <p:spPr>
              <a:xfrm flipV="1">
                <a:off x="3730826" y="876243"/>
                <a:ext cx="0" cy="1021178"/>
              </a:xfrm>
              <a:prstGeom prst="straightConnector1">
                <a:avLst/>
              </a:prstGeom>
              <a:noFill/>
              <a:ln w="25400" cap="flat" cmpd="sng">
                <a:solidFill>
                  <a:srgbClr val="2288BF"/>
                </a:solidFill>
                <a:prstDash val="solid"/>
                <a:round/>
                <a:headEnd type="none" w="sm" len="sm"/>
                <a:tailEnd type="stealth" w="lg" len="lg"/>
              </a:ln>
            </p:spPr>
          </p:cxnSp>
          <p:cxnSp>
            <p:nvCxnSpPr>
              <p:cNvPr id="15" name="Google Shape;1044;p90">
                <a:extLst>
                  <a:ext uri="{FF2B5EF4-FFF2-40B4-BE49-F238E27FC236}">
                    <a16:creationId xmlns:a16="http://schemas.microsoft.com/office/drawing/2014/main" id="{30E240D7-077A-4BBB-8DF0-27CA4F70D6FF}"/>
                  </a:ext>
                </a:extLst>
              </p:cNvPr>
              <p:cNvCxnSpPr>
                <a:cxnSpLocks/>
                <a:stCxn id="9" idx="2"/>
                <a:endCxn id="6" idx="7"/>
              </p:cNvCxnSpPr>
              <p:nvPr/>
            </p:nvCxnSpPr>
            <p:spPr>
              <a:xfrm flipH="1">
                <a:off x="2435290" y="558693"/>
                <a:ext cx="977986" cy="547795"/>
              </a:xfrm>
              <a:prstGeom prst="straightConnector1">
                <a:avLst/>
              </a:prstGeom>
              <a:noFill/>
              <a:ln w="25400" cap="flat" cmpd="sng">
                <a:solidFill>
                  <a:srgbClr val="2288BF"/>
                </a:solidFill>
                <a:prstDash val="solid"/>
                <a:round/>
                <a:headEnd type="none" w="sm" len="sm"/>
                <a:tailEnd type="stealth" w="lg" len="lg"/>
              </a:ln>
            </p:spPr>
          </p:cxnSp>
          <p:cxnSp>
            <p:nvCxnSpPr>
              <p:cNvPr id="16" name="Google Shape;1045;p90">
                <a:extLst>
                  <a:ext uri="{FF2B5EF4-FFF2-40B4-BE49-F238E27FC236}">
                    <a16:creationId xmlns:a16="http://schemas.microsoft.com/office/drawing/2014/main" id="{FE123DA3-BF80-4FE9-8A53-7D9A47614931}"/>
                  </a:ext>
                </a:extLst>
              </p:cNvPr>
              <p:cNvCxnSpPr>
                <a:cxnSpLocks/>
                <a:stCxn id="8" idx="3"/>
                <a:endCxn id="7" idx="7"/>
              </p:cNvCxnSpPr>
              <p:nvPr/>
            </p:nvCxnSpPr>
            <p:spPr>
              <a:xfrm flipH="1">
                <a:off x="2432834" y="2439513"/>
                <a:ext cx="1073450" cy="478384"/>
              </a:xfrm>
              <a:prstGeom prst="straightConnector1">
                <a:avLst/>
              </a:prstGeom>
              <a:noFill/>
              <a:ln w="25400" cap="flat" cmpd="sng">
                <a:solidFill>
                  <a:srgbClr val="2288BF"/>
                </a:solidFill>
                <a:prstDash val="solid"/>
                <a:round/>
                <a:headEnd type="none" w="sm" len="sm"/>
                <a:tailEnd type="stealth" w="lg" len="lg"/>
              </a:ln>
            </p:spPr>
          </p:cxnSp>
          <p:sp>
            <p:nvSpPr>
              <p:cNvPr id="17" name="Google Shape;1046;p90">
                <a:extLst>
                  <a:ext uri="{FF2B5EF4-FFF2-40B4-BE49-F238E27FC236}">
                    <a16:creationId xmlns:a16="http://schemas.microsoft.com/office/drawing/2014/main" id="{DBB4E77D-142A-42B6-8C0F-E6CDA6271E2E}"/>
                  </a:ext>
                </a:extLst>
              </p:cNvPr>
              <p:cNvSpPr txBox="1"/>
              <p:nvPr/>
            </p:nvSpPr>
            <p:spPr>
              <a:xfrm>
                <a:off x="1266151" y="1414258"/>
                <a:ext cx="405052" cy="4360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500"/>
                  <a:buFont typeface="Avenir"/>
                  <a:buNone/>
                </a:pPr>
                <a:r>
                  <a:rPr lang="en-US" sz="1600" b="0" i="0" u="none" strike="noStrike" cap="none" dirty="0">
                    <a:latin typeface="Avenir"/>
                    <a:ea typeface="Avenir"/>
                    <a:cs typeface="Avenir"/>
                    <a:sym typeface="Avenir"/>
                  </a:rPr>
                  <a:t>13</a:t>
                </a:r>
                <a:endParaRPr sz="2000" dirty="0"/>
              </a:p>
            </p:txBody>
          </p:sp>
          <p:sp>
            <p:nvSpPr>
              <p:cNvPr id="18" name="Google Shape;1047;p90">
                <a:extLst>
                  <a:ext uri="{FF2B5EF4-FFF2-40B4-BE49-F238E27FC236}">
                    <a16:creationId xmlns:a16="http://schemas.microsoft.com/office/drawing/2014/main" id="{E50D7202-1479-4AD9-8A24-420D96EAC11A}"/>
                  </a:ext>
                </a:extLst>
              </p:cNvPr>
              <p:cNvSpPr txBox="1"/>
              <p:nvPr/>
            </p:nvSpPr>
            <p:spPr>
              <a:xfrm>
                <a:off x="1264939" y="2627411"/>
                <a:ext cx="428812" cy="4360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500"/>
                  <a:buFont typeface="Avenir"/>
                  <a:buNone/>
                </a:pPr>
                <a:r>
                  <a:rPr lang="en-US" altLang="zh-CN" sz="1600" dirty="0">
                    <a:latin typeface="Avenir"/>
                    <a:sym typeface="Avenir"/>
                  </a:rPr>
                  <a:t>20</a:t>
                </a:r>
                <a:endParaRPr sz="2000" dirty="0"/>
              </a:p>
            </p:txBody>
          </p:sp>
          <p:sp>
            <p:nvSpPr>
              <p:cNvPr id="19" name="Google Shape;1048;p90">
                <a:extLst>
                  <a:ext uri="{FF2B5EF4-FFF2-40B4-BE49-F238E27FC236}">
                    <a16:creationId xmlns:a16="http://schemas.microsoft.com/office/drawing/2014/main" id="{434D8D88-773E-4E6F-BF79-4329ED66127F}"/>
                  </a:ext>
                </a:extLst>
              </p:cNvPr>
              <p:cNvSpPr txBox="1"/>
              <p:nvPr/>
            </p:nvSpPr>
            <p:spPr>
              <a:xfrm>
                <a:off x="2920986" y="368384"/>
                <a:ext cx="231300" cy="4360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500"/>
                  <a:buFont typeface="Avenir"/>
                  <a:buNone/>
                </a:pPr>
                <a:r>
                  <a:rPr lang="en-US" altLang="zh-CN" sz="1600" dirty="0">
                    <a:latin typeface="Avenir"/>
                    <a:sym typeface="Avenir"/>
                  </a:rPr>
                  <a:t>5</a:t>
                </a:r>
                <a:endParaRPr sz="2000" dirty="0"/>
              </a:p>
            </p:txBody>
          </p:sp>
          <p:sp>
            <p:nvSpPr>
              <p:cNvPr id="21" name="Google Shape;1050;p90">
                <a:extLst>
                  <a:ext uri="{FF2B5EF4-FFF2-40B4-BE49-F238E27FC236}">
                    <a16:creationId xmlns:a16="http://schemas.microsoft.com/office/drawing/2014/main" id="{2B3E190D-D904-480C-A336-2E6E7EE30348}"/>
                  </a:ext>
                </a:extLst>
              </p:cNvPr>
              <p:cNvSpPr txBox="1"/>
              <p:nvPr/>
            </p:nvSpPr>
            <p:spPr>
              <a:xfrm>
                <a:off x="2925143" y="1389298"/>
                <a:ext cx="449671" cy="4360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500"/>
                  <a:buFont typeface="Avenir"/>
                  <a:buNone/>
                </a:pPr>
                <a:r>
                  <a:rPr lang="en-US" sz="1600" b="0" i="0" u="none" strike="noStrike" cap="none" dirty="0">
                    <a:latin typeface="Avenir"/>
                    <a:ea typeface="Avenir"/>
                    <a:cs typeface="Avenir"/>
                    <a:sym typeface="Avenir"/>
                  </a:rPr>
                  <a:t>15</a:t>
                </a:r>
                <a:endParaRPr sz="2000" dirty="0"/>
              </a:p>
            </p:txBody>
          </p:sp>
          <p:sp>
            <p:nvSpPr>
              <p:cNvPr id="22" name="Google Shape;1051;p90">
                <a:extLst>
                  <a:ext uri="{FF2B5EF4-FFF2-40B4-BE49-F238E27FC236}">
                    <a16:creationId xmlns:a16="http://schemas.microsoft.com/office/drawing/2014/main" id="{AC969D7B-2303-42B4-862F-3246643B6B01}"/>
                  </a:ext>
                </a:extLst>
              </p:cNvPr>
              <p:cNvSpPr txBox="1"/>
              <p:nvPr/>
            </p:nvSpPr>
            <p:spPr>
              <a:xfrm>
                <a:off x="2920986" y="2683091"/>
                <a:ext cx="492292" cy="4360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500"/>
                  <a:buFont typeface="Avenir"/>
                  <a:buNone/>
                </a:pPr>
                <a:r>
                  <a:rPr lang="en-US" altLang="zh-CN" sz="1600" dirty="0">
                    <a:latin typeface="Avenir"/>
                    <a:sym typeface="Avenir"/>
                  </a:rPr>
                  <a:t>20</a:t>
                </a:r>
                <a:endParaRPr sz="2000" dirty="0"/>
              </a:p>
            </p:txBody>
          </p:sp>
          <p:sp>
            <p:nvSpPr>
              <p:cNvPr id="23" name="Google Shape;1052;p90">
                <a:extLst>
                  <a:ext uri="{FF2B5EF4-FFF2-40B4-BE49-F238E27FC236}">
                    <a16:creationId xmlns:a16="http://schemas.microsoft.com/office/drawing/2014/main" id="{45A336D9-8D88-477F-A385-715FF26DB0F2}"/>
                  </a:ext>
                </a:extLst>
              </p:cNvPr>
              <p:cNvSpPr txBox="1"/>
              <p:nvPr/>
            </p:nvSpPr>
            <p:spPr>
              <a:xfrm>
                <a:off x="3817076" y="1170763"/>
                <a:ext cx="231300" cy="4360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500"/>
                  <a:buFont typeface="Avenir"/>
                  <a:buNone/>
                </a:pPr>
                <a:r>
                  <a:rPr lang="en-US" sz="1600" b="0" i="0" u="none" strike="noStrike" cap="none" dirty="0">
                    <a:latin typeface="Avenir"/>
                    <a:ea typeface="Avenir"/>
                    <a:cs typeface="Avenir"/>
                    <a:sym typeface="Avenir"/>
                  </a:rPr>
                  <a:t>7</a:t>
                </a:r>
                <a:endParaRPr sz="2000" dirty="0"/>
              </a:p>
            </p:txBody>
          </p:sp>
          <p:sp>
            <p:nvSpPr>
              <p:cNvPr id="24" name="Google Shape;1053;p90">
                <a:extLst>
                  <a:ext uri="{FF2B5EF4-FFF2-40B4-BE49-F238E27FC236}">
                    <a16:creationId xmlns:a16="http://schemas.microsoft.com/office/drawing/2014/main" id="{AF5499DA-0272-4CF0-AA5D-2163F42F25CA}"/>
                  </a:ext>
                </a:extLst>
              </p:cNvPr>
              <p:cNvSpPr txBox="1"/>
              <p:nvPr/>
            </p:nvSpPr>
            <p:spPr>
              <a:xfrm>
                <a:off x="1500290" y="546176"/>
                <a:ext cx="809484" cy="4360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2000"/>
                  <a:buFont typeface="Avenir"/>
                  <a:buNone/>
                </a:pPr>
                <a:r>
                  <a:rPr lang="en-US" sz="1600" b="0" i="0" u="none" strike="noStrike" cap="none" dirty="0">
                    <a:latin typeface="Avenir"/>
                    <a:ea typeface="Avenir"/>
                    <a:cs typeface="Avenir"/>
                    <a:sym typeface="Avenir"/>
                  </a:rPr>
                  <a:t>(</a:t>
                </a:r>
                <a:r>
                  <a:rPr lang="en-US" sz="1600" dirty="0">
                    <a:latin typeface="Avenir"/>
                    <a:ea typeface="Avenir"/>
                    <a:cs typeface="Avenir"/>
                    <a:sym typeface="Avenir"/>
                  </a:rPr>
                  <a:t>13</a:t>
                </a:r>
                <a:r>
                  <a:rPr lang="en-US" sz="1600" b="0" i="0" u="none" strike="noStrike" cap="none" dirty="0">
                    <a:latin typeface="Avenir"/>
                    <a:ea typeface="Avenir"/>
                    <a:cs typeface="Avenir"/>
                    <a:sym typeface="Avenir"/>
                  </a:rPr>
                  <a:t>,</a:t>
                </a:r>
                <a:r>
                  <a:rPr lang="en-US" altLang="zh-CN" sz="1600" b="0" i="0" u="none" strike="noStrike" cap="none" dirty="0">
                    <a:latin typeface="Avenir"/>
                    <a:ea typeface="Avenir"/>
                    <a:cs typeface="Avenir"/>
                    <a:sym typeface="Avenir"/>
                  </a:rPr>
                  <a:t>A</a:t>
                </a:r>
                <a:r>
                  <a:rPr lang="en-US" sz="1600" b="0" i="0" u="none" strike="noStrike" cap="none" dirty="0">
                    <a:latin typeface="Avenir"/>
                    <a:ea typeface="Avenir"/>
                    <a:cs typeface="Avenir"/>
                    <a:sym typeface="Avenir"/>
                  </a:rPr>
                  <a:t>)</a:t>
                </a:r>
                <a:endParaRPr sz="1400" dirty="0"/>
              </a:p>
            </p:txBody>
          </p:sp>
          <p:sp>
            <p:nvSpPr>
              <p:cNvPr id="25" name="Google Shape;1054;p90">
                <a:extLst>
                  <a:ext uri="{FF2B5EF4-FFF2-40B4-BE49-F238E27FC236}">
                    <a16:creationId xmlns:a16="http://schemas.microsoft.com/office/drawing/2014/main" id="{4E6CB8D1-BE37-4339-9941-320EE04D6C50}"/>
                  </a:ext>
                </a:extLst>
              </p:cNvPr>
              <p:cNvSpPr txBox="1"/>
              <p:nvPr/>
            </p:nvSpPr>
            <p:spPr>
              <a:xfrm>
                <a:off x="4173891" y="452984"/>
                <a:ext cx="708000" cy="34881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2000"/>
                  <a:buFont typeface="Avenir"/>
                  <a:buNone/>
                </a:pPr>
                <a:r>
                  <a:rPr lang="en-US" sz="1600" b="0" i="0" u="none" strike="noStrike" cap="none" dirty="0">
                    <a:latin typeface="Avenir"/>
                    <a:ea typeface="Avenir"/>
                    <a:cs typeface="Avenir"/>
                    <a:sym typeface="Avenir"/>
                  </a:rPr>
                  <a:t>(Inf,-)</a:t>
                </a:r>
                <a:endParaRPr sz="1400" dirty="0"/>
              </a:p>
            </p:txBody>
          </p:sp>
          <p:sp>
            <p:nvSpPr>
              <p:cNvPr id="26" name="Google Shape;1055;p90">
                <a:extLst>
                  <a:ext uri="{FF2B5EF4-FFF2-40B4-BE49-F238E27FC236}">
                    <a16:creationId xmlns:a16="http://schemas.microsoft.com/office/drawing/2014/main" id="{5F08F400-40F4-495B-A9BA-ABE14BDD2F98}"/>
                  </a:ext>
                </a:extLst>
              </p:cNvPr>
              <p:cNvSpPr txBox="1"/>
              <p:nvPr/>
            </p:nvSpPr>
            <p:spPr>
              <a:xfrm>
                <a:off x="1500292" y="3530796"/>
                <a:ext cx="708000" cy="34881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2000"/>
                  <a:buFont typeface="Avenir"/>
                  <a:buNone/>
                </a:pPr>
                <a:r>
                  <a:rPr lang="en-US" sz="1600" b="0" i="0" u="none" strike="noStrike" cap="none" dirty="0">
                    <a:latin typeface="Avenir"/>
                    <a:ea typeface="Avenir"/>
                    <a:cs typeface="Avenir"/>
                    <a:sym typeface="Avenir"/>
                  </a:rPr>
                  <a:t>(Inf,-)</a:t>
                </a:r>
                <a:endParaRPr sz="1400" dirty="0"/>
              </a:p>
            </p:txBody>
          </p:sp>
          <p:sp>
            <p:nvSpPr>
              <p:cNvPr id="27" name="Google Shape;1056;p90">
                <a:extLst>
                  <a:ext uri="{FF2B5EF4-FFF2-40B4-BE49-F238E27FC236}">
                    <a16:creationId xmlns:a16="http://schemas.microsoft.com/office/drawing/2014/main" id="{ACEEC7F2-CCC2-40F8-B39B-8FDD5528EAFB}"/>
                  </a:ext>
                </a:extLst>
              </p:cNvPr>
              <p:cNvSpPr txBox="1"/>
              <p:nvPr/>
            </p:nvSpPr>
            <p:spPr>
              <a:xfrm>
                <a:off x="3414409" y="2675665"/>
                <a:ext cx="708000" cy="34881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2000"/>
                  <a:buFont typeface="Avenir"/>
                  <a:buNone/>
                </a:pPr>
                <a:r>
                  <a:rPr lang="en-US" sz="1600" b="0" i="0" u="none" strike="noStrike" cap="none" dirty="0">
                    <a:latin typeface="Avenir"/>
                    <a:ea typeface="Avenir"/>
                    <a:cs typeface="Avenir"/>
                    <a:sym typeface="Avenir"/>
                  </a:rPr>
                  <a:t>(Inf,-)</a:t>
                </a:r>
                <a:endParaRPr sz="1400" dirty="0"/>
              </a:p>
            </p:txBody>
          </p:sp>
          <p:sp>
            <p:nvSpPr>
              <p:cNvPr id="28" name="Google Shape;1057;p90">
                <a:extLst>
                  <a:ext uri="{FF2B5EF4-FFF2-40B4-BE49-F238E27FC236}">
                    <a16:creationId xmlns:a16="http://schemas.microsoft.com/office/drawing/2014/main" id="{756183B0-302D-4348-8E8F-0944A136A8B5}"/>
                  </a:ext>
                </a:extLst>
              </p:cNvPr>
              <p:cNvSpPr txBox="1"/>
              <p:nvPr/>
            </p:nvSpPr>
            <p:spPr>
              <a:xfrm>
                <a:off x="240609" y="1453377"/>
                <a:ext cx="672000" cy="34881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2000"/>
                  <a:buFont typeface="Avenir"/>
                  <a:buNone/>
                </a:pPr>
                <a:r>
                  <a:rPr lang="en-US" sz="1600" b="0" i="0" u="none" strike="noStrike" cap="none" dirty="0">
                    <a:latin typeface="Avenir"/>
                    <a:ea typeface="Avenir"/>
                    <a:cs typeface="Avenir"/>
                    <a:sym typeface="Avenir"/>
                  </a:rPr>
                  <a:t>(0,A)</a:t>
                </a:r>
                <a:endParaRPr sz="1400" dirty="0"/>
              </a:p>
            </p:txBody>
          </p:sp>
          <p:sp>
            <p:nvSpPr>
              <p:cNvPr id="48" name="Google Shape;1037;p90">
                <a:extLst>
                  <a:ext uri="{FF2B5EF4-FFF2-40B4-BE49-F238E27FC236}">
                    <a16:creationId xmlns:a16="http://schemas.microsoft.com/office/drawing/2014/main" id="{DBDAF002-BB1E-49F1-8871-F342EC852F51}"/>
                  </a:ext>
                </a:extLst>
              </p:cNvPr>
              <p:cNvSpPr/>
              <p:nvPr/>
            </p:nvSpPr>
            <p:spPr>
              <a:xfrm>
                <a:off x="5158237" y="1917097"/>
                <a:ext cx="635100" cy="63510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2800"/>
                  <a:buFont typeface="Arial"/>
                  <a:buNone/>
                </a:pPr>
                <a:r>
                  <a:rPr lang="en-US" altLang="zh-CN" sz="2000" dirty="0">
                    <a:latin typeface="Arial"/>
                    <a:cs typeface="Arial"/>
                    <a:sym typeface="Arial"/>
                  </a:rPr>
                  <a:t>F</a:t>
                </a:r>
                <a:endParaRPr sz="1400" dirty="0"/>
              </a:p>
            </p:txBody>
          </p:sp>
          <p:sp>
            <p:nvSpPr>
              <p:cNvPr id="54" name="Google Shape;1056;p90">
                <a:extLst>
                  <a:ext uri="{FF2B5EF4-FFF2-40B4-BE49-F238E27FC236}">
                    <a16:creationId xmlns:a16="http://schemas.microsoft.com/office/drawing/2014/main" id="{C290AC11-3F9A-4510-B14F-7A3B7CAA9521}"/>
                  </a:ext>
                </a:extLst>
              </p:cNvPr>
              <p:cNvSpPr txBox="1"/>
              <p:nvPr/>
            </p:nvSpPr>
            <p:spPr>
              <a:xfrm>
                <a:off x="5189516" y="1390241"/>
                <a:ext cx="708000" cy="34881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2000"/>
                  <a:buFont typeface="Avenir"/>
                  <a:buNone/>
                </a:pPr>
                <a:r>
                  <a:rPr lang="en-US" sz="1600" b="0" i="0" u="none" strike="noStrike" cap="none" dirty="0">
                    <a:latin typeface="Avenir"/>
                    <a:ea typeface="Avenir"/>
                    <a:cs typeface="Avenir"/>
                    <a:sym typeface="Avenir"/>
                  </a:rPr>
                  <a:t>(Inf,-)</a:t>
                </a:r>
                <a:endParaRPr sz="1400" dirty="0"/>
              </a:p>
            </p:txBody>
          </p:sp>
        </p:grpSp>
        <p:cxnSp>
          <p:nvCxnSpPr>
            <p:cNvPr id="37" name="连接符: 曲线 36">
              <a:extLst>
                <a:ext uri="{FF2B5EF4-FFF2-40B4-BE49-F238E27FC236}">
                  <a16:creationId xmlns:a16="http://schemas.microsoft.com/office/drawing/2014/main" id="{5942732B-6D07-454A-A88A-DCD7F70AD449}"/>
                </a:ext>
              </a:extLst>
            </p:cNvPr>
            <p:cNvCxnSpPr>
              <a:cxnSpLocks/>
              <a:stCxn id="8" idx="7"/>
              <a:endCxn id="48" idx="1"/>
            </p:cNvCxnSpPr>
            <p:nvPr/>
          </p:nvCxnSpPr>
          <p:spPr>
            <a:xfrm rot="16200000" flipH="1">
              <a:off x="3120641" y="1427948"/>
              <a:ext cx="15741" cy="1036703"/>
            </a:xfrm>
            <a:prstGeom prst="curvedConnector3">
              <a:avLst>
                <a:gd name="adj1" fmla="val -1021326"/>
              </a:avLst>
            </a:prstGeom>
            <a:noFill/>
            <a:ln w="25400" cap="flat" cmpd="sng">
              <a:solidFill>
                <a:srgbClr val="2288BF"/>
              </a:solidFill>
              <a:prstDash val="solid"/>
              <a:round/>
              <a:headEnd type="none" w="sm" len="sm"/>
              <a:tailEnd type="stealth" w="lg" len="lg"/>
            </a:ln>
          </p:spPr>
        </p:cxnSp>
        <p:cxnSp>
          <p:nvCxnSpPr>
            <p:cNvPr id="218" name="连接符: 曲线 217">
              <a:extLst>
                <a:ext uri="{FF2B5EF4-FFF2-40B4-BE49-F238E27FC236}">
                  <a16:creationId xmlns:a16="http://schemas.microsoft.com/office/drawing/2014/main" id="{D425BFD9-15E1-434F-AA53-F8CA332184F4}"/>
                </a:ext>
              </a:extLst>
            </p:cNvPr>
            <p:cNvCxnSpPr>
              <a:cxnSpLocks/>
              <a:stCxn id="48" idx="3"/>
              <a:endCxn id="8" idx="5"/>
            </p:cNvCxnSpPr>
            <p:nvPr/>
          </p:nvCxnSpPr>
          <p:spPr>
            <a:xfrm rot="5400000" flipH="1">
              <a:off x="3120642" y="1787215"/>
              <a:ext cx="15741" cy="1036703"/>
            </a:xfrm>
            <a:prstGeom prst="curvedConnector3">
              <a:avLst>
                <a:gd name="adj1" fmla="val -906880"/>
              </a:avLst>
            </a:prstGeom>
            <a:noFill/>
            <a:ln w="25400" cap="flat" cmpd="sng">
              <a:solidFill>
                <a:srgbClr val="2288BF"/>
              </a:solidFill>
              <a:prstDash val="solid"/>
              <a:round/>
              <a:headEnd type="none" w="sm" len="sm"/>
              <a:tailEnd type="stealth" w="lg" len="lg"/>
            </a:ln>
          </p:spPr>
        </p:cxnSp>
        <p:sp>
          <p:nvSpPr>
            <p:cNvPr id="219" name="Google Shape;1050;p90">
              <a:extLst>
                <a:ext uri="{FF2B5EF4-FFF2-40B4-BE49-F238E27FC236}">
                  <a16:creationId xmlns:a16="http://schemas.microsoft.com/office/drawing/2014/main" id="{CCE04DDB-7549-4A12-B74B-49A88165D43F}"/>
                </a:ext>
              </a:extLst>
            </p:cNvPr>
            <p:cNvSpPr txBox="1"/>
            <p:nvPr/>
          </p:nvSpPr>
          <p:spPr>
            <a:xfrm>
              <a:off x="2983034" y="1451324"/>
              <a:ext cx="359737" cy="3488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Avenir"/>
                <a:buNone/>
              </a:pPr>
              <a:r>
                <a:rPr lang="en-US" sz="1600" b="0" i="0" u="none" strike="noStrike" cap="none" dirty="0">
                  <a:latin typeface="Avenir"/>
                  <a:ea typeface="Avenir"/>
                  <a:cs typeface="Avenir"/>
                  <a:sym typeface="Avenir"/>
                </a:rPr>
                <a:t>14</a:t>
              </a:r>
              <a:endParaRPr sz="2000" dirty="0"/>
            </a:p>
          </p:txBody>
        </p:sp>
        <p:sp>
          <p:nvSpPr>
            <p:cNvPr id="220" name="Google Shape;1052;p90">
              <a:extLst>
                <a:ext uri="{FF2B5EF4-FFF2-40B4-BE49-F238E27FC236}">
                  <a16:creationId xmlns:a16="http://schemas.microsoft.com/office/drawing/2014/main" id="{C827E6B3-656A-48FC-AD89-FE0295EE5DA8}"/>
                </a:ext>
              </a:extLst>
            </p:cNvPr>
            <p:cNvSpPr txBox="1"/>
            <p:nvPr/>
          </p:nvSpPr>
          <p:spPr>
            <a:xfrm>
              <a:off x="3039364" y="2123286"/>
              <a:ext cx="185040" cy="3488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Avenir"/>
                <a:buNone/>
              </a:pPr>
              <a:r>
                <a:rPr lang="en-US" altLang="zh-CN" sz="1600" dirty="0">
                  <a:latin typeface="Avenir"/>
                  <a:sym typeface="Avenir"/>
                </a:rPr>
                <a:t>6</a:t>
              </a:r>
              <a:endParaRPr sz="2000" dirty="0"/>
            </a:p>
          </p:txBody>
        </p:sp>
      </p:grp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41C62805-60F7-47FF-A381-FBC8F2997E84}"/>
              </a:ext>
            </a:extLst>
          </p:cNvPr>
          <p:cNvGrpSpPr/>
          <p:nvPr/>
        </p:nvGrpSpPr>
        <p:grpSpPr>
          <a:xfrm>
            <a:off x="4474787" y="541255"/>
            <a:ext cx="4525526" cy="2910772"/>
            <a:chOff x="4474787" y="541255"/>
            <a:chExt cx="4525526" cy="2910772"/>
          </a:xfrm>
        </p:grpSpPr>
        <p:grpSp>
          <p:nvGrpSpPr>
            <p:cNvPr id="221" name="组合 220">
              <a:extLst>
                <a:ext uri="{FF2B5EF4-FFF2-40B4-BE49-F238E27FC236}">
                  <a16:creationId xmlns:a16="http://schemas.microsoft.com/office/drawing/2014/main" id="{42E97044-1FA8-4A05-93B9-4362A8897007}"/>
                </a:ext>
              </a:extLst>
            </p:cNvPr>
            <p:cNvGrpSpPr/>
            <p:nvPr/>
          </p:nvGrpSpPr>
          <p:grpSpPr>
            <a:xfrm>
              <a:off x="4474787" y="541255"/>
              <a:ext cx="4525526" cy="2910772"/>
              <a:chOff x="240609" y="241143"/>
              <a:chExt cx="5656907" cy="3638466"/>
            </a:xfrm>
          </p:grpSpPr>
          <p:sp>
            <p:nvSpPr>
              <p:cNvPr id="222" name="Google Shape;1034;p90">
                <a:extLst>
                  <a:ext uri="{FF2B5EF4-FFF2-40B4-BE49-F238E27FC236}">
                    <a16:creationId xmlns:a16="http://schemas.microsoft.com/office/drawing/2014/main" id="{7FEA6F59-90AB-4277-9222-03E9E53AEE25}"/>
                  </a:ext>
                </a:extLst>
              </p:cNvPr>
              <p:cNvSpPr/>
              <p:nvPr/>
            </p:nvSpPr>
            <p:spPr>
              <a:xfrm>
                <a:off x="508736" y="1910121"/>
                <a:ext cx="635100" cy="63510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2800"/>
                  <a:buFont typeface="Arial"/>
                  <a:buNone/>
                </a:pPr>
                <a:r>
                  <a:rPr lang="en-US" sz="2000" b="0" i="0" u="none" strike="noStrike" cap="none" dirty="0">
                    <a:latin typeface="Arial"/>
                    <a:ea typeface="Arial"/>
                    <a:cs typeface="Arial"/>
                    <a:sym typeface="Arial"/>
                  </a:rPr>
                  <a:t>A</a:t>
                </a:r>
                <a:endParaRPr sz="1400" dirty="0"/>
              </a:p>
            </p:txBody>
          </p:sp>
          <p:sp>
            <p:nvSpPr>
              <p:cNvPr id="223" name="Google Shape;1035;p90">
                <a:extLst>
                  <a:ext uri="{FF2B5EF4-FFF2-40B4-BE49-F238E27FC236}">
                    <a16:creationId xmlns:a16="http://schemas.microsoft.com/office/drawing/2014/main" id="{35404E6A-434C-457D-92A3-B2EC9EA1E88A}"/>
                  </a:ext>
                </a:extLst>
              </p:cNvPr>
              <p:cNvSpPr/>
              <p:nvPr/>
            </p:nvSpPr>
            <p:spPr>
              <a:xfrm>
                <a:off x="1893199" y="1013479"/>
                <a:ext cx="635100" cy="63510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2800"/>
                  <a:buFont typeface="Arial"/>
                  <a:buNone/>
                </a:pPr>
                <a:r>
                  <a:rPr lang="en-US" sz="2000" b="0" i="0" u="none" strike="noStrike" cap="none" dirty="0">
                    <a:latin typeface="Arial"/>
                    <a:ea typeface="Arial"/>
                    <a:cs typeface="Arial"/>
                    <a:sym typeface="Arial"/>
                  </a:rPr>
                  <a:t>B</a:t>
                </a:r>
                <a:endParaRPr sz="1400" dirty="0"/>
              </a:p>
            </p:txBody>
          </p:sp>
          <p:sp>
            <p:nvSpPr>
              <p:cNvPr id="224" name="Google Shape;1036;p90">
                <a:extLst>
                  <a:ext uri="{FF2B5EF4-FFF2-40B4-BE49-F238E27FC236}">
                    <a16:creationId xmlns:a16="http://schemas.microsoft.com/office/drawing/2014/main" id="{F9740685-268C-4E19-92D0-2171A2EA9420}"/>
                  </a:ext>
                </a:extLst>
              </p:cNvPr>
              <p:cNvSpPr/>
              <p:nvPr/>
            </p:nvSpPr>
            <p:spPr>
              <a:xfrm>
                <a:off x="1890742" y="2824889"/>
                <a:ext cx="635100" cy="63510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2800"/>
                  <a:buFont typeface="Arial"/>
                  <a:buNone/>
                </a:pPr>
                <a:r>
                  <a:rPr lang="en-US" sz="2000" b="0" i="0" u="none" strike="noStrike" cap="none">
                    <a:latin typeface="Arial"/>
                    <a:ea typeface="Arial"/>
                    <a:cs typeface="Arial"/>
                    <a:sym typeface="Arial"/>
                  </a:rPr>
                  <a:t>C</a:t>
                </a:r>
                <a:endParaRPr sz="1400"/>
              </a:p>
            </p:txBody>
          </p:sp>
          <p:sp>
            <p:nvSpPr>
              <p:cNvPr id="225" name="Google Shape;1037;p90">
                <a:extLst>
                  <a:ext uri="{FF2B5EF4-FFF2-40B4-BE49-F238E27FC236}">
                    <a16:creationId xmlns:a16="http://schemas.microsoft.com/office/drawing/2014/main" id="{99984C9E-1F14-4178-989B-A1A5B26ADD8C}"/>
                  </a:ext>
                </a:extLst>
              </p:cNvPr>
              <p:cNvSpPr/>
              <p:nvPr/>
            </p:nvSpPr>
            <p:spPr>
              <a:xfrm>
                <a:off x="3413276" y="1897421"/>
                <a:ext cx="635100" cy="63510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2800"/>
                  <a:buFont typeface="Arial"/>
                  <a:buNone/>
                </a:pPr>
                <a:r>
                  <a:rPr lang="en-US" sz="2000" b="0" i="0" u="none" strike="noStrike" cap="none" dirty="0">
                    <a:latin typeface="Arial"/>
                    <a:ea typeface="Arial"/>
                    <a:cs typeface="Arial"/>
                    <a:sym typeface="Arial"/>
                  </a:rPr>
                  <a:t>E</a:t>
                </a:r>
                <a:endParaRPr sz="1400" dirty="0"/>
              </a:p>
            </p:txBody>
          </p:sp>
          <p:sp>
            <p:nvSpPr>
              <p:cNvPr id="226" name="Google Shape;1038;p90">
                <a:extLst>
                  <a:ext uri="{FF2B5EF4-FFF2-40B4-BE49-F238E27FC236}">
                    <a16:creationId xmlns:a16="http://schemas.microsoft.com/office/drawing/2014/main" id="{3BFF4EC9-38A0-4D6D-A08C-B977E2334A2C}"/>
                  </a:ext>
                </a:extLst>
              </p:cNvPr>
              <p:cNvSpPr/>
              <p:nvPr/>
            </p:nvSpPr>
            <p:spPr>
              <a:xfrm>
                <a:off x="3413276" y="241143"/>
                <a:ext cx="635100" cy="63510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2800"/>
                  <a:buFont typeface="Arial"/>
                  <a:buNone/>
                </a:pPr>
                <a:r>
                  <a:rPr lang="en-US" sz="2000" b="0" i="0" u="none" strike="noStrike" cap="none" dirty="0">
                    <a:latin typeface="Arial"/>
                    <a:ea typeface="Arial"/>
                    <a:cs typeface="Arial"/>
                    <a:sym typeface="Arial"/>
                  </a:rPr>
                  <a:t>D</a:t>
                </a:r>
                <a:endParaRPr sz="1400" dirty="0"/>
              </a:p>
            </p:txBody>
          </p:sp>
          <p:cxnSp>
            <p:nvCxnSpPr>
              <p:cNvPr id="227" name="Google Shape;1039;p90">
                <a:extLst>
                  <a:ext uri="{FF2B5EF4-FFF2-40B4-BE49-F238E27FC236}">
                    <a16:creationId xmlns:a16="http://schemas.microsoft.com/office/drawing/2014/main" id="{31C468AC-3EB6-47CB-A0C6-31E063D11607}"/>
                  </a:ext>
                </a:extLst>
              </p:cNvPr>
              <p:cNvCxnSpPr>
                <a:cxnSpLocks/>
                <a:stCxn id="222" idx="7"/>
                <a:endCxn id="223" idx="3"/>
              </p:cNvCxnSpPr>
              <p:nvPr/>
            </p:nvCxnSpPr>
            <p:spPr>
              <a:xfrm flipV="1">
                <a:off x="1050828" y="1555571"/>
                <a:ext cx="935379" cy="447558"/>
              </a:xfrm>
              <a:prstGeom prst="straightConnector1">
                <a:avLst/>
              </a:prstGeom>
              <a:noFill/>
              <a:ln w="25400" cap="flat" cmpd="sng">
                <a:solidFill>
                  <a:srgbClr val="2288BF"/>
                </a:solidFill>
                <a:prstDash val="solid"/>
                <a:round/>
                <a:headEnd type="none" w="sm" len="sm"/>
                <a:tailEnd type="stealth" w="lg" len="lg"/>
              </a:ln>
            </p:spPr>
          </p:cxnSp>
          <p:cxnSp>
            <p:nvCxnSpPr>
              <p:cNvPr id="228" name="Google Shape;1040;p90">
                <a:extLst>
                  <a:ext uri="{FF2B5EF4-FFF2-40B4-BE49-F238E27FC236}">
                    <a16:creationId xmlns:a16="http://schemas.microsoft.com/office/drawing/2014/main" id="{E92CD062-E0B2-47FF-AD2F-E7842A5BD61F}"/>
                  </a:ext>
                </a:extLst>
              </p:cNvPr>
              <p:cNvCxnSpPr>
                <a:stCxn id="224" idx="1"/>
                <a:endCxn id="222" idx="5"/>
              </p:cNvCxnSpPr>
              <p:nvPr/>
            </p:nvCxnSpPr>
            <p:spPr>
              <a:xfrm flipH="1" flipV="1">
                <a:off x="1050828" y="2452213"/>
                <a:ext cx="932922" cy="465684"/>
              </a:xfrm>
              <a:prstGeom prst="straightConnector1">
                <a:avLst/>
              </a:prstGeom>
              <a:noFill/>
              <a:ln w="25400" cap="flat" cmpd="sng">
                <a:solidFill>
                  <a:srgbClr val="2288BF"/>
                </a:solidFill>
                <a:prstDash val="solid"/>
                <a:round/>
                <a:headEnd type="none" w="sm" len="sm"/>
                <a:tailEnd type="stealth" w="lg" len="lg"/>
              </a:ln>
            </p:spPr>
          </p:cxnSp>
          <p:cxnSp>
            <p:nvCxnSpPr>
              <p:cNvPr id="229" name="Google Shape;1041;p90">
                <a:extLst>
                  <a:ext uri="{FF2B5EF4-FFF2-40B4-BE49-F238E27FC236}">
                    <a16:creationId xmlns:a16="http://schemas.microsoft.com/office/drawing/2014/main" id="{49C601DA-B064-4533-B437-164C5666E408}"/>
                  </a:ext>
                </a:extLst>
              </p:cNvPr>
              <p:cNvCxnSpPr>
                <a:cxnSpLocks/>
                <a:stCxn id="223" idx="5"/>
                <a:endCxn id="225" idx="1"/>
              </p:cNvCxnSpPr>
              <p:nvPr/>
            </p:nvCxnSpPr>
            <p:spPr>
              <a:xfrm>
                <a:off x="2435290" y="1555571"/>
                <a:ext cx="1070995" cy="434859"/>
              </a:xfrm>
              <a:prstGeom prst="straightConnector1">
                <a:avLst/>
              </a:prstGeom>
              <a:noFill/>
              <a:ln w="25400" cap="flat" cmpd="sng">
                <a:solidFill>
                  <a:srgbClr val="2288BF"/>
                </a:solidFill>
                <a:prstDash val="solid"/>
                <a:round/>
                <a:headEnd type="none" w="sm" len="sm"/>
                <a:tailEnd type="stealth" w="lg" len="lg"/>
              </a:ln>
            </p:spPr>
          </p:cxnSp>
          <p:cxnSp>
            <p:nvCxnSpPr>
              <p:cNvPr id="230" name="Google Shape;1043;p90">
                <a:extLst>
                  <a:ext uri="{FF2B5EF4-FFF2-40B4-BE49-F238E27FC236}">
                    <a16:creationId xmlns:a16="http://schemas.microsoft.com/office/drawing/2014/main" id="{EE0092D1-0D71-45F8-B130-38B7A542E9D1}"/>
                  </a:ext>
                </a:extLst>
              </p:cNvPr>
              <p:cNvCxnSpPr>
                <a:cxnSpLocks/>
                <a:stCxn id="225" idx="0"/>
                <a:endCxn id="226" idx="4"/>
              </p:cNvCxnSpPr>
              <p:nvPr/>
            </p:nvCxnSpPr>
            <p:spPr>
              <a:xfrm flipV="1">
                <a:off x="3730826" y="876243"/>
                <a:ext cx="0" cy="1021178"/>
              </a:xfrm>
              <a:prstGeom prst="straightConnector1">
                <a:avLst/>
              </a:prstGeom>
              <a:noFill/>
              <a:ln w="25400" cap="flat" cmpd="sng">
                <a:solidFill>
                  <a:srgbClr val="2288BF"/>
                </a:solidFill>
                <a:prstDash val="solid"/>
                <a:round/>
                <a:headEnd type="none" w="sm" len="sm"/>
                <a:tailEnd type="stealth" w="lg" len="lg"/>
              </a:ln>
            </p:spPr>
          </p:cxnSp>
          <p:cxnSp>
            <p:nvCxnSpPr>
              <p:cNvPr id="231" name="Google Shape;1044;p90">
                <a:extLst>
                  <a:ext uri="{FF2B5EF4-FFF2-40B4-BE49-F238E27FC236}">
                    <a16:creationId xmlns:a16="http://schemas.microsoft.com/office/drawing/2014/main" id="{4A79C4B9-8B4C-4A66-A0BB-02D0AF9D59BF}"/>
                  </a:ext>
                </a:extLst>
              </p:cNvPr>
              <p:cNvCxnSpPr>
                <a:cxnSpLocks/>
                <a:stCxn id="226" idx="2"/>
                <a:endCxn id="223" idx="7"/>
              </p:cNvCxnSpPr>
              <p:nvPr/>
            </p:nvCxnSpPr>
            <p:spPr>
              <a:xfrm flipH="1">
                <a:off x="2435290" y="558693"/>
                <a:ext cx="977986" cy="547795"/>
              </a:xfrm>
              <a:prstGeom prst="straightConnector1">
                <a:avLst/>
              </a:prstGeom>
              <a:noFill/>
              <a:ln w="25400" cap="flat" cmpd="sng">
                <a:solidFill>
                  <a:srgbClr val="2288BF"/>
                </a:solidFill>
                <a:prstDash val="solid"/>
                <a:round/>
                <a:headEnd type="none" w="sm" len="sm"/>
                <a:tailEnd type="stealth" w="lg" len="lg"/>
              </a:ln>
            </p:spPr>
          </p:cxnSp>
          <p:cxnSp>
            <p:nvCxnSpPr>
              <p:cNvPr id="232" name="Google Shape;1045;p90">
                <a:extLst>
                  <a:ext uri="{FF2B5EF4-FFF2-40B4-BE49-F238E27FC236}">
                    <a16:creationId xmlns:a16="http://schemas.microsoft.com/office/drawing/2014/main" id="{4A189EEA-7D06-4C76-AD78-CFF1F26FEC2C}"/>
                  </a:ext>
                </a:extLst>
              </p:cNvPr>
              <p:cNvCxnSpPr>
                <a:cxnSpLocks/>
                <a:stCxn id="225" idx="3"/>
                <a:endCxn id="224" idx="7"/>
              </p:cNvCxnSpPr>
              <p:nvPr/>
            </p:nvCxnSpPr>
            <p:spPr>
              <a:xfrm flipH="1">
                <a:off x="2432834" y="2439513"/>
                <a:ext cx="1073450" cy="478384"/>
              </a:xfrm>
              <a:prstGeom prst="straightConnector1">
                <a:avLst/>
              </a:prstGeom>
              <a:noFill/>
              <a:ln w="25400" cap="flat" cmpd="sng">
                <a:solidFill>
                  <a:srgbClr val="2288BF"/>
                </a:solidFill>
                <a:prstDash val="solid"/>
                <a:round/>
                <a:headEnd type="none" w="sm" len="sm"/>
                <a:tailEnd type="stealth" w="lg" len="lg"/>
              </a:ln>
            </p:spPr>
          </p:cxnSp>
          <p:sp>
            <p:nvSpPr>
              <p:cNvPr id="233" name="Google Shape;1046;p90">
                <a:extLst>
                  <a:ext uri="{FF2B5EF4-FFF2-40B4-BE49-F238E27FC236}">
                    <a16:creationId xmlns:a16="http://schemas.microsoft.com/office/drawing/2014/main" id="{A3CD1AC3-AC72-4C62-833A-A967DEF8D6D9}"/>
                  </a:ext>
                </a:extLst>
              </p:cNvPr>
              <p:cNvSpPr txBox="1"/>
              <p:nvPr/>
            </p:nvSpPr>
            <p:spPr>
              <a:xfrm>
                <a:off x="1266151" y="1414258"/>
                <a:ext cx="405052" cy="4360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500"/>
                  <a:buFont typeface="Avenir"/>
                  <a:buNone/>
                </a:pPr>
                <a:r>
                  <a:rPr lang="en-US" sz="1600" b="0" i="0" u="none" strike="noStrike" cap="none" dirty="0">
                    <a:latin typeface="Avenir"/>
                    <a:ea typeface="Avenir"/>
                    <a:cs typeface="Avenir"/>
                    <a:sym typeface="Avenir"/>
                  </a:rPr>
                  <a:t>13</a:t>
                </a:r>
                <a:endParaRPr sz="2000" dirty="0"/>
              </a:p>
            </p:txBody>
          </p:sp>
          <p:sp>
            <p:nvSpPr>
              <p:cNvPr id="234" name="Google Shape;1047;p90">
                <a:extLst>
                  <a:ext uri="{FF2B5EF4-FFF2-40B4-BE49-F238E27FC236}">
                    <a16:creationId xmlns:a16="http://schemas.microsoft.com/office/drawing/2014/main" id="{B161A5CB-5033-49A1-9243-39D9F9ED0682}"/>
                  </a:ext>
                </a:extLst>
              </p:cNvPr>
              <p:cNvSpPr txBox="1"/>
              <p:nvPr/>
            </p:nvSpPr>
            <p:spPr>
              <a:xfrm>
                <a:off x="1264939" y="2627411"/>
                <a:ext cx="428812" cy="4360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500"/>
                  <a:buFont typeface="Avenir"/>
                  <a:buNone/>
                </a:pPr>
                <a:r>
                  <a:rPr lang="en-US" altLang="zh-CN" sz="1600" dirty="0">
                    <a:latin typeface="Avenir"/>
                    <a:sym typeface="Avenir"/>
                  </a:rPr>
                  <a:t>20</a:t>
                </a:r>
                <a:endParaRPr sz="2000" dirty="0"/>
              </a:p>
            </p:txBody>
          </p:sp>
          <p:sp>
            <p:nvSpPr>
              <p:cNvPr id="235" name="Google Shape;1048;p90">
                <a:extLst>
                  <a:ext uri="{FF2B5EF4-FFF2-40B4-BE49-F238E27FC236}">
                    <a16:creationId xmlns:a16="http://schemas.microsoft.com/office/drawing/2014/main" id="{0A9C56EA-DC2D-4C5A-BCF4-8EC0B8528A45}"/>
                  </a:ext>
                </a:extLst>
              </p:cNvPr>
              <p:cNvSpPr txBox="1"/>
              <p:nvPr/>
            </p:nvSpPr>
            <p:spPr>
              <a:xfrm>
                <a:off x="2920986" y="368384"/>
                <a:ext cx="231300" cy="4360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500"/>
                  <a:buFont typeface="Avenir"/>
                  <a:buNone/>
                </a:pPr>
                <a:r>
                  <a:rPr lang="en-US" altLang="zh-CN" sz="1600" dirty="0">
                    <a:latin typeface="Avenir"/>
                    <a:sym typeface="Avenir"/>
                  </a:rPr>
                  <a:t>5</a:t>
                </a:r>
                <a:endParaRPr sz="2000" dirty="0"/>
              </a:p>
            </p:txBody>
          </p:sp>
          <p:sp>
            <p:nvSpPr>
              <p:cNvPr id="236" name="Google Shape;1050;p90">
                <a:extLst>
                  <a:ext uri="{FF2B5EF4-FFF2-40B4-BE49-F238E27FC236}">
                    <a16:creationId xmlns:a16="http://schemas.microsoft.com/office/drawing/2014/main" id="{91596F5D-4BC5-496D-8577-B6EECF94EDE4}"/>
                  </a:ext>
                </a:extLst>
              </p:cNvPr>
              <p:cNvSpPr txBox="1"/>
              <p:nvPr/>
            </p:nvSpPr>
            <p:spPr>
              <a:xfrm>
                <a:off x="2925143" y="1389298"/>
                <a:ext cx="449671" cy="4360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500"/>
                  <a:buFont typeface="Avenir"/>
                  <a:buNone/>
                </a:pPr>
                <a:r>
                  <a:rPr lang="en-US" sz="1600" b="0" i="0" u="none" strike="noStrike" cap="none" dirty="0">
                    <a:latin typeface="Avenir"/>
                    <a:ea typeface="Avenir"/>
                    <a:cs typeface="Avenir"/>
                    <a:sym typeface="Avenir"/>
                  </a:rPr>
                  <a:t>15</a:t>
                </a:r>
                <a:endParaRPr sz="2000" dirty="0"/>
              </a:p>
            </p:txBody>
          </p:sp>
          <p:sp>
            <p:nvSpPr>
              <p:cNvPr id="237" name="Google Shape;1051;p90">
                <a:extLst>
                  <a:ext uri="{FF2B5EF4-FFF2-40B4-BE49-F238E27FC236}">
                    <a16:creationId xmlns:a16="http://schemas.microsoft.com/office/drawing/2014/main" id="{5480B7B4-C568-4890-9CAC-E83DD202ABFE}"/>
                  </a:ext>
                </a:extLst>
              </p:cNvPr>
              <p:cNvSpPr txBox="1"/>
              <p:nvPr/>
            </p:nvSpPr>
            <p:spPr>
              <a:xfrm>
                <a:off x="2920986" y="2683091"/>
                <a:ext cx="492292" cy="4360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500"/>
                  <a:buFont typeface="Avenir"/>
                  <a:buNone/>
                </a:pPr>
                <a:r>
                  <a:rPr lang="en-US" altLang="zh-CN" sz="1600" dirty="0">
                    <a:latin typeface="Avenir"/>
                    <a:sym typeface="Avenir"/>
                  </a:rPr>
                  <a:t>20</a:t>
                </a:r>
                <a:endParaRPr sz="2000" dirty="0"/>
              </a:p>
            </p:txBody>
          </p:sp>
          <p:sp>
            <p:nvSpPr>
              <p:cNvPr id="238" name="Google Shape;1052;p90">
                <a:extLst>
                  <a:ext uri="{FF2B5EF4-FFF2-40B4-BE49-F238E27FC236}">
                    <a16:creationId xmlns:a16="http://schemas.microsoft.com/office/drawing/2014/main" id="{32DC802E-34B0-47B2-9096-DE9E8748088A}"/>
                  </a:ext>
                </a:extLst>
              </p:cNvPr>
              <p:cNvSpPr txBox="1"/>
              <p:nvPr/>
            </p:nvSpPr>
            <p:spPr>
              <a:xfrm>
                <a:off x="3817076" y="1170763"/>
                <a:ext cx="231300" cy="4360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500"/>
                  <a:buFont typeface="Avenir"/>
                  <a:buNone/>
                </a:pPr>
                <a:r>
                  <a:rPr lang="en-US" sz="1600" b="0" i="0" u="none" strike="noStrike" cap="none" dirty="0">
                    <a:latin typeface="Avenir"/>
                    <a:ea typeface="Avenir"/>
                    <a:cs typeface="Avenir"/>
                    <a:sym typeface="Avenir"/>
                  </a:rPr>
                  <a:t>7</a:t>
                </a:r>
                <a:endParaRPr sz="2000" dirty="0"/>
              </a:p>
            </p:txBody>
          </p:sp>
          <p:sp>
            <p:nvSpPr>
              <p:cNvPr id="239" name="Google Shape;1053;p90">
                <a:extLst>
                  <a:ext uri="{FF2B5EF4-FFF2-40B4-BE49-F238E27FC236}">
                    <a16:creationId xmlns:a16="http://schemas.microsoft.com/office/drawing/2014/main" id="{54C63FCB-0D06-4211-8538-1D13FF5EE7B6}"/>
                  </a:ext>
                </a:extLst>
              </p:cNvPr>
              <p:cNvSpPr txBox="1"/>
              <p:nvPr/>
            </p:nvSpPr>
            <p:spPr>
              <a:xfrm>
                <a:off x="1500290" y="546176"/>
                <a:ext cx="809484" cy="4360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2000"/>
                  <a:buFont typeface="Avenir"/>
                  <a:buNone/>
                </a:pPr>
                <a:r>
                  <a:rPr lang="en-US" sz="1600" b="0" i="0" u="none" strike="noStrike" cap="none" dirty="0">
                    <a:latin typeface="Avenir"/>
                    <a:ea typeface="Avenir"/>
                    <a:cs typeface="Avenir"/>
                    <a:sym typeface="Avenir"/>
                  </a:rPr>
                  <a:t>(</a:t>
                </a:r>
                <a:r>
                  <a:rPr lang="en-US" sz="1600" dirty="0">
                    <a:latin typeface="Avenir"/>
                    <a:ea typeface="Avenir"/>
                    <a:cs typeface="Avenir"/>
                    <a:sym typeface="Avenir"/>
                  </a:rPr>
                  <a:t>13</a:t>
                </a:r>
                <a:r>
                  <a:rPr lang="en-US" sz="1600" b="0" i="0" u="none" strike="noStrike" cap="none" dirty="0">
                    <a:latin typeface="Avenir"/>
                    <a:ea typeface="Avenir"/>
                    <a:cs typeface="Avenir"/>
                    <a:sym typeface="Avenir"/>
                  </a:rPr>
                  <a:t>,</a:t>
                </a:r>
                <a:r>
                  <a:rPr lang="en-US" altLang="zh-CN" sz="1600" b="0" i="0" u="none" strike="noStrike" cap="none" dirty="0">
                    <a:latin typeface="Avenir"/>
                    <a:ea typeface="Avenir"/>
                    <a:cs typeface="Avenir"/>
                    <a:sym typeface="Avenir"/>
                  </a:rPr>
                  <a:t>A</a:t>
                </a:r>
                <a:r>
                  <a:rPr lang="en-US" sz="1600" b="0" i="0" u="none" strike="noStrike" cap="none" dirty="0">
                    <a:latin typeface="Avenir"/>
                    <a:ea typeface="Avenir"/>
                    <a:cs typeface="Avenir"/>
                    <a:sym typeface="Avenir"/>
                  </a:rPr>
                  <a:t>)</a:t>
                </a:r>
                <a:endParaRPr sz="1400" dirty="0"/>
              </a:p>
            </p:txBody>
          </p:sp>
          <p:sp>
            <p:nvSpPr>
              <p:cNvPr id="240" name="Google Shape;1054;p90">
                <a:extLst>
                  <a:ext uri="{FF2B5EF4-FFF2-40B4-BE49-F238E27FC236}">
                    <a16:creationId xmlns:a16="http://schemas.microsoft.com/office/drawing/2014/main" id="{963EA7C6-34DF-42A1-91B9-A2E3B715E335}"/>
                  </a:ext>
                </a:extLst>
              </p:cNvPr>
              <p:cNvSpPr txBox="1"/>
              <p:nvPr/>
            </p:nvSpPr>
            <p:spPr>
              <a:xfrm>
                <a:off x="4173891" y="452984"/>
                <a:ext cx="708000" cy="34881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2000"/>
                  <a:buFont typeface="Avenir"/>
                  <a:buNone/>
                </a:pPr>
                <a:r>
                  <a:rPr lang="en-US" sz="1600" b="0" i="0" u="none" strike="noStrike" cap="none" dirty="0">
                    <a:latin typeface="Avenir"/>
                    <a:ea typeface="Avenir"/>
                    <a:cs typeface="Avenir"/>
                    <a:sym typeface="Avenir"/>
                  </a:rPr>
                  <a:t>(Inf,-)</a:t>
                </a:r>
                <a:endParaRPr sz="1400" dirty="0"/>
              </a:p>
            </p:txBody>
          </p:sp>
          <p:sp>
            <p:nvSpPr>
              <p:cNvPr id="241" name="Google Shape;1055;p90">
                <a:extLst>
                  <a:ext uri="{FF2B5EF4-FFF2-40B4-BE49-F238E27FC236}">
                    <a16:creationId xmlns:a16="http://schemas.microsoft.com/office/drawing/2014/main" id="{17D3A1BB-4340-4508-BD8F-4C9119A1B8E4}"/>
                  </a:ext>
                </a:extLst>
              </p:cNvPr>
              <p:cNvSpPr txBox="1"/>
              <p:nvPr/>
            </p:nvSpPr>
            <p:spPr>
              <a:xfrm>
                <a:off x="1500292" y="3530796"/>
                <a:ext cx="708000" cy="34881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2000"/>
                  <a:buFont typeface="Avenir"/>
                  <a:buNone/>
                </a:pPr>
                <a:r>
                  <a:rPr lang="en-US" sz="1600" b="0" i="0" u="none" strike="noStrike" cap="none" dirty="0">
                    <a:latin typeface="Avenir"/>
                    <a:ea typeface="Avenir"/>
                    <a:cs typeface="Avenir"/>
                    <a:sym typeface="Avenir"/>
                  </a:rPr>
                  <a:t>(Inf,-)</a:t>
                </a:r>
                <a:endParaRPr sz="1400" dirty="0"/>
              </a:p>
            </p:txBody>
          </p:sp>
          <p:sp>
            <p:nvSpPr>
              <p:cNvPr id="242" name="Google Shape;1056;p90">
                <a:extLst>
                  <a:ext uri="{FF2B5EF4-FFF2-40B4-BE49-F238E27FC236}">
                    <a16:creationId xmlns:a16="http://schemas.microsoft.com/office/drawing/2014/main" id="{2BA4164C-822B-40E8-A4B5-083301913CCF}"/>
                  </a:ext>
                </a:extLst>
              </p:cNvPr>
              <p:cNvSpPr txBox="1"/>
              <p:nvPr/>
            </p:nvSpPr>
            <p:spPr>
              <a:xfrm>
                <a:off x="3414409" y="2632064"/>
                <a:ext cx="759482" cy="4360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2000"/>
                  <a:buFont typeface="Avenir"/>
                  <a:buNone/>
                </a:pPr>
                <a:r>
                  <a:rPr lang="en-US" sz="1600" b="0" i="0" u="none" strike="noStrike" cap="none" dirty="0">
                    <a:latin typeface="Avenir"/>
                    <a:ea typeface="Avenir"/>
                    <a:cs typeface="Avenir"/>
                    <a:sym typeface="Avenir"/>
                  </a:rPr>
                  <a:t>(</a:t>
                </a:r>
                <a:r>
                  <a:rPr lang="en-US" sz="1600" dirty="0">
                    <a:latin typeface="Avenir"/>
                    <a:ea typeface="Avenir"/>
                    <a:cs typeface="Avenir"/>
                    <a:sym typeface="Avenir"/>
                  </a:rPr>
                  <a:t>28</a:t>
                </a:r>
                <a:r>
                  <a:rPr lang="en-US" sz="1600" b="0" i="0" u="none" strike="noStrike" cap="none" dirty="0">
                    <a:latin typeface="Avenir"/>
                    <a:ea typeface="Avenir"/>
                    <a:cs typeface="Avenir"/>
                    <a:sym typeface="Avenir"/>
                  </a:rPr>
                  <a:t>,</a:t>
                </a:r>
                <a:r>
                  <a:rPr lang="en-US" altLang="zh-CN" sz="1600" b="0" i="0" u="none" strike="noStrike" cap="none" dirty="0">
                    <a:latin typeface="Avenir"/>
                    <a:ea typeface="Avenir"/>
                    <a:cs typeface="Avenir"/>
                    <a:sym typeface="Avenir"/>
                  </a:rPr>
                  <a:t>E</a:t>
                </a:r>
                <a:r>
                  <a:rPr lang="en-US" sz="1600" b="0" i="0" u="none" strike="noStrike" cap="none" dirty="0">
                    <a:latin typeface="Avenir"/>
                    <a:ea typeface="Avenir"/>
                    <a:cs typeface="Avenir"/>
                    <a:sym typeface="Avenir"/>
                  </a:rPr>
                  <a:t>)</a:t>
                </a:r>
                <a:endParaRPr sz="1400" dirty="0"/>
              </a:p>
            </p:txBody>
          </p:sp>
          <p:sp>
            <p:nvSpPr>
              <p:cNvPr id="243" name="Google Shape;1057;p90">
                <a:extLst>
                  <a:ext uri="{FF2B5EF4-FFF2-40B4-BE49-F238E27FC236}">
                    <a16:creationId xmlns:a16="http://schemas.microsoft.com/office/drawing/2014/main" id="{C40F3AA5-6DF8-49A6-9E91-5312DCF196B8}"/>
                  </a:ext>
                </a:extLst>
              </p:cNvPr>
              <p:cNvSpPr txBox="1"/>
              <p:nvPr/>
            </p:nvSpPr>
            <p:spPr>
              <a:xfrm>
                <a:off x="240609" y="1453377"/>
                <a:ext cx="672000" cy="34881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2000"/>
                  <a:buFont typeface="Avenir"/>
                  <a:buNone/>
                </a:pPr>
                <a:r>
                  <a:rPr lang="en-US" sz="1600" b="0" i="0" u="none" strike="noStrike" cap="none" dirty="0">
                    <a:latin typeface="Avenir"/>
                    <a:ea typeface="Avenir"/>
                    <a:cs typeface="Avenir"/>
                    <a:sym typeface="Avenir"/>
                  </a:rPr>
                  <a:t>(0,A)</a:t>
                </a:r>
                <a:endParaRPr sz="1400" dirty="0"/>
              </a:p>
            </p:txBody>
          </p:sp>
          <p:sp>
            <p:nvSpPr>
              <p:cNvPr id="244" name="Google Shape;1037;p90">
                <a:extLst>
                  <a:ext uri="{FF2B5EF4-FFF2-40B4-BE49-F238E27FC236}">
                    <a16:creationId xmlns:a16="http://schemas.microsoft.com/office/drawing/2014/main" id="{DD35AA45-F25F-4778-BF31-6221E7499637}"/>
                  </a:ext>
                </a:extLst>
              </p:cNvPr>
              <p:cNvSpPr/>
              <p:nvPr/>
            </p:nvSpPr>
            <p:spPr>
              <a:xfrm>
                <a:off x="5158237" y="1917097"/>
                <a:ext cx="635100" cy="63510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2800"/>
                  <a:buFont typeface="Arial"/>
                  <a:buNone/>
                </a:pPr>
                <a:r>
                  <a:rPr lang="en-US" altLang="zh-CN" sz="2000" dirty="0">
                    <a:latin typeface="Arial"/>
                    <a:cs typeface="Arial"/>
                    <a:sym typeface="Arial"/>
                  </a:rPr>
                  <a:t>F</a:t>
                </a:r>
                <a:endParaRPr sz="1400" dirty="0"/>
              </a:p>
            </p:txBody>
          </p:sp>
          <p:sp>
            <p:nvSpPr>
              <p:cNvPr id="245" name="Google Shape;1056;p90">
                <a:extLst>
                  <a:ext uri="{FF2B5EF4-FFF2-40B4-BE49-F238E27FC236}">
                    <a16:creationId xmlns:a16="http://schemas.microsoft.com/office/drawing/2014/main" id="{A31C38F4-9857-4908-8402-4DB07ED2CEEF}"/>
                  </a:ext>
                </a:extLst>
              </p:cNvPr>
              <p:cNvSpPr txBox="1"/>
              <p:nvPr/>
            </p:nvSpPr>
            <p:spPr>
              <a:xfrm>
                <a:off x="5189516" y="1390241"/>
                <a:ext cx="708000" cy="34881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2000"/>
                  <a:buFont typeface="Avenir"/>
                  <a:buNone/>
                </a:pPr>
                <a:r>
                  <a:rPr lang="en-US" sz="1600" b="0" i="0" u="none" strike="noStrike" cap="none" dirty="0">
                    <a:latin typeface="Avenir"/>
                    <a:ea typeface="Avenir"/>
                    <a:cs typeface="Avenir"/>
                    <a:sym typeface="Avenir"/>
                  </a:rPr>
                  <a:t>(Inf,-)</a:t>
                </a:r>
                <a:endParaRPr sz="1400" dirty="0"/>
              </a:p>
            </p:txBody>
          </p:sp>
        </p:grpSp>
        <p:cxnSp>
          <p:nvCxnSpPr>
            <p:cNvPr id="246" name="连接符: 曲线 245">
              <a:extLst>
                <a:ext uri="{FF2B5EF4-FFF2-40B4-BE49-F238E27FC236}">
                  <a16:creationId xmlns:a16="http://schemas.microsoft.com/office/drawing/2014/main" id="{04630F83-CB16-4850-90AA-A63846D189F6}"/>
                </a:ext>
              </a:extLst>
            </p:cNvPr>
            <p:cNvCxnSpPr>
              <a:cxnSpLocks/>
              <a:stCxn id="225" idx="7"/>
              <a:endCxn id="244" idx="1"/>
            </p:cNvCxnSpPr>
            <p:nvPr/>
          </p:nvCxnSpPr>
          <p:spPr>
            <a:xfrm rot="16200000" flipH="1">
              <a:off x="7957074" y="1430203"/>
              <a:ext cx="15741" cy="1036703"/>
            </a:xfrm>
            <a:prstGeom prst="curvedConnector3">
              <a:avLst>
                <a:gd name="adj1" fmla="val -1021326"/>
              </a:avLst>
            </a:prstGeom>
            <a:noFill/>
            <a:ln w="25400" cap="flat" cmpd="sng">
              <a:solidFill>
                <a:srgbClr val="2288BF"/>
              </a:solidFill>
              <a:prstDash val="solid"/>
              <a:round/>
              <a:headEnd type="none" w="sm" len="sm"/>
              <a:tailEnd type="stealth" w="lg" len="lg"/>
            </a:ln>
          </p:spPr>
        </p:cxnSp>
        <p:cxnSp>
          <p:nvCxnSpPr>
            <p:cNvPr id="247" name="连接符: 曲线 246">
              <a:extLst>
                <a:ext uri="{FF2B5EF4-FFF2-40B4-BE49-F238E27FC236}">
                  <a16:creationId xmlns:a16="http://schemas.microsoft.com/office/drawing/2014/main" id="{E74A87C7-BB54-4E11-AEC7-70F0B58F162F}"/>
                </a:ext>
              </a:extLst>
            </p:cNvPr>
            <p:cNvCxnSpPr>
              <a:cxnSpLocks/>
              <a:stCxn id="244" idx="3"/>
              <a:endCxn id="225" idx="5"/>
            </p:cNvCxnSpPr>
            <p:nvPr/>
          </p:nvCxnSpPr>
          <p:spPr>
            <a:xfrm rot="5400000" flipH="1">
              <a:off x="7957075" y="1789470"/>
              <a:ext cx="15741" cy="1036703"/>
            </a:xfrm>
            <a:prstGeom prst="curvedConnector3">
              <a:avLst>
                <a:gd name="adj1" fmla="val -906874"/>
              </a:avLst>
            </a:prstGeom>
            <a:noFill/>
            <a:ln w="25400" cap="flat" cmpd="sng">
              <a:solidFill>
                <a:srgbClr val="2288BF"/>
              </a:solidFill>
              <a:prstDash val="solid"/>
              <a:round/>
              <a:headEnd type="none" w="sm" len="sm"/>
              <a:tailEnd type="stealth" w="lg" len="lg"/>
            </a:ln>
          </p:spPr>
        </p:cxnSp>
        <p:sp>
          <p:nvSpPr>
            <p:cNvPr id="248" name="Google Shape;1050;p90">
              <a:extLst>
                <a:ext uri="{FF2B5EF4-FFF2-40B4-BE49-F238E27FC236}">
                  <a16:creationId xmlns:a16="http://schemas.microsoft.com/office/drawing/2014/main" id="{04C112E6-56D3-40B5-8B81-82E5560FE16A}"/>
                </a:ext>
              </a:extLst>
            </p:cNvPr>
            <p:cNvSpPr txBox="1"/>
            <p:nvPr/>
          </p:nvSpPr>
          <p:spPr>
            <a:xfrm>
              <a:off x="7819467" y="1453579"/>
              <a:ext cx="359737" cy="3488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Avenir"/>
                <a:buNone/>
              </a:pPr>
              <a:r>
                <a:rPr lang="en-US" sz="1600" b="0" i="0" u="none" strike="noStrike" cap="none" dirty="0">
                  <a:latin typeface="Avenir"/>
                  <a:ea typeface="Avenir"/>
                  <a:cs typeface="Avenir"/>
                  <a:sym typeface="Avenir"/>
                </a:rPr>
                <a:t>14</a:t>
              </a:r>
              <a:endParaRPr sz="2000" dirty="0"/>
            </a:p>
          </p:txBody>
        </p:sp>
        <p:sp>
          <p:nvSpPr>
            <p:cNvPr id="249" name="Google Shape;1052;p90">
              <a:extLst>
                <a:ext uri="{FF2B5EF4-FFF2-40B4-BE49-F238E27FC236}">
                  <a16:creationId xmlns:a16="http://schemas.microsoft.com/office/drawing/2014/main" id="{D65D73C4-BF71-48EF-BDE0-D8FEECEF1640}"/>
                </a:ext>
              </a:extLst>
            </p:cNvPr>
            <p:cNvSpPr txBox="1"/>
            <p:nvPr/>
          </p:nvSpPr>
          <p:spPr>
            <a:xfrm>
              <a:off x="7875797" y="2125541"/>
              <a:ext cx="185040" cy="3488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Avenir"/>
                <a:buNone/>
              </a:pPr>
              <a:r>
                <a:rPr lang="en-US" altLang="zh-CN" sz="1600" dirty="0">
                  <a:latin typeface="Avenir"/>
                  <a:sym typeface="Avenir"/>
                </a:rPr>
                <a:t>6</a:t>
              </a:r>
              <a:endParaRPr sz="2000" dirty="0"/>
            </a:p>
          </p:txBody>
        </p:sp>
      </p:grp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A5E5A2BC-4B1B-4F08-8E29-F783D0ADF72C}"/>
              </a:ext>
            </a:extLst>
          </p:cNvPr>
          <p:cNvGrpSpPr/>
          <p:nvPr/>
        </p:nvGrpSpPr>
        <p:grpSpPr>
          <a:xfrm>
            <a:off x="9316642" y="539000"/>
            <a:ext cx="4587894" cy="2945654"/>
            <a:chOff x="9316642" y="539000"/>
            <a:chExt cx="4587894" cy="2945654"/>
          </a:xfrm>
        </p:grpSpPr>
        <p:grpSp>
          <p:nvGrpSpPr>
            <p:cNvPr id="250" name="组合 249">
              <a:extLst>
                <a:ext uri="{FF2B5EF4-FFF2-40B4-BE49-F238E27FC236}">
                  <a16:creationId xmlns:a16="http://schemas.microsoft.com/office/drawing/2014/main" id="{22DD590C-FDC6-423A-8205-A59583FFA2C6}"/>
                </a:ext>
              </a:extLst>
            </p:cNvPr>
            <p:cNvGrpSpPr/>
            <p:nvPr/>
          </p:nvGrpSpPr>
          <p:grpSpPr>
            <a:xfrm>
              <a:off x="9316642" y="539000"/>
              <a:ext cx="4587894" cy="2945654"/>
              <a:chOff x="240609" y="241143"/>
              <a:chExt cx="5734867" cy="3682068"/>
            </a:xfrm>
          </p:grpSpPr>
          <p:sp>
            <p:nvSpPr>
              <p:cNvPr id="251" name="Google Shape;1034;p90">
                <a:extLst>
                  <a:ext uri="{FF2B5EF4-FFF2-40B4-BE49-F238E27FC236}">
                    <a16:creationId xmlns:a16="http://schemas.microsoft.com/office/drawing/2014/main" id="{9BF05C3B-1D9B-413D-BA03-1069C2677371}"/>
                  </a:ext>
                </a:extLst>
              </p:cNvPr>
              <p:cNvSpPr/>
              <p:nvPr/>
            </p:nvSpPr>
            <p:spPr>
              <a:xfrm>
                <a:off x="508736" y="1910121"/>
                <a:ext cx="635100" cy="63510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2800"/>
                  <a:buFont typeface="Arial"/>
                  <a:buNone/>
                </a:pPr>
                <a:r>
                  <a:rPr lang="en-US" sz="2000" b="0" i="0" u="none" strike="noStrike" cap="none" dirty="0">
                    <a:latin typeface="Arial"/>
                    <a:ea typeface="Arial"/>
                    <a:cs typeface="Arial"/>
                    <a:sym typeface="Arial"/>
                  </a:rPr>
                  <a:t>A</a:t>
                </a:r>
                <a:endParaRPr sz="1400" dirty="0"/>
              </a:p>
            </p:txBody>
          </p:sp>
          <p:sp>
            <p:nvSpPr>
              <p:cNvPr id="252" name="Google Shape;1035;p90">
                <a:extLst>
                  <a:ext uri="{FF2B5EF4-FFF2-40B4-BE49-F238E27FC236}">
                    <a16:creationId xmlns:a16="http://schemas.microsoft.com/office/drawing/2014/main" id="{242BA4EB-6454-45C2-B803-223E61BF06F5}"/>
                  </a:ext>
                </a:extLst>
              </p:cNvPr>
              <p:cNvSpPr/>
              <p:nvPr/>
            </p:nvSpPr>
            <p:spPr>
              <a:xfrm>
                <a:off x="1893199" y="1013479"/>
                <a:ext cx="635100" cy="63510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2800"/>
                  <a:buFont typeface="Arial"/>
                  <a:buNone/>
                </a:pPr>
                <a:r>
                  <a:rPr lang="en-US" sz="2000" b="0" i="0" u="none" strike="noStrike" cap="none" dirty="0">
                    <a:latin typeface="Arial"/>
                    <a:ea typeface="Arial"/>
                    <a:cs typeface="Arial"/>
                    <a:sym typeface="Arial"/>
                  </a:rPr>
                  <a:t>B</a:t>
                </a:r>
                <a:endParaRPr sz="1400" dirty="0"/>
              </a:p>
            </p:txBody>
          </p:sp>
          <p:sp>
            <p:nvSpPr>
              <p:cNvPr id="253" name="Google Shape;1036;p90">
                <a:extLst>
                  <a:ext uri="{FF2B5EF4-FFF2-40B4-BE49-F238E27FC236}">
                    <a16:creationId xmlns:a16="http://schemas.microsoft.com/office/drawing/2014/main" id="{BDDC24E5-9E18-4573-A751-74A1EDCE0698}"/>
                  </a:ext>
                </a:extLst>
              </p:cNvPr>
              <p:cNvSpPr/>
              <p:nvPr/>
            </p:nvSpPr>
            <p:spPr>
              <a:xfrm>
                <a:off x="1890742" y="2824889"/>
                <a:ext cx="635100" cy="63510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2800"/>
                  <a:buFont typeface="Arial"/>
                  <a:buNone/>
                </a:pPr>
                <a:r>
                  <a:rPr lang="en-US" sz="2000" b="0" i="0" u="none" strike="noStrike" cap="none">
                    <a:latin typeface="Arial"/>
                    <a:ea typeface="Arial"/>
                    <a:cs typeface="Arial"/>
                    <a:sym typeface="Arial"/>
                  </a:rPr>
                  <a:t>C</a:t>
                </a:r>
                <a:endParaRPr sz="1400"/>
              </a:p>
            </p:txBody>
          </p:sp>
          <p:sp>
            <p:nvSpPr>
              <p:cNvPr id="254" name="Google Shape;1037;p90">
                <a:extLst>
                  <a:ext uri="{FF2B5EF4-FFF2-40B4-BE49-F238E27FC236}">
                    <a16:creationId xmlns:a16="http://schemas.microsoft.com/office/drawing/2014/main" id="{1BC1A620-87C2-493C-A279-5289BEF16D93}"/>
                  </a:ext>
                </a:extLst>
              </p:cNvPr>
              <p:cNvSpPr/>
              <p:nvPr/>
            </p:nvSpPr>
            <p:spPr>
              <a:xfrm>
                <a:off x="3413276" y="1897421"/>
                <a:ext cx="635100" cy="63510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2800"/>
                  <a:buFont typeface="Arial"/>
                  <a:buNone/>
                </a:pPr>
                <a:r>
                  <a:rPr lang="en-US" sz="2000" b="0" i="0" u="none" strike="noStrike" cap="none" dirty="0">
                    <a:latin typeface="Arial"/>
                    <a:ea typeface="Arial"/>
                    <a:cs typeface="Arial"/>
                    <a:sym typeface="Arial"/>
                  </a:rPr>
                  <a:t>E</a:t>
                </a:r>
                <a:endParaRPr sz="1400" dirty="0"/>
              </a:p>
            </p:txBody>
          </p:sp>
          <p:sp>
            <p:nvSpPr>
              <p:cNvPr id="255" name="Google Shape;1038;p90">
                <a:extLst>
                  <a:ext uri="{FF2B5EF4-FFF2-40B4-BE49-F238E27FC236}">
                    <a16:creationId xmlns:a16="http://schemas.microsoft.com/office/drawing/2014/main" id="{15F59D26-FF60-435A-AE60-DF6D9B4AD179}"/>
                  </a:ext>
                </a:extLst>
              </p:cNvPr>
              <p:cNvSpPr/>
              <p:nvPr/>
            </p:nvSpPr>
            <p:spPr>
              <a:xfrm>
                <a:off x="3413276" y="241143"/>
                <a:ext cx="635100" cy="63510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2800"/>
                  <a:buFont typeface="Arial"/>
                  <a:buNone/>
                </a:pPr>
                <a:r>
                  <a:rPr lang="en-US" sz="2000" b="0" i="0" u="none" strike="noStrike" cap="none" dirty="0">
                    <a:latin typeface="Arial"/>
                    <a:ea typeface="Arial"/>
                    <a:cs typeface="Arial"/>
                    <a:sym typeface="Arial"/>
                  </a:rPr>
                  <a:t>D</a:t>
                </a:r>
                <a:endParaRPr sz="1400" dirty="0"/>
              </a:p>
            </p:txBody>
          </p:sp>
          <p:cxnSp>
            <p:nvCxnSpPr>
              <p:cNvPr id="256" name="Google Shape;1039;p90">
                <a:extLst>
                  <a:ext uri="{FF2B5EF4-FFF2-40B4-BE49-F238E27FC236}">
                    <a16:creationId xmlns:a16="http://schemas.microsoft.com/office/drawing/2014/main" id="{AB9C28C8-3930-4237-9E46-8244EA5A8A65}"/>
                  </a:ext>
                </a:extLst>
              </p:cNvPr>
              <p:cNvCxnSpPr>
                <a:cxnSpLocks/>
                <a:stCxn id="251" idx="7"/>
                <a:endCxn id="252" idx="3"/>
              </p:cNvCxnSpPr>
              <p:nvPr/>
            </p:nvCxnSpPr>
            <p:spPr>
              <a:xfrm flipV="1">
                <a:off x="1050828" y="1555571"/>
                <a:ext cx="935379" cy="447558"/>
              </a:xfrm>
              <a:prstGeom prst="straightConnector1">
                <a:avLst/>
              </a:prstGeom>
              <a:noFill/>
              <a:ln w="25400" cap="flat" cmpd="sng">
                <a:solidFill>
                  <a:srgbClr val="2288BF"/>
                </a:solidFill>
                <a:prstDash val="solid"/>
                <a:round/>
                <a:headEnd type="none" w="sm" len="sm"/>
                <a:tailEnd type="stealth" w="lg" len="lg"/>
              </a:ln>
            </p:spPr>
          </p:cxnSp>
          <p:cxnSp>
            <p:nvCxnSpPr>
              <p:cNvPr id="257" name="Google Shape;1040;p90">
                <a:extLst>
                  <a:ext uri="{FF2B5EF4-FFF2-40B4-BE49-F238E27FC236}">
                    <a16:creationId xmlns:a16="http://schemas.microsoft.com/office/drawing/2014/main" id="{76027F82-201B-4B10-9EE1-3625347DBC8A}"/>
                  </a:ext>
                </a:extLst>
              </p:cNvPr>
              <p:cNvCxnSpPr>
                <a:stCxn id="253" idx="1"/>
                <a:endCxn id="251" idx="5"/>
              </p:cNvCxnSpPr>
              <p:nvPr/>
            </p:nvCxnSpPr>
            <p:spPr>
              <a:xfrm flipH="1" flipV="1">
                <a:off x="1050828" y="2452213"/>
                <a:ext cx="932922" cy="465684"/>
              </a:xfrm>
              <a:prstGeom prst="straightConnector1">
                <a:avLst/>
              </a:prstGeom>
              <a:noFill/>
              <a:ln w="25400" cap="flat" cmpd="sng">
                <a:solidFill>
                  <a:srgbClr val="2288BF"/>
                </a:solidFill>
                <a:prstDash val="solid"/>
                <a:round/>
                <a:headEnd type="none" w="sm" len="sm"/>
                <a:tailEnd type="stealth" w="lg" len="lg"/>
              </a:ln>
            </p:spPr>
          </p:cxnSp>
          <p:cxnSp>
            <p:nvCxnSpPr>
              <p:cNvPr id="258" name="Google Shape;1041;p90">
                <a:extLst>
                  <a:ext uri="{FF2B5EF4-FFF2-40B4-BE49-F238E27FC236}">
                    <a16:creationId xmlns:a16="http://schemas.microsoft.com/office/drawing/2014/main" id="{C433F394-0F33-4B2C-A424-74047A9BA819}"/>
                  </a:ext>
                </a:extLst>
              </p:cNvPr>
              <p:cNvCxnSpPr>
                <a:cxnSpLocks/>
                <a:stCxn id="252" idx="5"/>
                <a:endCxn id="254" idx="1"/>
              </p:cNvCxnSpPr>
              <p:nvPr/>
            </p:nvCxnSpPr>
            <p:spPr>
              <a:xfrm>
                <a:off x="2435290" y="1555571"/>
                <a:ext cx="1070995" cy="434859"/>
              </a:xfrm>
              <a:prstGeom prst="straightConnector1">
                <a:avLst/>
              </a:prstGeom>
              <a:noFill/>
              <a:ln w="25400" cap="flat" cmpd="sng">
                <a:solidFill>
                  <a:srgbClr val="2288BF"/>
                </a:solidFill>
                <a:prstDash val="solid"/>
                <a:round/>
                <a:headEnd type="none" w="sm" len="sm"/>
                <a:tailEnd type="stealth" w="lg" len="lg"/>
              </a:ln>
            </p:spPr>
          </p:cxnSp>
          <p:cxnSp>
            <p:nvCxnSpPr>
              <p:cNvPr id="259" name="Google Shape;1043;p90">
                <a:extLst>
                  <a:ext uri="{FF2B5EF4-FFF2-40B4-BE49-F238E27FC236}">
                    <a16:creationId xmlns:a16="http://schemas.microsoft.com/office/drawing/2014/main" id="{CC4A89AC-06FF-4A5C-B173-8AE954D8BC08}"/>
                  </a:ext>
                </a:extLst>
              </p:cNvPr>
              <p:cNvCxnSpPr>
                <a:cxnSpLocks/>
                <a:stCxn id="254" idx="0"/>
                <a:endCxn id="255" idx="4"/>
              </p:cNvCxnSpPr>
              <p:nvPr/>
            </p:nvCxnSpPr>
            <p:spPr>
              <a:xfrm flipV="1">
                <a:off x="3730826" y="876243"/>
                <a:ext cx="0" cy="1021178"/>
              </a:xfrm>
              <a:prstGeom prst="straightConnector1">
                <a:avLst/>
              </a:prstGeom>
              <a:noFill/>
              <a:ln w="25400" cap="flat" cmpd="sng">
                <a:solidFill>
                  <a:srgbClr val="2288BF"/>
                </a:solidFill>
                <a:prstDash val="solid"/>
                <a:round/>
                <a:headEnd type="none" w="sm" len="sm"/>
                <a:tailEnd type="stealth" w="lg" len="lg"/>
              </a:ln>
            </p:spPr>
          </p:cxnSp>
          <p:cxnSp>
            <p:nvCxnSpPr>
              <p:cNvPr id="260" name="Google Shape;1044;p90">
                <a:extLst>
                  <a:ext uri="{FF2B5EF4-FFF2-40B4-BE49-F238E27FC236}">
                    <a16:creationId xmlns:a16="http://schemas.microsoft.com/office/drawing/2014/main" id="{534D2C0F-0CEA-43C8-A4CB-210A0A868942}"/>
                  </a:ext>
                </a:extLst>
              </p:cNvPr>
              <p:cNvCxnSpPr>
                <a:cxnSpLocks/>
                <a:stCxn id="255" idx="2"/>
                <a:endCxn id="252" idx="7"/>
              </p:cNvCxnSpPr>
              <p:nvPr/>
            </p:nvCxnSpPr>
            <p:spPr>
              <a:xfrm flipH="1">
                <a:off x="2435290" y="558693"/>
                <a:ext cx="977986" cy="547795"/>
              </a:xfrm>
              <a:prstGeom prst="straightConnector1">
                <a:avLst/>
              </a:prstGeom>
              <a:noFill/>
              <a:ln w="25400" cap="flat" cmpd="sng">
                <a:solidFill>
                  <a:srgbClr val="2288BF"/>
                </a:solidFill>
                <a:prstDash val="solid"/>
                <a:round/>
                <a:headEnd type="none" w="sm" len="sm"/>
                <a:tailEnd type="stealth" w="lg" len="lg"/>
              </a:ln>
            </p:spPr>
          </p:cxnSp>
          <p:cxnSp>
            <p:nvCxnSpPr>
              <p:cNvPr id="261" name="Google Shape;1045;p90">
                <a:extLst>
                  <a:ext uri="{FF2B5EF4-FFF2-40B4-BE49-F238E27FC236}">
                    <a16:creationId xmlns:a16="http://schemas.microsoft.com/office/drawing/2014/main" id="{45952E05-90FC-4077-B2F4-0F8FCEF071CD}"/>
                  </a:ext>
                </a:extLst>
              </p:cNvPr>
              <p:cNvCxnSpPr>
                <a:cxnSpLocks/>
                <a:stCxn id="254" idx="3"/>
                <a:endCxn id="253" idx="7"/>
              </p:cNvCxnSpPr>
              <p:nvPr/>
            </p:nvCxnSpPr>
            <p:spPr>
              <a:xfrm flipH="1">
                <a:off x="2432834" y="2439513"/>
                <a:ext cx="1073450" cy="478384"/>
              </a:xfrm>
              <a:prstGeom prst="straightConnector1">
                <a:avLst/>
              </a:prstGeom>
              <a:noFill/>
              <a:ln w="25400" cap="flat" cmpd="sng">
                <a:solidFill>
                  <a:srgbClr val="2288BF"/>
                </a:solidFill>
                <a:prstDash val="solid"/>
                <a:round/>
                <a:headEnd type="none" w="sm" len="sm"/>
                <a:tailEnd type="stealth" w="lg" len="lg"/>
              </a:ln>
            </p:spPr>
          </p:cxnSp>
          <p:sp>
            <p:nvSpPr>
              <p:cNvPr id="262" name="Google Shape;1046;p90">
                <a:extLst>
                  <a:ext uri="{FF2B5EF4-FFF2-40B4-BE49-F238E27FC236}">
                    <a16:creationId xmlns:a16="http://schemas.microsoft.com/office/drawing/2014/main" id="{F47F9ED4-5B8F-47D0-AE9C-0E16EA13B6B0}"/>
                  </a:ext>
                </a:extLst>
              </p:cNvPr>
              <p:cNvSpPr txBox="1"/>
              <p:nvPr/>
            </p:nvSpPr>
            <p:spPr>
              <a:xfrm>
                <a:off x="1266151" y="1414258"/>
                <a:ext cx="405052" cy="4360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500"/>
                  <a:buFont typeface="Avenir"/>
                  <a:buNone/>
                </a:pPr>
                <a:r>
                  <a:rPr lang="en-US" sz="1600" b="0" i="0" u="none" strike="noStrike" cap="none" dirty="0">
                    <a:latin typeface="Avenir"/>
                    <a:ea typeface="Avenir"/>
                    <a:cs typeface="Avenir"/>
                    <a:sym typeface="Avenir"/>
                  </a:rPr>
                  <a:t>13</a:t>
                </a:r>
                <a:endParaRPr sz="2000" dirty="0"/>
              </a:p>
            </p:txBody>
          </p:sp>
          <p:sp>
            <p:nvSpPr>
              <p:cNvPr id="263" name="Google Shape;1047;p90">
                <a:extLst>
                  <a:ext uri="{FF2B5EF4-FFF2-40B4-BE49-F238E27FC236}">
                    <a16:creationId xmlns:a16="http://schemas.microsoft.com/office/drawing/2014/main" id="{FBEA68E5-B95F-4730-B39C-50A4E0DB456C}"/>
                  </a:ext>
                </a:extLst>
              </p:cNvPr>
              <p:cNvSpPr txBox="1"/>
              <p:nvPr/>
            </p:nvSpPr>
            <p:spPr>
              <a:xfrm>
                <a:off x="1264939" y="2627411"/>
                <a:ext cx="428812" cy="4360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500"/>
                  <a:buFont typeface="Avenir"/>
                  <a:buNone/>
                </a:pPr>
                <a:r>
                  <a:rPr lang="en-US" altLang="zh-CN" sz="1600" dirty="0">
                    <a:latin typeface="Avenir"/>
                    <a:sym typeface="Avenir"/>
                  </a:rPr>
                  <a:t>20</a:t>
                </a:r>
                <a:endParaRPr sz="2000" dirty="0"/>
              </a:p>
            </p:txBody>
          </p:sp>
          <p:sp>
            <p:nvSpPr>
              <p:cNvPr id="264" name="Google Shape;1048;p90">
                <a:extLst>
                  <a:ext uri="{FF2B5EF4-FFF2-40B4-BE49-F238E27FC236}">
                    <a16:creationId xmlns:a16="http://schemas.microsoft.com/office/drawing/2014/main" id="{039FE62B-0D18-4E7A-8E10-8273139E3CDE}"/>
                  </a:ext>
                </a:extLst>
              </p:cNvPr>
              <p:cNvSpPr txBox="1"/>
              <p:nvPr/>
            </p:nvSpPr>
            <p:spPr>
              <a:xfrm>
                <a:off x="2920986" y="368384"/>
                <a:ext cx="231300" cy="4360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500"/>
                  <a:buFont typeface="Avenir"/>
                  <a:buNone/>
                </a:pPr>
                <a:r>
                  <a:rPr lang="en-US" altLang="zh-CN" sz="1600" dirty="0">
                    <a:latin typeface="Avenir"/>
                    <a:sym typeface="Avenir"/>
                  </a:rPr>
                  <a:t>5</a:t>
                </a:r>
                <a:endParaRPr sz="2000" dirty="0"/>
              </a:p>
            </p:txBody>
          </p:sp>
          <p:sp>
            <p:nvSpPr>
              <p:cNvPr id="265" name="Google Shape;1050;p90">
                <a:extLst>
                  <a:ext uri="{FF2B5EF4-FFF2-40B4-BE49-F238E27FC236}">
                    <a16:creationId xmlns:a16="http://schemas.microsoft.com/office/drawing/2014/main" id="{2DAFD15E-6F32-4FBE-A7A0-2A2CA4CC6772}"/>
                  </a:ext>
                </a:extLst>
              </p:cNvPr>
              <p:cNvSpPr txBox="1"/>
              <p:nvPr/>
            </p:nvSpPr>
            <p:spPr>
              <a:xfrm>
                <a:off x="2925143" y="1389298"/>
                <a:ext cx="449671" cy="4360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500"/>
                  <a:buFont typeface="Avenir"/>
                  <a:buNone/>
                </a:pPr>
                <a:r>
                  <a:rPr lang="en-US" sz="1600" b="0" i="0" u="none" strike="noStrike" cap="none" dirty="0">
                    <a:latin typeface="Avenir"/>
                    <a:ea typeface="Avenir"/>
                    <a:cs typeface="Avenir"/>
                    <a:sym typeface="Avenir"/>
                  </a:rPr>
                  <a:t>15</a:t>
                </a:r>
                <a:endParaRPr sz="2000" dirty="0"/>
              </a:p>
            </p:txBody>
          </p:sp>
          <p:sp>
            <p:nvSpPr>
              <p:cNvPr id="266" name="Google Shape;1051;p90">
                <a:extLst>
                  <a:ext uri="{FF2B5EF4-FFF2-40B4-BE49-F238E27FC236}">
                    <a16:creationId xmlns:a16="http://schemas.microsoft.com/office/drawing/2014/main" id="{EC4A43FA-28DD-4479-8210-2B5A3FC59FB5}"/>
                  </a:ext>
                </a:extLst>
              </p:cNvPr>
              <p:cNvSpPr txBox="1"/>
              <p:nvPr/>
            </p:nvSpPr>
            <p:spPr>
              <a:xfrm>
                <a:off x="2920986" y="2683091"/>
                <a:ext cx="492292" cy="4360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500"/>
                  <a:buFont typeface="Avenir"/>
                  <a:buNone/>
                </a:pPr>
                <a:r>
                  <a:rPr lang="en-US" altLang="zh-CN" sz="1600" dirty="0">
                    <a:latin typeface="Avenir"/>
                    <a:sym typeface="Avenir"/>
                  </a:rPr>
                  <a:t>20</a:t>
                </a:r>
                <a:endParaRPr sz="2000" dirty="0"/>
              </a:p>
            </p:txBody>
          </p:sp>
          <p:sp>
            <p:nvSpPr>
              <p:cNvPr id="267" name="Google Shape;1052;p90">
                <a:extLst>
                  <a:ext uri="{FF2B5EF4-FFF2-40B4-BE49-F238E27FC236}">
                    <a16:creationId xmlns:a16="http://schemas.microsoft.com/office/drawing/2014/main" id="{69FB9B0C-E73B-4C9D-9C31-1E4C46AA7CA2}"/>
                  </a:ext>
                </a:extLst>
              </p:cNvPr>
              <p:cNvSpPr txBox="1"/>
              <p:nvPr/>
            </p:nvSpPr>
            <p:spPr>
              <a:xfrm>
                <a:off x="3817076" y="1170763"/>
                <a:ext cx="231300" cy="4360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500"/>
                  <a:buFont typeface="Avenir"/>
                  <a:buNone/>
                </a:pPr>
                <a:r>
                  <a:rPr lang="en-US" sz="1600" b="0" i="0" u="none" strike="noStrike" cap="none" dirty="0">
                    <a:latin typeface="Avenir"/>
                    <a:ea typeface="Avenir"/>
                    <a:cs typeface="Avenir"/>
                    <a:sym typeface="Avenir"/>
                  </a:rPr>
                  <a:t>7</a:t>
                </a:r>
                <a:endParaRPr sz="2000" dirty="0"/>
              </a:p>
            </p:txBody>
          </p:sp>
          <p:sp>
            <p:nvSpPr>
              <p:cNvPr id="268" name="Google Shape;1053;p90">
                <a:extLst>
                  <a:ext uri="{FF2B5EF4-FFF2-40B4-BE49-F238E27FC236}">
                    <a16:creationId xmlns:a16="http://schemas.microsoft.com/office/drawing/2014/main" id="{10FF938F-00DC-41AA-A2D9-45AAA4AC1182}"/>
                  </a:ext>
                </a:extLst>
              </p:cNvPr>
              <p:cNvSpPr txBox="1"/>
              <p:nvPr/>
            </p:nvSpPr>
            <p:spPr>
              <a:xfrm>
                <a:off x="1500290" y="546176"/>
                <a:ext cx="809484" cy="4360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2000"/>
                  <a:buFont typeface="Avenir"/>
                  <a:buNone/>
                </a:pPr>
                <a:r>
                  <a:rPr lang="en-US" sz="1600" b="0" i="0" u="none" strike="noStrike" cap="none" dirty="0">
                    <a:latin typeface="Avenir"/>
                    <a:ea typeface="Avenir"/>
                    <a:cs typeface="Avenir"/>
                    <a:sym typeface="Avenir"/>
                  </a:rPr>
                  <a:t>(</a:t>
                </a:r>
                <a:r>
                  <a:rPr lang="en-US" sz="1600" dirty="0">
                    <a:latin typeface="Avenir"/>
                    <a:ea typeface="Avenir"/>
                    <a:cs typeface="Avenir"/>
                    <a:sym typeface="Avenir"/>
                  </a:rPr>
                  <a:t>13</a:t>
                </a:r>
                <a:r>
                  <a:rPr lang="en-US" sz="1600" b="0" i="0" u="none" strike="noStrike" cap="none" dirty="0">
                    <a:latin typeface="Avenir"/>
                    <a:ea typeface="Avenir"/>
                    <a:cs typeface="Avenir"/>
                    <a:sym typeface="Avenir"/>
                  </a:rPr>
                  <a:t>,</a:t>
                </a:r>
                <a:r>
                  <a:rPr lang="en-US" altLang="zh-CN" sz="1600" b="0" i="0" u="none" strike="noStrike" cap="none" dirty="0">
                    <a:latin typeface="Avenir"/>
                    <a:ea typeface="Avenir"/>
                    <a:cs typeface="Avenir"/>
                    <a:sym typeface="Avenir"/>
                  </a:rPr>
                  <a:t>A</a:t>
                </a:r>
                <a:r>
                  <a:rPr lang="en-US" sz="1600" b="0" i="0" u="none" strike="noStrike" cap="none" dirty="0">
                    <a:latin typeface="Avenir"/>
                    <a:ea typeface="Avenir"/>
                    <a:cs typeface="Avenir"/>
                    <a:sym typeface="Avenir"/>
                  </a:rPr>
                  <a:t>)</a:t>
                </a:r>
                <a:endParaRPr sz="1400" dirty="0"/>
              </a:p>
            </p:txBody>
          </p:sp>
          <p:sp>
            <p:nvSpPr>
              <p:cNvPr id="269" name="Google Shape;1054;p90">
                <a:extLst>
                  <a:ext uri="{FF2B5EF4-FFF2-40B4-BE49-F238E27FC236}">
                    <a16:creationId xmlns:a16="http://schemas.microsoft.com/office/drawing/2014/main" id="{EA51DD9F-446E-4E0D-9930-478CBB07D8A6}"/>
                  </a:ext>
                </a:extLst>
              </p:cNvPr>
              <p:cNvSpPr txBox="1"/>
              <p:nvPr/>
            </p:nvSpPr>
            <p:spPr>
              <a:xfrm>
                <a:off x="4173890" y="409383"/>
                <a:ext cx="759454" cy="4360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2000"/>
                  <a:buFont typeface="Avenir"/>
                  <a:buNone/>
                </a:pPr>
                <a:r>
                  <a:rPr lang="en-US" sz="1600" b="0" i="0" u="none" strike="noStrike" cap="none" dirty="0">
                    <a:latin typeface="Avenir"/>
                    <a:ea typeface="Avenir"/>
                    <a:cs typeface="Avenir"/>
                    <a:sym typeface="Avenir"/>
                  </a:rPr>
                  <a:t>(</a:t>
                </a:r>
                <a:r>
                  <a:rPr lang="en-US" sz="1600" dirty="0">
                    <a:latin typeface="Avenir"/>
                    <a:ea typeface="Avenir"/>
                    <a:cs typeface="Avenir"/>
                    <a:sym typeface="Avenir"/>
                  </a:rPr>
                  <a:t>35</a:t>
                </a:r>
                <a:r>
                  <a:rPr lang="en-US" sz="1600" b="0" i="0" u="none" strike="noStrike" cap="none" dirty="0">
                    <a:latin typeface="Avenir"/>
                    <a:ea typeface="Avenir"/>
                    <a:cs typeface="Avenir"/>
                    <a:sym typeface="Avenir"/>
                  </a:rPr>
                  <a:t>,</a:t>
                </a:r>
                <a:r>
                  <a:rPr lang="en-US" altLang="zh-CN" sz="1600" b="0" i="0" u="none" strike="noStrike" cap="none" dirty="0">
                    <a:latin typeface="Avenir"/>
                    <a:ea typeface="Avenir"/>
                    <a:cs typeface="Avenir"/>
                    <a:sym typeface="Avenir"/>
                  </a:rPr>
                  <a:t>E</a:t>
                </a:r>
                <a:r>
                  <a:rPr lang="en-US" sz="1600" b="0" i="0" u="none" strike="noStrike" cap="none" dirty="0">
                    <a:latin typeface="Avenir"/>
                    <a:ea typeface="Avenir"/>
                    <a:cs typeface="Avenir"/>
                    <a:sym typeface="Avenir"/>
                  </a:rPr>
                  <a:t>)</a:t>
                </a:r>
                <a:endParaRPr sz="1400" dirty="0"/>
              </a:p>
            </p:txBody>
          </p:sp>
          <p:sp>
            <p:nvSpPr>
              <p:cNvPr id="270" name="Google Shape;1055;p90">
                <a:extLst>
                  <a:ext uri="{FF2B5EF4-FFF2-40B4-BE49-F238E27FC236}">
                    <a16:creationId xmlns:a16="http://schemas.microsoft.com/office/drawing/2014/main" id="{DF921525-E698-4799-8971-0477154AEFFF}"/>
                  </a:ext>
                </a:extLst>
              </p:cNvPr>
              <p:cNvSpPr txBox="1"/>
              <p:nvPr/>
            </p:nvSpPr>
            <p:spPr>
              <a:xfrm>
                <a:off x="1500291" y="3487195"/>
                <a:ext cx="809482" cy="4360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2000"/>
                  <a:buFont typeface="Avenir"/>
                  <a:buNone/>
                </a:pPr>
                <a:r>
                  <a:rPr lang="en-US" sz="1600" b="0" i="0" u="none" strike="noStrike" cap="none" dirty="0">
                    <a:latin typeface="Avenir"/>
                    <a:ea typeface="Avenir"/>
                    <a:cs typeface="Avenir"/>
                    <a:sym typeface="Avenir"/>
                  </a:rPr>
                  <a:t>(48,</a:t>
                </a:r>
                <a:r>
                  <a:rPr lang="en-US" altLang="zh-CN" sz="1600" b="0" i="0" u="none" strike="noStrike" cap="none" dirty="0">
                    <a:latin typeface="Avenir"/>
                    <a:ea typeface="Avenir"/>
                    <a:cs typeface="Avenir"/>
                    <a:sym typeface="Avenir"/>
                  </a:rPr>
                  <a:t>E</a:t>
                </a:r>
                <a:r>
                  <a:rPr lang="en-US" sz="1600" b="0" i="0" u="none" strike="noStrike" cap="none" dirty="0">
                    <a:latin typeface="Avenir"/>
                    <a:ea typeface="Avenir"/>
                    <a:cs typeface="Avenir"/>
                    <a:sym typeface="Avenir"/>
                  </a:rPr>
                  <a:t>)</a:t>
                </a:r>
                <a:endParaRPr sz="1400" dirty="0"/>
              </a:p>
            </p:txBody>
          </p:sp>
          <p:sp>
            <p:nvSpPr>
              <p:cNvPr id="271" name="Google Shape;1056;p90">
                <a:extLst>
                  <a:ext uri="{FF2B5EF4-FFF2-40B4-BE49-F238E27FC236}">
                    <a16:creationId xmlns:a16="http://schemas.microsoft.com/office/drawing/2014/main" id="{D6F93347-36AA-4DC5-8AFE-25D0B6D3BB3F}"/>
                  </a:ext>
                </a:extLst>
              </p:cNvPr>
              <p:cNvSpPr txBox="1"/>
              <p:nvPr/>
            </p:nvSpPr>
            <p:spPr>
              <a:xfrm>
                <a:off x="3414409" y="2632064"/>
                <a:ext cx="759482" cy="4360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2000"/>
                  <a:buFont typeface="Avenir"/>
                  <a:buNone/>
                </a:pPr>
                <a:r>
                  <a:rPr lang="en-US" sz="1600" b="0" i="0" u="none" strike="noStrike" cap="none" dirty="0">
                    <a:latin typeface="Avenir"/>
                    <a:ea typeface="Avenir"/>
                    <a:cs typeface="Avenir"/>
                    <a:sym typeface="Avenir"/>
                  </a:rPr>
                  <a:t>(</a:t>
                </a:r>
                <a:r>
                  <a:rPr lang="en-US" sz="1600" dirty="0">
                    <a:latin typeface="Avenir"/>
                    <a:ea typeface="Avenir"/>
                    <a:cs typeface="Avenir"/>
                    <a:sym typeface="Avenir"/>
                  </a:rPr>
                  <a:t>28</a:t>
                </a:r>
                <a:r>
                  <a:rPr lang="en-US" sz="1600" b="0" i="0" u="none" strike="noStrike" cap="none" dirty="0">
                    <a:latin typeface="Avenir"/>
                    <a:ea typeface="Avenir"/>
                    <a:cs typeface="Avenir"/>
                    <a:sym typeface="Avenir"/>
                  </a:rPr>
                  <a:t>,</a:t>
                </a:r>
                <a:r>
                  <a:rPr lang="en-US" altLang="zh-CN" sz="1600" b="0" i="0" u="none" strike="noStrike" cap="none" dirty="0">
                    <a:latin typeface="Avenir"/>
                    <a:ea typeface="Avenir"/>
                    <a:cs typeface="Avenir"/>
                    <a:sym typeface="Avenir"/>
                  </a:rPr>
                  <a:t>E</a:t>
                </a:r>
                <a:r>
                  <a:rPr lang="en-US" sz="1600" b="0" i="0" u="none" strike="noStrike" cap="none" dirty="0">
                    <a:latin typeface="Avenir"/>
                    <a:ea typeface="Avenir"/>
                    <a:cs typeface="Avenir"/>
                    <a:sym typeface="Avenir"/>
                  </a:rPr>
                  <a:t>)</a:t>
                </a:r>
                <a:endParaRPr sz="1400" dirty="0"/>
              </a:p>
            </p:txBody>
          </p:sp>
          <p:sp>
            <p:nvSpPr>
              <p:cNvPr id="272" name="Google Shape;1057;p90">
                <a:extLst>
                  <a:ext uri="{FF2B5EF4-FFF2-40B4-BE49-F238E27FC236}">
                    <a16:creationId xmlns:a16="http://schemas.microsoft.com/office/drawing/2014/main" id="{7C4BCF85-F0B9-410E-BCF4-EEB39B68DF2A}"/>
                  </a:ext>
                </a:extLst>
              </p:cNvPr>
              <p:cNvSpPr txBox="1"/>
              <p:nvPr/>
            </p:nvSpPr>
            <p:spPr>
              <a:xfrm>
                <a:off x="240609" y="1453377"/>
                <a:ext cx="672000" cy="34881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2000"/>
                  <a:buFont typeface="Avenir"/>
                  <a:buNone/>
                </a:pPr>
                <a:r>
                  <a:rPr lang="en-US" sz="1600" b="0" i="0" u="none" strike="noStrike" cap="none" dirty="0">
                    <a:latin typeface="Avenir"/>
                    <a:ea typeface="Avenir"/>
                    <a:cs typeface="Avenir"/>
                    <a:sym typeface="Avenir"/>
                  </a:rPr>
                  <a:t>(0,A)</a:t>
                </a:r>
                <a:endParaRPr sz="1400" dirty="0"/>
              </a:p>
            </p:txBody>
          </p:sp>
          <p:sp>
            <p:nvSpPr>
              <p:cNvPr id="273" name="Google Shape;1037;p90">
                <a:extLst>
                  <a:ext uri="{FF2B5EF4-FFF2-40B4-BE49-F238E27FC236}">
                    <a16:creationId xmlns:a16="http://schemas.microsoft.com/office/drawing/2014/main" id="{C9A627A4-7CC3-4863-A585-7D1990DC6DF0}"/>
                  </a:ext>
                </a:extLst>
              </p:cNvPr>
              <p:cNvSpPr/>
              <p:nvPr/>
            </p:nvSpPr>
            <p:spPr>
              <a:xfrm>
                <a:off x="5158237" y="1917097"/>
                <a:ext cx="635100" cy="63510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2800"/>
                  <a:buFont typeface="Arial"/>
                  <a:buNone/>
                </a:pPr>
                <a:r>
                  <a:rPr lang="en-US" altLang="zh-CN" sz="2000" dirty="0">
                    <a:latin typeface="Arial"/>
                    <a:cs typeface="Arial"/>
                    <a:sym typeface="Arial"/>
                  </a:rPr>
                  <a:t>F</a:t>
                </a:r>
                <a:endParaRPr sz="1400" dirty="0"/>
              </a:p>
            </p:txBody>
          </p:sp>
          <p:sp>
            <p:nvSpPr>
              <p:cNvPr id="274" name="Google Shape;1056;p90">
                <a:extLst>
                  <a:ext uri="{FF2B5EF4-FFF2-40B4-BE49-F238E27FC236}">
                    <a16:creationId xmlns:a16="http://schemas.microsoft.com/office/drawing/2014/main" id="{F69395D4-3515-40A3-94CC-B12260E060C3}"/>
                  </a:ext>
                </a:extLst>
              </p:cNvPr>
              <p:cNvSpPr txBox="1"/>
              <p:nvPr/>
            </p:nvSpPr>
            <p:spPr>
              <a:xfrm>
                <a:off x="5189515" y="1346641"/>
                <a:ext cx="785961" cy="43239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2000"/>
                  <a:buFont typeface="Avenir"/>
                  <a:buNone/>
                </a:pPr>
                <a:r>
                  <a:rPr lang="en-US" sz="1600" b="0" i="0" u="none" strike="noStrike" cap="none" dirty="0">
                    <a:latin typeface="Avenir"/>
                    <a:ea typeface="Avenir"/>
                    <a:cs typeface="Avenir"/>
                    <a:sym typeface="Avenir"/>
                  </a:rPr>
                  <a:t>(42,</a:t>
                </a:r>
                <a:r>
                  <a:rPr lang="en-US" altLang="zh-CN" sz="1600" b="0" i="0" u="none" strike="noStrike" cap="none" dirty="0">
                    <a:latin typeface="Avenir"/>
                    <a:ea typeface="Avenir"/>
                    <a:cs typeface="Avenir"/>
                    <a:sym typeface="Avenir"/>
                  </a:rPr>
                  <a:t>E</a:t>
                </a:r>
                <a:r>
                  <a:rPr lang="en-US" sz="1600" b="0" i="0" u="none" strike="noStrike" cap="none" dirty="0">
                    <a:latin typeface="Avenir"/>
                    <a:ea typeface="Avenir"/>
                    <a:cs typeface="Avenir"/>
                    <a:sym typeface="Avenir"/>
                  </a:rPr>
                  <a:t>)</a:t>
                </a:r>
                <a:endParaRPr sz="1400" dirty="0"/>
              </a:p>
            </p:txBody>
          </p:sp>
        </p:grpSp>
        <p:cxnSp>
          <p:nvCxnSpPr>
            <p:cNvPr id="275" name="连接符: 曲线 274">
              <a:extLst>
                <a:ext uri="{FF2B5EF4-FFF2-40B4-BE49-F238E27FC236}">
                  <a16:creationId xmlns:a16="http://schemas.microsoft.com/office/drawing/2014/main" id="{0237EA3D-EF2F-4A8D-BDBE-547D75CA5439}"/>
                </a:ext>
              </a:extLst>
            </p:cNvPr>
            <p:cNvCxnSpPr>
              <a:cxnSpLocks/>
              <a:stCxn id="254" idx="7"/>
              <a:endCxn id="273" idx="1"/>
            </p:cNvCxnSpPr>
            <p:nvPr/>
          </p:nvCxnSpPr>
          <p:spPr>
            <a:xfrm rot="16200000" flipH="1">
              <a:off x="12798929" y="1427948"/>
              <a:ext cx="15741" cy="1036703"/>
            </a:xfrm>
            <a:prstGeom prst="curvedConnector3">
              <a:avLst>
                <a:gd name="adj1" fmla="val -1021326"/>
              </a:avLst>
            </a:prstGeom>
            <a:noFill/>
            <a:ln w="25400" cap="flat" cmpd="sng">
              <a:solidFill>
                <a:srgbClr val="2288BF"/>
              </a:solidFill>
              <a:prstDash val="solid"/>
              <a:round/>
              <a:headEnd type="none" w="sm" len="sm"/>
              <a:tailEnd type="stealth" w="lg" len="lg"/>
            </a:ln>
          </p:spPr>
        </p:cxnSp>
        <p:cxnSp>
          <p:nvCxnSpPr>
            <p:cNvPr id="276" name="连接符: 曲线 275">
              <a:extLst>
                <a:ext uri="{FF2B5EF4-FFF2-40B4-BE49-F238E27FC236}">
                  <a16:creationId xmlns:a16="http://schemas.microsoft.com/office/drawing/2014/main" id="{D8564829-B943-4C39-96F2-775D2084D9E8}"/>
                </a:ext>
              </a:extLst>
            </p:cNvPr>
            <p:cNvCxnSpPr>
              <a:cxnSpLocks/>
              <a:stCxn id="273" idx="3"/>
              <a:endCxn id="254" idx="5"/>
            </p:cNvCxnSpPr>
            <p:nvPr/>
          </p:nvCxnSpPr>
          <p:spPr>
            <a:xfrm rot="5400000" flipH="1">
              <a:off x="12798930" y="1787215"/>
              <a:ext cx="15741" cy="1036703"/>
            </a:xfrm>
            <a:prstGeom prst="curvedConnector3">
              <a:avLst>
                <a:gd name="adj1" fmla="val -906880"/>
              </a:avLst>
            </a:prstGeom>
            <a:noFill/>
            <a:ln w="25400" cap="flat" cmpd="sng">
              <a:solidFill>
                <a:srgbClr val="2288BF"/>
              </a:solidFill>
              <a:prstDash val="solid"/>
              <a:round/>
              <a:headEnd type="none" w="sm" len="sm"/>
              <a:tailEnd type="stealth" w="lg" len="lg"/>
            </a:ln>
          </p:spPr>
        </p:cxnSp>
        <p:sp>
          <p:nvSpPr>
            <p:cNvPr id="277" name="Google Shape;1050;p90">
              <a:extLst>
                <a:ext uri="{FF2B5EF4-FFF2-40B4-BE49-F238E27FC236}">
                  <a16:creationId xmlns:a16="http://schemas.microsoft.com/office/drawing/2014/main" id="{4573C186-1647-4826-B509-1484BCC375E5}"/>
                </a:ext>
              </a:extLst>
            </p:cNvPr>
            <p:cNvSpPr txBox="1"/>
            <p:nvPr/>
          </p:nvSpPr>
          <p:spPr>
            <a:xfrm>
              <a:off x="12661322" y="1451324"/>
              <a:ext cx="359737" cy="3488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Avenir"/>
                <a:buNone/>
              </a:pPr>
              <a:r>
                <a:rPr lang="en-US" sz="1600" b="0" i="0" u="none" strike="noStrike" cap="none" dirty="0">
                  <a:latin typeface="Avenir"/>
                  <a:ea typeface="Avenir"/>
                  <a:cs typeface="Avenir"/>
                  <a:sym typeface="Avenir"/>
                </a:rPr>
                <a:t>14</a:t>
              </a:r>
              <a:endParaRPr sz="2000" dirty="0"/>
            </a:p>
          </p:txBody>
        </p:sp>
        <p:sp>
          <p:nvSpPr>
            <p:cNvPr id="278" name="Google Shape;1052;p90">
              <a:extLst>
                <a:ext uri="{FF2B5EF4-FFF2-40B4-BE49-F238E27FC236}">
                  <a16:creationId xmlns:a16="http://schemas.microsoft.com/office/drawing/2014/main" id="{AEEFB35E-CA7C-4084-9688-3C6A086194D4}"/>
                </a:ext>
              </a:extLst>
            </p:cNvPr>
            <p:cNvSpPr txBox="1"/>
            <p:nvPr/>
          </p:nvSpPr>
          <p:spPr>
            <a:xfrm>
              <a:off x="12717652" y="2123286"/>
              <a:ext cx="185040" cy="3488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Avenir"/>
                <a:buNone/>
              </a:pPr>
              <a:r>
                <a:rPr lang="en-US" altLang="zh-CN" sz="1600" dirty="0">
                  <a:latin typeface="Avenir"/>
                  <a:sym typeface="Avenir"/>
                </a:rPr>
                <a:t>6</a:t>
              </a:r>
              <a:endParaRPr sz="2000" dirty="0"/>
            </a:p>
          </p:txBody>
        </p:sp>
      </p:grpSp>
      <p:grpSp>
        <p:nvGrpSpPr>
          <p:cNvPr id="333" name="组合 332">
            <a:extLst>
              <a:ext uri="{FF2B5EF4-FFF2-40B4-BE49-F238E27FC236}">
                <a16:creationId xmlns:a16="http://schemas.microsoft.com/office/drawing/2014/main" id="{3B661E23-638F-4D01-8CA8-8AD228CE6E5A}"/>
              </a:ext>
            </a:extLst>
          </p:cNvPr>
          <p:cNvGrpSpPr/>
          <p:nvPr/>
        </p:nvGrpSpPr>
        <p:grpSpPr>
          <a:xfrm>
            <a:off x="-361646" y="3771484"/>
            <a:ext cx="4587894" cy="2945654"/>
            <a:chOff x="9316642" y="539000"/>
            <a:chExt cx="4587894" cy="2945654"/>
          </a:xfrm>
        </p:grpSpPr>
        <p:grpSp>
          <p:nvGrpSpPr>
            <p:cNvPr id="334" name="组合 333">
              <a:extLst>
                <a:ext uri="{FF2B5EF4-FFF2-40B4-BE49-F238E27FC236}">
                  <a16:creationId xmlns:a16="http://schemas.microsoft.com/office/drawing/2014/main" id="{377F0599-C1BB-422B-8296-CA5E56F10745}"/>
                </a:ext>
              </a:extLst>
            </p:cNvPr>
            <p:cNvGrpSpPr/>
            <p:nvPr/>
          </p:nvGrpSpPr>
          <p:grpSpPr>
            <a:xfrm>
              <a:off x="9316642" y="539000"/>
              <a:ext cx="4587894" cy="2945654"/>
              <a:chOff x="240609" y="241143"/>
              <a:chExt cx="5734867" cy="3682068"/>
            </a:xfrm>
          </p:grpSpPr>
          <p:sp>
            <p:nvSpPr>
              <p:cNvPr id="339" name="Google Shape;1034;p90">
                <a:extLst>
                  <a:ext uri="{FF2B5EF4-FFF2-40B4-BE49-F238E27FC236}">
                    <a16:creationId xmlns:a16="http://schemas.microsoft.com/office/drawing/2014/main" id="{1BC6098C-2807-430F-994C-0E72313FA164}"/>
                  </a:ext>
                </a:extLst>
              </p:cNvPr>
              <p:cNvSpPr/>
              <p:nvPr/>
            </p:nvSpPr>
            <p:spPr>
              <a:xfrm>
                <a:off x="508736" y="1910121"/>
                <a:ext cx="635100" cy="63510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2800"/>
                  <a:buFont typeface="Arial"/>
                  <a:buNone/>
                </a:pPr>
                <a:r>
                  <a:rPr lang="en-US" sz="2000" b="0" i="0" u="none" strike="noStrike" cap="none" dirty="0">
                    <a:latin typeface="Arial"/>
                    <a:ea typeface="Arial"/>
                    <a:cs typeface="Arial"/>
                    <a:sym typeface="Arial"/>
                  </a:rPr>
                  <a:t>A</a:t>
                </a:r>
                <a:endParaRPr sz="1400" dirty="0"/>
              </a:p>
            </p:txBody>
          </p:sp>
          <p:sp>
            <p:nvSpPr>
              <p:cNvPr id="340" name="Google Shape;1035;p90">
                <a:extLst>
                  <a:ext uri="{FF2B5EF4-FFF2-40B4-BE49-F238E27FC236}">
                    <a16:creationId xmlns:a16="http://schemas.microsoft.com/office/drawing/2014/main" id="{3CF2BFFD-50BC-42C2-B611-AE051A548BDF}"/>
                  </a:ext>
                </a:extLst>
              </p:cNvPr>
              <p:cNvSpPr/>
              <p:nvPr/>
            </p:nvSpPr>
            <p:spPr>
              <a:xfrm>
                <a:off x="1893199" y="1013479"/>
                <a:ext cx="635100" cy="63510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2800"/>
                  <a:buFont typeface="Arial"/>
                  <a:buNone/>
                </a:pPr>
                <a:r>
                  <a:rPr lang="en-US" sz="2000" b="0" i="0" u="none" strike="noStrike" cap="none" dirty="0">
                    <a:latin typeface="Arial"/>
                    <a:ea typeface="Arial"/>
                    <a:cs typeface="Arial"/>
                    <a:sym typeface="Arial"/>
                  </a:rPr>
                  <a:t>B</a:t>
                </a:r>
                <a:endParaRPr sz="1400" dirty="0"/>
              </a:p>
            </p:txBody>
          </p:sp>
          <p:sp>
            <p:nvSpPr>
              <p:cNvPr id="341" name="Google Shape;1036;p90">
                <a:extLst>
                  <a:ext uri="{FF2B5EF4-FFF2-40B4-BE49-F238E27FC236}">
                    <a16:creationId xmlns:a16="http://schemas.microsoft.com/office/drawing/2014/main" id="{8E7AE896-5A9E-4F2F-8341-558D4B72C134}"/>
                  </a:ext>
                </a:extLst>
              </p:cNvPr>
              <p:cNvSpPr/>
              <p:nvPr/>
            </p:nvSpPr>
            <p:spPr>
              <a:xfrm>
                <a:off x="1890742" y="2824889"/>
                <a:ext cx="635100" cy="63510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2800"/>
                  <a:buFont typeface="Arial"/>
                  <a:buNone/>
                </a:pPr>
                <a:r>
                  <a:rPr lang="en-US" sz="2000" b="0" i="0" u="none" strike="noStrike" cap="none">
                    <a:latin typeface="Arial"/>
                    <a:ea typeface="Arial"/>
                    <a:cs typeface="Arial"/>
                    <a:sym typeface="Arial"/>
                  </a:rPr>
                  <a:t>C</a:t>
                </a:r>
                <a:endParaRPr sz="1400"/>
              </a:p>
            </p:txBody>
          </p:sp>
          <p:sp>
            <p:nvSpPr>
              <p:cNvPr id="342" name="Google Shape;1037;p90">
                <a:extLst>
                  <a:ext uri="{FF2B5EF4-FFF2-40B4-BE49-F238E27FC236}">
                    <a16:creationId xmlns:a16="http://schemas.microsoft.com/office/drawing/2014/main" id="{672A2F27-4646-49FE-98C7-B0887A96DDA2}"/>
                  </a:ext>
                </a:extLst>
              </p:cNvPr>
              <p:cNvSpPr/>
              <p:nvPr/>
            </p:nvSpPr>
            <p:spPr>
              <a:xfrm>
                <a:off x="3413276" y="1897421"/>
                <a:ext cx="635100" cy="63510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2800"/>
                  <a:buFont typeface="Arial"/>
                  <a:buNone/>
                </a:pPr>
                <a:r>
                  <a:rPr lang="en-US" sz="2000" b="0" i="0" u="none" strike="noStrike" cap="none" dirty="0">
                    <a:latin typeface="Arial"/>
                    <a:ea typeface="Arial"/>
                    <a:cs typeface="Arial"/>
                    <a:sym typeface="Arial"/>
                  </a:rPr>
                  <a:t>E</a:t>
                </a:r>
                <a:endParaRPr sz="1400" dirty="0"/>
              </a:p>
            </p:txBody>
          </p:sp>
          <p:sp>
            <p:nvSpPr>
              <p:cNvPr id="343" name="Google Shape;1038;p90">
                <a:extLst>
                  <a:ext uri="{FF2B5EF4-FFF2-40B4-BE49-F238E27FC236}">
                    <a16:creationId xmlns:a16="http://schemas.microsoft.com/office/drawing/2014/main" id="{0846CA03-D094-477B-A0CE-9C6122C78CE1}"/>
                  </a:ext>
                </a:extLst>
              </p:cNvPr>
              <p:cNvSpPr/>
              <p:nvPr/>
            </p:nvSpPr>
            <p:spPr>
              <a:xfrm>
                <a:off x="3413276" y="241143"/>
                <a:ext cx="635100" cy="63510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2800"/>
                  <a:buFont typeface="Arial"/>
                  <a:buNone/>
                </a:pPr>
                <a:r>
                  <a:rPr lang="en-US" sz="2000" b="0" i="0" u="none" strike="noStrike" cap="none" dirty="0">
                    <a:latin typeface="Arial"/>
                    <a:ea typeface="Arial"/>
                    <a:cs typeface="Arial"/>
                    <a:sym typeface="Arial"/>
                  </a:rPr>
                  <a:t>D</a:t>
                </a:r>
                <a:endParaRPr sz="1400" dirty="0"/>
              </a:p>
            </p:txBody>
          </p:sp>
          <p:cxnSp>
            <p:nvCxnSpPr>
              <p:cNvPr id="344" name="Google Shape;1039;p90">
                <a:extLst>
                  <a:ext uri="{FF2B5EF4-FFF2-40B4-BE49-F238E27FC236}">
                    <a16:creationId xmlns:a16="http://schemas.microsoft.com/office/drawing/2014/main" id="{C6728DB2-D51A-4308-B075-4196EC3BC93B}"/>
                  </a:ext>
                </a:extLst>
              </p:cNvPr>
              <p:cNvCxnSpPr>
                <a:cxnSpLocks/>
                <a:stCxn id="339" idx="7"/>
                <a:endCxn id="340" idx="3"/>
              </p:cNvCxnSpPr>
              <p:nvPr/>
            </p:nvCxnSpPr>
            <p:spPr>
              <a:xfrm flipV="1">
                <a:off x="1050828" y="1555571"/>
                <a:ext cx="935379" cy="447558"/>
              </a:xfrm>
              <a:prstGeom prst="straightConnector1">
                <a:avLst/>
              </a:prstGeom>
              <a:noFill/>
              <a:ln w="25400" cap="flat" cmpd="sng">
                <a:solidFill>
                  <a:srgbClr val="2288BF"/>
                </a:solidFill>
                <a:prstDash val="solid"/>
                <a:round/>
                <a:headEnd type="none" w="sm" len="sm"/>
                <a:tailEnd type="stealth" w="lg" len="lg"/>
              </a:ln>
            </p:spPr>
          </p:cxnSp>
          <p:cxnSp>
            <p:nvCxnSpPr>
              <p:cNvPr id="345" name="Google Shape;1040;p90">
                <a:extLst>
                  <a:ext uri="{FF2B5EF4-FFF2-40B4-BE49-F238E27FC236}">
                    <a16:creationId xmlns:a16="http://schemas.microsoft.com/office/drawing/2014/main" id="{19B3F69C-DAFE-4E4F-9C60-5D49A50E090B}"/>
                  </a:ext>
                </a:extLst>
              </p:cNvPr>
              <p:cNvCxnSpPr>
                <a:stCxn id="341" idx="1"/>
                <a:endCxn id="339" idx="5"/>
              </p:cNvCxnSpPr>
              <p:nvPr/>
            </p:nvCxnSpPr>
            <p:spPr>
              <a:xfrm flipH="1" flipV="1">
                <a:off x="1050828" y="2452213"/>
                <a:ext cx="932922" cy="465684"/>
              </a:xfrm>
              <a:prstGeom prst="straightConnector1">
                <a:avLst/>
              </a:prstGeom>
              <a:noFill/>
              <a:ln w="25400" cap="flat" cmpd="sng">
                <a:solidFill>
                  <a:srgbClr val="2288BF"/>
                </a:solidFill>
                <a:prstDash val="solid"/>
                <a:round/>
                <a:headEnd type="none" w="sm" len="sm"/>
                <a:tailEnd type="stealth" w="lg" len="lg"/>
              </a:ln>
            </p:spPr>
          </p:cxnSp>
          <p:cxnSp>
            <p:nvCxnSpPr>
              <p:cNvPr id="346" name="Google Shape;1041;p90">
                <a:extLst>
                  <a:ext uri="{FF2B5EF4-FFF2-40B4-BE49-F238E27FC236}">
                    <a16:creationId xmlns:a16="http://schemas.microsoft.com/office/drawing/2014/main" id="{398D1BCD-E105-40E4-9AB4-A73BDF2879BD}"/>
                  </a:ext>
                </a:extLst>
              </p:cNvPr>
              <p:cNvCxnSpPr>
                <a:cxnSpLocks/>
                <a:stCxn id="340" idx="5"/>
                <a:endCxn id="342" idx="1"/>
              </p:cNvCxnSpPr>
              <p:nvPr/>
            </p:nvCxnSpPr>
            <p:spPr>
              <a:xfrm>
                <a:off x="2435290" y="1555571"/>
                <a:ext cx="1070995" cy="434859"/>
              </a:xfrm>
              <a:prstGeom prst="straightConnector1">
                <a:avLst/>
              </a:prstGeom>
              <a:noFill/>
              <a:ln w="25400" cap="flat" cmpd="sng">
                <a:solidFill>
                  <a:srgbClr val="2288BF"/>
                </a:solidFill>
                <a:prstDash val="solid"/>
                <a:round/>
                <a:headEnd type="none" w="sm" len="sm"/>
                <a:tailEnd type="stealth" w="lg" len="lg"/>
              </a:ln>
            </p:spPr>
          </p:cxnSp>
          <p:cxnSp>
            <p:nvCxnSpPr>
              <p:cNvPr id="347" name="Google Shape;1043;p90">
                <a:extLst>
                  <a:ext uri="{FF2B5EF4-FFF2-40B4-BE49-F238E27FC236}">
                    <a16:creationId xmlns:a16="http://schemas.microsoft.com/office/drawing/2014/main" id="{A7C9EA3E-3729-4518-93D6-DABFFAE36B27}"/>
                  </a:ext>
                </a:extLst>
              </p:cNvPr>
              <p:cNvCxnSpPr>
                <a:cxnSpLocks/>
                <a:stCxn id="342" idx="0"/>
                <a:endCxn id="343" idx="4"/>
              </p:cNvCxnSpPr>
              <p:nvPr/>
            </p:nvCxnSpPr>
            <p:spPr>
              <a:xfrm flipV="1">
                <a:off x="3730826" y="876243"/>
                <a:ext cx="0" cy="1021178"/>
              </a:xfrm>
              <a:prstGeom prst="straightConnector1">
                <a:avLst/>
              </a:prstGeom>
              <a:noFill/>
              <a:ln w="25400" cap="flat" cmpd="sng">
                <a:solidFill>
                  <a:srgbClr val="2288BF"/>
                </a:solidFill>
                <a:prstDash val="solid"/>
                <a:round/>
                <a:headEnd type="none" w="sm" len="sm"/>
                <a:tailEnd type="stealth" w="lg" len="lg"/>
              </a:ln>
            </p:spPr>
          </p:cxnSp>
          <p:cxnSp>
            <p:nvCxnSpPr>
              <p:cNvPr id="348" name="Google Shape;1044;p90">
                <a:extLst>
                  <a:ext uri="{FF2B5EF4-FFF2-40B4-BE49-F238E27FC236}">
                    <a16:creationId xmlns:a16="http://schemas.microsoft.com/office/drawing/2014/main" id="{CAA419B6-FC5C-4DF2-ABE5-3F2BE70D67C7}"/>
                  </a:ext>
                </a:extLst>
              </p:cNvPr>
              <p:cNvCxnSpPr>
                <a:cxnSpLocks/>
                <a:stCxn id="343" idx="2"/>
                <a:endCxn id="340" idx="7"/>
              </p:cNvCxnSpPr>
              <p:nvPr/>
            </p:nvCxnSpPr>
            <p:spPr>
              <a:xfrm flipH="1">
                <a:off x="2435290" y="558693"/>
                <a:ext cx="977986" cy="547795"/>
              </a:xfrm>
              <a:prstGeom prst="straightConnector1">
                <a:avLst/>
              </a:prstGeom>
              <a:noFill/>
              <a:ln w="25400" cap="flat" cmpd="sng">
                <a:solidFill>
                  <a:srgbClr val="2288BF"/>
                </a:solidFill>
                <a:prstDash val="solid"/>
                <a:round/>
                <a:headEnd type="none" w="sm" len="sm"/>
                <a:tailEnd type="stealth" w="lg" len="lg"/>
              </a:ln>
            </p:spPr>
          </p:cxnSp>
          <p:cxnSp>
            <p:nvCxnSpPr>
              <p:cNvPr id="349" name="Google Shape;1045;p90">
                <a:extLst>
                  <a:ext uri="{FF2B5EF4-FFF2-40B4-BE49-F238E27FC236}">
                    <a16:creationId xmlns:a16="http://schemas.microsoft.com/office/drawing/2014/main" id="{5B1656AD-3DA6-4639-9117-A5013694C5A4}"/>
                  </a:ext>
                </a:extLst>
              </p:cNvPr>
              <p:cNvCxnSpPr>
                <a:cxnSpLocks/>
                <a:stCxn id="342" idx="3"/>
                <a:endCxn id="341" idx="7"/>
              </p:cNvCxnSpPr>
              <p:nvPr/>
            </p:nvCxnSpPr>
            <p:spPr>
              <a:xfrm flipH="1">
                <a:off x="2432834" y="2439513"/>
                <a:ext cx="1073450" cy="478384"/>
              </a:xfrm>
              <a:prstGeom prst="straightConnector1">
                <a:avLst/>
              </a:prstGeom>
              <a:noFill/>
              <a:ln w="25400" cap="flat" cmpd="sng">
                <a:solidFill>
                  <a:srgbClr val="2288BF"/>
                </a:solidFill>
                <a:prstDash val="solid"/>
                <a:round/>
                <a:headEnd type="none" w="sm" len="sm"/>
                <a:tailEnd type="stealth" w="lg" len="lg"/>
              </a:ln>
            </p:spPr>
          </p:cxnSp>
          <p:sp>
            <p:nvSpPr>
              <p:cNvPr id="350" name="Google Shape;1046;p90">
                <a:extLst>
                  <a:ext uri="{FF2B5EF4-FFF2-40B4-BE49-F238E27FC236}">
                    <a16:creationId xmlns:a16="http://schemas.microsoft.com/office/drawing/2014/main" id="{BC862FFA-3204-411C-AE90-E2048B4351B2}"/>
                  </a:ext>
                </a:extLst>
              </p:cNvPr>
              <p:cNvSpPr txBox="1"/>
              <p:nvPr/>
            </p:nvSpPr>
            <p:spPr>
              <a:xfrm>
                <a:off x="1266151" y="1414258"/>
                <a:ext cx="405052" cy="4360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500"/>
                  <a:buFont typeface="Avenir"/>
                  <a:buNone/>
                </a:pPr>
                <a:r>
                  <a:rPr lang="en-US" sz="1600" b="0" i="0" u="none" strike="noStrike" cap="none" dirty="0">
                    <a:latin typeface="Avenir"/>
                    <a:ea typeface="Avenir"/>
                    <a:cs typeface="Avenir"/>
                    <a:sym typeface="Avenir"/>
                  </a:rPr>
                  <a:t>13</a:t>
                </a:r>
                <a:endParaRPr sz="2000" dirty="0"/>
              </a:p>
            </p:txBody>
          </p:sp>
          <p:sp>
            <p:nvSpPr>
              <p:cNvPr id="351" name="Google Shape;1047;p90">
                <a:extLst>
                  <a:ext uri="{FF2B5EF4-FFF2-40B4-BE49-F238E27FC236}">
                    <a16:creationId xmlns:a16="http://schemas.microsoft.com/office/drawing/2014/main" id="{9B9B1DB4-95C7-41F1-A78E-20EA3391AEC7}"/>
                  </a:ext>
                </a:extLst>
              </p:cNvPr>
              <p:cNvSpPr txBox="1"/>
              <p:nvPr/>
            </p:nvSpPr>
            <p:spPr>
              <a:xfrm>
                <a:off x="1264939" y="2627411"/>
                <a:ext cx="428812" cy="4360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500"/>
                  <a:buFont typeface="Avenir"/>
                  <a:buNone/>
                </a:pPr>
                <a:r>
                  <a:rPr lang="en-US" altLang="zh-CN" sz="1600" dirty="0">
                    <a:latin typeface="Avenir"/>
                    <a:sym typeface="Avenir"/>
                  </a:rPr>
                  <a:t>20</a:t>
                </a:r>
                <a:endParaRPr sz="2000" dirty="0"/>
              </a:p>
            </p:txBody>
          </p:sp>
          <p:sp>
            <p:nvSpPr>
              <p:cNvPr id="352" name="Google Shape;1048;p90">
                <a:extLst>
                  <a:ext uri="{FF2B5EF4-FFF2-40B4-BE49-F238E27FC236}">
                    <a16:creationId xmlns:a16="http://schemas.microsoft.com/office/drawing/2014/main" id="{267F07AC-6338-448B-96A7-5BB1D4CB0098}"/>
                  </a:ext>
                </a:extLst>
              </p:cNvPr>
              <p:cNvSpPr txBox="1"/>
              <p:nvPr/>
            </p:nvSpPr>
            <p:spPr>
              <a:xfrm>
                <a:off x="2920986" y="368384"/>
                <a:ext cx="231300" cy="4360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500"/>
                  <a:buFont typeface="Avenir"/>
                  <a:buNone/>
                </a:pPr>
                <a:r>
                  <a:rPr lang="en-US" altLang="zh-CN" sz="1600" dirty="0">
                    <a:latin typeface="Avenir"/>
                    <a:sym typeface="Avenir"/>
                  </a:rPr>
                  <a:t>5</a:t>
                </a:r>
                <a:endParaRPr sz="2000" dirty="0"/>
              </a:p>
            </p:txBody>
          </p:sp>
          <p:sp>
            <p:nvSpPr>
              <p:cNvPr id="353" name="Google Shape;1050;p90">
                <a:extLst>
                  <a:ext uri="{FF2B5EF4-FFF2-40B4-BE49-F238E27FC236}">
                    <a16:creationId xmlns:a16="http://schemas.microsoft.com/office/drawing/2014/main" id="{70E243A9-EF2A-457A-A95E-B63EBD5B2C3E}"/>
                  </a:ext>
                </a:extLst>
              </p:cNvPr>
              <p:cNvSpPr txBox="1"/>
              <p:nvPr/>
            </p:nvSpPr>
            <p:spPr>
              <a:xfrm>
                <a:off x="2925143" y="1389298"/>
                <a:ext cx="449671" cy="4360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500"/>
                  <a:buFont typeface="Avenir"/>
                  <a:buNone/>
                </a:pPr>
                <a:r>
                  <a:rPr lang="en-US" sz="1600" b="0" i="0" u="none" strike="noStrike" cap="none" dirty="0">
                    <a:latin typeface="Avenir"/>
                    <a:ea typeface="Avenir"/>
                    <a:cs typeface="Avenir"/>
                    <a:sym typeface="Avenir"/>
                  </a:rPr>
                  <a:t>15</a:t>
                </a:r>
                <a:endParaRPr sz="2000" dirty="0"/>
              </a:p>
            </p:txBody>
          </p:sp>
          <p:sp>
            <p:nvSpPr>
              <p:cNvPr id="354" name="Google Shape;1051;p90">
                <a:extLst>
                  <a:ext uri="{FF2B5EF4-FFF2-40B4-BE49-F238E27FC236}">
                    <a16:creationId xmlns:a16="http://schemas.microsoft.com/office/drawing/2014/main" id="{04325049-9893-479A-8304-A4C9B7B0C424}"/>
                  </a:ext>
                </a:extLst>
              </p:cNvPr>
              <p:cNvSpPr txBox="1"/>
              <p:nvPr/>
            </p:nvSpPr>
            <p:spPr>
              <a:xfrm>
                <a:off x="2920986" y="2683091"/>
                <a:ext cx="492292" cy="4360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500"/>
                  <a:buFont typeface="Avenir"/>
                  <a:buNone/>
                </a:pPr>
                <a:r>
                  <a:rPr lang="en-US" altLang="zh-CN" sz="1600" dirty="0">
                    <a:latin typeface="Avenir"/>
                    <a:sym typeface="Avenir"/>
                  </a:rPr>
                  <a:t>20</a:t>
                </a:r>
                <a:endParaRPr sz="2000" dirty="0"/>
              </a:p>
            </p:txBody>
          </p:sp>
          <p:sp>
            <p:nvSpPr>
              <p:cNvPr id="355" name="Google Shape;1052;p90">
                <a:extLst>
                  <a:ext uri="{FF2B5EF4-FFF2-40B4-BE49-F238E27FC236}">
                    <a16:creationId xmlns:a16="http://schemas.microsoft.com/office/drawing/2014/main" id="{141A1FBA-BEC3-482C-9CF1-1DC15E8B9B8E}"/>
                  </a:ext>
                </a:extLst>
              </p:cNvPr>
              <p:cNvSpPr txBox="1"/>
              <p:nvPr/>
            </p:nvSpPr>
            <p:spPr>
              <a:xfrm>
                <a:off x="3817076" y="1170763"/>
                <a:ext cx="231300" cy="4360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500"/>
                  <a:buFont typeface="Avenir"/>
                  <a:buNone/>
                </a:pPr>
                <a:r>
                  <a:rPr lang="en-US" sz="1600" b="0" i="0" u="none" strike="noStrike" cap="none" dirty="0">
                    <a:latin typeface="Avenir"/>
                    <a:ea typeface="Avenir"/>
                    <a:cs typeface="Avenir"/>
                    <a:sym typeface="Avenir"/>
                  </a:rPr>
                  <a:t>7</a:t>
                </a:r>
                <a:endParaRPr sz="2000" dirty="0"/>
              </a:p>
            </p:txBody>
          </p:sp>
          <p:sp>
            <p:nvSpPr>
              <p:cNvPr id="356" name="Google Shape;1053;p90">
                <a:extLst>
                  <a:ext uri="{FF2B5EF4-FFF2-40B4-BE49-F238E27FC236}">
                    <a16:creationId xmlns:a16="http://schemas.microsoft.com/office/drawing/2014/main" id="{2230C309-1392-484D-9970-655EB66BB428}"/>
                  </a:ext>
                </a:extLst>
              </p:cNvPr>
              <p:cNvSpPr txBox="1"/>
              <p:nvPr/>
            </p:nvSpPr>
            <p:spPr>
              <a:xfrm>
                <a:off x="1500290" y="546176"/>
                <a:ext cx="809484" cy="4360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2000"/>
                  <a:buFont typeface="Avenir"/>
                  <a:buNone/>
                </a:pPr>
                <a:r>
                  <a:rPr lang="en-US" sz="1600" b="0" i="0" u="none" strike="noStrike" cap="none" dirty="0">
                    <a:latin typeface="Avenir"/>
                    <a:ea typeface="Avenir"/>
                    <a:cs typeface="Avenir"/>
                    <a:sym typeface="Avenir"/>
                  </a:rPr>
                  <a:t>(</a:t>
                </a:r>
                <a:r>
                  <a:rPr lang="en-US" sz="1600" dirty="0">
                    <a:latin typeface="Avenir"/>
                    <a:ea typeface="Avenir"/>
                    <a:cs typeface="Avenir"/>
                    <a:sym typeface="Avenir"/>
                  </a:rPr>
                  <a:t>13</a:t>
                </a:r>
                <a:r>
                  <a:rPr lang="en-US" sz="1600" b="0" i="0" u="none" strike="noStrike" cap="none" dirty="0">
                    <a:latin typeface="Avenir"/>
                    <a:ea typeface="Avenir"/>
                    <a:cs typeface="Avenir"/>
                    <a:sym typeface="Avenir"/>
                  </a:rPr>
                  <a:t>,</a:t>
                </a:r>
                <a:r>
                  <a:rPr lang="en-US" altLang="zh-CN" sz="1600" b="0" i="0" u="none" strike="noStrike" cap="none" dirty="0">
                    <a:latin typeface="Avenir"/>
                    <a:ea typeface="Avenir"/>
                    <a:cs typeface="Avenir"/>
                    <a:sym typeface="Avenir"/>
                  </a:rPr>
                  <a:t>A</a:t>
                </a:r>
                <a:r>
                  <a:rPr lang="en-US" sz="1600" b="0" i="0" u="none" strike="noStrike" cap="none" dirty="0">
                    <a:latin typeface="Avenir"/>
                    <a:ea typeface="Avenir"/>
                    <a:cs typeface="Avenir"/>
                    <a:sym typeface="Avenir"/>
                  </a:rPr>
                  <a:t>)</a:t>
                </a:r>
                <a:endParaRPr sz="1400" dirty="0"/>
              </a:p>
            </p:txBody>
          </p:sp>
          <p:sp>
            <p:nvSpPr>
              <p:cNvPr id="357" name="Google Shape;1054;p90">
                <a:extLst>
                  <a:ext uri="{FF2B5EF4-FFF2-40B4-BE49-F238E27FC236}">
                    <a16:creationId xmlns:a16="http://schemas.microsoft.com/office/drawing/2014/main" id="{EE3B034F-020E-4BA8-BF86-5BA311B89734}"/>
                  </a:ext>
                </a:extLst>
              </p:cNvPr>
              <p:cNvSpPr txBox="1"/>
              <p:nvPr/>
            </p:nvSpPr>
            <p:spPr>
              <a:xfrm>
                <a:off x="4173890" y="409383"/>
                <a:ext cx="759454" cy="4360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2000"/>
                  <a:buFont typeface="Avenir"/>
                  <a:buNone/>
                </a:pPr>
                <a:r>
                  <a:rPr lang="en-US" sz="1600" b="0" i="0" u="none" strike="noStrike" cap="none" dirty="0">
                    <a:latin typeface="Avenir"/>
                    <a:ea typeface="Avenir"/>
                    <a:cs typeface="Avenir"/>
                    <a:sym typeface="Avenir"/>
                  </a:rPr>
                  <a:t>(</a:t>
                </a:r>
                <a:r>
                  <a:rPr lang="en-US" sz="1600" dirty="0">
                    <a:latin typeface="Avenir"/>
                    <a:ea typeface="Avenir"/>
                    <a:cs typeface="Avenir"/>
                    <a:sym typeface="Avenir"/>
                  </a:rPr>
                  <a:t>35</a:t>
                </a:r>
                <a:r>
                  <a:rPr lang="en-US" sz="1600" b="0" i="0" u="none" strike="noStrike" cap="none" dirty="0">
                    <a:latin typeface="Avenir"/>
                    <a:ea typeface="Avenir"/>
                    <a:cs typeface="Avenir"/>
                    <a:sym typeface="Avenir"/>
                  </a:rPr>
                  <a:t>,</a:t>
                </a:r>
                <a:r>
                  <a:rPr lang="en-US" altLang="zh-CN" sz="1600" b="0" i="0" u="none" strike="noStrike" cap="none" dirty="0">
                    <a:latin typeface="Avenir"/>
                    <a:ea typeface="Avenir"/>
                    <a:cs typeface="Avenir"/>
                    <a:sym typeface="Avenir"/>
                  </a:rPr>
                  <a:t>E</a:t>
                </a:r>
                <a:r>
                  <a:rPr lang="en-US" sz="1600" b="0" i="0" u="none" strike="noStrike" cap="none" dirty="0">
                    <a:latin typeface="Avenir"/>
                    <a:ea typeface="Avenir"/>
                    <a:cs typeface="Avenir"/>
                    <a:sym typeface="Avenir"/>
                  </a:rPr>
                  <a:t>)</a:t>
                </a:r>
                <a:endParaRPr sz="1400" dirty="0"/>
              </a:p>
            </p:txBody>
          </p:sp>
          <p:sp>
            <p:nvSpPr>
              <p:cNvPr id="358" name="Google Shape;1055;p90">
                <a:extLst>
                  <a:ext uri="{FF2B5EF4-FFF2-40B4-BE49-F238E27FC236}">
                    <a16:creationId xmlns:a16="http://schemas.microsoft.com/office/drawing/2014/main" id="{E93B8F8B-9F4B-46B1-B174-B7F1B4169F7B}"/>
                  </a:ext>
                </a:extLst>
              </p:cNvPr>
              <p:cNvSpPr txBox="1"/>
              <p:nvPr/>
            </p:nvSpPr>
            <p:spPr>
              <a:xfrm>
                <a:off x="1500291" y="3487195"/>
                <a:ext cx="809482" cy="4360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2000"/>
                  <a:buFont typeface="Avenir"/>
                  <a:buNone/>
                </a:pPr>
                <a:r>
                  <a:rPr lang="en-US" sz="1600" b="0" i="0" u="none" strike="noStrike" cap="none" dirty="0">
                    <a:latin typeface="Avenir"/>
                    <a:ea typeface="Avenir"/>
                    <a:cs typeface="Avenir"/>
                    <a:sym typeface="Avenir"/>
                  </a:rPr>
                  <a:t>(48,</a:t>
                </a:r>
                <a:r>
                  <a:rPr lang="en-US" altLang="zh-CN" sz="1600" b="0" i="0" u="none" strike="noStrike" cap="none" dirty="0">
                    <a:latin typeface="Avenir"/>
                    <a:ea typeface="Avenir"/>
                    <a:cs typeface="Avenir"/>
                    <a:sym typeface="Avenir"/>
                  </a:rPr>
                  <a:t>E</a:t>
                </a:r>
                <a:r>
                  <a:rPr lang="en-US" sz="1600" b="0" i="0" u="none" strike="noStrike" cap="none" dirty="0">
                    <a:latin typeface="Avenir"/>
                    <a:ea typeface="Avenir"/>
                    <a:cs typeface="Avenir"/>
                    <a:sym typeface="Avenir"/>
                  </a:rPr>
                  <a:t>)</a:t>
                </a:r>
                <a:endParaRPr sz="1400" dirty="0"/>
              </a:p>
            </p:txBody>
          </p:sp>
          <p:sp>
            <p:nvSpPr>
              <p:cNvPr id="359" name="Google Shape;1056;p90">
                <a:extLst>
                  <a:ext uri="{FF2B5EF4-FFF2-40B4-BE49-F238E27FC236}">
                    <a16:creationId xmlns:a16="http://schemas.microsoft.com/office/drawing/2014/main" id="{CFFEA7AB-5DC5-4823-B9B7-6915C052A978}"/>
                  </a:ext>
                </a:extLst>
              </p:cNvPr>
              <p:cNvSpPr txBox="1"/>
              <p:nvPr/>
            </p:nvSpPr>
            <p:spPr>
              <a:xfrm>
                <a:off x="3414409" y="2632064"/>
                <a:ext cx="759482" cy="4360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2000"/>
                  <a:buFont typeface="Avenir"/>
                  <a:buNone/>
                </a:pPr>
                <a:r>
                  <a:rPr lang="en-US" sz="1600" b="0" i="0" u="none" strike="noStrike" cap="none" dirty="0">
                    <a:latin typeface="Avenir"/>
                    <a:ea typeface="Avenir"/>
                    <a:cs typeface="Avenir"/>
                    <a:sym typeface="Avenir"/>
                  </a:rPr>
                  <a:t>(</a:t>
                </a:r>
                <a:r>
                  <a:rPr lang="en-US" sz="1600" dirty="0">
                    <a:latin typeface="Avenir"/>
                    <a:ea typeface="Avenir"/>
                    <a:cs typeface="Avenir"/>
                    <a:sym typeface="Avenir"/>
                  </a:rPr>
                  <a:t>28</a:t>
                </a:r>
                <a:r>
                  <a:rPr lang="en-US" sz="1600" b="0" i="0" u="none" strike="noStrike" cap="none" dirty="0">
                    <a:latin typeface="Avenir"/>
                    <a:ea typeface="Avenir"/>
                    <a:cs typeface="Avenir"/>
                    <a:sym typeface="Avenir"/>
                  </a:rPr>
                  <a:t>,</a:t>
                </a:r>
                <a:r>
                  <a:rPr lang="en-US" altLang="zh-CN" sz="1600" b="0" i="0" u="none" strike="noStrike" cap="none" dirty="0">
                    <a:latin typeface="Avenir"/>
                    <a:ea typeface="Avenir"/>
                    <a:cs typeface="Avenir"/>
                    <a:sym typeface="Avenir"/>
                  </a:rPr>
                  <a:t>E</a:t>
                </a:r>
                <a:r>
                  <a:rPr lang="en-US" sz="1600" b="0" i="0" u="none" strike="noStrike" cap="none" dirty="0">
                    <a:latin typeface="Avenir"/>
                    <a:ea typeface="Avenir"/>
                    <a:cs typeface="Avenir"/>
                    <a:sym typeface="Avenir"/>
                  </a:rPr>
                  <a:t>)</a:t>
                </a:r>
                <a:endParaRPr sz="1400" dirty="0"/>
              </a:p>
            </p:txBody>
          </p:sp>
          <p:sp>
            <p:nvSpPr>
              <p:cNvPr id="360" name="Google Shape;1057;p90">
                <a:extLst>
                  <a:ext uri="{FF2B5EF4-FFF2-40B4-BE49-F238E27FC236}">
                    <a16:creationId xmlns:a16="http://schemas.microsoft.com/office/drawing/2014/main" id="{90D53133-212A-4A5B-BAFE-2EB3CEFA2F1B}"/>
                  </a:ext>
                </a:extLst>
              </p:cNvPr>
              <p:cNvSpPr txBox="1"/>
              <p:nvPr/>
            </p:nvSpPr>
            <p:spPr>
              <a:xfrm>
                <a:off x="240609" y="1453377"/>
                <a:ext cx="672000" cy="34881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2000"/>
                  <a:buFont typeface="Avenir"/>
                  <a:buNone/>
                </a:pPr>
                <a:r>
                  <a:rPr lang="en-US" sz="1600" b="0" i="0" u="none" strike="noStrike" cap="none" dirty="0">
                    <a:latin typeface="Avenir"/>
                    <a:ea typeface="Avenir"/>
                    <a:cs typeface="Avenir"/>
                    <a:sym typeface="Avenir"/>
                  </a:rPr>
                  <a:t>(0,A)</a:t>
                </a:r>
                <a:endParaRPr sz="1400" dirty="0"/>
              </a:p>
            </p:txBody>
          </p:sp>
          <p:sp>
            <p:nvSpPr>
              <p:cNvPr id="361" name="Google Shape;1037;p90">
                <a:extLst>
                  <a:ext uri="{FF2B5EF4-FFF2-40B4-BE49-F238E27FC236}">
                    <a16:creationId xmlns:a16="http://schemas.microsoft.com/office/drawing/2014/main" id="{E9E59A0B-89B4-4320-B680-74A0D73F97C6}"/>
                  </a:ext>
                </a:extLst>
              </p:cNvPr>
              <p:cNvSpPr/>
              <p:nvPr/>
            </p:nvSpPr>
            <p:spPr>
              <a:xfrm>
                <a:off x="5158237" y="1917097"/>
                <a:ext cx="635100" cy="63510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2800"/>
                  <a:buFont typeface="Arial"/>
                  <a:buNone/>
                </a:pPr>
                <a:r>
                  <a:rPr lang="en-US" altLang="zh-CN" sz="2000" dirty="0">
                    <a:latin typeface="Arial"/>
                    <a:cs typeface="Arial"/>
                    <a:sym typeface="Arial"/>
                  </a:rPr>
                  <a:t>F</a:t>
                </a:r>
                <a:endParaRPr sz="1400" dirty="0"/>
              </a:p>
            </p:txBody>
          </p:sp>
          <p:sp>
            <p:nvSpPr>
              <p:cNvPr id="362" name="Google Shape;1056;p90">
                <a:extLst>
                  <a:ext uri="{FF2B5EF4-FFF2-40B4-BE49-F238E27FC236}">
                    <a16:creationId xmlns:a16="http://schemas.microsoft.com/office/drawing/2014/main" id="{69F87F03-518F-4B90-B444-DD7534FC0BA8}"/>
                  </a:ext>
                </a:extLst>
              </p:cNvPr>
              <p:cNvSpPr txBox="1"/>
              <p:nvPr/>
            </p:nvSpPr>
            <p:spPr>
              <a:xfrm>
                <a:off x="5189515" y="1346641"/>
                <a:ext cx="785961" cy="43239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2000"/>
                  <a:buFont typeface="Avenir"/>
                  <a:buNone/>
                </a:pPr>
                <a:r>
                  <a:rPr lang="en-US" sz="1600" b="0" i="0" u="none" strike="noStrike" cap="none" dirty="0">
                    <a:latin typeface="Avenir"/>
                    <a:ea typeface="Avenir"/>
                    <a:cs typeface="Avenir"/>
                    <a:sym typeface="Avenir"/>
                  </a:rPr>
                  <a:t>(42,</a:t>
                </a:r>
                <a:r>
                  <a:rPr lang="en-US" altLang="zh-CN" sz="1600" b="0" i="0" u="none" strike="noStrike" cap="none" dirty="0">
                    <a:latin typeface="Avenir"/>
                    <a:ea typeface="Avenir"/>
                    <a:cs typeface="Avenir"/>
                    <a:sym typeface="Avenir"/>
                  </a:rPr>
                  <a:t>E</a:t>
                </a:r>
                <a:r>
                  <a:rPr lang="en-US" sz="1600" b="0" i="0" u="none" strike="noStrike" cap="none" dirty="0">
                    <a:latin typeface="Avenir"/>
                    <a:ea typeface="Avenir"/>
                    <a:cs typeface="Avenir"/>
                    <a:sym typeface="Avenir"/>
                  </a:rPr>
                  <a:t>)</a:t>
                </a:r>
                <a:endParaRPr sz="1400" dirty="0"/>
              </a:p>
            </p:txBody>
          </p:sp>
        </p:grpSp>
        <p:cxnSp>
          <p:nvCxnSpPr>
            <p:cNvPr id="335" name="连接符: 曲线 334">
              <a:extLst>
                <a:ext uri="{FF2B5EF4-FFF2-40B4-BE49-F238E27FC236}">
                  <a16:creationId xmlns:a16="http://schemas.microsoft.com/office/drawing/2014/main" id="{544FB4A5-DE61-49FE-BFBA-A094A01AD78D}"/>
                </a:ext>
              </a:extLst>
            </p:cNvPr>
            <p:cNvCxnSpPr>
              <a:cxnSpLocks/>
              <a:stCxn id="342" idx="7"/>
              <a:endCxn id="361" idx="1"/>
            </p:cNvCxnSpPr>
            <p:nvPr/>
          </p:nvCxnSpPr>
          <p:spPr>
            <a:xfrm rot="16200000" flipH="1">
              <a:off x="12798929" y="1427948"/>
              <a:ext cx="15741" cy="1036703"/>
            </a:xfrm>
            <a:prstGeom prst="curvedConnector3">
              <a:avLst>
                <a:gd name="adj1" fmla="val -1021326"/>
              </a:avLst>
            </a:prstGeom>
            <a:noFill/>
            <a:ln w="25400" cap="flat" cmpd="sng">
              <a:solidFill>
                <a:srgbClr val="2288BF"/>
              </a:solidFill>
              <a:prstDash val="solid"/>
              <a:round/>
              <a:headEnd type="none" w="sm" len="sm"/>
              <a:tailEnd type="stealth" w="lg" len="lg"/>
            </a:ln>
          </p:spPr>
        </p:cxnSp>
        <p:cxnSp>
          <p:nvCxnSpPr>
            <p:cNvPr id="336" name="连接符: 曲线 335">
              <a:extLst>
                <a:ext uri="{FF2B5EF4-FFF2-40B4-BE49-F238E27FC236}">
                  <a16:creationId xmlns:a16="http://schemas.microsoft.com/office/drawing/2014/main" id="{CD323547-2079-45AC-832A-9349584CDC03}"/>
                </a:ext>
              </a:extLst>
            </p:cNvPr>
            <p:cNvCxnSpPr>
              <a:cxnSpLocks/>
              <a:stCxn id="361" idx="3"/>
              <a:endCxn id="342" idx="5"/>
            </p:cNvCxnSpPr>
            <p:nvPr/>
          </p:nvCxnSpPr>
          <p:spPr>
            <a:xfrm rot="5400000" flipH="1">
              <a:off x="12798930" y="1787215"/>
              <a:ext cx="15741" cy="1036703"/>
            </a:xfrm>
            <a:prstGeom prst="curvedConnector3">
              <a:avLst>
                <a:gd name="adj1" fmla="val -906880"/>
              </a:avLst>
            </a:prstGeom>
            <a:noFill/>
            <a:ln w="25400" cap="flat" cmpd="sng">
              <a:solidFill>
                <a:srgbClr val="2288BF"/>
              </a:solidFill>
              <a:prstDash val="solid"/>
              <a:round/>
              <a:headEnd type="none" w="sm" len="sm"/>
              <a:tailEnd type="stealth" w="lg" len="lg"/>
            </a:ln>
          </p:spPr>
        </p:cxnSp>
        <p:sp>
          <p:nvSpPr>
            <p:cNvPr id="337" name="Google Shape;1050;p90">
              <a:extLst>
                <a:ext uri="{FF2B5EF4-FFF2-40B4-BE49-F238E27FC236}">
                  <a16:creationId xmlns:a16="http://schemas.microsoft.com/office/drawing/2014/main" id="{BD54F89E-0B12-4AA8-B39D-E637DA9A9F59}"/>
                </a:ext>
              </a:extLst>
            </p:cNvPr>
            <p:cNvSpPr txBox="1"/>
            <p:nvPr/>
          </p:nvSpPr>
          <p:spPr>
            <a:xfrm>
              <a:off x="12661322" y="1451324"/>
              <a:ext cx="359737" cy="3488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Avenir"/>
                <a:buNone/>
              </a:pPr>
              <a:r>
                <a:rPr lang="en-US" sz="1600" b="0" i="0" u="none" strike="noStrike" cap="none" dirty="0">
                  <a:latin typeface="Avenir"/>
                  <a:ea typeface="Avenir"/>
                  <a:cs typeface="Avenir"/>
                  <a:sym typeface="Avenir"/>
                </a:rPr>
                <a:t>14</a:t>
              </a:r>
              <a:endParaRPr sz="2000" dirty="0"/>
            </a:p>
          </p:txBody>
        </p:sp>
        <p:sp>
          <p:nvSpPr>
            <p:cNvPr id="338" name="Google Shape;1052;p90">
              <a:extLst>
                <a:ext uri="{FF2B5EF4-FFF2-40B4-BE49-F238E27FC236}">
                  <a16:creationId xmlns:a16="http://schemas.microsoft.com/office/drawing/2014/main" id="{FAE0DB19-218E-4590-BF83-E36F9514BCE9}"/>
                </a:ext>
              </a:extLst>
            </p:cNvPr>
            <p:cNvSpPr txBox="1"/>
            <p:nvPr/>
          </p:nvSpPr>
          <p:spPr>
            <a:xfrm>
              <a:off x="12717652" y="2123286"/>
              <a:ext cx="185040" cy="3488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Avenir"/>
                <a:buNone/>
              </a:pPr>
              <a:r>
                <a:rPr lang="en-US" altLang="zh-CN" sz="1600" dirty="0">
                  <a:latin typeface="Avenir"/>
                  <a:sym typeface="Avenir"/>
                </a:rPr>
                <a:t>6</a:t>
              </a:r>
              <a:endParaRPr sz="2000" dirty="0"/>
            </a:p>
          </p:txBody>
        </p:sp>
      </p:grpSp>
      <p:grpSp>
        <p:nvGrpSpPr>
          <p:cNvPr id="364" name="组合 363">
            <a:extLst>
              <a:ext uri="{FF2B5EF4-FFF2-40B4-BE49-F238E27FC236}">
                <a16:creationId xmlns:a16="http://schemas.microsoft.com/office/drawing/2014/main" id="{CA2D4C21-0346-4E2B-A74F-F897E46109F5}"/>
              </a:ext>
            </a:extLst>
          </p:cNvPr>
          <p:cNvGrpSpPr/>
          <p:nvPr/>
        </p:nvGrpSpPr>
        <p:grpSpPr>
          <a:xfrm>
            <a:off x="4489908" y="3770345"/>
            <a:ext cx="4587894" cy="2945654"/>
            <a:chOff x="9316642" y="539000"/>
            <a:chExt cx="4587894" cy="2945654"/>
          </a:xfrm>
        </p:grpSpPr>
        <p:grpSp>
          <p:nvGrpSpPr>
            <p:cNvPr id="365" name="组合 364">
              <a:extLst>
                <a:ext uri="{FF2B5EF4-FFF2-40B4-BE49-F238E27FC236}">
                  <a16:creationId xmlns:a16="http://schemas.microsoft.com/office/drawing/2014/main" id="{17AF7C36-DE8A-44DE-8760-E21B54B6BF97}"/>
                </a:ext>
              </a:extLst>
            </p:cNvPr>
            <p:cNvGrpSpPr/>
            <p:nvPr/>
          </p:nvGrpSpPr>
          <p:grpSpPr>
            <a:xfrm>
              <a:off x="9316642" y="539000"/>
              <a:ext cx="4587894" cy="2945654"/>
              <a:chOff x="240609" y="241143"/>
              <a:chExt cx="5734867" cy="3682068"/>
            </a:xfrm>
          </p:grpSpPr>
          <p:sp>
            <p:nvSpPr>
              <p:cNvPr id="370" name="Google Shape;1034;p90">
                <a:extLst>
                  <a:ext uri="{FF2B5EF4-FFF2-40B4-BE49-F238E27FC236}">
                    <a16:creationId xmlns:a16="http://schemas.microsoft.com/office/drawing/2014/main" id="{F224FFA9-E30E-4B20-968C-F59A7DD5382C}"/>
                  </a:ext>
                </a:extLst>
              </p:cNvPr>
              <p:cNvSpPr/>
              <p:nvPr/>
            </p:nvSpPr>
            <p:spPr>
              <a:xfrm>
                <a:off x="508736" y="1910121"/>
                <a:ext cx="635100" cy="63510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2800"/>
                  <a:buFont typeface="Arial"/>
                  <a:buNone/>
                </a:pPr>
                <a:r>
                  <a:rPr lang="en-US" sz="2000" b="0" i="0" u="none" strike="noStrike" cap="none" dirty="0">
                    <a:latin typeface="Arial"/>
                    <a:ea typeface="Arial"/>
                    <a:cs typeface="Arial"/>
                    <a:sym typeface="Arial"/>
                  </a:rPr>
                  <a:t>A</a:t>
                </a:r>
                <a:endParaRPr sz="1400" dirty="0"/>
              </a:p>
            </p:txBody>
          </p:sp>
          <p:sp>
            <p:nvSpPr>
              <p:cNvPr id="371" name="Google Shape;1035;p90">
                <a:extLst>
                  <a:ext uri="{FF2B5EF4-FFF2-40B4-BE49-F238E27FC236}">
                    <a16:creationId xmlns:a16="http://schemas.microsoft.com/office/drawing/2014/main" id="{065F8914-8E29-48A8-8FA8-113A52D2393B}"/>
                  </a:ext>
                </a:extLst>
              </p:cNvPr>
              <p:cNvSpPr/>
              <p:nvPr/>
            </p:nvSpPr>
            <p:spPr>
              <a:xfrm>
                <a:off x="1893199" y="1013479"/>
                <a:ext cx="635100" cy="63510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2800"/>
                  <a:buFont typeface="Arial"/>
                  <a:buNone/>
                </a:pPr>
                <a:r>
                  <a:rPr lang="en-US" sz="2000" b="0" i="0" u="none" strike="noStrike" cap="none" dirty="0">
                    <a:latin typeface="Arial"/>
                    <a:ea typeface="Arial"/>
                    <a:cs typeface="Arial"/>
                    <a:sym typeface="Arial"/>
                  </a:rPr>
                  <a:t>B</a:t>
                </a:r>
                <a:endParaRPr sz="1400" dirty="0"/>
              </a:p>
            </p:txBody>
          </p:sp>
          <p:sp>
            <p:nvSpPr>
              <p:cNvPr id="372" name="Google Shape;1036;p90">
                <a:extLst>
                  <a:ext uri="{FF2B5EF4-FFF2-40B4-BE49-F238E27FC236}">
                    <a16:creationId xmlns:a16="http://schemas.microsoft.com/office/drawing/2014/main" id="{6C77D9EE-C8EF-495A-B2F3-63BD2D26C634}"/>
                  </a:ext>
                </a:extLst>
              </p:cNvPr>
              <p:cNvSpPr/>
              <p:nvPr/>
            </p:nvSpPr>
            <p:spPr>
              <a:xfrm>
                <a:off x="1890742" y="2824889"/>
                <a:ext cx="635100" cy="63510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2800"/>
                  <a:buFont typeface="Arial"/>
                  <a:buNone/>
                </a:pPr>
                <a:r>
                  <a:rPr lang="en-US" sz="2000" b="0" i="0" u="none" strike="noStrike" cap="none">
                    <a:latin typeface="Arial"/>
                    <a:ea typeface="Arial"/>
                    <a:cs typeface="Arial"/>
                    <a:sym typeface="Arial"/>
                  </a:rPr>
                  <a:t>C</a:t>
                </a:r>
                <a:endParaRPr sz="1400"/>
              </a:p>
            </p:txBody>
          </p:sp>
          <p:sp>
            <p:nvSpPr>
              <p:cNvPr id="373" name="Google Shape;1037;p90">
                <a:extLst>
                  <a:ext uri="{FF2B5EF4-FFF2-40B4-BE49-F238E27FC236}">
                    <a16:creationId xmlns:a16="http://schemas.microsoft.com/office/drawing/2014/main" id="{44C103ED-30FB-451A-92B5-B438AC8B8A69}"/>
                  </a:ext>
                </a:extLst>
              </p:cNvPr>
              <p:cNvSpPr/>
              <p:nvPr/>
            </p:nvSpPr>
            <p:spPr>
              <a:xfrm>
                <a:off x="3413276" y="1897421"/>
                <a:ext cx="635100" cy="63510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2800"/>
                  <a:buFont typeface="Arial"/>
                  <a:buNone/>
                </a:pPr>
                <a:r>
                  <a:rPr lang="en-US" sz="2000" b="0" i="0" u="none" strike="noStrike" cap="none" dirty="0">
                    <a:latin typeface="Arial"/>
                    <a:ea typeface="Arial"/>
                    <a:cs typeface="Arial"/>
                    <a:sym typeface="Arial"/>
                  </a:rPr>
                  <a:t>E</a:t>
                </a:r>
                <a:endParaRPr sz="1400" dirty="0"/>
              </a:p>
            </p:txBody>
          </p:sp>
          <p:sp>
            <p:nvSpPr>
              <p:cNvPr id="374" name="Google Shape;1038;p90">
                <a:extLst>
                  <a:ext uri="{FF2B5EF4-FFF2-40B4-BE49-F238E27FC236}">
                    <a16:creationId xmlns:a16="http://schemas.microsoft.com/office/drawing/2014/main" id="{7EF6C658-CE21-4BCD-A955-84B085993F89}"/>
                  </a:ext>
                </a:extLst>
              </p:cNvPr>
              <p:cNvSpPr/>
              <p:nvPr/>
            </p:nvSpPr>
            <p:spPr>
              <a:xfrm>
                <a:off x="3413276" y="241143"/>
                <a:ext cx="635100" cy="63510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2800"/>
                  <a:buFont typeface="Arial"/>
                  <a:buNone/>
                </a:pPr>
                <a:r>
                  <a:rPr lang="en-US" sz="2000" b="0" i="0" u="none" strike="noStrike" cap="none" dirty="0">
                    <a:latin typeface="Arial"/>
                    <a:ea typeface="Arial"/>
                    <a:cs typeface="Arial"/>
                    <a:sym typeface="Arial"/>
                  </a:rPr>
                  <a:t>D</a:t>
                </a:r>
                <a:endParaRPr sz="1400" dirty="0"/>
              </a:p>
            </p:txBody>
          </p:sp>
          <p:cxnSp>
            <p:nvCxnSpPr>
              <p:cNvPr id="375" name="Google Shape;1039;p90">
                <a:extLst>
                  <a:ext uri="{FF2B5EF4-FFF2-40B4-BE49-F238E27FC236}">
                    <a16:creationId xmlns:a16="http://schemas.microsoft.com/office/drawing/2014/main" id="{B1EB4741-DF4C-4A83-B31A-0767F873EC49}"/>
                  </a:ext>
                </a:extLst>
              </p:cNvPr>
              <p:cNvCxnSpPr>
                <a:cxnSpLocks/>
                <a:stCxn id="370" idx="7"/>
                <a:endCxn id="371" idx="3"/>
              </p:cNvCxnSpPr>
              <p:nvPr/>
            </p:nvCxnSpPr>
            <p:spPr>
              <a:xfrm flipV="1">
                <a:off x="1050828" y="1555571"/>
                <a:ext cx="935379" cy="447558"/>
              </a:xfrm>
              <a:prstGeom prst="straightConnector1">
                <a:avLst/>
              </a:prstGeom>
              <a:noFill/>
              <a:ln w="25400" cap="flat" cmpd="sng">
                <a:solidFill>
                  <a:srgbClr val="2288BF"/>
                </a:solidFill>
                <a:prstDash val="solid"/>
                <a:round/>
                <a:headEnd type="none" w="sm" len="sm"/>
                <a:tailEnd type="stealth" w="lg" len="lg"/>
              </a:ln>
            </p:spPr>
          </p:cxnSp>
          <p:cxnSp>
            <p:nvCxnSpPr>
              <p:cNvPr id="376" name="Google Shape;1040;p90">
                <a:extLst>
                  <a:ext uri="{FF2B5EF4-FFF2-40B4-BE49-F238E27FC236}">
                    <a16:creationId xmlns:a16="http://schemas.microsoft.com/office/drawing/2014/main" id="{A8812A94-D0B4-4035-97B4-8915188355EA}"/>
                  </a:ext>
                </a:extLst>
              </p:cNvPr>
              <p:cNvCxnSpPr>
                <a:stCxn id="372" idx="1"/>
                <a:endCxn id="370" idx="5"/>
              </p:cNvCxnSpPr>
              <p:nvPr/>
            </p:nvCxnSpPr>
            <p:spPr>
              <a:xfrm flipH="1" flipV="1">
                <a:off x="1050828" y="2452213"/>
                <a:ext cx="932922" cy="465684"/>
              </a:xfrm>
              <a:prstGeom prst="straightConnector1">
                <a:avLst/>
              </a:prstGeom>
              <a:noFill/>
              <a:ln w="25400" cap="flat" cmpd="sng">
                <a:solidFill>
                  <a:srgbClr val="2288BF"/>
                </a:solidFill>
                <a:prstDash val="solid"/>
                <a:round/>
                <a:headEnd type="none" w="sm" len="sm"/>
                <a:tailEnd type="stealth" w="lg" len="lg"/>
              </a:ln>
            </p:spPr>
          </p:cxnSp>
          <p:cxnSp>
            <p:nvCxnSpPr>
              <p:cNvPr id="377" name="Google Shape;1041;p90">
                <a:extLst>
                  <a:ext uri="{FF2B5EF4-FFF2-40B4-BE49-F238E27FC236}">
                    <a16:creationId xmlns:a16="http://schemas.microsoft.com/office/drawing/2014/main" id="{89A3FF70-7039-47BB-8815-90D3DE8547BF}"/>
                  </a:ext>
                </a:extLst>
              </p:cNvPr>
              <p:cNvCxnSpPr>
                <a:cxnSpLocks/>
                <a:stCxn id="371" idx="5"/>
                <a:endCxn id="373" idx="1"/>
              </p:cNvCxnSpPr>
              <p:nvPr/>
            </p:nvCxnSpPr>
            <p:spPr>
              <a:xfrm>
                <a:off x="2435290" y="1555571"/>
                <a:ext cx="1070995" cy="434859"/>
              </a:xfrm>
              <a:prstGeom prst="straightConnector1">
                <a:avLst/>
              </a:prstGeom>
              <a:noFill/>
              <a:ln w="25400" cap="flat" cmpd="sng">
                <a:solidFill>
                  <a:srgbClr val="2288BF"/>
                </a:solidFill>
                <a:prstDash val="solid"/>
                <a:round/>
                <a:headEnd type="none" w="sm" len="sm"/>
                <a:tailEnd type="stealth" w="lg" len="lg"/>
              </a:ln>
            </p:spPr>
          </p:cxnSp>
          <p:cxnSp>
            <p:nvCxnSpPr>
              <p:cNvPr id="378" name="Google Shape;1043;p90">
                <a:extLst>
                  <a:ext uri="{FF2B5EF4-FFF2-40B4-BE49-F238E27FC236}">
                    <a16:creationId xmlns:a16="http://schemas.microsoft.com/office/drawing/2014/main" id="{F5F2A968-5AF4-40D6-8D6A-8A4354B05FE0}"/>
                  </a:ext>
                </a:extLst>
              </p:cNvPr>
              <p:cNvCxnSpPr>
                <a:cxnSpLocks/>
                <a:stCxn id="373" idx="0"/>
                <a:endCxn id="374" idx="4"/>
              </p:cNvCxnSpPr>
              <p:nvPr/>
            </p:nvCxnSpPr>
            <p:spPr>
              <a:xfrm flipV="1">
                <a:off x="3730826" y="876243"/>
                <a:ext cx="0" cy="1021178"/>
              </a:xfrm>
              <a:prstGeom prst="straightConnector1">
                <a:avLst/>
              </a:prstGeom>
              <a:noFill/>
              <a:ln w="25400" cap="flat" cmpd="sng">
                <a:solidFill>
                  <a:srgbClr val="2288BF"/>
                </a:solidFill>
                <a:prstDash val="solid"/>
                <a:round/>
                <a:headEnd type="none" w="sm" len="sm"/>
                <a:tailEnd type="stealth" w="lg" len="lg"/>
              </a:ln>
            </p:spPr>
          </p:cxnSp>
          <p:cxnSp>
            <p:nvCxnSpPr>
              <p:cNvPr id="379" name="Google Shape;1044;p90">
                <a:extLst>
                  <a:ext uri="{FF2B5EF4-FFF2-40B4-BE49-F238E27FC236}">
                    <a16:creationId xmlns:a16="http://schemas.microsoft.com/office/drawing/2014/main" id="{783799B3-7975-4262-8C35-D21FE651F8CF}"/>
                  </a:ext>
                </a:extLst>
              </p:cNvPr>
              <p:cNvCxnSpPr>
                <a:cxnSpLocks/>
                <a:stCxn id="374" idx="2"/>
                <a:endCxn id="371" idx="7"/>
              </p:cNvCxnSpPr>
              <p:nvPr/>
            </p:nvCxnSpPr>
            <p:spPr>
              <a:xfrm flipH="1">
                <a:off x="2435290" y="558693"/>
                <a:ext cx="977986" cy="547795"/>
              </a:xfrm>
              <a:prstGeom prst="straightConnector1">
                <a:avLst/>
              </a:prstGeom>
              <a:noFill/>
              <a:ln w="25400" cap="flat" cmpd="sng">
                <a:solidFill>
                  <a:srgbClr val="2288BF"/>
                </a:solidFill>
                <a:prstDash val="solid"/>
                <a:round/>
                <a:headEnd type="none" w="sm" len="sm"/>
                <a:tailEnd type="stealth" w="lg" len="lg"/>
              </a:ln>
            </p:spPr>
          </p:cxnSp>
          <p:cxnSp>
            <p:nvCxnSpPr>
              <p:cNvPr id="380" name="Google Shape;1045;p90">
                <a:extLst>
                  <a:ext uri="{FF2B5EF4-FFF2-40B4-BE49-F238E27FC236}">
                    <a16:creationId xmlns:a16="http://schemas.microsoft.com/office/drawing/2014/main" id="{1C829532-525F-41AB-8980-991787ECC407}"/>
                  </a:ext>
                </a:extLst>
              </p:cNvPr>
              <p:cNvCxnSpPr>
                <a:cxnSpLocks/>
                <a:stCxn id="373" idx="3"/>
                <a:endCxn id="372" idx="7"/>
              </p:cNvCxnSpPr>
              <p:nvPr/>
            </p:nvCxnSpPr>
            <p:spPr>
              <a:xfrm flipH="1">
                <a:off x="2432834" y="2439513"/>
                <a:ext cx="1073450" cy="478384"/>
              </a:xfrm>
              <a:prstGeom prst="straightConnector1">
                <a:avLst/>
              </a:prstGeom>
              <a:noFill/>
              <a:ln w="25400" cap="flat" cmpd="sng">
                <a:solidFill>
                  <a:srgbClr val="2288BF"/>
                </a:solidFill>
                <a:prstDash val="solid"/>
                <a:round/>
                <a:headEnd type="none" w="sm" len="sm"/>
                <a:tailEnd type="stealth" w="lg" len="lg"/>
              </a:ln>
            </p:spPr>
          </p:cxnSp>
          <p:sp>
            <p:nvSpPr>
              <p:cNvPr id="381" name="Google Shape;1046;p90">
                <a:extLst>
                  <a:ext uri="{FF2B5EF4-FFF2-40B4-BE49-F238E27FC236}">
                    <a16:creationId xmlns:a16="http://schemas.microsoft.com/office/drawing/2014/main" id="{EAC2CD99-EA19-4495-94C6-B68183140E92}"/>
                  </a:ext>
                </a:extLst>
              </p:cNvPr>
              <p:cNvSpPr txBox="1"/>
              <p:nvPr/>
            </p:nvSpPr>
            <p:spPr>
              <a:xfrm>
                <a:off x="1266151" y="1414258"/>
                <a:ext cx="405052" cy="4360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500"/>
                  <a:buFont typeface="Avenir"/>
                  <a:buNone/>
                </a:pPr>
                <a:r>
                  <a:rPr lang="en-US" sz="1600" b="0" i="0" u="none" strike="noStrike" cap="none" dirty="0">
                    <a:latin typeface="Avenir"/>
                    <a:ea typeface="Avenir"/>
                    <a:cs typeface="Avenir"/>
                    <a:sym typeface="Avenir"/>
                  </a:rPr>
                  <a:t>13</a:t>
                </a:r>
                <a:endParaRPr sz="2000" dirty="0"/>
              </a:p>
            </p:txBody>
          </p:sp>
          <p:sp>
            <p:nvSpPr>
              <p:cNvPr id="382" name="Google Shape;1047;p90">
                <a:extLst>
                  <a:ext uri="{FF2B5EF4-FFF2-40B4-BE49-F238E27FC236}">
                    <a16:creationId xmlns:a16="http://schemas.microsoft.com/office/drawing/2014/main" id="{245B3E2D-1223-45B5-AE62-8A0D71B45020}"/>
                  </a:ext>
                </a:extLst>
              </p:cNvPr>
              <p:cNvSpPr txBox="1"/>
              <p:nvPr/>
            </p:nvSpPr>
            <p:spPr>
              <a:xfrm>
                <a:off x="1264939" y="2627411"/>
                <a:ext cx="428812" cy="4360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500"/>
                  <a:buFont typeface="Avenir"/>
                  <a:buNone/>
                </a:pPr>
                <a:r>
                  <a:rPr lang="en-US" altLang="zh-CN" sz="1600" dirty="0">
                    <a:latin typeface="Avenir"/>
                    <a:sym typeface="Avenir"/>
                  </a:rPr>
                  <a:t>20</a:t>
                </a:r>
                <a:endParaRPr sz="2000" dirty="0"/>
              </a:p>
            </p:txBody>
          </p:sp>
          <p:sp>
            <p:nvSpPr>
              <p:cNvPr id="383" name="Google Shape;1048;p90">
                <a:extLst>
                  <a:ext uri="{FF2B5EF4-FFF2-40B4-BE49-F238E27FC236}">
                    <a16:creationId xmlns:a16="http://schemas.microsoft.com/office/drawing/2014/main" id="{B7A5A575-8B00-4411-A253-3DF46F517260}"/>
                  </a:ext>
                </a:extLst>
              </p:cNvPr>
              <p:cNvSpPr txBox="1"/>
              <p:nvPr/>
            </p:nvSpPr>
            <p:spPr>
              <a:xfrm>
                <a:off x="2920986" y="368384"/>
                <a:ext cx="231300" cy="4360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500"/>
                  <a:buFont typeface="Avenir"/>
                  <a:buNone/>
                </a:pPr>
                <a:r>
                  <a:rPr lang="en-US" altLang="zh-CN" sz="1600" dirty="0">
                    <a:latin typeface="Avenir"/>
                    <a:sym typeface="Avenir"/>
                  </a:rPr>
                  <a:t>5</a:t>
                </a:r>
                <a:endParaRPr sz="2000" dirty="0"/>
              </a:p>
            </p:txBody>
          </p:sp>
          <p:sp>
            <p:nvSpPr>
              <p:cNvPr id="384" name="Google Shape;1050;p90">
                <a:extLst>
                  <a:ext uri="{FF2B5EF4-FFF2-40B4-BE49-F238E27FC236}">
                    <a16:creationId xmlns:a16="http://schemas.microsoft.com/office/drawing/2014/main" id="{737E5D45-C529-4C87-A6CB-34B7E543B51C}"/>
                  </a:ext>
                </a:extLst>
              </p:cNvPr>
              <p:cNvSpPr txBox="1"/>
              <p:nvPr/>
            </p:nvSpPr>
            <p:spPr>
              <a:xfrm>
                <a:off x="2925143" y="1389298"/>
                <a:ext cx="449671" cy="4360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500"/>
                  <a:buFont typeface="Avenir"/>
                  <a:buNone/>
                </a:pPr>
                <a:r>
                  <a:rPr lang="en-US" sz="1600" b="0" i="0" u="none" strike="noStrike" cap="none" dirty="0">
                    <a:latin typeface="Avenir"/>
                    <a:ea typeface="Avenir"/>
                    <a:cs typeface="Avenir"/>
                    <a:sym typeface="Avenir"/>
                  </a:rPr>
                  <a:t>15</a:t>
                </a:r>
                <a:endParaRPr sz="2000" dirty="0"/>
              </a:p>
            </p:txBody>
          </p:sp>
          <p:sp>
            <p:nvSpPr>
              <p:cNvPr id="385" name="Google Shape;1051;p90">
                <a:extLst>
                  <a:ext uri="{FF2B5EF4-FFF2-40B4-BE49-F238E27FC236}">
                    <a16:creationId xmlns:a16="http://schemas.microsoft.com/office/drawing/2014/main" id="{3D4879D4-32EE-4E16-9C11-8CC055B8FE38}"/>
                  </a:ext>
                </a:extLst>
              </p:cNvPr>
              <p:cNvSpPr txBox="1"/>
              <p:nvPr/>
            </p:nvSpPr>
            <p:spPr>
              <a:xfrm>
                <a:off x="2920986" y="2683091"/>
                <a:ext cx="492292" cy="4360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500"/>
                  <a:buFont typeface="Avenir"/>
                  <a:buNone/>
                </a:pPr>
                <a:r>
                  <a:rPr lang="en-US" altLang="zh-CN" sz="1600" dirty="0">
                    <a:latin typeface="Avenir"/>
                    <a:sym typeface="Avenir"/>
                  </a:rPr>
                  <a:t>20</a:t>
                </a:r>
                <a:endParaRPr sz="2000" dirty="0"/>
              </a:p>
            </p:txBody>
          </p:sp>
          <p:sp>
            <p:nvSpPr>
              <p:cNvPr id="386" name="Google Shape;1052;p90">
                <a:extLst>
                  <a:ext uri="{FF2B5EF4-FFF2-40B4-BE49-F238E27FC236}">
                    <a16:creationId xmlns:a16="http://schemas.microsoft.com/office/drawing/2014/main" id="{63769521-064B-4BD3-8D2F-80EDBCF35DF5}"/>
                  </a:ext>
                </a:extLst>
              </p:cNvPr>
              <p:cNvSpPr txBox="1"/>
              <p:nvPr/>
            </p:nvSpPr>
            <p:spPr>
              <a:xfrm>
                <a:off x="3817076" y="1170763"/>
                <a:ext cx="231300" cy="4360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500"/>
                  <a:buFont typeface="Avenir"/>
                  <a:buNone/>
                </a:pPr>
                <a:r>
                  <a:rPr lang="en-US" sz="1600" b="0" i="0" u="none" strike="noStrike" cap="none" dirty="0">
                    <a:latin typeface="Avenir"/>
                    <a:ea typeface="Avenir"/>
                    <a:cs typeface="Avenir"/>
                    <a:sym typeface="Avenir"/>
                  </a:rPr>
                  <a:t>7</a:t>
                </a:r>
                <a:endParaRPr sz="2000" dirty="0"/>
              </a:p>
            </p:txBody>
          </p:sp>
          <p:sp>
            <p:nvSpPr>
              <p:cNvPr id="387" name="Google Shape;1053;p90">
                <a:extLst>
                  <a:ext uri="{FF2B5EF4-FFF2-40B4-BE49-F238E27FC236}">
                    <a16:creationId xmlns:a16="http://schemas.microsoft.com/office/drawing/2014/main" id="{5F7093B2-75B9-44A5-BBB2-938E1F2DDC41}"/>
                  </a:ext>
                </a:extLst>
              </p:cNvPr>
              <p:cNvSpPr txBox="1"/>
              <p:nvPr/>
            </p:nvSpPr>
            <p:spPr>
              <a:xfrm>
                <a:off x="1500290" y="546176"/>
                <a:ext cx="809484" cy="4360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2000"/>
                  <a:buFont typeface="Avenir"/>
                  <a:buNone/>
                </a:pPr>
                <a:r>
                  <a:rPr lang="en-US" sz="1600" b="0" i="0" u="none" strike="noStrike" cap="none" dirty="0">
                    <a:latin typeface="Avenir"/>
                    <a:ea typeface="Avenir"/>
                    <a:cs typeface="Avenir"/>
                    <a:sym typeface="Avenir"/>
                  </a:rPr>
                  <a:t>(</a:t>
                </a:r>
                <a:r>
                  <a:rPr lang="en-US" sz="1600" dirty="0">
                    <a:latin typeface="Avenir"/>
                    <a:ea typeface="Avenir"/>
                    <a:cs typeface="Avenir"/>
                    <a:sym typeface="Avenir"/>
                  </a:rPr>
                  <a:t>13</a:t>
                </a:r>
                <a:r>
                  <a:rPr lang="en-US" sz="1600" b="0" i="0" u="none" strike="noStrike" cap="none" dirty="0">
                    <a:latin typeface="Avenir"/>
                    <a:ea typeface="Avenir"/>
                    <a:cs typeface="Avenir"/>
                    <a:sym typeface="Avenir"/>
                  </a:rPr>
                  <a:t>,</a:t>
                </a:r>
                <a:r>
                  <a:rPr lang="en-US" altLang="zh-CN" sz="1600" b="0" i="0" u="none" strike="noStrike" cap="none" dirty="0">
                    <a:latin typeface="Avenir"/>
                    <a:ea typeface="Avenir"/>
                    <a:cs typeface="Avenir"/>
                    <a:sym typeface="Avenir"/>
                  </a:rPr>
                  <a:t>A</a:t>
                </a:r>
                <a:r>
                  <a:rPr lang="en-US" sz="1600" b="0" i="0" u="none" strike="noStrike" cap="none" dirty="0">
                    <a:latin typeface="Avenir"/>
                    <a:ea typeface="Avenir"/>
                    <a:cs typeface="Avenir"/>
                    <a:sym typeface="Avenir"/>
                  </a:rPr>
                  <a:t>)</a:t>
                </a:r>
                <a:endParaRPr sz="1400" dirty="0"/>
              </a:p>
            </p:txBody>
          </p:sp>
          <p:sp>
            <p:nvSpPr>
              <p:cNvPr id="388" name="Google Shape;1054;p90">
                <a:extLst>
                  <a:ext uri="{FF2B5EF4-FFF2-40B4-BE49-F238E27FC236}">
                    <a16:creationId xmlns:a16="http://schemas.microsoft.com/office/drawing/2014/main" id="{F45FDC12-BE03-48F6-8961-4D1190A06F03}"/>
                  </a:ext>
                </a:extLst>
              </p:cNvPr>
              <p:cNvSpPr txBox="1"/>
              <p:nvPr/>
            </p:nvSpPr>
            <p:spPr>
              <a:xfrm>
                <a:off x="4173890" y="409383"/>
                <a:ext cx="759454" cy="4360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2000"/>
                  <a:buFont typeface="Avenir"/>
                  <a:buNone/>
                </a:pPr>
                <a:r>
                  <a:rPr lang="en-US" sz="1600" b="0" i="0" u="none" strike="noStrike" cap="none" dirty="0">
                    <a:latin typeface="Avenir"/>
                    <a:ea typeface="Avenir"/>
                    <a:cs typeface="Avenir"/>
                    <a:sym typeface="Avenir"/>
                  </a:rPr>
                  <a:t>(</a:t>
                </a:r>
                <a:r>
                  <a:rPr lang="en-US" sz="1600" dirty="0">
                    <a:latin typeface="Avenir"/>
                    <a:ea typeface="Avenir"/>
                    <a:cs typeface="Avenir"/>
                    <a:sym typeface="Avenir"/>
                  </a:rPr>
                  <a:t>35</a:t>
                </a:r>
                <a:r>
                  <a:rPr lang="en-US" sz="1600" b="0" i="0" u="none" strike="noStrike" cap="none" dirty="0">
                    <a:latin typeface="Avenir"/>
                    <a:ea typeface="Avenir"/>
                    <a:cs typeface="Avenir"/>
                    <a:sym typeface="Avenir"/>
                  </a:rPr>
                  <a:t>,</a:t>
                </a:r>
                <a:r>
                  <a:rPr lang="en-US" altLang="zh-CN" sz="1600" b="0" i="0" u="none" strike="noStrike" cap="none" dirty="0">
                    <a:latin typeface="Avenir"/>
                    <a:ea typeface="Avenir"/>
                    <a:cs typeface="Avenir"/>
                    <a:sym typeface="Avenir"/>
                  </a:rPr>
                  <a:t>E</a:t>
                </a:r>
                <a:r>
                  <a:rPr lang="en-US" sz="1600" b="0" i="0" u="none" strike="noStrike" cap="none" dirty="0">
                    <a:latin typeface="Avenir"/>
                    <a:ea typeface="Avenir"/>
                    <a:cs typeface="Avenir"/>
                    <a:sym typeface="Avenir"/>
                  </a:rPr>
                  <a:t>)</a:t>
                </a:r>
                <a:endParaRPr sz="1400" dirty="0"/>
              </a:p>
            </p:txBody>
          </p:sp>
          <p:sp>
            <p:nvSpPr>
              <p:cNvPr id="389" name="Google Shape;1055;p90">
                <a:extLst>
                  <a:ext uri="{FF2B5EF4-FFF2-40B4-BE49-F238E27FC236}">
                    <a16:creationId xmlns:a16="http://schemas.microsoft.com/office/drawing/2014/main" id="{AA3D81AF-4385-45CA-AD02-AF29395B6D7F}"/>
                  </a:ext>
                </a:extLst>
              </p:cNvPr>
              <p:cNvSpPr txBox="1"/>
              <p:nvPr/>
            </p:nvSpPr>
            <p:spPr>
              <a:xfrm>
                <a:off x="1500291" y="3487195"/>
                <a:ext cx="809482" cy="4360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2000"/>
                  <a:buFont typeface="Avenir"/>
                  <a:buNone/>
                </a:pPr>
                <a:r>
                  <a:rPr lang="en-US" sz="1600" b="0" i="0" u="none" strike="noStrike" cap="none" dirty="0">
                    <a:latin typeface="Avenir"/>
                    <a:ea typeface="Avenir"/>
                    <a:cs typeface="Avenir"/>
                    <a:sym typeface="Avenir"/>
                  </a:rPr>
                  <a:t>(48,</a:t>
                </a:r>
                <a:r>
                  <a:rPr lang="en-US" altLang="zh-CN" sz="1600" b="0" i="0" u="none" strike="noStrike" cap="none" dirty="0">
                    <a:latin typeface="Avenir"/>
                    <a:ea typeface="Avenir"/>
                    <a:cs typeface="Avenir"/>
                    <a:sym typeface="Avenir"/>
                  </a:rPr>
                  <a:t>E</a:t>
                </a:r>
                <a:r>
                  <a:rPr lang="en-US" sz="1600" b="0" i="0" u="none" strike="noStrike" cap="none" dirty="0">
                    <a:latin typeface="Avenir"/>
                    <a:ea typeface="Avenir"/>
                    <a:cs typeface="Avenir"/>
                    <a:sym typeface="Avenir"/>
                  </a:rPr>
                  <a:t>)</a:t>
                </a:r>
                <a:endParaRPr sz="1400" dirty="0"/>
              </a:p>
            </p:txBody>
          </p:sp>
          <p:sp>
            <p:nvSpPr>
              <p:cNvPr id="390" name="Google Shape;1056;p90">
                <a:extLst>
                  <a:ext uri="{FF2B5EF4-FFF2-40B4-BE49-F238E27FC236}">
                    <a16:creationId xmlns:a16="http://schemas.microsoft.com/office/drawing/2014/main" id="{9D93A2D8-6DA8-47A8-A3D6-6F8215C88183}"/>
                  </a:ext>
                </a:extLst>
              </p:cNvPr>
              <p:cNvSpPr txBox="1"/>
              <p:nvPr/>
            </p:nvSpPr>
            <p:spPr>
              <a:xfrm>
                <a:off x="3414409" y="2632064"/>
                <a:ext cx="759482" cy="4360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2000"/>
                  <a:buFont typeface="Avenir"/>
                  <a:buNone/>
                </a:pPr>
                <a:r>
                  <a:rPr lang="en-US" sz="1600" b="0" i="0" u="none" strike="noStrike" cap="none" dirty="0">
                    <a:latin typeface="Avenir"/>
                    <a:ea typeface="Avenir"/>
                    <a:cs typeface="Avenir"/>
                    <a:sym typeface="Avenir"/>
                  </a:rPr>
                  <a:t>(</a:t>
                </a:r>
                <a:r>
                  <a:rPr lang="en-US" sz="1600" dirty="0">
                    <a:latin typeface="Avenir"/>
                    <a:ea typeface="Avenir"/>
                    <a:cs typeface="Avenir"/>
                    <a:sym typeface="Avenir"/>
                  </a:rPr>
                  <a:t>28</a:t>
                </a:r>
                <a:r>
                  <a:rPr lang="en-US" sz="1600" b="0" i="0" u="none" strike="noStrike" cap="none" dirty="0">
                    <a:latin typeface="Avenir"/>
                    <a:ea typeface="Avenir"/>
                    <a:cs typeface="Avenir"/>
                    <a:sym typeface="Avenir"/>
                  </a:rPr>
                  <a:t>,</a:t>
                </a:r>
                <a:r>
                  <a:rPr lang="en-US" altLang="zh-CN" sz="1600" b="0" i="0" u="none" strike="noStrike" cap="none" dirty="0">
                    <a:latin typeface="Avenir"/>
                    <a:ea typeface="Avenir"/>
                    <a:cs typeface="Avenir"/>
                    <a:sym typeface="Avenir"/>
                  </a:rPr>
                  <a:t>E</a:t>
                </a:r>
                <a:r>
                  <a:rPr lang="en-US" sz="1600" b="0" i="0" u="none" strike="noStrike" cap="none" dirty="0">
                    <a:latin typeface="Avenir"/>
                    <a:ea typeface="Avenir"/>
                    <a:cs typeface="Avenir"/>
                    <a:sym typeface="Avenir"/>
                  </a:rPr>
                  <a:t>)</a:t>
                </a:r>
                <a:endParaRPr sz="1400" dirty="0"/>
              </a:p>
            </p:txBody>
          </p:sp>
          <p:sp>
            <p:nvSpPr>
              <p:cNvPr id="391" name="Google Shape;1057;p90">
                <a:extLst>
                  <a:ext uri="{FF2B5EF4-FFF2-40B4-BE49-F238E27FC236}">
                    <a16:creationId xmlns:a16="http://schemas.microsoft.com/office/drawing/2014/main" id="{9C1AABD0-9741-4B63-BCE0-D8BEC197CBBF}"/>
                  </a:ext>
                </a:extLst>
              </p:cNvPr>
              <p:cNvSpPr txBox="1"/>
              <p:nvPr/>
            </p:nvSpPr>
            <p:spPr>
              <a:xfrm>
                <a:off x="240609" y="1453377"/>
                <a:ext cx="672000" cy="34881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2000"/>
                  <a:buFont typeface="Avenir"/>
                  <a:buNone/>
                </a:pPr>
                <a:r>
                  <a:rPr lang="en-US" sz="1600" b="0" i="0" u="none" strike="noStrike" cap="none" dirty="0">
                    <a:latin typeface="Avenir"/>
                    <a:ea typeface="Avenir"/>
                    <a:cs typeface="Avenir"/>
                    <a:sym typeface="Avenir"/>
                  </a:rPr>
                  <a:t>(0,A)</a:t>
                </a:r>
                <a:endParaRPr sz="1400" dirty="0"/>
              </a:p>
            </p:txBody>
          </p:sp>
          <p:sp>
            <p:nvSpPr>
              <p:cNvPr id="392" name="Google Shape;1037;p90">
                <a:extLst>
                  <a:ext uri="{FF2B5EF4-FFF2-40B4-BE49-F238E27FC236}">
                    <a16:creationId xmlns:a16="http://schemas.microsoft.com/office/drawing/2014/main" id="{FD0D5384-17E7-45D9-95E9-B010336D6272}"/>
                  </a:ext>
                </a:extLst>
              </p:cNvPr>
              <p:cNvSpPr/>
              <p:nvPr/>
            </p:nvSpPr>
            <p:spPr>
              <a:xfrm>
                <a:off x="5158237" y="1917097"/>
                <a:ext cx="635100" cy="63510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2800"/>
                  <a:buFont typeface="Arial"/>
                  <a:buNone/>
                </a:pPr>
                <a:r>
                  <a:rPr lang="en-US" altLang="zh-CN" sz="2000" dirty="0">
                    <a:latin typeface="Arial"/>
                    <a:cs typeface="Arial"/>
                    <a:sym typeface="Arial"/>
                  </a:rPr>
                  <a:t>F</a:t>
                </a:r>
                <a:endParaRPr sz="1400" dirty="0"/>
              </a:p>
            </p:txBody>
          </p:sp>
          <p:sp>
            <p:nvSpPr>
              <p:cNvPr id="393" name="Google Shape;1056;p90">
                <a:extLst>
                  <a:ext uri="{FF2B5EF4-FFF2-40B4-BE49-F238E27FC236}">
                    <a16:creationId xmlns:a16="http://schemas.microsoft.com/office/drawing/2014/main" id="{418E3F3D-A24B-4A09-8534-C22A1F2F655B}"/>
                  </a:ext>
                </a:extLst>
              </p:cNvPr>
              <p:cNvSpPr txBox="1"/>
              <p:nvPr/>
            </p:nvSpPr>
            <p:spPr>
              <a:xfrm>
                <a:off x="5189515" y="1346641"/>
                <a:ext cx="785961" cy="43239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2000"/>
                  <a:buFont typeface="Avenir"/>
                  <a:buNone/>
                </a:pPr>
                <a:r>
                  <a:rPr lang="en-US" sz="1600" b="0" i="0" u="none" strike="noStrike" cap="none" dirty="0">
                    <a:latin typeface="Avenir"/>
                    <a:ea typeface="Avenir"/>
                    <a:cs typeface="Avenir"/>
                    <a:sym typeface="Avenir"/>
                  </a:rPr>
                  <a:t>(42,</a:t>
                </a:r>
                <a:r>
                  <a:rPr lang="en-US" altLang="zh-CN" sz="1600" b="0" i="0" u="none" strike="noStrike" cap="none" dirty="0">
                    <a:latin typeface="Avenir"/>
                    <a:ea typeface="Avenir"/>
                    <a:cs typeface="Avenir"/>
                    <a:sym typeface="Avenir"/>
                  </a:rPr>
                  <a:t>E</a:t>
                </a:r>
                <a:r>
                  <a:rPr lang="en-US" sz="1600" b="0" i="0" u="none" strike="noStrike" cap="none" dirty="0">
                    <a:latin typeface="Avenir"/>
                    <a:ea typeface="Avenir"/>
                    <a:cs typeface="Avenir"/>
                    <a:sym typeface="Avenir"/>
                  </a:rPr>
                  <a:t>)</a:t>
                </a:r>
                <a:endParaRPr sz="1400" dirty="0"/>
              </a:p>
            </p:txBody>
          </p:sp>
        </p:grpSp>
        <p:cxnSp>
          <p:nvCxnSpPr>
            <p:cNvPr id="366" name="连接符: 曲线 365">
              <a:extLst>
                <a:ext uri="{FF2B5EF4-FFF2-40B4-BE49-F238E27FC236}">
                  <a16:creationId xmlns:a16="http://schemas.microsoft.com/office/drawing/2014/main" id="{6FA8A5DF-1901-4971-9BA0-117581B8994E}"/>
                </a:ext>
              </a:extLst>
            </p:cNvPr>
            <p:cNvCxnSpPr>
              <a:cxnSpLocks/>
              <a:stCxn id="373" idx="7"/>
              <a:endCxn id="392" idx="1"/>
            </p:cNvCxnSpPr>
            <p:nvPr/>
          </p:nvCxnSpPr>
          <p:spPr>
            <a:xfrm rot="16200000" flipH="1">
              <a:off x="12798929" y="1427948"/>
              <a:ext cx="15741" cy="1036703"/>
            </a:xfrm>
            <a:prstGeom prst="curvedConnector3">
              <a:avLst>
                <a:gd name="adj1" fmla="val -1021326"/>
              </a:avLst>
            </a:prstGeom>
            <a:noFill/>
            <a:ln w="25400" cap="flat" cmpd="sng">
              <a:solidFill>
                <a:srgbClr val="2288BF"/>
              </a:solidFill>
              <a:prstDash val="solid"/>
              <a:round/>
              <a:headEnd type="none" w="sm" len="sm"/>
              <a:tailEnd type="stealth" w="lg" len="lg"/>
            </a:ln>
          </p:spPr>
        </p:cxnSp>
        <p:cxnSp>
          <p:nvCxnSpPr>
            <p:cNvPr id="367" name="连接符: 曲线 366">
              <a:extLst>
                <a:ext uri="{FF2B5EF4-FFF2-40B4-BE49-F238E27FC236}">
                  <a16:creationId xmlns:a16="http://schemas.microsoft.com/office/drawing/2014/main" id="{4E16D9C9-F03F-41F1-955A-6D2FDA4AE835}"/>
                </a:ext>
              </a:extLst>
            </p:cNvPr>
            <p:cNvCxnSpPr>
              <a:cxnSpLocks/>
              <a:stCxn id="392" idx="3"/>
              <a:endCxn id="373" idx="5"/>
            </p:cNvCxnSpPr>
            <p:nvPr/>
          </p:nvCxnSpPr>
          <p:spPr>
            <a:xfrm rot="5400000" flipH="1">
              <a:off x="12798930" y="1787215"/>
              <a:ext cx="15741" cy="1036703"/>
            </a:xfrm>
            <a:prstGeom prst="curvedConnector3">
              <a:avLst>
                <a:gd name="adj1" fmla="val -906880"/>
              </a:avLst>
            </a:prstGeom>
            <a:noFill/>
            <a:ln w="25400" cap="flat" cmpd="sng">
              <a:solidFill>
                <a:srgbClr val="2288BF"/>
              </a:solidFill>
              <a:prstDash val="solid"/>
              <a:round/>
              <a:headEnd type="none" w="sm" len="sm"/>
              <a:tailEnd type="stealth" w="lg" len="lg"/>
            </a:ln>
          </p:spPr>
        </p:cxnSp>
        <p:sp>
          <p:nvSpPr>
            <p:cNvPr id="368" name="Google Shape;1050;p90">
              <a:extLst>
                <a:ext uri="{FF2B5EF4-FFF2-40B4-BE49-F238E27FC236}">
                  <a16:creationId xmlns:a16="http://schemas.microsoft.com/office/drawing/2014/main" id="{FE063572-7309-4553-91B3-79A3C054AA8E}"/>
                </a:ext>
              </a:extLst>
            </p:cNvPr>
            <p:cNvSpPr txBox="1"/>
            <p:nvPr/>
          </p:nvSpPr>
          <p:spPr>
            <a:xfrm>
              <a:off x="12661322" y="1451324"/>
              <a:ext cx="359737" cy="3488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Avenir"/>
                <a:buNone/>
              </a:pPr>
              <a:r>
                <a:rPr lang="en-US" sz="1600" b="0" i="0" u="none" strike="noStrike" cap="none" dirty="0">
                  <a:latin typeface="Avenir"/>
                  <a:ea typeface="Avenir"/>
                  <a:cs typeface="Avenir"/>
                  <a:sym typeface="Avenir"/>
                </a:rPr>
                <a:t>14</a:t>
              </a:r>
              <a:endParaRPr sz="2000" dirty="0"/>
            </a:p>
          </p:txBody>
        </p:sp>
        <p:sp>
          <p:nvSpPr>
            <p:cNvPr id="369" name="Google Shape;1052;p90">
              <a:extLst>
                <a:ext uri="{FF2B5EF4-FFF2-40B4-BE49-F238E27FC236}">
                  <a16:creationId xmlns:a16="http://schemas.microsoft.com/office/drawing/2014/main" id="{B1D396BF-07BF-45BC-970E-AC7DFEAA8339}"/>
                </a:ext>
              </a:extLst>
            </p:cNvPr>
            <p:cNvSpPr txBox="1"/>
            <p:nvPr/>
          </p:nvSpPr>
          <p:spPr>
            <a:xfrm>
              <a:off x="12717652" y="2123286"/>
              <a:ext cx="185040" cy="3488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Avenir"/>
                <a:buNone/>
              </a:pPr>
              <a:r>
                <a:rPr lang="en-US" altLang="zh-CN" sz="1600" dirty="0">
                  <a:latin typeface="Avenir"/>
                  <a:sym typeface="Avenir"/>
                </a:rPr>
                <a:t>6</a:t>
              </a:r>
              <a:endParaRPr sz="2000" dirty="0"/>
            </a:p>
          </p:txBody>
        </p:sp>
      </p:grpSp>
      <p:grpSp>
        <p:nvGrpSpPr>
          <p:cNvPr id="394" name="组合 393">
            <a:extLst>
              <a:ext uri="{FF2B5EF4-FFF2-40B4-BE49-F238E27FC236}">
                <a16:creationId xmlns:a16="http://schemas.microsoft.com/office/drawing/2014/main" id="{67E405C0-06BE-49B5-ABF6-3A55F8706941}"/>
              </a:ext>
            </a:extLst>
          </p:cNvPr>
          <p:cNvGrpSpPr/>
          <p:nvPr/>
        </p:nvGrpSpPr>
        <p:grpSpPr>
          <a:xfrm>
            <a:off x="9323393" y="3770345"/>
            <a:ext cx="4587894" cy="2945654"/>
            <a:chOff x="9316642" y="539000"/>
            <a:chExt cx="4587894" cy="2945654"/>
          </a:xfrm>
        </p:grpSpPr>
        <p:grpSp>
          <p:nvGrpSpPr>
            <p:cNvPr id="395" name="组合 394">
              <a:extLst>
                <a:ext uri="{FF2B5EF4-FFF2-40B4-BE49-F238E27FC236}">
                  <a16:creationId xmlns:a16="http://schemas.microsoft.com/office/drawing/2014/main" id="{60A9F12B-682A-486C-BC70-B6699C9A2CC6}"/>
                </a:ext>
              </a:extLst>
            </p:cNvPr>
            <p:cNvGrpSpPr/>
            <p:nvPr/>
          </p:nvGrpSpPr>
          <p:grpSpPr>
            <a:xfrm>
              <a:off x="9316642" y="539000"/>
              <a:ext cx="4587894" cy="2945654"/>
              <a:chOff x="240609" y="241143"/>
              <a:chExt cx="5734867" cy="3682068"/>
            </a:xfrm>
          </p:grpSpPr>
          <p:sp>
            <p:nvSpPr>
              <p:cNvPr id="400" name="Google Shape;1034;p90">
                <a:extLst>
                  <a:ext uri="{FF2B5EF4-FFF2-40B4-BE49-F238E27FC236}">
                    <a16:creationId xmlns:a16="http://schemas.microsoft.com/office/drawing/2014/main" id="{6FA20C44-F325-4408-9DC9-19933D06848E}"/>
                  </a:ext>
                </a:extLst>
              </p:cNvPr>
              <p:cNvSpPr/>
              <p:nvPr/>
            </p:nvSpPr>
            <p:spPr>
              <a:xfrm>
                <a:off x="508736" y="1910121"/>
                <a:ext cx="635100" cy="63510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2800"/>
                  <a:buFont typeface="Arial"/>
                  <a:buNone/>
                </a:pPr>
                <a:r>
                  <a:rPr lang="en-US" sz="2000" b="0" i="0" u="none" strike="noStrike" cap="none" dirty="0">
                    <a:latin typeface="Arial"/>
                    <a:ea typeface="Arial"/>
                    <a:cs typeface="Arial"/>
                    <a:sym typeface="Arial"/>
                  </a:rPr>
                  <a:t>A</a:t>
                </a:r>
                <a:endParaRPr sz="1400" dirty="0"/>
              </a:p>
            </p:txBody>
          </p:sp>
          <p:sp>
            <p:nvSpPr>
              <p:cNvPr id="401" name="Google Shape;1035;p90">
                <a:extLst>
                  <a:ext uri="{FF2B5EF4-FFF2-40B4-BE49-F238E27FC236}">
                    <a16:creationId xmlns:a16="http://schemas.microsoft.com/office/drawing/2014/main" id="{EE6A4E8B-AB01-4DD0-8213-1B8E1BC177B7}"/>
                  </a:ext>
                </a:extLst>
              </p:cNvPr>
              <p:cNvSpPr/>
              <p:nvPr/>
            </p:nvSpPr>
            <p:spPr>
              <a:xfrm>
                <a:off x="1893199" y="1013479"/>
                <a:ext cx="635100" cy="63510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2800"/>
                  <a:buFont typeface="Arial"/>
                  <a:buNone/>
                </a:pPr>
                <a:r>
                  <a:rPr lang="en-US" sz="2000" b="0" i="0" u="none" strike="noStrike" cap="none" dirty="0">
                    <a:latin typeface="Arial"/>
                    <a:ea typeface="Arial"/>
                    <a:cs typeface="Arial"/>
                    <a:sym typeface="Arial"/>
                  </a:rPr>
                  <a:t>B</a:t>
                </a:r>
                <a:endParaRPr sz="1400" dirty="0"/>
              </a:p>
            </p:txBody>
          </p:sp>
          <p:sp>
            <p:nvSpPr>
              <p:cNvPr id="402" name="Google Shape;1036;p90">
                <a:extLst>
                  <a:ext uri="{FF2B5EF4-FFF2-40B4-BE49-F238E27FC236}">
                    <a16:creationId xmlns:a16="http://schemas.microsoft.com/office/drawing/2014/main" id="{F481F2DD-0ADD-4D9A-BAF6-87AA416BC867}"/>
                  </a:ext>
                </a:extLst>
              </p:cNvPr>
              <p:cNvSpPr/>
              <p:nvPr/>
            </p:nvSpPr>
            <p:spPr>
              <a:xfrm>
                <a:off x="1890742" y="2824889"/>
                <a:ext cx="635100" cy="63510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2800"/>
                  <a:buFont typeface="Arial"/>
                  <a:buNone/>
                </a:pPr>
                <a:r>
                  <a:rPr lang="en-US" sz="2000" b="0" i="0" u="none" strike="noStrike" cap="none">
                    <a:latin typeface="Arial"/>
                    <a:ea typeface="Arial"/>
                    <a:cs typeface="Arial"/>
                    <a:sym typeface="Arial"/>
                  </a:rPr>
                  <a:t>C</a:t>
                </a:r>
                <a:endParaRPr sz="1400"/>
              </a:p>
            </p:txBody>
          </p:sp>
          <p:sp>
            <p:nvSpPr>
              <p:cNvPr id="403" name="Google Shape;1037;p90">
                <a:extLst>
                  <a:ext uri="{FF2B5EF4-FFF2-40B4-BE49-F238E27FC236}">
                    <a16:creationId xmlns:a16="http://schemas.microsoft.com/office/drawing/2014/main" id="{0D323632-0968-4F00-A7B8-B77AFC46FD1C}"/>
                  </a:ext>
                </a:extLst>
              </p:cNvPr>
              <p:cNvSpPr/>
              <p:nvPr/>
            </p:nvSpPr>
            <p:spPr>
              <a:xfrm>
                <a:off x="3413276" y="1897421"/>
                <a:ext cx="635100" cy="63510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2800"/>
                  <a:buFont typeface="Arial"/>
                  <a:buNone/>
                </a:pPr>
                <a:r>
                  <a:rPr lang="en-US" sz="2000" b="0" i="0" u="none" strike="noStrike" cap="none" dirty="0">
                    <a:latin typeface="Arial"/>
                    <a:ea typeface="Arial"/>
                    <a:cs typeface="Arial"/>
                    <a:sym typeface="Arial"/>
                  </a:rPr>
                  <a:t>E</a:t>
                </a:r>
                <a:endParaRPr sz="1400" dirty="0"/>
              </a:p>
            </p:txBody>
          </p:sp>
          <p:sp>
            <p:nvSpPr>
              <p:cNvPr id="404" name="Google Shape;1038;p90">
                <a:extLst>
                  <a:ext uri="{FF2B5EF4-FFF2-40B4-BE49-F238E27FC236}">
                    <a16:creationId xmlns:a16="http://schemas.microsoft.com/office/drawing/2014/main" id="{60BE72A7-FDA0-415E-8A33-101430782AAE}"/>
                  </a:ext>
                </a:extLst>
              </p:cNvPr>
              <p:cNvSpPr/>
              <p:nvPr/>
            </p:nvSpPr>
            <p:spPr>
              <a:xfrm>
                <a:off x="3413276" y="241143"/>
                <a:ext cx="635100" cy="63510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2800"/>
                  <a:buFont typeface="Arial"/>
                  <a:buNone/>
                </a:pPr>
                <a:r>
                  <a:rPr lang="en-US" sz="2000" b="0" i="0" u="none" strike="noStrike" cap="none" dirty="0">
                    <a:latin typeface="Arial"/>
                    <a:ea typeface="Arial"/>
                    <a:cs typeface="Arial"/>
                    <a:sym typeface="Arial"/>
                  </a:rPr>
                  <a:t>D</a:t>
                </a:r>
                <a:endParaRPr sz="1400" dirty="0"/>
              </a:p>
            </p:txBody>
          </p:sp>
          <p:cxnSp>
            <p:nvCxnSpPr>
              <p:cNvPr id="405" name="Google Shape;1039;p90">
                <a:extLst>
                  <a:ext uri="{FF2B5EF4-FFF2-40B4-BE49-F238E27FC236}">
                    <a16:creationId xmlns:a16="http://schemas.microsoft.com/office/drawing/2014/main" id="{BDFBF71C-1458-407E-9BD5-3A3FF818AEC1}"/>
                  </a:ext>
                </a:extLst>
              </p:cNvPr>
              <p:cNvCxnSpPr>
                <a:cxnSpLocks/>
                <a:stCxn id="400" idx="7"/>
                <a:endCxn id="401" idx="3"/>
              </p:cNvCxnSpPr>
              <p:nvPr/>
            </p:nvCxnSpPr>
            <p:spPr>
              <a:xfrm flipV="1">
                <a:off x="1050828" y="1555571"/>
                <a:ext cx="935379" cy="447558"/>
              </a:xfrm>
              <a:prstGeom prst="straightConnector1">
                <a:avLst/>
              </a:prstGeom>
              <a:noFill/>
              <a:ln w="25400" cap="flat" cmpd="sng">
                <a:solidFill>
                  <a:srgbClr val="2288BF"/>
                </a:solidFill>
                <a:prstDash val="solid"/>
                <a:round/>
                <a:headEnd type="none" w="sm" len="sm"/>
                <a:tailEnd type="stealth" w="lg" len="lg"/>
              </a:ln>
            </p:spPr>
          </p:cxnSp>
          <p:cxnSp>
            <p:nvCxnSpPr>
              <p:cNvPr id="406" name="Google Shape;1040;p90">
                <a:extLst>
                  <a:ext uri="{FF2B5EF4-FFF2-40B4-BE49-F238E27FC236}">
                    <a16:creationId xmlns:a16="http://schemas.microsoft.com/office/drawing/2014/main" id="{6FE25636-E68F-4F12-A81A-2039BEF618FC}"/>
                  </a:ext>
                </a:extLst>
              </p:cNvPr>
              <p:cNvCxnSpPr>
                <a:stCxn id="402" idx="1"/>
                <a:endCxn id="400" idx="5"/>
              </p:cNvCxnSpPr>
              <p:nvPr/>
            </p:nvCxnSpPr>
            <p:spPr>
              <a:xfrm flipH="1" flipV="1">
                <a:off x="1050828" y="2452213"/>
                <a:ext cx="932922" cy="465684"/>
              </a:xfrm>
              <a:prstGeom prst="straightConnector1">
                <a:avLst/>
              </a:prstGeom>
              <a:noFill/>
              <a:ln w="25400" cap="flat" cmpd="sng">
                <a:solidFill>
                  <a:srgbClr val="2288BF"/>
                </a:solidFill>
                <a:prstDash val="solid"/>
                <a:round/>
                <a:headEnd type="none" w="sm" len="sm"/>
                <a:tailEnd type="stealth" w="lg" len="lg"/>
              </a:ln>
            </p:spPr>
          </p:cxnSp>
          <p:cxnSp>
            <p:nvCxnSpPr>
              <p:cNvPr id="407" name="Google Shape;1041;p90">
                <a:extLst>
                  <a:ext uri="{FF2B5EF4-FFF2-40B4-BE49-F238E27FC236}">
                    <a16:creationId xmlns:a16="http://schemas.microsoft.com/office/drawing/2014/main" id="{3252BC2E-3F41-4643-8069-B3075C01F541}"/>
                  </a:ext>
                </a:extLst>
              </p:cNvPr>
              <p:cNvCxnSpPr>
                <a:cxnSpLocks/>
                <a:stCxn id="401" idx="5"/>
                <a:endCxn id="403" idx="1"/>
              </p:cNvCxnSpPr>
              <p:nvPr/>
            </p:nvCxnSpPr>
            <p:spPr>
              <a:xfrm>
                <a:off x="2435290" y="1555571"/>
                <a:ext cx="1070995" cy="434859"/>
              </a:xfrm>
              <a:prstGeom prst="straightConnector1">
                <a:avLst/>
              </a:prstGeom>
              <a:noFill/>
              <a:ln w="25400" cap="flat" cmpd="sng">
                <a:solidFill>
                  <a:srgbClr val="2288BF"/>
                </a:solidFill>
                <a:prstDash val="solid"/>
                <a:round/>
                <a:headEnd type="none" w="sm" len="sm"/>
                <a:tailEnd type="stealth" w="lg" len="lg"/>
              </a:ln>
            </p:spPr>
          </p:cxnSp>
          <p:cxnSp>
            <p:nvCxnSpPr>
              <p:cNvPr id="408" name="Google Shape;1043;p90">
                <a:extLst>
                  <a:ext uri="{FF2B5EF4-FFF2-40B4-BE49-F238E27FC236}">
                    <a16:creationId xmlns:a16="http://schemas.microsoft.com/office/drawing/2014/main" id="{E3A0D7B0-ABA9-4B6D-BDAC-B5D36933CE67}"/>
                  </a:ext>
                </a:extLst>
              </p:cNvPr>
              <p:cNvCxnSpPr>
                <a:cxnSpLocks/>
                <a:stCxn id="403" idx="0"/>
                <a:endCxn id="404" idx="4"/>
              </p:cNvCxnSpPr>
              <p:nvPr/>
            </p:nvCxnSpPr>
            <p:spPr>
              <a:xfrm flipV="1">
                <a:off x="3730826" y="876243"/>
                <a:ext cx="0" cy="1021178"/>
              </a:xfrm>
              <a:prstGeom prst="straightConnector1">
                <a:avLst/>
              </a:prstGeom>
              <a:noFill/>
              <a:ln w="25400" cap="flat" cmpd="sng">
                <a:solidFill>
                  <a:srgbClr val="2288BF"/>
                </a:solidFill>
                <a:prstDash val="solid"/>
                <a:round/>
                <a:headEnd type="none" w="sm" len="sm"/>
                <a:tailEnd type="stealth" w="lg" len="lg"/>
              </a:ln>
            </p:spPr>
          </p:cxnSp>
          <p:cxnSp>
            <p:nvCxnSpPr>
              <p:cNvPr id="409" name="Google Shape;1044;p90">
                <a:extLst>
                  <a:ext uri="{FF2B5EF4-FFF2-40B4-BE49-F238E27FC236}">
                    <a16:creationId xmlns:a16="http://schemas.microsoft.com/office/drawing/2014/main" id="{A6B70FFE-CDA1-451B-A358-B0ED739521AC}"/>
                  </a:ext>
                </a:extLst>
              </p:cNvPr>
              <p:cNvCxnSpPr>
                <a:cxnSpLocks/>
                <a:stCxn id="404" idx="2"/>
                <a:endCxn id="401" idx="7"/>
              </p:cNvCxnSpPr>
              <p:nvPr/>
            </p:nvCxnSpPr>
            <p:spPr>
              <a:xfrm flipH="1">
                <a:off x="2435290" y="558693"/>
                <a:ext cx="977986" cy="547795"/>
              </a:xfrm>
              <a:prstGeom prst="straightConnector1">
                <a:avLst/>
              </a:prstGeom>
              <a:noFill/>
              <a:ln w="25400" cap="flat" cmpd="sng">
                <a:solidFill>
                  <a:srgbClr val="2288BF"/>
                </a:solidFill>
                <a:prstDash val="solid"/>
                <a:round/>
                <a:headEnd type="none" w="sm" len="sm"/>
                <a:tailEnd type="stealth" w="lg" len="lg"/>
              </a:ln>
            </p:spPr>
          </p:cxnSp>
          <p:cxnSp>
            <p:nvCxnSpPr>
              <p:cNvPr id="410" name="Google Shape;1045;p90">
                <a:extLst>
                  <a:ext uri="{FF2B5EF4-FFF2-40B4-BE49-F238E27FC236}">
                    <a16:creationId xmlns:a16="http://schemas.microsoft.com/office/drawing/2014/main" id="{B2CBF570-E70E-42DA-9953-9D3BE2C8601F}"/>
                  </a:ext>
                </a:extLst>
              </p:cNvPr>
              <p:cNvCxnSpPr>
                <a:cxnSpLocks/>
                <a:stCxn id="403" idx="3"/>
                <a:endCxn id="402" idx="7"/>
              </p:cNvCxnSpPr>
              <p:nvPr/>
            </p:nvCxnSpPr>
            <p:spPr>
              <a:xfrm flipH="1">
                <a:off x="2432834" y="2439513"/>
                <a:ext cx="1073450" cy="478384"/>
              </a:xfrm>
              <a:prstGeom prst="straightConnector1">
                <a:avLst/>
              </a:prstGeom>
              <a:noFill/>
              <a:ln w="25400" cap="flat" cmpd="sng">
                <a:solidFill>
                  <a:srgbClr val="2288BF"/>
                </a:solidFill>
                <a:prstDash val="solid"/>
                <a:round/>
                <a:headEnd type="none" w="sm" len="sm"/>
                <a:tailEnd type="stealth" w="lg" len="lg"/>
              </a:ln>
            </p:spPr>
          </p:cxnSp>
          <p:sp>
            <p:nvSpPr>
              <p:cNvPr id="411" name="Google Shape;1046;p90">
                <a:extLst>
                  <a:ext uri="{FF2B5EF4-FFF2-40B4-BE49-F238E27FC236}">
                    <a16:creationId xmlns:a16="http://schemas.microsoft.com/office/drawing/2014/main" id="{C7E193B3-BAEE-4883-B66D-60F447D3A77A}"/>
                  </a:ext>
                </a:extLst>
              </p:cNvPr>
              <p:cNvSpPr txBox="1"/>
              <p:nvPr/>
            </p:nvSpPr>
            <p:spPr>
              <a:xfrm>
                <a:off x="1266151" y="1414258"/>
                <a:ext cx="405052" cy="4360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500"/>
                  <a:buFont typeface="Avenir"/>
                  <a:buNone/>
                </a:pPr>
                <a:r>
                  <a:rPr lang="en-US" sz="1600" b="0" i="0" u="none" strike="noStrike" cap="none" dirty="0">
                    <a:latin typeface="Avenir"/>
                    <a:ea typeface="Avenir"/>
                    <a:cs typeface="Avenir"/>
                    <a:sym typeface="Avenir"/>
                  </a:rPr>
                  <a:t>13</a:t>
                </a:r>
                <a:endParaRPr sz="2000" dirty="0"/>
              </a:p>
            </p:txBody>
          </p:sp>
          <p:sp>
            <p:nvSpPr>
              <p:cNvPr id="412" name="Google Shape;1047;p90">
                <a:extLst>
                  <a:ext uri="{FF2B5EF4-FFF2-40B4-BE49-F238E27FC236}">
                    <a16:creationId xmlns:a16="http://schemas.microsoft.com/office/drawing/2014/main" id="{663335AA-F8DA-442D-A1DA-401C6AACD295}"/>
                  </a:ext>
                </a:extLst>
              </p:cNvPr>
              <p:cNvSpPr txBox="1"/>
              <p:nvPr/>
            </p:nvSpPr>
            <p:spPr>
              <a:xfrm>
                <a:off x="1264939" y="2627411"/>
                <a:ext cx="428812" cy="4360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500"/>
                  <a:buFont typeface="Avenir"/>
                  <a:buNone/>
                </a:pPr>
                <a:r>
                  <a:rPr lang="en-US" altLang="zh-CN" sz="1600" dirty="0">
                    <a:latin typeface="Avenir"/>
                    <a:sym typeface="Avenir"/>
                  </a:rPr>
                  <a:t>20</a:t>
                </a:r>
                <a:endParaRPr sz="2000" dirty="0"/>
              </a:p>
            </p:txBody>
          </p:sp>
          <p:sp>
            <p:nvSpPr>
              <p:cNvPr id="413" name="Google Shape;1048;p90">
                <a:extLst>
                  <a:ext uri="{FF2B5EF4-FFF2-40B4-BE49-F238E27FC236}">
                    <a16:creationId xmlns:a16="http://schemas.microsoft.com/office/drawing/2014/main" id="{DF220F27-9CA4-40A8-9BD1-8529FAC0FBF4}"/>
                  </a:ext>
                </a:extLst>
              </p:cNvPr>
              <p:cNvSpPr txBox="1"/>
              <p:nvPr/>
            </p:nvSpPr>
            <p:spPr>
              <a:xfrm>
                <a:off x="2920986" y="368384"/>
                <a:ext cx="231300" cy="4360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500"/>
                  <a:buFont typeface="Avenir"/>
                  <a:buNone/>
                </a:pPr>
                <a:r>
                  <a:rPr lang="en-US" altLang="zh-CN" sz="1600" dirty="0">
                    <a:latin typeface="Avenir"/>
                    <a:sym typeface="Avenir"/>
                  </a:rPr>
                  <a:t>5</a:t>
                </a:r>
                <a:endParaRPr sz="2000" dirty="0"/>
              </a:p>
            </p:txBody>
          </p:sp>
          <p:sp>
            <p:nvSpPr>
              <p:cNvPr id="414" name="Google Shape;1050;p90">
                <a:extLst>
                  <a:ext uri="{FF2B5EF4-FFF2-40B4-BE49-F238E27FC236}">
                    <a16:creationId xmlns:a16="http://schemas.microsoft.com/office/drawing/2014/main" id="{803C2D43-03DF-4E1E-B7F9-9968CB988BD3}"/>
                  </a:ext>
                </a:extLst>
              </p:cNvPr>
              <p:cNvSpPr txBox="1"/>
              <p:nvPr/>
            </p:nvSpPr>
            <p:spPr>
              <a:xfrm>
                <a:off x="2925143" y="1389298"/>
                <a:ext cx="449671" cy="4360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500"/>
                  <a:buFont typeface="Avenir"/>
                  <a:buNone/>
                </a:pPr>
                <a:r>
                  <a:rPr lang="en-US" sz="1600" b="0" i="0" u="none" strike="noStrike" cap="none" dirty="0">
                    <a:latin typeface="Avenir"/>
                    <a:ea typeface="Avenir"/>
                    <a:cs typeface="Avenir"/>
                    <a:sym typeface="Avenir"/>
                  </a:rPr>
                  <a:t>15</a:t>
                </a:r>
                <a:endParaRPr sz="2000" dirty="0"/>
              </a:p>
            </p:txBody>
          </p:sp>
          <p:sp>
            <p:nvSpPr>
              <p:cNvPr id="415" name="Google Shape;1051;p90">
                <a:extLst>
                  <a:ext uri="{FF2B5EF4-FFF2-40B4-BE49-F238E27FC236}">
                    <a16:creationId xmlns:a16="http://schemas.microsoft.com/office/drawing/2014/main" id="{3867B26F-CD37-423E-B2D0-8542B919A4B4}"/>
                  </a:ext>
                </a:extLst>
              </p:cNvPr>
              <p:cNvSpPr txBox="1"/>
              <p:nvPr/>
            </p:nvSpPr>
            <p:spPr>
              <a:xfrm>
                <a:off x="2920986" y="2683091"/>
                <a:ext cx="492292" cy="4360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500"/>
                  <a:buFont typeface="Avenir"/>
                  <a:buNone/>
                </a:pPr>
                <a:r>
                  <a:rPr lang="en-US" altLang="zh-CN" sz="1600" dirty="0">
                    <a:latin typeface="Avenir"/>
                    <a:sym typeface="Avenir"/>
                  </a:rPr>
                  <a:t>20</a:t>
                </a:r>
                <a:endParaRPr sz="2000" dirty="0"/>
              </a:p>
            </p:txBody>
          </p:sp>
          <p:sp>
            <p:nvSpPr>
              <p:cNvPr id="416" name="Google Shape;1052;p90">
                <a:extLst>
                  <a:ext uri="{FF2B5EF4-FFF2-40B4-BE49-F238E27FC236}">
                    <a16:creationId xmlns:a16="http://schemas.microsoft.com/office/drawing/2014/main" id="{87EF63A1-6F32-4AFB-BFB8-04265B5BEAF7}"/>
                  </a:ext>
                </a:extLst>
              </p:cNvPr>
              <p:cNvSpPr txBox="1"/>
              <p:nvPr/>
            </p:nvSpPr>
            <p:spPr>
              <a:xfrm>
                <a:off x="3817076" y="1170763"/>
                <a:ext cx="231300" cy="4360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500"/>
                  <a:buFont typeface="Avenir"/>
                  <a:buNone/>
                </a:pPr>
                <a:r>
                  <a:rPr lang="en-US" sz="1600" b="0" i="0" u="none" strike="noStrike" cap="none" dirty="0">
                    <a:latin typeface="Avenir"/>
                    <a:ea typeface="Avenir"/>
                    <a:cs typeface="Avenir"/>
                    <a:sym typeface="Avenir"/>
                  </a:rPr>
                  <a:t>7</a:t>
                </a:r>
                <a:endParaRPr sz="2000" dirty="0"/>
              </a:p>
            </p:txBody>
          </p:sp>
          <p:sp>
            <p:nvSpPr>
              <p:cNvPr id="417" name="Google Shape;1053;p90">
                <a:extLst>
                  <a:ext uri="{FF2B5EF4-FFF2-40B4-BE49-F238E27FC236}">
                    <a16:creationId xmlns:a16="http://schemas.microsoft.com/office/drawing/2014/main" id="{B0C97587-B0EE-4E83-BDB3-37FE5723C04A}"/>
                  </a:ext>
                </a:extLst>
              </p:cNvPr>
              <p:cNvSpPr txBox="1"/>
              <p:nvPr/>
            </p:nvSpPr>
            <p:spPr>
              <a:xfrm>
                <a:off x="1500290" y="546176"/>
                <a:ext cx="809484" cy="4360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2000"/>
                  <a:buFont typeface="Avenir"/>
                  <a:buNone/>
                </a:pPr>
                <a:r>
                  <a:rPr lang="en-US" sz="1600" b="0" i="0" u="none" strike="noStrike" cap="none" dirty="0">
                    <a:latin typeface="Avenir"/>
                    <a:ea typeface="Avenir"/>
                    <a:cs typeface="Avenir"/>
                    <a:sym typeface="Avenir"/>
                  </a:rPr>
                  <a:t>(</a:t>
                </a:r>
                <a:r>
                  <a:rPr lang="en-US" sz="1600" dirty="0">
                    <a:latin typeface="Avenir"/>
                    <a:ea typeface="Avenir"/>
                    <a:cs typeface="Avenir"/>
                    <a:sym typeface="Avenir"/>
                  </a:rPr>
                  <a:t>13</a:t>
                </a:r>
                <a:r>
                  <a:rPr lang="en-US" sz="1600" b="0" i="0" u="none" strike="noStrike" cap="none" dirty="0">
                    <a:latin typeface="Avenir"/>
                    <a:ea typeface="Avenir"/>
                    <a:cs typeface="Avenir"/>
                    <a:sym typeface="Avenir"/>
                  </a:rPr>
                  <a:t>,</a:t>
                </a:r>
                <a:r>
                  <a:rPr lang="en-US" altLang="zh-CN" sz="1600" b="0" i="0" u="none" strike="noStrike" cap="none" dirty="0">
                    <a:latin typeface="Avenir"/>
                    <a:ea typeface="Avenir"/>
                    <a:cs typeface="Avenir"/>
                    <a:sym typeface="Avenir"/>
                  </a:rPr>
                  <a:t>A</a:t>
                </a:r>
                <a:r>
                  <a:rPr lang="en-US" sz="1600" b="0" i="0" u="none" strike="noStrike" cap="none" dirty="0">
                    <a:latin typeface="Avenir"/>
                    <a:ea typeface="Avenir"/>
                    <a:cs typeface="Avenir"/>
                    <a:sym typeface="Avenir"/>
                  </a:rPr>
                  <a:t>)</a:t>
                </a:r>
                <a:endParaRPr sz="1400" dirty="0"/>
              </a:p>
            </p:txBody>
          </p:sp>
          <p:sp>
            <p:nvSpPr>
              <p:cNvPr id="418" name="Google Shape;1054;p90">
                <a:extLst>
                  <a:ext uri="{FF2B5EF4-FFF2-40B4-BE49-F238E27FC236}">
                    <a16:creationId xmlns:a16="http://schemas.microsoft.com/office/drawing/2014/main" id="{F78A2427-5795-455D-8330-C518AC05CBBB}"/>
                  </a:ext>
                </a:extLst>
              </p:cNvPr>
              <p:cNvSpPr txBox="1"/>
              <p:nvPr/>
            </p:nvSpPr>
            <p:spPr>
              <a:xfrm>
                <a:off x="4173890" y="409383"/>
                <a:ext cx="759454" cy="4360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2000"/>
                  <a:buFont typeface="Avenir"/>
                  <a:buNone/>
                </a:pPr>
                <a:r>
                  <a:rPr lang="en-US" sz="1600" b="0" i="0" u="none" strike="noStrike" cap="none" dirty="0">
                    <a:latin typeface="Avenir"/>
                    <a:ea typeface="Avenir"/>
                    <a:cs typeface="Avenir"/>
                    <a:sym typeface="Avenir"/>
                  </a:rPr>
                  <a:t>(</a:t>
                </a:r>
                <a:r>
                  <a:rPr lang="en-US" sz="1600" dirty="0">
                    <a:latin typeface="Avenir"/>
                    <a:ea typeface="Avenir"/>
                    <a:cs typeface="Avenir"/>
                    <a:sym typeface="Avenir"/>
                  </a:rPr>
                  <a:t>35</a:t>
                </a:r>
                <a:r>
                  <a:rPr lang="en-US" sz="1600" b="0" i="0" u="none" strike="noStrike" cap="none" dirty="0">
                    <a:latin typeface="Avenir"/>
                    <a:ea typeface="Avenir"/>
                    <a:cs typeface="Avenir"/>
                    <a:sym typeface="Avenir"/>
                  </a:rPr>
                  <a:t>,</a:t>
                </a:r>
                <a:r>
                  <a:rPr lang="en-US" altLang="zh-CN" sz="1600" b="0" i="0" u="none" strike="noStrike" cap="none" dirty="0">
                    <a:latin typeface="Avenir"/>
                    <a:ea typeface="Avenir"/>
                    <a:cs typeface="Avenir"/>
                    <a:sym typeface="Avenir"/>
                  </a:rPr>
                  <a:t>E</a:t>
                </a:r>
                <a:r>
                  <a:rPr lang="en-US" sz="1600" b="0" i="0" u="none" strike="noStrike" cap="none" dirty="0">
                    <a:latin typeface="Avenir"/>
                    <a:ea typeface="Avenir"/>
                    <a:cs typeface="Avenir"/>
                    <a:sym typeface="Avenir"/>
                  </a:rPr>
                  <a:t>)</a:t>
                </a:r>
                <a:endParaRPr sz="1400" dirty="0"/>
              </a:p>
            </p:txBody>
          </p:sp>
          <p:sp>
            <p:nvSpPr>
              <p:cNvPr id="419" name="Google Shape;1055;p90">
                <a:extLst>
                  <a:ext uri="{FF2B5EF4-FFF2-40B4-BE49-F238E27FC236}">
                    <a16:creationId xmlns:a16="http://schemas.microsoft.com/office/drawing/2014/main" id="{65F22B1A-B92A-46F7-B88A-BD3AB7857797}"/>
                  </a:ext>
                </a:extLst>
              </p:cNvPr>
              <p:cNvSpPr txBox="1"/>
              <p:nvPr/>
            </p:nvSpPr>
            <p:spPr>
              <a:xfrm>
                <a:off x="1500291" y="3487195"/>
                <a:ext cx="809482" cy="4360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2000"/>
                  <a:buFont typeface="Avenir"/>
                  <a:buNone/>
                </a:pPr>
                <a:r>
                  <a:rPr lang="en-US" sz="1600" b="0" i="0" u="none" strike="noStrike" cap="none" dirty="0">
                    <a:latin typeface="Avenir"/>
                    <a:ea typeface="Avenir"/>
                    <a:cs typeface="Avenir"/>
                    <a:sym typeface="Avenir"/>
                  </a:rPr>
                  <a:t>(48,</a:t>
                </a:r>
                <a:r>
                  <a:rPr lang="en-US" altLang="zh-CN" sz="1600" b="0" i="0" u="none" strike="noStrike" cap="none" dirty="0">
                    <a:latin typeface="Avenir"/>
                    <a:ea typeface="Avenir"/>
                    <a:cs typeface="Avenir"/>
                    <a:sym typeface="Avenir"/>
                  </a:rPr>
                  <a:t>E</a:t>
                </a:r>
                <a:r>
                  <a:rPr lang="en-US" sz="1600" b="0" i="0" u="none" strike="noStrike" cap="none" dirty="0">
                    <a:latin typeface="Avenir"/>
                    <a:ea typeface="Avenir"/>
                    <a:cs typeface="Avenir"/>
                    <a:sym typeface="Avenir"/>
                  </a:rPr>
                  <a:t>)</a:t>
                </a:r>
                <a:endParaRPr sz="1400" dirty="0"/>
              </a:p>
            </p:txBody>
          </p:sp>
          <p:sp>
            <p:nvSpPr>
              <p:cNvPr id="420" name="Google Shape;1056;p90">
                <a:extLst>
                  <a:ext uri="{FF2B5EF4-FFF2-40B4-BE49-F238E27FC236}">
                    <a16:creationId xmlns:a16="http://schemas.microsoft.com/office/drawing/2014/main" id="{0FF042F8-AFEB-4B11-AE17-AA9490C60F38}"/>
                  </a:ext>
                </a:extLst>
              </p:cNvPr>
              <p:cNvSpPr txBox="1"/>
              <p:nvPr/>
            </p:nvSpPr>
            <p:spPr>
              <a:xfrm>
                <a:off x="3414409" y="2632064"/>
                <a:ext cx="759482" cy="4360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2000"/>
                  <a:buFont typeface="Avenir"/>
                  <a:buNone/>
                </a:pPr>
                <a:r>
                  <a:rPr lang="en-US" sz="1600" b="0" i="0" u="none" strike="noStrike" cap="none" dirty="0">
                    <a:latin typeface="Avenir"/>
                    <a:ea typeface="Avenir"/>
                    <a:cs typeface="Avenir"/>
                    <a:sym typeface="Avenir"/>
                  </a:rPr>
                  <a:t>(</a:t>
                </a:r>
                <a:r>
                  <a:rPr lang="en-US" sz="1600" dirty="0">
                    <a:latin typeface="Avenir"/>
                    <a:ea typeface="Avenir"/>
                    <a:cs typeface="Avenir"/>
                    <a:sym typeface="Avenir"/>
                  </a:rPr>
                  <a:t>28</a:t>
                </a:r>
                <a:r>
                  <a:rPr lang="en-US" sz="1600" b="0" i="0" u="none" strike="noStrike" cap="none" dirty="0">
                    <a:latin typeface="Avenir"/>
                    <a:ea typeface="Avenir"/>
                    <a:cs typeface="Avenir"/>
                    <a:sym typeface="Avenir"/>
                  </a:rPr>
                  <a:t>,</a:t>
                </a:r>
                <a:r>
                  <a:rPr lang="en-US" altLang="zh-CN" sz="1600" b="0" i="0" u="none" strike="noStrike" cap="none" dirty="0">
                    <a:latin typeface="Avenir"/>
                    <a:ea typeface="Avenir"/>
                    <a:cs typeface="Avenir"/>
                    <a:sym typeface="Avenir"/>
                  </a:rPr>
                  <a:t>E</a:t>
                </a:r>
                <a:r>
                  <a:rPr lang="en-US" sz="1600" b="0" i="0" u="none" strike="noStrike" cap="none" dirty="0">
                    <a:latin typeface="Avenir"/>
                    <a:ea typeface="Avenir"/>
                    <a:cs typeface="Avenir"/>
                    <a:sym typeface="Avenir"/>
                  </a:rPr>
                  <a:t>)</a:t>
                </a:r>
                <a:endParaRPr sz="1400" dirty="0"/>
              </a:p>
            </p:txBody>
          </p:sp>
          <p:sp>
            <p:nvSpPr>
              <p:cNvPr id="421" name="Google Shape;1057;p90">
                <a:extLst>
                  <a:ext uri="{FF2B5EF4-FFF2-40B4-BE49-F238E27FC236}">
                    <a16:creationId xmlns:a16="http://schemas.microsoft.com/office/drawing/2014/main" id="{9F841C0F-83F4-44D6-A440-6067CEDED315}"/>
                  </a:ext>
                </a:extLst>
              </p:cNvPr>
              <p:cNvSpPr txBox="1"/>
              <p:nvPr/>
            </p:nvSpPr>
            <p:spPr>
              <a:xfrm>
                <a:off x="240609" y="1453377"/>
                <a:ext cx="672000" cy="34881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2000"/>
                  <a:buFont typeface="Avenir"/>
                  <a:buNone/>
                </a:pPr>
                <a:r>
                  <a:rPr lang="en-US" sz="1600" b="0" i="0" u="none" strike="noStrike" cap="none" dirty="0">
                    <a:latin typeface="Avenir"/>
                    <a:ea typeface="Avenir"/>
                    <a:cs typeface="Avenir"/>
                    <a:sym typeface="Avenir"/>
                  </a:rPr>
                  <a:t>(0,A)</a:t>
                </a:r>
                <a:endParaRPr sz="1400" dirty="0"/>
              </a:p>
            </p:txBody>
          </p:sp>
          <p:sp>
            <p:nvSpPr>
              <p:cNvPr id="422" name="Google Shape;1037;p90">
                <a:extLst>
                  <a:ext uri="{FF2B5EF4-FFF2-40B4-BE49-F238E27FC236}">
                    <a16:creationId xmlns:a16="http://schemas.microsoft.com/office/drawing/2014/main" id="{4FE861A0-4C96-44EF-955C-C1D2F85B77D3}"/>
                  </a:ext>
                </a:extLst>
              </p:cNvPr>
              <p:cNvSpPr/>
              <p:nvPr/>
            </p:nvSpPr>
            <p:spPr>
              <a:xfrm>
                <a:off x="5158237" y="1917097"/>
                <a:ext cx="635100" cy="63510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2800"/>
                  <a:buFont typeface="Arial"/>
                  <a:buNone/>
                </a:pPr>
                <a:r>
                  <a:rPr lang="en-US" altLang="zh-CN" sz="2000" dirty="0">
                    <a:latin typeface="Arial"/>
                    <a:cs typeface="Arial"/>
                    <a:sym typeface="Arial"/>
                  </a:rPr>
                  <a:t>F</a:t>
                </a:r>
                <a:endParaRPr sz="1400" dirty="0"/>
              </a:p>
            </p:txBody>
          </p:sp>
          <p:sp>
            <p:nvSpPr>
              <p:cNvPr id="423" name="Google Shape;1056;p90">
                <a:extLst>
                  <a:ext uri="{FF2B5EF4-FFF2-40B4-BE49-F238E27FC236}">
                    <a16:creationId xmlns:a16="http://schemas.microsoft.com/office/drawing/2014/main" id="{D94E8BB6-4482-4CAB-AE72-62DFB487862D}"/>
                  </a:ext>
                </a:extLst>
              </p:cNvPr>
              <p:cNvSpPr txBox="1"/>
              <p:nvPr/>
            </p:nvSpPr>
            <p:spPr>
              <a:xfrm>
                <a:off x="5189515" y="1346641"/>
                <a:ext cx="785961" cy="43239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2000"/>
                  <a:buFont typeface="Avenir"/>
                  <a:buNone/>
                </a:pPr>
                <a:r>
                  <a:rPr lang="en-US" sz="1600" b="0" i="0" u="none" strike="noStrike" cap="none" dirty="0">
                    <a:latin typeface="Avenir"/>
                    <a:ea typeface="Avenir"/>
                    <a:cs typeface="Avenir"/>
                    <a:sym typeface="Avenir"/>
                  </a:rPr>
                  <a:t>(42,</a:t>
                </a:r>
                <a:r>
                  <a:rPr lang="en-US" altLang="zh-CN" sz="1600" b="0" i="0" u="none" strike="noStrike" cap="none" dirty="0">
                    <a:latin typeface="Avenir"/>
                    <a:ea typeface="Avenir"/>
                    <a:cs typeface="Avenir"/>
                    <a:sym typeface="Avenir"/>
                  </a:rPr>
                  <a:t>E</a:t>
                </a:r>
                <a:r>
                  <a:rPr lang="en-US" sz="1600" b="0" i="0" u="none" strike="noStrike" cap="none" dirty="0">
                    <a:latin typeface="Avenir"/>
                    <a:ea typeface="Avenir"/>
                    <a:cs typeface="Avenir"/>
                    <a:sym typeface="Avenir"/>
                  </a:rPr>
                  <a:t>)</a:t>
                </a:r>
                <a:endParaRPr sz="1400" dirty="0"/>
              </a:p>
            </p:txBody>
          </p:sp>
        </p:grpSp>
        <p:cxnSp>
          <p:nvCxnSpPr>
            <p:cNvPr id="396" name="连接符: 曲线 395">
              <a:extLst>
                <a:ext uri="{FF2B5EF4-FFF2-40B4-BE49-F238E27FC236}">
                  <a16:creationId xmlns:a16="http://schemas.microsoft.com/office/drawing/2014/main" id="{68B0D5B9-5EF3-4F28-A5E9-294DD8985A66}"/>
                </a:ext>
              </a:extLst>
            </p:cNvPr>
            <p:cNvCxnSpPr>
              <a:cxnSpLocks/>
              <a:stCxn id="403" idx="7"/>
              <a:endCxn id="422" idx="1"/>
            </p:cNvCxnSpPr>
            <p:nvPr/>
          </p:nvCxnSpPr>
          <p:spPr>
            <a:xfrm rot="16200000" flipH="1">
              <a:off x="12798929" y="1427948"/>
              <a:ext cx="15741" cy="1036703"/>
            </a:xfrm>
            <a:prstGeom prst="curvedConnector3">
              <a:avLst>
                <a:gd name="adj1" fmla="val -1021326"/>
              </a:avLst>
            </a:prstGeom>
            <a:noFill/>
            <a:ln w="25400" cap="flat" cmpd="sng">
              <a:solidFill>
                <a:srgbClr val="2288BF"/>
              </a:solidFill>
              <a:prstDash val="solid"/>
              <a:round/>
              <a:headEnd type="none" w="sm" len="sm"/>
              <a:tailEnd type="stealth" w="lg" len="lg"/>
            </a:ln>
          </p:spPr>
        </p:cxnSp>
        <p:cxnSp>
          <p:nvCxnSpPr>
            <p:cNvPr id="397" name="连接符: 曲线 396">
              <a:extLst>
                <a:ext uri="{FF2B5EF4-FFF2-40B4-BE49-F238E27FC236}">
                  <a16:creationId xmlns:a16="http://schemas.microsoft.com/office/drawing/2014/main" id="{7BBA85B7-1D9C-43C0-B9AA-A07F1FBFFC1C}"/>
                </a:ext>
              </a:extLst>
            </p:cNvPr>
            <p:cNvCxnSpPr>
              <a:cxnSpLocks/>
              <a:stCxn id="422" idx="3"/>
              <a:endCxn id="403" idx="5"/>
            </p:cNvCxnSpPr>
            <p:nvPr/>
          </p:nvCxnSpPr>
          <p:spPr>
            <a:xfrm rot="5400000" flipH="1">
              <a:off x="12798930" y="1787215"/>
              <a:ext cx="15741" cy="1036703"/>
            </a:xfrm>
            <a:prstGeom prst="curvedConnector3">
              <a:avLst>
                <a:gd name="adj1" fmla="val -906880"/>
              </a:avLst>
            </a:prstGeom>
            <a:noFill/>
            <a:ln w="25400" cap="flat" cmpd="sng">
              <a:solidFill>
                <a:srgbClr val="2288BF"/>
              </a:solidFill>
              <a:prstDash val="solid"/>
              <a:round/>
              <a:headEnd type="none" w="sm" len="sm"/>
              <a:tailEnd type="stealth" w="lg" len="lg"/>
            </a:ln>
          </p:spPr>
        </p:cxnSp>
        <p:sp>
          <p:nvSpPr>
            <p:cNvPr id="398" name="Google Shape;1050;p90">
              <a:extLst>
                <a:ext uri="{FF2B5EF4-FFF2-40B4-BE49-F238E27FC236}">
                  <a16:creationId xmlns:a16="http://schemas.microsoft.com/office/drawing/2014/main" id="{A715DC07-7238-4612-9235-DF7D47BE78CF}"/>
                </a:ext>
              </a:extLst>
            </p:cNvPr>
            <p:cNvSpPr txBox="1"/>
            <p:nvPr/>
          </p:nvSpPr>
          <p:spPr>
            <a:xfrm>
              <a:off x="12661322" y="1451324"/>
              <a:ext cx="359737" cy="3488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Avenir"/>
                <a:buNone/>
              </a:pPr>
              <a:r>
                <a:rPr lang="en-US" sz="1600" b="0" i="0" u="none" strike="noStrike" cap="none" dirty="0">
                  <a:latin typeface="Avenir"/>
                  <a:ea typeface="Avenir"/>
                  <a:cs typeface="Avenir"/>
                  <a:sym typeface="Avenir"/>
                </a:rPr>
                <a:t>14</a:t>
              </a:r>
              <a:endParaRPr sz="2000" dirty="0"/>
            </a:p>
          </p:txBody>
        </p:sp>
        <p:sp>
          <p:nvSpPr>
            <p:cNvPr id="399" name="Google Shape;1052;p90">
              <a:extLst>
                <a:ext uri="{FF2B5EF4-FFF2-40B4-BE49-F238E27FC236}">
                  <a16:creationId xmlns:a16="http://schemas.microsoft.com/office/drawing/2014/main" id="{B2127006-E5FF-4A3B-AE43-F3DA8F50EA26}"/>
                </a:ext>
              </a:extLst>
            </p:cNvPr>
            <p:cNvSpPr txBox="1"/>
            <p:nvPr/>
          </p:nvSpPr>
          <p:spPr>
            <a:xfrm>
              <a:off x="12717652" y="2123286"/>
              <a:ext cx="185040" cy="3488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Avenir"/>
                <a:buNone/>
              </a:pPr>
              <a:r>
                <a:rPr lang="en-US" altLang="zh-CN" sz="1600" dirty="0">
                  <a:latin typeface="Avenir"/>
                  <a:sym typeface="Avenir"/>
                </a:rPr>
                <a:t>6</a:t>
              </a:r>
              <a:endParaRPr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73043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806</TotalTime>
  <Words>490</Words>
  <Application>Microsoft Office PowerPoint</Application>
  <PresentationFormat>宽屏</PresentationFormat>
  <Paragraphs>234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Avenir</vt:lpstr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ZHANG, HANZHI (PGT)</dc:creator>
  <cp:lastModifiedBy>ZHANG, HANZHI (PGT)</cp:lastModifiedBy>
  <cp:revision>6</cp:revision>
  <dcterms:created xsi:type="dcterms:W3CDTF">2023-11-25T23:19:49Z</dcterms:created>
  <dcterms:modified xsi:type="dcterms:W3CDTF">2023-11-26T12:45:53Z</dcterms:modified>
</cp:coreProperties>
</file>