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F96DC8-8B32-42CD-B161-FD5129EDD4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69D8FE-9F84-46C0-89CB-08645926C2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ADA918-E4A6-4E81-94B3-AA638FC03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97CDC-B076-4FC6-997F-0D401E685388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B0B91F-0448-4323-B5AC-CD9CF64A8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B94BE1-A36A-4AC4-9F04-B6AB79736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9915-3740-4A55-8174-C9381FC9A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089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BBE7EA-0E80-4FBF-8BE7-D89D08ABF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387A36-6A7B-4860-B6DA-02631C156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5B372B-E801-414B-8B58-B09EC83F8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97CDC-B076-4FC6-997F-0D401E685388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E081FC-F186-4617-8700-70AF22520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FF85AC-2D2C-41E7-A1B7-5C6CAEBAA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9915-3740-4A55-8174-C9381FC9A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018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D3B29A-FE17-4026-B762-8DA0DC5EB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2C3844-76EB-4581-8C1F-9197CBBAE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EEFC31-8569-4B99-9CB8-FE8F03774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97CDC-B076-4FC6-997F-0D401E685388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87BEAC-2E63-4053-B319-1591DA4BB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F215DC-8D01-4DD0-93E9-3C7BB621B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9915-3740-4A55-8174-C9381FC9A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522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54FA80-B95F-45D3-8200-EF2FE7DAE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242082-6D89-4100-A21C-17378F80E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055902-FC54-470C-B32E-6E7207F18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97CDC-B076-4FC6-997F-0D401E685388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8E9C1F-35CE-4152-87D1-EA456ACC7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16617F-EA0B-4F18-80EE-85D66FCFE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9915-3740-4A55-8174-C9381FC9A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0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4BA507-B477-4A02-9FAD-0306A5A5D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DEFFFF-21D3-4A36-AF45-0567CDD88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71E588-E40D-40A7-BC89-AFA29B006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97CDC-B076-4FC6-997F-0D401E685388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F9E8C1-82A7-4E59-8F48-CFFD4A6F3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5CF149-6651-4DE3-BDC1-C78790D75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9915-3740-4A55-8174-C9381FC9A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51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B8ABD-B040-4B7D-AB14-575DA179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89AE5A-9632-43BD-ACF5-DA4DBA5D55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E834EC-8B99-45E3-8883-F080F61DE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47B52E-0215-4BBA-B627-321370E62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97CDC-B076-4FC6-997F-0D401E685388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7C0BDE-B66D-4CC6-BC7A-A6A4066C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E666AA-CE54-4293-9B58-ED9A26384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9915-3740-4A55-8174-C9381FC9A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68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CADC5-A1AB-4289-ABD3-DC907E2A6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ED96F1-1CAF-4505-9FF2-D04664FD2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25004D-4892-4B87-B996-70A650A8D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C24B17-4267-49C7-8242-329408D79F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D7C29E-5ADF-4FE6-BD37-23B284F1E6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4E21DC-99C8-454A-AE13-4E46E0225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97CDC-B076-4FC6-997F-0D401E685388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F6BB43-5784-4173-B622-B3696D9C9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42A6F2-2973-49D1-AA95-4A7A0B2EB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9915-3740-4A55-8174-C9381FC9A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30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5B5729-FC05-42A3-A7E4-AF32E5774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00EABB-39C3-44F3-ADA7-CDF36FEBB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97CDC-B076-4FC6-997F-0D401E685388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B6B5E9-D7CC-4A2E-96D2-F03F72F86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EC5C8D-B1FB-4C51-9888-D31AC6A23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9915-3740-4A55-8174-C9381FC9A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09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707865-EB6D-46F8-92E2-D9EBC502D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97CDC-B076-4FC6-997F-0D401E685388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2E6D7B8-BD73-4CC2-A791-C5A1332B0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B4EDC8-81F4-4671-BFBF-A6AD10A2C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9915-3740-4A55-8174-C9381FC9A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061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C84011-ED35-428F-84DB-92D52A95B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7DCECD-359A-45A0-AEC9-E73EE4290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D622FC-9B9B-46F6-8405-FA6DD483E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132CE4-24CA-4818-9576-6A982F617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97CDC-B076-4FC6-997F-0D401E685388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6B9FCA-EEF3-4715-A46D-B34DE2274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1AA745-00E2-4E6A-AEEA-14F45075E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9915-3740-4A55-8174-C9381FC9A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337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F4B24C-1DF3-4099-BA29-7F5DE47E8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0C1DF8-548C-4A12-A326-C5B5D29FB4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1517CA-63D1-486C-B941-5B616C0A8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BD0BC4-A2E1-4099-B3C9-986F8E533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97CDC-B076-4FC6-997F-0D401E685388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99D087-88F7-49F6-97B4-3A6A3687F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C086DD-0F87-45B9-AEDA-898849049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9915-3740-4A55-8174-C9381FC9A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573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25A480-AE20-4964-8657-AF5BC0C6E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1A389C-3F4A-472F-ACE5-CBB69D694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EE2D3B-EBF0-49D0-84A9-8F548490F8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97CDC-B076-4FC6-997F-0D401E685388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F5523F-D8CD-4694-B515-749E83058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0D5DF4-8D55-465B-A693-36F80EDD04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19915-3740-4A55-8174-C9381FC9A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89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6324C2-A8D7-4F85-9711-78163C6985AA}"/>
              </a:ext>
            </a:extLst>
          </p:cNvPr>
          <p:cNvSpPr/>
          <p:nvPr/>
        </p:nvSpPr>
        <p:spPr>
          <a:xfrm>
            <a:off x="3186261" y="2121031"/>
            <a:ext cx="2160000" cy="2160000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D6E5352-D2BD-4009-81E5-D27992A4C85E}"/>
              </a:ext>
            </a:extLst>
          </p:cNvPr>
          <p:cNvCxnSpPr>
            <a:stCxn id="4" idx="0"/>
            <a:endCxn id="4" idx="4"/>
          </p:cNvCxnSpPr>
          <p:nvPr/>
        </p:nvCxnSpPr>
        <p:spPr>
          <a:xfrm>
            <a:off x="4266261" y="2121031"/>
            <a:ext cx="0" cy="2160000"/>
          </a:xfrm>
          <a:prstGeom prst="line">
            <a:avLst/>
          </a:prstGeom>
          <a:ln w="28575"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E82FBD7-98A1-49C6-9C77-7C7D5533E650}"/>
              </a:ext>
            </a:extLst>
          </p:cNvPr>
          <p:cNvCxnSpPr>
            <a:cxnSpLocks/>
            <a:stCxn id="4" idx="2"/>
            <a:endCxn id="4" idx="6"/>
          </p:cNvCxnSpPr>
          <p:nvPr/>
        </p:nvCxnSpPr>
        <p:spPr>
          <a:xfrm>
            <a:off x="3186261" y="3201031"/>
            <a:ext cx="2160000" cy="0"/>
          </a:xfrm>
          <a:prstGeom prst="line">
            <a:avLst/>
          </a:prstGeom>
          <a:ln w="28575">
            <a:solidFill>
              <a:srgbClr val="C00000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8293FE00-750D-4796-945C-3D3CD304E61A}"/>
              </a:ext>
            </a:extLst>
          </p:cNvPr>
          <p:cNvSpPr txBox="1"/>
          <p:nvPr/>
        </p:nvSpPr>
        <p:spPr>
          <a:xfrm>
            <a:off x="2735036" y="3016365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4C90C82-D842-4B16-9F2C-CF8C5F0B605B}"/>
              </a:ext>
            </a:extLst>
          </p:cNvPr>
          <p:cNvSpPr txBox="1"/>
          <p:nvPr/>
        </p:nvSpPr>
        <p:spPr>
          <a:xfrm>
            <a:off x="5457328" y="301636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38CFE9B-EC30-47EC-9DD0-B187E442735C}"/>
              </a:ext>
            </a:extLst>
          </p:cNvPr>
          <p:cNvSpPr txBox="1"/>
          <p:nvPr/>
        </p:nvSpPr>
        <p:spPr>
          <a:xfrm>
            <a:off x="4096182" y="164162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C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756CFA5-A92D-4455-A67F-7610AA6A0019}"/>
              </a:ext>
            </a:extLst>
          </p:cNvPr>
          <p:cNvSpPr txBox="1"/>
          <p:nvPr/>
        </p:nvSpPr>
        <p:spPr>
          <a:xfrm>
            <a:off x="4102594" y="4391107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D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C6230AF-BF76-4284-BEAA-8F11A179B0FE}"/>
              </a:ext>
            </a:extLst>
          </p:cNvPr>
          <p:cNvSpPr/>
          <p:nvPr/>
        </p:nvSpPr>
        <p:spPr>
          <a:xfrm>
            <a:off x="6877486" y="2121031"/>
            <a:ext cx="2160000" cy="2160000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4B94ADD-2BAC-4425-BBC8-7799E2AC8D92}"/>
              </a:ext>
            </a:extLst>
          </p:cNvPr>
          <p:cNvCxnSpPr>
            <a:stCxn id="14" idx="0"/>
            <a:endCxn id="14" idx="4"/>
          </p:cNvCxnSpPr>
          <p:nvPr/>
        </p:nvCxnSpPr>
        <p:spPr>
          <a:xfrm>
            <a:off x="7957486" y="2121031"/>
            <a:ext cx="0" cy="2160000"/>
          </a:xfrm>
          <a:prstGeom prst="line">
            <a:avLst/>
          </a:prstGeom>
          <a:ln w="28575"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C528A3A-EBB4-4F72-BF3F-D4108F39007F}"/>
              </a:ext>
            </a:extLst>
          </p:cNvPr>
          <p:cNvCxnSpPr>
            <a:cxnSpLocks/>
            <a:stCxn id="14" idx="1"/>
            <a:endCxn id="14" idx="5"/>
          </p:cNvCxnSpPr>
          <p:nvPr/>
        </p:nvCxnSpPr>
        <p:spPr>
          <a:xfrm>
            <a:off x="7193811" y="2437356"/>
            <a:ext cx="1527350" cy="1527350"/>
          </a:xfrm>
          <a:prstGeom prst="line">
            <a:avLst/>
          </a:prstGeom>
          <a:ln w="28575">
            <a:solidFill>
              <a:srgbClr val="C00000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642485D6-9E7C-4249-8837-2250DE598703}"/>
              </a:ext>
            </a:extLst>
          </p:cNvPr>
          <p:cNvSpPr txBox="1"/>
          <p:nvPr/>
        </p:nvSpPr>
        <p:spPr>
          <a:xfrm>
            <a:off x="6707407" y="2150825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A8B2555-8CA1-4A91-89BC-79B44257BD57}"/>
              </a:ext>
            </a:extLst>
          </p:cNvPr>
          <p:cNvSpPr txBox="1"/>
          <p:nvPr/>
        </p:nvSpPr>
        <p:spPr>
          <a:xfrm>
            <a:off x="8871521" y="391169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2E0AA44-985E-4CEB-8462-BC97C8431E4D}"/>
              </a:ext>
            </a:extLst>
          </p:cNvPr>
          <p:cNvSpPr txBox="1"/>
          <p:nvPr/>
        </p:nvSpPr>
        <p:spPr>
          <a:xfrm>
            <a:off x="7787407" y="164162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C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8472D76-5DC9-4AC2-8680-06813AAD09EA}"/>
              </a:ext>
            </a:extLst>
          </p:cNvPr>
          <p:cNvSpPr txBox="1"/>
          <p:nvPr/>
        </p:nvSpPr>
        <p:spPr>
          <a:xfrm>
            <a:off x="7793819" y="4391107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734686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6324C2-A8D7-4F85-9711-78163C6985AA}"/>
              </a:ext>
            </a:extLst>
          </p:cNvPr>
          <p:cNvSpPr/>
          <p:nvPr/>
        </p:nvSpPr>
        <p:spPr>
          <a:xfrm>
            <a:off x="3186261" y="2121031"/>
            <a:ext cx="2160000" cy="2160000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D6E5352-D2BD-4009-81E5-D27992A4C85E}"/>
              </a:ext>
            </a:extLst>
          </p:cNvPr>
          <p:cNvCxnSpPr>
            <a:stCxn id="4" idx="0"/>
            <a:endCxn id="4" idx="4"/>
          </p:cNvCxnSpPr>
          <p:nvPr/>
        </p:nvCxnSpPr>
        <p:spPr>
          <a:xfrm>
            <a:off x="4266261" y="2121031"/>
            <a:ext cx="0" cy="2160000"/>
          </a:xfrm>
          <a:prstGeom prst="line">
            <a:avLst/>
          </a:prstGeom>
          <a:ln w="28575">
            <a:solidFill>
              <a:schemeClr val="accent6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938CFE9B-EC30-47EC-9DD0-B187E442735C}"/>
              </a:ext>
            </a:extLst>
          </p:cNvPr>
          <p:cNvSpPr txBox="1"/>
          <p:nvPr/>
        </p:nvSpPr>
        <p:spPr>
          <a:xfrm>
            <a:off x="4096182" y="1641623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756CFA5-A92D-4455-A67F-7610AA6A0019}"/>
              </a:ext>
            </a:extLst>
          </p:cNvPr>
          <p:cNvSpPr txBox="1"/>
          <p:nvPr/>
        </p:nvSpPr>
        <p:spPr>
          <a:xfrm>
            <a:off x="4102594" y="439110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C6230AF-BF76-4284-BEAA-8F11A179B0FE}"/>
              </a:ext>
            </a:extLst>
          </p:cNvPr>
          <p:cNvSpPr/>
          <p:nvPr/>
        </p:nvSpPr>
        <p:spPr>
          <a:xfrm>
            <a:off x="6877486" y="2121031"/>
            <a:ext cx="2160000" cy="2160000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4B94ADD-2BAC-4425-BBC8-7799E2AC8D92}"/>
              </a:ext>
            </a:extLst>
          </p:cNvPr>
          <p:cNvCxnSpPr>
            <a:stCxn id="14" idx="0"/>
            <a:endCxn id="14" idx="4"/>
          </p:cNvCxnSpPr>
          <p:nvPr/>
        </p:nvCxnSpPr>
        <p:spPr>
          <a:xfrm>
            <a:off x="7957486" y="2121031"/>
            <a:ext cx="0" cy="2160000"/>
          </a:xfrm>
          <a:prstGeom prst="line">
            <a:avLst/>
          </a:prstGeom>
          <a:ln w="28575">
            <a:solidFill>
              <a:schemeClr val="accent6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D2E0AA44-985E-4CEB-8462-BC97C8431E4D}"/>
              </a:ext>
            </a:extLst>
          </p:cNvPr>
          <p:cNvSpPr txBox="1"/>
          <p:nvPr/>
        </p:nvSpPr>
        <p:spPr>
          <a:xfrm>
            <a:off x="7787407" y="164162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C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8472D76-5DC9-4AC2-8680-06813AAD09EA}"/>
              </a:ext>
            </a:extLst>
          </p:cNvPr>
          <p:cNvSpPr txBox="1"/>
          <p:nvPr/>
        </p:nvSpPr>
        <p:spPr>
          <a:xfrm>
            <a:off x="7793819" y="4391107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217735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12</Words>
  <Application>Microsoft Office PowerPoint</Application>
  <PresentationFormat>宽屏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ZHANG, HANZHI (PGT)</dc:creator>
  <cp:lastModifiedBy>ZHANG, HANZHI (PGT)</cp:lastModifiedBy>
  <cp:revision>6</cp:revision>
  <dcterms:created xsi:type="dcterms:W3CDTF">2023-12-06T04:16:52Z</dcterms:created>
  <dcterms:modified xsi:type="dcterms:W3CDTF">2023-12-06T06:03:17Z</dcterms:modified>
</cp:coreProperties>
</file>