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29"/>
  </p:handoutMasterIdLst>
  <p:sldIdLst>
    <p:sldId id="270" r:id="rId4"/>
    <p:sldId id="389" r:id="rId5"/>
    <p:sldId id="363" r:id="rId6"/>
    <p:sldId id="364" r:id="rId7"/>
    <p:sldId id="365" r:id="rId8"/>
    <p:sldId id="366" r:id="rId9"/>
    <p:sldId id="367" r:id="rId10"/>
    <p:sldId id="369" r:id="rId11"/>
    <p:sldId id="370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3" r:id="rId23"/>
    <p:sldId id="382" r:id="rId24"/>
    <p:sldId id="385" r:id="rId25"/>
    <p:sldId id="384" r:id="rId26"/>
    <p:sldId id="388" r:id="rId27"/>
    <p:sldId id="3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79BA27"/>
    <a:srgbClr val="F39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640" y="18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EF9AB1-B54F-4435-9BCD-A154097DD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4B2E9-EF0A-4097-9AD0-CBD916FF78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7800-2918-4085-907F-B9F1D5FE9F71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DE6A9-B966-4CDC-86AB-FF7B96D33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61F95-BE83-4064-9237-FA94A64466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85C8-9465-412C-8506-85BCB688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F940C4-6C92-4F07-8413-35BDCCA3003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521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5B7A2-71D6-4874-9A19-88F7C76A01E1}"/>
              </a:ext>
            </a:extLst>
          </p:cNvPr>
          <p:cNvSpPr/>
          <p:nvPr userDrawn="1"/>
        </p:nvSpPr>
        <p:spPr>
          <a:xfrm>
            <a:off x="725211" y="5327746"/>
            <a:ext cx="2484000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8C2A726-F8C8-4352-A101-FE2406D5024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47657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2FDD1-1B14-488B-AF24-45257513FF02}"/>
              </a:ext>
            </a:extLst>
          </p:cNvPr>
          <p:cNvSpPr/>
          <p:nvPr userDrawn="1"/>
        </p:nvSpPr>
        <p:spPr>
          <a:xfrm>
            <a:off x="3475177" y="5327746"/>
            <a:ext cx="248400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CE49BE8-D4CE-44B6-948A-9B28BAA0AA1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2584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40E3B-8C88-405D-98A4-375E08318811}"/>
              </a:ext>
            </a:extLst>
          </p:cNvPr>
          <p:cNvSpPr/>
          <p:nvPr userDrawn="1"/>
        </p:nvSpPr>
        <p:spPr>
          <a:xfrm>
            <a:off x="6225143" y="5327746"/>
            <a:ext cx="248400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30362-5E7B-42C4-89CE-4C3724A7F771}"/>
              </a:ext>
            </a:extLst>
          </p:cNvPr>
          <p:cNvSpPr/>
          <p:nvPr userDrawn="1"/>
        </p:nvSpPr>
        <p:spPr>
          <a:xfrm>
            <a:off x="8975110" y="1943818"/>
            <a:ext cx="2484000" cy="4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1DEBD-5F5D-45BF-9F61-95AC1E1F5CCB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DDC166B-A70D-4FA6-8F42-003931730E8C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A92AE8-9040-4371-B6C2-BC4E35C2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347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6E9A4-3DCD-444B-9D1B-0DDB369D1CA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778819" y="1543643"/>
            <a:ext cx="3770713" cy="37707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8E61F2-141B-4D4F-AFDD-8D58CE64B09B}"/>
              </a:ext>
            </a:extLst>
          </p:cNvPr>
          <p:cNvSpPr/>
          <p:nvPr userDrawn="1"/>
        </p:nvSpPr>
        <p:spPr>
          <a:xfrm>
            <a:off x="5898350" y="668504"/>
            <a:ext cx="5531650" cy="5520991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619EC2-EF46-457A-8506-96E5D2A6F3FD}"/>
              </a:ext>
            </a:extLst>
          </p:cNvPr>
          <p:cNvSpPr/>
          <p:nvPr userDrawn="1"/>
        </p:nvSpPr>
        <p:spPr>
          <a:xfrm>
            <a:off x="4467128" y="3307490"/>
            <a:ext cx="2569435" cy="2569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18F45E2-FEE5-45DD-A3A8-FBFF07EFDEA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79565" y="3529451"/>
            <a:ext cx="2158972" cy="2158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C827905-4FE9-406C-BD88-53FA21331890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4229-964E-41DE-98DF-C09F77E63226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0D9682-342B-41B2-9236-ACEF1F866C06}"/>
              </a:ext>
            </a:extLst>
          </p:cNvPr>
          <p:cNvGrpSpPr/>
          <p:nvPr userDrawn="1"/>
        </p:nvGrpSpPr>
        <p:grpSpPr>
          <a:xfrm>
            <a:off x="3738729" y="1908801"/>
            <a:ext cx="2226165" cy="4154968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1A89A5-A87C-4F01-8755-896E9E4FE10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B6B8D1-034A-4AA2-AE8B-1C03393781D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E52E28-70A0-42AC-A545-9E85CBA76168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4E52CC-D383-4B43-94B0-82BC639397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E95D1F-682C-4E65-B1FF-16030556E1E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569B1F-60EE-4058-B4EC-169FF466B1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73404C-5CC4-451C-9A6C-5BF9D6C31D00}"/>
                </a:ext>
              </a:extLst>
            </p:cNvPr>
            <p:cNvGrpSpPr/>
            <p:nvPr/>
          </p:nvGrpSpPr>
          <p:grpSpPr>
            <a:xfrm>
              <a:off x="4088508" y="5635857"/>
              <a:ext cx="173080" cy="189786"/>
              <a:chOff x="6768665" y="6038213"/>
              <a:chExt cx="147968" cy="1622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F06B094-1014-428C-9E45-291406378B02}"/>
                  </a:ext>
                </a:extLst>
              </p:cNvPr>
              <p:cNvSpPr/>
              <p:nvPr/>
            </p:nvSpPr>
            <p:spPr>
              <a:xfrm>
                <a:off x="6768665" y="6038213"/>
                <a:ext cx="147968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2E1565C-F9EF-40B7-9030-8DAE66357C7B}"/>
                  </a:ext>
                </a:extLst>
              </p:cNvPr>
              <p:cNvSpPr/>
              <p:nvPr/>
            </p:nvSpPr>
            <p:spPr>
              <a:xfrm>
                <a:off x="6802059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7025A9-D27C-4388-8471-F96E7591606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011EE6-C236-4F7F-9230-6BA723C990C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B68E59-689F-47D6-AD7A-6A36540EDAD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E7EAF-029C-474B-BD7A-58CED1956E4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94929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7A8FF2-BED8-4092-9919-1A17299EABC5}"/>
              </a:ext>
            </a:extLst>
          </p:cNvPr>
          <p:cNvGrpSpPr/>
          <p:nvPr userDrawn="1"/>
        </p:nvGrpSpPr>
        <p:grpSpPr>
          <a:xfrm>
            <a:off x="6217159" y="1908801"/>
            <a:ext cx="2226165" cy="4154968"/>
            <a:chOff x="3501573" y="3178068"/>
            <a:chExt cx="1340594" cy="273784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D54B22-951B-40BD-9216-FBBAAA8E9EC1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A7D227-C920-4606-A1F0-D4A6E94E057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8240EF4-FAF8-4420-A49A-AD38F0215EC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558066-8C97-4004-B487-16C723C5546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BD1C97-6561-4E77-B4F9-FEC6572130F3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D45CEF1-52A5-48ED-AE59-52F2D3ABD4C9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574055-4660-4DEF-BEE9-C4C3E7627F19}"/>
                </a:ext>
              </a:extLst>
            </p:cNvPr>
            <p:cNvGrpSpPr/>
            <p:nvPr/>
          </p:nvGrpSpPr>
          <p:grpSpPr>
            <a:xfrm>
              <a:off x="4088509" y="5635857"/>
              <a:ext cx="173445" cy="189786"/>
              <a:chOff x="6768664" y="6038213"/>
              <a:chExt cx="148280" cy="1622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444F4-FF3B-4E74-A3FA-5200F8ED5A4A}"/>
                  </a:ext>
                </a:extLst>
              </p:cNvPr>
              <p:cNvSpPr/>
              <p:nvPr/>
            </p:nvSpPr>
            <p:spPr>
              <a:xfrm>
                <a:off x="6768664" y="6038213"/>
                <a:ext cx="148280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6679A4D-3CED-4CAD-AD26-F6BD002CC11A}"/>
                  </a:ext>
                </a:extLst>
              </p:cNvPr>
              <p:cNvSpPr/>
              <p:nvPr/>
            </p:nvSpPr>
            <p:spPr>
              <a:xfrm>
                <a:off x="6802214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D6585F-2972-4223-9639-AD67DC237A9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C4142A7-A3BD-4533-9B15-2398CF5B101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3616C3-26DA-4098-9BB7-AE119634AA0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FF8E1911-ADB3-4A93-A266-5A19998F95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2772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ECD1E2-710B-48BA-BF3F-31C0693D3ED9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223D1C9-7D29-4D6A-8618-F2A90385FF47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F7DBA1CE-AFBD-4E0F-B966-C52B1D083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2260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11D8-6D5A-41BD-9E48-B1B59E54EC89}"/>
              </a:ext>
            </a:extLst>
          </p:cNvPr>
          <p:cNvGrpSpPr/>
          <p:nvPr userDrawn="1"/>
        </p:nvGrpSpPr>
        <p:grpSpPr>
          <a:xfrm>
            <a:off x="544695" y="2491950"/>
            <a:ext cx="5789430" cy="3180900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4B4CA6-C3CF-4A76-A3A2-C3C143B5C0E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07E1F5-E4D6-4B02-97B3-A6C55673E2F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16093A-50F2-419F-B0A7-400A2BCA55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1BFF46-29BD-43D5-9B1D-6C53ACBFD1E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7FFE71-2BD2-43F0-AF44-DBA08CD1AFB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C1A8DF-10F0-4F27-986F-AA188E9063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259956F-625C-4E69-A3F7-8BCDAB2162F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0542FEC-BA5F-4B72-B919-E64F310DD67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6F6C78F-4B8D-4AB0-BA91-CA219E7307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E4167B3-437C-448D-A95F-0B6503E5F4B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C95B9F0-33CA-441E-BA91-6579B74515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95A3A-BA06-4C89-AB89-AC9DC9B9F9E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B5EE543-5546-42B2-AD3F-0603E5A3C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63769" y="2672871"/>
            <a:ext cx="4144706" cy="2575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7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5895975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6054384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12793" y="0"/>
            <a:ext cx="5979207" cy="68580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87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E4A6A3-079A-453B-8870-656B976548F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568889-C8C0-4287-A5BF-FC6E02C706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1789" y="1809347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DB919EC-B955-4334-B705-A0E576853E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77209" y="2946886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F775D7E-CBE7-4B21-AF69-2691ED11E4D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02629" y="4084425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0B1B8-0B12-4F08-9033-437D378FFAC3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AC486A3-CE17-43D9-8168-79B95E0F5E88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39A32C7-5C1C-4865-B8F7-E73BD069F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59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91074B-DC10-4073-B59B-DBB0AD42A797}"/>
              </a:ext>
            </a:extLst>
          </p:cNvPr>
          <p:cNvSpPr/>
          <p:nvPr userDrawn="1"/>
        </p:nvSpPr>
        <p:spPr>
          <a:xfrm>
            <a:off x="431254" y="144133"/>
            <a:ext cx="9056493" cy="650780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B507E0-F84C-4BED-A79B-B41521B823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854" y="206063"/>
            <a:ext cx="8970309" cy="644587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27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76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70" r:id="rId5"/>
    <p:sldLayoutId id="2147483675" r:id="rId6"/>
    <p:sldLayoutId id="2147483672" r:id="rId7"/>
    <p:sldLayoutId id="2147483669" r:id="rId8"/>
    <p:sldLayoutId id="2147483664" r:id="rId9"/>
    <p:sldLayoutId id="2147483665" r:id="rId10"/>
    <p:sldLayoutId id="2147483668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lverdeguer@dtic.ua.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818C989B-4835-407F-B70C-243380302C7F}"/>
              </a:ext>
            </a:extLst>
          </p:cNvPr>
          <p:cNvSpPr txBox="1">
            <a:spLocks/>
          </p:cNvSpPr>
          <p:nvPr/>
        </p:nvSpPr>
        <p:spPr>
          <a:xfrm>
            <a:off x="-148" y="5461077"/>
            <a:ext cx="12192000" cy="3523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800" dirty="0"/>
              <a:t>Jose Luis </a:t>
            </a:r>
            <a:r>
              <a:rPr lang="en-US" altLang="ko-KR" sz="1800" dirty="0" err="1"/>
              <a:t>Verdeguer</a:t>
            </a:r>
            <a:r>
              <a:rPr lang="en-US" altLang="ko-KR" sz="1800" dirty="0"/>
              <a:t> Navarro y Víctor </a:t>
            </a:r>
            <a:r>
              <a:rPr lang="en-US" altLang="ko-KR" sz="1800" dirty="0" err="1"/>
              <a:t>Adsuar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Abaldea</a:t>
            </a:r>
            <a:endParaRPr lang="en-US" altLang="ko-KR" sz="18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74FFE90F-9277-4402-864D-3DA125517D1E}"/>
              </a:ext>
            </a:extLst>
          </p:cNvPr>
          <p:cNvSpPr txBox="1">
            <a:spLocks/>
          </p:cNvSpPr>
          <p:nvPr/>
        </p:nvSpPr>
        <p:spPr>
          <a:xfrm>
            <a:off x="-148" y="4679326"/>
            <a:ext cx="12192000" cy="7511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Sistemas de Gestión de la Seguridad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CED2D2-2662-4B19-B0F1-10F2EF1263E6}"/>
              </a:ext>
            </a:extLst>
          </p:cNvPr>
          <p:cNvGrpSpPr/>
          <p:nvPr/>
        </p:nvGrpSpPr>
        <p:grpSpPr>
          <a:xfrm>
            <a:off x="1921718" y="2589626"/>
            <a:ext cx="1240321" cy="1346010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C97562-60F9-466B-B501-A5DDDAFB2DA1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0B5CE35-6A6C-4A82-B2F6-3869A4C52C3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5B229E-A753-457C-B7A8-0D153F3D5BB3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B5E8F8-012E-413B-A7ED-404FCF1F3F44}"/>
                </a:ext>
              </a:extLst>
            </p:cNvPr>
            <p:cNvSpPr/>
            <p:nvPr/>
          </p:nvSpPr>
          <p:spPr>
            <a:xfrm>
              <a:off x="6709772" y="4845563"/>
              <a:ext cx="2954431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A656C8-38E2-4393-ABB7-4DE8DC0A6781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02907E-FEEA-43E5-8844-492811AF12B1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5A4D6B-5E95-4FA5-B34D-4F182D9CE53C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32C570-400A-4534-833B-4976907141F4}"/>
              </a:ext>
            </a:extLst>
          </p:cNvPr>
          <p:cNvGrpSpPr/>
          <p:nvPr/>
        </p:nvGrpSpPr>
        <p:grpSpPr>
          <a:xfrm>
            <a:off x="4322202" y="683907"/>
            <a:ext cx="3533995" cy="2779547"/>
            <a:chOff x="3949542" y="701675"/>
            <a:chExt cx="4292917" cy="3376452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DD3244B8-B165-43D4-B6B7-9D2ED44B8D1B}"/>
                </a:ext>
              </a:extLst>
            </p:cNvPr>
            <p:cNvGrpSpPr/>
            <p:nvPr/>
          </p:nvGrpSpPr>
          <p:grpSpPr>
            <a:xfrm>
              <a:off x="3949542" y="701675"/>
              <a:ext cx="4292917" cy="3376452"/>
              <a:chOff x="2444748" y="555045"/>
              <a:chExt cx="7282048" cy="5727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676246B-78D1-40C8-86DD-635717F0B9AC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F9CC7F0-6AC0-429A-B804-5509EDA13F68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D4EDC0E-BB32-4225-8273-740D662AD4E5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51E8BC4-817A-41C6-8316-8AB78161E3BB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269F584-CA31-45EE-917E-A04DBE46B302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CE63435-9043-4BBA-84CB-A8DED3843D0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B9B585E-A528-4236-A6B2-B6B6683036C1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3D0EE8D-FBA4-49CF-9D9B-6F99E6EB0D61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BFD14F-72C0-442F-9107-A7EA030F2C22}"/>
                </a:ext>
              </a:extLst>
            </p:cNvPr>
            <p:cNvSpPr/>
            <p:nvPr/>
          </p:nvSpPr>
          <p:spPr>
            <a:xfrm>
              <a:off x="5146727" y="1787904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FE9EAF1-1A6E-46FD-8D76-76ABFBF80860}"/>
                </a:ext>
              </a:extLst>
            </p:cNvPr>
            <p:cNvSpPr/>
            <p:nvPr/>
          </p:nvSpPr>
          <p:spPr>
            <a:xfrm>
              <a:off x="5108346" y="980253"/>
              <a:ext cx="655101" cy="656741"/>
            </a:xfrm>
            <a:custGeom>
              <a:avLst/>
              <a:gdLst>
                <a:gd name="connsiteX0" fmla="*/ 327467 w 655101"/>
                <a:gd name="connsiteY0" fmla="*/ 256683 h 656741"/>
                <a:gd name="connsiteX1" fmla="*/ 256683 w 655101"/>
                <a:gd name="connsiteY1" fmla="*/ 327467 h 656741"/>
                <a:gd name="connsiteX2" fmla="*/ 327467 w 655101"/>
                <a:gd name="connsiteY2" fmla="*/ 398251 h 656741"/>
                <a:gd name="connsiteX3" fmla="*/ 398251 w 655101"/>
                <a:gd name="connsiteY3" fmla="*/ 327467 h 656741"/>
                <a:gd name="connsiteX4" fmla="*/ 327467 w 655101"/>
                <a:gd name="connsiteY4" fmla="*/ 256683 h 656741"/>
                <a:gd name="connsiteX5" fmla="*/ 327683 w 655101"/>
                <a:gd name="connsiteY5" fmla="*/ 173157 h 656741"/>
                <a:gd name="connsiteX6" fmla="*/ 481896 w 655101"/>
                <a:gd name="connsiteY6" fmla="*/ 327561 h 656741"/>
                <a:gd name="connsiteX7" fmla="*/ 327493 w 655101"/>
                <a:gd name="connsiteY7" fmla="*/ 481775 h 656741"/>
                <a:gd name="connsiteX8" fmla="*/ 173088 w 655101"/>
                <a:gd name="connsiteY8" fmla="*/ 327180 h 656741"/>
                <a:gd name="connsiteX9" fmla="*/ 327683 w 655101"/>
                <a:gd name="connsiteY9" fmla="*/ 173157 h 656741"/>
                <a:gd name="connsiteX10" fmla="*/ 325208 w 655101"/>
                <a:gd name="connsiteY10" fmla="*/ 118897 h 656741"/>
                <a:gd name="connsiteX11" fmla="*/ 118257 w 655101"/>
                <a:gd name="connsiteY11" fmla="*/ 329656 h 656741"/>
                <a:gd name="connsiteX12" fmla="*/ 328635 w 655101"/>
                <a:gd name="connsiteY12" fmla="*/ 536797 h 656741"/>
                <a:gd name="connsiteX13" fmla="*/ 535967 w 655101"/>
                <a:gd name="connsiteY13" fmla="*/ 326229 h 656741"/>
                <a:gd name="connsiteX14" fmla="*/ 325208 w 655101"/>
                <a:gd name="connsiteY14" fmla="*/ 118897 h 656741"/>
                <a:gd name="connsiteX15" fmla="*/ 341391 w 655101"/>
                <a:gd name="connsiteY15" fmla="*/ 286 h 656741"/>
                <a:gd name="connsiteX16" fmla="*/ 344818 w 655101"/>
                <a:gd name="connsiteY16" fmla="*/ 3713 h 656741"/>
                <a:gd name="connsiteX17" fmla="*/ 352053 w 655101"/>
                <a:gd name="connsiteY17" fmla="*/ 41029 h 656741"/>
                <a:gd name="connsiteX18" fmla="*/ 351291 w 655101"/>
                <a:gd name="connsiteY18" fmla="*/ 51881 h 656741"/>
                <a:gd name="connsiteX19" fmla="*/ 355099 w 655101"/>
                <a:gd name="connsiteY19" fmla="*/ 56450 h 656741"/>
                <a:gd name="connsiteX20" fmla="*/ 398126 w 655101"/>
                <a:gd name="connsiteY20" fmla="*/ 64446 h 656741"/>
                <a:gd name="connsiteX21" fmla="*/ 403457 w 655101"/>
                <a:gd name="connsiteY21" fmla="*/ 62162 h 656741"/>
                <a:gd name="connsiteX22" fmla="*/ 423257 w 655101"/>
                <a:gd name="connsiteY22" fmla="*/ 25607 h 656741"/>
                <a:gd name="connsiteX23" fmla="*/ 440011 w 655101"/>
                <a:gd name="connsiteY23" fmla="*/ 20086 h 656741"/>
                <a:gd name="connsiteX24" fmla="*/ 464190 w 655101"/>
                <a:gd name="connsiteY24" fmla="*/ 29986 h 656741"/>
                <a:gd name="connsiteX25" fmla="*/ 467618 w 655101"/>
                <a:gd name="connsiteY25" fmla="*/ 35698 h 656741"/>
                <a:gd name="connsiteX26" fmla="*/ 460383 w 655101"/>
                <a:gd name="connsiteY26" fmla="*/ 71110 h 656741"/>
                <a:gd name="connsiteX27" fmla="*/ 455052 w 655101"/>
                <a:gd name="connsiteY27" fmla="*/ 82723 h 656741"/>
                <a:gd name="connsiteX28" fmla="*/ 456575 w 655101"/>
                <a:gd name="connsiteY28" fmla="*/ 87674 h 656741"/>
                <a:gd name="connsiteX29" fmla="*/ 494462 w 655101"/>
                <a:gd name="connsiteY29" fmla="*/ 112234 h 656741"/>
                <a:gd name="connsiteX30" fmla="*/ 499793 w 655101"/>
                <a:gd name="connsiteY30" fmla="*/ 111662 h 656741"/>
                <a:gd name="connsiteX31" fmla="*/ 538632 w 655101"/>
                <a:gd name="connsiteY31" fmla="*/ 80629 h 656741"/>
                <a:gd name="connsiteX32" fmla="*/ 543201 w 655101"/>
                <a:gd name="connsiteY32" fmla="*/ 81200 h 656741"/>
                <a:gd name="connsiteX33" fmla="*/ 568713 w 655101"/>
                <a:gd name="connsiteY33" fmla="*/ 106141 h 656741"/>
                <a:gd name="connsiteX34" fmla="*/ 569094 w 655101"/>
                <a:gd name="connsiteY34" fmla="*/ 111091 h 656741"/>
                <a:gd name="connsiteX35" fmla="*/ 548151 w 655101"/>
                <a:gd name="connsiteY35" fmla="*/ 142315 h 656741"/>
                <a:gd name="connsiteX36" fmla="*/ 539775 w 655101"/>
                <a:gd name="connsiteY36" fmla="*/ 149930 h 656741"/>
                <a:gd name="connsiteX37" fmla="*/ 539013 w 655101"/>
                <a:gd name="connsiteY37" fmla="*/ 155832 h 656741"/>
                <a:gd name="connsiteX38" fmla="*/ 564334 w 655101"/>
                <a:gd name="connsiteY38" fmla="*/ 192767 h 656741"/>
                <a:gd name="connsiteX39" fmla="*/ 570046 w 655101"/>
                <a:gd name="connsiteY39" fmla="*/ 193719 h 656741"/>
                <a:gd name="connsiteX40" fmla="*/ 617262 w 655101"/>
                <a:gd name="connsiteY40" fmla="*/ 180202 h 656741"/>
                <a:gd name="connsiteX41" fmla="*/ 621260 w 655101"/>
                <a:gd name="connsiteY41" fmla="*/ 182677 h 656741"/>
                <a:gd name="connsiteX42" fmla="*/ 635349 w 655101"/>
                <a:gd name="connsiteY42" fmla="*/ 215423 h 656741"/>
                <a:gd name="connsiteX43" fmla="*/ 633635 w 655101"/>
                <a:gd name="connsiteY43" fmla="*/ 220183 h 656741"/>
                <a:gd name="connsiteX44" fmla="*/ 602602 w 655101"/>
                <a:gd name="connsiteY44" fmla="*/ 240745 h 656741"/>
                <a:gd name="connsiteX45" fmla="*/ 590988 w 655101"/>
                <a:gd name="connsiteY45" fmla="*/ 244933 h 656741"/>
                <a:gd name="connsiteX46" fmla="*/ 588514 w 655101"/>
                <a:gd name="connsiteY46" fmla="*/ 249502 h 656741"/>
                <a:gd name="connsiteX47" fmla="*/ 597843 w 655101"/>
                <a:gd name="connsiteY47" fmla="*/ 293672 h 656741"/>
                <a:gd name="connsiteX48" fmla="*/ 601841 w 655101"/>
                <a:gd name="connsiteY48" fmla="*/ 296909 h 656741"/>
                <a:gd name="connsiteX49" fmla="*/ 650770 w 655101"/>
                <a:gd name="connsiteY49" fmla="*/ 302430 h 656741"/>
                <a:gd name="connsiteX50" fmla="*/ 654387 w 655101"/>
                <a:gd name="connsiteY50" fmla="*/ 306238 h 656741"/>
                <a:gd name="connsiteX51" fmla="*/ 654959 w 655101"/>
                <a:gd name="connsiteY51" fmla="*/ 342411 h 656741"/>
                <a:gd name="connsiteX52" fmla="*/ 651722 w 655101"/>
                <a:gd name="connsiteY52" fmla="*/ 345839 h 656741"/>
                <a:gd name="connsiteX53" fmla="*/ 613835 w 655101"/>
                <a:gd name="connsiteY53" fmla="*/ 353264 h 656741"/>
                <a:gd name="connsiteX54" fmla="*/ 603935 w 655101"/>
                <a:gd name="connsiteY54" fmla="*/ 352502 h 656741"/>
                <a:gd name="connsiteX55" fmla="*/ 598604 w 655101"/>
                <a:gd name="connsiteY55" fmla="*/ 356691 h 656741"/>
                <a:gd name="connsiteX56" fmla="*/ 590798 w 655101"/>
                <a:gd name="connsiteY56" fmla="*/ 399147 h 656741"/>
                <a:gd name="connsiteX57" fmla="*/ 594225 w 655101"/>
                <a:gd name="connsiteY57" fmla="*/ 405049 h 656741"/>
                <a:gd name="connsiteX58" fmla="*/ 636872 w 655101"/>
                <a:gd name="connsiteY58" fmla="*/ 428657 h 656741"/>
                <a:gd name="connsiteX59" fmla="*/ 638014 w 655101"/>
                <a:gd name="connsiteY59" fmla="*/ 433226 h 656741"/>
                <a:gd name="connsiteX60" fmla="*/ 624877 w 655101"/>
                <a:gd name="connsiteY60" fmla="*/ 466354 h 656741"/>
                <a:gd name="connsiteX61" fmla="*/ 620308 w 655101"/>
                <a:gd name="connsiteY61" fmla="*/ 468638 h 656741"/>
                <a:gd name="connsiteX62" fmla="*/ 583563 w 655101"/>
                <a:gd name="connsiteY62" fmla="*/ 461213 h 656741"/>
                <a:gd name="connsiteX63" fmla="*/ 572901 w 655101"/>
                <a:gd name="connsiteY63" fmla="*/ 456073 h 656741"/>
                <a:gd name="connsiteX64" fmla="*/ 567571 w 655101"/>
                <a:gd name="connsiteY64" fmla="*/ 457596 h 656741"/>
                <a:gd name="connsiteX65" fmla="*/ 543582 w 655101"/>
                <a:gd name="connsiteY65" fmla="*/ 494721 h 656741"/>
                <a:gd name="connsiteX66" fmla="*/ 544344 w 655101"/>
                <a:gd name="connsiteY66" fmla="*/ 501194 h 656741"/>
                <a:gd name="connsiteX67" fmla="*/ 566428 w 655101"/>
                <a:gd name="connsiteY67" fmla="*/ 527658 h 656741"/>
                <a:gd name="connsiteX68" fmla="*/ 570236 w 655101"/>
                <a:gd name="connsiteY68" fmla="*/ 533180 h 656741"/>
                <a:gd name="connsiteX69" fmla="*/ 569284 w 655101"/>
                <a:gd name="connsiteY69" fmla="*/ 549743 h 656741"/>
                <a:gd name="connsiteX70" fmla="*/ 550246 w 655101"/>
                <a:gd name="connsiteY70" fmla="*/ 569163 h 656741"/>
                <a:gd name="connsiteX71" fmla="*/ 543201 w 655101"/>
                <a:gd name="connsiteY71" fmla="*/ 569734 h 656741"/>
                <a:gd name="connsiteX72" fmla="*/ 514262 w 655101"/>
                <a:gd name="connsiteY72" fmla="*/ 550505 h 656741"/>
                <a:gd name="connsiteX73" fmla="*/ 505505 w 655101"/>
                <a:gd name="connsiteY73" fmla="*/ 541176 h 656741"/>
                <a:gd name="connsiteX74" fmla="*/ 499222 w 655101"/>
                <a:gd name="connsiteY74" fmla="*/ 540414 h 656741"/>
                <a:gd name="connsiteX75" fmla="*/ 462858 w 655101"/>
                <a:gd name="connsiteY75" fmla="*/ 565545 h 656741"/>
                <a:gd name="connsiteX76" fmla="*/ 460764 w 655101"/>
                <a:gd name="connsiteY76" fmla="*/ 569924 h 656741"/>
                <a:gd name="connsiteX77" fmla="*/ 473900 w 655101"/>
                <a:gd name="connsiteY77" fmla="*/ 613333 h 656741"/>
                <a:gd name="connsiteX78" fmla="*/ 468189 w 655101"/>
                <a:gd name="connsiteY78" fmla="*/ 624756 h 656741"/>
                <a:gd name="connsiteX79" fmla="*/ 441154 w 655101"/>
                <a:gd name="connsiteY79" fmla="*/ 636369 h 656741"/>
                <a:gd name="connsiteX80" fmla="*/ 434871 w 655101"/>
                <a:gd name="connsiteY80" fmla="*/ 634466 h 656741"/>
                <a:gd name="connsiteX81" fmla="*/ 415261 w 655101"/>
                <a:gd name="connsiteY81" fmla="*/ 605146 h 656741"/>
                <a:gd name="connsiteX82" fmla="*/ 410692 w 655101"/>
                <a:gd name="connsiteY82" fmla="*/ 592771 h 656741"/>
                <a:gd name="connsiteX83" fmla="*/ 405742 w 655101"/>
                <a:gd name="connsiteY83" fmla="*/ 590105 h 656741"/>
                <a:gd name="connsiteX84" fmla="*/ 361572 w 655101"/>
                <a:gd name="connsiteY84" fmla="*/ 599434 h 656741"/>
                <a:gd name="connsiteX85" fmla="*/ 358716 w 655101"/>
                <a:gd name="connsiteY85" fmla="*/ 603242 h 656741"/>
                <a:gd name="connsiteX86" fmla="*/ 353385 w 655101"/>
                <a:gd name="connsiteY86" fmla="*/ 652172 h 656741"/>
                <a:gd name="connsiteX87" fmla="*/ 349006 w 655101"/>
                <a:gd name="connsiteY87" fmla="*/ 655979 h 656741"/>
                <a:gd name="connsiteX88" fmla="*/ 330539 w 655101"/>
                <a:gd name="connsiteY88" fmla="*/ 656741 h 656741"/>
                <a:gd name="connsiteX89" fmla="*/ 330158 w 655101"/>
                <a:gd name="connsiteY89" fmla="*/ 655218 h 656741"/>
                <a:gd name="connsiteX90" fmla="*/ 314546 w 655101"/>
                <a:gd name="connsiteY90" fmla="*/ 655218 h 656741"/>
                <a:gd name="connsiteX91" fmla="*/ 309787 w 655101"/>
                <a:gd name="connsiteY91" fmla="*/ 651220 h 656741"/>
                <a:gd name="connsiteX92" fmla="*/ 302552 w 655101"/>
                <a:gd name="connsiteY92" fmla="*/ 614856 h 656741"/>
                <a:gd name="connsiteX93" fmla="*/ 303314 w 655101"/>
                <a:gd name="connsiteY93" fmla="*/ 604004 h 656741"/>
                <a:gd name="connsiteX94" fmla="*/ 299506 w 655101"/>
                <a:gd name="connsiteY94" fmla="*/ 599054 h 656741"/>
                <a:gd name="connsiteX95" fmla="*/ 256478 w 655101"/>
                <a:gd name="connsiteY95" fmla="*/ 591057 h 656741"/>
                <a:gd name="connsiteX96" fmla="*/ 250957 w 655101"/>
                <a:gd name="connsiteY96" fmla="*/ 594294 h 656741"/>
                <a:gd name="connsiteX97" fmla="*/ 226968 w 655101"/>
                <a:gd name="connsiteY97" fmla="*/ 637321 h 656741"/>
                <a:gd name="connsiteX98" fmla="*/ 222779 w 655101"/>
                <a:gd name="connsiteY98" fmla="*/ 638464 h 656741"/>
                <a:gd name="connsiteX99" fmla="*/ 189271 w 655101"/>
                <a:gd name="connsiteY99" fmla="*/ 625137 h 656741"/>
                <a:gd name="connsiteX100" fmla="*/ 187177 w 655101"/>
                <a:gd name="connsiteY100" fmla="*/ 620567 h 656741"/>
                <a:gd name="connsiteX101" fmla="*/ 194602 w 655101"/>
                <a:gd name="connsiteY101" fmla="*/ 584204 h 656741"/>
                <a:gd name="connsiteX102" fmla="*/ 199933 w 655101"/>
                <a:gd name="connsiteY102" fmla="*/ 572971 h 656741"/>
                <a:gd name="connsiteX103" fmla="*/ 198410 w 655101"/>
                <a:gd name="connsiteY103" fmla="*/ 568020 h 656741"/>
                <a:gd name="connsiteX104" fmla="*/ 160523 w 655101"/>
                <a:gd name="connsiteY104" fmla="*/ 543460 h 656741"/>
                <a:gd name="connsiteX105" fmla="*/ 155192 w 655101"/>
                <a:gd name="connsiteY105" fmla="*/ 544222 h 656741"/>
                <a:gd name="connsiteX106" fmla="*/ 116353 w 655101"/>
                <a:gd name="connsiteY106" fmla="*/ 575255 h 656741"/>
                <a:gd name="connsiteX107" fmla="*/ 111784 w 655101"/>
                <a:gd name="connsiteY107" fmla="*/ 574684 h 656741"/>
                <a:gd name="connsiteX108" fmla="*/ 86272 w 655101"/>
                <a:gd name="connsiteY108" fmla="*/ 549934 h 656741"/>
                <a:gd name="connsiteX109" fmla="*/ 85891 w 655101"/>
                <a:gd name="connsiteY109" fmla="*/ 544984 h 656741"/>
                <a:gd name="connsiteX110" fmla="*/ 106643 w 655101"/>
                <a:gd name="connsiteY110" fmla="*/ 514141 h 656741"/>
                <a:gd name="connsiteX111" fmla="*/ 115401 w 655101"/>
                <a:gd name="connsiteY111" fmla="*/ 506145 h 656741"/>
                <a:gd name="connsiteX112" fmla="*/ 116163 w 655101"/>
                <a:gd name="connsiteY112" fmla="*/ 500243 h 656741"/>
                <a:gd name="connsiteX113" fmla="*/ 90841 w 655101"/>
                <a:gd name="connsiteY113" fmla="*/ 463307 h 656741"/>
                <a:gd name="connsiteX114" fmla="*/ 85129 w 655101"/>
                <a:gd name="connsiteY114" fmla="*/ 462356 h 656741"/>
                <a:gd name="connsiteX115" fmla="*/ 37914 w 655101"/>
                <a:gd name="connsiteY115" fmla="*/ 475873 h 656741"/>
                <a:gd name="connsiteX116" fmla="*/ 33916 w 655101"/>
                <a:gd name="connsiteY116" fmla="*/ 473398 h 656741"/>
                <a:gd name="connsiteX117" fmla="*/ 19827 w 655101"/>
                <a:gd name="connsiteY117" fmla="*/ 440652 h 656741"/>
                <a:gd name="connsiteX118" fmla="*/ 21540 w 655101"/>
                <a:gd name="connsiteY118" fmla="*/ 435892 h 656741"/>
                <a:gd name="connsiteX119" fmla="*/ 52573 w 655101"/>
                <a:gd name="connsiteY119" fmla="*/ 415330 h 656741"/>
                <a:gd name="connsiteX120" fmla="*/ 64187 w 655101"/>
                <a:gd name="connsiteY120" fmla="*/ 411141 h 656741"/>
                <a:gd name="connsiteX121" fmla="*/ 66662 w 655101"/>
                <a:gd name="connsiteY121" fmla="*/ 406572 h 656741"/>
                <a:gd name="connsiteX122" fmla="*/ 57143 w 655101"/>
                <a:gd name="connsiteY122" fmla="*/ 362021 h 656741"/>
                <a:gd name="connsiteX123" fmla="*/ 53144 w 655101"/>
                <a:gd name="connsiteY123" fmla="*/ 359166 h 656741"/>
                <a:gd name="connsiteX124" fmla="*/ 3834 w 655101"/>
                <a:gd name="connsiteY124" fmla="*/ 353644 h 656741"/>
                <a:gd name="connsiteX125" fmla="*/ 788 w 655101"/>
                <a:gd name="connsiteY125" fmla="*/ 350027 h 656741"/>
                <a:gd name="connsiteX126" fmla="*/ 217 w 655101"/>
                <a:gd name="connsiteY126" fmla="*/ 313854 h 656741"/>
                <a:gd name="connsiteX127" fmla="*/ 3834 w 655101"/>
                <a:gd name="connsiteY127" fmla="*/ 310236 h 656741"/>
                <a:gd name="connsiteX128" fmla="*/ 40769 w 655101"/>
                <a:gd name="connsiteY128" fmla="*/ 302811 h 656741"/>
                <a:gd name="connsiteX129" fmla="*/ 51621 w 655101"/>
                <a:gd name="connsiteY129" fmla="*/ 303573 h 656741"/>
                <a:gd name="connsiteX130" fmla="*/ 56572 w 655101"/>
                <a:gd name="connsiteY130" fmla="*/ 299574 h 656741"/>
                <a:gd name="connsiteX131" fmla="*/ 64377 w 655101"/>
                <a:gd name="connsiteY131" fmla="*/ 257118 h 656741"/>
                <a:gd name="connsiteX132" fmla="*/ 60569 w 655101"/>
                <a:gd name="connsiteY132" fmla="*/ 251026 h 656741"/>
                <a:gd name="connsiteX133" fmla="*/ 18113 w 655101"/>
                <a:gd name="connsiteY133" fmla="*/ 227227 h 656741"/>
                <a:gd name="connsiteX134" fmla="*/ 16971 w 655101"/>
                <a:gd name="connsiteY134" fmla="*/ 223610 h 656741"/>
                <a:gd name="connsiteX135" fmla="*/ 30488 w 655101"/>
                <a:gd name="connsiteY135" fmla="*/ 189530 h 656741"/>
                <a:gd name="connsiteX136" fmla="*/ 34677 w 655101"/>
                <a:gd name="connsiteY136" fmla="*/ 187627 h 656741"/>
                <a:gd name="connsiteX137" fmla="*/ 82655 w 655101"/>
                <a:gd name="connsiteY137" fmla="*/ 200383 h 656741"/>
                <a:gd name="connsiteX138" fmla="*/ 87414 w 655101"/>
                <a:gd name="connsiteY138" fmla="*/ 198859 h 656741"/>
                <a:gd name="connsiteX139" fmla="*/ 111593 w 655101"/>
                <a:gd name="connsiteY139" fmla="*/ 161353 h 656741"/>
                <a:gd name="connsiteX140" fmla="*/ 111784 w 655101"/>
                <a:gd name="connsiteY140" fmla="*/ 156213 h 656741"/>
                <a:gd name="connsiteX141" fmla="*/ 87985 w 655101"/>
                <a:gd name="connsiteY141" fmla="*/ 128036 h 656741"/>
                <a:gd name="connsiteX142" fmla="*/ 84368 w 655101"/>
                <a:gd name="connsiteY142" fmla="*/ 122895 h 656741"/>
                <a:gd name="connsiteX143" fmla="*/ 85129 w 655101"/>
                <a:gd name="connsiteY143" fmla="*/ 107093 h 656741"/>
                <a:gd name="connsiteX144" fmla="*/ 104739 w 655101"/>
                <a:gd name="connsiteY144" fmla="*/ 87102 h 656741"/>
                <a:gd name="connsiteX145" fmla="*/ 110832 w 655101"/>
                <a:gd name="connsiteY145" fmla="*/ 86531 h 656741"/>
                <a:gd name="connsiteX146" fmla="*/ 140532 w 655101"/>
                <a:gd name="connsiteY146" fmla="*/ 106331 h 656741"/>
                <a:gd name="connsiteX147" fmla="*/ 148719 w 655101"/>
                <a:gd name="connsiteY147" fmla="*/ 114899 h 656741"/>
                <a:gd name="connsiteX148" fmla="*/ 155763 w 655101"/>
                <a:gd name="connsiteY148" fmla="*/ 115851 h 656741"/>
                <a:gd name="connsiteX149" fmla="*/ 191746 w 655101"/>
                <a:gd name="connsiteY149" fmla="*/ 91100 h 656741"/>
                <a:gd name="connsiteX150" fmla="*/ 193650 w 655101"/>
                <a:gd name="connsiteY150" fmla="*/ 86341 h 656741"/>
                <a:gd name="connsiteX151" fmla="*/ 181656 w 655101"/>
                <a:gd name="connsiteY151" fmla="*/ 47121 h 656741"/>
                <a:gd name="connsiteX152" fmla="*/ 189843 w 655101"/>
                <a:gd name="connsiteY152" fmla="*/ 30367 h 656741"/>
                <a:gd name="connsiteX153" fmla="*/ 213450 w 655101"/>
                <a:gd name="connsiteY153" fmla="*/ 20467 h 656741"/>
                <a:gd name="connsiteX154" fmla="*/ 219733 w 655101"/>
                <a:gd name="connsiteY154" fmla="*/ 22180 h 656741"/>
                <a:gd name="connsiteX155" fmla="*/ 239343 w 655101"/>
                <a:gd name="connsiteY155" fmla="*/ 51500 h 656741"/>
                <a:gd name="connsiteX156" fmla="*/ 243913 w 655101"/>
                <a:gd name="connsiteY156" fmla="*/ 63494 h 656741"/>
                <a:gd name="connsiteX157" fmla="*/ 249243 w 655101"/>
                <a:gd name="connsiteY157" fmla="*/ 66540 h 656741"/>
                <a:gd name="connsiteX158" fmla="*/ 292461 w 655101"/>
                <a:gd name="connsiteY158" fmla="*/ 57402 h 656741"/>
                <a:gd name="connsiteX159" fmla="*/ 295888 w 655101"/>
                <a:gd name="connsiteY159" fmla="*/ 53023 h 656741"/>
                <a:gd name="connsiteX160" fmla="*/ 301410 w 655101"/>
                <a:gd name="connsiteY160" fmla="*/ 4094 h 656741"/>
                <a:gd name="connsiteX161" fmla="*/ 304836 w 655101"/>
                <a:gd name="connsiteY161" fmla="*/ 857 h 656741"/>
                <a:gd name="connsiteX162" fmla="*/ 341391 w 655101"/>
                <a:gd name="connsiteY162" fmla="*/ 286 h 6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55101" h="656741">
                  <a:moveTo>
                    <a:pt x="327467" y="256683"/>
                  </a:moveTo>
                  <a:cubicBezTo>
                    <a:pt x="288374" y="256683"/>
                    <a:pt x="256683" y="288374"/>
                    <a:pt x="256683" y="327467"/>
                  </a:cubicBezTo>
                  <a:cubicBezTo>
                    <a:pt x="256683" y="366560"/>
                    <a:pt x="288374" y="398251"/>
                    <a:pt x="327467" y="398251"/>
                  </a:cubicBezTo>
                  <a:cubicBezTo>
                    <a:pt x="366560" y="398251"/>
                    <a:pt x="398251" y="366560"/>
                    <a:pt x="398251" y="327467"/>
                  </a:cubicBezTo>
                  <a:cubicBezTo>
                    <a:pt x="398251" y="288374"/>
                    <a:pt x="366560" y="256683"/>
                    <a:pt x="327467" y="256683"/>
                  </a:cubicBezTo>
                  <a:close/>
                  <a:moveTo>
                    <a:pt x="327683" y="173157"/>
                  </a:moveTo>
                  <a:cubicBezTo>
                    <a:pt x="413547" y="173348"/>
                    <a:pt x="480754" y="241887"/>
                    <a:pt x="481896" y="327561"/>
                  </a:cubicBezTo>
                  <a:cubicBezTo>
                    <a:pt x="480754" y="413616"/>
                    <a:pt x="413357" y="481965"/>
                    <a:pt x="327493" y="481775"/>
                  </a:cubicBezTo>
                  <a:cubicBezTo>
                    <a:pt x="240485" y="481775"/>
                    <a:pt x="172898" y="412854"/>
                    <a:pt x="173088" y="327180"/>
                  </a:cubicBezTo>
                  <a:cubicBezTo>
                    <a:pt x="173279" y="240173"/>
                    <a:pt x="242199" y="173157"/>
                    <a:pt x="327683" y="173157"/>
                  </a:cubicBezTo>
                  <a:close/>
                  <a:moveTo>
                    <a:pt x="325208" y="118897"/>
                  </a:moveTo>
                  <a:cubicBezTo>
                    <a:pt x="210976" y="119659"/>
                    <a:pt x="117495" y="210664"/>
                    <a:pt x="118257" y="329656"/>
                  </a:cubicBezTo>
                  <a:cubicBezTo>
                    <a:pt x="119209" y="443697"/>
                    <a:pt x="210024" y="535845"/>
                    <a:pt x="328635" y="536797"/>
                  </a:cubicBezTo>
                  <a:cubicBezTo>
                    <a:pt x="442486" y="534893"/>
                    <a:pt x="536538" y="445601"/>
                    <a:pt x="535967" y="326229"/>
                  </a:cubicBezTo>
                  <a:cubicBezTo>
                    <a:pt x="535586" y="212187"/>
                    <a:pt x="444771" y="118135"/>
                    <a:pt x="325208" y="118897"/>
                  </a:cubicBezTo>
                  <a:close/>
                  <a:moveTo>
                    <a:pt x="341391" y="286"/>
                  </a:moveTo>
                  <a:cubicBezTo>
                    <a:pt x="343485" y="286"/>
                    <a:pt x="344437" y="1809"/>
                    <a:pt x="344818" y="3713"/>
                  </a:cubicBezTo>
                  <a:cubicBezTo>
                    <a:pt x="347293" y="16088"/>
                    <a:pt x="349958" y="28463"/>
                    <a:pt x="352053" y="41029"/>
                  </a:cubicBezTo>
                  <a:cubicBezTo>
                    <a:pt x="352624" y="44456"/>
                    <a:pt x="351672" y="48263"/>
                    <a:pt x="351291" y="51881"/>
                  </a:cubicBezTo>
                  <a:cubicBezTo>
                    <a:pt x="350910" y="54736"/>
                    <a:pt x="352053" y="56069"/>
                    <a:pt x="355099" y="56450"/>
                  </a:cubicBezTo>
                  <a:cubicBezTo>
                    <a:pt x="369568" y="57973"/>
                    <a:pt x="384038" y="60639"/>
                    <a:pt x="398126" y="64446"/>
                  </a:cubicBezTo>
                  <a:cubicBezTo>
                    <a:pt x="400411" y="65017"/>
                    <a:pt x="402696" y="65208"/>
                    <a:pt x="403457" y="62162"/>
                  </a:cubicBezTo>
                  <a:cubicBezTo>
                    <a:pt x="406503" y="48073"/>
                    <a:pt x="416023" y="37411"/>
                    <a:pt x="423257" y="25607"/>
                  </a:cubicBezTo>
                  <a:cubicBezTo>
                    <a:pt x="428969" y="15897"/>
                    <a:pt x="429350" y="16088"/>
                    <a:pt x="440011" y="20086"/>
                  </a:cubicBezTo>
                  <a:cubicBezTo>
                    <a:pt x="448198" y="23132"/>
                    <a:pt x="456194" y="26559"/>
                    <a:pt x="464190" y="29986"/>
                  </a:cubicBezTo>
                  <a:cubicBezTo>
                    <a:pt x="467046" y="31128"/>
                    <a:pt x="468189" y="32651"/>
                    <a:pt x="467618" y="35698"/>
                  </a:cubicBezTo>
                  <a:cubicBezTo>
                    <a:pt x="465142" y="47502"/>
                    <a:pt x="463048" y="59306"/>
                    <a:pt x="460383" y="71110"/>
                  </a:cubicBezTo>
                  <a:cubicBezTo>
                    <a:pt x="459431" y="75108"/>
                    <a:pt x="456956" y="78916"/>
                    <a:pt x="455052" y="82723"/>
                  </a:cubicBezTo>
                  <a:cubicBezTo>
                    <a:pt x="453719" y="85008"/>
                    <a:pt x="454100" y="86341"/>
                    <a:pt x="456575" y="87674"/>
                  </a:cubicBezTo>
                  <a:cubicBezTo>
                    <a:pt x="469902" y="94718"/>
                    <a:pt x="482468" y="103095"/>
                    <a:pt x="494462" y="112234"/>
                  </a:cubicBezTo>
                  <a:cubicBezTo>
                    <a:pt x="496557" y="113947"/>
                    <a:pt x="498079" y="114137"/>
                    <a:pt x="499793" y="111662"/>
                  </a:cubicBezTo>
                  <a:cubicBezTo>
                    <a:pt x="509693" y="97764"/>
                    <a:pt x="525495" y="90910"/>
                    <a:pt x="538632" y="80629"/>
                  </a:cubicBezTo>
                  <a:cubicBezTo>
                    <a:pt x="540345" y="79297"/>
                    <a:pt x="541678" y="79867"/>
                    <a:pt x="543201" y="81200"/>
                  </a:cubicBezTo>
                  <a:cubicBezTo>
                    <a:pt x="552149" y="89006"/>
                    <a:pt x="560527" y="97573"/>
                    <a:pt x="568713" y="106141"/>
                  </a:cubicBezTo>
                  <a:cubicBezTo>
                    <a:pt x="570236" y="107854"/>
                    <a:pt x="570427" y="109378"/>
                    <a:pt x="569094" y="111091"/>
                  </a:cubicBezTo>
                  <a:cubicBezTo>
                    <a:pt x="562050" y="121563"/>
                    <a:pt x="555386" y="132034"/>
                    <a:pt x="548151" y="142315"/>
                  </a:cubicBezTo>
                  <a:cubicBezTo>
                    <a:pt x="546057" y="145361"/>
                    <a:pt x="542630" y="147645"/>
                    <a:pt x="539775" y="149930"/>
                  </a:cubicBezTo>
                  <a:cubicBezTo>
                    <a:pt x="537490" y="151834"/>
                    <a:pt x="537109" y="153548"/>
                    <a:pt x="539013" y="155832"/>
                  </a:cubicBezTo>
                  <a:cubicBezTo>
                    <a:pt x="548342" y="167446"/>
                    <a:pt x="556909" y="179821"/>
                    <a:pt x="564334" y="192767"/>
                  </a:cubicBezTo>
                  <a:cubicBezTo>
                    <a:pt x="566048" y="195623"/>
                    <a:pt x="567761" y="195242"/>
                    <a:pt x="570046" y="193719"/>
                  </a:cubicBezTo>
                  <a:cubicBezTo>
                    <a:pt x="584515" y="184771"/>
                    <a:pt x="601460" y="184581"/>
                    <a:pt x="617262" y="180202"/>
                  </a:cubicBezTo>
                  <a:cubicBezTo>
                    <a:pt x="619356" y="179631"/>
                    <a:pt x="620499" y="180773"/>
                    <a:pt x="621260" y="182677"/>
                  </a:cubicBezTo>
                  <a:cubicBezTo>
                    <a:pt x="626400" y="193338"/>
                    <a:pt x="631160" y="204381"/>
                    <a:pt x="635349" y="215423"/>
                  </a:cubicBezTo>
                  <a:cubicBezTo>
                    <a:pt x="636110" y="217708"/>
                    <a:pt x="635539" y="219041"/>
                    <a:pt x="633635" y="220183"/>
                  </a:cubicBezTo>
                  <a:cubicBezTo>
                    <a:pt x="623354" y="227037"/>
                    <a:pt x="613264" y="234081"/>
                    <a:pt x="602602" y="240745"/>
                  </a:cubicBezTo>
                  <a:cubicBezTo>
                    <a:pt x="599175" y="242839"/>
                    <a:pt x="594987" y="243791"/>
                    <a:pt x="590988" y="244933"/>
                  </a:cubicBezTo>
                  <a:cubicBezTo>
                    <a:pt x="588514" y="245695"/>
                    <a:pt x="587752" y="246837"/>
                    <a:pt x="588514" y="249502"/>
                  </a:cubicBezTo>
                  <a:cubicBezTo>
                    <a:pt x="592702" y="263972"/>
                    <a:pt x="595939" y="278632"/>
                    <a:pt x="597843" y="293672"/>
                  </a:cubicBezTo>
                  <a:cubicBezTo>
                    <a:pt x="598223" y="296338"/>
                    <a:pt x="599365" y="297290"/>
                    <a:pt x="601841" y="296909"/>
                  </a:cubicBezTo>
                  <a:cubicBezTo>
                    <a:pt x="618595" y="294434"/>
                    <a:pt x="634397" y="300526"/>
                    <a:pt x="650770" y="302430"/>
                  </a:cubicBezTo>
                  <a:cubicBezTo>
                    <a:pt x="653055" y="302621"/>
                    <a:pt x="654007" y="303953"/>
                    <a:pt x="654387" y="306238"/>
                  </a:cubicBezTo>
                  <a:cubicBezTo>
                    <a:pt x="655530" y="318232"/>
                    <a:pt x="654959" y="330417"/>
                    <a:pt x="654959" y="342411"/>
                  </a:cubicBezTo>
                  <a:cubicBezTo>
                    <a:pt x="654959" y="344506"/>
                    <a:pt x="653626" y="345458"/>
                    <a:pt x="651722" y="345839"/>
                  </a:cubicBezTo>
                  <a:cubicBezTo>
                    <a:pt x="639156" y="348314"/>
                    <a:pt x="626591" y="350979"/>
                    <a:pt x="613835" y="353264"/>
                  </a:cubicBezTo>
                  <a:cubicBezTo>
                    <a:pt x="610598" y="353835"/>
                    <a:pt x="607171" y="352883"/>
                    <a:pt x="603935" y="352502"/>
                  </a:cubicBezTo>
                  <a:cubicBezTo>
                    <a:pt x="600698" y="352121"/>
                    <a:pt x="598985" y="352883"/>
                    <a:pt x="598604" y="356691"/>
                  </a:cubicBezTo>
                  <a:cubicBezTo>
                    <a:pt x="597081" y="370970"/>
                    <a:pt x="594415" y="385249"/>
                    <a:pt x="590798" y="399147"/>
                  </a:cubicBezTo>
                  <a:cubicBezTo>
                    <a:pt x="589846" y="402574"/>
                    <a:pt x="590988" y="404287"/>
                    <a:pt x="594225" y="405049"/>
                  </a:cubicBezTo>
                  <a:cubicBezTo>
                    <a:pt x="610598" y="409047"/>
                    <a:pt x="622593" y="420851"/>
                    <a:pt x="636872" y="428657"/>
                  </a:cubicBezTo>
                  <a:cubicBezTo>
                    <a:pt x="638776" y="429799"/>
                    <a:pt x="638776" y="431322"/>
                    <a:pt x="638014" y="433226"/>
                  </a:cubicBezTo>
                  <a:cubicBezTo>
                    <a:pt x="634206" y="444459"/>
                    <a:pt x="629637" y="455502"/>
                    <a:pt x="624877" y="466354"/>
                  </a:cubicBezTo>
                  <a:cubicBezTo>
                    <a:pt x="623925" y="468448"/>
                    <a:pt x="622593" y="469209"/>
                    <a:pt x="620308" y="468638"/>
                  </a:cubicBezTo>
                  <a:cubicBezTo>
                    <a:pt x="608123" y="466163"/>
                    <a:pt x="595748" y="463879"/>
                    <a:pt x="583563" y="461213"/>
                  </a:cubicBezTo>
                  <a:cubicBezTo>
                    <a:pt x="579756" y="460261"/>
                    <a:pt x="576329" y="457977"/>
                    <a:pt x="572901" y="456073"/>
                  </a:cubicBezTo>
                  <a:cubicBezTo>
                    <a:pt x="570427" y="454740"/>
                    <a:pt x="569094" y="454930"/>
                    <a:pt x="567571" y="457596"/>
                  </a:cubicBezTo>
                  <a:cubicBezTo>
                    <a:pt x="560527" y="470542"/>
                    <a:pt x="552721" y="483108"/>
                    <a:pt x="543582" y="494721"/>
                  </a:cubicBezTo>
                  <a:cubicBezTo>
                    <a:pt x="541488" y="497387"/>
                    <a:pt x="541107" y="499100"/>
                    <a:pt x="544344" y="501194"/>
                  </a:cubicBezTo>
                  <a:cubicBezTo>
                    <a:pt x="554434" y="507668"/>
                    <a:pt x="559384" y="518520"/>
                    <a:pt x="566428" y="527658"/>
                  </a:cubicBezTo>
                  <a:cubicBezTo>
                    <a:pt x="567761" y="529372"/>
                    <a:pt x="568904" y="531276"/>
                    <a:pt x="570236" y="533180"/>
                  </a:cubicBezTo>
                  <a:cubicBezTo>
                    <a:pt x="577852" y="544222"/>
                    <a:pt x="577471" y="540414"/>
                    <a:pt x="569284" y="549743"/>
                  </a:cubicBezTo>
                  <a:cubicBezTo>
                    <a:pt x="563382" y="556597"/>
                    <a:pt x="556528" y="562690"/>
                    <a:pt x="550246" y="569163"/>
                  </a:cubicBezTo>
                  <a:cubicBezTo>
                    <a:pt x="547961" y="571638"/>
                    <a:pt x="546057" y="571638"/>
                    <a:pt x="543201" y="569734"/>
                  </a:cubicBezTo>
                  <a:cubicBezTo>
                    <a:pt x="533682" y="563261"/>
                    <a:pt x="523972" y="556788"/>
                    <a:pt x="514262" y="550505"/>
                  </a:cubicBezTo>
                  <a:cubicBezTo>
                    <a:pt x="510645" y="548030"/>
                    <a:pt x="508170" y="544412"/>
                    <a:pt x="505505" y="541176"/>
                  </a:cubicBezTo>
                  <a:cubicBezTo>
                    <a:pt x="503410" y="538701"/>
                    <a:pt x="501697" y="538320"/>
                    <a:pt x="499222" y="540414"/>
                  </a:cubicBezTo>
                  <a:cubicBezTo>
                    <a:pt x="487798" y="549743"/>
                    <a:pt x="475614" y="558120"/>
                    <a:pt x="462858" y="565545"/>
                  </a:cubicBezTo>
                  <a:cubicBezTo>
                    <a:pt x="461144" y="566497"/>
                    <a:pt x="459240" y="567449"/>
                    <a:pt x="460764" y="569924"/>
                  </a:cubicBezTo>
                  <a:cubicBezTo>
                    <a:pt x="469521" y="583061"/>
                    <a:pt x="470093" y="598673"/>
                    <a:pt x="473900" y="613333"/>
                  </a:cubicBezTo>
                  <a:cubicBezTo>
                    <a:pt x="476185" y="621900"/>
                    <a:pt x="476756" y="620758"/>
                    <a:pt x="468189" y="624756"/>
                  </a:cubicBezTo>
                  <a:cubicBezTo>
                    <a:pt x="459240" y="628944"/>
                    <a:pt x="450102" y="632562"/>
                    <a:pt x="441154" y="636369"/>
                  </a:cubicBezTo>
                  <a:cubicBezTo>
                    <a:pt x="438298" y="637512"/>
                    <a:pt x="436585" y="637131"/>
                    <a:pt x="434871" y="634466"/>
                  </a:cubicBezTo>
                  <a:cubicBezTo>
                    <a:pt x="428398" y="624566"/>
                    <a:pt x="421734" y="615046"/>
                    <a:pt x="415261" y="605146"/>
                  </a:cubicBezTo>
                  <a:cubicBezTo>
                    <a:pt x="412786" y="601338"/>
                    <a:pt x="411834" y="596959"/>
                    <a:pt x="410692" y="592771"/>
                  </a:cubicBezTo>
                  <a:cubicBezTo>
                    <a:pt x="409930" y="590105"/>
                    <a:pt x="408597" y="589344"/>
                    <a:pt x="405742" y="590105"/>
                  </a:cubicBezTo>
                  <a:cubicBezTo>
                    <a:pt x="391272" y="594484"/>
                    <a:pt x="376612" y="597530"/>
                    <a:pt x="361572" y="599434"/>
                  </a:cubicBezTo>
                  <a:cubicBezTo>
                    <a:pt x="359097" y="599815"/>
                    <a:pt x="358335" y="600957"/>
                    <a:pt x="358716" y="603242"/>
                  </a:cubicBezTo>
                  <a:cubicBezTo>
                    <a:pt x="361382" y="619996"/>
                    <a:pt x="355289" y="635798"/>
                    <a:pt x="353385" y="652172"/>
                  </a:cubicBezTo>
                  <a:cubicBezTo>
                    <a:pt x="353005" y="655027"/>
                    <a:pt x="351481" y="655979"/>
                    <a:pt x="349006" y="655979"/>
                  </a:cubicBezTo>
                  <a:cubicBezTo>
                    <a:pt x="342914" y="656170"/>
                    <a:pt x="336631" y="656551"/>
                    <a:pt x="330539" y="656741"/>
                  </a:cubicBezTo>
                  <a:cubicBezTo>
                    <a:pt x="330158" y="655408"/>
                    <a:pt x="330158" y="655408"/>
                    <a:pt x="330158" y="655218"/>
                  </a:cubicBezTo>
                  <a:cubicBezTo>
                    <a:pt x="325018" y="655218"/>
                    <a:pt x="319686" y="655218"/>
                    <a:pt x="314546" y="655218"/>
                  </a:cubicBezTo>
                  <a:cubicBezTo>
                    <a:pt x="311690" y="655218"/>
                    <a:pt x="310167" y="654075"/>
                    <a:pt x="309787" y="651220"/>
                  </a:cubicBezTo>
                  <a:cubicBezTo>
                    <a:pt x="307502" y="639035"/>
                    <a:pt x="304836" y="627040"/>
                    <a:pt x="302552" y="614856"/>
                  </a:cubicBezTo>
                  <a:cubicBezTo>
                    <a:pt x="301790" y="611238"/>
                    <a:pt x="302933" y="607621"/>
                    <a:pt x="303314" y="604004"/>
                  </a:cubicBezTo>
                  <a:cubicBezTo>
                    <a:pt x="303694" y="600957"/>
                    <a:pt x="302933" y="599434"/>
                    <a:pt x="299506" y="599054"/>
                  </a:cubicBezTo>
                  <a:cubicBezTo>
                    <a:pt x="285036" y="597530"/>
                    <a:pt x="270567" y="594865"/>
                    <a:pt x="256478" y="591057"/>
                  </a:cubicBezTo>
                  <a:cubicBezTo>
                    <a:pt x="253432" y="590296"/>
                    <a:pt x="251719" y="591248"/>
                    <a:pt x="250957" y="594294"/>
                  </a:cubicBezTo>
                  <a:cubicBezTo>
                    <a:pt x="246959" y="610857"/>
                    <a:pt x="234964" y="622852"/>
                    <a:pt x="226968" y="637321"/>
                  </a:cubicBezTo>
                  <a:cubicBezTo>
                    <a:pt x="226016" y="639035"/>
                    <a:pt x="224493" y="639035"/>
                    <a:pt x="222779" y="638464"/>
                  </a:cubicBezTo>
                  <a:cubicBezTo>
                    <a:pt x="211357" y="634656"/>
                    <a:pt x="200124" y="630087"/>
                    <a:pt x="189271" y="625137"/>
                  </a:cubicBezTo>
                  <a:cubicBezTo>
                    <a:pt x="186987" y="624185"/>
                    <a:pt x="186796" y="622471"/>
                    <a:pt x="187177" y="620567"/>
                  </a:cubicBezTo>
                  <a:cubicBezTo>
                    <a:pt x="189652" y="608383"/>
                    <a:pt x="191746" y="596198"/>
                    <a:pt x="194602" y="584204"/>
                  </a:cubicBezTo>
                  <a:cubicBezTo>
                    <a:pt x="195554" y="580205"/>
                    <a:pt x="197839" y="576588"/>
                    <a:pt x="199933" y="572971"/>
                  </a:cubicBezTo>
                  <a:cubicBezTo>
                    <a:pt x="201266" y="570686"/>
                    <a:pt x="200885" y="569353"/>
                    <a:pt x="198410" y="568020"/>
                  </a:cubicBezTo>
                  <a:cubicBezTo>
                    <a:pt x="185083" y="560976"/>
                    <a:pt x="172517" y="552599"/>
                    <a:pt x="160523" y="543460"/>
                  </a:cubicBezTo>
                  <a:cubicBezTo>
                    <a:pt x="158429" y="541747"/>
                    <a:pt x="156906" y="541747"/>
                    <a:pt x="155192" y="544222"/>
                  </a:cubicBezTo>
                  <a:cubicBezTo>
                    <a:pt x="145292" y="558120"/>
                    <a:pt x="129490" y="564974"/>
                    <a:pt x="116353" y="575255"/>
                  </a:cubicBezTo>
                  <a:cubicBezTo>
                    <a:pt x="114640" y="576588"/>
                    <a:pt x="113307" y="576017"/>
                    <a:pt x="111784" y="574684"/>
                  </a:cubicBezTo>
                  <a:cubicBezTo>
                    <a:pt x="102835" y="566878"/>
                    <a:pt x="94458" y="558311"/>
                    <a:pt x="86272" y="549934"/>
                  </a:cubicBezTo>
                  <a:cubicBezTo>
                    <a:pt x="84749" y="548220"/>
                    <a:pt x="84558" y="546887"/>
                    <a:pt x="85891" y="544984"/>
                  </a:cubicBezTo>
                  <a:cubicBezTo>
                    <a:pt x="92745" y="534703"/>
                    <a:pt x="99599" y="524422"/>
                    <a:pt x="106643" y="514141"/>
                  </a:cubicBezTo>
                  <a:cubicBezTo>
                    <a:pt x="108928" y="510904"/>
                    <a:pt x="112355" y="508810"/>
                    <a:pt x="115401" y="506145"/>
                  </a:cubicBezTo>
                  <a:cubicBezTo>
                    <a:pt x="117686" y="504241"/>
                    <a:pt x="118067" y="502527"/>
                    <a:pt x="116163" y="500243"/>
                  </a:cubicBezTo>
                  <a:cubicBezTo>
                    <a:pt x="106834" y="488629"/>
                    <a:pt x="98266" y="476444"/>
                    <a:pt x="90841" y="463307"/>
                  </a:cubicBezTo>
                  <a:cubicBezTo>
                    <a:pt x="89128" y="460261"/>
                    <a:pt x="87414" y="460832"/>
                    <a:pt x="85129" y="462356"/>
                  </a:cubicBezTo>
                  <a:cubicBezTo>
                    <a:pt x="70660" y="471304"/>
                    <a:pt x="53716" y="471494"/>
                    <a:pt x="37914" y="475873"/>
                  </a:cubicBezTo>
                  <a:cubicBezTo>
                    <a:pt x="35819" y="476444"/>
                    <a:pt x="34677" y="475302"/>
                    <a:pt x="33916" y="473398"/>
                  </a:cubicBezTo>
                  <a:cubicBezTo>
                    <a:pt x="28775" y="462736"/>
                    <a:pt x="24015" y="451694"/>
                    <a:pt x="19827" y="440652"/>
                  </a:cubicBezTo>
                  <a:cubicBezTo>
                    <a:pt x="19065" y="438367"/>
                    <a:pt x="19636" y="437034"/>
                    <a:pt x="21540" y="435892"/>
                  </a:cubicBezTo>
                  <a:cubicBezTo>
                    <a:pt x="31821" y="429038"/>
                    <a:pt x="41912" y="421993"/>
                    <a:pt x="52573" y="415330"/>
                  </a:cubicBezTo>
                  <a:cubicBezTo>
                    <a:pt x="56000" y="413236"/>
                    <a:pt x="60189" y="412284"/>
                    <a:pt x="64187" y="411141"/>
                  </a:cubicBezTo>
                  <a:cubicBezTo>
                    <a:pt x="66662" y="410380"/>
                    <a:pt x="67423" y="409237"/>
                    <a:pt x="66662" y="406572"/>
                  </a:cubicBezTo>
                  <a:cubicBezTo>
                    <a:pt x="62283" y="391912"/>
                    <a:pt x="59237" y="377062"/>
                    <a:pt x="57143" y="362021"/>
                  </a:cubicBezTo>
                  <a:cubicBezTo>
                    <a:pt x="56762" y="359546"/>
                    <a:pt x="55620" y="358785"/>
                    <a:pt x="53144" y="359166"/>
                  </a:cubicBezTo>
                  <a:cubicBezTo>
                    <a:pt x="36200" y="362021"/>
                    <a:pt x="20207" y="355548"/>
                    <a:pt x="3834" y="353644"/>
                  </a:cubicBezTo>
                  <a:cubicBezTo>
                    <a:pt x="1740" y="353454"/>
                    <a:pt x="979" y="352121"/>
                    <a:pt x="788" y="350027"/>
                  </a:cubicBezTo>
                  <a:cubicBezTo>
                    <a:pt x="-354" y="338033"/>
                    <a:pt x="27" y="326038"/>
                    <a:pt x="217" y="313854"/>
                  </a:cubicBezTo>
                  <a:cubicBezTo>
                    <a:pt x="217" y="311569"/>
                    <a:pt x="1740" y="310617"/>
                    <a:pt x="3834" y="310236"/>
                  </a:cubicBezTo>
                  <a:cubicBezTo>
                    <a:pt x="16210" y="307761"/>
                    <a:pt x="28394" y="305286"/>
                    <a:pt x="40769" y="302811"/>
                  </a:cubicBezTo>
                  <a:cubicBezTo>
                    <a:pt x="44387" y="302049"/>
                    <a:pt x="48004" y="303192"/>
                    <a:pt x="51621" y="303573"/>
                  </a:cubicBezTo>
                  <a:cubicBezTo>
                    <a:pt x="54668" y="303953"/>
                    <a:pt x="56191" y="302811"/>
                    <a:pt x="56572" y="299574"/>
                  </a:cubicBezTo>
                  <a:cubicBezTo>
                    <a:pt x="58095" y="285295"/>
                    <a:pt x="60760" y="271016"/>
                    <a:pt x="64377" y="257118"/>
                  </a:cubicBezTo>
                  <a:cubicBezTo>
                    <a:pt x="65329" y="253501"/>
                    <a:pt x="63997" y="251787"/>
                    <a:pt x="60569" y="251026"/>
                  </a:cubicBezTo>
                  <a:cubicBezTo>
                    <a:pt x="44387" y="246837"/>
                    <a:pt x="32202" y="235033"/>
                    <a:pt x="18113" y="227227"/>
                  </a:cubicBezTo>
                  <a:cubicBezTo>
                    <a:pt x="16590" y="226466"/>
                    <a:pt x="16590" y="225133"/>
                    <a:pt x="16971" y="223610"/>
                  </a:cubicBezTo>
                  <a:cubicBezTo>
                    <a:pt x="20779" y="211996"/>
                    <a:pt x="25538" y="200763"/>
                    <a:pt x="30488" y="189530"/>
                  </a:cubicBezTo>
                  <a:cubicBezTo>
                    <a:pt x="31440" y="187436"/>
                    <a:pt x="32964" y="187056"/>
                    <a:pt x="34677" y="187627"/>
                  </a:cubicBezTo>
                  <a:cubicBezTo>
                    <a:pt x="50670" y="191815"/>
                    <a:pt x="67805" y="191434"/>
                    <a:pt x="82655" y="200383"/>
                  </a:cubicBezTo>
                  <a:cubicBezTo>
                    <a:pt x="85129" y="201906"/>
                    <a:pt x="86272" y="200954"/>
                    <a:pt x="87414" y="198859"/>
                  </a:cubicBezTo>
                  <a:cubicBezTo>
                    <a:pt x="94458" y="185723"/>
                    <a:pt x="102645" y="173157"/>
                    <a:pt x="111593" y="161353"/>
                  </a:cubicBezTo>
                  <a:cubicBezTo>
                    <a:pt x="112736" y="159830"/>
                    <a:pt x="114640" y="158117"/>
                    <a:pt x="111784" y="156213"/>
                  </a:cubicBezTo>
                  <a:cubicBezTo>
                    <a:pt x="100932" y="149168"/>
                    <a:pt x="95410" y="137936"/>
                    <a:pt x="87985" y="128036"/>
                  </a:cubicBezTo>
                  <a:cubicBezTo>
                    <a:pt x="86653" y="126322"/>
                    <a:pt x="85701" y="124608"/>
                    <a:pt x="84368" y="122895"/>
                  </a:cubicBezTo>
                  <a:cubicBezTo>
                    <a:pt x="78466" y="114518"/>
                    <a:pt x="78276" y="114328"/>
                    <a:pt x="85129" y="107093"/>
                  </a:cubicBezTo>
                  <a:cubicBezTo>
                    <a:pt x="91603" y="100239"/>
                    <a:pt x="98266" y="93766"/>
                    <a:pt x="104739" y="87102"/>
                  </a:cubicBezTo>
                  <a:cubicBezTo>
                    <a:pt x="106834" y="85008"/>
                    <a:pt x="108547" y="84818"/>
                    <a:pt x="110832" y="86531"/>
                  </a:cubicBezTo>
                  <a:cubicBezTo>
                    <a:pt x="120732" y="93195"/>
                    <a:pt x="130632" y="99668"/>
                    <a:pt x="140532" y="106331"/>
                  </a:cubicBezTo>
                  <a:cubicBezTo>
                    <a:pt x="143959" y="108616"/>
                    <a:pt x="146244" y="111853"/>
                    <a:pt x="148719" y="114899"/>
                  </a:cubicBezTo>
                  <a:cubicBezTo>
                    <a:pt x="150813" y="117755"/>
                    <a:pt x="152717" y="118326"/>
                    <a:pt x="155763" y="115851"/>
                  </a:cubicBezTo>
                  <a:cubicBezTo>
                    <a:pt x="166996" y="106522"/>
                    <a:pt x="179181" y="98335"/>
                    <a:pt x="191746" y="91100"/>
                  </a:cubicBezTo>
                  <a:cubicBezTo>
                    <a:pt x="193650" y="89958"/>
                    <a:pt x="195364" y="88816"/>
                    <a:pt x="193650" y="86341"/>
                  </a:cubicBezTo>
                  <a:cubicBezTo>
                    <a:pt x="185463" y="74537"/>
                    <a:pt x="184893" y="60448"/>
                    <a:pt x="181656" y="47121"/>
                  </a:cubicBezTo>
                  <a:cubicBezTo>
                    <a:pt x="178800" y="35507"/>
                    <a:pt x="179181" y="35698"/>
                    <a:pt x="189843" y="30367"/>
                  </a:cubicBezTo>
                  <a:cubicBezTo>
                    <a:pt x="197458" y="26559"/>
                    <a:pt x="205645" y="23703"/>
                    <a:pt x="213450" y="20467"/>
                  </a:cubicBezTo>
                  <a:cubicBezTo>
                    <a:pt x="216306" y="19325"/>
                    <a:pt x="218020" y="19515"/>
                    <a:pt x="219733" y="22180"/>
                  </a:cubicBezTo>
                  <a:cubicBezTo>
                    <a:pt x="226207" y="32080"/>
                    <a:pt x="232680" y="41790"/>
                    <a:pt x="239343" y="51500"/>
                  </a:cubicBezTo>
                  <a:cubicBezTo>
                    <a:pt x="241818" y="55117"/>
                    <a:pt x="242580" y="59306"/>
                    <a:pt x="243913" y="63494"/>
                  </a:cubicBezTo>
                  <a:cubicBezTo>
                    <a:pt x="244864" y="66540"/>
                    <a:pt x="246197" y="67492"/>
                    <a:pt x="249243" y="66540"/>
                  </a:cubicBezTo>
                  <a:cubicBezTo>
                    <a:pt x="263332" y="62352"/>
                    <a:pt x="277801" y="59306"/>
                    <a:pt x="292461" y="57402"/>
                  </a:cubicBezTo>
                  <a:cubicBezTo>
                    <a:pt x="295317" y="57021"/>
                    <a:pt x="296269" y="55879"/>
                    <a:pt x="295888" y="53023"/>
                  </a:cubicBezTo>
                  <a:cubicBezTo>
                    <a:pt x="293413" y="36269"/>
                    <a:pt x="299506" y="20467"/>
                    <a:pt x="301410" y="4094"/>
                  </a:cubicBezTo>
                  <a:cubicBezTo>
                    <a:pt x="301600" y="2190"/>
                    <a:pt x="302742" y="1047"/>
                    <a:pt x="304836" y="857"/>
                  </a:cubicBezTo>
                  <a:cubicBezTo>
                    <a:pt x="317021" y="-476"/>
                    <a:pt x="329206" y="95"/>
                    <a:pt x="341391" y="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C073546-83C3-4FBB-AC00-FC522265A8FF}"/>
                </a:ext>
              </a:extLst>
            </p:cNvPr>
            <p:cNvSpPr/>
            <p:nvPr/>
          </p:nvSpPr>
          <p:spPr>
            <a:xfrm>
              <a:off x="4180071" y="936397"/>
              <a:ext cx="817813" cy="454497"/>
            </a:xfrm>
            <a:custGeom>
              <a:avLst/>
              <a:gdLst>
                <a:gd name="connsiteX0" fmla="*/ 92656 w 817813"/>
                <a:gd name="connsiteY0" fmla="*/ 0 h 454497"/>
                <a:gd name="connsiteX1" fmla="*/ 318421 w 817813"/>
                <a:gd name="connsiteY1" fmla="*/ 0 h 454497"/>
                <a:gd name="connsiteX2" fmla="*/ 314604 w 817813"/>
                <a:gd name="connsiteY2" fmla="*/ 5722 h 454497"/>
                <a:gd name="connsiteX3" fmla="*/ 306715 w 817813"/>
                <a:gd name="connsiteY3" fmla="*/ 45837 h 454497"/>
                <a:gd name="connsiteX4" fmla="*/ 407782 w 817813"/>
                <a:gd name="connsiteY4" fmla="*/ 147782 h 454497"/>
                <a:gd name="connsiteX5" fmla="*/ 510386 w 817813"/>
                <a:gd name="connsiteY5" fmla="*/ 46496 h 454497"/>
                <a:gd name="connsiteX6" fmla="*/ 503414 w 817813"/>
                <a:gd name="connsiteY6" fmla="*/ 8534 h 454497"/>
                <a:gd name="connsiteX7" fmla="*/ 498035 w 817813"/>
                <a:gd name="connsiteY7" fmla="*/ 0 h 454497"/>
                <a:gd name="connsiteX8" fmla="*/ 811870 w 817813"/>
                <a:gd name="connsiteY8" fmla="*/ 0 h 454497"/>
                <a:gd name="connsiteX9" fmla="*/ 816881 w 817813"/>
                <a:gd name="connsiteY9" fmla="*/ 11781 h 454497"/>
                <a:gd name="connsiteX10" fmla="*/ 817540 w 817813"/>
                <a:gd name="connsiteY10" fmla="*/ 28919 h 454497"/>
                <a:gd name="connsiteX11" fmla="*/ 803479 w 817813"/>
                <a:gd name="connsiteY11" fmla="*/ 45397 h 454497"/>
                <a:gd name="connsiteX12" fmla="*/ 747233 w 817813"/>
                <a:gd name="connsiteY12" fmla="*/ 61436 h 454497"/>
                <a:gd name="connsiteX13" fmla="*/ 724384 w 817813"/>
                <a:gd name="connsiteY13" fmla="*/ 99446 h 454497"/>
                <a:gd name="connsiteX14" fmla="*/ 736028 w 817813"/>
                <a:gd name="connsiteY14" fmla="*/ 114825 h 454497"/>
                <a:gd name="connsiteX15" fmla="*/ 787660 w 817813"/>
                <a:gd name="connsiteY15" fmla="*/ 145145 h 454497"/>
                <a:gd name="connsiteX16" fmla="*/ 798865 w 817813"/>
                <a:gd name="connsiteY16" fmla="*/ 171291 h 454497"/>
                <a:gd name="connsiteX17" fmla="*/ 798426 w 817813"/>
                <a:gd name="connsiteY17" fmla="*/ 173927 h 454497"/>
                <a:gd name="connsiteX18" fmla="*/ 767446 w 817813"/>
                <a:gd name="connsiteY18" fmla="*/ 196118 h 454497"/>
                <a:gd name="connsiteX19" fmla="*/ 713398 w 817813"/>
                <a:gd name="connsiteY19" fmla="*/ 189307 h 454497"/>
                <a:gd name="connsiteX20" fmla="*/ 686154 w 817813"/>
                <a:gd name="connsiteY20" fmla="*/ 203368 h 454497"/>
                <a:gd name="connsiteX21" fmla="*/ 685714 w 817813"/>
                <a:gd name="connsiteY21" fmla="*/ 235885 h 454497"/>
                <a:gd name="connsiteX22" fmla="*/ 720648 w 817813"/>
                <a:gd name="connsiteY22" fmla="*/ 282024 h 454497"/>
                <a:gd name="connsiteX23" fmla="*/ 720648 w 817813"/>
                <a:gd name="connsiteY23" fmla="*/ 312125 h 454497"/>
                <a:gd name="connsiteX24" fmla="*/ 719330 w 817813"/>
                <a:gd name="connsiteY24" fmla="*/ 313663 h 454497"/>
                <a:gd name="connsiteX25" fmla="*/ 681540 w 817813"/>
                <a:gd name="connsiteY25" fmla="*/ 321133 h 454497"/>
                <a:gd name="connsiteX26" fmla="*/ 634742 w 817813"/>
                <a:gd name="connsiteY26" fmla="*/ 294768 h 454497"/>
                <a:gd name="connsiteX27" fmla="*/ 602664 w 817813"/>
                <a:gd name="connsiteY27" fmla="*/ 299382 h 454497"/>
                <a:gd name="connsiteX28" fmla="*/ 592338 w 817813"/>
                <a:gd name="connsiteY28" fmla="*/ 328383 h 454497"/>
                <a:gd name="connsiteX29" fmla="*/ 607498 w 817813"/>
                <a:gd name="connsiteY29" fmla="*/ 386826 h 454497"/>
                <a:gd name="connsiteX30" fmla="*/ 598929 w 817813"/>
                <a:gd name="connsiteY30" fmla="*/ 408797 h 454497"/>
                <a:gd name="connsiteX31" fmla="*/ 583549 w 817813"/>
                <a:gd name="connsiteY31" fmla="*/ 416706 h 454497"/>
                <a:gd name="connsiteX32" fmla="*/ 560480 w 817813"/>
                <a:gd name="connsiteY32" fmla="*/ 410335 h 454497"/>
                <a:gd name="connsiteX33" fmla="*/ 524228 w 817813"/>
                <a:gd name="connsiteY33" fmla="*/ 364416 h 454497"/>
                <a:gd name="connsiteX34" fmla="*/ 477430 w 817813"/>
                <a:gd name="connsiteY34" fmla="*/ 360461 h 454497"/>
                <a:gd name="connsiteX35" fmla="*/ 471277 w 817813"/>
                <a:gd name="connsiteY35" fmla="*/ 372765 h 454497"/>
                <a:gd name="connsiteX36" fmla="*/ 462929 w 817813"/>
                <a:gd name="connsiteY36" fmla="*/ 433185 h 454497"/>
                <a:gd name="connsiteX37" fmla="*/ 447110 w 817813"/>
                <a:gd name="connsiteY37" fmla="*/ 454497 h 454497"/>
                <a:gd name="connsiteX38" fmla="*/ 420525 w 817813"/>
                <a:gd name="connsiteY38" fmla="*/ 454497 h 454497"/>
                <a:gd name="connsiteX39" fmla="*/ 408880 w 817813"/>
                <a:gd name="connsiteY39" fmla="*/ 438238 h 454497"/>
                <a:gd name="connsiteX40" fmla="*/ 392402 w 817813"/>
                <a:gd name="connsiteY40" fmla="*/ 380015 h 454497"/>
                <a:gd name="connsiteX41" fmla="*/ 372848 w 817813"/>
                <a:gd name="connsiteY41" fmla="*/ 362878 h 454497"/>
                <a:gd name="connsiteX42" fmla="*/ 360983 w 817813"/>
                <a:gd name="connsiteY42" fmla="*/ 361559 h 454497"/>
                <a:gd name="connsiteX43" fmla="*/ 340770 w 817813"/>
                <a:gd name="connsiteY43" fmla="*/ 372765 h 454497"/>
                <a:gd name="connsiteX44" fmla="*/ 335717 w 817813"/>
                <a:gd name="connsiteY44" fmla="*/ 381333 h 454497"/>
                <a:gd name="connsiteX45" fmla="*/ 308034 w 817813"/>
                <a:gd name="connsiteY45" fmla="*/ 428131 h 454497"/>
                <a:gd name="connsiteX46" fmla="*/ 287161 w 817813"/>
                <a:gd name="connsiteY46" fmla="*/ 436700 h 454497"/>
                <a:gd name="connsiteX47" fmla="*/ 270243 w 817813"/>
                <a:gd name="connsiteY47" fmla="*/ 430988 h 454497"/>
                <a:gd name="connsiteX48" fmla="*/ 258819 w 817813"/>
                <a:gd name="connsiteY48" fmla="*/ 409676 h 454497"/>
                <a:gd name="connsiteX49" fmla="*/ 266069 w 817813"/>
                <a:gd name="connsiteY49" fmla="*/ 349695 h 454497"/>
                <a:gd name="connsiteX50" fmla="*/ 249590 w 817813"/>
                <a:gd name="connsiteY50" fmla="*/ 321792 h 454497"/>
                <a:gd name="connsiteX51" fmla="*/ 219051 w 817813"/>
                <a:gd name="connsiteY51" fmla="*/ 323330 h 454497"/>
                <a:gd name="connsiteX52" fmla="*/ 176208 w 817813"/>
                <a:gd name="connsiteY52" fmla="*/ 355847 h 454497"/>
                <a:gd name="connsiteX53" fmla="*/ 138198 w 817813"/>
                <a:gd name="connsiteY53" fmla="*/ 353650 h 454497"/>
                <a:gd name="connsiteX54" fmla="*/ 134902 w 817813"/>
                <a:gd name="connsiteY54" fmla="*/ 350354 h 454497"/>
                <a:gd name="connsiteX55" fmla="*/ 131607 w 817813"/>
                <a:gd name="connsiteY55" fmla="*/ 323989 h 454497"/>
                <a:gd name="connsiteX56" fmla="*/ 160169 w 817813"/>
                <a:gd name="connsiteY56" fmla="*/ 273016 h 454497"/>
                <a:gd name="connsiteX57" fmla="*/ 165002 w 817813"/>
                <a:gd name="connsiteY57" fmla="*/ 257417 h 454497"/>
                <a:gd name="connsiteX58" fmla="*/ 126553 w 817813"/>
                <a:gd name="connsiteY58" fmla="*/ 229953 h 454497"/>
                <a:gd name="connsiteX59" fmla="*/ 67451 w 817813"/>
                <a:gd name="connsiteY59" fmla="*/ 245333 h 454497"/>
                <a:gd name="connsiteX60" fmla="*/ 48556 w 817813"/>
                <a:gd name="connsiteY60" fmla="*/ 238962 h 454497"/>
                <a:gd name="connsiteX61" fmla="*/ 39109 w 817813"/>
                <a:gd name="connsiteY61" fmla="*/ 222263 h 454497"/>
                <a:gd name="connsiteX62" fmla="*/ 45480 w 817813"/>
                <a:gd name="connsiteY62" fmla="*/ 197656 h 454497"/>
                <a:gd name="connsiteX63" fmla="*/ 89202 w 817813"/>
                <a:gd name="connsiteY63" fmla="*/ 162942 h 454497"/>
                <a:gd name="connsiteX64" fmla="*/ 100847 w 817813"/>
                <a:gd name="connsiteY64" fmla="*/ 127568 h 454497"/>
                <a:gd name="connsiteX65" fmla="*/ 77338 w 817813"/>
                <a:gd name="connsiteY65" fmla="*/ 107794 h 454497"/>
                <a:gd name="connsiteX66" fmla="*/ 22191 w 817813"/>
                <a:gd name="connsiteY66" fmla="*/ 100324 h 454497"/>
                <a:gd name="connsiteX67" fmla="*/ 440 w 817813"/>
                <a:gd name="connsiteY67" fmla="*/ 84945 h 454497"/>
                <a:gd name="connsiteX68" fmla="*/ 0 w 817813"/>
                <a:gd name="connsiteY68" fmla="*/ 57701 h 454497"/>
                <a:gd name="connsiteX69" fmla="*/ 16039 w 817813"/>
                <a:gd name="connsiteY69" fmla="*/ 46056 h 454497"/>
                <a:gd name="connsiteX70" fmla="*/ 72285 w 817813"/>
                <a:gd name="connsiteY70" fmla="*/ 30237 h 454497"/>
                <a:gd name="connsiteX71" fmla="*/ 91619 w 817813"/>
                <a:gd name="connsiteY71" fmla="*/ 8705 h 4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17813" h="454497">
                  <a:moveTo>
                    <a:pt x="92656" y="0"/>
                  </a:moveTo>
                  <a:lnTo>
                    <a:pt x="318421" y="0"/>
                  </a:lnTo>
                  <a:lnTo>
                    <a:pt x="314604" y="5722"/>
                  </a:lnTo>
                  <a:cubicBezTo>
                    <a:pt x="309558" y="17920"/>
                    <a:pt x="306770" y="31446"/>
                    <a:pt x="306715" y="45837"/>
                  </a:cubicBezTo>
                  <a:cubicBezTo>
                    <a:pt x="306495" y="104279"/>
                    <a:pt x="352415" y="147342"/>
                    <a:pt x="407782" y="147782"/>
                  </a:cubicBezTo>
                  <a:cubicBezTo>
                    <a:pt x="464467" y="148221"/>
                    <a:pt x="510167" y="102741"/>
                    <a:pt x="510386" y="46496"/>
                  </a:cubicBezTo>
                  <a:cubicBezTo>
                    <a:pt x="510551" y="33478"/>
                    <a:pt x="508120" y="20570"/>
                    <a:pt x="503414" y="8534"/>
                  </a:cubicBezTo>
                  <a:lnTo>
                    <a:pt x="498035" y="0"/>
                  </a:lnTo>
                  <a:lnTo>
                    <a:pt x="811870" y="0"/>
                  </a:lnTo>
                  <a:lnTo>
                    <a:pt x="816881" y="11781"/>
                  </a:lnTo>
                  <a:cubicBezTo>
                    <a:pt x="817540" y="17494"/>
                    <a:pt x="818200" y="23206"/>
                    <a:pt x="817540" y="28919"/>
                  </a:cubicBezTo>
                  <a:cubicBezTo>
                    <a:pt x="816442" y="37927"/>
                    <a:pt x="811828" y="42980"/>
                    <a:pt x="803479" y="45397"/>
                  </a:cubicBezTo>
                  <a:cubicBezTo>
                    <a:pt x="784803" y="50670"/>
                    <a:pt x="765908" y="55943"/>
                    <a:pt x="747233" y="61436"/>
                  </a:cubicBezTo>
                  <a:cubicBezTo>
                    <a:pt x="728997" y="66709"/>
                    <a:pt x="720648" y="80551"/>
                    <a:pt x="724384" y="99446"/>
                  </a:cubicBezTo>
                  <a:cubicBezTo>
                    <a:pt x="725701" y="106696"/>
                    <a:pt x="729876" y="111310"/>
                    <a:pt x="736028" y="114825"/>
                  </a:cubicBezTo>
                  <a:cubicBezTo>
                    <a:pt x="753166" y="124932"/>
                    <a:pt x="770302" y="135038"/>
                    <a:pt x="787660" y="145145"/>
                  </a:cubicBezTo>
                  <a:cubicBezTo>
                    <a:pt x="800403" y="152616"/>
                    <a:pt x="802381" y="157010"/>
                    <a:pt x="798865" y="171291"/>
                  </a:cubicBezTo>
                  <a:cubicBezTo>
                    <a:pt x="798645" y="172170"/>
                    <a:pt x="798645" y="173049"/>
                    <a:pt x="798426" y="173927"/>
                  </a:cubicBezTo>
                  <a:cubicBezTo>
                    <a:pt x="793152" y="191285"/>
                    <a:pt x="787220" y="199853"/>
                    <a:pt x="767446" y="196118"/>
                  </a:cubicBezTo>
                  <a:cubicBezTo>
                    <a:pt x="749650" y="192602"/>
                    <a:pt x="731414" y="191944"/>
                    <a:pt x="713398" y="189307"/>
                  </a:cubicBezTo>
                  <a:cubicBezTo>
                    <a:pt x="700655" y="187549"/>
                    <a:pt x="692306" y="192602"/>
                    <a:pt x="686154" y="203368"/>
                  </a:cubicBezTo>
                  <a:cubicBezTo>
                    <a:pt x="679782" y="214354"/>
                    <a:pt x="676926" y="224680"/>
                    <a:pt x="685714" y="235885"/>
                  </a:cubicBezTo>
                  <a:cubicBezTo>
                    <a:pt x="697579" y="251046"/>
                    <a:pt x="709004" y="266645"/>
                    <a:pt x="720648" y="282024"/>
                  </a:cubicBezTo>
                  <a:cubicBezTo>
                    <a:pt x="730316" y="294548"/>
                    <a:pt x="730316" y="299602"/>
                    <a:pt x="720648" y="312125"/>
                  </a:cubicBezTo>
                  <a:cubicBezTo>
                    <a:pt x="720209" y="312564"/>
                    <a:pt x="719769" y="313223"/>
                    <a:pt x="719330" y="313663"/>
                  </a:cubicBezTo>
                  <a:cubicBezTo>
                    <a:pt x="706587" y="327285"/>
                    <a:pt x="701534" y="333217"/>
                    <a:pt x="681540" y="321133"/>
                  </a:cubicBezTo>
                  <a:cubicBezTo>
                    <a:pt x="666161" y="311905"/>
                    <a:pt x="649902" y="303995"/>
                    <a:pt x="634742" y="294768"/>
                  </a:cubicBezTo>
                  <a:cubicBezTo>
                    <a:pt x="622218" y="287298"/>
                    <a:pt x="612551" y="291692"/>
                    <a:pt x="602664" y="299382"/>
                  </a:cubicBezTo>
                  <a:cubicBezTo>
                    <a:pt x="592777" y="306852"/>
                    <a:pt x="588822" y="315860"/>
                    <a:pt x="592338" y="328383"/>
                  </a:cubicBezTo>
                  <a:cubicBezTo>
                    <a:pt x="597830" y="347718"/>
                    <a:pt x="602664" y="367272"/>
                    <a:pt x="607498" y="386826"/>
                  </a:cubicBezTo>
                  <a:cubicBezTo>
                    <a:pt x="610135" y="397372"/>
                    <a:pt x="607937" y="403085"/>
                    <a:pt x="598929" y="408797"/>
                  </a:cubicBezTo>
                  <a:cubicBezTo>
                    <a:pt x="594096" y="411873"/>
                    <a:pt x="589042" y="414729"/>
                    <a:pt x="583549" y="416706"/>
                  </a:cubicBezTo>
                  <a:cubicBezTo>
                    <a:pt x="573882" y="420222"/>
                    <a:pt x="566852" y="418464"/>
                    <a:pt x="560480" y="410335"/>
                  </a:cubicBezTo>
                  <a:cubicBezTo>
                    <a:pt x="548396" y="395175"/>
                    <a:pt x="536312" y="379795"/>
                    <a:pt x="524228" y="364416"/>
                  </a:cubicBezTo>
                  <a:cubicBezTo>
                    <a:pt x="512583" y="349915"/>
                    <a:pt x="491491" y="347938"/>
                    <a:pt x="477430" y="360461"/>
                  </a:cubicBezTo>
                  <a:cubicBezTo>
                    <a:pt x="473694" y="363757"/>
                    <a:pt x="471937" y="367931"/>
                    <a:pt x="471277" y="372765"/>
                  </a:cubicBezTo>
                  <a:cubicBezTo>
                    <a:pt x="468422" y="392978"/>
                    <a:pt x="465126" y="412972"/>
                    <a:pt x="462929" y="433185"/>
                  </a:cubicBezTo>
                  <a:cubicBezTo>
                    <a:pt x="461610" y="443731"/>
                    <a:pt x="457436" y="451201"/>
                    <a:pt x="447110" y="454497"/>
                  </a:cubicBezTo>
                  <a:cubicBezTo>
                    <a:pt x="438321" y="454497"/>
                    <a:pt x="429313" y="454497"/>
                    <a:pt x="420525" y="454497"/>
                  </a:cubicBezTo>
                  <a:cubicBezTo>
                    <a:pt x="414373" y="450762"/>
                    <a:pt x="410858" y="445269"/>
                    <a:pt x="408880" y="438238"/>
                  </a:cubicBezTo>
                  <a:cubicBezTo>
                    <a:pt x="403607" y="418904"/>
                    <a:pt x="397675" y="399569"/>
                    <a:pt x="392402" y="380015"/>
                  </a:cubicBezTo>
                  <a:cubicBezTo>
                    <a:pt x="389546" y="369689"/>
                    <a:pt x="383174" y="364196"/>
                    <a:pt x="372848" y="362878"/>
                  </a:cubicBezTo>
                  <a:cubicBezTo>
                    <a:pt x="368893" y="362438"/>
                    <a:pt x="364938" y="361779"/>
                    <a:pt x="360983" y="361559"/>
                  </a:cubicBezTo>
                  <a:cubicBezTo>
                    <a:pt x="351756" y="360900"/>
                    <a:pt x="345384" y="365075"/>
                    <a:pt x="340770" y="372765"/>
                  </a:cubicBezTo>
                  <a:cubicBezTo>
                    <a:pt x="339012" y="375621"/>
                    <a:pt x="337474" y="378477"/>
                    <a:pt x="335717" y="381333"/>
                  </a:cubicBezTo>
                  <a:cubicBezTo>
                    <a:pt x="326489" y="396933"/>
                    <a:pt x="317481" y="412752"/>
                    <a:pt x="308034" y="428131"/>
                  </a:cubicBezTo>
                  <a:cubicBezTo>
                    <a:pt x="302980" y="436700"/>
                    <a:pt x="296828" y="438897"/>
                    <a:pt x="287161" y="436700"/>
                  </a:cubicBezTo>
                  <a:cubicBezTo>
                    <a:pt x="281229" y="435382"/>
                    <a:pt x="275736" y="433405"/>
                    <a:pt x="270243" y="430988"/>
                  </a:cubicBezTo>
                  <a:cubicBezTo>
                    <a:pt x="260576" y="426374"/>
                    <a:pt x="257500" y="420442"/>
                    <a:pt x="258819" y="409676"/>
                  </a:cubicBezTo>
                  <a:cubicBezTo>
                    <a:pt x="261235" y="389682"/>
                    <a:pt x="263213" y="369689"/>
                    <a:pt x="266069" y="349695"/>
                  </a:cubicBezTo>
                  <a:cubicBezTo>
                    <a:pt x="268046" y="335634"/>
                    <a:pt x="260576" y="327944"/>
                    <a:pt x="249590" y="321792"/>
                  </a:cubicBezTo>
                  <a:cubicBezTo>
                    <a:pt x="238825" y="315860"/>
                    <a:pt x="229158" y="314981"/>
                    <a:pt x="219051" y="323330"/>
                  </a:cubicBezTo>
                  <a:cubicBezTo>
                    <a:pt x="204990" y="334535"/>
                    <a:pt x="190269" y="344862"/>
                    <a:pt x="176208" y="355847"/>
                  </a:cubicBezTo>
                  <a:cubicBezTo>
                    <a:pt x="161927" y="367052"/>
                    <a:pt x="155774" y="369469"/>
                    <a:pt x="138198" y="353650"/>
                  </a:cubicBezTo>
                  <a:cubicBezTo>
                    <a:pt x="137099" y="352551"/>
                    <a:pt x="136001" y="351453"/>
                    <a:pt x="134902" y="350354"/>
                  </a:cubicBezTo>
                  <a:cubicBezTo>
                    <a:pt x="126333" y="341566"/>
                    <a:pt x="125454" y="334755"/>
                    <a:pt x="131607" y="323989"/>
                  </a:cubicBezTo>
                  <a:cubicBezTo>
                    <a:pt x="141054" y="307072"/>
                    <a:pt x="150721" y="289934"/>
                    <a:pt x="160169" y="273016"/>
                  </a:cubicBezTo>
                  <a:cubicBezTo>
                    <a:pt x="162805" y="268183"/>
                    <a:pt x="165661" y="263349"/>
                    <a:pt x="165002" y="257417"/>
                  </a:cubicBezTo>
                  <a:cubicBezTo>
                    <a:pt x="163464" y="239621"/>
                    <a:pt x="143690" y="225559"/>
                    <a:pt x="126553" y="229953"/>
                  </a:cubicBezTo>
                  <a:cubicBezTo>
                    <a:pt x="106779" y="235007"/>
                    <a:pt x="87005" y="240060"/>
                    <a:pt x="67451" y="245333"/>
                  </a:cubicBezTo>
                  <a:cubicBezTo>
                    <a:pt x="59542" y="247530"/>
                    <a:pt x="53610" y="245113"/>
                    <a:pt x="48556" y="238962"/>
                  </a:cubicBezTo>
                  <a:cubicBezTo>
                    <a:pt x="44382" y="233908"/>
                    <a:pt x="41745" y="228196"/>
                    <a:pt x="39109" y="222263"/>
                  </a:cubicBezTo>
                  <a:cubicBezTo>
                    <a:pt x="34715" y="211937"/>
                    <a:pt x="36692" y="204467"/>
                    <a:pt x="45480" y="197656"/>
                  </a:cubicBezTo>
                  <a:cubicBezTo>
                    <a:pt x="59981" y="186011"/>
                    <a:pt x="74701" y="174586"/>
                    <a:pt x="89202" y="162942"/>
                  </a:cubicBezTo>
                  <a:cubicBezTo>
                    <a:pt x="104582" y="151078"/>
                    <a:pt x="105900" y="146024"/>
                    <a:pt x="100847" y="127568"/>
                  </a:cubicBezTo>
                  <a:cubicBezTo>
                    <a:pt x="97332" y="115485"/>
                    <a:pt x="90081" y="109113"/>
                    <a:pt x="77338" y="107794"/>
                  </a:cubicBezTo>
                  <a:cubicBezTo>
                    <a:pt x="58882" y="105817"/>
                    <a:pt x="40647" y="102302"/>
                    <a:pt x="22191" y="100324"/>
                  </a:cubicBezTo>
                  <a:cubicBezTo>
                    <a:pt x="11645" y="99226"/>
                    <a:pt x="4175" y="95052"/>
                    <a:pt x="440" y="84945"/>
                  </a:cubicBezTo>
                  <a:cubicBezTo>
                    <a:pt x="0" y="75497"/>
                    <a:pt x="0" y="66709"/>
                    <a:pt x="0" y="57701"/>
                  </a:cubicBezTo>
                  <a:cubicBezTo>
                    <a:pt x="3516" y="51109"/>
                    <a:pt x="9008" y="47814"/>
                    <a:pt x="16039" y="46056"/>
                  </a:cubicBezTo>
                  <a:cubicBezTo>
                    <a:pt x="34934" y="41003"/>
                    <a:pt x="53390" y="35290"/>
                    <a:pt x="72285" y="30237"/>
                  </a:cubicBezTo>
                  <a:cubicBezTo>
                    <a:pt x="83710" y="27161"/>
                    <a:pt x="90521" y="20789"/>
                    <a:pt x="91619" y="87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84099E-58AB-4371-AED5-81E74E07B5A9}"/>
                </a:ext>
              </a:extLst>
            </p:cNvPr>
            <p:cNvSpPr/>
            <p:nvPr/>
          </p:nvSpPr>
          <p:spPr>
            <a:xfrm>
              <a:off x="6836307" y="1307990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E25CAA8-A0B8-441E-854A-D9CECAA36FC7}"/>
                </a:ext>
              </a:extLst>
            </p:cNvPr>
            <p:cNvSpPr/>
            <p:nvPr/>
          </p:nvSpPr>
          <p:spPr>
            <a:xfrm>
              <a:off x="5869583" y="1545282"/>
              <a:ext cx="685579" cy="683455"/>
            </a:xfrm>
            <a:custGeom>
              <a:avLst/>
              <a:gdLst>
                <a:gd name="connsiteX0" fmla="*/ 342697 w 685579"/>
                <a:gd name="connsiteY0" fmla="*/ 242720 h 683455"/>
                <a:gd name="connsiteX1" fmla="*/ 244624 w 685579"/>
                <a:gd name="connsiteY1" fmla="*/ 340793 h 683455"/>
                <a:gd name="connsiteX2" fmla="*/ 342697 w 685579"/>
                <a:gd name="connsiteY2" fmla="*/ 438866 h 683455"/>
                <a:gd name="connsiteX3" fmla="*/ 440770 w 685579"/>
                <a:gd name="connsiteY3" fmla="*/ 340793 h 683455"/>
                <a:gd name="connsiteX4" fmla="*/ 342697 w 685579"/>
                <a:gd name="connsiteY4" fmla="*/ 242720 h 683455"/>
                <a:gd name="connsiteX5" fmla="*/ 342697 w 685579"/>
                <a:gd name="connsiteY5" fmla="*/ 179817 h 683455"/>
                <a:gd name="connsiteX6" fmla="*/ 503673 w 685579"/>
                <a:gd name="connsiteY6" fmla="*/ 340793 h 683455"/>
                <a:gd name="connsiteX7" fmla="*/ 342697 w 685579"/>
                <a:gd name="connsiteY7" fmla="*/ 501769 h 683455"/>
                <a:gd name="connsiteX8" fmla="*/ 181721 w 685579"/>
                <a:gd name="connsiteY8" fmla="*/ 340793 h 683455"/>
                <a:gd name="connsiteX9" fmla="*/ 342697 w 685579"/>
                <a:gd name="connsiteY9" fmla="*/ 179817 h 683455"/>
                <a:gd name="connsiteX10" fmla="*/ 342697 w 685579"/>
                <a:gd name="connsiteY10" fmla="*/ 141042 h 683455"/>
                <a:gd name="connsiteX11" fmla="*/ 142791 w 685579"/>
                <a:gd name="connsiteY11" fmla="*/ 340187 h 683455"/>
                <a:gd name="connsiteX12" fmla="*/ 341936 w 685579"/>
                <a:gd name="connsiteY12" fmla="*/ 540855 h 683455"/>
                <a:gd name="connsiteX13" fmla="*/ 542604 w 685579"/>
                <a:gd name="connsiteY13" fmla="*/ 341139 h 683455"/>
                <a:gd name="connsiteX14" fmla="*/ 342697 w 685579"/>
                <a:gd name="connsiteY14" fmla="*/ 141042 h 683455"/>
                <a:gd name="connsiteX15" fmla="*/ 393531 w 685579"/>
                <a:gd name="connsiteY15" fmla="*/ 346 h 683455"/>
                <a:gd name="connsiteX16" fmla="*/ 455216 w 685579"/>
                <a:gd name="connsiteY16" fmla="*/ 15006 h 683455"/>
                <a:gd name="connsiteX17" fmla="*/ 462451 w 685579"/>
                <a:gd name="connsiteY17" fmla="*/ 23954 h 683455"/>
                <a:gd name="connsiteX18" fmla="*/ 462832 w 685579"/>
                <a:gd name="connsiteY18" fmla="*/ 31379 h 683455"/>
                <a:gd name="connsiteX19" fmla="*/ 464354 w 685579"/>
                <a:gd name="connsiteY19" fmla="*/ 77453 h 683455"/>
                <a:gd name="connsiteX20" fmla="*/ 464926 w 685579"/>
                <a:gd name="connsiteY20" fmla="*/ 90209 h 683455"/>
                <a:gd name="connsiteX21" fmla="*/ 470828 w 685579"/>
                <a:gd name="connsiteY21" fmla="*/ 99728 h 683455"/>
                <a:gd name="connsiteX22" fmla="*/ 484726 w 685579"/>
                <a:gd name="connsiteY22" fmla="*/ 107724 h 683455"/>
                <a:gd name="connsiteX23" fmla="*/ 498053 w 685579"/>
                <a:gd name="connsiteY23" fmla="*/ 107724 h 683455"/>
                <a:gd name="connsiteX24" fmla="*/ 554408 w 685579"/>
                <a:gd name="connsiteY24" fmla="*/ 76310 h 683455"/>
                <a:gd name="connsiteX25" fmla="*/ 566402 w 685579"/>
                <a:gd name="connsiteY25" fmla="*/ 78024 h 683455"/>
                <a:gd name="connsiteX26" fmla="*/ 610191 w 685579"/>
                <a:gd name="connsiteY26" fmla="*/ 122765 h 683455"/>
                <a:gd name="connsiteX27" fmla="*/ 611714 w 685579"/>
                <a:gd name="connsiteY27" fmla="*/ 135140 h 683455"/>
                <a:gd name="connsiteX28" fmla="*/ 578968 w 685579"/>
                <a:gd name="connsiteY28" fmla="*/ 190353 h 683455"/>
                <a:gd name="connsiteX29" fmla="*/ 578777 w 685579"/>
                <a:gd name="connsiteY29" fmla="*/ 203108 h 683455"/>
                <a:gd name="connsiteX30" fmla="*/ 587154 w 685579"/>
                <a:gd name="connsiteY30" fmla="*/ 218530 h 683455"/>
                <a:gd name="connsiteX31" fmla="*/ 596864 w 685579"/>
                <a:gd name="connsiteY31" fmla="*/ 224622 h 683455"/>
                <a:gd name="connsiteX32" fmla="*/ 618759 w 685579"/>
                <a:gd name="connsiteY32" fmla="*/ 226145 h 683455"/>
                <a:gd name="connsiteX33" fmla="*/ 663309 w 685579"/>
                <a:gd name="connsiteY33" fmla="*/ 229001 h 683455"/>
                <a:gd name="connsiteX34" fmla="*/ 671877 w 685579"/>
                <a:gd name="connsiteY34" fmla="*/ 236236 h 683455"/>
                <a:gd name="connsiteX35" fmla="*/ 685394 w 685579"/>
                <a:gd name="connsiteY35" fmla="*/ 298302 h 683455"/>
                <a:gd name="connsiteX36" fmla="*/ 683300 w 685579"/>
                <a:gd name="connsiteY36" fmla="*/ 305918 h 683455"/>
                <a:gd name="connsiteX37" fmla="*/ 679492 w 685579"/>
                <a:gd name="connsiteY37" fmla="*/ 308583 h 683455"/>
                <a:gd name="connsiteX38" fmla="*/ 622186 w 685579"/>
                <a:gd name="connsiteY38" fmla="*/ 337141 h 683455"/>
                <a:gd name="connsiteX39" fmla="*/ 615712 w 685579"/>
                <a:gd name="connsiteY39" fmla="*/ 346851 h 683455"/>
                <a:gd name="connsiteX40" fmla="*/ 614380 w 685579"/>
                <a:gd name="connsiteY40" fmla="*/ 368365 h 683455"/>
                <a:gd name="connsiteX41" fmla="*/ 619330 w 685579"/>
                <a:gd name="connsiteY41" fmla="*/ 378645 h 683455"/>
                <a:gd name="connsiteX42" fmla="*/ 672258 w 685579"/>
                <a:gd name="connsiteY42" fmla="*/ 417675 h 683455"/>
                <a:gd name="connsiteX43" fmla="*/ 675875 w 685579"/>
                <a:gd name="connsiteY43" fmla="*/ 429479 h 683455"/>
                <a:gd name="connsiteX44" fmla="*/ 666165 w 685579"/>
                <a:gd name="connsiteY44" fmla="*/ 456324 h 683455"/>
                <a:gd name="connsiteX45" fmla="*/ 655123 w 685579"/>
                <a:gd name="connsiteY45" fmla="*/ 486214 h 683455"/>
                <a:gd name="connsiteX46" fmla="*/ 645794 w 685579"/>
                <a:gd name="connsiteY46" fmla="*/ 492307 h 683455"/>
                <a:gd name="connsiteX47" fmla="*/ 621995 w 685579"/>
                <a:gd name="connsiteY47" fmla="*/ 489832 h 683455"/>
                <a:gd name="connsiteX48" fmla="*/ 580872 w 685579"/>
                <a:gd name="connsiteY48" fmla="*/ 485453 h 683455"/>
                <a:gd name="connsiteX49" fmla="*/ 570400 w 685579"/>
                <a:gd name="connsiteY49" fmla="*/ 490212 h 683455"/>
                <a:gd name="connsiteX50" fmla="*/ 555550 w 685579"/>
                <a:gd name="connsiteY50" fmla="*/ 510394 h 683455"/>
                <a:gd name="connsiteX51" fmla="*/ 553837 w 685579"/>
                <a:gd name="connsiteY51" fmla="*/ 523149 h 683455"/>
                <a:gd name="connsiteX52" fmla="*/ 576873 w 685579"/>
                <a:gd name="connsiteY52" fmla="*/ 583693 h 683455"/>
                <a:gd name="connsiteX53" fmla="*/ 573447 w 685579"/>
                <a:gd name="connsiteY53" fmla="*/ 596068 h 683455"/>
                <a:gd name="connsiteX54" fmla="*/ 527944 w 685579"/>
                <a:gd name="connsiteY54" fmla="*/ 630528 h 683455"/>
                <a:gd name="connsiteX55" fmla="*/ 515569 w 685579"/>
                <a:gd name="connsiteY55" fmla="*/ 630337 h 683455"/>
                <a:gd name="connsiteX56" fmla="*/ 466258 w 685579"/>
                <a:gd name="connsiteY56" fmla="*/ 590546 h 683455"/>
                <a:gd name="connsiteX57" fmla="*/ 454645 w 685579"/>
                <a:gd name="connsiteY57" fmla="*/ 588262 h 683455"/>
                <a:gd name="connsiteX58" fmla="*/ 425706 w 685579"/>
                <a:gd name="connsiteY58" fmla="*/ 599304 h 683455"/>
                <a:gd name="connsiteX59" fmla="*/ 418662 w 685579"/>
                <a:gd name="connsiteY59" fmla="*/ 607681 h 683455"/>
                <a:gd name="connsiteX60" fmla="*/ 414663 w 685579"/>
                <a:gd name="connsiteY60" fmla="*/ 626720 h 683455"/>
                <a:gd name="connsiteX61" fmla="*/ 405144 w 685579"/>
                <a:gd name="connsiteY61" fmla="*/ 672223 h 683455"/>
                <a:gd name="connsiteX62" fmla="*/ 397148 w 685579"/>
                <a:gd name="connsiteY62" fmla="*/ 679838 h 683455"/>
                <a:gd name="connsiteX63" fmla="*/ 366876 w 685579"/>
                <a:gd name="connsiteY63" fmla="*/ 683075 h 683455"/>
                <a:gd name="connsiteX64" fmla="*/ 353930 w 685579"/>
                <a:gd name="connsiteY64" fmla="*/ 683455 h 683455"/>
                <a:gd name="connsiteX65" fmla="*/ 336034 w 685579"/>
                <a:gd name="connsiteY65" fmla="*/ 683455 h 683455"/>
                <a:gd name="connsiteX66" fmla="*/ 328989 w 685579"/>
                <a:gd name="connsiteY66" fmla="*/ 675459 h 683455"/>
                <a:gd name="connsiteX67" fmla="*/ 309379 w 685579"/>
                <a:gd name="connsiteY67" fmla="*/ 616058 h 683455"/>
                <a:gd name="connsiteX68" fmla="*/ 300050 w 685579"/>
                <a:gd name="connsiteY68" fmla="*/ 607681 h 683455"/>
                <a:gd name="connsiteX69" fmla="*/ 269588 w 685579"/>
                <a:gd name="connsiteY69" fmla="*/ 600827 h 683455"/>
                <a:gd name="connsiteX70" fmla="*/ 256071 w 685579"/>
                <a:gd name="connsiteY70" fmla="*/ 604825 h 683455"/>
                <a:gd name="connsiteX71" fmla="*/ 211520 w 685579"/>
                <a:gd name="connsiteY71" fmla="*/ 649947 h 683455"/>
                <a:gd name="connsiteX72" fmla="*/ 200097 w 685579"/>
                <a:gd name="connsiteY72" fmla="*/ 651851 h 683455"/>
                <a:gd name="connsiteX73" fmla="*/ 152310 w 685579"/>
                <a:gd name="connsiteY73" fmla="*/ 625007 h 683455"/>
                <a:gd name="connsiteX74" fmla="*/ 146979 w 685579"/>
                <a:gd name="connsiteY74" fmla="*/ 612822 h 683455"/>
                <a:gd name="connsiteX75" fmla="*/ 162591 w 685579"/>
                <a:gd name="connsiteY75" fmla="*/ 551327 h 683455"/>
                <a:gd name="connsiteX76" fmla="*/ 159735 w 685579"/>
                <a:gd name="connsiteY76" fmla="*/ 539523 h 683455"/>
                <a:gd name="connsiteX77" fmla="*/ 136698 w 685579"/>
                <a:gd name="connsiteY77" fmla="*/ 515534 h 683455"/>
                <a:gd name="connsiteX78" fmla="*/ 125656 w 685579"/>
                <a:gd name="connsiteY78" fmla="*/ 512297 h 683455"/>
                <a:gd name="connsiteX79" fmla="*/ 114613 w 685579"/>
                <a:gd name="connsiteY79" fmla="*/ 514772 h 683455"/>
                <a:gd name="connsiteX80" fmla="*/ 62828 w 685579"/>
                <a:gd name="connsiteY80" fmla="*/ 526386 h 683455"/>
                <a:gd name="connsiteX81" fmla="*/ 52166 w 685579"/>
                <a:gd name="connsiteY81" fmla="*/ 521626 h 683455"/>
                <a:gd name="connsiteX82" fmla="*/ 26083 w 685579"/>
                <a:gd name="connsiteY82" fmla="*/ 471174 h 683455"/>
                <a:gd name="connsiteX83" fmla="*/ 27987 w 685579"/>
                <a:gd name="connsiteY83" fmla="*/ 460322 h 683455"/>
                <a:gd name="connsiteX84" fmla="*/ 76155 w 685579"/>
                <a:gd name="connsiteY84" fmla="*/ 415581 h 683455"/>
                <a:gd name="connsiteX85" fmla="*/ 79963 w 685579"/>
                <a:gd name="connsiteY85" fmla="*/ 404729 h 683455"/>
                <a:gd name="connsiteX86" fmla="*/ 74251 w 685579"/>
                <a:gd name="connsiteY86" fmla="*/ 373696 h 683455"/>
                <a:gd name="connsiteX87" fmla="*/ 66826 w 685579"/>
                <a:gd name="connsiteY87" fmla="*/ 364938 h 683455"/>
                <a:gd name="connsiteX88" fmla="*/ 24750 w 685579"/>
                <a:gd name="connsiteY88" fmla="*/ 349516 h 683455"/>
                <a:gd name="connsiteX89" fmla="*/ 0 w 685579"/>
                <a:gd name="connsiteY89" fmla="*/ 340187 h 683455"/>
                <a:gd name="connsiteX90" fmla="*/ 0 w 685579"/>
                <a:gd name="connsiteY90" fmla="*/ 329526 h 683455"/>
                <a:gd name="connsiteX91" fmla="*/ 1713 w 685579"/>
                <a:gd name="connsiteY91" fmla="*/ 310868 h 683455"/>
                <a:gd name="connsiteX92" fmla="*/ 6473 w 685579"/>
                <a:gd name="connsiteY92" fmla="*/ 274504 h 683455"/>
                <a:gd name="connsiteX93" fmla="*/ 14089 w 685579"/>
                <a:gd name="connsiteY93" fmla="*/ 266888 h 683455"/>
                <a:gd name="connsiteX94" fmla="*/ 79011 w 685579"/>
                <a:gd name="connsiteY94" fmla="*/ 255084 h 683455"/>
                <a:gd name="connsiteX95" fmla="*/ 88530 w 685579"/>
                <a:gd name="connsiteY95" fmla="*/ 247659 h 683455"/>
                <a:gd name="connsiteX96" fmla="*/ 98430 w 685579"/>
                <a:gd name="connsiteY96" fmla="*/ 223861 h 683455"/>
                <a:gd name="connsiteX97" fmla="*/ 96717 w 685579"/>
                <a:gd name="connsiteY97" fmla="*/ 210343 h 683455"/>
                <a:gd name="connsiteX98" fmla="*/ 58830 w 685579"/>
                <a:gd name="connsiteY98" fmla="*/ 160462 h 683455"/>
                <a:gd name="connsiteX99" fmla="*/ 59020 w 685579"/>
                <a:gd name="connsiteY99" fmla="*/ 148087 h 683455"/>
                <a:gd name="connsiteX100" fmla="*/ 95765 w 685579"/>
                <a:gd name="connsiteY100" fmla="*/ 102584 h 683455"/>
                <a:gd name="connsiteX101" fmla="*/ 108711 w 685579"/>
                <a:gd name="connsiteY101" fmla="*/ 99157 h 683455"/>
                <a:gd name="connsiteX102" fmla="*/ 168874 w 685579"/>
                <a:gd name="connsiteY102" fmla="*/ 124097 h 683455"/>
                <a:gd name="connsiteX103" fmla="*/ 180487 w 685579"/>
                <a:gd name="connsiteY103" fmla="*/ 123146 h 683455"/>
                <a:gd name="connsiteX104" fmla="*/ 199526 w 685579"/>
                <a:gd name="connsiteY104" fmla="*/ 110009 h 683455"/>
                <a:gd name="connsiteX105" fmla="*/ 204095 w 685579"/>
                <a:gd name="connsiteY105" fmla="*/ 101061 h 683455"/>
                <a:gd name="connsiteX106" fmla="*/ 203715 w 685579"/>
                <a:gd name="connsiteY106" fmla="*/ 94397 h 683455"/>
                <a:gd name="connsiteX107" fmla="*/ 201430 w 685579"/>
                <a:gd name="connsiteY107" fmla="*/ 64887 h 683455"/>
                <a:gd name="connsiteX108" fmla="*/ 199145 w 685579"/>
                <a:gd name="connsiteY108" fmla="*/ 35377 h 683455"/>
                <a:gd name="connsiteX109" fmla="*/ 205428 w 685579"/>
                <a:gd name="connsiteY109" fmla="*/ 25667 h 683455"/>
                <a:gd name="connsiteX110" fmla="*/ 264257 w 685579"/>
                <a:gd name="connsiteY110" fmla="*/ 5867 h 683455"/>
                <a:gd name="connsiteX111" fmla="*/ 268065 w 685579"/>
                <a:gd name="connsiteY111" fmla="*/ 5296 h 683455"/>
                <a:gd name="connsiteX112" fmla="*/ 276062 w 685579"/>
                <a:gd name="connsiteY112" fmla="*/ 10627 h 683455"/>
                <a:gd name="connsiteX113" fmla="*/ 312806 w 685579"/>
                <a:gd name="connsiteY113" fmla="*/ 63745 h 683455"/>
                <a:gd name="connsiteX114" fmla="*/ 324230 w 685579"/>
                <a:gd name="connsiteY114" fmla="*/ 69266 h 683455"/>
                <a:gd name="connsiteX115" fmla="*/ 343840 w 685579"/>
                <a:gd name="connsiteY115" fmla="*/ 68505 h 683455"/>
                <a:gd name="connsiteX116" fmla="*/ 349932 w 685579"/>
                <a:gd name="connsiteY116" fmla="*/ 65458 h 683455"/>
                <a:gd name="connsiteX117" fmla="*/ 352026 w 685579"/>
                <a:gd name="connsiteY117" fmla="*/ 62412 h 683455"/>
                <a:gd name="connsiteX118" fmla="*/ 361545 w 685579"/>
                <a:gd name="connsiteY118" fmla="*/ 44897 h 683455"/>
                <a:gd name="connsiteX119" fmla="*/ 382869 w 685579"/>
                <a:gd name="connsiteY119" fmla="*/ 5106 h 683455"/>
                <a:gd name="connsiteX120" fmla="*/ 393531 w 685579"/>
                <a:gd name="connsiteY120" fmla="*/ 346 h 68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85579" h="683455">
                  <a:moveTo>
                    <a:pt x="342697" y="242720"/>
                  </a:moveTo>
                  <a:cubicBezTo>
                    <a:pt x="288533" y="242720"/>
                    <a:pt x="244624" y="286629"/>
                    <a:pt x="244624" y="340793"/>
                  </a:cubicBezTo>
                  <a:cubicBezTo>
                    <a:pt x="244624" y="394957"/>
                    <a:pt x="288533" y="438866"/>
                    <a:pt x="342697" y="438866"/>
                  </a:cubicBezTo>
                  <a:cubicBezTo>
                    <a:pt x="396861" y="438866"/>
                    <a:pt x="440770" y="394957"/>
                    <a:pt x="440770" y="340793"/>
                  </a:cubicBezTo>
                  <a:cubicBezTo>
                    <a:pt x="440770" y="286629"/>
                    <a:pt x="396861" y="242720"/>
                    <a:pt x="342697" y="242720"/>
                  </a:cubicBezTo>
                  <a:close/>
                  <a:moveTo>
                    <a:pt x="342697" y="179817"/>
                  </a:moveTo>
                  <a:cubicBezTo>
                    <a:pt x="431602" y="179817"/>
                    <a:pt x="503673" y="251888"/>
                    <a:pt x="503673" y="340793"/>
                  </a:cubicBezTo>
                  <a:cubicBezTo>
                    <a:pt x="503673" y="429698"/>
                    <a:pt x="431602" y="501769"/>
                    <a:pt x="342697" y="501769"/>
                  </a:cubicBezTo>
                  <a:cubicBezTo>
                    <a:pt x="253792" y="501769"/>
                    <a:pt x="181721" y="429698"/>
                    <a:pt x="181721" y="340793"/>
                  </a:cubicBezTo>
                  <a:cubicBezTo>
                    <a:pt x="181721" y="251888"/>
                    <a:pt x="253792" y="179817"/>
                    <a:pt x="342697" y="179817"/>
                  </a:cubicBezTo>
                  <a:close/>
                  <a:moveTo>
                    <a:pt x="342697" y="141042"/>
                  </a:moveTo>
                  <a:cubicBezTo>
                    <a:pt x="233796" y="140852"/>
                    <a:pt x="143171" y="228620"/>
                    <a:pt x="142791" y="340187"/>
                  </a:cubicBezTo>
                  <a:cubicBezTo>
                    <a:pt x="142410" y="451183"/>
                    <a:pt x="231511" y="540475"/>
                    <a:pt x="341936" y="540855"/>
                  </a:cubicBezTo>
                  <a:cubicBezTo>
                    <a:pt x="453503" y="541236"/>
                    <a:pt x="542413" y="451183"/>
                    <a:pt x="542604" y="341139"/>
                  </a:cubicBezTo>
                  <a:cubicBezTo>
                    <a:pt x="542604" y="230715"/>
                    <a:pt x="453122" y="140852"/>
                    <a:pt x="342697" y="141042"/>
                  </a:cubicBezTo>
                  <a:close/>
                  <a:moveTo>
                    <a:pt x="393531" y="346"/>
                  </a:moveTo>
                  <a:cubicBezTo>
                    <a:pt x="414093" y="5296"/>
                    <a:pt x="434654" y="10056"/>
                    <a:pt x="455216" y="15006"/>
                  </a:cubicBezTo>
                  <a:cubicBezTo>
                    <a:pt x="459595" y="16148"/>
                    <a:pt x="462260" y="19385"/>
                    <a:pt x="462451" y="23954"/>
                  </a:cubicBezTo>
                  <a:cubicBezTo>
                    <a:pt x="462641" y="26429"/>
                    <a:pt x="462641" y="28904"/>
                    <a:pt x="462832" y="31379"/>
                  </a:cubicBezTo>
                  <a:cubicBezTo>
                    <a:pt x="463402" y="46801"/>
                    <a:pt x="463784" y="62222"/>
                    <a:pt x="464354" y="77453"/>
                  </a:cubicBezTo>
                  <a:cubicBezTo>
                    <a:pt x="464545" y="81641"/>
                    <a:pt x="464736" y="86020"/>
                    <a:pt x="464926" y="90209"/>
                  </a:cubicBezTo>
                  <a:cubicBezTo>
                    <a:pt x="465116" y="94397"/>
                    <a:pt x="467210" y="97634"/>
                    <a:pt x="470828" y="99728"/>
                  </a:cubicBezTo>
                  <a:cubicBezTo>
                    <a:pt x="475397" y="102393"/>
                    <a:pt x="480157" y="104869"/>
                    <a:pt x="484726" y="107724"/>
                  </a:cubicBezTo>
                  <a:cubicBezTo>
                    <a:pt x="489296" y="110390"/>
                    <a:pt x="493484" y="110199"/>
                    <a:pt x="498053" y="107724"/>
                  </a:cubicBezTo>
                  <a:cubicBezTo>
                    <a:pt x="516902" y="97253"/>
                    <a:pt x="535559" y="86782"/>
                    <a:pt x="554408" y="76310"/>
                  </a:cubicBezTo>
                  <a:cubicBezTo>
                    <a:pt x="558787" y="73836"/>
                    <a:pt x="562975" y="74597"/>
                    <a:pt x="566402" y="78024"/>
                  </a:cubicBezTo>
                  <a:cubicBezTo>
                    <a:pt x="581062" y="92874"/>
                    <a:pt x="595531" y="107915"/>
                    <a:pt x="610191" y="122765"/>
                  </a:cubicBezTo>
                  <a:cubicBezTo>
                    <a:pt x="613999" y="126763"/>
                    <a:pt x="614570" y="130381"/>
                    <a:pt x="611714" y="135140"/>
                  </a:cubicBezTo>
                  <a:cubicBezTo>
                    <a:pt x="600862" y="153608"/>
                    <a:pt x="589820" y="171885"/>
                    <a:pt x="578968" y="190353"/>
                  </a:cubicBezTo>
                  <a:cubicBezTo>
                    <a:pt x="576493" y="194541"/>
                    <a:pt x="576302" y="198920"/>
                    <a:pt x="578777" y="203108"/>
                  </a:cubicBezTo>
                  <a:cubicBezTo>
                    <a:pt x="581633" y="208249"/>
                    <a:pt x="584299" y="213389"/>
                    <a:pt x="587154" y="218530"/>
                  </a:cubicBezTo>
                  <a:cubicBezTo>
                    <a:pt x="589249" y="222338"/>
                    <a:pt x="592485" y="224432"/>
                    <a:pt x="596864" y="224622"/>
                  </a:cubicBezTo>
                  <a:cubicBezTo>
                    <a:pt x="604099" y="225194"/>
                    <a:pt x="611524" y="225574"/>
                    <a:pt x="618759" y="226145"/>
                  </a:cubicBezTo>
                  <a:cubicBezTo>
                    <a:pt x="633609" y="227097"/>
                    <a:pt x="648459" y="228049"/>
                    <a:pt x="663309" y="229001"/>
                  </a:cubicBezTo>
                  <a:cubicBezTo>
                    <a:pt x="667498" y="229192"/>
                    <a:pt x="670925" y="232047"/>
                    <a:pt x="671877" y="236236"/>
                  </a:cubicBezTo>
                  <a:cubicBezTo>
                    <a:pt x="676446" y="256798"/>
                    <a:pt x="680825" y="277550"/>
                    <a:pt x="685394" y="298302"/>
                  </a:cubicBezTo>
                  <a:cubicBezTo>
                    <a:pt x="685965" y="301158"/>
                    <a:pt x="685204" y="303633"/>
                    <a:pt x="683300" y="305918"/>
                  </a:cubicBezTo>
                  <a:cubicBezTo>
                    <a:pt x="682348" y="307060"/>
                    <a:pt x="680825" y="307822"/>
                    <a:pt x="679492" y="308583"/>
                  </a:cubicBezTo>
                  <a:cubicBezTo>
                    <a:pt x="660453" y="318102"/>
                    <a:pt x="641415" y="327622"/>
                    <a:pt x="622186" y="337141"/>
                  </a:cubicBezTo>
                  <a:cubicBezTo>
                    <a:pt x="618187" y="339235"/>
                    <a:pt x="615903" y="342282"/>
                    <a:pt x="615712" y="346851"/>
                  </a:cubicBezTo>
                  <a:cubicBezTo>
                    <a:pt x="615332" y="354086"/>
                    <a:pt x="614760" y="361130"/>
                    <a:pt x="614380" y="368365"/>
                  </a:cubicBezTo>
                  <a:cubicBezTo>
                    <a:pt x="614190" y="372553"/>
                    <a:pt x="615712" y="376171"/>
                    <a:pt x="619330" y="378645"/>
                  </a:cubicBezTo>
                  <a:cubicBezTo>
                    <a:pt x="637036" y="391592"/>
                    <a:pt x="654552" y="404729"/>
                    <a:pt x="672258" y="417675"/>
                  </a:cubicBezTo>
                  <a:cubicBezTo>
                    <a:pt x="676446" y="420721"/>
                    <a:pt x="677779" y="424529"/>
                    <a:pt x="675875" y="429479"/>
                  </a:cubicBezTo>
                  <a:cubicBezTo>
                    <a:pt x="672638" y="438427"/>
                    <a:pt x="669402" y="447375"/>
                    <a:pt x="666165" y="456324"/>
                  </a:cubicBezTo>
                  <a:cubicBezTo>
                    <a:pt x="662548" y="466224"/>
                    <a:pt x="658931" y="476314"/>
                    <a:pt x="655123" y="486214"/>
                  </a:cubicBezTo>
                  <a:cubicBezTo>
                    <a:pt x="653600" y="490403"/>
                    <a:pt x="649982" y="492688"/>
                    <a:pt x="645794" y="492307"/>
                  </a:cubicBezTo>
                  <a:cubicBezTo>
                    <a:pt x="637797" y="491545"/>
                    <a:pt x="629992" y="490593"/>
                    <a:pt x="621995" y="489832"/>
                  </a:cubicBezTo>
                  <a:cubicBezTo>
                    <a:pt x="608288" y="488309"/>
                    <a:pt x="594580" y="486785"/>
                    <a:pt x="580872" y="485453"/>
                  </a:cubicBezTo>
                  <a:cubicBezTo>
                    <a:pt x="576493" y="485072"/>
                    <a:pt x="573066" y="486595"/>
                    <a:pt x="570400" y="490212"/>
                  </a:cubicBezTo>
                  <a:cubicBezTo>
                    <a:pt x="565450" y="496876"/>
                    <a:pt x="560691" y="503730"/>
                    <a:pt x="555550" y="510394"/>
                  </a:cubicBezTo>
                  <a:cubicBezTo>
                    <a:pt x="552504" y="514392"/>
                    <a:pt x="552123" y="518580"/>
                    <a:pt x="553837" y="523149"/>
                  </a:cubicBezTo>
                  <a:cubicBezTo>
                    <a:pt x="561452" y="543331"/>
                    <a:pt x="569258" y="563511"/>
                    <a:pt x="576873" y="583693"/>
                  </a:cubicBezTo>
                  <a:cubicBezTo>
                    <a:pt x="578968" y="589023"/>
                    <a:pt x="577825" y="592641"/>
                    <a:pt x="573447" y="596068"/>
                  </a:cubicBezTo>
                  <a:cubicBezTo>
                    <a:pt x="558215" y="607491"/>
                    <a:pt x="543175" y="619105"/>
                    <a:pt x="527944" y="630528"/>
                  </a:cubicBezTo>
                  <a:cubicBezTo>
                    <a:pt x="523565" y="633764"/>
                    <a:pt x="519757" y="633764"/>
                    <a:pt x="515569" y="630337"/>
                  </a:cubicBezTo>
                  <a:cubicBezTo>
                    <a:pt x="499195" y="617201"/>
                    <a:pt x="482632" y="603873"/>
                    <a:pt x="466258" y="590546"/>
                  </a:cubicBezTo>
                  <a:cubicBezTo>
                    <a:pt x="462641" y="587691"/>
                    <a:pt x="458833" y="586739"/>
                    <a:pt x="454645" y="588262"/>
                  </a:cubicBezTo>
                  <a:cubicBezTo>
                    <a:pt x="444935" y="591879"/>
                    <a:pt x="435225" y="595497"/>
                    <a:pt x="425706" y="599304"/>
                  </a:cubicBezTo>
                  <a:cubicBezTo>
                    <a:pt x="421898" y="600827"/>
                    <a:pt x="419614" y="603683"/>
                    <a:pt x="418662" y="607681"/>
                  </a:cubicBezTo>
                  <a:cubicBezTo>
                    <a:pt x="417329" y="613964"/>
                    <a:pt x="415997" y="620437"/>
                    <a:pt x="414663" y="626720"/>
                  </a:cubicBezTo>
                  <a:cubicBezTo>
                    <a:pt x="411427" y="641951"/>
                    <a:pt x="408381" y="656992"/>
                    <a:pt x="405144" y="672223"/>
                  </a:cubicBezTo>
                  <a:cubicBezTo>
                    <a:pt x="404192" y="676602"/>
                    <a:pt x="401527" y="679267"/>
                    <a:pt x="397148" y="679838"/>
                  </a:cubicBezTo>
                  <a:cubicBezTo>
                    <a:pt x="387057" y="681171"/>
                    <a:pt x="376967" y="682123"/>
                    <a:pt x="366876" y="683075"/>
                  </a:cubicBezTo>
                  <a:cubicBezTo>
                    <a:pt x="361926" y="682694"/>
                    <a:pt x="357928" y="683075"/>
                    <a:pt x="353930" y="683455"/>
                  </a:cubicBezTo>
                  <a:cubicBezTo>
                    <a:pt x="348028" y="683455"/>
                    <a:pt x="342126" y="683455"/>
                    <a:pt x="336034" y="683455"/>
                  </a:cubicBezTo>
                  <a:cubicBezTo>
                    <a:pt x="332226" y="682123"/>
                    <a:pt x="330131" y="679267"/>
                    <a:pt x="328989" y="675459"/>
                  </a:cubicBezTo>
                  <a:cubicBezTo>
                    <a:pt x="322516" y="655659"/>
                    <a:pt x="315852" y="635859"/>
                    <a:pt x="309379" y="616058"/>
                  </a:cubicBezTo>
                  <a:cubicBezTo>
                    <a:pt x="307856" y="611489"/>
                    <a:pt x="304810" y="608633"/>
                    <a:pt x="300050" y="607681"/>
                  </a:cubicBezTo>
                  <a:cubicBezTo>
                    <a:pt x="289960" y="605397"/>
                    <a:pt x="279679" y="603302"/>
                    <a:pt x="269588" y="600827"/>
                  </a:cubicBezTo>
                  <a:cubicBezTo>
                    <a:pt x="264257" y="599495"/>
                    <a:pt x="259879" y="600827"/>
                    <a:pt x="256071" y="604825"/>
                  </a:cubicBezTo>
                  <a:cubicBezTo>
                    <a:pt x="241411" y="620056"/>
                    <a:pt x="226371" y="634907"/>
                    <a:pt x="211520" y="649947"/>
                  </a:cubicBezTo>
                  <a:cubicBezTo>
                    <a:pt x="208093" y="653374"/>
                    <a:pt x="204095" y="654136"/>
                    <a:pt x="200097" y="651851"/>
                  </a:cubicBezTo>
                  <a:cubicBezTo>
                    <a:pt x="184105" y="642903"/>
                    <a:pt x="168302" y="633955"/>
                    <a:pt x="152310" y="625007"/>
                  </a:cubicBezTo>
                  <a:cubicBezTo>
                    <a:pt x="146788" y="621960"/>
                    <a:pt x="145456" y="618724"/>
                    <a:pt x="146979" y="612822"/>
                  </a:cubicBezTo>
                  <a:cubicBezTo>
                    <a:pt x="152119" y="592260"/>
                    <a:pt x="157450" y="571888"/>
                    <a:pt x="162591" y="551327"/>
                  </a:cubicBezTo>
                  <a:cubicBezTo>
                    <a:pt x="163733" y="546948"/>
                    <a:pt x="162971" y="542950"/>
                    <a:pt x="159735" y="539523"/>
                  </a:cubicBezTo>
                  <a:cubicBezTo>
                    <a:pt x="152119" y="531526"/>
                    <a:pt x="144313" y="523530"/>
                    <a:pt x="136698" y="515534"/>
                  </a:cubicBezTo>
                  <a:cubicBezTo>
                    <a:pt x="133652" y="512297"/>
                    <a:pt x="129844" y="511345"/>
                    <a:pt x="125656" y="512297"/>
                  </a:cubicBezTo>
                  <a:cubicBezTo>
                    <a:pt x="121848" y="513059"/>
                    <a:pt x="118231" y="514011"/>
                    <a:pt x="114613" y="514772"/>
                  </a:cubicBezTo>
                  <a:cubicBezTo>
                    <a:pt x="97288" y="518580"/>
                    <a:pt x="80153" y="522578"/>
                    <a:pt x="62828" y="526386"/>
                  </a:cubicBezTo>
                  <a:cubicBezTo>
                    <a:pt x="58068" y="527529"/>
                    <a:pt x="54261" y="525815"/>
                    <a:pt x="52166" y="521626"/>
                  </a:cubicBezTo>
                  <a:cubicBezTo>
                    <a:pt x="43408" y="504872"/>
                    <a:pt x="34841" y="487928"/>
                    <a:pt x="26083" y="471174"/>
                  </a:cubicBezTo>
                  <a:cubicBezTo>
                    <a:pt x="24179" y="467366"/>
                    <a:pt x="24941" y="463177"/>
                    <a:pt x="27987" y="460322"/>
                  </a:cubicBezTo>
                  <a:cubicBezTo>
                    <a:pt x="43980" y="445471"/>
                    <a:pt x="60162" y="430431"/>
                    <a:pt x="76155" y="415581"/>
                  </a:cubicBezTo>
                  <a:cubicBezTo>
                    <a:pt x="79391" y="412725"/>
                    <a:pt x="80534" y="408917"/>
                    <a:pt x="79963" y="404729"/>
                  </a:cubicBezTo>
                  <a:cubicBezTo>
                    <a:pt x="78059" y="394448"/>
                    <a:pt x="76155" y="383976"/>
                    <a:pt x="74251" y="373696"/>
                  </a:cubicBezTo>
                  <a:cubicBezTo>
                    <a:pt x="73489" y="369316"/>
                    <a:pt x="71014" y="366461"/>
                    <a:pt x="66826" y="364938"/>
                  </a:cubicBezTo>
                  <a:cubicBezTo>
                    <a:pt x="52737" y="359797"/>
                    <a:pt x="38649" y="354657"/>
                    <a:pt x="24750" y="349516"/>
                  </a:cubicBezTo>
                  <a:cubicBezTo>
                    <a:pt x="16564" y="346470"/>
                    <a:pt x="8187" y="343805"/>
                    <a:pt x="0" y="340187"/>
                  </a:cubicBezTo>
                  <a:cubicBezTo>
                    <a:pt x="0" y="336570"/>
                    <a:pt x="0" y="333143"/>
                    <a:pt x="0" y="329526"/>
                  </a:cubicBezTo>
                  <a:cubicBezTo>
                    <a:pt x="571" y="323243"/>
                    <a:pt x="1142" y="317151"/>
                    <a:pt x="1713" y="310868"/>
                  </a:cubicBezTo>
                  <a:cubicBezTo>
                    <a:pt x="2856" y="298683"/>
                    <a:pt x="4569" y="286498"/>
                    <a:pt x="6473" y="274504"/>
                  </a:cubicBezTo>
                  <a:cubicBezTo>
                    <a:pt x="7044" y="270506"/>
                    <a:pt x="9900" y="267650"/>
                    <a:pt x="14089" y="266888"/>
                  </a:cubicBezTo>
                  <a:cubicBezTo>
                    <a:pt x="35793" y="262890"/>
                    <a:pt x="57307" y="259082"/>
                    <a:pt x="79011" y="255084"/>
                  </a:cubicBezTo>
                  <a:cubicBezTo>
                    <a:pt x="83580" y="254323"/>
                    <a:pt x="86626" y="251848"/>
                    <a:pt x="88530" y="247659"/>
                  </a:cubicBezTo>
                  <a:cubicBezTo>
                    <a:pt x="91767" y="239663"/>
                    <a:pt x="95194" y="231667"/>
                    <a:pt x="98430" y="223861"/>
                  </a:cubicBezTo>
                  <a:cubicBezTo>
                    <a:pt x="100525" y="218911"/>
                    <a:pt x="99953" y="214722"/>
                    <a:pt x="96717" y="210343"/>
                  </a:cubicBezTo>
                  <a:cubicBezTo>
                    <a:pt x="83961" y="193779"/>
                    <a:pt x="71395" y="177025"/>
                    <a:pt x="58830" y="160462"/>
                  </a:cubicBezTo>
                  <a:cubicBezTo>
                    <a:pt x="55593" y="156083"/>
                    <a:pt x="55593" y="152275"/>
                    <a:pt x="59020" y="148087"/>
                  </a:cubicBezTo>
                  <a:cubicBezTo>
                    <a:pt x="71205" y="132856"/>
                    <a:pt x="83390" y="117815"/>
                    <a:pt x="95765" y="102584"/>
                  </a:cubicBezTo>
                  <a:cubicBezTo>
                    <a:pt x="99763" y="97824"/>
                    <a:pt x="103000" y="96872"/>
                    <a:pt x="108711" y="99157"/>
                  </a:cubicBezTo>
                  <a:cubicBezTo>
                    <a:pt x="128702" y="107534"/>
                    <a:pt x="148692" y="115721"/>
                    <a:pt x="168874" y="124097"/>
                  </a:cubicBezTo>
                  <a:cubicBezTo>
                    <a:pt x="172872" y="125811"/>
                    <a:pt x="176869" y="125621"/>
                    <a:pt x="180487" y="123146"/>
                  </a:cubicBezTo>
                  <a:cubicBezTo>
                    <a:pt x="186960" y="118767"/>
                    <a:pt x="193243" y="114388"/>
                    <a:pt x="199526" y="110009"/>
                  </a:cubicBezTo>
                  <a:cubicBezTo>
                    <a:pt x="202572" y="107915"/>
                    <a:pt x="204095" y="104869"/>
                    <a:pt x="204095" y="101061"/>
                  </a:cubicBezTo>
                  <a:cubicBezTo>
                    <a:pt x="204095" y="98776"/>
                    <a:pt x="203905" y="96492"/>
                    <a:pt x="203715" y="94397"/>
                  </a:cubicBezTo>
                  <a:cubicBezTo>
                    <a:pt x="202953" y="84497"/>
                    <a:pt x="202191" y="74787"/>
                    <a:pt x="201430" y="64887"/>
                  </a:cubicBezTo>
                  <a:cubicBezTo>
                    <a:pt x="200668" y="54987"/>
                    <a:pt x="199907" y="45277"/>
                    <a:pt x="199145" y="35377"/>
                  </a:cubicBezTo>
                  <a:cubicBezTo>
                    <a:pt x="198764" y="30808"/>
                    <a:pt x="201049" y="27191"/>
                    <a:pt x="205428" y="25667"/>
                  </a:cubicBezTo>
                  <a:cubicBezTo>
                    <a:pt x="225038" y="19004"/>
                    <a:pt x="244648" y="12340"/>
                    <a:pt x="264257" y="5867"/>
                  </a:cubicBezTo>
                  <a:cubicBezTo>
                    <a:pt x="265590" y="5487"/>
                    <a:pt x="266733" y="5296"/>
                    <a:pt x="268065" y="5296"/>
                  </a:cubicBezTo>
                  <a:cubicBezTo>
                    <a:pt x="271682" y="5487"/>
                    <a:pt x="273967" y="7771"/>
                    <a:pt x="276062" y="10627"/>
                  </a:cubicBezTo>
                  <a:cubicBezTo>
                    <a:pt x="288246" y="28333"/>
                    <a:pt x="300622" y="46039"/>
                    <a:pt x="312806" y="63745"/>
                  </a:cubicBezTo>
                  <a:cubicBezTo>
                    <a:pt x="315662" y="67743"/>
                    <a:pt x="319470" y="69647"/>
                    <a:pt x="324230" y="69266"/>
                  </a:cubicBezTo>
                  <a:cubicBezTo>
                    <a:pt x="330703" y="68695"/>
                    <a:pt x="337366" y="68505"/>
                    <a:pt x="343840" y="68505"/>
                  </a:cubicBezTo>
                  <a:cubicBezTo>
                    <a:pt x="346505" y="68505"/>
                    <a:pt x="348409" y="67553"/>
                    <a:pt x="349932" y="65458"/>
                  </a:cubicBezTo>
                  <a:cubicBezTo>
                    <a:pt x="350693" y="64507"/>
                    <a:pt x="351455" y="63364"/>
                    <a:pt x="352026" y="62412"/>
                  </a:cubicBezTo>
                  <a:cubicBezTo>
                    <a:pt x="355263" y="56510"/>
                    <a:pt x="358309" y="50608"/>
                    <a:pt x="361545" y="44897"/>
                  </a:cubicBezTo>
                  <a:cubicBezTo>
                    <a:pt x="368590" y="31570"/>
                    <a:pt x="375825" y="18433"/>
                    <a:pt x="382869" y="5106"/>
                  </a:cubicBezTo>
                  <a:cubicBezTo>
                    <a:pt x="385154" y="917"/>
                    <a:pt x="388771" y="-797"/>
                    <a:pt x="393531" y="34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3" name="Oval 21">
              <a:extLst>
                <a:ext uri="{FF2B5EF4-FFF2-40B4-BE49-F238E27FC236}">
                  <a16:creationId xmlns:a16="http://schemas.microsoft.com/office/drawing/2014/main" id="{1A0C3E85-B857-496A-AA76-0017FD7E0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591" y="2271108"/>
              <a:ext cx="580059" cy="581429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D6203B4-7D57-4C4F-B23E-E4B08A2A6288}"/>
                </a:ext>
              </a:extLst>
            </p:cNvPr>
            <p:cNvSpPr/>
            <p:nvPr/>
          </p:nvSpPr>
          <p:spPr>
            <a:xfrm>
              <a:off x="4199330" y="1952531"/>
              <a:ext cx="988147" cy="987501"/>
            </a:xfrm>
            <a:custGeom>
              <a:avLst/>
              <a:gdLst>
                <a:gd name="connsiteX0" fmla="*/ 494461 w 988147"/>
                <a:gd name="connsiteY0" fmla="*/ 421567 h 987501"/>
                <a:gd name="connsiteX1" fmla="*/ 423011 w 988147"/>
                <a:gd name="connsiteY1" fmla="*/ 492709 h 987501"/>
                <a:gd name="connsiteX2" fmla="*/ 494153 w 988147"/>
                <a:gd name="connsiteY2" fmla="*/ 564468 h 987501"/>
                <a:gd name="connsiteX3" fmla="*/ 565757 w 988147"/>
                <a:gd name="connsiteY3" fmla="*/ 493172 h 987501"/>
                <a:gd name="connsiteX4" fmla="*/ 494461 w 988147"/>
                <a:gd name="connsiteY4" fmla="*/ 421567 h 987501"/>
                <a:gd name="connsiteX5" fmla="*/ 494770 w 988147"/>
                <a:gd name="connsiteY5" fmla="*/ 209069 h 987501"/>
                <a:gd name="connsiteX6" fmla="*/ 778410 w 988147"/>
                <a:gd name="connsiteY6" fmla="*/ 493480 h 987501"/>
                <a:gd name="connsiteX7" fmla="*/ 493690 w 988147"/>
                <a:gd name="connsiteY7" fmla="*/ 776812 h 987501"/>
                <a:gd name="connsiteX8" fmla="*/ 210512 w 988147"/>
                <a:gd name="connsiteY8" fmla="*/ 492554 h 987501"/>
                <a:gd name="connsiteX9" fmla="*/ 494770 w 988147"/>
                <a:gd name="connsiteY9" fmla="*/ 209069 h 987501"/>
                <a:gd name="connsiteX10" fmla="*/ 494464 w 988147"/>
                <a:gd name="connsiteY10" fmla="*/ 132604 h 987501"/>
                <a:gd name="connsiteX11" fmla="*/ 133489 w 988147"/>
                <a:gd name="connsiteY11" fmla="*/ 491485 h 987501"/>
                <a:gd name="connsiteX12" fmla="*/ 493893 w 988147"/>
                <a:gd name="connsiteY12" fmla="*/ 853411 h 987501"/>
                <a:gd name="connsiteX13" fmla="*/ 854867 w 988147"/>
                <a:gd name="connsiteY13" fmla="*/ 492817 h 987501"/>
                <a:gd name="connsiteX14" fmla="*/ 494464 w 988147"/>
                <a:gd name="connsiteY14" fmla="*/ 132604 h 987501"/>
                <a:gd name="connsiteX15" fmla="*/ 553293 w 988147"/>
                <a:gd name="connsiteY15" fmla="*/ 95 h 987501"/>
                <a:gd name="connsiteX16" fmla="*/ 558434 w 988147"/>
                <a:gd name="connsiteY16" fmla="*/ 285 h 987501"/>
                <a:gd name="connsiteX17" fmla="*/ 580519 w 988147"/>
                <a:gd name="connsiteY17" fmla="*/ 24083 h 987501"/>
                <a:gd name="connsiteX18" fmla="*/ 581851 w 988147"/>
                <a:gd name="connsiteY18" fmla="*/ 68444 h 987501"/>
                <a:gd name="connsiteX19" fmla="*/ 589657 w 988147"/>
                <a:gd name="connsiteY19" fmla="*/ 81390 h 987501"/>
                <a:gd name="connsiteX20" fmla="*/ 617835 w 988147"/>
                <a:gd name="connsiteY20" fmla="*/ 88815 h 987501"/>
                <a:gd name="connsiteX21" fmla="*/ 631162 w 988147"/>
                <a:gd name="connsiteY21" fmla="*/ 81771 h 987501"/>
                <a:gd name="connsiteX22" fmla="*/ 656483 w 988147"/>
                <a:gd name="connsiteY22" fmla="*/ 41218 h 987501"/>
                <a:gd name="connsiteX23" fmla="*/ 681043 w 988147"/>
                <a:gd name="connsiteY23" fmla="*/ 32651 h 987501"/>
                <a:gd name="connsiteX24" fmla="*/ 685422 w 988147"/>
                <a:gd name="connsiteY24" fmla="*/ 34174 h 987501"/>
                <a:gd name="connsiteX25" fmla="*/ 699320 w 988147"/>
                <a:gd name="connsiteY25" fmla="*/ 61400 h 987501"/>
                <a:gd name="connsiteX26" fmla="*/ 689420 w 988147"/>
                <a:gd name="connsiteY26" fmla="*/ 104046 h 987501"/>
                <a:gd name="connsiteX27" fmla="*/ 696274 w 988147"/>
                <a:gd name="connsiteY27" fmla="*/ 122514 h 987501"/>
                <a:gd name="connsiteX28" fmla="*/ 718359 w 988147"/>
                <a:gd name="connsiteY28" fmla="*/ 134699 h 987501"/>
                <a:gd name="connsiteX29" fmla="*/ 733019 w 988147"/>
                <a:gd name="connsiteY29" fmla="*/ 131272 h 987501"/>
                <a:gd name="connsiteX30" fmla="*/ 768050 w 988147"/>
                <a:gd name="connsiteY30" fmla="*/ 98715 h 987501"/>
                <a:gd name="connsiteX31" fmla="*/ 793943 w 988147"/>
                <a:gd name="connsiteY31" fmla="*/ 96621 h 987501"/>
                <a:gd name="connsiteX32" fmla="*/ 795275 w 988147"/>
                <a:gd name="connsiteY32" fmla="*/ 97573 h 987501"/>
                <a:gd name="connsiteX33" fmla="*/ 803462 w 988147"/>
                <a:gd name="connsiteY33" fmla="*/ 130510 h 987501"/>
                <a:gd name="connsiteX34" fmla="*/ 783091 w 988147"/>
                <a:gd name="connsiteY34" fmla="*/ 168587 h 987501"/>
                <a:gd name="connsiteX35" fmla="*/ 784804 w 988147"/>
                <a:gd name="connsiteY35" fmla="*/ 186674 h 987501"/>
                <a:gd name="connsiteX36" fmla="*/ 801939 w 988147"/>
                <a:gd name="connsiteY36" fmla="*/ 203619 h 987501"/>
                <a:gd name="connsiteX37" fmla="*/ 819074 w 988147"/>
                <a:gd name="connsiteY37" fmla="*/ 205142 h 987501"/>
                <a:gd name="connsiteX38" fmla="*/ 862292 w 988147"/>
                <a:gd name="connsiteY38" fmla="*/ 182295 h 987501"/>
                <a:gd name="connsiteX39" fmla="*/ 885900 w 988147"/>
                <a:gd name="connsiteY39" fmla="*/ 187246 h 987501"/>
                <a:gd name="connsiteX40" fmla="*/ 893135 w 988147"/>
                <a:gd name="connsiteY40" fmla="*/ 196955 h 987501"/>
                <a:gd name="connsiteX41" fmla="*/ 891231 w 988147"/>
                <a:gd name="connsiteY41" fmla="*/ 218279 h 987501"/>
                <a:gd name="connsiteX42" fmla="*/ 856771 w 988147"/>
                <a:gd name="connsiteY42" fmla="*/ 255404 h 987501"/>
                <a:gd name="connsiteX43" fmla="*/ 853725 w 988147"/>
                <a:gd name="connsiteY43" fmla="*/ 270635 h 987501"/>
                <a:gd name="connsiteX44" fmla="*/ 866861 w 988147"/>
                <a:gd name="connsiteY44" fmla="*/ 293481 h 987501"/>
                <a:gd name="connsiteX45" fmla="*/ 883615 w 988147"/>
                <a:gd name="connsiteY45" fmla="*/ 299003 h 987501"/>
                <a:gd name="connsiteX46" fmla="*/ 932354 w 988147"/>
                <a:gd name="connsiteY46" fmla="*/ 287960 h 987501"/>
                <a:gd name="connsiteX47" fmla="*/ 950441 w 988147"/>
                <a:gd name="connsiteY47" fmla="*/ 296337 h 987501"/>
                <a:gd name="connsiteX48" fmla="*/ 956153 w 988147"/>
                <a:gd name="connsiteY48" fmla="*/ 309474 h 987501"/>
                <a:gd name="connsiteX49" fmla="*/ 948347 w 988147"/>
                <a:gd name="connsiteY49" fmla="*/ 330798 h 987501"/>
                <a:gd name="connsiteX50" fmla="*/ 908175 w 988147"/>
                <a:gd name="connsiteY50" fmla="*/ 355738 h 987501"/>
                <a:gd name="connsiteX51" fmla="*/ 899608 w 988147"/>
                <a:gd name="connsiteY51" fmla="*/ 374396 h 987501"/>
                <a:gd name="connsiteX52" fmla="*/ 905510 w 988147"/>
                <a:gd name="connsiteY52" fmla="*/ 396100 h 987501"/>
                <a:gd name="connsiteX53" fmla="*/ 919789 w 988147"/>
                <a:gd name="connsiteY53" fmla="*/ 406191 h 987501"/>
                <a:gd name="connsiteX54" fmla="*/ 969861 w 988147"/>
                <a:gd name="connsiteY54" fmla="*/ 408095 h 987501"/>
                <a:gd name="connsiteX55" fmla="*/ 986044 w 988147"/>
                <a:gd name="connsiteY55" fmla="*/ 420851 h 987501"/>
                <a:gd name="connsiteX56" fmla="*/ 988138 w 988147"/>
                <a:gd name="connsiteY56" fmla="*/ 436272 h 987501"/>
                <a:gd name="connsiteX57" fmla="*/ 975763 w 988147"/>
                <a:gd name="connsiteY57" fmla="*/ 453788 h 987501"/>
                <a:gd name="connsiteX58" fmla="*/ 930641 w 988147"/>
                <a:gd name="connsiteY58" fmla="*/ 467686 h 987501"/>
                <a:gd name="connsiteX59" fmla="*/ 916552 w 988147"/>
                <a:gd name="connsiteY59" fmla="*/ 485582 h 987501"/>
                <a:gd name="connsiteX60" fmla="*/ 917504 w 988147"/>
                <a:gd name="connsiteY60" fmla="*/ 509191 h 987501"/>
                <a:gd name="connsiteX61" fmla="*/ 927214 w 988147"/>
                <a:gd name="connsiteY61" fmla="*/ 519471 h 987501"/>
                <a:gd name="connsiteX62" fmla="*/ 974620 w 988147"/>
                <a:gd name="connsiteY62" fmla="*/ 533941 h 987501"/>
                <a:gd name="connsiteX63" fmla="*/ 988138 w 988147"/>
                <a:gd name="connsiteY63" fmla="*/ 552789 h 987501"/>
                <a:gd name="connsiteX64" fmla="*/ 988138 w 988147"/>
                <a:gd name="connsiteY64" fmla="*/ 556216 h 987501"/>
                <a:gd name="connsiteX65" fmla="*/ 963768 w 988147"/>
                <a:gd name="connsiteY65" fmla="*/ 580395 h 987501"/>
                <a:gd name="connsiteX66" fmla="*/ 918837 w 988147"/>
                <a:gd name="connsiteY66" fmla="*/ 581728 h 987501"/>
                <a:gd name="connsiteX67" fmla="*/ 906843 w 988147"/>
                <a:gd name="connsiteY67" fmla="*/ 589153 h 987501"/>
                <a:gd name="connsiteX68" fmla="*/ 899227 w 988147"/>
                <a:gd name="connsiteY68" fmla="*/ 617330 h 987501"/>
                <a:gd name="connsiteX69" fmla="*/ 906652 w 988147"/>
                <a:gd name="connsiteY69" fmla="*/ 631038 h 987501"/>
                <a:gd name="connsiteX70" fmla="*/ 946253 w 988147"/>
                <a:gd name="connsiteY70" fmla="*/ 655789 h 987501"/>
                <a:gd name="connsiteX71" fmla="*/ 955201 w 988147"/>
                <a:gd name="connsiteY71" fmla="*/ 681110 h 987501"/>
                <a:gd name="connsiteX72" fmla="*/ 948918 w 988147"/>
                <a:gd name="connsiteY72" fmla="*/ 694057 h 987501"/>
                <a:gd name="connsiteX73" fmla="*/ 936734 w 988147"/>
                <a:gd name="connsiteY73" fmla="*/ 700149 h 987501"/>
                <a:gd name="connsiteX74" fmla="*/ 906462 w 988147"/>
                <a:gd name="connsiteY74" fmla="*/ 693485 h 987501"/>
                <a:gd name="connsiteX75" fmla="*/ 881711 w 988147"/>
                <a:gd name="connsiteY75" fmla="*/ 687774 h 987501"/>
                <a:gd name="connsiteX76" fmla="*/ 868765 w 988147"/>
                <a:gd name="connsiteY76" fmla="*/ 691772 h 987501"/>
                <a:gd name="connsiteX77" fmla="*/ 853154 w 988147"/>
                <a:gd name="connsiteY77" fmla="*/ 719759 h 987501"/>
                <a:gd name="connsiteX78" fmla="*/ 856961 w 988147"/>
                <a:gd name="connsiteY78" fmla="*/ 731753 h 987501"/>
                <a:gd name="connsiteX79" fmla="*/ 890279 w 988147"/>
                <a:gd name="connsiteY79" fmla="*/ 767546 h 987501"/>
                <a:gd name="connsiteX80" fmla="*/ 892373 w 988147"/>
                <a:gd name="connsiteY80" fmla="*/ 792106 h 987501"/>
                <a:gd name="connsiteX81" fmla="*/ 891040 w 988147"/>
                <a:gd name="connsiteY81" fmla="*/ 794010 h 987501"/>
                <a:gd name="connsiteX82" fmla="*/ 857532 w 988147"/>
                <a:gd name="connsiteY82" fmla="*/ 802387 h 987501"/>
                <a:gd name="connsiteX83" fmla="*/ 818884 w 988147"/>
                <a:gd name="connsiteY83" fmla="*/ 781825 h 987501"/>
                <a:gd name="connsiteX84" fmla="*/ 803843 w 988147"/>
                <a:gd name="connsiteY84" fmla="*/ 782396 h 987501"/>
                <a:gd name="connsiteX85" fmla="*/ 784233 w 988147"/>
                <a:gd name="connsiteY85" fmla="*/ 801625 h 987501"/>
                <a:gd name="connsiteX86" fmla="*/ 783281 w 988147"/>
                <a:gd name="connsiteY86" fmla="*/ 818189 h 987501"/>
                <a:gd name="connsiteX87" fmla="*/ 806128 w 988147"/>
                <a:gd name="connsiteY87" fmla="*/ 861407 h 987501"/>
                <a:gd name="connsiteX88" fmla="*/ 802320 w 988147"/>
                <a:gd name="connsiteY88" fmla="*/ 883873 h 987501"/>
                <a:gd name="connsiteX89" fmla="*/ 798512 w 988147"/>
                <a:gd name="connsiteY89" fmla="*/ 887300 h 987501"/>
                <a:gd name="connsiteX90" fmla="*/ 765766 w 988147"/>
                <a:gd name="connsiteY90" fmla="*/ 886157 h 987501"/>
                <a:gd name="connsiteX91" fmla="*/ 733781 w 988147"/>
                <a:gd name="connsiteY91" fmla="*/ 856266 h 987501"/>
                <a:gd name="connsiteX92" fmla="*/ 717407 w 988147"/>
                <a:gd name="connsiteY92" fmla="*/ 853030 h 987501"/>
                <a:gd name="connsiteX93" fmla="*/ 694941 w 988147"/>
                <a:gd name="connsiteY93" fmla="*/ 865786 h 987501"/>
                <a:gd name="connsiteX94" fmla="*/ 689420 w 988147"/>
                <a:gd name="connsiteY94" fmla="*/ 882540 h 987501"/>
                <a:gd name="connsiteX95" fmla="*/ 700844 w 988147"/>
                <a:gd name="connsiteY95" fmla="*/ 932421 h 987501"/>
                <a:gd name="connsiteX96" fmla="*/ 693418 w 988147"/>
                <a:gd name="connsiteY96" fmla="*/ 948985 h 987501"/>
                <a:gd name="connsiteX97" fmla="*/ 679330 w 988147"/>
                <a:gd name="connsiteY97" fmla="*/ 955268 h 987501"/>
                <a:gd name="connsiteX98" fmla="*/ 657816 w 988147"/>
                <a:gd name="connsiteY98" fmla="*/ 947653 h 987501"/>
                <a:gd name="connsiteX99" fmla="*/ 632875 w 988147"/>
                <a:gd name="connsiteY99" fmla="*/ 907481 h 987501"/>
                <a:gd name="connsiteX100" fmla="*/ 614217 w 988147"/>
                <a:gd name="connsiteY100" fmla="*/ 898723 h 987501"/>
                <a:gd name="connsiteX101" fmla="*/ 594226 w 988147"/>
                <a:gd name="connsiteY101" fmla="*/ 904054 h 987501"/>
                <a:gd name="connsiteX102" fmla="*/ 582042 w 988147"/>
                <a:gd name="connsiteY102" fmla="*/ 920617 h 987501"/>
                <a:gd name="connsiteX103" fmla="*/ 580709 w 988147"/>
                <a:gd name="connsiteY103" fmla="*/ 965549 h 987501"/>
                <a:gd name="connsiteX104" fmla="*/ 563384 w 988147"/>
                <a:gd name="connsiteY104" fmla="*/ 986111 h 987501"/>
                <a:gd name="connsiteX105" fmla="*/ 552532 w 988147"/>
                <a:gd name="connsiteY105" fmla="*/ 987443 h 987501"/>
                <a:gd name="connsiteX106" fmla="*/ 535016 w 988147"/>
                <a:gd name="connsiteY106" fmla="*/ 975639 h 987501"/>
                <a:gd name="connsiteX107" fmla="*/ 520356 w 988147"/>
                <a:gd name="connsiteY107" fmla="*/ 927852 h 987501"/>
                <a:gd name="connsiteX108" fmla="*/ 506648 w 988147"/>
                <a:gd name="connsiteY108" fmla="*/ 916048 h 987501"/>
                <a:gd name="connsiteX109" fmla="*/ 481517 w 988147"/>
                <a:gd name="connsiteY109" fmla="*/ 916238 h 987501"/>
                <a:gd name="connsiteX110" fmla="*/ 469332 w 988147"/>
                <a:gd name="connsiteY110" fmla="*/ 926710 h 987501"/>
                <a:gd name="connsiteX111" fmla="*/ 455434 w 988147"/>
                <a:gd name="connsiteY111" fmla="*/ 971832 h 987501"/>
                <a:gd name="connsiteX112" fmla="*/ 432017 w 988147"/>
                <a:gd name="connsiteY112" fmla="*/ 986872 h 987501"/>
                <a:gd name="connsiteX113" fmla="*/ 408409 w 988147"/>
                <a:gd name="connsiteY113" fmla="*/ 960218 h 987501"/>
                <a:gd name="connsiteX114" fmla="*/ 407266 w 988147"/>
                <a:gd name="connsiteY114" fmla="*/ 919285 h 987501"/>
                <a:gd name="connsiteX115" fmla="*/ 398699 w 988147"/>
                <a:gd name="connsiteY115" fmla="*/ 905577 h 987501"/>
                <a:gd name="connsiteX116" fmla="*/ 370902 w 988147"/>
                <a:gd name="connsiteY116" fmla="*/ 898532 h 987501"/>
                <a:gd name="connsiteX117" fmla="*/ 357575 w 988147"/>
                <a:gd name="connsiteY117" fmla="*/ 905577 h 987501"/>
                <a:gd name="connsiteX118" fmla="*/ 332254 w 988147"/>
                <a:gd name="connsiteY118" fmla="*/ 946129 h 987501"/>
                <a:gd name="connsiteX119" fmla="*/ 308645 w 988147"/>
                <a:gd name="connsiteY119" fmla="*/ 954697 h 987501"/>
                <a:gd name="connsiteX120" fmla="*/ 306932 w 988147"/>
                <a:gd name="connsiteY120" fmla="*/ 954126 h 987501"/>
                <a:gd name="connsiteX121" fmla="*/ 289797 w 988147"/>
                <a:gd name="connsiteY121" fmla="*/ 924235 h 987501"/>
                <a:gd name="connsiteX122" fmla="*/ 299507 w 988147"/>
                <a:gd name="connsiteY122" fmla="*/ 882159 h 987501"/>
                <a:gd name="connsiteX123" fmla="*/ 293224 w 988147"/>
                <a:gd name="connsiteY123" fmla="*/ 865024 h 987501"/>
                <a:gd name="connsiteX124" fmla="*/ 272853 w 988147"/>
                <a:gd name="connsiteY124" fmla="*/ 853220 h 987501"/>
                <a:gd name="connsiteX125" fmla="*/ 254385 w 988147"/>
                <a:gd name="connsiteY125" fmla="*/ 856647 h 987501"/>
                <a:gd name="connsiteX126" fmla="*/ 219925 w 988147"/>
                <a:gd name="connsiteY126" fmla="*/ 888823 h 987501"/>
                <a:gd name="connsiteX127" fmla="*/ 195746 w 988147"/>
                <a:gd name="connsiteY127" fmla="*/ 891107 h 987501"/>
                <a:gd name="connsiteX128" fmla="*/ 192319 w 988147"/>
                <a:gd name="connsiteY128" fmla="*/ 888823 h 987501"/>
                <a:gd name="connsiteX129" fmla="*/ 184703 w 988147"/>
                <a:gd name="connsiteY129" fmla="*/ 857028 h 987501"/>
                <a:gd name="connsiteX130" fmla="*/ 205265 w 988147"/>
                <a:gd name="connsiteY130" fmla="*/ 818379 h 987501"/>
                <a:gd name="connsiteX131" fmla="*/ 203742 w 988147"/>
                <a:gd name="connsiteY131" fmla="*/ 800293 h 987501"/>
                <a:gd name="connsiteX132" fmla="*/ 186607 w 988147"/>
                <a:gd name="connsiteY132" fmla="*/ 783348 h 987501"/>
                <a:gd name="connsiteX133" fmla="*/ 168901 w 988147"/>
                <a:gd name="connsiteY133" fmla="*/ 782015 h 987501"/>
                <a:gd name="connsiteX134" fmla="*/ 126064 w 988147"/>
                <a:gd name="connsiteY134" fmla="*/ 804672 h 987501"/>
                <a:gd name="connsiteX135" fmla="*/ 102647 w 988147"/>
                <a:gd name="connsiteY135" fmla="*/ 800293 h 987501"/>
                <a:gd name="connsiteX136" fmla="*/ 101123 w 988147"/>
                <a:gd name="connsiteY136" fmla="*/ 798579 h 987501"/>
                <a:gd name="connsiteX137" fmla="*/ 102075 w 988147"/>
                <a:gd name="connsiteY137" fmla="*/ 763548 h 987501"/>
                <a:gd name="connsiteX138" fmla="*/ 130824 w 988147"/>
                <a:gd name="connsiteY138" fmla="*/ 732895 h 987501"/>
                <a:gd name="connsiteX139" fmla="*/ 134251 w 988147"/>
                <a:gd name="connsiteY139" fmla="*/ 716141 h 987501"/>
                <a:gd name="connsiteX140" fmla="*/ 121114 w 988147"/>
                <a:gd name="connsiteY140" fmla="*/ 693295 h 987501"/>
                <a:gd name="connsiteX141" fmla="*/ 104551 w 988147"/>
                <a:gd name="connsiteY141" fmla="*/ 688535 h 987501"/>
                <a:gd name="connsiteX142" fmla="*/ 63046 w 988147"/>
                <a:gd name="connsiteY142" fmla="*/ 698055 h 987501"/>
                <a:gd name="connsiteX143" fmla="*/ 57525 w 988147"/>
                <a:gd name="connsiteY143" fmla="*/ 699387 h 987501"/>
                <a:gd name="connsiteX144" fmla="*/ 36963 w 988147"/>
                <a:gd name="connsiteY144" fmla="*/ 689297 h 987501"/>
                <a:gd name="connsiteX145" fmla="*/ 32203 w 988147"/>
                <a:gd name="connsiteY145" fmla="*/ 678255 h 987501"/>
                <a:gd name="connsiteX146" fmla="*/ 39819 w 988147"/>
                <a:gd name="connsiteY146" fmla="*/ 656741 h 987501"/>
                <a:gd name="connsiteX147" fmla="*/ 78848 w 988147"/>
                <a:gd name="connsiteY147" fmla="*/ 632371 h 987501"/>
                <a:gd name="connsiteX148" fmla="*/ 88177 w 988147"/>
                <a:gd name="connsiteY148" fmla="*/ 610477 h 987501"/>
                <a:gd name="connsiteX149" fmla="*/ 82275 w 988147"/>
                <a:gd name="connsiteY149" fmla="*/ 590676 h 987501"/>
                <a:gd name="connsiteX150" fmla="*/ 67996 w 988147"/>
                <a:gd name="connsiteY150" fmla="*/ 581157 h 987501"/>
                <a:gd name="connsiteX151" fmla="*/ 21922 w 988147"/>
                <a:gd name="connsiteY151" fmla="*/ 579824 h 987501"/>
                <a:gd name="connsiteX152" fmla="*/ 1360 w 988147"/>
                <a:gd name="connsiteY152" fmla="*/ 562499 h 987501"/>
                <a:gd name="connsiteX153" fmla="*/ 599 w 988147"/>
                <a:gd name="connsiteY153" fmla="*/ 558501 h 987501"/>
                <a:gd name="connsiteX154" fmla="*/ 17924 w 988147"/>
                <a:gd name="connsiteY154" fmla="*/ 532227 h 987501"/>
                <a:gd name="connsiteX155" fmla="*/ 59238 w 988147"/>
                <a:gd name="connsiteY155" fmla="*/ 519662 h 987501"/>
                <a:gd name="connsiteX156" fmla="*/ 71614 w 988147"/>
                <a:gd name="connsiteY156" fmla="*/ 505763 h 987501"/>
                <a:gd name="connsiteX157" fmla="*/ 71042 w 988147"/>
                <a:gd name="connsiteY157" fmla="*/ 479300 h 987501"/>
                <a:gd name="connsiteX158" fmla="*/ 61333 w 988147"/>
                <a:gd name="connsiteY158" fmla="*/ 468447 h 987501"/>
                <a:gd name="connsiteX159" fmla="*/ 17353 w 988147"/>
                <a:gd name="connsiteY159" fmla="*/ 454930 h 987501"/>
                <a:gd name="connsiteX160" fmla="*/ 599 w 988147"/>
                <a:gd name="connsiteY160" fmla="*/ 430560 h 987501"/>
                <a:gd name="connsiteX161" fmla="*/ 2312 w 988147"/>
                <a:gd name="connsiteY161" fmla="*/ 420470 h 987501"/>
                <a:gd name="connsiteX162" fmla="*/ 18115 w 988147"/>
                <a:gd name="connsiteY162" fmla="*/ 407904 h 987501"/>
                <a:gd name="connsiteX163" fmla="*/ 60761 w 988147"/>
                <a:gd name="connsiteY163" fmla="*/ 406572 h 987501"/>
                <a:gd name="connsiteX164" fmla="*/ 67044 w 988147"/>
                <a:gd name="connsiteY164" fmla="*/ 406381 h 987501"/>
                <a:gd name="connsiteX165" fmla="*/ 83989 w 988147"/>
                <a:gd name="connsiteY165" fmla="*/ 393054 h 987501"/>
                <a:gd name="connsiteX166" fmla="*/ 88938 w 988147"/>
                <a:gd name="connsiteY166" fmla="*/ 374206 h 987501"/>
                <a:gd name="connsiteX167" fmla="*/ 80943 w 988147"/>
                <a:gd name="connsiteY167" fmla="*/ 356309 h 987501"/>
                <a:gd name="connsiteX168" fmla="*/ 41913 w 988147"/>
                <a:gd name="connsiteY168" fmla="*/ 331940 h 987501"/>
                <a:gd name="connsiteX169" fmla="*/ 33155 w 988147"/>
                <a:gd name="connsiteY169" fmla="*/ 306999 h 987501"/>
                <a:gd name="connsiteX170" fmla="*/ 38676 w 988147"/>
                <a:gd name="connsiteY170" fmla="*/ 295005 h 987501"/>
                <a:gd name="connsiteX171" fmla="*/ 55811 w 988147"/>
                <a:gd name="connsiteY171" fmla="*/ 287770 h 987501"/>
                <a:gd name="connsiteX172" fmla="*/ 104551 w 988147"/>
                <a:gd name="connsiteY172" fmla="*/ 299003 h 987501"/>
                <a:gd name="connsiteX173" fmla="*/ 122256 w 988147"/>
                <a:gd name="connsiteY173" fmla="*/ 293101 h 987501"/>
                <a:gd name="connsiteX174" fmla="*/ 134251 w 988147"/>
                <a:gd name="connsiteY174" fmla="*/ 272158 h 987501"/>
                <a:gd name="connsiteX175" fmla="*/ 130824 w 988147"/>
                <a:gd name="connsiteY175" fmla="*/ 254262 h 987501"/>
                <a:gd name="connsiteX176" fmla="*/ 98458 w 988147"/>
                <a:gd name="connsiteY176" fmla="*/ 219802 h 987501"/>
                <a:gd name="connsiteX177" fmla="*/ 96554 w 988147"/>
                <a:gd name="connsiteY177" fmla="*/ 195242 h 987501"/>
                <a:gd name="connsiteX178" fmla="*/ 99791 w 988147"/>
                <a:gd name="connsiteY178" fmla="*/ 190482 h 987501"/>
                <a:gd name="connsiteX179" fmla="*/ 129110 w 988147"/>
                <a:gd name="connsiteY179" fmla="*/ 184009 h 987501"/>
                <a:gd name="connsiteX180" fmla="*/ 168711 w 988147"/>
                <a:gd name="connsiteY180" fmla="*/ 205142 h 987501"/>
                <a:gd name="connsiteX181" fmla="*/ 187369 w 988147"/>
                <a:gd name="connsiteY181" fmla="*/ 203428 h 987501"/>
                <a:gd name="connsiteX182" fmla="*/ 203361 w 988147"/>
                <a:gd name="connsiteY182" fmla="*/ 187626 h 987501"/>
                <a:gd name="connsiteX183" fmla="*/ 205456 w 988147"/>
                <a:gd name="connsiteY183" fmla="*/ 168587 h 987501"/>
                <a:gd name="connsiteX184" fmla="*/ 182419 w 988147"/>
                <a:gd name="connsiteY184" fmla="*/ 125370 h 987501"/>
                <a:gd name="connsiteX185" fmla="*/ 186417 w 988147"/>
                <a:gd name="connsiteY185" fmla="*/ 103475 h 987501"/>
                <a:gd name="connsiteX186" fmla="*/ 198411 w 988147"/>
                <a:gd name="connsiteY186" fmla="*/ 94527 h 987501"/>
                <a:gd name="connsiteX187" fmla="*/ 217831 w 988147"/>
                <a:gd name="connsiteY187" fmla="*/ 96621 h 987501"/>
                <a:gd name="connsiteX188" fmla="*/ 250768 w 988147"/>
                <a:gd name="connsiteY188" fmla="*/ 127273 h 987501"/>
                <a:gd name="connsiteX189" fmla="*/ 278564 w 988147"/>
                <a:gd name="connsiteY189" fmla="*/ 131272 h 987501"/>
                <a:gd name="connsiteX190" fmla="*/ 294176 w 988147"/>
                <a:gd name="connsiteY190" fmla="*/ 121562 h 987501"/>
                <a:gd name="connsiteX191" fmla="*/ 299507 w 988147"/>
                <a:gd name="connsiteY191" fmla="*/ 105189 h 987501"/>
                <a:gd name="connsiteX192" fmla="*/ 288465 w 988147"/>
                <a:gd name="connsiteY192" fmla="*/ 57592 h 987501"/>
                <a:gd name="connsiteX193" fmla="*/ 297794 w 988147"/>
                <a:gd name="connsiteY193" fmla="*/ 37220 h 987501"/>
                <a:gd name="connsiteX194" fmla="*/ 310549 w 988147"/>
                <a:gd name="connsiteY194" fmla="*/ 31889 h 987501"/>
                <a:gd name="connsiteX195" fmla="*/ 330731 w 988147"/>
                <a:gd name="connsiteY195" fmla="*/ 39124 h 987501"/>
                <a:gd name="connsiteX196" fmla="*/ 356243 w 988147"/>
                <a:gd name="connsiteY196" fmla="*/ 80248 h 987501"/>
                <a:gd name="connsiteX197" fmla="*/ 373949 w 988147"/>
                <a:gd name="connsiteY197" fmla="*/ 88815 h 987501"/>
                <a:gd name="connsiteX198" fmla="*/ 397747 w 988147"/>
                <a:gd name="connsiteY198" fmla="*/ 82152 h 987501"/>
                <a:gd name="connsiteX199" fmla="*/ 406505 w 988147"/>
                <a:gd name="connsiteY199" fmla="*/ 69396 h 987501"/>
                <a:gd name="connsiteX200" fmla="*/ 408409 w 988147"/>
                <a:gd name="connsiteY200" fmla="*/ 19895 h 987501"/>
                <a:gd name="connsiteX201" fmla="*/ 422497 w 988147"/>
                <a:gd name="connsiteY201" fmla="*/ 1808 h 987501"/>
                <a:gd name="connsiteX202" fmla="*/ 427638 w 988147"/>
                <a:gd name="connsiteY202" fmla="*/ 666 h 987501"/>
                <a:gd name="connsiteX203" fmla="*/ 456005 w 988147"/>
                <a:gd name="connsiteY203" fmla="*/ 17991 h 987501"/>
                <a:gd name="connsiteX204" fmla="*/ 468571 w 988147"/>
                <a:gd name="connsiteY204" fmla="*/ 59876 h 987501"/>
                <a:gd name="connsiteX205" fmla="*/ 480946 w 988147"/>
                <a:gd name="connsiteY205" fmla="*/ 71109 h 987501"/>
                <a:gd name="connsiteX206" fmla="*/ 507981 w 988147"/>
                <a:gd name="connsiteY206" fmla="*/ 71109 h 987501"/>
                <a:gd name="connsiteX207" fmla="*/ 519975 w 988147"/>
                <a:gd name="connsiteY207" fmla="*/ 60257 h 987501"/>
                <a:gd name="connsiteX208" fmla="*/ 534064 w 988147"/>
                <a:gd name="connsiteY208" fmla="*/ 13993 h 987501"/>
                <a:gd name="connsiteX209" fmla="*/ 553293 w 988147"/>
                <a:gd name="connsiteY209" fmla="*/ 95 h 98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988147" h="987501">
                  <a:moveTo>
                    <a:pt x="494461" y="421567"/>
                  </a:moveTo>
                  <a:cubicBezTo>
                    <a:pt x="451560" y="421567"/>
                    <a:pt x="422857" y="456752"/>
                    <a:pt x="423011" y="492709"/>
                  </a:cubicBezTo>
                  <a:cubicBezTo>
                    <a:pt x="423166" y="532523"/>
                    <a:pt x="454492" y="564468"/>
                    <a:pt x="494153" y="564468"/>
                  </a:cubicBezTo>
                  <a:cubicBezTo>
                    <a:pt x="533813" y="564468"/>
                    <a:pt x="565603" y="532986"/>
                    <a:pt x="565757" y="493172"/>
                  </a:cubicBezTo>
                  <a:cubicBezTo>
                    <a:pt x="565912" y="453512"/>
                    <a:pt x="534739" y="421567"/>
                    <a:pt x="494461" y="421567"/>
                  </a:cubicBezTo>
                  <a:close/>
                  <a:moveTo>
                    <a:pt x="494770" y="209069"/>
                  </a:moveTo>
                  <a:cubicBezTo>
                    <a:pt x="650788" y="209378"/>
                    <a:pt x="778719" y="337000"/>
                    <a:pt x="778410" y="493480"/>
                  </a:cubicBezTo>
                  <a:cubicBezTo>
                    <a:pt x="778102" y="648263"/>
                    <a:pt x="652485" y="777121"/>
                    <a:pt x="493690" y="776812"/>
                  </a:cubicBezTo>
                  <a:cubicBezTo>
                    <a:pt x="333660" y="776349"/>
                    <a:pt x="209278" y="645794"/>
                    <a:pt x="210512" y="492554"/>
                  </a:cubicBezTo>
                  <a:cubicBezTo>
                    <a:pt x="209586" y="337154"/>
                    <a:pt x="337981" y="208760"/>
                    <a:pt x="494770" y="209069"/>
                  </a:cubicBezTo>
                  <a:close/>
                  <a:moveTo>
                    <a:pt x="494464" y="132604"/>
                  </a:moveTo>
                  <a:cubicBezTo>
                    <a:pt x="293795" y="132414"/>
                    <a:pt x="134251" y="293291"/>
                    <a:pt x="133489" y="491485"/>
                  </a:cubicBezTo>
                  <a:cubicBezTo>
                    <a:pt x="132728" y="694437"/>
                    <a:pt x="297413" y="853982"/>
                    <a:pt x="493893" y="853411"/>
                  </a:cubicBezTo>
                  <a:cubicBezTo>
                    <a:pt x="689801" y="854172"/>
                    <a:pt x="855057" y="696531"/>
                    <a:pt x="854867" y="492817"/>
                  </a:cubicBezTo>
                  <a:cubicBezTo>
                    <a:pt x="854677" y="292530"/>
                    <a:pt x="693990" y="132795"/>
                    <a:pt x="494464" y="132604"/>
                  </a:cubicBezTo>
                  <a:close/>
                  <a:moveTo>
                    <a:pt x="553293" y="95"/>
                  </a:moveTo>
                  <a:cubicBezTo>
                    <a:pt x="555007" y="95"/>
                    <a:pt x="556720" y="95"/>
                    <a:pt x="558434" y="285"/>
                  </a:cubicBezTo>
                  <a:cubicBezTo>
                    <a:pt x="575378" y="1999"/>
                    <a:pt x="580138" y="7139"/>
                    <a:pt x="580519" y="24083"/>
                  </a:cubicBezTo>
                  <a:cubicBezTo>
                    <a:pt x="580900" y="38934"/>
                    <a:pt x="581471" y="53594"/>
                    <a:pt x="581851" y="68444"/>
                  </a:cubicBezTo>
                  <a:cubicBezTo>
                    <a:pt x="582042" y="74346"/>
                    <a:pt x="584136" y="78915"/>
                    <a:pt x="589657" y="81390"/>
                  </a:cubicBezTo>
                  <a:cubicBezTo>
                    <a:pt x="598606" y="85388"/>
                    <a:pt x="607934" y="88054"/>
                    <a:pt x="617835" y="88815"/>
                  </a:cubicBezTo>
                  <a:cubicBezTo>
                    <a:pt x="623927" y="89196"/>
                    <a:pt x="628116" y="86721"/>
                    <a:pt x="631162" y="81771"/>
                  </a:cubicBezTo>
                  <a:cubicBezTo>
                    <a:pt x="639539" y="68253"/>
                    <a:pt x="648106" y="54736"/>
                    <a:pt x="656483" y="41218"/>
                  </a:cubicBezTo>
                  <a:cubicBezTo>
                    <a:pt x="663718" y="29795"/>
                    <a:pt x="668097" y="28272"/>
                    <a:pt x="681043" y="32651"/>
                  </a:cubicBezTo>
                  <a:cubicBezTo>
                    <a:pt x="682566" y="33222"/>
                    <a:pt x="683899" y="33603"/>
                    <a:pt x="685422" y="34174"/>
                  </a:cubicBezTo>
                  <a:cubicBezTo>
                    <a:pt x="700463" y="40647"/>
                    <a:pt x="702938" y="45407"/>
                    <a:pt x="699320" y="61400"/>
                  </a:cubicBezTo>
                  <a:cubicBezTo>
                    <a:pt x="696084" y="75678"/>
                    <a:pt x="692847" y="89767"/>
                    <a:pt x="689420" y="104046"/>
                  </a:cubicBezTo>
                  <a:cubicBezTo>
                    <a:pt x="687516" y="111852"/>
                    <a:pt x="689420" y="117944"/>
                    <a:pt x="696274" y="122514"/>
                  </a:cubicBezTo>
                  <a:cubicBezTo>
                    <a:pt x="703319" y="127273"/>
                    <a:pt x="710363" y="131652"/>
                    <a:pt x="718359" y="134699"/>
                  </a:cubicBezTo>
                  <a:cubicBezTo>
                    <a:pt x="724071" y="136793"/>
                    <a:pt x="728640" y="135460"/>
                    <a:pt x="733019" y="131272"/>
                  </a:cubicBezTo>
                  <a:cubicBezTo>
                    <a:pt x="744632" y="120229"/>
                    <a:pt x="756246" y="109567"/>
                    <a:pt x="768050" y="98715"/>
                  </a:cubicBezTo>
                  <a:cubicBezTo>
                    <a:pt x="777760" y="89577"/>
                    <a:pt x="783091" y="89196"/>
                    <a:pt x="793943" y="96621"/>
                  </a:cubicBezTo>
                  <a:cubicBezTo>
                    <a:pt x="794514" y="97002"/>
                    <a:pt x="794895" y="97192"/>
                    <a:pt x="795275" y="97573"/>
                  </a:cubicBezTo>
                  <a:cubicBezTo>
                    <a:pt x="813743" y="110900"/>
                    <a:pt x="811078" y="116612"/>
                    <a:pt x="803462" y="130510"/>
                  </a:cubicBezTo>
                  <a:cubicBezTo>
                    <a:pt x="796609" y="143076"/>
                    <a:pt x="790135" y="156022"/>
                    <a:pt x="783091" y="168587"/>
                  </a:cubicBezTo>
                  <a:cubicBezTo>
                    <a:pt x="779474" y="175251"/>
                    <a:pt x="780235" y="180963"/>
                    <a:pt x="784804" y="186674"/>
                  </a:cubicBezTo>
                  <a:cubicBezTo>
                    <a:pt x="789945" y="192957"/>
                    <a:pt x="795657" y="198669"/>
                    <a:pt x="801939" y="203619"/>
                  </a:cubicBezTo>
                  <a:cubicBezTo>
                    <a:pt x="807270" y="207807"/>
                    <a:pt x="812791" y="208378"/>
                    <a:pt x="819074" y="205142"/>
                  </a:cubicBezTo>
                  <a:cubicBezTo>
                    <a:pt x="833353" y="197336"/>
                    <a:pt x="847822" y="189721"/>
                    <a:pt x="862292" y="182295"/>
                  </a:cubicBezTo>
                  <a:cubicBezTo>
                    <a:pt x="872573" y="176965"/>
                    <a:pt x="878475" y="178107"/>
                    <a:pt x="885900" y="187246"/>
                  </a:cubicBezTo>
                  <a:cubicBezTo>
                    <a:pt x="888565" y="190291"/>
                    <a:pt x="891040" y="193528"/>
                    <a:pt x="893135" y="196955"/>
                  </a:cubicBezTo>
                  <a:cubicBezTo>
                    <a:pt x="898465" y="205332"/>
                    <a:pt x="897894" y="210853"/>
                    <a:pt x="891231" y="218279"/>
                  </a:cubicBezTo>
                  <a:cubicBezTo>
                    <a:pt x="879807" y="230654"/>
                    <a:pt x="868384" y="243219"/>
                    <a:pt x="856771" y="255404"/>
                  </a:cubicBezTo>
                  <a:cubicBezTo>
                    <a:pt x="852392" y="259973"/>
                    <a:pt x="851440" y="264924"/>
                    <a:pt x="853725" y="270635"/>
                  </a:cubicBezTo>
                  <a:cubicBezTo>
                    <a:pt x="857151" y="278822"/>
                    <a:pt x="861340" y="286437"/>
                    <a:pt x="866861" y="293481"/>
                  </a:cubicBezTo>
                  <a:cubicBezTo>
                    <a:pt x="871240" y="299193"/>
                    <a:pt x="876571" y="300716"/>
                    <a:pt x="883615" y="299003"/>
                  </a:cubicBezTo>
                  <a:cubicBezTo>
                    <a:pt x="899798" y="295005"/>
                    <a:pt x="916172" y="291387"/>
                    <a:pt x="932354" y="287960"/>
                  </a:cubicBezTo>
                  <a:cubicBezTo>
                    <a:pt x="940922" y="286056"/>
                    <a:pt x="946063" y="288532"/>
                    <a:pt x="950441" y="296337"/>
                  </a:cubicBezTo>
                  <a:cubicBezTo>
                    <a:pt x="952726" y="300526"/>
                    <a:pt x="954630" y="304905"/>
                    <a:pt x="956153" y="309474"/>
                  </a:cubicBezTo>
                  <a:cubicBezTo>
                    <a:pt x="959389" y="319945"/>
                    <a:pt x="957676" y="324896"/>
                    <a:pt x="948347" y="330798"/>
                  </a:cubicBezTo>
                  <a:cubicBezTo>
                    <a:pt x="935020" y="339175"/>
                    <a:pt x="921883" y="347932"/>
                    <a:pt x="908175" y="355738"/>
                  </a:cubicBezTo>
                  <a:cubicBezTo>
                    <a:pt x="900369" y="360307"/>
                    <a:pt x="898275" y="366400"/>
                    <a:pt x="899608" y="374396"/>
                  </a:cubicBezTo>
                  <a:cubicBezTo>
                    <a:pt x="900750" y="381821"/>
                    <a:pt x="902845" y="389056"/>
                    <a:pt x="905510" y="396100"/>
                  </a:cubicBezTo>
                  <a:cubicBezTo>
                    <a:pt x="907985" y="402573"/>
                    <a:pt x="912364" y="406001"/>
                    <a:pt x="919789" y="406191"/>
                  </a:cubicBezTo>
                  <a:cubicBezTo>
                    <a:pt x="936543" y="406381"/>
                    <a:pt x="953107" y="407524"/>
                    <a:pt x="969861" y="408095"/>
                  </a:cubicBezTo>
                  <a:cubicBezTo>
                    <a:pt x="978999" y="408476"/>
                    <a:pt x="983569" y="412093"/>
                    <a:pt x="986044" y="420851"/>
                  </a:cubicBezTo>
                  <a:cubicBezTo>
                    <a:pt x="987567" y="425801"/>
                    <a:pt x="988138" y="430941"/>
                    <a:pt x="988138" y="436272"/>
                  </a:cubicBezTo>
                  <a:cubicBezTo>
                    <a:pt x="988138" y="446553"/>
                    <a:pt x="985282" y="450742"/>
                    <a:pt x="975763" y="453788"/>
                  </a:cubicBezTo>
                  <a:cubicBezTo>
                    <a:pt x="960722" y="458548"/>
                    <a:pt x="945681" y="463117"/>
                    <a:pt x="930641" y="467686"/>
                  </a:cubicBezTo>
                  <a:cubicBezTo>
                    <a:pt x="919789" y="470923"/>
                    <a:pt x="916933" y="474350"/>
                    <a:pt x="916552" y="485582"/>
                  </a:cubicBezTo>
                  <a:cubicBezTo>
                    <a:pt x="916362" y="493388"/>
                    <a:pt x="915791" y="501384"/>
                    <a:pt x="917504" y="509191"/>
                  </a:cubicBezTo>
                  <a:cubicBezTo>
                    <a:pt x="918647" y="514521"/>
                    <a:pt x="921883" y="517758"/>
                    <a:pt x="927214" y="519471"/>
                  </a:cubicBezTo>
                  <a:cubicBezTo>
                    <a:pt x="943016" y="524231"/>
                    <a:pt x="958818" y="528991"/>
                    <a:pt x="974620" y="533941"/>
                  </a:cubicBezTo>
                  <a:cubicBezTo>
                    <a:pt x="985663" y="537368"/>
                    <a:pt x="988329" y="541176"/>
                    <a:pt x="988138" y="552789"/>
                  </a:cubicBezTo>
                  <a:cubicBezTo>
                    <a:pt x="988138" y="553931"/>
                    <a:pt x="988138" y="555074"/>
                    <a:pt x="988138" y="556216"/>
                  </a:cubicBezTo>
                  <a:cubicBezTo>
                    <a:pt x="987377" y="574113"/>
                    <a:pt x="981665" y="579824"/>
                    <a:pt x="963768" y="580395"/>
                  </a:cubicBezTo>
                  <a:cubicBezTo>
                    <a:pt x="948728" y="580776"/>
                    <a:pt x="933878" y="581538"/>
                    <a:pt x="918837" y="581728"/>
                  </a:cubicBezTo>
                  <a:cubicBezTo>
                    <a:pt x="913125" y="581918"/>
                    <a:pt x="909127" y="584394"/>
                    <a:pt x="906843" y="589153"/>
                  </a:cubicBezTo>
                  <a:cubicBezTo>
                    <a:pt x="902654" y="598101"/>
                    <a:pt x="899989" y="607430"/>
                    <a:pt x="899227" y="617330"/>
                  </a:cubicBezTo>
                  <a:cubicBezTo>
                    <a:pt x="898656" y="623613"/>
                    <a:pt x="901321" y="627802"/>
                    <a:pt x="906652" y="631038"/>
                  </a:cubicBezTo>
                  <a:cubicBezTo>
                    <a:pt x="919979" y="639225"/>
                    <a:pt x="933116" y="647412"/>
                    <a:pt x="946253" y="655789"/>
                  </a:cubicBezTo>
                  <a:cubicBezTo>
                    <a:pt x="958247" y="663214"/>
                    <a:pt x="959770" y="667783"/>
                    <a:pt x="955201" y="681110"/>
                  </a:cubicBezTo>
                  <a:cubicBezTo>
                    <a:pt x="953678" y="685680"/>
                    <a:pt x="951584" y="690058"/>
                    <a:pt x="948918" y="694057"/>
                  </a:cubicBezTo>
                  <a:cubicBezTo>
                    <a:pt x="946443" y="697674"/>
                    <a:pt x="942445" y="700149"/>
                    <a:pt x="936734" y="700149"/>
                  </a:cubicBezTo>
                  <a:cubicBezTo>
                    <a:pt x="926643" y="697864"/>
                    <a:pt x="916552" y="695579"/>
                    <a:pt x="906462" y="693485"/>
                  </a:cubicBezTo>
                  <a:cubicBezTo>
                    <a:pt x="898275" y="691581"/>
                    <a:pt x="889898" y="689868"/>
                    <a:pt x="881711" y="687774"/>
                  </a:cubicBezTo>
                  <a:cubicBezTo>
                    <a:pt x="876381" y="686441"/>
                    <a:pt x="872192" y="687964"/>
                    <a:pt x="868765" y="691772"/>
                  </a:cubicBezTo>
                  <a:cubicBezTo>
                    <a:pt x="861721" y="699959"/>
                    <a:pt x="856199" y="709288"/>
                    <a:pt x="853154" y="719759"/>
                  </a:cubicBezTo>
                  <a:cubicBezTo>
                    <a:pt x="851630" y="724709"/>
                    <a:pt x="853915" y="728326"/>
                    <a:pt x="856961" y="731753"/>
                  </a:cubicBezTo>
                  <a:cubicBezTo>
                    <a:pt x="868004" y="743748"/>
                    <a:pt x="879236" y="755742"/>
                    <a:pt x="890279" y="767546"/>
                  </a:cubicBezTo>
                  <a:cubicBezTo>
                    <a:pt x="898656" y="776494"/>
                    <a:pt x="899037" y="781825"/>
                    <a:pt x="892373" y="792106"/>
                  </a:cubicBezTo>
                  <a:cubicBezTo>
                    <a:pt x="891992" y="792677"/>
                    <a:pt x="891612" y="793439"/>
                    <a:pt x="891040" y="794010"/>
                  </a:cubicBezTo>
                  <a:cubicBezTo>
                    <a:pt x="878475" y="810954"/>
                    <a:pt x="872954" y="811145"/>
                    <a:pt x="857532" y="802387"/>
                  </a:cubicBezTo>
                  <a:cubicBezTo>
                    <a:pt x="844966" y="795152"/>
                    <a:pt x="831640" y="788679"/>
                    <a:pt x="818884" y="781825"/>
                  </a:cubicBezTo>
                  <a:cubicBezTo>
                    <a:pt x="813553" y="778969"/>
                    <a:pt x="808603" y="778969"/>
                    <a:pt x="803843" y="782396"/>
                  </a:cubicBezTo>
                  <a:cubicBezTo>
                    <a:pt x="796227" y="787727"/>
                    <a:pt x="789754" y="794200"/>
                    <a:pt x="784233" y="801625"/>
                  </a:cubicBezTo>
                  <a:cubicBezTo>
                    <a:pt x="780235" y="806956"/>
                    <a:pt x="780045" y="812287"/>
                    <a:pt x="783281" y="818189"/>
                  </a:cubicBezTo>
                  <a:cubicBezTo>
                    <a:pt x="791087" y="832468"/>
                    <a:pt x="798703" y="846937"/>
                    <a:pt x="806128" y="861407"/>
                  </a:cubicBezTo>
                  <a:cubicBezTo>
                    <a:pt x="811268" y="871498"/>
                    <a:pt x="810507" y="876067"/>
                    <a:pt x="802320" y="883873"/>
                  </a:cubicBezTo>
                  <a:cubicBezTo>
                    <a:pt x="800987" y="885015"/>
                    <a:pt x="799845" y="886348"/>
                    <a:pt x="798512" y="887300"/>
                  </a:cubicBezTo>
                  <a:cubicBezTo>
                    <a:pt x="786328" y="896248"/>
                    <a:pt x="780045" y="900627"/>
                    <a:pt x="765766" y="886157"/>
                  </a:cubicBezTo>
                  <a:cubicBezTo>
                    <a:pt x="755485" y="875686"/>
                    <a:pt x="744442" y="866357"/>
                    <a:pt x="733781" y="856266"/>
                  </a:cubicBezTo>
                  <a:cubicBezTo>
                    <a:pt x="728830" y="851507"/>
                    <a:pt x="723500" y="850555"/>
                    <a:pt x="717407" y="853030"/>
                  </a:cubicBezTo>
                  <a:cubicBezTo>
                    <a:pt x="709411" y="856266"/>
                    <a:pt x="701796" y="860455"/>
                    <a:pt x="694941" y="865786"/>
                  </a:cubicBezTo>
                  <a:cubicBezTo>
                    <a:pt x="689230" y="870165"/>
                    <a:pt x="687707" y="875686"/>
                    <a:pt x="689420" y="882540"/>
                  </a:cubicBezTo>
                  <a:cubicBezTo>
                    <a:pt x="693418" y="899104"/>
                    <a:pt x="697226" y="915858"/>
                    <a:pt x="700844" y="932421"/>
                  </a:cubicBezTo>
                  <a:cubicBezTo>
                    <a:pt x="702367" y="939656"/>
                    <a:pt x="699892" y="945177"/>
                    <a:pt x="693418" y="948985"/>
                  </a:cubicBezTo>
                  <a:cubicBezTo>
                    <a:pt x="689039" y="951651"/>
                    <a:pt x="684280" y="953745"/>
                    <a:pt x="679330" y="955268"/>
                  </a:cubicBezTo>
                  <a:cubicBezTo>
                    <a:pt x="669239" y="958504"/>
                    <a:pt x="663528" y="956600"/>
                    <a:pt x="657816" y="947653"/>
                  </a:cubicBezTo>
                  <a:cubicBezTo>
                    <a:pt x="649439" y="934325"/>
                    <a:pt x="640872" y="921189"/>
                    <a:pt x="632875" y="907481"/>
                  </a:cubicBezTo>
                  <a:cubicBezTo>
                    <a:pt x="628496" y="900056"/>
                    <a:pt x="622785" y="897200"/>
                    <a:pt x="614217" y="898723"/>
                  </a:cubicBezTo>
                  <a:cubicBezTo>
                    <a:pt x="607363" y="900056"/>
                    <a:pt x="600700" y="901769"/>
                    <a:pt x="594226" y="904054"/>
                  </a:cubicBezTo>
                  <a:cubicBezTo>
                    <a:pt x="585279" y="907290"/>
                    <a:pt x="582423" y="911098"/>
                    <a:pt x="582042" y="920617"/>
                  </a:cubicBezTo>
                  <a:cubicBezTo>
                    <a:pt x="581471" y="935658"/>
                    <a:pt x="581090" y="950508"/>
                    <a:pt x="580709" y="965549"/>
                  </a:cubicBezTo>
                  <a:cubicBezTo>
                    <a:pt x="580328" y="979257"/>
                    <a:pt x="576902" y="983636"/>
                    <a:pt x="563384" y="986111"/>
                  </a:cubicBezTo>
                  <a:cubicBezTo>
                    <a:pt x="559767" y="986872"/>
                    <a:pt x="556149" y="987253"/>
                    <a:pt x="552532" y="987443"/>
                  </a:cubicBezTo>
                  <a:cubicBezTo>
                    <a:pt x="543584" y="988015"/>
                    <a:pt x="537872" y="984397"/>
                    <a:pt x="535016" y="975639"/>
                  </a:cubicBezTo>
                  <a:cubicBezTo>
                    <a:pt x="529876" y="959647"/>
                    <a:pt x="524925" y="943845"/>
                    <a:pt x="520356" y="927852"/>
                  </a:cubicBezTo>
                  <a:cubicBezTo>
                    <a:pt x="518262" y="920617"/>
                    <a:pt x="513883" y="917190"/>
                    <a:pt x="506648" y="916048"/>
                  </a:cubicBezTo>
                  <a:cubicBezTo>
                    <a:pt x="498271" y="914906"/>
                    <a:pt x="489894" y="914906"/>
                    <a:pt x="481517" y="916238"/>
                  </a:cubicBezTo>
                  <a:cubicBezTo>
                    <a:pt x="475235" y="917190"/>
                    <a:pt x="471236" y="920427"/>
                    <a:pt x="469332" y="926710"/>
                  </a:cubicBezTo>
                  <a:cubicBezTo>
                    <a:pt x="464954" y="941750"/>
                    <a:pt x="460194" y="956791"/>
                    <a:pt x="455434" y="971832"/>
                  </a:cubicBezTo>
                  <a:cubicBezTo>
                    <a:pt x="451246" y="985349"/>
                    <a:pt x="445915" y="988776"/>
                    <a:pt x="432017" y="986872"/>
                  </a:cubicBezTo>
                  <a:cubicBezTo>
                    <a:pt x="411074" y="984016"/>
                    <a:pt x="408599" y="981160"/>
                    <a:pt x="408409" y="960218"/>
                  </a:cubicBezTo>
                  <a:cubicBezTo>
                    <a:pt x="408218" y="946510"/>
                    <a:pt x="407647" y="932992"/>
                    <a:pt x="407266" y="919285"/>
                  </a:cubicBezTo>
                  <a:cubicBezTo>
                    <a:pt x="407076" y="913002"/>
                    <a:pt x="404601" y="908052"/>
                    <a:pt x="398699" y="905577"/>
                  </a:cubicBezTo>
                  <a:cubicBezTo>
                    <a:pt x="389751" y="901769"/>
                    <a:pt x="380612" y="899104"/>
                    <a:pt x="370902" y="898532"/>
                  </a:cubicBezTo>
                  <a:cubicBezTo>
                    <a:pt x="365000" y="898152"/>
                    <a:pt x="360812" y="900436"/>
                    <a:pt x="357575" y="905577"/>
                  </a:cubicBezTo>
                  <a:cubicBezTo>
                    <a:pt x="349389" y="919285"/>
                    <a:pt x="340631" y="932612"/>
                    <a:pt x="332254" y="946129"/>
                  </a:cubicBezTo>
                  <a:cubicBezTo>
                    <a:pt x="325590" y="956791"/>
                    <a:pt x="320450" y="958695"/>
                    <a:pt x="308645" y="954697"/>
                  </a:cubicBezTo>
                  <a:cubicBezTo>
                    <a:pt x="308074" y="954506"/>
                    <a:pt x="307503" y="954316"/>
                    <a:pt x="306932" y="954126"/>
                  </a:cubicBezTo>
                  <a:cubicBezTo>
                    <a:pt x="288655" y="946701"/>
                    <a:pt x="285038" y="942512"/>
                    <a:pt x="289797" y="924235"/>
                  </a:cubicBezTo>
                  <a:cubicBezTo>
                    <a:pt x="293415" y="910336"/>
                    <a:pt x="296080" y="896248"/>
                    <a:pt x="299507" y="882159"/>
                  </a:cubicBezTo>
                  <a:cubicBezTo>
                    <a:pt x="301220" y="874924"/>
                    <a:pt x="299316" y="869403"/>
                    <a:pt x="293224" y="865024"/>
                  </a:cubicBezTo>
                  <a:cubicBezTo>
                    <a:pt x="286751" y="860455"/>
                    <a:pt x="280088" y="856457"/>
                    <a:pt x="272853" y="853220"/>
                  </a:cubicBezTo>
                  <a:cubicBezTo>
                    <a:pt x="265999" y="850174"/>
                    <a:pt x="260097" y="851316"/>
                    <a:pt x="254385" y="856647"/>
                  </a:cubicBezTo>
                  <a:cubicBezTo>
                    <a:pt x="242962" y="867499"/>
                    <a:pt x="231348" y="878161"/>
                    <a:pt x="219925" y="888823"/>
                  </a:cubicBezTo>
                  <a:cubicBezTo>
                    <a:pt x="211358" y="897010"/>
                    <a:pt x="205837" y="897390"/>
                    <a:pt x="195746" y="891107"/>
                  </a:cubicBezTo>
                  <a:cubicBezTo>
                    <a:pt x="194604" y="890346"/>
                    <a:pt x="193461" y="889584"/>
                    <a:pt x="192319" y="888823"/>
                  </a:cubicBezTo>
                  <a:cubicBezTo>
                    <a:pt x="177659" y="878352"/>
                    <a:pt x="176326" y="872830"/>
                    <a:pt x="184703" y="857028"/>
                  </a:cubicBezTo>
                  <a:cubicBezTo>
                    <a:pt x="191557" y="844082"/>
                    <a:pt x="198221" y="831135"/>
                    <a:pt x="205265" y="818379"/>
                  </a:cubicBezTo>
                  <a:cubicBezTo>
                    <a:pt x="208883" y="811716"/>
                    <a:pt x="208312" y="806004"/>
                    <a:pt x="203742" y="800293"/>
                  </a:cubicBezTo>
                  <a:cubicBezTo>
                    <a:pt x="198792" y="794010"/>
                    <a:pt x="193080" y="788298"/>
                    <a:pt x="186607" y="783348"/>
                  </a:cubicBezTo>
                  <a:cubicBezTo>
                    <a:pt x="180896" y="778969"/>
                    <a:pt x="175184" y="778589"/>
                    <a:pt x="168901" y="782015"/>
                  </a:cubicBezTo>
                  <a:cubicBezTo>
                    <a:pt x="154812" y="789631"/>
                    <a:pt x="140533" y="797246"/>
                    <a:pt x="126064" y="804672"/>
                  </a:cubicBezTo>
                  <a:cubicBezTo>
                    <a:pt x="115974" y="810002"/>
                    <a:pt x="110072" y="808670"/>
                    <a:pt x="102647" y="800293"/>
                  </a:cubicBezTo>
                  <a:cubicBezTo>
                    <a:pt x="102075" y="799721"/>
                    <a:pt x="101695" y="799150"/>
                    <a:pt x="101123" y="798579"/>
                  </a:cubicBezTo>
                  <a:cubicBezTo>
                    <a:pt x="87986" y="783348"/>
                    <a:pt x="88177" y="778017"/>
                    <a:pt x="102075" y="763548"/>
                  </a:cubicBezTo>
                  <a:cubicBezTo>
                    <a:pt x="111785" y="753267"/>
                    <a:pt x="120924" y="742796"/>
                    <a:pt x="130824" y="732895"/>
                  </a:cubicBezTo>
                  <a:cubicBezTo>
                    <a:pt x="135774" y="727755"/>
                    <a:pt x="136726" y="722424"/>
                    <a:pt x="134251" y="716141"/>
                  </a:cubicBezTo>
                  <a:cubicBezTo>
                    <a:pt x="131014" y="707955"/>
                    <a:pt x="126445" y="700339"/>
                    <a:pt x="121114" y="693295"/>
                  </a:cubicBezTo>
                  <a:cubicBezTo>
                    <a:pt x="116735" y="687583"/>
                    <a:pt x="110833" y="687012"/>
                    <a:pt x="104551" y="688535"/>
                  </a:cubicBezTo>
                  <a:cubicBezTo>
                    <a:pt x="90652" y="691772"/>
                    <a:pt x="76944" y="695008"/>
                    <a:pt x="63046" y="698055"/>
                  </a:cubicBezTo>
                  <a:cubicBezTo>
                    <a:pt x="61142" y="698435"/>
                    <a:pt x="59238" y="699007"/>
                    <a:pt x="57525" y="699387"/>
                  </a:cubicBezTo>
                  <a:cubicBezTo>
                    <a:pt x="47053" y="701291"/>
                    <a:pt x="41723" y="698816"/>
                    <a:pt x="36963" y="689297"/>
                  </a:cubicBezTo>
                  <a:cubicBezTo>
                    <a:pt x="35249" y="685680"/>
                    <a:pt x="33536" y="682062"/>
                    <a:pt x="32203" y="678255"/>
                  </a:cubicBezTo>
                  <a:cubicBezTo>
                    <a:pt x="28776" y="668164"/>
                    <a:pt x="30680" y="662452"/>
                    <a:pt x="39819" y="656741"/>
                  </a:cubicBezTo>
                  <a:cubicBezTo>
                    <a:pt x="52765" y="648554"/>
                    <a:pt x="65902" y="640367"/>
                    <a:pt x="78848" y="632371"/>
                  </a:cubicBezTo>
                  <a:cubicBezTo>
                    <a:pt x="89129" y="625898"/>
                    <a:pt x="90652" y="622280"/>
                    <a:pt x="88177" y="610477"/>
                  </a:cubicBezTo>
                  <a:cubicBezTo>
                    <a:pt x="86654" y="603813"/>
                    <a:pt x="84940" y="596959"/>
                    <a:pt x="82275" y="590676"/>
                  </a:cubicBezTo>
                  <a:cubicBezTo>
                    <a:pt x="79609" y="584394"/>
                    <a:pt x="75040" y="581347"/>
                    <a:pt x="67996" y="581157"/>
                  </a:cubicBezTo>
                  <a:cubicBezTo>
                    <a:pt x="52575" y="580966"/>
                    <a:pt x="37344" y="580395"/>
                    <a:pt x="21922" y="579824"/>
                  </a:cubicBezTo>
                  <a:cubicBezTo>
                    <a:pt x="8024" y="579443"/>
                    <a:pt x="3836" y="575826"/>
                    <a:pt x="1360" y="562499"/>
                  </a:cubicBezTo>
                  <a:cubicBezTo>
                    <a:pt x="1170" y="561166"/>
                    <a:pt x="789" y="559834"/>
                    <a:pt x="599" y="558501"/>
                  </a:cubicBezTo>
                  <a:cubicBezTo>
                    <a:pt x="-1496" y="541556"/>
                    <a:pt x="1360" y="537177"/>
                    <a:pt x="17924" y="532227"/>
                  </a:cubicBezTo>
                  <a:cubicBezTo>
                    <a:pt x="31632" y="528039"/>
                    <a:pt x="45340" y="523469"/>
                    <a:pt x="59238" y="519662"/>
                  </a:cubicBezTo>
                  <a:cubicBezTo>
                    <a:pt x="66854" y="517568"/>
                    <a:pt x="70852" y="513189"/>
                    <a:pt x="71614" y="505763"/>
                  </a:cubicBezTo>
                  <a:cubicBezTo>
                    <a:pt x="72375" y="497006"/>
                    <a:pt x="72756" y="488057"/>
                    <a:pt x="71042" y="479300"/>
                  </a:cubicBezTo>
                  <a:cubicBezTo>
                    <a:pt x="70090" y="473588"/>
                    <a:pt x="66854" y="470161"/>
                    <a:pt x="61333" y="468447"/>
                  </a:cubicBezTo>
                  <a:cubicBezTo>
                    <a:pt x="46673" y="464069"/>
                    <a:pt x="32013" y="459500"/>
                    <a:pt x="17353" y="454930"/>
                  </a:cubicBezTo>
                  <a:cubicBezTo>
                    <a:pt x="1360" y="449980"/>
                    <a:pt x="-353" y="447315"/>
                    <a:pt x="599" y="430560"/>
                  </a:cubicBezTo>
                  <a:cubicBezTo>
                    <a:pt x="789" y="427133"/>
                    <a:pt x="1551" y="423707"/>
                    <a:pt x="2312" y="420470"/>
                  </a:cubicBezTo>
                  <a:cubicBezTo>
                    <a:pt x="4597" y="412093"/>
                    <a:pt x="9357" y="408285"/>
                    <a:pt x="18115" y="407904"/>
                  </a:cubicBezTo>
                  <a:cubicBezTo>
                    <a:pt x="32393" y="407333"/>
                    <a:pt x="46482" y="406953"/>
                    <a:pt x="60761" y="406572"/>
                  </a:cubicBezTo>
                  <a:cubicBezTo>
                    <a:pt x="62856" y="406572"/>
                    <a:pt x="64950" y="406381"/>
                    <a:pt x="67044" y="406381"/>
                  </a:cubicBezTo>
                  <a:cubicBezTo>
                    <a:pt x="76563" y="406762"/>
                    <a:pt x="81513" y="401431"/>
                    <a:pt x="83989" y="393054"/>
                  </a:cubicBezTo>
                  <a:cubicBezTo>
                    <a:pt x="85892" y="386771"/>
                    <a:pt x="87606" y="380489"/>
                    <a:pt x="88938" y="374206"/>
                  </a:cubicBezTo>
                  <a:cubicBezTo>
                    <a:pt x="90652" y="365448"/>
                    <a:pt x="88558" y="361259"/>
                    <a:pt x="80943" y="356309"/>
                  </a:cubicBezTo>
                  <a:cubicBezTo>
                    <a:pt x="67996" y="348123"/>
                    <a:pt x="54859" y="339936"/>
                    <a:pt x="41913" y="331940"/>
                  </a:cubicBezTo>
                  <a:cubicBezTo>
                    <a:pt x="30300" y="324705"/>
                    <a:pt x="28586" y="320136"/>
                    <a:pt x="33155" y="306999"/>
                  </a:cubicBezTo>
                  <a:cubicBezTo>
                    <a:pt x="34488" y="302811"/>
                    <a:pt x="36201" y="298622"/>
                    <a:pt x="38676" y="295005"/>
                  </a:cubicBezTo>
                  <a:cubicBezTo>
                    <a:pt x="42674" y="288912"/>
                    <a:pt x="48196" y="285866"/>
                    <a:pt x="55811" y="287770"/>
                  </a:cubicBezTo>
                  <a:cubicBezTo>
                    <a:pt x="71994" y="291578"/>
                    <a:pt x="88368" y="295005"/>
                    <a:pt x="104551" y="299003"/>
                  </a:cubicBezTo>
                  <a:cubicBezTo>
                    <a:pt x="111975" y="300907"/>
                    <a:pt x="117687" y="299193"/>
                    <a:pt x="122256" y="293101"/>
                  </a:cubicBezTo>
                  <a:cubicBezTo>
                    <a:pt x="127016" y="286628"/>
                    <a:pt x="131205" y="279583"/>
                    <a:pt x="134251" y="272158"/>
                  </a:cubicBezTo>
                  <a:cubicBezTo>
                    <a:pt x="136916" y="265495"/>
                    <a:pt x="136155" y="259783"/>
                    <a:pt x="130824" y="254262"/>
                  </a:cubicBezTo>
                  <a:cubicBezTo>
                    <a:pt x="119781" y="243029"/>
                    <a:pt x="109310" y="231415"/>
                    <a:pt x="98458" y="219802"/>
                  </a:cubicBezTo>
                  <a:cubicBezTo>
                    <a:pt x="90081" y="210663"/>
                    <a:pt x="89700" y="205523"/>
                    <a:pt x="96554" y="195242"/>
                  </a:cubicBezTo>
                  <a:cubicBezTo>
                    <a:pt x="97696" y="193719"/>
                    <a:pt x="98648" y="192005"/>
                    <a:pt x="99791" y="190482"/>
                  </a:cubicBezTo>
                  <a:cubicBezTo>
                    <a:pt x="109500" y="177726"/>
                    <a:pt x="114831" y="176584"/>
                    <a:pt x="129110" y="184009"/>
                  </a:cubicBezTo>
                  <a:cubicBezTo>
                    <a:pt x="142437" y="191053"/>
                    <a:pt x="155764" y="197907"/>
                    <a:pt x="168711" y="205142"/>
                  </a:cubicBezTo>
                  <a:cubicBezTo>
                    <a:pt x="175565" y="208950"/>
                    <a:pt x="181657" y="208188"/>
                    <a:pt x="187369" y="203428"/>
                  </a:cubicBezTo>
                  <a:cubicBezTo>
                    <a:pt x="193080" y="198669"/>
                    <a:pt x="198411" y="193338"/>
                    <a:pt x="203361" y="187626"/>
                  </a:cubicBezTo>
                  <a:cubicBezTo>
                    <a:pt x="208312" y="181724"/>
                    <a:pt x="209454" y="175822"/>
                    <a:pt x="205456" y="168587"/>
                  </a:cubicBezTo>
                  <a:cubicBezTo>
                    <a:pt x="197459" y="154309"/>
                    <a:pt x="190034" y="139839"/>
                    <a:pt x="182419" y="125370"/>
                  </a:cubicBezTo>
                  <a:cubicBezTo>
                    <a:pt x="177469" y="115850"/>
                    <a:pt x="178611" y="110710"/>
                    <a:pt x="186417" y="103475"/>
                  </a:cubicBezTo>
                  <a:cubicBezTo>
                    <a:pt x="190034" y="100048"/>
                    <a:pt x="194032" y="97192"/>
                    <a:pt x="198411" y="94527"/>
                  </a:cubicBezTo>
                  <a:cubicBezTo>
                    <a:pt x="206027" y="90148"/>
                    <a:pt x="211358" y="90719"/>
                    <a:pt x="217831" y="96621"/>
                  </a:cubicBezTo>
                  <a:cubicBezTo>
                    <a:pt x="228873" y="106711"/>
                    <a:pt x="239916" y="116992"/>
                    <a:pt x="250768" y="127273"/>
                  </a:cubicBezTo>
                  <a:cubicBezTo>
                    <a:pt x="262191" y="138126"/>
                    <a:pt x="264666" y="138506"/>
                    <a:pt x="278564" y="131272"/>
                  </a:cubicBezTo>
                  <a:cubicBezTo>
                    <a:pt x="284086" y="128416"/>
                    <a:pt x="289226" y="125370"/>
                    <a:pt x="294176" y="121562"/>
                  </a:cubicBezTo>
                  <a:cubicBezTo>
                    <a:pt x="299507" y="117183"/>
                    <a:pt x="301220" y="112043"/>
                    <a:pt x="299507" y="105189"/>
                  </a:cubicBezTo>
                  <a:cubicBezTo>
                    <a:pt x="295509" y="89386"/>
                    <a:pt x="292082" y="73394"/>
                    <a:pt x="288465" y="57592"/>
                  </a:cubicBezTo>
                  <a:cubicBezTo>
                    <a:pt x="286180" y="47311"/>
                    <a:pt x="288655" y="42170"/>
                    <a:pt x="297794" y="37220"/>
                  </a:cubicBezTo>
                  <a:cubicBezTo>
                    <a:pt x="301982" y="35126"/>
                    <a:pt x="306170" y="33412"/>
                    <a:pt x="310549" y="31889"/>
                  </a:cubicBezTo>
                  <a:cubicBezTo>
                    <a:pt x="319878" y="29034"/>
                    <a:pt x="325209" y="30747"/>
                    <a:pt x="330731" y="39124"/>
                  </a:cubicBezTo>
                  <a:cubicBezTo>
                    <a:pt x="339488" y="52642"/>
                    <a:pt x="348246" y="66159"/>
                    <a:pt x="356243" y="80248"/>
                  </a:cubicBezTo>
                  <a:cubicBezTo>
                    <a:pt x="360431" y="87483"/>
                    <a:pt x="366142" y="89957"/>
                    <a:pt x="373949" y="88815"/>
                  </a:cubicBezTo>
                  <a:cubicBezTo>
                    <a:pt x="382135" y="87483"/>
                    <a:pt x="390132" y="85388"/>
                    <a:pt x="397747" y="82152"/>
                  </a:cubicBezTo>
                  <a:cubicBezTo>
                    <a:pt x="403268" y="79677"/>
                    <a:pt x="406314" y="75869"/>
                    <a:pt x="406505" y="69396"/>
                  </a:cubicBezTo>
                  <a:cubicBezTo>
                    <a:pt x="406886" y="52832"/>
                    <a:pt x="407837" y="36459"/>
                    <a:pt x="408409" y="19895"/>
                  </a:cubicBezTo>
                  <a:cubicBezTo>
                    <a:pt x="408789" y="9233"/>
                    <a:pt x="412216" y="4664"/>
                    <a:pt x="422497" y="1808"/>
                  </a:cubicBezTo>
                  <a:cubicBezTo>
                    <a:pt x="424210" y="1427"/>
                    <a:pt x="425924" y="856"/>
                    <a:pt x="427638" y="666"/>
                  </a:cubicBezTo>
                  <a:cubicBezTo>
                    <a:pt x="446486" y="-1429"/>
                    <a:pt x="451056" y="666"/>
                    <a:pt x="456005" y="17991"/>
                  </a:cubicBezTo>
                  <a:cubicBezTo>
                    <a:pt x="460003" y="32080"/>
                    <a:pt x="464763" y="45788"/>
                    <a:pt x="468571" y="59876"/>
                  </a:cubicBezTo>
                  <a:cubicBezTo>
                    <a:pt x="470475" y="66540"/>
                    <a:pt x="474473" y="70157"/>
                    <a:pt x="480946" y="71109"/>
                  </a:cubicBezTo>
                  <a:cubicBezTo>
                    <a:pt x="489894" y="72252"/>
                    <a:pt x="499033" y="72252"/>
                    <a:pt x="507981" y="71109"/>
                  </a:cubicBezTo>
                  <a:cubicBezTo>
                    <a:pt x="514264" y="70348"/>
                    <a:pt x="518071" y="66540"/>
                    <a:pt x="519975" y="60257"/>
                  </a:cubicBezTo>
                  <a:cubicBezTo>
                    <a:pt x="524545" y="44836"/>
                    <a:pt x="529304" y="29415"/>
                    <a:pt x="534064" y="13993"/>
                  </a:cubicBezTo>
                  <a:cubicBezTo>
                    <a:pt x="537682" y="2570"/>
                    <a:pt x="541299" y="-96"/>
                    <a:pt x="553293" y="9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3" name="Oval 21">
              <a:extLst>
                <a:ext uri="{FF2B5EF4-FFF2-40B4-BE49-F238E27FC236}">
                  <a16:creationId xmlns:a16="http://schemas.microsoft.com/office/drawing/2014/main" id="{9599D990-B313-4237-8E17-513E3450C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508" y="1473200"/>
              <a:ext cx="453155" cy="454225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DAC3D52-A698-444D-BBD8-EC95D580CB41}"/>
                </a:ext>
              </a:extLst>
            </p:cNvPr>
            <p:cNvSpPr/>
            <p:nvPr/>
          </p:nvSpPr>
          <p:spPr>
            <a:xfrm>
              <a:off x="4910846" y="2596250"/>
              <a:ext cx="1177267" cy="513761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779C83B7-D141-4685-B413-43B588611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942" y="1297395"/>
              <a:ext cx="363588" cy="364447"/>
            </a:xfrm>
            <a:custGeom>
              <a:avLst/>
              <a:gdLst/>
              <a:ahLst/>
              <a:cxnLst/>
              <a:rect l="l" t="t" r="r" b="b"/>
              <a:pathLst>
                <a:path w="3866431" h="3921936">
                  <a:moveTo>
                    <a:pt x="3673551" y="1918004"/>
                  </a:moveTo>
                  <a:lnTo>
                    <a:pt x="3689615" y="1928004"/>
                  </a:lnTo>
                  <a:lnTo>
                    <a:pt x="3673551" y="1923989"/>
                  </a:lnTo>
                  <a:close/>
                  <a:moveTo>
                    <a:pt x="1973868" y="1267034"/>
                  </a:moveTo>
                  <a:cubicBezTo>
                    <a:pt x="1644528" y="1247265"/>
                    <a:pt x="1335642" y="1460585"/>
                    <a:pt x="1246922" y="1791693"/>
                  </a:cubicBezTo>
                  <a:cubicBezTo>
                    <a:pt x="1145527" y="2170102"/>
                    <a:pt x="1370092" y="2559060"/>
                    <a:pt x="1748502" y="2660455"/>
                  </a:cubicBezTo>
                  <a:cubicBezTo>
                    <a:pt x="2126911" y="2761848"/>
                    <a:pt x="2515869" y="2537284"/>
                    <a:pt x="2617263" y="2158875"/>
                  </a:cubicBezTo>
                  <a:cubicBezTo>
                    <a:pt x="2718658" y="1780466"/>
                    <a:pt x="2494093" y="1391508"/>
                    <a:pt x="2115683" y="1290113"/>
                  </a:cubicBezTo>
                  <a:cubicBezTo>
                    <a:pt x="2068382" y="1277439"/>
                    <a:pt x="2020916" y="1269858"/>
                    <a:pt x="1973868" y="1267034"/>
                  </a:cubicBezTo>
                  <a:close/>
                  <a:moveTo>
                    <a:pt x="1884148" y="778913"/>
                  </a:moveTo>
                  <a:cubicBezTo>
                    <a:pt x="2001814" y="774234"/>
                    <a:pt x="2122171" y="786977"/>
                    <a:pt x="2241901" y="819059"/>
                  </a:cubicBezTo>
                  <a:cubicBezTo>
                    <a:pt x="2880466" y="990162"/>
                    <a:pt x="3259419" y="1646529"/>
                    <a:pt x="3088317" y="2285093"/>
                  </a:cubicBezTo>
                  <a:cubicBezTo>
                    <a:pt x="2917214" y="2923658"/>
                    <a:pt x="2260847" y="3302611"/>
                    <a:pt x="1622284" y="3131508"/>
                  </a:cubicBezTo>
                  <a:cubicBezTo>
                    <a:pt x="983718" y="2960406"/>
                    <a:pt x="604765" y="2304038"/>
                    <a:pt x="775868" y="1665473"/>
                  </a:cubicBezTo>
                  <a:cubicBezTo>
                    <a:pt x="914889" y="1146640"/>
                    <a:pt x="1374260" y="799191"/>
                    <a:pt x="1884148" y="778913"/>
                  </a:cubicBezTo>
                  <a:close/>
                  <a:moveTo>
                    <a:pt x="1877044" y="601672"/>
                  </a:moveTo>
                  <a:cubicBezTo>
                    <a:pt x="1291617" y="624954"/>
                    <a:pt x="764192" y="1023877"/>
                    <a:pt x="604575" y="1619576"/>
                  </a:cubicBezTo>
                  <a:cubicBezTo>
                    <a:pt x="408124" y="2352745"/>
                    <a:pt x="843218" y="3106349"/>
                    <a:pt x="1576386" y="3302801"/>
                  </a:cubicBezTo>
                  <a:cubicBezTo>
                    <a:pt x="2309553" y="3499253"/>
                    <a:pt x="3063157" y="3064158"/>
                    <a:pt x="3259610" y="2330990"/>
                  </a:cubicBezTo>
                  <a:cubicBezTo>
                    <a:pt x="3456061" y="1597823"/>
                    <a:pt x="3020967" y="844219"/>
                    <a:pt x="2287799" y="647766"/>
                  </a:cubicBezTo>
                  <a:cubicBezTo>
                    <a:pt x="2150330" y="610931"/>
                    <a:pt x="2012143" y="596300"/>
                    <a:pt x="1877044" y="601672"/>
                  </a:cubicBezTo>
                  <a:close/>
                  <a:moveTo>
                    <a:pt x="2155203" y="0"/>
                  </a:moveTo>
                  <a:lnTo>
                    <a:pt x="2726520" y="153083"/>
                  </a:lnTo>
                  <a:lnTo>
                    <a:pt x="2718332" y="639676"/>
                  </a:lnTo>
                  <a:lnTo>
                    <a:pt x="2703388" y="635671"/>
                  </a:lnTo>
                  <a:cubicBezTo>
                    <a:pt x="2825157" y="704200"/>
                    <a:pt x="2935213" y="788233"/>
                    <a:pt x="3028302" y="887881"/>
                  </a:cubicBezTo>
                  <a:lnTo>
                    <a:pt x="3461490" y="780167"/>
                  </a:lnTo>
                  <a:lnTo>
                    <a:pt x="3739170" y="1302405"/>
                  </a:lnTo>
                  <a:lnTo>
                    <a:pt x="3430511" y="1580676"/>
                  </a:lnTo>
                  <a:cubicBezTo>
                    <a:pt x="3469203" y="1721610"/>
                    <a:pt x="3487439" y="1869186"/>
                    <a:pt x="3480892" y="2019195"/>
                  </a:cubicBezTo>
                  <a:lnTo>
                    <a:pt x="3866431" y="2233221"/>
                  </a:lnTo>
                  <a:lnTo>
                    <a:pt x="3713346" y="2804538"/>
                  </a:lnTo>
                  <a:lnTo>
                    <a:pt x="3245518" y="2796670"/>
                  </a:lnTo>
                  <a:cubicBezTo>
                    <a:pt x="3186368" y="2895500"/>
                    <a:pt x="3114705" y="2984636"/>
                    <a:pt x="3034406" y="3064209"/>
                  </a:cubicBezTo>
                  <a:lnTo>
                    <a:pt x="3188044" y="3465205"/>
                  </a:lnTo>
                  <a:lnTo>
                    <a:pt x="2703542" y="3804459"/>
                  </a:lnTo>
                  <a:lnTo>
                    <a:pt x="2511083" y="3637373"/>
                  </a:lnTo>
                  <a:lnTo>
                    <a:pt x="2510721" y="3637782"/>
                  </a:lnTo>
                  <a:lnTo>
                    <a:pt x="2469028" y="3600862"/>
                  </a:lnTo>
                  <a:lnTo>
                    <a:pt x="2336049" y="3485413"/>
                  </a:lnTo>
                  <a:lnTo>
                    <a:pt x="2337504" y="3484394"/>
                  </a:lnTo>
                  <a:lnTo>
                    <a:pt x="2321804" y="3470491"/>
                  </a:lnTo>
                  <a:cubicBezTo>
                    <a:pt x="2198912" y="3505261"/>
                    <a:pt x="2070236" y="3521441"/>
                    <a:pt x="1939394" y="3520711"/>
                  </a:cubicBezTo>
                  <a:lnTo>
                    <a:pt x="1716657" y="3921936"/>
                  </a:lnTo>
                  <a:lnTo>
                    <a:pt x="1145338" y="3768853"/>
                  </a:lnTo>
                  <a:lnTo>
                    <a:pt x="1153058" y="3310015"/>
                  </a:lnTo>
                  <a:cubicBezTo>
                    <a:pt x="1031991" y="3241016"/>
                    <a:pt x="922646" y="3156634"/>
                    <a:pt x="830223" y="3056799"/>
                  </a:cubicBezTo>
                  <a:lnTo>
                    <a:pt x="837628" y="3072678"/>
                  </a:lnTo>
                  <a:lnTo>
                    <a:pt x="359851" y="3165234"/>
                  </a:lnTo>
                  <a:lnTo>
                    <a:pt x="109883" y="2629179"/>
                  </a:lnTo>
                  <a:lnTo>
                    <a:pt x="433005" y="2367184"/>
                  </a:lnTo>
                  <a:cubicBezTo>
                    <a:pt x="398515" y="2240774"/>
                    <a:pt x="380498" y="2109034"/>
                    <a:pt x="380471" y="1974963"/>
                  </a:cubicBezTo>
                  <a:lnTo>
                    <a:pt x="0" y="1763749"/>
                  </a:lnTo>
                  <a:lnTo>
                    <a:pt x="153083" y="1192432"/>
                  </a:lnTo>
                  <a:lnTo>
                    <a:pt x="589083" y="1199766"/>
                  </a:lnTo>
                  <a:cubicBezTo>
                    <a:pt x="648234" y="1095383"/>
                    <a:pt x="719659" y="1000210"/>
                    <a:pt x="800459" y="915022"/>
                  </a:cubicBezTo>
                  <a:lnTo>
                    <a:pt x="654428" y="464617"/>
                  </a:lnTo>
                  <a:lnTo>
                    <a:pt x="1156025" y="151183"/>
                  </a:lnTo>
                  <a:lnTo>
                    <a:pt x="1506312" y="489026"/>
                  </a:lnTo>
                  <a:lnTo>
                    <a:pt x="1502791" y="491226"/>
                  </a:lnTo>
                  <a:cubicBezTo>
                    <a:pt x="1640493" y="447897"/>
                    <a:pt x="1785874" y="427870"/>
                    <a:pt x="1933939" y="429497"/>
                  </a:cubicBezTo>
                  <a:lnTo>
                    <a:pt x="1918994" y="42549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076FDAE-6359-4A5C-919D-FEE8D9A6083D}"/>
                </a:ext>
              </a:extLst>
            </p:cNvPr>
            <p:cNvSpPr/>
            <p:nvPr/>
          </p:nvSpPr>
          <p:spPr>
            <a:xfrm>
              <a:off x="6713329" y="989049"/>
              <a:ext cx="458833" cy="458833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069E448-1F5F-4AAB-95A4-077873F9F886}"/>
                </a:ext>
              </a:extLst>
            </p:cNvPr>
            <p:cNvSpPr/>
            <p:nvPr/>
          </p:nvSpPr>
          <p:spPr>
            <a:xfrm>
              <a:off x="6501725" y="2082243"/>
              <a:ext cx="470192" cy="468928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E9680C-49FF-447E-BC7E-922A34A1A678}"/>
                </a:ext>
              </a:extLst>
            </p:cNvPr>
            <p:cNvSpPr/>
            <p:nvPr/>
          </p:nvSpPr>
          <p:spPr>
            <a:xfrm>
              <a:off x="7038554" y="2404538"/>
              <a:ext cx="1005802" cy="716980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579F01-3BBB-4358-8EDB-8CD0A505A932}"/>
                </a:ext>
              </a:extLst>
            </p:cNvPr>
            <p:cNvSpPr/>
            <p:nvPr/>
          </p:nvSpPr>
          <p:spPr>
            <a:xfrm>
              <a:off x="6726396" y="2609788"/>
              <a:ext cx="391774" cy="39177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8DAF0DC-78C4-4F04-B3E0-DD8B2FE8A873}"/>
                </a:ext>
              </a:extLst>
            </p:cNvPr>
            <p:cNvSpPr/>
            <p:nvPr/>
          </p:nvSpPr>
          <p:spPr>
            <a:xfrm rot="16200000">
              <a:off x="7498068" y="1027994"/>
              <a:ext cx="641151" cy="457041"/>
            </a:xfrm>
            <a:custGeom>
              <a:avLst/>
              <a:gdLst>
                <a:gd name="connsiteX0" fmla="*/ 707784 w 1005802"/>
                <a:gd name="connsiteY0" fmla="*/ 371382 h 716980"/>
                <a:gd name="connsiteX1" fmla="*/ 983473 w 1005802"/>
                <a:gd name="connsiteY1" fmla="*/ 517965 h 716980"/>
                <a:gd name="connsiteX2" fmla="*/ 1005802 w 1005802"/>
                <a:gd name="connsiteY2" fmla="*/ 559103 h 716980"/>
                <a:gd name="connsiteX3" fmla="*/ 1005802 w 1005802"/>
                <a:gd name="connsiteY3" fmla="*/ 716980 h 716980"/>
                <a:gd name="connsiteX4" fmla="*/ 907688 w 1005802"/>
                <a:gd name="connsiteY4" fmla="*/ 716980 h 716980"/>
                <a:gd name="connsiteX5" fmla="*/ 910338 w 1005802"/>
                <a:gd name="connsiteY5" fmla="*/ 703852 h 716980"/>
                <a:gd name="connsiteX6" fmla="*/ 707784 w 1005802"/>
                <a:gd name="connsiteY6" fmla="*/ 501298 h 716980"/>
                <a:gd name="connsiteX7" fmla="*/ 505231 w 1005802"/>
                <a:gd name="connsiteY7" fmla="*/ 703852 h 716980"/>
                <a:gd name="connsiteX8" fmla="*/ 507882 w 1005802"/>
                <a:gd name="connsiteY8" fmla="*/ 716980 h 716980"/>
                <a:gd name="connsiteX9" fmla="*/ 377966 w 1005802"/>
                <a:gd name="connsiteY9" fmla="*/ 716980 h 716980"/>
                <a:gd name="connsiteX10" fmla="*/ 375315 w 1005802"/>
                <a:gd name="connsiteY10" fmla="*/ 703852 h 716980"/>
                <a:gd name="connsiteX11" fmla="*/ 707784 w 1005802"/>
                <a:gd name="connsiteY11" fmla="*/ 371382 h 716980"/>
                <a:gd name="connsiteX12" fmla="*/ 812773 w 1005802"/>
                <a:gd name="connsiteY12" fmla="*/ 715 h 716980"/>
                <a:gd name="connsiteX13" fmla="*/ 940174 w 1005802"/>
                <a:gd name="connsiteY13" fmla="*/ 30993 h 716980"/>
                <a:gd name="connsiteX14" fmla="*/ 955116 w 1005802"/>
                <a:gd name="connsiteY14" fmla="*/ 49473 h 716980"/>
                <a:gd name="connsiteX15" fmla="*/ 955903 w 1005802"/>
                <a:gd name="connsiteY15" fmla="*/ 64808 h 716980"/>
                <a:gd name="connsiteX16" fmla="*/ 959047 w 1005802"/>
                <a:gd name="connsiteY16" fmla="*/ 159966 h 716980"/>
                <a:gd name="connsiteX17" fmla="*/ 960228 w 1005802"/>
                <a:gd name="connsiteY17" fmla="*/ 186312 h 716980"/>
                <a:gd name="connsiteX18" fmla="*/ 972418 w 1005802"/>
                <a:gd name="connsiteY18" fmla="*/ 205972 h 716980"/>
                <a:gd name="connsiteX19" fmla="*/ 1001122 w 1005802"/>
                <a:gd name="connsiteY19" fmla="*/ 222486 h 716980"/>
                <a:gd name="connsiteX20" fmla="*/ 1005802 w 1005802"/>
                <a:gd name="connsiteY20" fmla="*/ 223840 h 716980"/>
                <a:gd name="connsiteX21" fmla="*/ 1005802 w 1005802"/>
                <a:gd name="connsiteY21" fmla="*/ 419617 h 716980"/>
                <a:gd name="connsiteX22" fmla="*/ 999746 w 1005802"/>
                <a:gd name="connsiteY22" fmla="*/ 412262 h 716980"/>
                <a:gd name="connsiteX23" fmla="*/ 707784 w 1005802"/>
                <a:gd name="connsiteY23" fmla="*/ 291299 h 716980"/>
                <a:gd name="connsiteX24" fmla="*/ 294911 w 1005802"/>
                <a:gd name="connsiteY24" fmla="*/ 702600 h 716980"/>
                <a:gd name="connsiteX25" fmla="*/ 296304 w 1005802"/>
                <a:gd name="connsiteY25" fmla="*/ 716980 h 716980"/>
                <a:gd name="connsiteX26" fmla="*/ 38150 w 1005802"/>
                <a:gd name="connsiteY26" fmla="*/ 716980 h 716980"/>
                <a:gd name="connsiteX27" fmla="*/ 0 w 1005802"/>
                <a:gd name="connsiteY27" fmla="*/ 702600 h 716980"/>
                <a:gd name="connsiteX28" fmla="*/ 0 w 1005802"/>
                <a:gd name="connsiteY28" fmla="*/ 680581 h 716980"/>
                <a:gd name="connsiteX29" fmla="*/ 3538 w 1005802"/>
                <a:gd name="connsiteY29" fmla="*/ 642046 h 716980"/>
                <a:gd name="connsiteX30" fmla="*/ 13369 w 1005802"/>
                <a:gd name="connsiteY30" fmla="*/ 566943 h 716980"/>
                <a:gd name="connsiteX31" fmla="*/ 29099 w 1005802"/>
                <a:gd name="connsiteY31" fmla="*/ 551213 h 716980"/>
                <a:gd name="connsiteX32" fmla="*/ 163184 w 1005802"/>
                <a:gd name="connsiteY32" fmla="*/ 526834 h 716980"/>
                <a:gd name="connsiteX33" fmla="*/ 182844 w 1005802"/>
                <a:gd name="connsiteY33" fmla="*/ 511499 h 716980"/>
                <a:gd name="connsiteX34" fmla="*/ 203291 w 1005802"/>
                <a:gd name="connsiteY34" fmla="*/ 462348 h 716980"/>
                <a:gd name="connsiteX35" fmla="*/ 199753 w 1005802"/>
                <a:gd name="connsiteY35" fmla="*/ 434429 h 716980"/>
                <a:gd name="connsiteX36" fmla="*/ 121504 w 1005802"/>
                <a:gd name="connsiteY36" fmla="*/ 331408 h 716980"/>
                <a:gd name="connsiteX37" fmla="*/ 121896 w 1005802"/>
                <a:gd name="connsiteY37" fmla="*/ 305849 h 716980"/>
                <a:gd name="connsiteX38" fmla="*/ 197787 w 1005802"/>
                <a:gd name="connsiteY38" fmla="*/ 211870 h 716980"/>
                <a:gd name="connsiteX39" fmla="*/ 224525 w 1005802"/>
                <a:gd name="connsiteY39" fmla="*/ 204792 h 716980"/>
                <a:gd name="connsiteX40" fmla="*/ 348782 w 1005802"/>
                <a:gd name="connsiteY40" fmla="*/ 256302 h 716980"/>
                <a:gd name="connsiteX41" fmla="*/ 372766 w 1005802"/>
                <a:gd name="connsiteY41" fmla="*/ 254338 h 716980"/>
                <a:gd name="connsiteX42" fmla="*/ 412088 w 1005802"/>
                <a:gd name="connsiteY42" fmla="*/ 227205 h 716980"/>
                <a:gd name="connsiteX43" fmla="*/ 421525 w 1005802"/>
                <a:gd name="connsiteY43" fmla="*/ 208725 h 716980"/>
                <a:gd name="connsiteX44" fmla="*/ 420740 w 1005802"/>
                <a:gd name="connsiteY44" fmla="*/ 194961 h 716980"/>
                <a:gd name="connsiteX45" fmla="*/ 416021 w 1005802"/>
                <a:gd name="connsiteY45" fmla="*/ 134013 h 716980"/>
                <a:gd name="connsiteX46" fmla="*/ 411301 w 1005802"/>
                <a:gd name="connsiteY46" fmla="*/ 73065 h 716980"/>
                <a:gd name="connsiteX47" fmla="*/ 424278 w 1005802"/>
                <a:gd name="connsiteY47" fmla="*/ 53011 h 716980"/>
                <a:gd name="connsiteX48" fmla="*/ 545779 w 1005802"/>
                <a:gd name="connsiteY48" fmla="*/ 12117 h 716980"/>
                <a:gd name="connsiteX49" fmla="*/ 553644 w 1005802"/>
                <a:gd name="connsiteY49" fmla="*/ 10938 h 716980"/>
                <a:gd name="connsiteX50" fmla="*/ 570161 w 1005802"/>
                <a:gd name="connsiteY50" fmla="*/ 21948 h 716980"/>
                <a:gd name="connsiteX51" fmla="*/ 646049 w 1005802"/>
                <a:gd name="connsiteY51" fmla="*/ 131655 h 716980"/>
                <a:gd name="connsiteX52" fmla="*/ 669644 w 1005802"/>
                <a:gd name="connsiteY52" fmla="*/ 143058 h 716980"/>
                <a:gd name="connsiteX53" fmla="*/ 710145 w 1005802"/>
                <a:gd name="connsiteY53" fmla="*/ 141486 h 716980"/>
                <a:gd name="connsiteX54" fmla="*/ 722727 w 1005802"/>
                <a:gd name="connsiteY54" fmla="*/ 135193 h 716980"/>
                <a:gd name="connsiteX55" fmla="*/ 727052 w 1005802"/>
                <a:gd name="connsiteY55" fmla="*/ 128902 h 716980"/>
                <a:gd name="connsiteX56" fmla="*/ 746712 w 1005802"/>
                <a:gd name="connsiteY56" fmla="*/ 92727 h 716980"/>
                <a:gd name="connsiteX57" fmla="*/ 790753 w 1005802"/>
                <a:gd name="connsiteY57" fmla="*/ 10546 h 716980"/>
                <a:gd name="connsiteX58" fmla="*/ 812773 w 1005802"/>
                <a:gd name="connsiteY58" fmla="*/ 715 h 71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05802" h="716980">
                  <a:moveTo>
                    <a:pt x="707784" y="371382"/>
                  </a:moveTo>
                  <a:cubicBezTo>
                    <a:pt x="822546" y="371382"/>
                    <a:pt x="923726" y="429527"/>
                    <a:pt x="983473" y="517965"/>
                  </a:cubicBezTo>
                  <a:lnTo>
                    <a:pt x="1005802" y="559103"/>
                  </a:lnTo>
                  <a:lnTo>
                    <a:pt x="1005802" y="716980"/>
                  </a:lnTo>
                  <a:lnTo>
                    <a:pt x="907688" y="716980"/>
                  </a:lnTo>
                  <a:lnTo>
                    <a:pt x="910338" y="703852"/>
                  </a:lnTo>
                  <a:cubicBezTo>
                    <a:pt x="910338" y="591985"/>
                    <a:pt x="819651" y="501298"/>
                    <a:pt x="707784" y="501298"/>
                  </a:cubicBezTo>
                  <a:cubicBezTo>
                    <a:pt x="595917" y="501298"/>
                    <a:pt x="505231" y="591985"/>
                    <a:pt x="505231" y="703852"/>
                  </a:cubicBezTo>
                  <a:lnTo>
                    <a:pt x="507882" y="716980"/>
                  </a:lnTo>
                  <a:lnTo>
                    <a:pt x="377966" y="716980"/>
                  </a:lnTo>
                  <a:lnTo>
                    <a:pt x="375315" y="703852"/>
                  </a:lnTo>
                  <a:cubicBezTo>
                    <a:pt x="375315" y="520233"/>
                    <a:pt x="524166" y="371382"/>
                    <a:pt x="707784" y="371382"/>
                  </a:cubicBezTo>
                  <a:close/>
                  <a:moveTo>
                    <a:pt x="812773" y="715"/>
                  </a:moveTo>
                  <a:cubicBezTo>
                    <a:pt x="855241" y="10938"/>
                    <a:pt x="897706" y="20769"/>
                    <a:pt x="940174" y="30993"/>
                  </a:cubicBezTo>
                  <a:cubicBezTo>
                    <a:pt x="949218" y="33351"/>
                    <a:pt x="954722" y="40037"/>
                    <a:pt x="955116" y="49473"/>
                  </a:cubicBezTo>
                  <a:cubicBezTo>
                    <a:pt x="955509" y="54585"/>
                    <a:pt x="955509" y="59697"/>
                    <a:pt x="955903" y="64808"/>
                  </a:cubicBezTo>
                  <a:cubicBezTo>
                    <a:pt x="957080" y="96660"/>
                    <a:pt x="957869" y="128509"/>
                    <a:pt x="959047" y="159966"/>
                  </a:cubicBezTo>
                  <a:cubicBezTo>
                    <a:pt x="959441" y="168616"/>
                    <a:pt x="959836" y="177660"/>
                    <a:pt x="960228" y="186312"/>
                  </a:cubicBezTo>
                  <a:cubicBezTo>
                    <a:pt x="960620" y="194961"/>
                    <a:pt x="964945" y="201647"/>
                    <a:pt x="972418" y="205972"/>
                  </a:cubicBezTo>
                  <a:cubicBezTo>
                    <a:pt x="981854" y="211476"/>
                    <a:pt x="991685" y="216590"/>
                    <a:pt x="1001122" y="222486"/>
                  </a:cubicBezTo>
                  <a:lnTo>
                    <a:pt x="1005802" y="223840"/>
                  </a:lnTo>
                  <a:lnTo>
                    <a:pt x="1005802" y="419617"/>
                  </a:lnTo>
                  <a:lnTo>
                    <a:pt x="999746" y="412262"/>
                  </a:lnTo>
                  <a:cubicBezTo>
                    <a:pt x="925035" y="337404"/>
                    <a:pt x="821817" y="291103"/>
                    <a:pt x="707784" y="291299"/>
                  </a:cubicBezTo>
                  <a:cubicBezTo>
                    <a:pt x="482867" y="290907"/>
                    <a:pt x="295696" y="472177"/>
                    <a:pt x="294911" y="702600"/>
                  </a:cubicBezTo>
                  <a:lnTo>
                    <a:pt x="296304" y="716980"/>
                  </a:lnTo>
                  <a:lnTo>
                    <a:pt x="38150" y="716980"/>
                  </a:lnTo>
                  <a:lnTo>
                    <a:pt x="0" y="702600"/>
                  </a:lnTo>
                  <a:cubicBezTo>
                    <a:pt x="0" y="695130"/>
                    <a:pt x="0" y="688052"/>
                    <a:pt x="0" y="680581"/>
                  </a:cubicBezTo>
                  <a:cubicBezTo>
                    <a:pt x="1180" y="667605"/>
                    <a:pt x="2359" y="655023"/>
                    <a:pt x="3538" y="642046"/>
                  </a:cubicBezTo>
                  <a:cubicBezTo>
                    <a:pt x="5899" y="616880"/>
                    <a:pt x="9437" y="591714"/>
                    <a:pt x="13369" y="566943"/>
                  </a:cubicBezTo>
                  <a:cubicBezTo>
                    <a:pt x="14548" y="558685"/>
                    <a:pt x="20447" y="552787"/>
                    <a:pt x="29099" y="551213"/>
                  </a:cubicBezTo>
                  <a:cubicBezTo>
                    <a:pt x="73925" y="542956"/>
                    <a:pt x="118358" y="535091"/>
                    <a:pt x="163184" y="526834"/>
                  </a:cubicBezTo>
                  <a:cubicBezTo>
                    <a:pt x="172621" y="525262"/>
                    <a:pt x="178912" y="520150"/>
                    <a:pt x="182844" y="511499"/>
                  </a:cubicBezTo>
                  <a:cubicBezTo>
                    <a:pt x="189530" y="494984"/>
                    <a:pt x="196608" y="478470"/>
                    <a:pt x="203291" y="462348"/>
                  </a:cubicBezTo>
                  <a:cubicBezTo>
                    <a:pt x="207618" y="452125"/>
                    <a:pt x="206437" y="443473"/>
                    <a:pt x="199753" y="434429"/>
                  </a:cubicBezTo>
                  <a:cubicBezTo>
                    <a:pt x="173408" y="400219"/>
                    <a:pt x="147455" y="365616"/>
                    <a:pt x="121504" y="331408"/>
                  </a:cubicBezTo>
                  <a:cubicBezTo>
                    <a:pt x="114818" y="322364"/>
                    <a:pt x="114818" y="314499"/>
                    <a:pt x="121896" y="305849"/>
                  </a:cubicBezTo>
                  <a:cubicBezTo>
                    <a:pt x="147062" y="274392"/>
                    <a:pt x="172228" y="243327"/>
                    <a:pt x="197787" y="211870"/>
                  </a:cubicBezTo>
                  <a:cubicBezTo>
                    <a:pt x="206044" y="202039"/>
                    <a:pt x="212730" y="200073"/>
                    <a:pt x="224525" y="204792"/>
                  </a:cubicBezTo>
                  <a:cubicBezTo>
                    <a:pt x="265813" y="222094"/>
                    <a:pt x="307099" y="239003"/>
                    <a:pt x="348782" y="256302"/>
                  </a:cubicBezTo>
                  <a:cubicBezTo>
                    <a:pt x="357039" y="259842"/>
                    <a:pt x="365294" y="259449"/>
                    <a:pt x="372766" y="254338"/>
                  </a:cubicBezTo>
                  <a:cubicBezTo>
                    <a:pt x="386135" y="245294"/>
                    <a:pt x="399112" y="236250"/>
                    <a:pt x="412088" y="227205"/>
                  </a:cubicBezTo>
                  <a:cubicBezTo>
                    <a:pt x="418379" y="222881"/>
                    <a:pt x="421525" y="216590"/>
                    <a:pt x="421525" y="208725"/>
                  </a:cubicBezTo>
                  <a:cubicBezTo>
                    <a:pt x="421525" y="204006"/>
                    <a:pt x="421132" y="199288"/>
                    <a:pt x="420740" y="194961"/>
                  </a:cubicBezTo>
                  <a:cubicBezTo>
                    <a:pt x="419166" y="174515"/>
                    <a:pt x="417592" y="154460"/>
                    <a:pt x="416021" y="134013"/>
                  </a:cubicBezTo>
                  <a:cubicBezTo>
                    <a:pt x="414447" y="113567"/>
                    <a:pt x="412875" y="93512"/>
                    <a:pt x="411301" y="73065"/>
                  </a:cubicBezTo>
                  <a:cubicBezTo>
                    <a:pt x="410514" y="63629"/>
                    <a:pt x="415234" y="56159"/>
                    <a:pt x="424278" y="53011"/>
                  </a:cubicBezTo>
                  <a:cubicBezTo>
                    <a:pt x="464779" y="39250"/>
                    <a:pt x="505280" y="25486"/>
                    <a:pt x="545779" y="12117"/>
                  </a:cubicBezTo>
                  <a:cubicBezTo>
                    <a:pt x="548532" y="11333"/>
                    <a:pt x="550893" y="10938"/>
                    <a:pt x="553644" y="10938"/>
                  </a:cubicBezTo>
                  <a:cubicBezTo>
                    <a:pt x="561114" y="11333"/>
                    <a:pt x="565834" y="16050"/>
                    <a:pt x="570161" y="21948"/>
                  </a:cubicBezTo>
                  <a:cubicBezTo>
                    <a:pt x="595325" y="58517"/>
                    <a:pt x="620885" y="95086"/>
                    <a:pt x="646049" y="131655"/>
                  </a:cubicBezTo>
                  <a:cubicBezTo>
                    <a:pt x="651948" y="139912"/>
                    <a:pt x="659813" y="143844"/>
                    <a:pt x="669644" y="143058"/>
                  </a:cubicBezTo>
                  <a:cubicBezTo>
                    <a:pt x="683013" y="141878"/>
                    <a:pt x="696774" y="141486"/>
                    <a:pt x="710145" y="141486"/>
                  </a:cubicBezTo>
                  <a:cubicBezTo>
                    <a:pt x="715649" y="141486"/>
                    <a:pt x="719581" y="139520"/>
                    <a:pt x="722727" y="135193"/>
                  </a:cubicBezTo>
                  <a:cubicBezTo>
                    <a:pt x="724299" y="133229"/>
                    <a:pt x="725872" y="130868"/>
                    <a:pt x="727052" y="128902"/>
                  </a:cubicBezTo>
                  <a:cubicBezTo>
                    <a:pt x="733737" y="116712"/>
                    <a:pt x="740028" y="104523"/>
                    <a:pt x="746712" y="92727"/>
                  </a:cubicBezTo>
                  <a:cubicBezTo>
                    <a:pt x="761262" y="65203"/>
                    <a:pt x="776205" y="38070"/>
                    <a:pt x="790753" y="10546"/>
                  </a:cubicBezTo>
                  <a:cubicBezTo>
                    <a:pt x="795472" y="1894"/>
                    <a:pt x="802942" y="-1646"/>
                    <a:pt x="812773" y="71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00514FB-6FBE-4CD2-ACC0-95DBF7CB9BF7}"/>
                </a:ext>
              </a:extLst>
            </p:cNvPr>
            <p:cNvSpPr/>
            <p:nvPr/>
          </p:nvSpPr>
          <p:spPr>
            <a:xfrm rot="10800000">
              <a:off x="5897822" y="928688"/>
              <a:ext cx="839355" cy="366296"/>
            </a:xfrm>
            <a:custGeom>
              <a:avLst/>
              <a:gdLst>
                <a:gd name="connsiteX0" fmla="*/ 585792 w 1177267"/>
                <a:gd name="connsiteY0" fmla="*/ 310507 h 513761"/>
                <a:gd name="connsiteX1" fmla="*/ 841921 w 1177267"/>
                <a:gd name="connsiteY1" fmla="*/ 480280 h 513761"/>
                <a:gd name="connsiteX2" fmla="*/ 848680 w 1177267"/>
                <a:gd name="connsiteY2" fmla="*/ 513761 h 513761"/>
                <a:gd name="connsiteX3" fmla="*/ 735903 w 1177267"/>
                <a:gd name="connsiteY3" fmla="*/ 513761 h 513761"/>
                <a:gd name="connsiteX4" fmla="*/ 705542 w 1177267"/>
                <a:gd name="connsiteY4" fmla="*/ 468730 h 513761"/>
                <a:gd name="connsiteX5" fmla="*/ 585792 w 1177267"/>
                <a:gd name="connsiteY5" fmla="*/ 419128 h 513761"/>
                <a:gd name="connsiteX6" fmla="*/ 466043 w 1177267"/>
                <a:gd name="connsiteY6" fmla="*/ 468730 h 513761"/>
                <a:gd name="connsiteX7" fmla="*/ 435682 w 1177267"/>
                <a:gd name="connsiteY7" fmla="*/ 513761 h 513761"/>
                <a:gd name="connsiteX8" fmla="*/ 322905 w 1177267"/>
                <a:gd name="connsiteY8" fmla="*/ 513761 h 513761"/>
                <a:gd name="connsiteX9" fmla="*/ 329665 w 1177267"/>
                <a:gd name="connsiteY9" fmla="*/ 480280 h 513761"/>
                <a:gd name="connsiteX10" fmla="*/ 585792 w 1177267"/>
                <a:gd name="connsiteY10" fmla="*/ 310507 h 513761"/>
                <a:gd name="connsiteX11" fmla="*/ 673572 w 1177267"/>
                <a:gd name="connsiteY11" fmla="*/ 598 h 513761"/>
                <a:gd name="connsiteX12" fmla="*/ 780090 w 1177267"/>
                <a:gd name="connsiteY12" fmla="*/ 25912 h 513761"/>
                <a:gd name="connsiteX13" fmla="*/ 792583 w 1177267"/>
                <a:gd name="connsiteY13" fmla="*/ 41364 h 513761"/>
                <a:gd name="connsiteX14" fmla="*/ 793241 w 1177267"/>
                <a:gd name="connsiteY14" fmla="*/ 54185 h 513761"/>
                <a:gd name="connsiteX15" fmla="*/ 795869 w 1177267"/>
                <a:gd name="connsiteY15" fmla="*/ 133746 h 513761"/>
                <a:gd name="connsiteX16" fmla="*/ 796857 w 1177267"/>
                <a:gd name="connsiteY16" fmla="*/ 155772 h 513761"/>
                <a:gd name="connsiteX17" fmla="*/ 807048 w 1177267"/>
                <a:gd name="connsiteY17" fmla="*/ 172210 h 513761"/>
                <a:gd name="connsiteX18" fmla="*/ 831047 w 1177267"/>
                <a:gd name="connsiteY18" fmla="*/ 186017 h 513761"/>
                <a:gd name="connsiteX19" fmla="*/ 854060 w 1177267"/>
                <a:gd name="connsiteY19" fmla="*/ 186017 h 513761"/>
                <a:gd name="connsiteX20" fmla="*/ 951374 w 1177267"/>
                <a:gd name="connsiteY20" fmla="*/ 131772 h 513761"/>
                <a:gd name="connsiteX21" fmla="*/ 972085 w 1177267"/>
                <a:gd name="connsiteY21" fmla="*/ 134732 h 513761"/>
                <a:gd name="connsiteX22" fmla="*/ 1047700 w 1177267"/>
                <a:gd name="connsiteY22" fmla="*/ 211990 h 513761"/>
                <a:gd name="connsiteX23" fmla="*/ 1050330 w 1177267"/>
                <a:gd name="connsiteY23" fmla="*/ 233359 h 513761"/>
                <a:gd name="connsiteX24" fmla="*/ 993784 w 1177267"/>
                <a:gd name="connsiteY24" fmla="*/ 328701 h 513761"/>
                <a:gd name="connsiteX25" fmla="*/ 993454 w 1177267"/>
                <a:gd name="connsiteY25" fmla="*/ 350726 h 513761"/>
                <a:gd name="connsiteX26" fmla="*/ 1007919 w 1177267"/>
                <a:gd name="connsiteY26" fmla="*/ 377356 h 513761"/>
                <a:gd name="connsiteX27" fmla="*/ 1024687 w 1177267"/>
                <a:gd name="connsiteY27" fmla="*/ 387876 h 513761"/>
                <a:gd name="connsiteX28" fmla="*/ 1062495 w 1177267"/>
                <a:gd name="connsiteY28" fmla="*/ 390506 h 513761"/>
                <a:gd name="connsiteX29" fmla="*/ 1139423 w 1177267"/>
                <a:gd name="connsiteY29" fmla="*/ 395438 h 513761"/>
                <a:gd name="connsiteX30" fmla="*/ 1154219 w 1177267"/>
                <a:gd name="connsiteY30" fmla="*/ 407931 h 513761"/>
                <a:gd name="connsiteX31" fmla="*/ 1177267 w 1177267"/>
                <a:gd name="connsiteY31" fmla="*/ 513761 h 513761"/>
                <a:gd name="connsiteX32" fmla="*/ 915800 w 1177267"/>
                <a:gd name="connsiteY32" fmla="*/ 513761 h 513761"/>
                <a:gd name="connsiteX33" fmla="*/ 903868 w 1177267"/>
                <a:gd name="connsiteY33" fmla="*/ 454599 h 513761"/>
                <a:gd name="connsiteX34" fmla="*/ 585792 w 1177267"/>
                <a:gd name="connsiteY34" fmla="*/ 243551 h 513761"/>
                <a:gd name="connsiteX35" fmla="*/ 268365 w 1177267"/>
                <a:gd name="connsiteY35" fmla="*/ 452380 h 513761"/>
                <a:gd name="connsiteX36" fmla="*/ 255744 w 1177267"/>
                <a:gd name="connsiteY36" fmla="*/ 513761 h 513761"/>
                <a:gd name="connsiteX37" fmla="*/ 0 w 1177267"/>
                <a:gd name="connsiteY37" fmla="*/ 513761 h 513761"/>
                <a:gd name="connsiteX38" fmla="*/ 5203 w 1177267"/>
                <a:gd name="connsiteY38" fmla="*/ 474012 h 513761"/>
                <a:gd name="connsiteX39" fmla="*/ 18354 w 1177267"/>
                <a:gd name="connsiteY39" fmla="*/ 460861 h 513761"/>
                <a:gd name="connsiteX40" fmla="*/ 130461 w 1177267"/>
                <a:gd name="connsiteY40" fmla="*/ 440478 h 513761"/>
                <a:gd name="connsiteX41" fmla="*/ 146898 w 1177267"/>
                <a:gd name="connsiteY41" fmla="*/ 427656 h 513761"/>
                <a:gd name="connsiteX42" fmla="*/ 163994 w 1177267"/>
                <a:gd name="connsiteY42" fmla="*/ 386562 h 513761"/>
                <a:gd name="connsiteX43" fmla="*/ 161036 w 1177267"/>
                <a:gd name="connsiteY43" fmla="*/ 363219 h 513761"/>
                <a:gd name="connsiteX44" fmla="*/ 95613 w 1177267"/>
                <a:gd name="connsiteY44" fmla="*/ 277085 h 513761"/>
                <a:gd name="connsiteX45" fmla="*/ 95941 w 1177267"/>
                <a:gd name="connsiteY45" fmla="*/ 255716 h 513761"/>
                <a:gd name="connsiteX46" fmla="*/ 159392 w 1177267"/>
                <a:gd name="connsiteY46" fmla="*/ 177142 h 513761"/>
                <a:gd name="connsiteX47" fmla="*/ 181747 w 1177267"/>
                <a:gd name="connsiteY47" fmla="*/ 171224 h 513761"/>
                <a:gd name="connsiteX48" fmla="*/ 285636 w 1177267"/>
                <a:gd name="connsiteY48" fmla="*/ 214290 h 513761"/>
                <a:gd name="connsiteX49" fmla="*/ 305689 w 1177267"/>
                <a:gd name="connsiteY49" fmla="*/ 212648 h 513761"/>
                <a:gd name="connsiteX50" fmla="*/ 338566 w 1177267"/>
                <a:gd name="connsiteY50" fmla="*/ 189963 h 513761"/>
                <a:gd name="connsiteX51" fmla="*/ 346455 w 1177267"/>
                <a:gd name="connsiteY51" fmla="*/ 174512 h 513761"/>
                <a:gd name="connsiteX52" fmla="*/ 345799 w 1177267"/>
                <a:gd name="connsiteY52" fmla="*/ 163004 h 513761"/>
                <a:gd name="connsiteX53" fmla="*/ 341853 w 1177267"/>
                <a:gd name="connsiteY53" fmla="*/ 112047 h 513761"/>
                <a:gd name="connsiteX54" fmla="*/ 337908 w 1177267"/>
                <a:gd name="connsiteY54" fmla="*/ 61089 h 513761"/>
                <a:gd name="connsiteX55" fmla="*/ 348757 w 1177267"/>
                <a:gd name="connsiteY55" fmla="*/ 44322 h 513761"/>
                <a:gd name="connsiteX56" fmla="*/ 450343 w 1177267"/>
                <a:gd name="connsiteY56" fmla="*/ 10131 h 513761"/>
                <a:gd name="connsiteX57" fmla="*/ 456918 w 1177267"/>
                <a:gd name="connsiteY57" fmla="*/ 9145 h 513761"/>
                <a:gd name="connsiteX58" fmla="*/ 470728 w 1177267"/>
                <a:gd name="connsiteY58" fmla="*/ 18351 h 513761"/>
                <a:gd name="connsiteX59" fmla="*/ 534177 w 1177267"/>
                <a:gd name="connsiteY59" fmla="*/ 110075 h 513761"/>
                <a:gd name="connsiteX60" fmla="*/ 553904 w 1177267"/>
                <a:gd name="connsiteY60" fmla="*/ 119608 h 513761"/>
                <a:gd name="connsiteX61" fmla="*/ 587766 w 1177267"/>
                <a:gd name="connsiteY61" fmla="*/ 118294 h 513761"/>
                <a:gd name="connsiteX62" fmla="*/ 598286 w 1177267"/>
                <a:gd name="connsiteY62" fmla="*/ 113033 h 513761"/>
                <a:gd name="connsiteX63" fmla="*/ 601902 w 1177267"/>
                <a:gd name="connsiteY63" fmla="*/ 107773 h 513761"/>
                <a:gd name="connsiteX64" fmla="*/ 618339 w 1177267"/>
                <a:gd name="connsiteY64" fmla="*/ 77528 h 513761"/>
                <a:gd name="connsiteX65" fmla="*/ 655161 w 1177267"/>
                <a:gd name="connsiteY65" fmla="*/ 8817 h 513761"/>
                <a:gd name="connsiteX66" fmla="*/ 673572 w 1177267"/>
                <a:gd name="connsiteY66" fmla="*/ 598 h 51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77267" h="513761">
                  <a:moveTo>
                    <a:pt x="585792" y="310507"/>
                  </a:moveTo>
                  <a:cubicBezTo>
                    <a:pt x="700933" y="310507"/>
                    <a:pt x="799722" y="380511"/>
                    <a:pt x="841921" y="480280"/>
                  </a:cubicBezTo>
                  <a:lnTo>
                    <a:pt x="848680" y="513761"/>
                  </a:lnTo>
                  <a:lnTo>
                    <a:pt x="735903" y="513761"/>
                  </a:lnTo>
                  <a:lnTo>
                    <a:pt x="705542" y="468730"/>
                  </a:lnTo>
                  <a:cubicBezTo>
                    <a:pt x="674896" y="438083"/>
                    <a:pt x="632558" y="419128"/>
                    <a:pt x="585792" y="419128"/>
                  </a:cubicBezTo>
                  <a:cubicBezTo>
                    <a:pt x="539027" y="419128"/>
                    <a:pt x="496689" y="438083"/>
                    <a:pt x="466043" y="468730"/>
                  </a:cubicBezTo>
                  <a:lnTo>
                    <a:pt x="435682" y="513761"/>
                  </a:lnTo>
                  <a:lnTo>
                    <a:pt x="322905" y="513761"/>
                  </a:lnTo>
                  <a:lnTo>
                    <a:pt x="329665" y="480280"/>
                  </a:lnTo>
                  <a:cubicBezTo>
                    <a:pt x="371863" y="380511"/>
                    <a:pt x="470652" y="310507"/>
                    <a:pt x="585792" y="310507"/>
                  </a:cubicBezTo>
                  <a:close/>
                  <a:moveTo>
                    <a:pt x="673572" y="598"/>
                  </a:moveTo>
                  <a:cubicBezTo>
                    <a:pt x="709079" y="9145"/>
                    <a:pt x="744583" y="17365"/>
                    <a:pt x="780090" y="25912"/>
                  </a:cubicBezTo>
                  <a:cubicBezTo>
                    <a:pt x="787651" y="27884"/>
                    <a:pt x="792253" y="33474"/>
                    <a:pt x="792583" y="41364"/>
                  </a:cubicBezTo>
                  <a:cubicBezTo>
                    <a:pt x="792911" y="45638"/>
                    <a:pt x="792911" y="49911"/>
                    <a:pt x="793241" y="54185"/>
                  </a:cubicBezTo>
                  <a:cubicBezTo>
                    <a:pt x="794225" y="80816"/>
                    <a:pt x="794885" y="107445"/>
                    <a:pt x="795869" y="133746"/>
                  </a:cubicBezTo>
                  <a:cubicBezTo>
                    <a:pt x="796199" y="140977"/>
                    <a:pt x="796529" y="148539"/>
                    <a:pt x="796857" y="155772"/>
                  </a:cubicBezTo>
                  <a:cubicBezTo>
                    <a:pt x="797185" y="163004"/>
                    <a:pt x="800801" y="168594"/>
                    <a:pt x="807048" y="172210"/>
                  </a:cubicBezTo>
                  <a:cubicBezTo>
                    <a:pt x="814938" y="176812"/>
                    <a:pt x="823158" y="181087"/>
                    <a:pt x="831047" y="186017"/>
                  </a:cubicBezTo>
                  <a:cubicBezTo>
                    <a:pt x="838939" y="190621"/>
                    <a:pt x="846171" y="190291"/>
                    <a:pt x="854060" y="186017"/>
                  </a:cubicBezTo>
                  <a:cubicBezTo>
                    <a:pt x="886609" y="167936"/>
                    <a:pt x="918826" y="149855"/>
                    <a:pt x="951374" y="131772"/>
                  </a:cubicBezTo>
                  <a:cubicBezTo>
                    <a:pt x="958935" y="127500"/>
                    <a:pt x="966167" y="128814"/>
                    <a:pt x="972085" y="134732"/>
                  </a:cubicBezTo>
                  <a:cubicBezTo>
                    <a:pt x="997400" y="160374"/>
                    <a:pt x="1022385" y="186347"/>
                    <a:pt x="1047700" y="211990"/>
                  </a:cubicBezTo>
                  <a:cubicBezTo>
                    <a:pt x="1054275" y="218894"/>
                    <a:pt x="1055261" y="225141"/>
                    <a:pt x="1050330" y="233359"/>
                  </a:cubicBezTo>
                  <a:cubicBezTo>
                    <a:pt x="1031590" y="265250"/>
                    <a:pt x="1012523" y="296810"/>
                    <a:pt x="993784" y="328701"/>
                  </a:cubicBezTo>
                  <a:cubicBezTo>
                    <a:pt x="989510" y="335932"/>
                    <a:pt x="989180" y="343494"/>
                    <a:pt x="993454" y="350726"/>
                  </a:cubicBezTo>
                  <a:cubicBezTo>
                    <a:pt x="998386" y="359603"/>
                    <a:pt x="1002989" y="368479"/>
                    <a:pt x="1007919" y="377356"/>
                  </a:cubicBezTo>
                  <a:cubicBezTo>
                    <a:pt x="1011537" y="383932"/>
                    <a:pt x="1017125" y="387548"/>
                    <a:pt x="1024687" y="387876"/>
                  </a:cubicBezTo>
                  <a:cubicBezTo>
                    <a:pt x="1037180" y="388864"/>
                    <a:pt x="1050001" y="389520"/>
                    <a:pt x="1062495" y="390506"/>
                  </a:cubicBezTo>
                  <a:cubicBezTo>
                    <a:pt x="1088138" y="392150"/>
                    <a:pt x="1113781" y="393794"/>
                    <a:pt x="1139423" y="395438"/>
                  </a:cubicBezTo>
                  <a:cubicBezTo>
                    <a:pt x="1146657" y="395768"/>
                    <a:pt x="1152575" y="400698"/>
                    <a:pt x="1154219" y="407931"/>
                  </a:cubicBezTo>
                  <a:lnTo>
                    <a:pt x="1177267" y="513761"/>
                  </a:lnTo>
                  <a:lnTo>
                    <a:pt x="915800" y="513761"/>
                  </a:lnTo>
                  <a:lnTo>
                    <a:pt x="903868" y="454599"/>
                  </a:lnTo>
                  <a:cubicBezTo>
                    <a:pt x="851472" y="330529"/>
                    <a:pt x="728803" y="243305"/>
                    <a:pt x="585792" y="243551"/>
                  </a:cubicBezTo>
                  <a:cubicBezTo>
                    <a:pt x="444755" y="243305"/>
                    <a:pt x="321470" y="328494"/>
                    <a:pt x="268365" y="452380"/>
                  </a:cubicBezTo>
                  <a:lnTo>
                    <a:pt x="255744" y="513761"/>
                  </a:lnTo>
                  <a:lnTo>
                    <a:pt x="0" y="513761"/>
                  </a:lnTo>
                  <a:lnTo>
                    <a:pt x="5203" y="474012"/>
                  </a:lnTo>
                  <a:cubicBezTo>
                    <a:pt x="6189" y="467108"/>
                    <a:pt x="11121" y="462177"/>
                    <a:pt x="18354" y="460861"/>
                  </a:cubicBezTo>
                  <a:cubicBezTo>
                    <a:pt x="55832" y="453957"/>
                    <a:pt x="92983" y="447381"/>
                    <a:pt x="130461" y="440478"/>
                  </a:cubicBezTo>
                  <a:cubicBezTo>
                    <a:pt x="138351" y="439164"/>
                    <a:pt x="143611" y="434890"/>
                    <a:pt x="146898" y="427656"/>
                  </a:cubicBezTo>
                  <a:cubicBezTo>
                    <a:pt x="152488" y="413849"/>
                    <a:pt x="158406" y="400041"/>
                    <a:pt x="163994" y="386562"/>
                  </a:cubicBezTo>
                  <a:cubicBezTo>
                    <a:pt x="167611" y="378014"/>
                    <a:pt x="166624" y="370781"/>
                    <a:pt x="161036" y="363219"/>
                  </a:cubicBezTo>
                  <a:cubicBezTo>
                    <a:pt x="139009" y="334617"/>
                    <a:pt x="117310" y="305686"/>
                    <a:pt x="95613" y="277085"/>
                  </a:cubicBezTo>
                  <a:cubicBezTo>
                    <a:pt x="90023" y="269523"/>
                    <a:pt x="90023" y="262948"/>
                    <a:pt x="95941" y="255716"/>
                  </a:cubicBezTo>
                  <a:cubicBezTo>
                    <a:pt x="116982" y="229415"/>
                    <a:pt x="138023" y="203442"/>
                    <a:pt x="159392" y="177142"/>
                  </a:cubicBezTo>
                  <a:cubicBezTo>
                    <a:pt x="166295" y="168922"/>
                    <a:pt x="171885" y="167278"/>
                    <a:pt x="181747" y="171224"/>
                  </a:cubicBezTo>
                  <a:cubicBezTo>
                    <a:pt x="216267" y="185689"/>
                    <a:pt x="250786" y="199826"/>
                    <a:pt x="285636" y="214290"/>
                  </a:cubicBezTo>
                  <a:cubicBezTo>
                    <a:pt x="292540" y="217250"/>
                    <a:pt x="299442" y="216922"/>
                    <a:pt x="305689" y="212648"/>
                  </a:cubicBezTo>
                  <a:cubicBezTo>
                    <a:pt x="316867" y="205086"/>
                    <a:pt x="327716" y="197525"/>
                    <a:pt x="338566" y="189963"/>
                  </a:cubicBezTo>
                  <a:cubicBezTo>
                    <a:pt x="343825" y="186347"/>
                    <a:pt x="346455" y="181087"/>
                    <a:pt x="346455" y="174512"/>
                  </a:cubicBezTo>
                  <a:cubicBezTo>
                    <a:pt x="346455" y="170566"/>
                    <a:pt x="346127" y="166622"/>
                    <a:pt x="345799" y="163004"/>
                  </a:cubicBezTo>
                  <a:cubicBezTo>
                    <a:pt x="344483" y="145909"/>
                    <a:pt x="343168" y="129142"/>
                    <a:pt x="341853" y="112047"/>
                  </a:cubicBezTo>
                  <a:cubicBezTo>
                    <a:pt x="340538" y="94951"/>
                    <a:pt x="339224" y="78184"/>
                    <a:pt x="337908" y="61089"/>
                  </a:cubicBezTo>
                  <a:cubicBezTo>
                    <a:pt x="337250" y="53199"/>
                    <a:pt x="341196" y="46953"/>
                    <a:pt x="348757" y="44322"/>
                  </a:cubicBezTo>
                  <a:cubicBezTo>
                    <a:pt x="382620" y="32816"/>
                    <a:pt x="416482" y="21309"/>
                    <a:pt x="450343" y="10131"/>
                  </a:cubicBezTo>
                  <a:cubicBezTo>
                    <a:pt x="452645" y="9475"/>
                    <a:pt x="454618" y="9145"/>
                    <a:pt x="456918" y="9145"/>
                  </a:cubicBezTo>
                  <a:cubicBezTo>
                    <a:pt x="463164" y="9475"/>
                    <a:pt x="467110" y="13419"/>
                    <a:pt x="470728" y="18351"/>
                  </a:cubicBezTo>
                  <a:cubicBezTo>
                    <a:pt x="491767" y="48925"/>
                    <a:pt x="513138" y="79500"/>
                    <a:pt x="534177" y="110075"/>
                  </a:cubicBezTo>
                  <a:cubicBezTo>
                    <a:pt x="539109" y="116978"/>
                    <a:pt x="545684" y="120266"/>
                    <a:pt x="553904" y="119608"/>
                  </a:cubicBezTo>
                  <a:cubicBezTo>
                    <a:pt x="565081" y="118622"/>
                    <a:pt x="576587" y="118294"/>
                    <a:pt x="587766" y="118294"/>
                  </a:cubicBezTo>
                  <a:cubicBezTo>
                    <a:pt x="592368" y="118294"/>
                    <a:pt x="595656" y="116650"/>
                    <a:pt x="598286" y="113033"/>
                  </a:cubicBezTo>
                  <a:cubicBezTo>
                    <a:pt x="599600" y="111390"/>
                    <a:pt x="600916" y="109417"/>
                    <a:pt x="601902" y="107773"/>
                  </a:cubicBezTo>
                  <a:cubicBezTo>
                    <a:pt x="607491" y="97581"/>
                    <a:pt x="612751" y="87390"/>
                    <a:pt x="618339" y="77528"/>
                  </a:cubicBezTo>
                  <a:cubicBezTo>
                    <a:pt x="630504" y="54515"/>
                    <a:pt x="642998" y="31830"/>
                    <a:pt x="655161" y="8817"/>
                  </a:cubicBezTo>
                  <a:cubicBezTo>
                    <a:pt x="659107" y="1584"/>
                    <a:pt x="665353" y="-1376"/>
                    <a:pt x="673572" y="59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765873-8A34-4412-A309-6CE71DD09803}"/>
              </a:ext>
            </a:extLst>
          </p:cNvPr>
          <p:cNvGrpSpPr/>
          <p:nvPr/>
        </p:nvGrpSpPr>
        <p:grpSpPr>
          <a:xfrm>
            <a:off x="5276145" y="3102963"/>
            <a:ext cx="1422486" cy="1543697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C0F633D-9D7B-47EA-9FDF-F618E7BEEED7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E042E1-3F5A-47E6-80EF-225C8E7BB5D7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400064-FEF0-4EE9-9077-0ECB21E5660B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7D5CA8-BC51-410E-B15E-64F0A3C660B6}"/>
                </a:ext>
              </a:extLst>
            </p:cNvPr>
            <p:cNvSpPr/>
            <p:nvPr/>
          </p:nvSpPr>
          <p:spPr>
            <a:xfrm>
              <a:off x="6709773" y="4841124"/>
              <a:ext cx="2954429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6CCD701-E2B8-47DD-8205-8B0CF6D2C478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630840-07AD-4F54-9905-12B94974E5E6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FA6D60-B21E-4211-83AC-5999079BDFFF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84FDF-3FEE-4C3A-AA25-382FC3C5A330}"/>
              </a:ext>
            </a:extLst>
          </p:cNvPr>
          <p:cNvGrpSpPr/>
          <p:nvPr/>
        </p:nvGrpSpPr>
        <p:grpSpPr>
          <a:xfrm>
            <a:off x="9315088" y="2458739"/>
            <a:ext cx="1200457" cy="1302750"/>
            <a:chOff x="6064791" y="2003286"/>
            <a:chExt cx="4244393" cy="46060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5EB0E5-2C20-4153-BB91-B5B9677076C3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708349-B979-4AAB-8A8C-CA2B3AC7651C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8117A0-796A-4F40-BA1B-7B6C8F8F94FA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769ACA-2D22-452A-A5B1-C8F72989FC7E}"/>
                </a:ext>
              </a:extLst>
            </p:cNvPr>
            <p:cNvSpPr/>
            <p:nvPr/>
          </p:nvSpPr>
          <p:spPr>
            <a:xfrm>
              <a:off x="6709772" y="4845563"/>
              <a:ext cx="2954431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A41E5C-F720-4B06-A6D3-D553A595AB53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9E3048-6F57-423E-959B-8B54C6F69951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19D07E-801B-44A5-8971-C81CD89FD430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24">
            <a:extLst>
              <a:ext uri="{FF2B5EF4-FFF2-40B4-BE49-F238E27FC236}">
                <a16:creationId xmlns:a16="http://schemas.microsoft.com/office/drawing/2014/main" id="{9F703D54-737D-4FEA-A6AB-03774AF9D0E5}"/>
              </a:ext>
            </a:extLst>
          </p:cNvPr>
          <p:cNvGrpSpPr/>
          <p:nvPr/>
        </p:nvGrpSpPr>
        <p:grpSpPr>
          <a:xfrm>
            <a:off x="3770377" y="266049"/>
            <a:ext cx="1617523" cy="2065898"/>
            <a:chOff x="3394971" y="2672871"/>
            <a:chExt cx="1522123" cy="1944053"/>
          </a:xfrm>
        </p:grpSpPr>
        <p:sp>
          <p:nvSpPr>
            <p:cNvPr id="74" name="Freeform: Shape 14">
              <a:extLst>
                <a:ext uri="{FF2B5EF4-FFF2-40B4-BE49-F238E27FC236}">
                  <a16:creationId xmlns:a16="http://schemas.microsoft.com/office/drawing/2014/main" id="{856C0558-2C65-4756-B684-53C4805492B2}"/>
                </a:ext>
              </a:extLst>
            </p:cNvPr>
            <p:cNvSpPr/>
            <p:nvPr/>
          </p:nvSpPr>
          <p:spPr>
            <a:xfrm>
              <a:off x="3761712" y="3342479"/>
              <a:ext cx="781050" cy="781050"/>
            </a:xfrm>
            <a:custGeom>
              <a:avLst/>
              <a:gdLst>
                <a:gd name="connsiteX0" fmla="*/ 0 w 781050"/>
                <a:gd name="connsiteY0" fmla="*/ 0 h 781050"/>
                <a:gd name="connsiteX1" fmla="*/ 781050 w 781050"/>
                <a:gd name="connsiteY1" fmla="*/ 0 h 781050"/>
                <a:gd name="connsiteX2" fmla="*/ 781050 w 781050"/>
                <a:gd name="connsiteY2" fmla="*/ 781050 h 781050"/>
                <a:gd name="connsiteX3" fmla="*/ 0 w 781050"/>
                <a:gd name="connsiteY3" fmla="*/ 781050 h 781050"/>
                <a:gd name="connsiteX4" fmla="*/ 0 w 781050"/>
                <a:gd name="connsiteY4" fmla="*/ 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781050">
                  <a:moveTo>
                    <a:pt x="0" y="0"/>
                  </a:moveTo>
                  <a:lnTo>
                    <a:pt x="781050" y="0"/>
                  </a:lnTo>
                  <a:lnTo>
                    <a:pt x="781050" y="781050"/>
                  </a:lnTo>
                  <a:lnTo>
                    <a:pt x="0" y="781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8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16">
              <a:extLst>
                <a:ext uri="{FF2B5EF4-FFF2-40B4-BE49-F238E27FC236}">
                  <a16:creationId xmlns:a16="http://schemas.microsoft.com/office/drawing/2014/main" id="{055DDA20-419A-4253-9C75-E19C52C0AB42}"/>
                </a:ext>
              </a:extLst>
            </p:cNvPr>
            <p:cNvSpPr/>
            <p:nvPr/>
          </p:nvSpPr>
          <p:spPr>
            <a:xfrm>
              <a:off x="3394971" y="2672871"/>
              <a:ext cx="1522123" cy="1944053"/>
            </a:xfrm>
            <a:custGeom>
              <a:avLst/>
              <a:gdLst>
                <a:gd name="connsiteX0" fmla="*/ 745808 w 1514475"/>
                <a:gd name="connsiteY0" fmla="*/ 1944053 h 1943100"/>
                <a:gd name="connsiteX1" fmla="*/ 551498 w 1514475"/>
                <a:gd name="connsiteY1" fmla="*/ 1842135 h 1943100"/>
                <a:gd name="connsiteX2" fmla="*/ 124778 w 1514475"/>
                <a:gd name="connsiteY2" fmla="*/ 1456373 h 1943100"/>
                <a:gd name="connsiteX3" fmla="*/ 8573 w 1514475"/>
                <a:gd name="connsiteY3" fmla="*/ 1177290 h 1943100"/>
                <a:gd name="connsiteX4" fmla="*/ 0 w 1514475"/>
                <a:gd name="connsiteY4" fmla="*/ 1154430 h 1943100"/>
                <a:gd name="connsiteX5" fmla="*/ 0 w 1514475"/>
                <a:gd name="connsiteY5" fmla="*/ 296228 h 1943100"/>
                <a:gd name="connsiteX6" fmla="*/ 743903 w 1514475"/>
                <a:gd name="connsiteY6" fmla="*/ 9525 h 1943100"/>
                <a:gd name="connsiteX7" fmla="*/ 782955 w 1514475"/>
                <a:gd name="connsiteY7" fmla="*/ 10478 h 1943100"/>
                <a:gd name="connsiteX8" fmla="*/ 1141095 w 1514475"/>
                <a:gd name="connsiteY8" fmla="*/ 211455 h 1943100"/>
                <a:gd name="connsiteX9" fmla="*/ 1490663 w 1514475"/>
                <a:gd name="connsiteY9" fmla="*/ 296228 h 1943100"/>
                <a:gd name="connsiteX10" fmla="*/ 1522095 w 1514475"/>
                <a:gd name="connsiteY10" fmla="*/ 323850 h 1943100"/>
                <a:gd name="connsiteX11" fmla="*/ 1514475 w 1514475"/>
                <a:gd name="connsiteY11" fmla="*/ 1062990 h 1943100"/>
                <a:gd name="connsiteX12" fmla="*/ 1280160 w 1514475"/>
                <a:gd name="connsiteY12" fmla="*/ 1596390 h 1943100"/>
                <a:gd name="connsiteX13" fmla="*/ 790575 w 1514475"/>
                <a:gd name="connsiteY13" fmla="*/ 1927860 h 1943100"/>
                <a:gd name="connsiteX14" fmla="*/ 762000 w 1514475"/>
                <a:gd name="connsiteY14" fmla="*/ 1944053 h 1943100"/>
                <a:gd name="connsiteX15" fmla="*/ 745808 w 1514475"/>
                <a:gd name="connsiteY15" fmla="*/ 1944053 h 1943100"/>
                <a:gd name="connsiteX0" fmla="*/ 745808 w 1522095"/>
                <a:gd name="connsiteY0" fmla="*/ 1944053 h 1944053"/>
                <a:gd name="connsiteX1" fmla="*/ 551498 w 1522095"/>
                <a:gd name="connsiteY1" fmla="*/ 1842135 h 1944053"/>
                <a:gd name="connsiteX2" fmla="*/ 124778 w 1522095"/>
                <a:gd name="connsiteY2" fmla="*/ 1456373 h 1944053"/>
                <a:gd name="connsiteX3" fmla="*/ 0 w 1522095"/>
                <a:gd name="connsiteY3" fmla="*/ 1154430 h 1944053"/>
                <a:gd name="connsiteX4" fmla="*/ 0 w 1522095"/>
                <a:gd name="connsiteY4" fmla="*/ 296228 h 1944053"/>
                <a:gd name="connsiteX5" fmla="*/ 743903 w 1522095"/>
                <a:gd name="connsiteY5" fmla="*/ 9525 h 1944053"/>
                <a:gd name="connsiteX6" fmla="*/ 782955 w 1522095"/>
                <a:gd name="connsiteY6" fmla="*/ 10478 h 1944053"/>
                <a:gd name="connsiteX7" fmla="*/ 1141095 w 1522095"/>
                <a:gd name="connsiteY7" fmla="*/ 211455 h 1944053"/>
                <a:gd name="connsiteX8" fmla="*/ 1490663 w 1522095"/>
                <a:gd name="connsiteY8" fmla="*/ 296228 h 1944053"/>
                <a:gd name="connsiteX9" fmla="*/ 1522095 w 1522095"/>
                <a:gd name="connsiteY9" fmla="*/ 323850 h 1944053"/>
                <a:gd name="connsiteX10" fmla="*/ 1514475 w 1522095"/>
                <a:gd name="connsiteY10" fmla="*/ 1062990 h 1944053"/>
                <a:gd name="connsiteX11" fmla="*/ 1280160 w 1522095"/>
                <a:gd name="connsiteY11" fmla="*/ 1596390 h 1944053"/>
                <a:gd name="connsiteX12" fmla="*/ 790575 w 1522095"/>
                <a:gd name="connsiteY12" fmla="*/ 1927860 h 1944053"/>
                <a:gd name="connsiteX13" fmla="*/ 762000 w 1522095"/>
                <a:gd name="connsiteY13" fmla="*/ 1944053 h 1944053"/>
                <a:gd name="connsiteX14" fmla="*/ 745808 w 1522095"/>
                <a:gd name="connsiteY14" fmla="*/ 1944053 h 1944053"/>
                <a:gd name="connsiteX0" fmla="*/ 745808 w 1522095"/>
                <a:gd name="connsiteY0" fmla="*/ 1944053 h 1944053"/>
                <a:gd name="connsiteX1" fmla="*/ 551498 w 1522095"/>
                <a:gd name="connsiteY1" fmla="*/ 1842135 h 1944053"/>
                <a:gd name="connsiteX2" fmla="*/ 124778 w 1522095"/>
                <a:gd name="connsiteY2" fmla="*/ 1456373 h 1944053"/>
                <a:gd name="connsiteX3" fmla="*/ 0 w 1522095"/>
                <a:gd name="connsiteY3" fmla="*/ 1154430 h 1944053"/>
                <a:gd name="connsiteX4" fmla="*/ 0 w 1522095"/>
                <a:gd name="connsiteY4" fmla="*/ 296228 h 1944053"/>
                <a:gd name="connsiteX5" fmla="*/ 743903 w 1522095"/>
                <a:gd name="connsiteY5" fmla="*/ 9525 h 1944053"/>
                <a:gd name="connsiteX6" fmla="*/ 782955 w 1522095"/>
                <a:gd name="connsiteY6" fmla="*/ 10478 h 1944053"/>
                <a:gd name="connsiteX7" fmla="*/ 1141095 w 1522095"/>
                <a:gd name="connsiteY7" fmla="*/ 211455 h 1944053"/>
                <a:gd name="connsiteX8" fmla="*/ 1490663 w 1522095"/>
                <a:gd name="connsiteY8" fmla="*/ 296228 h 1944053"/>
                <a:gd name="connsiteX9" fmla="*/ 1522095 w 1522095"/>
                <a:gd name="connsiteY9" fmla="*/ 323850 h 1944053"/>
                <a:gd name="connsiteX10" fmla="*/ 1514475 w 1522095"/>
                <a:gd name="connsiteY10" fmla="*/ 1062990 h 1944053"/>
                <a:gd name="connsiteX11" fmla="*/ 1280160 w 1522095"/>
                <a:gd name="connsiteY11" fmla="*/ 1596390 h 1944053"/>
                <a:gd name="connsiteX12" fmla="*/ 790575 w 1522095"/>
                <a:gd name="connsiteY12" fmla="*/ 1927860 h 1944053"/>
                <a:gd name="connsiteX13" fmla="*/ 762000 w 1522095"/>
                <a:gd name="connsiteY13" fmla="*/ 1944053 h 1944053"/>
                <a:gd name="connsiteX14" fmla="*/ 745808 w 1522095"/>
                <a:gd name="connsiteY14" fmla="*/ 1944053 h 1944053"/>
                <a:gd name="connsiteX0" fmla="*/ 745845 w 1522132"/>
                <a:gd name="connsiteY0" fmla="*/ 1944053 h 1944053"/>
                <a:gd name="connsiteX1" fmla="*/ 551535 w 1522132"/>
                <a:gd name="connsiteY1" fmla="*/ 1842135 h 1944053"/>
                <a:gd name="connsiteX2" fmla="*/ 124815 w 1522132"/>
                <a:gd name="connsiteY2" fmla="*/ 1456373 h 1944053"/>
                <a:gd name="connsiteX3" fmla="*/ 37 w 1522132"/>
                <a:gd name="connsiteY3" fmla="*/ 1154430 h 1944053"/>
                <a:gd name="connsiteX4" fmla="*/ 37 w 1522132"/>
                <a:gd name="connsiteY4" fmla="*/ 296228 h 1944053"/>
                <a:gd name="connsiteX5" fmla="*/ 743940 w 1522132"/>
                <a:gd name="connsiteY5" fmla="*/ 9525 h 1944053"/>
                <a:gd name="connsiteX6" fmla="*/ 782992 w 1522132"/>
                <a:gd name="connsiteY6" fmla="*/ 10478 h 1944053"/>
                <a:gd name="connsiteX7" fmla="*/ 1141132 w 1522132"/>
                <a:gd name="connsiteY7" fmla="*/ 211455 h 1944053"/>
                <a:gd name="connsiteX8" fmla="*/ 1490700 w 1522132"/>
                <a:gd name="connsiteY8" fmla="*/ 296228 h 1944053"/>
                <a:gd name="connsiteX9" fmla="*/ 1522132 w 1522132"/>
                <a:gd name="connsiteY9" fmla="*/ 323850 h 1944053"/>
                <a:gd name="connsiteX10" fmla="*/ 1514512 w 1522132"/>
                <a:gd name="connsiteY10" fmla="*/ 1062990 h 1944053"/>
                <a:gd name="connsiteX11" fmla="*/ 1280197 w 1522132"/>
                <a:gd name="connsiteY11" fmla="*/ 1596390 h 1944053"/>
                <a:gd name="connsiteX12" fmla="*/ 790612 w 1522132"/>
                <a:gd name="connsiteY12" fmla="*/ 1927860 h 1944053"/>
                <a:gd name="connsiteX13" fmla="*/ 762037 w 1522132"/>
                <a:gd name="connsiteY13" fmla="*/ 1944053 h 1944053"/>
                <a:gd name="connsiteX14" fmla="*/ 745845 w 1522132"/>
                <a:gd name="connsiteY14" fmla="*/ 1944053 h 1944053"/>
                <a:gd name="connsiteX0" fmla="*/ 745836 w 1522123"/>
                <a:gd name="connsiteY0" fmla="*/ 1944053 h 1944053"/>
                <a:gd name="connsiteX1" fmla="*/ 551526 w 1522123"/>
                <a:gd name="connsiteY1" fmla="*/ 1842135 h 1944053"/>
                <a:gd name="connsiteX2" fmla="*/ 124806 w 1522123"/>
                <a:gd name="connsiteY2" fmla="*/ 1456373 h 1944053"/>
                <a:gd name="connsiteX3" fmla="*/ 28 w 1522123"/>
                <a:gd name="connsiteY3" fmla="*/ 1154430 h 1944053"/>
                <a:gd name="connsiteX4" fmla="*/ 28 w 1522123"/>
                <a:gd name="connsiteY4" fmla="*/ 296228 h 1944053"/>
                <a:gd name="connsiteX5" fmla="*/ 743931 w 1522123"/>
                <a:gd name="connsiteY5" fmla="*/ 9525 h 1944053"/>
                <a:gd name="connsiteX6" fmla="*/ 782983 w 1522123"/>
                <a:gd name="connsiteY6" fmla="*/ 10478 h 1944053"/>
                <a:gd name="connsiteX7" fmla="*/ 1141123 w 1522123"/>
                <a:gd name="connsiteY7" fmla="*/ 211455 h 1944053"/>
                <a:gd name="connsiteX8" fmla="*/ 1490691 w 1522123"/>
                <a:gd name="connsiteY8" fmla="*/ 296228 h 1944053"/>
                <a:gd name="connsiteX9" fmla="*/ 1522123 w 1522123"/>
                <a:gd name="connsiteY9" fmla="*/ 323850 h 1944053"/>
                <a:gd name="connsiteX10" fmla="*/ 1514503 w 1522123"/>
                <a:gd name="connsiteY10" fmla="*/ 1062990 h 1944053"/>
                <a:gd name="connsiteX11" fmla="*/ 1280188 w 1522123"/>
                <a:gd name="connsiteY11" fmla="*/ 1596390 h 1944053"/>
                <a:gd name="connsiteX12" fmla="*/ 790603 w 1522123"/>
                <a:gd name="connsiteY12" fmla="*/ 1927860 h 1944053"/>
                <a:gd name="connsiteX13" fmla="*/ 762028 w 1522123"/>
                <a:gd name="connsiteY13" fmla="*/ 1944053 h 1944053"/>
                <a:gd name="connsiteX14" fmla="*/ 745836 w 1522123"/>
                <a:gd name="connsiteY14" fmla="*/ 1944053 h 194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2123" h="1944053">
                  <a:moveTo>
                    <a:pt x="745836" y="1944053"/>
                  </a:moveTo>
                  <a:cubicBezTo>
                    <a:pt x="682018" y="1908810"/>
                    <a:pt x="615343" y="1879283"/>
                    <a:pt x="551526" y="1842135"/>
                  </a:cubicBezTo>
                  <a:cubicBezTo>
                    <a:pt x="382933" y="1742123"/>
                    <a:pt x="216398" y="1571249"/>
                    <a:pt x="124806" y="1456373"/>
                  </a:cubicBezTo>
                  <a:cubicBezTo>
                    <a:pt x="45180" y="1356504"/>
                    <a:pt x="-1299" y="1215052"/>
                    <a:pt x="28" y="1154430"/>
                  </a:cubicBezTo>
                  <a:lnTo>
                    <a:pt x="28" y="296228"/>
                  </a:lnTo>
                  <a:cubicBezTo>
                    <a:pt x="282921" y="289560"/>
                    <a:pt x="525808" y="180975"/>
                    <a:pt x="743931" y="9525"/>
                  </a:cubicBezTo>
                  <a:cubicBezTo>
                    <a:pt x="760123" y="-2858"/>
                    <a:pt x="767743" y="-3810"/>
                    <a:pt x="782983" y="10478"/>
                  </a:cubicBezTo>
                  <a:cubicBezTo>
                    <a:pt x="883948" y="109538"/>
                    <a:pt x="1009678" y="165735"/>
                    <a:pt x="1141123" y="211455"/>
                  </a:cubicBezTo>
                  <a:cubicBezTo>
                    <a:pt x="1255423" y="251460"/>
                    <a:pt x="1371628" y="278130"/>
                    <a:pt x="1490691" y="296228"/>
                  </a:cubicBezTo>
                  <a:cubicBezTo>
                    <a:pt x="1506883" y="299085"/>
                    <a:pt x="1522123" y="298133"/>
                    <a:pt x="1522123" y="323850"/>
                  </a:cubicBezTo>
                  <a:cubicBezTo>
                    <a:pt x="1518313" y="570548"/>
                    <a:pt x="1517361" y="816293"/>
                    <a:pt x="1514503" y="1062990"/>
                  </a:cubicBezTo>
                  <a:cubicBezTo>
                    <a:pt x="1512598" y="1274445"/>
                    <a:pt x="1422111" y="1447800"/>
                    <a:pt x="1280188" y="1596390"/>
                  </a:cubicBezTo>
                  <a:cubicBezTo>
                    <a:pt x="1141123" y="1743075"/>
                    <a:pt x="974436" y="1847850"/>
                    <a:pt x="790603" y="1927860"/>
                  </a:cubicBezTo>
                  <a:cubicBezTo>
                    <a:pt x="781078" y="1932623"/>
                    <a:pt x="768696" y="1932623"/>
                    <a:pt x="762028" y="1944053"/>
                  </a:cubicBezTo>
                  <a:lnTo>
                    <a:pt x="745836" y="19440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17">
              <a:extLst>
                <a:ext uri="{FF2B5EF4-FFF2-40B4-BE49-F238E27FC236}">
                  <a16:creationId xmlns:a16="http://schemas.microsoft.com/office/drawing/2014/main" id="{B1B42270-CE8C-4513-B71D-C14042E8BD5F}"/>
                </a:ext>
              </a:extLst>
            </p:cNvPr>
            <p:cNvSpPr/>
            <p:nvPr/>
          </p:nvSpPr>
          <p:spPr>
            <a:xfrm>
              <a:off x="3415022" y="2697320"/>
              <a:ext cx="1482147" cy="1894260"/>
            </a:xfrm>
            <a:custGeom>
              <a:avLst/>
              <a:gdLst>
                <a:gd name="connsiteX0" fmla="*/ 45 w 1476375"/>
                <a:gd name="connsiteY0" fmla="*/ 709929 h 1885950"/>
                <a:gd name="connsiteX1" fmla="*/ 45 w 1476375"/>
                <a:gd name="connsiteY1" fmla="*/ 314641 h 1885950"/>
                <a:gd name="connsiteX2" fmla="*/ 19095 w 1476375"/>
                <a:gd name="connsiteY2" fmla="*/ 288924 h 1885950"/>
                <a:gd name="connsiteX3" fmla="*/ 599168 w 1476375"/>
                <a:gd name="connsiteY3" fmla="*/ 97471 h 1885950"/>
                <a:gd name="connsiteX4" fmla="*/ 728708 w 1476375"/>
                <a:gd name="connsiteY4" fmla="*/ 6984 h 1885950"/>
                <a:gd name="connsiteX5" fmla="*/ 754425 w 1476375"/>
                <a:gd name="connsiteY5" fmla="*/ 6031 h 1885950"/>
                <a:gd name="connsiteX6" fmla="*/ 1068750 w 1476375"/>
                <a:gd name="connsiteY6" fmla="*/ 188911 h 1885950"/>
                <a:gd name="connsiteX7" fmla="*/ 1452608 w 1476375"/>
                <a:gd name="connsiteY7" fmla="*/ 287971 h 1885950"/>
                <a:gd name="connsiteX8" fmla="*/ 1481183 w 1476375"/>
                <a:gd name="connsiteY8" fmla="*/ 321309 h 1885950"/>
                <a:gd name="connsiteX9" fmla="*/ 1474515 w 1476375"/>
                <a:gd name="connsiteY9" fmla="*/ 1051876 h 1885950"/>
                <a:gd name="connsiteX10" fmla="*/ 1301160 w 1476375"/>
                <a:gd name="connsiteY10" fmla="*/ 1494789 h 1885950"/>
                <a:gd name="connsiteX11" fmla="*/ 749663 w 1476375"/>
                <a:gd name="connsiteY11" fmla="*/ 1890076 h 1885950"/>
                <a:gd name="connsiteX12" fmla="*/ 720135 w 1476375"/>
                <a:gd name="connsiteY12" fmla="*/ 1891029 h 1885950"/>
                <a:gd name="connsiteX13" fmla="*/ 140063 w 1476375"/>
                <a:gd name="connsiteY13" fmla="*/ 1447164 h 1885950"/>
                <a:gd name="connsiteX14" fmla="*/ 5760 w 1476375"/>
                <a:gd name="connsiteY14" fmla="*/ 1133791 h 1885950"/>
                <a:gd name="connsiteX15" fmla="*/ 998 w 1476375"/>
                <a:gd name="connsiteY15" fmla="*/ 1057591 h 1885950"/>
                <a:gd name="connsiteX16" fmla="*/ 45 w 1476375"/>
                <a:gd name="connsiteY16" fmla="*/ 709929 h 1885950"/>
                <a:gd name="connsiteX0" fmla="*/ 6108 w 1487324"/>
                <a:gd name="connsiteY0" fmla="*/ 709929 h 1894260"/>
                <a:gd name="connsiteX1" fmla="*/ 6108 w 1487324"/>
                <a:gd name="connsiteY1" fmla="*/ 314641 h 1894260"/>
                <a:gd name="connsiteX2" fmla="*/ 25158 w 1487324"/>
                <a:gd name="connsiteY2" fmla="*/ 288924 h 1894260"/>
                <a:gd name="connsiteX3" fmla="*/ 605231 w 1487324"/>
                <a:gd name="connsiteY3" fmla="*/ 97471 h 1894260"/>
                <a:gd name="connsiteX4" fmla="*/ 734771 w 1487324"/>
                <a:gd name="connsiteY4" fmla="*/ 6984 h 1894260"/>
                <a:gd name="connsiteX5" fmla="*/ 760488 w 1487324"/>
                <a:gd name="connsiteY5" fmla="*/ 6031 h 1894260"/>
                <a:gd name="connsiteX6" fmla="*/ 1074813 w 1487324"/>
                <a:gd name="connsiteY6" fmla="*/ 188911 h 1894260"/>
                <a:gd name="connsiteX7" fmla="*/ 1458671 w 1487324"/>
                <a:gd name="connsiteY7" fmla="*/ 287971 h 1894260"/>
                <a:gd name="connsiteX8" fmla="*/ 1487246 w 1487324"/>
                <a:gd name="connsiteY8" fmla="*/ 321309 h 1894260"/>
                <a:gd name="connsiteX9" fmla="*/ 1480578 w 1487324"/>
                <a:gd name="connsiteY9" fmla="*/ 1051876 h 1894260"/>
                <a:gd name="connsiteX10" fmla="*/ 1307223 w 1487324"/>
                <a:gd name="connsiteY10" fmla="*/ 1494789 h 1894260"/>
                <a:gd name="connsiteX11" fmla="*/ 755726 w 1487324"/>
                <a:gd name="connsiteY11" fmla="*/ 1890076 h 1894260"/>
                <a:gd name="connsiteX12" fmla="*/ 726198 w 1487324"/>
                <a:gd name="connsiteY12" fmla="*/ 1891029 h 1894260"/>
                <a:gd name="connsiteX13" fmla="*/ 146126 w 1487324"/>
                <a:gd name="connsiteY13" fmla="*/ 1447164 h 1894260"/>
                <a:gd name="connsiteX14" fmla="*/ 11823 w 1487324"/>
                <a:gd name="connsiteY14" fmla="*/ 1133791 h 1894260"/>
                <a:gd name="connsiteX15" fmla="*/ 6108 w 1487324"/>
                <a:gd name="connsiteY15" fmla="*/ 709929 h 1894260"/>
                <a:gd name="connsiteX0" fmla="*/ 3115 w 1484331"/>
                <a:gd name="connsiteY0" fmla="*/ 709929 h 1894260"/>
                <a:gd name="connsiteX1" fmla="*/ 3115 w 1484331"/>
                <a:gd name="connsiteY1" fmla="*/ 314641 h 1894260"/>
                <a:gd name="connsiteX2" fmla="*/ 22165 w 1484331"/>
                <a:gd name="connsiteY2" fmla="*/ 288924 h 1894260"/>
                <a:gd name="connsiteX3" fmla="*/ 602238 w 1484331"/>
                <a:gd name="connsiteY3" fmla="*/ 97471 h 1894260"/>
                <a:gd name="connsiteX4" fmla="*/ 731778 w 1484331"/>
                <a:gd name="connsiteY4" fmla="*/ 6984 h 1894260"/>
                <a:gd name="connsiteX5" fmla="*/ 757495 w 1484331"/>
                <a:gd name="connsiteY5" fmla="*/ 6031 h 1894260"/>
                <a:gd name="connsiteX6" fmla="*/ 1071820 w 1484331"/>
                <a:gd name="connsiteY6" fmla="*/ 188911 h 1894260"/>
                <a:gd name="connsiteX7" fmla="*/ 1455678 w 1484331"/>
                <a:gd name="connsiteY7" fmla="*/ 287971 h 1894260"/>
                <a:gd name="connsiteX8" fmla="*/ 1484253 w 1484331"/>
                <a:gd name="connsiteY8" fmla="*/ 321309 h 1894260"/>
                <a:gd name="connsiteX9" fmla="*/ 1477585 w 1484331"/>
                <a:gd name="connsiteY9" fmla="*/ 1051876 h 1894260"/>
                <a:gd name="connsiteX10" fmla="*/ 1304230 w 1484331"/>
                <a:gd name="connsiteY10" fmla="*/ 1494789 h 1894260"/>
                <a:gd name="connsiteX11" fmla="*/ 752733 w 1484331"/>
                <a:gd name="connsiteY11" fmla="*/ 1890076 h 1894260"/>
                <a:gd name="connsiteX12" fmla="*/ 723205 w 1484331"/>
                <a:gd name="connsiteY12" fmla="*/ 1891029 h 1894260"/>
                <a:gd name="connsiteX13" fmla="*/ 143133 w 1484331"/>
                <a:gd name="connsiteY13" fmla="*/ 1447164 h 1894260"/>
                <a:gd name="connsiteX14" fmla="*/ 13746 w 1484331"/>
                <a:gd name="connsiteY14" fmla="*/ 1163287 h 1894260"/>
                <a:gd name="connsiteX15" fmla="*/ 3115 w 1484331"/>
                <a:gd name="connsiteY15" fmla="*/ 709929 h 1894260"/>
                <a:gd name="connsiteX0" fmla="*/ 6108 w 1487324"/>
                <a:gd name="connsiteY0" fmla="*/ 709929 h 1894260"/>
                <a:gd name="connsiteX1" fmla="*/ 6108 w 1487324"/>
                <a:gd name="connsiteY1" fmla="*/ 314641 h 1894260"/>
                <a:gd name="connsiteX2" fmla="*/ 25158 w 1487324"/>
                <a:gd name="connsiteY2" fmla="*/ 288924 h 1894260"/>
                <a:gd name="connsiteX3" fmla="*/ 605231 w 1487324"/>
                <a:gd name="connsiteY3" fmla="*/ 97471 h 1894260"/>
                <a:gd name="connsiteX4" fmla="*/ 734771 w 1487324"/>
                <a:gd name="connsiteY4" fmla="*/ 6984 h 1894260"/>
                <a:gd name="connsiteX5" fmla="*/ 760488 w 1487324"/>
                <a:gd name="connsiteY5" fmla="*/ 6031 h 1894260"/>
                <a:gd name="connsiteX6" fmla="*/ 1074813 w 1487324"/>
                <a:gd name="connsiteY6" fmla="*/ 188911 h 1894260"/>
                <a:gd name="connsiteX7" fmla="*/ 1458671 w 1487324"/>
                <a:gd name="connsiteY7" fmla="*/ 287971 h 1894260"/>
                <a:gd name="connsiteX8" fmla="*/ 1487246 w 1487324"/>
                <a:gd name="connsiteY8" fmla="*/ 321309 h 1894260"/>
                <a:gd name="connsiteX9" fmla="*/ 1480578 w 1487324"/>
                <a:gd name="connsiteY9" fmla="*/ 1051876 h 1894260"/>
                <a:gd name="connsiteX10" fmla="*/ 1307223 w 1487324"/>
                <a:gd name="connsiteY10" fmla="*/ 1494789 h 1894260"/>
                <a:gd name="connsiteX11" fmla="*/ 755726 w 1487324"/>
                <a:gd name="connsiteY11" fmla="*/ 1890076 h 1894260"/>
                <a:gd name="connsiteX12" fmla="*/ 726198 w 1487324"/>
                <a:gd name="connsiteY12" fmla="*/ 1891029 h 1894260"/>
                <a:gd name="connsiteX13" fmla="*/ 146126 w 1487324"/>
                <a:gd name="connsiteY13" fmla="*/ 1447164 h 1894260"/>
                <a:gd name="connsiteX14" fmla="*/ 11823 w 1487324"/>
                <a:gd name="connsiteY14" fmla="*/ 1150997 h 1894260"/>
                <a:gd name="connsiteX15" fmla="*/ 6108 w 1487324"/>
                <a:gd name="connsiteY15" fmla="*/ 709929 h 1894260"/>
                <a:gd name="connsiteX0" fmla="*/ 4542 w 1485758"/>
                <a:gd name="connsiteY0" fmla="*/ 709929 h 1894260"/>
                <a:gd name="connsiteX1" fmla="*/ 4542 w 1485758"/>
                <a:gd name="connsiteY1" fmla="*/ 314641 h 1894260"/>
                <a:gd name="connsiteX2" fmla="*/ 23592 w 1485758"/>
                <a:gd name="connsiteY2" fmla="*/ 288924 h 1894260"/>
                <a:gd name="connsiteX3" fmla="*/ 603665 w 1485758"/>
                <a:gd name="connsiteY3" fmla="*/ 97471 h 1894260"/>
                <a:gd name="connsiteX4" fmla="*/ 733205 w 1485758"/>
                <a:gd name="connsiteY4" fmla="*/ 6984 h 1894260"/>
                <a:gd name="connsiteX5" fmla="*/ 758922 w 1485758"/>
                <a:gd name="connsiteY5" fmla="*/ 6031 h 1894260"/>
                <a:gd name="connsiteX6" fmla="*/ 1073247 w 1485758"/>
                <a:gd name="connsiteY6" fmla="*/ 188911 h 1894260"/>
                <a:gd name="connsiteX7" fmla="*/ 1457105 w 1485758"/>
                <a:gd name="connsiteY7" fmla="*/ 287971 h 1894260"/>
                <a:gd name="connsiteX8" fmla="*/ 1485680 w 1485758"/>
                <a:gd name="connsiteY8" fmla="*/ 321309 h 1894260"/>
                <a:gd name="connsiteX9" fmla="*/ 1479012 w 1485758"/>
                <a:gd name="connsiteY9" fmla="*/ 1051876 h 1894260"/>
                <a:gd name="connsiteX10" fmla="*/ 1305657 w 1485758"/>
                <a:gd name="connsiteY10" fmla="*/ 1494789 h 1894260"/>
                <a:gd name="connsiteX11" fmla="*/ 754160 w 1485758"/>
                <a:gd name="connsiteY11" fmla="*/ 1890076 h 1894260"/>
                <a:gd name="connsiteX12" fmla="*/ 724632 w 1485758"/>
                <a:gd name="connsiteY12" fmla="*/ 1891029 h 1894260"/>
                <a:gd name="connsiteX13" fmla="*/ 144560 w 1485758"/>
                <a:gd name="connsiteY13" fmla="*/ 1447164 h 1894260"/>
                <a:gd name="connsiteX14" fmla="*/ 12715 w 1485758"/>
                <a:gd name="connsiteY14" fmla="*/ 1153455 h 1894260"/>
                <a:gd name="connsiteX15" fmla="*/ 4542 w 1485758"/>
                <a:gd name="connsiteY15" fmla="*/ 709929 h 1894260"/>
                <a:gd name="connsiteX0" fmla="*/ 46 w 1481262"/>
                <a:gd name="connsiteY0" fmla="*/ 709929 h 1894260"/>
                <a:gd name="connsiteX1" fmla="*/ 46 w 1481262"/>
                <a:gd name="connsiteY1" fmla="*/ 314641 h 1894260"/>
                <a:gd name="connsiteX2" fmla="*/ 19096 w 1481262"/>
                <a:gd name="connsiteY2" fmla="*/ 288924 h 1894260"/>
                <a:gd name="connsiteX3" fmla="*/ 599169 w 1481262"/>
                <a:gd name="connsiteY3" fmla="*/ 97471 h 1894260"/>
                <a:gd name="connsiteX4" fmla="*/ 728709 w 1481262"/>
                <a:gd name="connsiteY4" fmla="*/ 6984 h 1894260"/>
                <a:gd name="connsiteX5" fmla="*/ 754426 w 1481262"/>
                <a:gd name="connsiteY5" fmla="*/ 6031 h 1894260"/>
                <a:gd name="connsiteX6" fmla="*/ 1068751 w 1481262"/>
                <a:gd name="connsiteY6" fmla="*/ 188911 h 1894260"/>
                <a:gd name="connsiteX7" fmla="*/ 1452609 w 1481262"/>
                <a:gd name="connsiteY7" fmla="*/ 287971 h 1894260"/>
                <a:gd name="connsiteX8" fmla="*/ 1481184 w 1481262"/>
                <a:gd name="connsiteY8" fmla="*/ 321309 h 1894260"/>
                <a:gd name="connsiteX9" fmla="*/ 1474516 w 1481262"/>
                <a:gd name="connsiteY9" fmla="*/ 1051876 h 1894260"/>
                <a:gd name="connsiteX10" fmla="*/ 1301161 w 1481262"/>
                <a:gd name="connsiteY10" fmla="*/ 1494789 h 1894260"/>
                <a:gd name="connsiteX11" fmla="*/ 749664 w 1481262"/>
                <a:gd name="connsiteY11" fmla="*/ 1890076 h 1894260"/>
                <a:gd name="connsiteX12" fmla="*/ 720136 w 1481262"/>
                <a:gd name="connsiteY12" fmla="*/ 1891029 h 1894260"/>
                <a:gd name="connsiteX13" fmla="*/ 140064 w 1481262"/>
                <a:gd name="connsiteY13" fmla="*/ 1447164 h 1894260"/>
                <a:gd name="connsiteX14" fmla="*/ 8219 w 1481262"/>
                <a:gd name="connsiteY14" fmla="*/ 1153455 h 1894260"/>
                <a:gd name="connsiteX15" fmla="*/ 46 w 1481262"/>
                <a:gd name="connsiteY15" fmla="*/ 709929 h 1894260"/>
                <a:gd name="connsiteX0" fmla="*/ 4105 w 1485321"/>
                <a:gd name="connsiteY0" fmla="*/ 709929 h 1894260"/>
                <a:gd name="connsiteX1" fmla="*/ 4105 w 1485321"/>
                <a:gd name="connsiteY1" fmla="*/ 314641 h 1894260"/>
                <a:gd name="connsiteX2" fmla="*/ 23155 w 1485321"/>
                <a:gd name="connsiteY2" fmla="*/ 288924 h 1894260"/>
                <a:gd name="connsiteX3" fmla="*/ 603228 w 1485321"/>
                <a:gd name="connsiteY3" fmla="*/ 97471 h 1894260"/>
                <a:gd name="connsiteX4" fmla="*/ 732768 w 1485321"/>
                <a:gd name="connsiteY4" fmla="*/ 6984 h 1894260"/>
                <a:gd name="connsiteX5" fmla="*/ 758485 w 1485321"/>
                <a:gd name="connsiteY5" fmla="*/ 6031 h 1894260"/>
                <a:gd name="connsiteX6" fmla="*/ 1072810 w 1485321"/>
                <a:gd name="connsiteY6" fmla="*/ 188911 h 1894260"/>
                <a:gd name="connsiteX7" fmla="*/ 1456668 w 1485321"/>
                <a:gd name="connsiteY7" fmla="*/ 287971 h 1894260"/>
                <a:gd name="connsiteX8" fmla="*/ 1485243 w 1485321"/>
                <a:gd name="connsiteY8" fmla="*/ 321309 h 1894260"/>
                <a:gd name="connsiteX9" fmla="*/ 1478575 w 1485321"/>
                <a:gd name="connsiteY9" fmla="*/ 1051876 h 1894260"/>
                <a:gd name="connsiteX10" fmla="*/ 1305220 w 1485321"/>
                <a:gd name="connsiteY10" fmla="*/ 1494789 h 1894260"/>
                <a:gd name="connsiteX11" fmla="*/ 753723 w 1485321"/>
                <a:gd name="connsiteY11" fmla="*/ 1890076 h 1894260"/>
                <a:gd name="connsiteX12" fmla="*/ 724195 w 1485321"/>
                <a:gd name="connsiteY12" fmla="*/ 1891029 h 1894260"/>
                <a:gd name="connsiteX13" fmla="*/ 144123 w 1485321"/>
                <a:gd name="connsiteY13" fmla="*/ 1447164 h 1894260"/>
                <a:gd name="connsiteX14" fmla="*/ 4904 w 1485321"/>
                <a:gd name="connsiteY14" fmla="*/ 1148539 h 1894260"/>
                <a:gd name="connsiteX15" fmla="*/ 4105 w 1485321"/>
                <a:gd name="connsiteY15" fmla="*/ 709929 h 1894260"/>
                <a:gd name="connsiteX0" fmla="*/ 4105 w 1485321"/>
                <a:gd name="connsiteY0" fmla="*/ 709929 h 1894260"/>
                <a:gd name="connsiteX1" fmla="*/ 4105 w 1485321"/>
                <a:gd name="connsiteY1" fmla="*/ 314641 h 1894260"/>
                <a:gd name="connsiteX2" fmla="*/ 23155 w 1485321"/>
                <a:gd name="connsiteY2" fmla="*/ 288924 h 1894260"/>
                <a:gd name="connsiteX3" fmla="*/ 603228 w 1485321"/>
                <a:gd name="connsiteY3" fmla="*/ 97471 h 1894260"/>
                <a:gd name="connsiteX4" fmla="*/ 732768 w 1485321"/>
                <a:gd name="connsiteY4" fmla="*/ 6984 h 1894260"/>
                <a:gd name="connsiteX5" fmla="*/ 758485 w 1485321"/>
                <a:gd name="connsiteY5" fmla="*/ 6031 h 1894260"/>
                <a:gd name="connsiteX6" fmla="*/ 1072810 w 1485321"/>
                <a:gd name="connsiteY6" fmla="*/ 188911 h 1894260"/>
                <a:gd name="connsiteX7" fmla="*/ 1456668 w 1485321"/>
                <a:gd name="connsiteY7" fmla="*/ 287971 h 1894260"/>
                <a:gd name="connsiteX8" fmla="*/ 1485243 w 1485321"/>
                <a:gd name="connsiteY8" fmla="*/ 321309 h 1894260"/>
                <a:gd name="connsiteX9" fmla="*/ 1478575 w 1485321"/>
                <a:gd name="connsiteY9" fmla="*/ 1051876 h 1894260"/>
                <a:gd name="connsiteX10" fmla="*/ 1305220 w 1485321"/>
                <a:gd name="connsiteY10" fmla="*/ 1494789 h 1894260"/>
                <a:gd name="connsiteX11" fmla="*/ 753723 w 1485321"/>
                <a:gd name="connsiteY11" fmla="*/ 1890076 h 1894260"/>
                <a:gd name="connsiteX12" fmla="*/ 724195 w 1485321"/>
                <a:gd name="connsiteY12" fmla="*/ 1891029 h 1894260"/>
                <a:gd name="connsiteX13" fmla="*/ 144123 w 1485321"/>
                <a:gd name="connsiteY13" fmla="*/ 1447164 h 1894260"/>
                <a:gd name="connsiteX14" fmla="*/ 4904 w 1485321"/>
                <a:gd name="connsiteY14" fmla="*/ 1148539 h 1894260"/>
                <a:gd name="connsiteX15" fmla="*/ 4105 w 1485321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  <a:gd name="connsiteX0" fmla="*/ 931 w 1482147"/>
                <a:gd name="connsiteY0" fmla="*/ 709929 h 1894260"/>
                <a:gd name="connsiteX1" fmla="*/ 931 w 1482147"/>
                <a:gd name="connsiteY1" fmla="*/ 314641 h 1894260"/>
                <a:gd name="connsiteX2" fmla="*/ 19981 w 1482147"/>
                <a:gd name="connsiteY2" fmla="*/ 288924 h 1894260"/>
                <a:gd name="connsiteX3" fmla="*/ 600054 w 1482147"/>
                <a:gd name="connsiteY3" fmla="*/ 97471 h 1894260"/>
                <a:gd name="connsiteX4" fmla="*/ 729594 w 1482147"/>
                <a:gd name="connsiteY4" fmla="*/ 6984 h 1894260"/>
                <a:gd name="connsiteX5" fmla="*/ 755311 w 1482147"/>
                <a:gd name="connsiteY5" fmla="*/ 6031 h 1894260"/>
                <a:gd name="connsiteX6" fmla="*/ 1069636 w 1482147"/>
                <a:gd name="connsiteY6" fmla="*/ 188911 h 1894260"/>
                <a:gd name="connsiteX7" fmla="*/ 1453494 w 1482147"/>
                <a:gd name="connsiteY7" fmla="*/ 287971 h 1894260"/>
                <a:gd name="connsiteX8" fmla="*/ 1482069 w 1482147"/>
                <a:gd name="connsiteY8" fmla="*/ 321309 h 1894260"/>
                <a:gd name="connsiteX9" fmla="*/ 1475401 w 1482147"/>
                <a:gd name="connsiteY9" fmla="*/ 1051876 h 1894260"/>
                <a:gd name="connsiteX10" fmla="*/ 1302046 w 1482147"/>
                <a:gd name="connsiteY10" fmla="*/ 1494789 h 1894260"/>
                <a:gd name="connsiteX11" fmla="*/ 750549 w 1482147"/>
                <a:gd name="connsiteY11" fmla="*/ 1890076 h 1894260"/>
                <a:gd name="connsiteX12" fmla="*/ 721021 w 1482147"/>
                <a:gd name="connsiteY12" fmla="*/ 1891029 h 1894260"/>
                <a:gd name="connsiteX13" fmla="*/ 140949 w 1482147"/>
                <a:gd name="connsiteY13" fmla="*/ 1447164 h 1894260"/>
                <a:gd name="connsiteX14" fmla="*/ 6646 w 1482147"/>
                <a:gd name="connsiteY14" fmla="*/ 1148539 h 1894260"/>
                <a:gd name="connsiteX15" fmla="*/ 931 w 1482147"/>
                <a:gd name="connsiteY15" fmla="*/ 709929 h 189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47" h="1894260">
                  <a:moveTo>
                    <a:pt x="931" y="709929"/>
                  </a:moveTo>
                  <a:lnTo>
                    <a:pt x="931" y="314641"/>
                  </a:lnTo>
                  <a:cubicBezTo>
                    <a:pt x="931" y="301306"/>
                    <a:pt x="-974" y="289876"/>
                    <a:pt x="19981" y="288924"/>
                  </a:cubicBezTo>
                  <a:cubicBezTo>
                    <a:pt x="231436" y="280351"/>
                    <a:pt x="421936" y="207009"/>
                    <a:pt x="600054" y="97471"/>
                  </a:cubicBezTo>
                  <a:cubicBezTo>
                    <a:pt x="644821" y="69849"/>
                    <a:pt x="688636" y="40321"/>
                    <a:pt x="729594" y="6984"/>
                  </a:cubicBezTo>
                  <a:cubicBezTo>
                    <a:pt x="738166" y="-636"/>
                    <a:pt x="744834" y="-3494"/>
                    <a:pt x="755311" y="6031"/>
                  </a:cubicBezTo>
                  <a:cubicBezTo>
                    <a:pt x="845799" y="91756"/>
                    <a:pt x="954384" y="146049"/>
                    <a:pt x="1069636" y="188911"/>
                  </a:cubicBezTo>
                  <a:cubicBezTo>
                    <a:pt x="1194414" y="235584"/>
                    <a:pt x="1322049" y="268921"/>
                    <a:pt x="1453494" y="287971"/>
                  </a:cubicBezTo>
                  <a:cubicBezTo>
                    <a:pt x="1475401" y="290829"/>
                    <a:pt x="1483021" y="299401"/>
                    <a:pt x="1482069" y="321309"/>
                  </a:cubicBezTo>
                  <a:cubicBezTo>
                    <a:pt x="1479211" y="565149"/>
                    <a:pt x="1484128" y="817868"/>
                    <a:pt x="1475401" y="1051876"/>
                  </a:cubicBezTo>
                  <a:cubicBezTo>
                    <a:pt x="1472544" y="1220469"/>
                    <a:pt x="1406821" y="1366201"/>
                    <a:pt x="1302046" y="1494789"/>
                  </a:cubicBezTo>
                  <a:cubicBezTo>
                    <a:pt x="1153456" y="1675764"/>
                    <a:pt x="962956" y="1797684"/>
                    <a:pt x="750549" y="1890076"/>
                  </a:cubicBezTo>
                  <a:cubicBezTo>
                    <a:pt x="741024" y="1893886"/>
                    <a:pt x="732451" y="1896744"/>
                    <a:pt x="721021" y="1891029"/>
                  </a:cubicBezTo>
                  <a:cubicBezTo>
                    <a:pt x="494326" y="1786254"/>
                    <a:pt x="254694" y="1575817"/>
                    <a:pt x="140949" y="1447164"/>
                  </a:cubicBezTo>
                  <a:cubicBezTo>
                    <a:pt x="48926" y="1343080"/>
                    <a:pt x="13406" y="1202340"/>
                    <a:pt x="6646" y="1148539"/>
                  </a:cubicBezTo>
                  <a:cubicBezTo>
                    <a:pt x="-4400" y="1025666"/>
                    <a:pt x="1884" y="846454"/>
                    <a:pt x="931" y="709929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8">
              <a:extLst>
                <a:ext uri="{FF2B5EF4-FFF2-40B4-BE49-F238E27FC236}">
                  <a16:creationId xmlns:a16="http://schemas.microsoft.com/office/drawing/2014/main" id="{12529F3E-3509-4C95-A88E-152D9560DC98}"/>
                </a:ext>
              </a:extLst>
            </p:cNvPr>
            <p:cNvSpPr/>
            <p:nvPr/>
          </p:nvSpPr>
          <p:spPr>
            <a:xfrm>
              <a:off x="3470256" y="2772884"/>
              <a:ext cx="1373222" cy="1738369"/>
            </a:xfrm>
            <a:custGeom>
              <a:avLst/>
              <a:gdLst>
                <a:gd name="connsiteX0" fmla="*/ 1356598 w 1352550"/>
                <a:gd name="connsiteY0" fmla="*/ 640080 h 1733550"/>
                <a:gd name="connsiteX1" fmla="*/ 1356598 w 1352550"/>
                <a:gd name="connsiteY1" fmla="*/ 916305 h 1733550"/>
                <a:gd name="connsiteX2" fmla="*/ 1150858 w 1352550"/>
                <a:gd name="connsiteY2" fmla="*/ 1424940 h 1733550"/>
                <a:gd name="connsiteX3" fmla="*/ 690801 w 1352550"/>
                <a:gd name="connsiteY3" fmla="*/ 1733550 h 1733550"/>
                <a:gd name="connsiteX4" fmla="*/ 661273 w 1352550"/>
                <a:gd name="connsiteY4" fmla="*/ 1735455 h 1733550"/>
                <a:gd name="connsiteX5" fmla="*/ 150733 w 1352550"/>
                <a:gd name="connsiteY5" fmla="*/ 1359218 h 1733550"/>
                <a:gd name="connsiteX6" fmla="*/ 5001 w 1352550"/>
                <a:gd name="connsiteY6" fmla="*/ 1042035 h 1733550"/>
                <a:gd name="connsiteX7" fmla="*/ 238 w 1352550"/>
                <a:gd name="connsiteY7" fmla="*/ 980123 h 1733550"/>
                <a:gd name="connsiteX8" fmla="*/ 238 w 1352550"/>
                <a:gd name="connsiteY8" fmla="*/ 291465 h 1733550"/>
                <a:gd name="connsiteX9" fmla="*/ 19288 w 1352550"/>
                <a:gd name="connsiteY9" fmla="*/ 262890 h 1733550"/>
                <a:gd name="connsiteX10" fmla="*/ 630793 w 1352550"/>
                <a:gd name="connsiteY10" fmla="*/ 35243 h 1733550"/>
                <a:gd name="connsiteX11" fmla="*/ 682228 w 1352550"/>
                <a:gd name="connsiteY11" fmla="*/ 0 h 1733550"/>
                <a:gd name="connsiteX12" fmla="*/ 728901 w 1352550"/>
                <a:gd name="connsiteY12" fmla="*/ 37147 h 1733550"/>
                <a:gd name="connsiteX13" fmla="*/ 1108948 w 1352550"/>
                <a:gd name="connsiteY13" fmla="*/ 217170 h 1733550"/>
                <a:gd name="connsiteX14" fmla="*/ 1337548 w 1352550"/>
                <a:gd name="connsiteY14" fmla="*/ 266700 h 1733550"/>
                <a:gd name="connsiteX15" fmla="*/ 1361361 w 1352550"/>
                <a:gd name="connsiteY15" fmla="*/ 295275 h 1733550"/>
                <a:gd name="connsiteX16" fmla="*/ 1361361 w 1352550"/>
                <a:gd name="connsiteY16" fmla="*/ 639128 h 1733550"/>
                <a:gd name="connsiteX17" fmla="*/ 1356598 w 1352550"/>
                <a:gd name="connsiteY17" fmla="*/ 640080 h 1733550"/>
                <a:gd name="connsiteX0" fmla="*/ 1361361 w 1373328"/>
                <a:gd name="connsiteY0" fmla="*/ 639128 h 1738369"/>
                <a:gd name="connsiteX1" fmla="*/ 1356598 w 1373328"/>
                <a:gd name="connsiteY1" fmla="*/ 916305 h 1738369"/>
                <a:gd name="connsiteX2" fmla="*/ 1150858 w 1373328"/>
                <a:gd name="connsiteY2" fmla="*/ 1424940 h 1738369"/>
                <a:gd name="connsiteX3" fmla="*/ 690801 w 1373328"/>
                <a:gd name="connsiteY3" fmla="*/ 1733550 h 1738369"/>
                <a:gd name="connsiteX4" fmla="*/ 661273 w 1373328"/>
                <a:gd name="connsiteY4" fmla="*/ 1735455 h 1738369"/>
                <a:gd name="connsiteX5" fmla="*/ 150733 w 1373328"/>
                <a:gd name="connsiteY5" fmla="*/ 1359218 h 1738369"/>
                <a:gd name="connsiteX6" fmla="*/ 5001 w 1373328"/>
                <a:gd name="connsiteY6" fmla="*/ 1042035 h 1738369"/>
                <a:gd name="connsiteX7" fmla="*/ 238 w 1373328"/>
                <a:gd name="connsiteY7" fmla="*/ 980123 h 1738369"/>
                <a:gd name="connsiteX8" fmla="*/ 238 w 1373328"/>
                <a:gd name="connsiteY8" fmla="*/ 291465 h 1738369"/>
                <a:gd name="connsiteX9" fmla="*/ 19288 w 1373328"/>
                <a:gd name="connsiteY9" fmla="*/ 262890 h 1738369"/>
                <a:gd name="connsiteX10" fmla="*/ 630793 w 1373328"/>
                <a:gd name="connsiteY10" fmla="*/ 35243 h 1738369"/>
                <a:gd name="connsiteX11" fmla="*/ 682228 w 1373328"/>
                <a:gd name="connsiteY11" fmla="*/ 0 h 1738369"/>
                <a:gd name="connsiteX12" fmla="*/ 728901 w 1373328"/>
                <a:gd name="connsiteY12" fmla="*/ 37147 h 1738369"/>
                <a:gd name="connsiteX13" fmla="*/ 1108948 w 1373328"/>
                <a:gd name="connsiteY13" fmla="*/ 217170 h 1738369"/>
                <a:gd name="connsiteX14" fmla="*/ 1337548 w 1373328"/>
                <a:gd name="connsiteY14" fmla="*/ 266700 h 1738369"/>
                <a:gd name="connsiteX15" fmla="*/ 1361361 w 1373328"/>
                <a:gd name="connsiteY15" fmla="*/ 295275 h 1738369"/>
                <a:gd name="connsiteX16" fmla="*/ 1361361 w 1373328"/>
                <a:gd name="connsiteY16" fmla="*/ 639128 h 1738369"/>
                <a:gd name="connsiteX0" fmla="*/ 1361361 w 1374367"/>
                <a:gd name="connsiteY0" fmla="*/ 295275 h 1738369"/>
                <a:gd name="connsiteX1" fmla="*/ 1356598 w 1374367"/>
                <a:gd name="connsiteY1" fmla="*/ 916305 h 1738369"/>
                <a:gd name="connsiteX2" fmla="*/ 1150858 w 1374367"/>
                <a:gd name="connsiteY2" fmla="*/ 1424940 h 1738369"/>
                <a:gd name="connsiteX3" fmla="*/ 690801 w 1374367"/>
                <a:gd name="connsiteY3" fmla="*/ 1733550 h 1738369"/>
                <a:gd name="connsiteX4" fmla="*/ 661273 w 1374367"/>
                <a:gd name="connsiteY4" fmla="*/ 1735455 h 1738369"/>
                <a:gd name="connsiteX5" fmla="*/ 150733 w 1374367"/>
                <a:gd name="connsiteY5" fmla="*/ 1359218 h 1738369"/>
                <a:gd name="connsiteX6" fmla="*/ 5001 w 1374367"/>
                <a:gd name="connsiteY6" fmla="*/ 1042035 h 1738369"/>
                <a:gd name="connsiteX7" fmla="*/ 238 w 1374367"/>
                <a:gd name="connsiteY7" fmla="*/ 980123 h 1738369"/>
                <a:gd name="connsiteX8" fmla="*/ 238 w 1374367"/>
                <a:gd name="connsiteY8" fmla="*/ 291465 h 1738369"/>
                <a:gd name="connsiteX9" fmla="*/ 19288 w 1374367"/>
                <a:gd name="connsiteY9" fmla="*/ 262890 h 1738369"/>
                <a:gd name="connsiteX10" fmla="*/ 630793 w 1374367"/>
                <a:gd name="connsiteY10" fmla="*/ 35243 h 1738369"/>
                <a:gd name="connsiteX11" fmla="*/ 682228 w 1374367"/>
                <a:gd name="connsiteY11" fmla="*/ 0 h 1738369"/>
                <a:gd name="connsiteX12" fmla="*/ 728901 w 1374367"/>
                <a:gd name="connsiteY12" fmla="*/ 37147 h 1738369"/>
                <a:gd name="connsiteX13" fmla="*/ 1108948 w 1374367"/>
                <a:gd name="connsiteY13" fmla="*/ 217170 h 1738369"/>
                <a:gd name="connsiteX14" fmla="*/ 1337548 w 1374367"/>
                <a:gd name="connsiteY14" fmla="*/ 266700 h 1738369"/>
                <a:gd name="connsiteX15" fmla="*/ 1361361 w 1374367"/>
                <a:gd name="connsiteY15" fmla="*/ 295275 h 1738369"/>
                <a:gd name="connsiteX0" fmla="*/ 1361361 w 1363374"/>
                <a:gd name="connsiteY0" fmla="*/ 295275 h 1738369"/>
                <a:gd name="connsiteX1" fmla="*/ 1356598 w 1363374"/>
                <a:gd name="connsiteY1" fmla="*/ 916305 h 1738369"/>
                <a:gd name="connsiteX2" fmla="*/ 1150858 w 1363374"/>
                <a:gd name="connsiteY2" fmla="*/ 1424940 h 1738369"/>
                <a:gd name="connsiteX3" fmla="*/ 690801 w 1363374"/>
                <a:gd name="connsiteY3" fmla="*/ 1733550 h 1738369"/>
                <a:gd name="connsiteX4" fmla="*/ 661273 w 1363374"/>
                <a:gd name="connsiteY4" fmla="*/ 1735455 h 1738369"/>
                <a:gd name="connsiteX5" fmla="*/ 150733 w 1363374"/>
                <a:gd name="connsiteY5" fmla="*/ 1359218 h 1738369"/>
                <a:gd name="connsiteX6" fmla="*/ 5001 w 1363374"/>
                <a:gd name="connsiteY6" fmla="*/ 1042035 h 1738369"/>
                <a:gd name="connsiteX7" fmla="*/ 238 w 1363374"/>
                <a:gd name="connsiteY7" fmla="*/ 980123 h 1738369"/>
                <a:gd name="connsiteX8" fmla="*/ 238 w 1363374"/>
                <a:gd name="connsiteY8" fmla="*/ 291465 h 1738369"/>
                <a:gd name="connsiteX9" fmla="*/ 19288 w 1363374"/>
                <a:gd name="connsiteY9" fmla="*/ 262890 h 1738369"/>
                <a:gd name="connsiteX10" fmla="*/ 630793 w 1363374"/>
                <a:gd name="connsiteY10" fmla="*/ 35243 h 1738369"/>
                <a:gd name="connsiteX11" fmla="*/ 682228 w 1363374"/>
                <a:gd name="connsiteY11" fmla="*/ 0 h 1738369"/>
                <a:gd name="connsiteX12" fmla="*/ 728901 w 1363374"/>
                <a:gd name="connsiteY12" fmla="*/ 37147 h 1738369"/>
                <a:gd name="connsiteX13" fmla="*/ 1108948 w 1363374"/>
                <a:gd name="connsiteY13" fmla="*/ 217170 h 1738369"/>
                <a:gd name="connsiteX14" fmla="*/ 1337548 w 1363374"/>
                <a:gd name="connsiteY14" fmla="*/ 266700 h 1738369"/>
                <a:gd name="connsiteX15" fmla="*/ 1361361 w 1363374"/>
                <a:gd name="connsiteY15" fmla="*/ 295275 h 1738369"/>
                <a:gd name="connsiteX0" fmla="*/ 1361361 w 1365850"/>
                <a:gd name="connsiteY0" fmla="*/ 295275 h 1738369"/>
                <a:gd name="connsiteX1" fmla="*/ 1361514 w 1365850"/>
                <a:gd name="connsiteY1" fmla="*/ 916305 h 1738369"/>
                <a:gd name="connsiteX2" fmla="*/ 1150858 w 1365850"/>
                <a:gd name="connsiteY2" fmla="*/ 1424940 h 1738369"/>
                <a:gd name="connsiteX3" fmla="*/ 690801 w 1365850"/>
                <a:gd name="connsiteY3" fmla="*/ 1733550 h 1738369"/>
                <a:gd name="connsiteX4" fmla="*/ 661273 w 1365850"/>
                <a:gd name="connsiteY4" fmla="*/ 1735455 h 1738369"/>
                <a:gd name="connsiteX5" fmla="*/ 150733 w 1365850"/>
                <a:gd name="connsiteY5" fmla="*/ 1359218 h 1738369"/>
                <a:gd name="connsiteX6" fmla="*/ 5001 w 1365850"/>
                <a:gd name="connsiteY6" fmla="*/ 1042035 h 1738369"/>
                <a:gd name="connsiteX7" fmla="*/ 238 w 1365850"/>
                <a:gd name="connsiteY7" fmla="*/ 980123 h 1738369"/>
                <a:gd name="connsiteX8" fmla="*/ 238 w 1365850"/>
                <a:gd name="connsiteY8" fmla="*/ 291465 h 1738369"/>
                <a:gd name="connsiteX9" fmla="*/ 19288 w 1365850"/>
                <a:gd name="connsiteY9" fmla="*/ 262890 h 1738369"/>
                <a:gd name="connsiteX10" fmla="*/ 630793 w 1365850"/>
                <a:gd name="connsiteY10" fmla="*/ 35243 h 1738369"/>
                <a:gd name="connsiteX11" fmla="*/ 682228 w 1365850"/>
                <a:gd name="connsiteY11" fmla="*/ 0 h 1738369"/>
                <a:gd name="connsiteX12" fmla="*/ 728901 w 1365850"/>
                <a:gd name="connsiteY12" fmla="*/ 37147 h 1738369"/>
                <a:gd name="connsiteX13" fmla="*/ 1108948 w 1365850"/>
                <a:gd name="connsiteY13" fmla="*/ 217170 h 1738369"/>
                <a:gd name="connsiteX14" fmla="*/ 1337548 w 1365850"/>
                <a:gd name="connsiteY14" fmla="*/ 266700 h 1738369"/>
                <a:gd name="connsiteX15" fmla="*/ 1361361 w 1365850"/>
                <a:gd name="connsiteY15" fmla="*/ 295275 h 1738369"/>
                <a:gd name="connsiteX0" fmla="*/ 1369557 w 1374046"/>
                <a:gd name="connsiteY0" fmla="*/ 295275 h 1738369"/>
                <a:gd name="connsiteX1" fmla="*/ 1369710 w 1374046"/>
                <a:gd name="connsiteY1" fmla="*/ 916305 h 1738369"/>
                <a:gd name="connsiteX2" fmla="*/ 1159054 w 1374046"/>
                <a:gd name="connsiteY2" fmla="*/ 1424940 h 1738369"/>
                <a:gd name="connsiteX3" fmla="*/ 698997 w 1374046"/>
                <a:gd name="connsiteY3" fmla="*/ 1733550 h 1738369"/>
                <a:gd name="connsiteX4" fmla="*/ 669469 w 1374046"/>
                <a:gd name="connsiteY4" fmla="*/ 1735455 h 1738369"/>
                <a:gd name="connsiteX5" fmla="*/ 158929 w 1374046"/>
                <a:gd name="connsiteY5" fmla="*/ 1359218 h 1738369"/>
                <a:gd name="connsiteX6" fmla="*/ 13197 w 1374046"/>
                <a:gd name="connsiteY6" fmla="*/ 1042035 h 1738369"/>
                <a:gd name="connsiteX7" fmla="*/ 8434 w 1374046"/>
                <a:gd name="connsiteY7" fmla="*/ 291465 h 1738369"/>
                <a:gd name="connsiteX8" fmla="*/ 27484 w 1374046"/>
                <a:gd name="connsiteY8" fmla="*/ 262890 h 1738369"/>
                <a:gd name="connsiteX9" fmla="*/ 638989 w 1374046"/>
                <a:gd name="connsiteY9" fmla="*/ 35243 h 1738369"/>
                <a:gd name="connsiteX10" fmla="*/ 690424 w 1374046"/>
                <a:gd name="connsiteY10" fmla="*/ 0 h 1738369"/>
                <a:gd name="connsiteX11" fmla="*/ 737097 w 1374046"/>
                <a:gd name="connsiteY11" fmla="*/ 37147 h 1738369"/>
                <a:gd name="connsiteX12" fmla="*/ 1117144 w 1374046"/>
                <a:gd name="connsiteY12" fmla="*/ 217170 h 1738369"/>
                <a:gd name="connsiteX13" fmla="*/ 1345744 w 1374046"/>
                <a:gd name="connsiteY13" fmla="*/ 266700 h 1738369"/>
                <a:gd name="connsiteX14" fmla="*/ 1369557 w 1374046"/>
                <a:gd name="connsiteY14" fmla="*/ 295275 h 1738369"/>
                <a:gd name="connsiteX0" fmla="*/ 1368733 w 1373222"/>
                <a:gd name="connsiteY0" fmla="*/ 295275 h 1738369"/>
                <a:gd name="connsiteX1" fmla="*/ 1368886 w 1373222"/>
                <a:gd name="connsiteY1" fmla="*/ 916305 h 1738369"/>
                <a:gd name="connsiteX2" fmla="*/ 1158230 w 1373222"/>
                <a:gd name="connsiteY2" fmla="*/ 1424940 h 1738369"/>
                <a:gd name="connsiteX3" fmla="*/ 698173 w 1373222"/>
                <a:gd name="connsiteY3" fmla="*/ 1733550 h 1738369"/>
                <a:gd name="connsiteX4" fmla="*/ 668645 w 1373222"/>
                <a:gd name="connsiteY4" fmla="*/ 1735455 h 1738369"/>
                <a:gd name="connsiteX5" fmla="*/ 158105 w 1373222"/>
                <a:gd name="connsiteY5" fmla="*/ 1359218 h 1738369"/>
                <a:gd name="connsiteX6" fmla="*/ 12373 w 1373222"/>
                <a:gd name="connsiteY6" fmla="*/ 1042035 h 1738369"/>
                <a:gd name="connsiteX7" fmla="*/ 7610 w 1373222"/>
                <a:gd name="connsiteY7" fmla="*/ 291465 h 1738369"/>
                <a:gd name="connsiteX8" fmla="*/ 26660 w 1373222"/>
                <a:gd name="connsiteY8" fmla="*/ 262890 h 1738369"/>
                <a:gd name="connsiteX9" fmla="*/ 638165 w 1373222"/>
                <a:gd name="connsiteY9" fmla="*/ 35243 h 1738369"/>
                <a:gd name="connsiteX10" fmla="*/ 689600 w 1373222"/>
                <a:gd name="connsiteY10" fmla="*/ 0 h 1738369"/>
                <a:gd name="connsiteX11" fmla="*/ 736273 w 1373222"/>
                <a:gd name="connsiteY11" fmla="*/ 37147 h 1738369"/>
                <a:gd name="connsiteX12" fmla="*/ 1116320 w 1373222"/>
                <a:gd name="connsiteY12" fmla="*/ 217170 h 1738369"/>
                <a:gd name="connsiteX13" fmla="*/ 1344920 w 1373222"/>
                <a:gd name="connsiteY13" fmla="*/ 266700 h 1738369"/>
                <a:gd name="connsiteX14" fmla="*/ 1368733 w 1373222"/>
                <a:gd name="connsiteY14" fmla="*/ 295275 h 17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3222" h="1738369">
                  <a:moveTo>
                    <a:pt x="1368733" y="295275"/>
                  </a:moveTo>
                  <a:cubicBezTo>
                    <a:pt x="1371908" y="403542"/>
                    <a:pt x="1376931" y="696073"/>
                    <a:pt x="1368886" y="916305"/>
                  </a:cubicBezTo>
                  <a:cubicBezTo>
                    <a:pt x="1373649" y="1116330"/>
                    <a:pt x="1270015" y="1288733"/>
                    <a:pt x="1158230" y="1424940"/>
                  </a:cubicBezTo>
                  <a:cubicBezTo>
                    <a:pt x="1046445" y="1561147"/>
                    <a:pt x="871528" y="1660208"/>
                    <a:pt x="698173" y="1733550"/>
                  </a:cubicBezTo>
                  <a:cubicBezTo>
                    <a:pt x="688648" y="1737360"/>
                    <a:pt x="680075" y="1741170"/>
                    <a:pt x="668645" y="1735455"/>
                  </a:cubicBezTo>
                  <a:cubicBezTo>
                    <a:pt x="472430" y="1644968"/>
                    <a:pt x="293360" y="1531620"/>
                    <a:pt x="158105" y="1359218"/>
                  </a:cubicBezTo>
                  <a:cubicBezTo>
                    <a:pt x="84763" y="1264920"/>
                    <a:pt x="32375" y="1161098"/>
                    <a:pt x="12373" y="1042035"/>
                  </a:cubicBezTo>
                  <a:cubicBezTo>
                    <a:pt x="-12709" y="864076"/>
                    <a:pt x="8206" y="421342"/>
                    <a:pt x="7610" y="291465"/>
                  </a:cubicBezTo>
                  <a:cubicBezTo>
                    <a:pt x="7533" y="274679"/>
                    <a:pt x="3800" y="263843"/>
                    <a:pt x="26660" y="262890"/>
                  </a:cubicBezTo>
                  <a:cubicBezTo>
                    <a:pt x="256213" y="256223"/>
                    <a:pt x="455285" y="167640"/>
                    <a:pt x="638165" y="35243"/>
                  </a:cubicBezTo>
                  <a:cubicBezTo>
                    <a:pt x="655310" y="22860"/>
                    <a:pt x="672455" y="0"/>
                    <a:pt x="689600" y="0"/>
                  </a:cubicBezTo>
                  <a:cubicBezTo>
                    <a:pt x="704840" y="0"/>
                    <a:pt x="720080" y="23813"/>
                    <a:pt x="736273" y="37147"/>
                  </a:cubicBezTo>
                  <a:cubicBezTo>
                    <a:pt x="848668" y="127635"/>
                    <a:pt x="980113" y="177165"/>
                    <a:pt x="1116320" y="217170"/>
                  </a:cubicBezTo>
                  <a:cubicBezTo>
                    <a:pt x="1191568" y="239077"/>
                    <a:pt x="1267768" y="255270"/>
                    <a:pt x="1344920" y="266700"/>
                  </a:cubicBezTo>
                  <a:cubicBezTo>
                    <a:pt x="1364923" y="269558"/>
                    <a:pt x="1368733" y="276225"/>
                    <a:pt x="1368733" y="2952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23">
              <a:extLst>
                <a:ext uri="{FF2B5EF4-FFF2-40B4-BE49-F238E27FC236}">
                  <a16:creationId xmlns:a16="http://schemas.microsoft.com/office/drawing/2014/main" id="{DF8E396C-FA74-49D1-BE71-D8E44D9EA37C}"/>
                </a:ext>
              </a:extLst>
            </p:cNvPr>
            <p:cNvSpPr/>
            <p:nvPr/>
          </p:nvSpPr>
          <p:spPr>
            <a:xfrm>
              <a:off x="3868391" y="3567180"/>
              <a:ext cx="552450" cy="506968"/>
            </a:xfrm>
            <a:custGeom>
              <a:avLst/>
              <a:gdLst>
                <a:gd name="connsiteX0" fmla="*/ 280152 w 552450"/>
                <a:gd name="connsiteY0" fmla="*/ 104375 h 506968"/>
                <a:gd name="connsiteX1" fmla="*/ 214782 w 552450"/>
                <a:gd name="connsiteY1" fmla="*/ 169745 h 506968"/>
                <a:gd name="connsiteX2" fmla="*/ 254707 w 552450"/>
                <a:gd name="connsiteY2" fmla="*/ 229978 h 506968"/>
                <a:gd name="connsiteX3" fmla="*/ 256865 w 552450"/>
                <a:gd name="connsiteY3" fmla="*/ 230414 h 506968"/>
                <a:gd name="connsiteX4" fmla="*/ 213311 w 552450"/>
                <a:gd name="connsiteY4" fmla="*/ 359358 h 506968"/>
                <a:gd name="connsiteX5" fmla="*/ 344050 w 552450"/>
                <a:gd name="connsiteY5" fmla="*/ 359358 h 506968"/>
                <a:gd name="connsiteX6" fmla="*/ 300685 w 552450"/>
                <a:gd name="connsiteY6" fmla="*/ 230970 h 506968"/>
                <a:gd name="connsiteX7" fmla="*/ 305597 w 552450"/>
                <a:gd name="connsiteY7" fmla="*/ 229978 h 506968"/>
                <a:gd name="connsiteX8" fmla="*/ 345522 w 552450"/>
                <a:gd name="connsiteY8" fmla="*/ 169745 h 506968"/>
                <a:gd name="connsiteX9" fmla="*/ 280152 w 552450"/>
                <a:gd name="connsiteY9" fmla="*/ 104375 h 506968"/>
                <a:gd name="connsiteX10" fmla="*/ 26670 w 552450"/>
                <a:gd name="connsiteY10" fmla="*/ 88 h 506968"/>
                <a:gd name="connsiteX11" fmla="*/ 276225 w 552450"/>
                <a:gd name="connsiteY11" fmla="*/ 88 h 506968"/>
                <a:gd name="connsiteX12" fmla="*/ 526733 w 552450"/>
                <a:gd name="connsiteY12" fmla="*/ 88 h 506968"/>
                <a:gd name="connsiteX13" fmla="*/ 552450 w 552450"/>
                <a:gd name="connsiteY13" fmla="*/ 25805 h 506968"/>
                <a:gd name="connsiteX14" fmla="*/ 552450 w 552450"/>
                <a:gd name="connsiteY14" fmla="*/ 369658 h 506968"/>
                <a:gd name="connsiteX15" fmla="*/ 530543 w 552450"/>
                <a:gd name="connsiteY15" fmla="*/ 418235 h 506968"/>
                <a:gd name="connsiteX16" fmla="*/ 254318 w 552450"/>
                <a:gd name="connsiteY16" fmla="*/ 505865 h 506968"/>
                <a:gd name="connsiteX17" fmla="*/ 21907 w 552450"/>
                <a:gd name="connsiteY17" fmla="*/ 415378 h 506968"/>
                <a:gd name="connsiteX18" fmla="*/ 0 w 552450"/>
                <a:gd name="connsiteY18" fmla="*/ 370610 h 506968"/>
                <a:gd name="connsiteX19" fmla="*/ 0 w 552450"/>
                <a:gd name="connsiteY19" fmla="*/ 26758 h 506968"/>
                <a:gd name="connsiteX20" fmla="*/ 26670 w 552450"/>
                <a:gd name="connsiteY20" fmla="*/ 88 h 50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2450" h="506968">
                  <a:moveTo>
                    <a:pt x="280152" y="104375"/>
                  </a:moveTo>
                  <a:cubicBezTo>
                    <a:pt x="244049" y="104375"/>
                    <a:pt x="214782" y="133642"/>
                    <a:pt x="214782" y="169745"/>
                  </a:cubicBezTo>
                  <a:cubicBezTo>
                    <a:pt x="214782" y="196822"/>
                    <a:pt x="231245" y="220054"/>
                    <a:pt x="254707" y="229978"/>
                  </a:cubicBezTo>
                  <a:lnTo>
                    <a:pt x="256865" y="230414"/>
                  </a:lnTo>
                  <a:lnTo>
                    <a:pt x="213311" y="359358"/>
                  </a:lnTo>
                  <a:lnTo>
                    <a:pt x="344050" y="359358"/>
                  </a:lnTo>
                  <a:lnTo>
                    <a:pt x="300685" y="230970"/>
                  </a:lnTo>
                  <a:lnTo>
                    <a:pt x="305597" y="229978"/>
                  </a:lnTo>
                  <a:cubicBezTo>
                    <a:pt x="329060" y="220054"/>
                    <a:pt x="345522" y="196822"/>
                    <a:pt x="345522" y="169745"/>
                  </a:cubicBezTo>
                  <a:cubicBezTo>
                    <a:pt x="345522" y="133642"/>
                    <a:pt x="316255" y="104375"/>
                    <a:pt x="280152" y="104375"/>
                  </a:cubicBezTo>
                  <a:close/>
                  <a:moveTo>
                    <a:pt x="26670" y="88"/>
                  </a:moveTo>
                  <a:cubicBezTo>
                    <a:pt x="108585" y="1040"/>
                    <a:pt x="192405" y="88"/>
                    <a:pt x="276225" y="88"/>
                  </a:cubicBezTo>
                  <a:cubicBezTo>
                    <a:pt x="360045" y="88"/>
                    <a:pt x="443865" y="1040"/>
                    <a:pt x="526733" y="88"/>
                  </a:cubicBezTo>
                  <a:cubicBezTo>
                    <a:pt x="546735" y="88"/>
                    <a:pt x="552450" y="5803"/>
                    <a:pt x="552450" y="25805"/>
                  </a:cubicBezTo>
                  <a:cubicBezTo>
                    <a:pt x="551498" y="140105"/>
                    <a:pt x="551498" y="255358"/>
                    <a:pt x="552450" y="369658"/>
                  </a:cubicBezTo>
                  <a:cubicBezTo>
                    <a:pt x="552450" y="390613"/>
                    <a:pt x="544830" y="404900"/>
                    <a:pt x="530543" y="418235"/>
                  </a:cubicBezTo>
                  <a:cubicBezTo>
                    <a:pt x="451485" y="489673"/>
                    <a:pt x="357187" y="512533"/>
                    <a:pt x="254318" y="505865"/>
                  </a:cubicBezTo>
                  <a:cubicBezTo>
                    <a:pt x="167640" y="500150"/>
                    <a:pt x="89535" y="469670"/>
                    <a:pt x="21907" y="415378"/>
                  </a:cubicBezTo>
                  <a:cubicBezTo>
                    <a:pt x="6668" y="403948"/>
                    <a:pt x="0" y="390613"/>
                    <a:pt x="0" y="370610"/>
                  </a:cubicBezTo>
                  <a:cubicBezTo>
                    <a:pt x="952" y="256310"/>
                    <a:pt x="952" y="141058"/>
                    <a:pt x="0" y="26758"/>
                  </a:cubicBezTo>
                  <a:cubicBezTo>
                    <a:pt x="0" y="5803"/>
                    <a:pt x="4763" y="-865"/>
                    <a:pt x="26670" y="8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20">
              <a:extLst>
                <a:ext uri="{FF2B5EF4-FFF2-40B4-BE49-F238E27FC236}">
                  <a16:creationId xmlns:a16="http://schemas.microsoft.com/office/drawing/2014/main" id="{2C0C65C1-60DE-438B-ADDB-66D733984250}"/>
                </a:ext>
              </a:extLst>
            </p:cNvPr>
            <p:cNvSpPr/>
            <p:nvPr/>
          </p:nvSpPr>
          <p:spPr>
            <a:xfrm>
              <a:off x="3937925" y="3173499"/>
              <a:ext cx="419782" cy="352876"/>
            </a:xfrm>
            <a:custGeom>
              <a:avLst/>
              <a:gdLst>
                <a:gd name="connsiteX0" fmla="*/ 415290 w 409575"/>
                <a:gd name="connsiteY0" fmla="*/ 248989 h 352425"/>
                <a:gd name="connsiteX1" fmla="*/ 415290 w 409575"/>
                <a:gd name="connsiteY1" fmla="*/ 325189 h 352425"/>
                <a:gd name="connsiteX2" fmla="*/ 415290 w 409575"/>
                <a:gd name="connsiteY2" fmla="*/ 341382 h 352425"/>
                <a:gd name="connsiteX3" fmla="*/ 345758 w 409575"/>
                <a:gd name="connsiteY3" fmla="*/ 351859 h 352425"/>
                <a:gd name="connsiteX4" fmla="*/ 327660 w 409575"/>
                <a:gd name="connsiteY4" fmla="*/ 333762 h 352425"/>
                <a:gd name="connsiteX5" fmla="*/ 324803 w 409575"/>
                <a:gd name="connsiteY5" fmla="*/ 198507 h 352425"/>
                <a:gd name="connsiteX6" fmla="*/ 233363 w 409575"/>
                <a:gd name="connsiteY6" fmla="*/ 89922 h 352425"/>
                <a:gd name="connsiteX7" fmla="*/ 83820 w 409575"/>
                <a:gd name="connsiteY7" fmla="*/ 205174 h 352425"/>
                <a:gd name="connsiteX8" fmla="*/ 83820 w 409575"/>
                <a:gd name="connsiteY8" fmla="*/ 328999 h 352425"/>
                <a:gd name="connsiteX9" fmla="*/ 60960 w 409575"/>
                <a:gd name="connsiteY9" fmla="*/ 351859 h 352425"/>
                <a:gd name="connsiteX10" fmla="*/ 0 w 409575"/>
                <a:gd name="connsiteY10" fmla="*/ 295662 h 352425"/>
                <a:gd name="connsiteX11" fmla="*/ 0 w 409575"/>
                <a:gd name="connsiteY11" fmla="*/ 205174 h 352425"/>
                <a:gd name="connsiteX12" fmla="*/ 240983 w 409575"/>
                <a:gd name="connsiteY12" fmla="*/ 3244 h 352425"/>
                <a:gd name="connsiteX13" fmla="*/ 408623 w 409575"/>
                <a:gd name="connsiteY13" fmla="*/ 150882 h 352425"/>
                <a:gd name="connsiteX14" fmla="*/ 409575 w 409575"/>
                <a:gd name="connsiteY14" fmla="*/ 248989 h 352425"/>
                <a:gd name="connsiteX15" fmla="*/ 415290 w 409575"/>
                <a:gd name="connsiteY15" fmla="*/ 248989 h 352425"/>
                <a:gd name="connsiteX0" fmla="*/ 409575 w 416560"/>
                <a:gd name="connsiteY0" fmla="*/ 248989 h 354005"/>
                <a:gd name="connsiteX1" fmla="*/ 415290 w 416560"/>
                <a:gd name="connsiteY1" fmla="*/ 325189 h 354005"/>
                <a:gd name="connsiteX2" fmla="*/ 415290 w 416560"/>
                <a:gd name="connsiteY2" fmla="*/ 341382 h 354005"/>
                <a:gd name="connsiteX3" fmla="*/ 345758 w 416560"/>
                <a:gd name="connsiteY3" fmla="*/ 351859 h 354005"/>
                <a:gd name="connsiteX4" fmla="*/ 327660 w 416560"/>
                <a:gd name="connsiteY4" fmla="*/ 333762 h 354005"/>
                <a:gd name="connsiteX5" fmla="*/ 324803 w 416560"/>
                <a:gd name="connsiteY5" fmla="*/ 198507 h 354005"/>
                <a:gd name="connsiteX6" fmla="*/ 233363 w 416560"/>
                <a:gd name="connsiteY6" fmla="*/ 89922 h 354005"/>
                <a:gd name="connsiteX7" fmla="*/ 83820 w 416560"/>
                <a:gd name="connsiteY7" fmla="*/ 205174 h 354005"/>
                <a:gd name="connsiteX8" fmla="*/ 83820 w 416560"/>
                <a:gd name="connsiteY8" fmla="*/ 328999 h 354005"/>
                <a:gd name="connsiteX9" fmla="*/ 60960 w 416560"/>
                <a:gd name="connsiteY9" fmla="*/ 351859 h 354005"/>
                <a:gd name="connsiteX10" fmla="*/ 0 w 416560"/>
                <a:gd name="connsiteY10" fmla="*/ 295662 h 354005"/>
                <a:gd name="connsiteX11" fmla="*/ 0 w 416560"/>
                <a:gd name="connsiteY11" fmla="*/ 205174 h 354005"/>
                <a:gd name="connsiteX12" fmla="*/ 240983 w 416560"/>
                <a:gd name="connsiteY12" fmla="*/ 3244 h 354005"/>
                <a:gd name="connsiteX13" fmla="*/ 408623 w 416560"/>
                <a:gd name="connsiteY13" fmla="*/ 150882 h 354005"/>
                <a:gd name="connsiteX14" fmla="*/ 409575 w 416560"/>
                <a:gd name="connsiteY14" fmla="*/ 248989 h 354005"/>
                <a:gd name="connsiteX0" fmla="*/ 408623 w 423213"/>
                <a:gd name="connsiteY0" fmla="*/ 150882 h 354005"/>
                <a:gd name="connsiteX1" fmla="*/ 415290 w 423213"/>
                <a:gd name="connsiteY1" fmla="*/ 325189 h 354005"/>
                <a:gd name="connsiteX2" fmla="*/ 415290 w 423213"/>
                <a:gd name="connsiteY2" fmla="*/ 341382 h 354005"/>
                <a:gd name="connsiteX3" fmla="*/ 345758 w 423213"/>
                <a:gd name="connsiteY3" fmla="*/ 351859 h 354005"/>
                <a:gd name="connsiteX4" fmla="*/ 327660 w 423213"/>
                <a:gd name="connsiteY4" fmla="*/ 333762 h 354005"/>
                <a:gd name="connsiteX5" fmla="*/ 324803 w 423213"/>
                <a:gd name="connsiteY5" fmla="*/ 198507 h 354005"/>
                <a:gd name="connsiteX6" fmla="*/ 233363 w 423213"/>
                <a:gd name="connsiteY6" fmla="*/ 89922 h 354005"/>
                <a:gd name="connsiteX7" fmla="*/ 83820 w 423213"/>
                <a:gd name="connsiteY7" fmla="*/ 205174 h 354005"/>
                <a:gd name="connsiteX8" fmla="*/ 83820 w 423213"/>
                <a:gd name="connsiteY8" fmla="*/ 328999 h 354005"/>
                <a:gd name="connsiteX9" fmla="*/ 60960 w 423213"/>
                <a:gd name="connsiteY9" fmla="*/ 351859 h 354005"/>
                <a:gd name="connsiteX10" fmla="*/ 0 w 423213"/>
                <a:gd name="connsiteY10" fmla="*/ 295662 h 354005"/>
                <a:gd name="connsiteX11" fmla="*/ 0 w 423213"/>
                <a:gd name="connsiteY11" fmla="*/ 205174 h 354005"/>
                <a:gd name="connsiteX12" fmla="*/ 240983 w 423213"/>
                <a:gd name="connsiteY12" fmla="*/ 3244 h 354005"/>
                <a:gd name="connsiteX13" fmla="*/ 408623 w 423213"/>
                <a:gd name="connsiteY13" fmla="*/ 150882 h 354005"/>
                <a:gd name="connsiteX0" fmla="*/ 408623 w 416844"/>
                <a:gd name="connsiteY0" fmla="*/ 150882 h 354005"/>
                <a:gd name="connsiteX1" fmla="*/ 415290 w 416844"/>
                <a:gd name="connsiteY1" fmla="*/ 325189 h 354005"/>
                <a:gd name="connsiteX2" fmla="*/ 415290 w 416844"/>
                <a:gd name="connsiteY2" fmla="*/ 341382 h 354005"/>
                <a:gd name="connsiteX3" fmla="*/ 345758 w 416844"/>
                <a:gd name="connsiteY3" fmla="*/ 351859 h 354005"/>
                <a:gd name="connsiteX4" fmla="*/ 327660 w 416844"/>
                <a:gd name="connsiteY4" fmla="*/ 333762 h 354005"/>
                <a:gd name="connsiteX5" fmla="*/ 324803 w 416844"/>
                <a:gd name="connsiteY5" fmla="*/ 198507 h 354005"/>
                <a:gd name="connsiteX6" fmla="*/ 233363 w 416844"/>
                <a:gd name="connsiteY6" fmla="*/ 89922 h 354005"/>
                <a:gd name="connsiteX7" fmla="*/ 83820 w 416844"/>
                <a:gd name="connsiteY7" fmla="*/ 205174 h 354005"/>
                <a:gd name="connsiteX8" fmla="*/ 83820 w 416844"/>
                <a:gd name="connsiteY8" fmla="*/ 328999 h 354005"/>
                <a:gd name="connsiteX9" fmla="*/ 60960 w 416844"/>
                <a:gd name="connsiteY9" fmla="*/ 351859 h 354005"/>
                <a:gd name="connsiteX10" fmla="*/ 0 w 416844"/>
                <a:gd name="connsiteY10" fmla="*/ 295662 h 354005"/>
                <a:gd name="connsiteX11" fmla="*/ 0 w 416844"/>
                <a:gd name="connsiteY11" fmla="*/ 205174 h 354005"/>
                <a:gd name="connsiteX12" fmla="*/ 240983 w 416844"/>
                <a:gd name="connsiteY12" fmla="*/ 3244 h 354005"/>
                <a:gd name="connsiteX13" fmla="*/ 408623 w 416844"/>
                <a:gd name="connsiteY13" fmla="*/ 150882 h 354005"/>
                <a:gd name="connsiteX0" fmla="*/ 408623 w 416844"/>
                <a:gd name="connsiteY0" fmla="*/ 150882 h 354005"/>
                <a:gd name="connsiteX1" fmla="*/ 415290 w 416844"/>
                <a:gd name="connsiteY1" fmla="*/ 325189 h 354005"/>
                <a:gd name="connsiteX2" fmla="*/ 415290 w 416844"/>
                <a:gd name="connsiteY2" fmla="*/ 341382 h 354005"/>
                <a:gd name="connsiteX3" fmla="*/ 345758 w 416844"/>
                <a:gd name="connsiteY3" fmla="*/ 351859 h 354005"/>
                <a:gd name="connsiteX4" fmla="*/ 327660 w 416844"/>
                <a:gd name="connsiteY4" fmla="*/ 333762 h 354005"/>
                <a:gd name="connsiteX5" fmla="*/ 324803 w 416844"/>
                <a:gd name="connsiteY5" fmla="*/ 198507 h 354005"/>
                <a:gd name="connsiteX6" fmla="*/ 233363 w 416844"/>
                <a:gd name="connsiteY6" fmla="*/ 89922 h 354005"/>
                <a:gd name="connsiteX7" fmla="*/ 83820 w 416844"/>
                <a:gd name="connsiteY7" fmla="*/ 205174 h 354005"/>
                <a:gd name="connsiteX8" fmla="*/ 83820 w 416844"/>
                <a:gd name="connsiteY8" fmla="*/ 328999 h 354005"/>
                <a:gd name="connsiteX9" fmla="*/ 60960 w 416844"/>
                <a:gd name="connsiteY9" fmla="*/ 351859 h 354005"/>
                <a:gd name="connsiteX10" fmla="*/ 0 w 416844"/>
                <a:gd name="connsiteY10" fmla="*/ 295662 h 354005"/>
                <a:gd name="connsiteX11" fmla="*/ 0 w 416844"/>
                <a:gd name="connsiteY11" fmla="*/ 205174 h 354005"/>
                <a:gd name="connsiteX12" fmla="*/ 240983 w 416844"/>
                <a:gd name="connsiteY12" fmla="*/ 3244 h 354005"/>
                <a:gd name="connsiteX13" fmla="*/ 408623 w 416844"/>
                <a:gd name="connsiteY13" fmla="*/ 150882 h 354005"/>
                <a:gd name="connsiteX0" fmla="*/ 408623 w 426843"/>
                <a:gd name="connsiteY0" fmla="*/ 150882 h 354005"/>
                <a:gd name="connsiteX1" fmla="*/ 415290 w 426843"/>
                <a:gd name="connsiteY1" fmla="*/ 341382 h 354005"/>
                <a:gd name="connsiteX2" fmla="*/ 345758 w 426843"/>
                <a:gd name="connsiteY2" fmla="*/ 351859 h 354005"/>
                <a:gd name="connsiteX3" fmla="*/ 327660 w 426843"/>
                <a:gd name="connsiteY3" fmla="*/ 333762 h 354005"/>
                <a:gd name="connsiteX4" fmla="*/ 324803 w 426843"/>
                <a:gd name="connsiteY4" fmla="*/ 198507 h 354005"/>
                <a:gd name="connsiteX5" fmla="*/ 233363 w 426843"/>
                <a:gd name="connsiteY5" fmla="*/ 89922 h 354005"/>
                <a:gd name="connsiteX6" fmla="*/ 83820 w 426843"/>
                <a:gd name="connsiteY6" fmla="*/ 205174 h 354005"/>
                <a:gd name="connsiteX7" fmla="*/ 83820 w 426843"/>
                <a:gd name="connsiteY7" fmla="*/ 328999 h 354005"/>
                <a:gd name="connsiteX8" fmla="*/ 60960 w 426843"/>
                <a:gd name="connsiteY8" fmla="*/ 351859 h 354005"/>
                <a:gd name="connsiteX9" fmla="*/ 0 w 426843"/>
                <a:gd name="connsiteY9" fmla="*/ 295662 h 354005"/>
                <a:gd name="connsiteX10" fmla="*/ 0 w 426843"/>
                <a:gd name="connsiteY10" fmla="*/ 205174 h 354005"/>
                <a:gd name="connsiteX11" fmla="*/ 240983 w 426843"/>
                <a:gd name="connsiteY11" fmla="*/ 3244 h 354005"/>
                <a:gd name="connsiteX12" fmla="*/ 408623 w 426843"/>
                <a:gd name="connsiteY12" fmla="*/ 150882 h 354005"/>
                <a:gd name="connsiteX0" fmla="*/ 408623 w 426843"/>
                <a:gd name="connsiteY0" fmla="*/ 150882 h 354005"/>
                <a:gd name="connsiteX1" fmla="*/ 415290 w 426843"/>
                <a:gd name="connsiteY1" fmla="*/ 341382 h 354005"/>
                <a:gd name="connsiteX2" fmla="*/ 345758 w 426843"/>
                <a:gd name="connsiteY2" fmla="*/ 351859 h 354005"/>
                <a:gd name="connsiteX3" fmla="*/ 327660 w 426843"/>
                <a:gd name="connsiteY3" fmla="*/ 333762 h 354005"/>
                <a:gd name="connsiteX4" fmla="*/ 324803 w 426843"/>
                <a:gd name="connsiteY4" fmla="*/ 198507 h 354005"/>
                <a:gd name="connsiteX5" fmla="*/ 233363 w 426843"/>
                <a:gd name="connsiteY5" fmla="*/ 89922 h 354005"/>
                <a:gd name="connsiteX6" fmla="*/ 83820 w 426843"/>
                <a:gd name="connsiteY6" fmla="*/ 205174 h 354005"/>
                <a:gd name="connsiteX7" fmla="*/ 83820 w 426843"/>
                <a:gd name="connsiteY7" fmla="*/ 328999 h 354005"/>
                <a:gd name="connsiteX8" fmla="*/ 60960 w 426843"/>
                <a:gd name="connsiteY8" fmla="*/ 351859 h 354005"/>
                <a:gd name="connsiteX9" fmla="*/ 0 w 426843"/>
                <a:gd name="connsiteY9" fmla="*/ 295662 h 354005"/>
                <a:gd name="connsiteX10" fmla="*/ 0 w 426843"/>
                <a:gd name="connsiteY10" fmla="*/ 205174 h 354005"/>
                <a:gd name="connsiteX11" fmla="*/ 240983 w 426843"/>
                <a:gd name="connsiteY11" fmla="*/ 3244 h 354005"/>
                <a:gd name="connsiteX12" fmla="*/ 408623 w 426843"/>
                <a:gd name="connsiteY12" fmla="*/ 150882 h 354005"/>
                <a:gd name="connsiteX0" fmla="*/ 408623 w 420908"/>
                <a:gd name="connsiteY0" fmla="*/ 150882 h 354005"/>
                <a:gd name="connsiteX1" fmla="*/ 415290 w 420908"/>
                <a:gd name="connsiteY1" fmla="*/ 341382 h 354005"/>
                <a:gd name="connsiteX2" fmla="*/ 345758 w 420908"/>
                <a:gd name="connsiteY2" fmla="*/ 351859 h 354005"/>
                <a:gd name="connsiteX3" fmla="*/ 327660 w 420908"/>
                <a:gd name="connsiteY3" fmla="*/ 333762 h 354005"/>
                <a:gd name="connsiteX4" fmla="*/ 324803 w 420908"/>
                <a:gd name="connsiteY4" fmla="*/ 198507 h 354005"/>
                <a:gd name="connsiteX5" fmla="*/ 233363 w 420908"/>
                <a:gd name="connsiteY5" fmla="*/ 89922 h 354005"/>
                <a:gd name="connsiteX6" fmla="*/ 83820 w 420908"/>
                <a:gd name="connsiteY6" fmla="*/ 205174 h 354005"/>
                <a:gd name="connsiteX7" fmla="*/ 83820 w 420908"/>
                <a:gd name="connsiteY7" fmla="*/ 328999 h 354005"/>
                <a:gd name="connsiteX8" fmla="*/ 60960 w 420908"/>
                <a:gd name="connsiteY8" fmla="*/ 351859 h 354005"/>
                <a:gd name="connsiteX9" fmla="*/ 0 w 420908"/>
                <a:gd name="connsiteY9" fmla="*/ 295662 h 354005"/>
                <a:gd name="connsiteX10" fmla="*/ 0 w 420908"/>
                <a:gd name="connsiteY10" fmla="*/ 205174 h 354005"/>
                <a:gd name="connsiteX11" fmla="*/ 240983 w 420908"/>
                <a:gd name="connsiteY11" fmla="*/ 3244 h 354005"/>
                <a:gd name="connsiteX12" fmla="*/ 408623 w 420908"/>
                <a:gd name="connsiteY12" fmla="*/ 150882 h 354005"/>
                <a:gd name="connsiteX0" fmla="*/ 408623 w 419782"/>
                <a:gd name="connsiteY0" fmla="*/ 150882 h 354005"/>
                <a:gd name="connsiteX1" fmla="*/ 415290 w 419782"/>
                <a:gd name="connsiteY1" fmla="*/ 341382 h 354005"/>
                <a:gd name="connsiteX2" fmla="*/ 345758 w 419782"/>
                <a:gd name="connsiteY2" fmla="*/ 351859 h 354005"/>
                <a:gd name="connsiteX3" fmla="*/ 327660 w 419782"/>
                <a:gd name="connsiteY3" fmla="*/ 333762 h 354005"/>
                <a:gd name="connsiteX4" fmla="*/ 324803 w 419782"/>
                <a:gd name="connsiteY4" fmla="*/ 198507 h 354005"/>
                <a:gd name="connsiteX5" fmla="*/ 233363 w 419782"/>
                <a:gd name="connsiteY5" fmla="*/ 89922 h 354005"/>
                <a:gd name="connsiteX6" fmla="*/ 83820 w 419782"/>
                <a:gd name="connsiteY6" fmla="*/ 205174 h 354005"/>
                <a:gd name="connsiteX7" fmla="*/ 83820 w 419782"/>
                <a:gd name="connsiteY7" fmla="*/ 328999 h 354005"/>
                <a:gd name="connsiteX8" fmla="*/ 60960 w 419782"/>
                <a:gd name="connsiteY8" fmla="*/ 351859 h 354005"/>
                <a:gd name="connsiteX9" fmla="*/ 0 w 419782"/>
                <a:gd name="connsiteY9" fmla="*/ 295662 h 354005"/>
                <a:gd name="connsiteX10" fmla="*/ 0 w 419782"/>
                <a:gd name="connsiteY10" fmla="*/ 205174 h 354005"/>
                <a:gd name="connsiteX11" fmla="*/ 240983 w 419782"/>
                <a:gd name="connsiteY11" fmla="*/ 3244 h 354005"/>
                <a:gd name="connsiteX12" fmla="*/ 408623 w 419782"/>
                <a:gd name="connsiteY12" fmla="*/ 150882 h 354005"/>
                <a:gd name="connsiteX0" fmla="*/ 408623 w 419782"/>
                <a:gd name="connsiteY0" fmla="*/ 150882 h 352876"/>
                <a:gd name="connsiteX1" fmla="*/ 415290 w 419782"/>
                <a:gd name="connsiteY1" fmla="*/ 341382 h 352876"/>
                <a:gd name="connsiteX2" fmla="*/ 345758 w 419782"/>
                <a:gd name="connsiteY2" fmla="*/ 351859 h 352876"/>
                <a:gd name="connsiteX3" fmla="*/ 327660 w 419782"/>
                <a:gd name="connsiteY3" fmla="*/ 333762 h 352876"/>
                <a:gd name="connsiteX4" fmla="*/ 324803 w 419782"/>
                <a:gd name="connsiteY4" fmla="*/ 198507 h 352876"/>
                <a:gd name="connsiteX5" fmla="*/ 233363 w 419782"/>
                <a:gd name="connsiteY5" fmla="*/ 89922 h 352876"/>
                <a:gd name="connsiteX6" fmla="*/ 83820 w 419782"/>
                <a:gd name="connsiteY6" fmla="*/ 205174 h 352876"/>
                <a:gd name="connsiteX7" fmla="*/ 83820 w 419782"/>
                <a:gd name="connsiteY7" fmla="*/ 328999 h 352876"/>
                <a:gd name="connsiteX8" fmla="*/ 60960 w 419782"/>
                <a:gd name="connsiteY8" fmla="*/ 351859 h 352876"/>
                <a:gd name="connsiteX9" fmla="*/ 0 w 419782"/>
                <a:gd name="connsiteY9" fmla="*/ 295662 h 352876"/>
                <a:gd name="connsiteX10" fmla="*/ 0 w 419782"/>
                <a:gd name="connsiteY10" fmla="*/ 205174 h 352876"/>
                <a:gd name="connsiteX11" fmla="*/ 240983 w 419782"/>
                <a:gd name="connsiteY11" fmla="*/ 3244 h 352876"/>
                <a:gd name="connsiteX12" fmla="*/ 408623 w 419782"/>
                <a:gd name="connsiteY12" fmla="*/ 150882 h 352876"/>
                <a:gd name="connsiteX0" fmla="*/ 408623 w 419782"/>
                <a:gd name="connsiteY0" fmla="*/ 150882 h 352876"/>
                <a:gd name="connsiteX1" fmla="*/ 415290 w 419782"/>
                <a:gd name="connsiteY1" fmla="*/ 341382 h 352876"/>
                <a:gd name="connsiteX2" fmla="*/ 345758 w 419782"/>
                <a:gd name="connsiteY2" fmla="*/ 351859 h 352876"/>
                <a:gd name="connsiteX3" fmla="*/ 327660 w 419782"/>
                <a:gd name="connsiteY3" fmla="*/ 333762 h 352876"/>
                <a:gd name="connsiteX4" fmla="*/ 324803 w 419782"/>
                <a:gd name="connsiteY4" fmla="*/ 198507 h 352876"/>
                <a:gd name="connsiteX5" fmla="*/ 233363 w 419782"/>
                <a:gd name="connsiteY5" fmla="*/ 89922 h 352876"/>
                <a:gd name="connsiteX6" fmla="*/ 83820 w 419782"/>
                <a:gd name="connsiteY6" fmla="*/ 205174 h 352876"/>
                <a:gd name="connsiteX7" fmla="*/ 83820 w 419782"/>
                <a:gd name="connsiteY7" fmla="*/ 328999 h 352876"/>
                <a:gd name="connsiteX8" fmla="*/ 60960 w 419782"/>
                <a:gd name="connsiteY8" fmla="*/ 351859 h 352876"/>
                <a:gd name="connsiteX9" fmla="*/ 0 w 419782"/>
                <a:gd name="connsiteY9" fmla="*/ 295662 h 352876"/>
                <a:gd name="connsiteX10" fmla="*/ 0 w 419782"/>
                <a:gd name="connsiteY10" fmla="*/ 205174 h 352876"/>
                <a:gd name="connsiteX11" fmla="*/ 240983 w 419782"/>
                <a:gd name="connsiteY11" fmla="*/ 3244 h 352876"/>
                <a:gd name="connsiteX12" fmla="*/ 408623 w 419782"/>
                <a:gd name="connsiteY12" fmla="*/ 150882 h 352876"/>
                <a:gd name="connsiteX0" fmla="*/ 408623 w 419782"/>
                <a:gd name="connsiteY0" fmla="*/ 150882 h 352876"/>
                <a:gd name="connsiteX1" fmla="*/ 415290 w 419782"/>
                <a:gd name="connsiteY1" fmla="*/ 341382 h 352876"/>
                <a:gd name="connsiteX2" fmla="*/ 345758 w 419782"/>
                <a:gd name="connsiteY2" fmla="*/ 351859 h 352876"/>
                <a:gd name="connsiteX3" fmla="*/ 327660 w 419782"/>
                <a:gd name="connsiteY3" fmla="*/ 333762 h 352876"/>
                <a:gd name="connsiteX4" fmla="*/ 324803 w 419782"/>
                <a:gd name="connsiteY4" fmla="*/ 198507 h 352876"/>
                <a:gd name="connsiteX5" fmla="*/ 233363 w 419782"/>
                <a:gd name="connsiteY5" fmla="*/ 89922 h 352876"/>
                <a:gd name="connsiteX6" fmla="*/ 83820 w 419782"/>
                <a:gd name="connsiteY6" fmla="*/ 205174 h 352876"/>
                <a:gd name="connsiteX7" fmla="*/ 83820 w 419782"/>
                <a:gd name="connsiteY7" fmla="*/ 328999 h 352876"/>
                <a:gd name="connsiteX8" fmla="*/ 60960 w 419782"/>
                <a:gd name="connsiteY8" fmla="*/ 351859 h 352876"/>
                <a:gd name="connsiteX9" fmla="*/ 0 w 419782"/>
                <a:gd name="connsiteY9" fmla="*/ 295662 h 352876"/>
                <a:gd name="connsiteX10" fmla="*/ 0 w 419782"/>
                <a:gd name="connsiteY10" fmla="*/ 205174 h 352876"/>
                <a:gd name="connsiteX11" fmla="*/ 240983 w 419782"/>
                <a:gd name="connsiteY11" fmla="*/ 3244 h 352876"/>
                <a:gd name="connsiteX12" fmla="*/ 408623 w 419782"/>
                <a:gd name="connsiteY12" fmla="*/ 150882 h 352876"/>
                <a:gd name="connsiteX0" fmla="*/ 408623 w 419782"/>
                <a:gd name="connsiteY0" fmla="*/ 150882 h 352876"/>
                <a:gd name="connsiteX1" fmla="*/ 415290 w 419782"/>
                <a:gd name="connsiteY1" fmla="*/ 341382 h 352876"/>
                <a:gd name="connsiteX2" fmla="*/ 345758 w 419782"/>
                <a:gd name="connsiteY2" fmla="*/ 351859 h 352876"/>
                <a:gd name="connsiteX3" fmla="*/ 327660 w 419782"/>
                <a:gd name="connsiteY3" fmla="*/ 333762 h 352876"/>
                <a:gd name="connsiteX4" fmla="*/ 324803 w 419782"/>
                <a:gd name="connsiteY4" fmla="*/ 198507 h 352876"/>
                <a:gd name="connsiteX5" fmla="*/ 233363 w 419782"/>
                <a:gd name="connsiteY5" fmla="*/ 89922 h 352876"/>
                <a:gd name="connsiteX6" fmla="*/ 83820 w 419782"/>
                <a:gd name="connsiteY6" fmla="*/ 205174 h 352876"/>
                <a:gd name="connsiteX7" fmla="*/ 83820 w 419782"/>
                <a:gd name="connsiteY7" fmla="*/ 328999 h 352876"/>
                <a:gd name="connsiteX8" fmla="*/ 60960 w 419782"/>
                <a:gd name="connsiteY8" fmla="*/ 351859 h 352876"/>
                <a:gd name="connsiteX9" fmla="*/ 0 w 419782"/>
                <a:gd name="connsiteY9" fmla="*/ 295662 h 352876"/>
                <a:gd name="connsiteX10" fmla="*/ 0 w 419782"/>
                <a:gd name="connsiteY10" fmla="*/ 205174 h 352876"/>
                <a:gd name="connsiteX11" fmla="*/ 240983 w 419782"/>
                <a:gd name="connsiteY11" fmla="*/ 3244 h 352876"/>
                <a:gd name="connsiteX12" fmla="*/ 408623 w 419782"/>
                <a:gd name="connsiteY12" fmla="*/ 150882 h 35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9782" h="352876">
                  <a:moveTo>
                    <a:pt x="408623" y="150882"/>
                  </a:moveTo>
                  <a:cubicBezTo>
                    <a:pt x="415552" y="204780"/>
                    <a:pt x="425767" y="307886"/>
                    <a:pt x="415290" y="341382"/>
                  </a:cubicBezTo>
                  <a:cubicBezTo>
                    <a:pt x="383238" y="355362"/>
                    <a:pt x="368617" y="347097"/>
                    <a:pt x="345758" y="351859"/>
                  </a:cubicBezTo>
                  <a:cubicBezTo>
                    <a:pt x="332423" y="354717"/>
                    <a:pt x="327660" y="346144"/>
                    <a:pt x="327660" y="333762"/>
                  </a:cubicBezTo>
                  <a:cubicBezTo>
                    <a:pt x="326708" y="288994"/>
                    <a:pt x="322898" y="243274"/>
                    <a:pt x="324803" y="198507"/>
                  </a:cubicBezTo>
                  <a:cubicBezTo>
                    <a:pt x="325755" y="141357"/>
                    <a:pt x="289560" y="104209"/>
                    <a:pt x="233363" y="89922"/>
                  </a:cubicBezTo>
                  <a:cubicBezTo>
                    <a:pt x="155258" y="70872"/>
                    <a:pt x="84773" y="125164"/>
                    <a:pt x="83820" y="205174"/>
                  </a:cubicBezTo>
                  <a:cubicBezTo>
                    <a:pt x="83820" y="246132"/>
                    <a:pt x="82867" y="288042"/>
                    <a:pt x="83820" y="328999"/>
                  </a:cubicBezTo>
                  <a:cubicBezTo>
                    <a:pt x="83820" y="346144"/>
                    <a:pt x="78105" y="350907"/>
                    <a:pt x="60960" y="351859"/>
                  </a:cubicBezTo>
                  <a:cubicBezTo>
                    <a:pt x="0" y="354717"/>
                    <a:pt x="0" y="355669"/>
                    <a:pt x="0" y="295662"/>
                  </a:cubicBezTo>
                  <a:lnTo>
                    <a:pt x="0" y="205174"/>
                  </a:lnTo>
                  <a:cubicBezTo>
                    <a:pt x="0" y="72777"/>
                    <a:pt x="110490" y="-18663"/>
                    <a:pt x="240983" y="3244"/>
                  </a:cubicBezTo>
                  <a:cubicBezTo>
                    <a:pt x="335280" y="19437"/>
                    <a:pt x="404566" y="87526"/>
                    <a:pt x="408623" y="15088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818C989B-4835-407F-B70C-243380302C7F}"/>
              </a:ext>
            </a:extLst>
          </p:cNvPr>
          <p:cNvSpPr txBox="1">
            <a:spLocks/>
          </p:cNvSpPr>
          <p:nvPr/>
        </p:nvSpPr>
        <p:spPr>
          <a:xfrm>
            <a:off x="-24735" y="5933802"/>
            <a:ext cx="12192000" cy="3523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s-ES" altLang="ko-KR" sz="1800" dirty="0"/>
              <a:t>Máster Universitario en Ciberseguridad</a:t>
            </a:r>
          </a:p>
        </p:txBody>
      </p:sp>
      <p:pic>
        <p:nvPicPr>
          <p:cNvPr id="90" name="Imagen 8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94" y="5528746"/>
            <a:ext cx="1625102" cy="13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2568504" y="2954796"/>
            <a:ext cx="14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Conocer los activos y sus características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cxnSp>
        <p:nvCxnSpPr>
          <p:cNvPr id="9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3287642" y="2414649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6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4219503" y="2954796"/>
            <a:ext cx="143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Conocer aquellas cosas que nos pueden afectar negativamente y cuándo lo hacen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cxnSp>
        <p:nvCxnSpPr>
          <p:cNvPr id="12" name="Straight Connector 35">
            <a:extLst>
              <a:ext uri="{FF2B5EF4-FFF2-40B4-BE49-F238E27FC236}">
                <a16:creationId xmlns:a16="http://schemas.microsoft.com/office/drawing/2014/main" id="{1FD720D1-2F17-4665-8DD8-ADDF9A732A63}"/>
              </a:ext>
            </a:extLst>
          </p:cNvPr>
          <p:cNvCxnSpPr/>
          <p:nvPr/>
        </p:nvCxnSpPr>
        <p:spPr>
          <a:xfrm>
            <a:off x="4932372" y="2414649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7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5751973" y="2954796"/>
            <a:ext cx="14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Determinar la magnitud de los efectos negativos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cxnSp>
        <p:nvCxnSpPr>
          <p:cNvPr id="16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6471116" y="2414649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4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7436837" y="2954796"/>
            <a:ext cx="143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Conocer la forma real en la que afectaría a la organización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cxnSp>
        <p:nvCxnSpPr>
          <p:cNvPr id="19" name="Straight Connector 35">
            <a:extLst>
              <a:ext uri="{FF2B5EF4-FFF2-40B4-BE49-F238E27FC236}">
                <a16:creationId xmlns:a16="http://schemas.microsoft.com/office/drawing/2014/main" id="{1FD720D1-2F17-4665-8DD8-ADDF9A732A63}"/>
              </a:ext>
            </a:extLst>
          </p:cNvPr>
          <p:cNvCxnSpPr/>
          <p:nvPr/>
        </p:nvCxnSpPr>
        <p:spPr>
          <a:xfrm>
            <a:off x="8149712" y="2414649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</p:spTree>
    <p:extLst>
      <p:ext uri="{BB962C8B-B14F-4D97-AF65-F5344CB8AC3E}">
        <p14:creationId xmlns:p14="http://schemas.microsoft.com/office/powerpoint/2010/main" val="424108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5918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75113" y="3034339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" name="Arco de bloque 4"/>
          <p:cNvSpPr/>
          <p:nvPr/>
        </p:nvSpPr>
        <p:spPr>
          <a:xfrm rot="5400000">
            <a:off x="9188645" y="1429301"/>
            <a:ext cx="2471801" cy="2471801"/>
          </a:xfrm>
          <a:prstGeom prst="blockArc">
            <a:avLst>
              <a:gd name="adj1" fmla="val 10800000"/>
              <a:gd name="adj2" fmla="val 67671"/>
              <a:gd name="adj3" fmla="val 35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700"/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9383628" y="4633720"/>
            <a:ext cx="143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Qué hacemos con los riesgos que conocemos – grado aceptación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10102771" y="4093573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3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5918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75113" y="3034339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" name="Arco de bloque 4"/>
          <p:cNvSpPr/>
          <p:nvPr/>
        </p:nvSpPr>
        <p:spPr>
          <a:xfrm rot="5400000">
            <a:off x="9188645" y="1429301"/>
            <a:ext cx="2471801" cy="2471801"/>
          </a:xfrm>
          <a:prstGeom prst="blockArc">
            <a:avLst>
              <a:gd name="adj1" fmla="val 10800000"/>
              <a:gd name="adj2" fmla="val 67671"/>
              <a:gd name="adj3" fmla="val 35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700"/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7373428" y="4573903"/>
            <a:ext cx="14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Estudiar qué se puede hacer para evitar el riesgo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1FD720D1-2F17-4665-8DD8-ADDF9A732A63}"/>
              </a:ext>
            </a:extLst>
          </p:cNvPr>
          <p:cNvCxnSpPr/>
          <p:nvPr/>
        </p:nvCxnSpPr>
        <p:spPr>
          <a:xfrm>
            <a:off x="8022712" y="4057183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2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5918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75113" y="3034339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" name="Arco de bloque 4"/>
          <p:cNvSpPr/>
          <p:nvPr/>
        </p:nvSpPr>
        <p:spPr>
          <a:xfrm rot="5400000">
            <a:off x="9188645" y="1429301"/>
            <a:ext cx="2471801" cy="2471801"/>
          </a:xfrm>
          <a:prstGeom prst="blockArc">
            <a:avLst>
              <a:gd name="adj1" fmla="val 10800000"/>
              <a:gd name="adj2" fmla="val 67671"/>
              <a:gd name="adj3" fmla="val 35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700"/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38724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28885" y="323286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Análisis riesgos residuales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5810703" y="4554177"/>
            <a:ext cx="143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Calcular como afectan las contramedidas al riesgo y si es suficiente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6529846" y="4014030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3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5918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75113" y="3034339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" name="Arco de bloque 4"/>
          <p:cNvSpPr/>
          <p:nvPr/>
        </p:nvSpPr>
        <p:spPr>
          <a:xfrm rot="5400000">
            <a:off x="9188645" y="1429301"/>
            <a:ext cx="2471801" cy="2471801"/>
          </a:xfrm>
          <a:prstGeom prst="blockArc">
            <a:avLst>
              <a:gd name="adj1" fmla="val 10800000"/>
              <a:gd name="adj2" fmla="val 67671"/>
              <a:gd name="adj3" fmla="val 35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700"/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38724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28885" y="323286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Análisis riesgos residuales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70890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61052" y="3156665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Crear planes seguridad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4235897" y="4554177"/>
            <a:ext cx="143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 planes para implantar los planes de seguridad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82477" y="323286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implantación</a:t>
            </a:r>
          </a:p>
        </p:txBody>
      </p:sp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4955039" y="4014030"/>
            <a:ext cx="0" cy="427219"/>
          </a:xfrm>
          <a:prstGeom prst="line">
            <a:avLst/>
          </a:prstGeom>
          <a:ln w="25400">
            <a:solidFill>
              <a:srgbClr val="79BA27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5918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8875113" y="3034339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" name="Arco de bloque 4"/>
          <p:cNvSpPr/>
          <p:nvPr/>
        </p:nvSpPr>
        <p:spPr>
          <a:xfrm rot="5400000">
            <a:off x="9188645" y="1429301"/>
            <a:ext cx="2471801" cy="2471801"/>
          </a:xfrm>
          <a:prstGeom prst="blockArc">
            <a:avLst>
              <a:gd name="adj1" fmla="val 10800000"/>
              <a:gd name="adj2" fmla="val 67671"/>
              <a:gd name="adj3" fmla="val 35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700"/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38724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28885" y="323286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Análisis riesgos residuales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70890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61052" y="3156665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Crear planes seguridad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2652628" y="4554177"/>
            <a:ext cx="143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 planes para implantar los planes de seguridad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323286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implantación</a:t>
            </a:r>
          </a:p>
        </p:txBody>
      </p:sp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3371771" y="4014030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3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01209" y="3028253"/>
            <a:ext cx="2798877" cy="2473554"/>
            <a:chOff x="92742" y="3028253"/>
            <a:chExt cx="2798877" cy="2473554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312085" y="4628958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296160" y="3028253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5" name="Arco de bloque 34"/>
            <p:cNvSpPr/>
            <p:nvPr/>
          </p:nvSpPr>
          <p:spPr>
            <a:xfrm rot="16200000">
              <a:off x="92742" y="3029577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859188" y="1428872"/>
            <a:ext cx="2801258" cy="2478316"/>
            <a:chOff x="8859188" y="1428872"/>
            <a:chExt cx="2801258" cy="247831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59188" y="1428872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75113" y="3034339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5" name="Arco de bloque 4"/>
            <p:cNvSpPr/>
            <p:nvPr/>
          </p:nvSpPr>
          <p:spPr>
            <a:xfrm rot="5400000">
              <a:off x="9188645" y="1429301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38724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28885" y="323286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Análisis riesgos residuales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70890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61052" y="3156665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Crear planes seguridad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1233566" y="5995364"/>
            <a:ext cx="173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Transmitir la seguridad a todas las partes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323286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implantación</a:t>
            </a:r>
          </a:p>
        </p:txBody>
      </p:sp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1932691" y="5580363"/>
            <a:ext cx="0" cy="427219"/>
          </a:xfrm>
          <a:prstGeom prst="line">
            <a:avLst/>
          </a:prstGeom>
          <a:ln w="25400">
            <a:solidFill>
              <a:srgbClr val="79BA27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90636" y="317262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Documentar procesos de seguridad</a:t>
            </a: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51235" y="473913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formación</a:t>
            </a: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304627" y="5012503"/>
            <a:ext cx="129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concienciación</a:t>
            </a:r>
          </a:p>
        </p:txBody>
      </p:sp>
    </p:spTree>
    <p:extLst>
      <p:ext uri="{BB962C8B-B14F-4D97-AF65-F5344CB8AC3E}">
        <p14:creationId xmlns:p14="http://schemas.microsoft.com/office/powerpoint/2010/main" val="93298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contenido 2"/>
          <p:cNvSpPr txBox="1">
            <a:spLocks/>
          </p:cNvSpPr>
          <p:nvPr/>
        </p:nvSpPr>
        <p:spPr>
          <a:xfrm>
            <a:off x="375068" y="4609142"/>
            <a:ext cx="5198856" cy="2687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Victor</a:t>
            </a:r>
            <a:r>
              <a:rPr lang="es-ES" dirty="0"/>
              <a:t> </a:t>
            </a:r>
            <a:r>
              <a:rPr lang="es-ES" dirty="0" err="1"/>
              <a:t>Adsuar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victor.adsuar@ua.es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Sala Asociados - DTIC</a:t>
            </a:r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Presentación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D2F3B-78FF-1B45-B679-845BF7F0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715" y="2252644"/>
            <a:ext cx="7195414" cy="4269867"/>
          </a:xfrm>
          <a:prstGeom prst="rect">
            <a:avLst/>
          </a:prstGeom>
        </p:spPr>
      </p:pic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55BCD40A-D19F-1F1E-257C-7F720A028F90}"/>
              </a:ext>
            </a:extLst>
          </p:cNvPr>
          <p:cNvSpPr txBox="1">
            <a:spLocks/>
          </p:cNvSpPr>
          <p:nvPr/>
        </p:nvSpPr>
        <p:spPr>
          <a:xfrm>
            <a:off x="375068" y="1642075"/>
            <a:ext cx="5198856" cy="2687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Coordinador</a:t>
            </a:r>
          </a:p>
          <a:p>
            <a:pPr marL="0" indent="0">
              <a:buNone/>
            </a:pPr>
            <a:r>
              <a:rPr lang="es-ES" dirty="0" err="1"/>
              <a:t>Jose</a:t>
            </a:r>
            <a:r>
              <a:rPr lang="es-ES" dirty="0"/>
              <a:t> Luis </a:t>
            </a:r>
            <a:r>
              <a:rPr lang="es-ES" dirty="0" err="1"/>
              <a:t>Verdeguer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3"/>
              </a:rPr>
              <a:t>jlverdeguer@dtic.ua.es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Sala Asociados - DTIC</a:t>
            </a:r>
          </a:p>
        </p:txBody>
      </p:sp>
    </p:spTree>
    <p:extLst>
      <p:ext uri="{BB962C8B-B14F-4D97-AF65-F5344CB8AC3E}">
        <p14:creationId xmlns:p14="http://schemas.microsoft.com/office/powerpoint/2010/main" val="3058803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01209" y="3028253"/>
            <a:ext cx="2798877" cy="2473554"/>
            <a:chOff x="92742" y="3028253"/>
            <a:chExt cx="2798877" cy="2473554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312085" y="4628958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296160" y="3028253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5" name="Arco de bloque 34"/>
            <p:cNvSpPr/>
            <p:nvPr/>
          </p:nvSpPr>
          <p:spPr>
            <a:xfrm rot="16200000">
              <a:off x="92742" y="3029577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859188" y="1428872"/>
            <a:ext cx="2801258" cy="2478316"/>
            <a:chOff x="8859188" y="1428872"/>
            <a:chExt cx="2801258" cy="247831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59188" y="1428872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75113" y="3034339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Arco de bloque 4"/>
            <p:cNvSpPr/>
            <p:nvPr/>
          </p:nvSpPr>
          <p:spPr>
            <a:xfrm rot="5400000">
              <a:off x="9188645" y="1429301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38724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28885" y="323286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Análisis riesgos residuales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70890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61052" y="3156665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Crear planes seguridad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2116668" y="5995364"/>
            <a:ext cx="227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Cómo actuar inmediatamente cuando ocurre un incidente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323286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implantación</a:t>
            </a:r>
          </a:p>
        </p:txBody>
      </p:sp>
      <p:cxnSp>
        <p:nvCxnSpPr>
          <p:cNvPr id="42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3355093" y="5580363"/>
            <a:ext cx="0" cy="427219"/>
          </a:xfrm>
          <a:prstGeom prst="line">
            <a:avLst/>
          </a:prstGeom>
          <a:ln w="25400">
            <a:solidFill>
              <a:srgbClr val="F3932D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90636" y="317262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Documentar procesos de seguridad</a:t>
            </a: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51235" y="473913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formación</a:t>
            </a: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304627" y="5012503"/>
            <a:ext cx="129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concienciación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4628456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4833071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continuidad</a:t>
            </a:r>
          </a:p>
        </p:txBody>
      </p:sp>
    </p:spTree>
    <p:extLst>
      <p:ext uri="{BB962C8B-B14F-4D97-AF65-F5344CB8AC3E}">
        <p14:creationId xmlns:p14="http://schemas.microsoft.com/office/powerpoint/2010/main" val="386782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01209" y="3028253"/>
            <a:ext cx="2798877" cy="2473554"/>
            <a:chOff x="92742" y="3028253"/>
            <a:chExt cx="2798877" cy="2473554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312085" y="4628958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296160" y="3028253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5" name="Arco de bloque 34"/>
            <p:cNvSpPr/>
            <p:nvPr/>
          </p:nvSpPr>
          <p:spPr>
            <a:xfrm rot="16200000">
              <a:off x="92742" y="3029577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859188" y="1428872"/>
            <a:ext cx="2801258" cy="2478316"/>
            <a:chOff x="8859188" y="1428872"/>
            <a:chExt cx="2801258" cy="247831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59188" y="1428872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75113" y="3034339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5" name="Arco de bloque 4"/>
            <p:cNvSpPr/>
            <p:nvPr/>
          </p:nvSpPr>
          <p:spPr>
            <a:xfrm rot="5400000">
              <a:off x="9188645" y="1429301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38724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28885" y="323286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Análisis riesgos residuales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70890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61052" y="3156665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Crear planes seguridad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323286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implantación</a:t>
            </a:r>
          </a:p>
        </p:txBody>
      </p:sp>
      <p:sp>
        <p:nvSpPr>
          <p:cNvPr id="3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90636" y="317262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Documentar procesos de seguridad</a:t>
            </a: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51235" y="473913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formación</a:t>
            </a: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304627" y="5012503"/>
            <a:ext cx="129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concienciación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4628456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4833071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continuidad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4010328" y="6154378"/>
            <a:ext cx="189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Planes para recuperar el estado inicial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4184052" y="4628454"/>
            <a:ext cx="1579534" cy="872849"/>
          </a:xfrm>
          <a:prstGeom prst="rect">
            <a:avLst/>
          </a:prstGeom>
          <a:solidFill>
            <a:srgbClr val="79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74213" y="483306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recuperación</a:t>
            </a:r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4955040" y="5614231"/>
            <a:ext cx="0" cy="427219"/>
          </a:xfrm>
          <a:prstGeom prst="line">
            <a:avLst/>
          </a:prstGeom>
          <a:ln w="25400">
            <a:solidFill>
              <a:srgbClr val="79BA27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01209" y="3028253"/>
            <a:ext cx="2798877" cy="2473554"/>
            <a:chOff x="92742" y="3028253"/>
            <a:chExt cx="2798877" cy="2473554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312085" y="4628958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296160" y="3028253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5" name="Arco de bloque 34"/>
            <p:cNvSpPr/>
            <p:nvPr/>
          </p:nvSpPr>
          <p:spPr>
            <a:xfrm rot="16200000">
              <a:off x="92742" y="3029577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859188" y="1428872"/>
            <a:ext cx="2801258" cy="2478316"/>
            <a:chOff x="8859188" y="1428872"/>
            <a:chExt cx="2801258" cy="247831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59188" y="1428872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75113" y="3034339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5" name="Arco de bloque 4"/>
            <p:cNvSpPr/>
            <p:nvPr/>
          </p:nvSpPr>
          <p:spPr>
            <a:xfrm rot="5400000">
              <a:off x="9188645" y="1429301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38724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28885" y="323286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Análisis riesgos residuales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70890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61052" y="3156665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Crear planes seguridad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323286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implantación</a:t>
            </a:r>
          </a:p>
        </p:txBody>
      </p:sp>
      <p:sp>
        <p:nvSpPr>
          <p:cNvPr id="3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90636" y="317262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Documentar procesos de seguridad</a:t>
            </a: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51235" y="473913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formación</a:t>
            </a: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304627" y="5012503"/>
            <a:ext cx="129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concienciación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4628456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4833071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continuidad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5618999" y="6154378"/>
            <a:ext cx="189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Auditar (interna/externa) documentación 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4184052" y="4628454"/>
            <a:ext cx="1579534" cy="872849"/>
          </a:xfrm>
          <a:prstGeom prst="rect">
            <a:avLst/>
          </a:prstGeom>
          <a:solidFill>
            <a:srgbClr val="79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74213" y="483306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recuperación</a:t>
            </a:r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6563711" y="5614231"/>
            <a:ext cx="0" cy="427219"/>
          </a:xfrm>
          <a:prstGeom prst="line">
            <a:avLst/>
          </a:prstGeom>
          <a:ln w="25400">
            <a:solidFill>
              <a:srgbClr val="F3932D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63585" y="4628454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53746" y="4748400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Revisión por la dirección</a:t>
            </a:r>
          </a:p>
          <a:p>
            <a:pPr algn="ctr"/>
            <a:r>
              <a:rPr lang="es-MX" altLang="ko-KR" sz="1200" b="1" dirty="0">
                <a:solidFill>
                  <a:schemeClr val="bg1"/>
                </a:solidFill>
                <a:cs typeface="Arial" pitchFamily="34" charset="0"/>
              </a:rPr>
              <a:t>Plan Director</a:t>
            </a:r>
            <a:endParaRPr lang="es-E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24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01209" y="3028253"/>
            <a:ext cx="2798877" cy="2473554"/>
            <a:chOff x="92742" y="3028253"/>
            <a:chExt cx="2798877" cy="2473554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312085" y="4628958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296160" y="3028253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5" name="Arco de bloque 34"/>
            <p:cNvSpPr/>
            <p:nvPr/>
          </p:nvSpPr>
          <p:spPr>
            <a:xfrm rot="16200000">
              <a:off x="92742" y="3029577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859188" y="1428872"/>
            <a:ext cx="2801258" cy="2478316"/>
            <a:chOff x="8859188" y="1428872"/>
            <a:chExt cx="2801258" cy="247831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59188" y="1428872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75113" y="3034339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5" name="Arco de bloque 4"/>
            <p:cNvSpPr/>
            <p:nvPr/>
          </p:nvSpPr>
          <p:spPr>
            <a:xfrm rot="5400000">
              <a:off x="9188645" y="1429301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38724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28885" y="323286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Análisis riesgos residuales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70890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61052" y="3156665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Crear planes seguridad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323286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implantación</a:t>
            </a:r>
          </a:p>
        </p:txBody>
      </p:sp>
      <p:sp>
        <p:nvSpPr>
          <p:cNvPr id="3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90636" y="317262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Documentar procesos de seguridad</a:t>
            </a: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51235" y="473913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formación</a:t>
            </a: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304627" y="5012503"/>
            <a:ext cx="129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concienciación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4628456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4833071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continuidad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5635928" y="6154378"/>
            <a:ext cx="356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Informes, registros, cuadros de mando, monitorización</a:t>
            </a: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4184052" y="4628454"/>
            <a:ext cx="1579534" cy="872849"/>
          </a:xfrm>
          <a:prstGeom prst="rect">
            <a:avLst/>
          </a:prstGeom>
          <a:solidFill>
            <a:srgbClr val="79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74213" y="483306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recuperación</a:t>
            </a:r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23EBB8BA-D417-4933-BBF6-47BB0229124A}"/>
              </a:ext>
            </a:extLst>
          </p:cNvPr>
          <p:cNvCxnSpPr/>
          <p:nvPr/>
        </p:nvCxnSpPr>
        <p:spPr>
          <a:xfrm>
            <a:off x="8123063" y="5564798"/>
            <a:ext cx="0" cy="427219"/>
          </a:xfrm>
          <a:prstGeom prst="line">
            <a:avLst/>
          </a:prstGeom>
          <a:ln w="25400">
            <a:solidFill>
              <a:srgbClr val="79BA27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63585" y="4628454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7333296" y="4627476"/>
            <a:ext cx="1579534" cy="872849"/>
          </a:xfrm>
          <a:prstGeom prst="rect">
            <a:avLst/>
          </a:prstGeom>
          <a:solidFill>
            <a:srgbClr val="79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" name="Triángulo isósceles 3"/>
          <p:cNvSpPr/>
          <p:nvPr/>
        </p:nvSpPr>
        <p:spPr>
          <a:xfrm rot="5400000">
            <a:off x="8360750" y="4679421"/>
            <a:ext cx="1856233" cy="768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539281" y="480831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Generar evidencias</a:t>
            </a:r>
          </a:p>
        </p:txBody>
      </p:sp>
      <p:sp>
        <p:nvSpPr>
          <p:cNvPr id="5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53746" y="4748400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Revisión por la dirección</a:t>
            </a:r>
          </a:p>
          <a:p>
            <a:pPr algn="ctr"/>
            <a:r>
              <a:rPr lang="es-MX" altLang="ko-KR" sz="1200" b="1" dirty="0">
                <a:solidFill>
                  <a:schemeClr val="bg1"/>
                </a:solidFill>
                <a:cs typeface="Arial" pitchFamily="34" charset="0"/>
              </a:rPr>
              <a:t>Plan Director</a:t>
            </a:r>
            <a:endParaRPr lang="es-E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1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01209" y="3028253"/>
            <a:ext cx="2798877" cy="2473554"/>
            <a:chOff x="92742" y="3028253"/>
            <a:chExt cx="2798877" cy="2473554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312085" y="4628958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 rot="10800000">
              <a:off x="1296160" y="3028253"/>
              <a:ext cx="1579534" cy="872849"/>
            </a:xfrm>
            <a:prstGeom prst="rect">
              <a:avLst/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35" name="Arco de bloque 34"/>
            <p:cNvSpPr/>
            <p:nvPr/>
          </p:nvSpPr>
          <p:spPr>
            <a:xfrm rot="16200000">
              <a:off x="92742" y="3029577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541065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31226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Inventario activos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20596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10758" y="1557284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Identificar y valorar amenazas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00128" y="142887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890289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impacto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279659" y="142887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69821" y="162501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Calcular el riesgo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859188" y="1428872"/>
            <a:ext cx="2801258" cy="2478316"/>
            <a:chOff x="8859188" y="1428872"/>
            <a:chExt cx="2801258" cy="247831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59188" y="1428872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1ABE5C4-59AB-4C4A-9541-1CC458EF0462}"/>
                </a:ext>
              </a:extLst>
            </p:cNvPr>
            <p:cNvSpPr/>
            <p:nvPr/>
          </p:nvSpPr>
          <p:spPr>
            <a:xfrm>
              <a:off x="8875113" y="3034339"/>
              <a:ext cx="1579534" cy="872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700" dirty="0"/>
            </a:p>
          </p:txBody>
        </p:sp>
        <p:sp>
          <p:nvSpPr>
            <p:cNvPr id="5" name="Arco de bloque 4"/>
            <p:cNvSpPr/>
            <p:nvPr/>
          </p:nvSpPr>
          <p:spPr>
            <a:xfrm rot="5400000">
              <a:off x="9188645" y="1429301"/>
              <a:ext cx="2471801" cy="2471801"/>
            </a:xfrm>
            <a:prstGeom prst="blockArc">
              <a:avLst>
                <a:gd name="adj1" fmla="val 10800000"/>
                <a:gd name="adj2" fmla="val 67671"/>
                <a:gd name="adj3" fmla="val 3531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700"/>
            </a:p>
          </p:txBody>
        </p:sp>
      </p:grpSp>
      <p:sp>
        <p:nvSpPr>
          <p:cNvPr id="2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065274" y="1531883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Determinar tratamiento riesgo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87856" y="191901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asumir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584606" y="2588685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transferir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360821" y="3141564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mitigar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554295" y="3365036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eliminar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7302799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9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459977" y="3265069"/>
            <a:ext cx="13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Establecer contramedidas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38724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28885" y="323286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Análisis riesgos residuales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32DC3898-1925-4108-AD95-8728AFE6A490}"/>
              </a:ext>
            </a:extLst>
          </p:cNvPr>
          <p:cNvSpPr/>
          <p:nvPr/>
        </p:nvSpPr>
        <p:spPr>
          <a:xfrm>
            <a:off x="4170890" y="302825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61052" y="3156665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Crear planes seguridad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302825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323286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implantación</a:t>
            </a:r>
          </a:p>
        </p:txBody>
      </p:sp>
      <p:sp>
        <p:nvSpPr>
          <p:cNvPr id="3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090636" y="317262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Documentar procesos de seguridad</a:t>
            </a: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51235" y="4739130"/>
            <a:ext cx="1199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formación</a:t>
            </a: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1304627" y="5012503"/>
            <a:ext cx="129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concienciación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2600783" y="4628456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2790944" y="4833071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continuidad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4184052" y="4628454"/>
            <a:ext cx="1579534" cy="872849"/>
          </a:xfrm>
          <a:prstGeom prst="rect">
            <a:avLst/>
          </a:prstGeom>
          <a:solidFill>
            <a:srgbClr val="79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2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4374213" y="4833069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Planes de recuperación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5763585" y="4628454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A1ABE5C4-59AB-4C4A-9541-1CC458EF0462}"/>
              </a:ext>
            </a:extLst>
          </p:cNvPr>
          <p:cNvSpPr/>
          <p:nvPr/>
        </p:nvSpPr>
        <p:spPr>
          <a:xfrm>
            <a:off x="7333296" y="4627476"/>
            <a:ext cx="1579534" cy="872849"/>
          </a:xfrm>
          <a:prstGeom prst="rect">
            <a:avLst/>
          </a:prstGeom>
          <a:solidFill>
            <a:srgbClr val="79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" name="Triángulo isósceles 3"/>
          <p:cNvSpPr/>
          <p:nvPr/>
        </p:nvSpPr>
        <p:spPr>
          <a:xfrm rot="5400000">
            <a:off x="8360750" y="4679421"/>
            <a:ext cx="1856233" cy="768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7539281" y="480831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Generar evidencias</a:t>
            </a:r>
          </a:p>
        </p:txBody>
      </p:sp>
      <p:sp>
        <p:nvSpPr>
          <p:cNvPr id="54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5953746" y="4748400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Revisión por la dirección</a:t>
            </a:r>
          </a:p>
          <a:p>
            <a:pPr algn="ctr"/>
            <a:r>
              <a:rPr lang="es-MX" altLang="ko-KR" sz="1200" b="1" dirty="0">
                <a:solidFill>
                  <a:schemeClr val="bg1"/>
                </a:solidFill>
                <a:cs typeface="Arial" pitchFamily="34" charset="0"/>
              </a:rPr>
              <a:t>Plan Director</a:t>
            </a:r>
            <a:endParaRPr lang="es-E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1564657" y="5925774"/>
            <a:ext cx="8870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 de mejora continua</a:t>
            </a:r>
            <a:endParaRPr lang="es-E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7" name="그룹 37">
            <a:extLst>
              <a:ext uri="{FF2B5EF4-FFF2-40B4-BE49-F238E27FC236}">
                <a16:creationId xmlns:a16="http://schemas.microsoft.com/office/drawing/2014/main" id="{1A96C876-4D08-4EAC-B45B-BE364CD4FC74}"/>
              </a:ext>
            </a:extLst>
          </p:cNvPr>
          <p:cNvGrpSpPr/>
          <p:nvPr/>
        </p:nvGrpSpPr>
        <p:grpSpPr>
          <a:xfrm>
            <a:off x="92741" y="1164789"/>
            <a:ext cx="11938392" cy="5261411"/>
            <a:chOff x="960760" y="1796874"/>
            <a:chExt cx="10331901" cy="2918970"/>
          </a:xfrm>
        </p:grpSpPr>
        <p:sp>
          <p:nvSpPr>
            <p:cNvPr id="58" name="Bent Arrow 3">
              <a:extLst>
                <a:ext uri="{FF2B5EF4-FFF2-40B4-BE49-F238E27FC236}">
                  <a16:creationId xmlns:a16="http://schemas.microsoft.com/office/drawing/2014/main" id="{EF46EF5E-6F57-4C7A-B8A8-242A2BBB476E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rgbClr val="79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Bent Arrow 35">
              <a:extLst>
                <a:ext uri="{FF2B5EF4-FFF2-40B4-BE49-F238E27FC236}">
                  <a16:creationId xmlns:a16="http://schemas.microsoft.com/office/drawing/2014/main" id="{5A113000-EBBF-42C4-949D-86082C2654E8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2"/>
                </a:solidFill>
              </a:endParaRPr>
            </a:p>
          </p:txBody>
        </p:sp>
        <p:sp>
          <p:nvSpPr>
            <p:cNvPr id="60" name="Bent Arrow 38">
              <a:extLst>
                <a:ext uri="{FF2B5EF4-FFF2-40B4-BE49-F238E27FC236}">
                  <a16:creationId xmlns:a16="http://schemas.microsoft.com/office/drawing/2014/main" id="{A9DC135E-1184-40DF-B1F4-475E32AE3AF8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1" name="Bent Arrow 41">
              <a:extLst>
                <a:ext uri="{FF2B5EF4-FFF2-40B4-BE49-F238E27FC236}">
                  <a16:creationId xmlns:a16="http://schemas.microsoft.com/office/drawing/2014/main" id="{9E0949F3-B392-4299-92B0-A1E67A6FB589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35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raphic 5">
            <a:extLst>
              <a:ext uri="{FF2B5EF4-FFF2-40B4-BE49-F238E27FC236}">
                <a16:creationId xmlns:a16="http://schemas.microsoft.com/office/drawing/2014/main" id="{D2632E34-4785-4D86-81ED-61CC08D96501}"/>
              </a:ext>
            </a:extLst>
          </p:cNvPr>
          <p:cNvSpPr/>
          <p:nvPr/>
        </p:nvSpPr>
        <p:spPr>
          <a:xfrm>
            <a:off x="1573700" y="2262521"/>
            <a:ext cx="2299237" cy="2869264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70DDD8-E67F-421A-BC68-0E8ED0F99AE3}"/>
              </a:ext>
            </a:extLst>
          </p:cNvPr>
          <p:cNvGrpSpPr/>
          <p:nvPr/>
        </p:nvGrpSpPr>
        <p:grpSpPr>
          <a:xfrm>
            <a:off x="2479181" y="0"/>
            <a:ext cx="588535" cy="1444486"/>
            <a:chOff x="2290340" y="0"/>
            <a:chExt cx="588535" cy="144448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B8CD28-24F7-4D9E-BE90-7456CE5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340" y="0"/>
              <a:ext cx="588534" cy="1444486"/>
            </a:xfrm>
            <a:custGeom>
              <a:avLst/>
              <a:gdLst>
                <a:gd name="connsiteX0" fmla="*/ 103521 w 588534"/>
                <a:gd name="connsiteY0" fmla="*/ 0 h 1444486"/>
                <a:gd name="connsiteX1" fmla="*/ 180820 w 588534"/>
                <a:gd name="connsiteY1" fmla="*/ 0 h 1444486"/>
                <a:gd name="connsiteX2" fmla="*/ 183021 w 588534"/>
                <a:gd name="connsiteY2" fmla="*/ 71501 h 1444486"/>
                <a:gd name="connsiteX3" fmla="*/ 194669 w 588534"/>
                <a:gd name="connsiteY3" fmla="*/ 449905 h 1444486"/>
                <a:gd name="connsiteX4" fmla="*/ 294266 w 588534"/>
                <a:gd name="connsiteY4" fmla="*/ 449905 h 1444486"/>
                <a:gd name="connsiteX5" fmla="*/ 380284 w 588534"/>
                <a:gd name="connsiteY5" fmla="*/ 449905 h 1444486"/>
                <a:gd name="connsiteX6" fmla="*/ 381774 w 588534"/>
                <a:gd name="connsiteY6" fmla="*/ 106097 h 1444486"/>
                <a:gd name="connsiteX7" fmla="*/ 382234 w 588534"/>
                <a:gd name="connsiteY7" fmla="*/ 0 h 1444486"/>
                <a:gd name="connsiteX8" fmla="*/ 459231 w 588534"/>
                <a:gd name="connsiteY8" fmla="*/ 0 h 1444486"/>
                <a:gd name="connsiteX9" fmla="*/ 458864 w 588534"/>
                <a:gd name="connsiteY9" fmla="*/ 84795 h 1444486"/>
                <a:gd name="connsiteX10" fmla="*/ 457246 w 588534"/>
                <a:gd name="connsiteY10" fmla="*/ 458766 h 1444486"/>
                <a:gd name="connsiteX11" fmla="*/ 516099 w 588534"/>
                <a:gd name="connsiteY11" fmla="*/ 498642 h 1444486"/>
                <a:gd name="connsiteX12" fmla="*/ 552317 w 588534"/>
                <a:gd name="connsiteY12" fmla="*/ 538518 h 1444486"/>
                <a:gd name="connsiteX13" fmla="*/ 588534 w 588534"/>
                <a:gd name="connsiteY13" fmla="*/ 627132 h 1444486"/>
                <a:gd name="connsiteX14" fmla="*/ 588534 w 588534"/>
                <a:gd name="connsiteY14" fmla="*/ 799930 h 1444486"/>
                <a:gd name="connsiteX15" fmla="*/ 561371 w 588534"/>
                <a:gd name="connsiteY15" fmla="*/ 879683 h 1444486"/>
                <a:gd name="connsiteX16" fmla="*/ 421028 w 588534"/>
                <a:gd name="connsiteY16" fmla="*/ 1074634 h 1444486"/>
                <a:gd name="connsiteX17" fmla="*/ 384811 w 588534"/>
                <a:gd name="connsiteY17" fmla="*/ 1105649 h 1444486"/>
                <a:gd name="connsiteX18" fmla="*/ 384811 w 588534"/>
                <a:gd name="connsiteY18" fmla="*/ 1110080 h 1444486"/>
                <a:gd name="connsiteX19" fmla="*/ 344067 w 588534"/>
                <a:gd name="connsiteY19" fmla="*/ 1269584 h 1444486"/>
                <a:gd name="connsiteX20" fmla="*/ 484408 w 588534"/>
                <a:gd name="connsiteY20" fmla="*/ 1278445 h 1444486"/>
                <a:gd name="connsiteX21" fmla="*/ 511572 w 588534"/>
                <a:gd name="connsiteY21" fmla="*/ 1176540 h 1444486"/>
                <a:gd name="connsiteX22" fmla="*/ 511572 w 588534"/>
                <a:gd name="connsiteY22" fmla="*/ 1163248 h 1444486"/>
                <a:gd name="connsiteX23" fmla="*/ 511572 w 588534"/>
                <a:gd name="connsiteY23" fmla="*/ 1132233 h 1444486"/>
                <a:gd name="connsiteX24" fmla="*/ 543262 w 588534"/>
                <a:gd name="connsiteY24" fmla="*/ 1127802 h 1444486"/>
                <a:gd name="connsiteX25" fmla="*/ 552317 w 588534"/>
                <a:gd name="connsiteY25" fmla="*/ 1167678 h 1444486"/>
                <a:gd name="connsiteX26" fmla="*/ 552317 w 588534"/>
                <a:gd name="connsiteY26" fmla="*/ 1180970 h 1444486"/>
                <a:gd name="connsiteX27" fmla="*/ 552317 w 588534"/>
                <a:gd name="connsiteY27" fmla="*/ 1194262 h 1444486"/>
                <a:gd name="connsiteX28" fmla="*/ 543262 w 588534"/>
                <a:gd name="connsiteY28" fmla="*/ 1371491 h 1444486"/>
                <a:gd name="connsiteX29" fmla="*/ 307849 w 588534"/>
                <a:gd name="connsiteY29" fmla="*/ 1433520 h 1444486"/>
                <a:gd name="connsiteX30" fmla="*/ 172033 w 588534"/>
                <a:gd name="connsiteY30" fmla="*/ 1216416 h 1444486"/>
                <a:gd name="connsiteX31" fmla="*/ 203723 w 588534"/>
                <a:gd name="connsiteY31" fmla="*/ 1110080 h 1444486"/>
                <a:gd name="connsiteX32" fmla="*/ 167506 w 588534"/>
                <a:gd name="connsiteY32" fmla="*/ 1074634 h 1444486"/>
                <a:gd name="connsiteX33" fmla="*/ 27163 w 588534"/>
                <a:gd name="connsiteY33" fmla="*/ 879683 h 1444486"/>
                <a:gd name="connsiteX34" fmla="*/ 0 w 588534"/>
                <a:gd name="connsiteY34" fmla="*/ 799930 h 1444486"/>
                <a:gd name="connsiteX35" fmla="*/ 0 w 588534"/>
                <a:gd name="connsiteY35" fmla="*/ 627132 h 1444486"/>
                <a:gd name="connsiteX36" fmla="*/ 36217 w 588534"/>
                <a:gd name="connsiteY36" fmla="*/ 538518 h 1444486"/>
                <a:gd name="connsiteX37" fmla="*/ 72435 w 588534"/>
                <a:gd name="connsiteY37" fmla="*/ 498642 h 1444486"/>
                <a:gd name="connsiteX38" fmla="*/ 117707 w 588534"/>
                <a:gd name="connsiteY38" fmla="*/ 463197 h 1444486"/>
                <a:gd name="connsiteX39" fmla="*/ 106981 w 588534"/>
                <a:gd name="connsiteY39" fmla="*/ 112974 h 144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88534" h="1444486">
                  <a:moveTo>
                    <a:pt x="103521" y="0"/>
                  </a:moveTo>
                  <a:lnTo>
                    <a:pt x="180820" y="0"/>
                  </a:lnTo>
                  <a:lnTo>
                    <a:pt x="183021" y="71501"/>
                  </a:lnTo>
                  <a:cubicBezTo>
                    <a:pt x="186808" y="194531"/>
                    <a:pt x="190690" y="320640"/>
                    <a:pt x="194669" y="449905"/>
                  </a:cubicBezTo>
                  <a:cubicBezTo>
                    <a:pt x="194669" y="449905"/>
                    <a:pt x="194669" y="449905"/>
                    <a:pt x="294266" y="449905"/>
                  </a:cubicBezTo>
                  <a:cubicBezTo>
                    <a:pt x="294266" y="449905"/>
                    <a:pt x="294266" y="449905"/>
                    <a:pt x="380284" y="449905"/>
                  </a:cubicBezTo>
                  <a:cubicBezTo>
                    <a:pt x="380284" y="449905"/>
                    <a:pt x="380284" y="449905"/>
                    <a:pt x="381774" y="106097"/>
                  </a:cubicBezTo>
                  <a:lnTo>
                    <a:pt x="382234" y="0"/>
                  </a:lnTo>
                  <a:lnTo>
                    <a:pt x="459231" y="0"/>
                  </a:lnTo>
                  <a:lnTo>
                    <a:pt x="458864" y="84795"/>
                  </a:lnTo>
                  <a:cubicBezTo>
                    <a:pt x="458338" y="206384"/>
                    <a:pt x="457799" y="331016"/>
                    <a:pt x="457246" y="458766"/>
                  </a:cubicBezTo>
                  <a:cubicBezTo>
                    <a:pt x="479882" y="467628"/>
                    <a:pt x="497990" y="480920"/>
                    <a:pt x="516099" y="498642"/>
                  </a:cubicBezTo>
                  <a:cubicBezTo>
                    <a:pt x="516099" y="498642"/>
                    <a:pt x="516099" y="498642"/>
                    <a:pt x="552317" y="538518"/>
                  </a:cubicBezTo>
                  <a:cubicBezTo>
                    <a:pt x="574953" y="560672"/>
                    <a:pt x="588534" y="596117"/>
                    <a:pt x="588534" y="627132"/>
                  </a:cubicBezTo>
                  <a:cubicBezTo>
                    <a:pt x="588534" y="627132"/>
                    <a:pt x="588534" y="627132"/>
                    <a:pt x="588534" y="799930"/>
                  </a:cubicBezTo>
                  <a:cubicBezTo>
                    <a:pt x="588534" y="826514"/>
                    <a:pt x="579479" y="853098"/>
                    <a:pt x="561371" y="879683"/>
                  </a:cubicBezTo>
                  <a:cubicBezTo>
                    <a:pt x="561371" y="879683"/>
                    <a:pt x="561371" y="879683"/>
                    <a:pt x="421028" y="1074634"/>
                  </a:cubicBezTo>
                  <a:cubicBezTo>
                    <a:pt x="411973" y="1087926"/>
                    <a:pt x="398392" y="1096787"/>
                    <a:pt x="384811" y="1105649"/>
                  </a:cubicBezTo>
                  <a:cubicBezTo>
                    <a:pt x="384811" y="1110080"/>
                    <a:pt x="384811" y="1110080"/>
                    <a:pt x="384811" y="1110080"/>
                  </a:cubicBezTo>
                  <a:cubicBezTo>
                    <a:pt x="366701" y="1141094"/>
                    <a:pt x="325957" y="1220846"/>
                    <a:pt x="344067" y="1269584"/>
                  </a:cubicBezTo>
                  <a:cubicBezTo>
                    <a:pt x="362175" y="1318323"/>
                    <a:pt x="457246" y="1322753"/>
                    <a:pt x="484408" y="1278445"/>
                  </a:cubicBezTo>
                  <a:cubicBezTo>
                    <a:pt x="497990" y="1256292"/>
                    <a:pt x="507044" y="1211985"/>
                    <a:pt x="511572" y="1176540"/>
                  </a:cubicBezTo>
                  <a:cubicBezTo>
                    <a:pt x="511572" y="1172109"/>
                    <a:pt x="511572" y="1167678"/>
                    <a:pt x="511572" y="1163248"/>
                  </a:cubicBezTo>
                  <a:cubicBezTo>
                    <a:pt x="511572" y="1158817"/>
                    <a:pt x="511572" y="1145525"/>
                    <a:pt x="511572" y="1132233"/>
                  </a:cubicBezTo>
                  <a:cubicBezTo>
                    <a:pt x="511572" y="1114510"/>
                    <a:pt x="538735" y="1110080"/>
                    <a:pt x="543262" y="1127802"/>
                  </a:cubicBezTo>
                  <a:cubicBezTo>
                    <a:pt x="547790" y="1141094"/>
                    <a:pt x="547790" y="1158817"/>
                    <a:pt x="552317" y="1167678"/>
                  </a:cubicBezTo>
                  <a:cubicBezTo>
                    <a:pt x="552317" y="1172109"/>
                    <a:pt x="552317" y="1176540"/>
                    <a:pt x="552317" y="1180970"/>
                  </a:cubicBezTo>
                  <a:cubicBezTo>
                    <a:pt x="552317" y="1185401"/>
                    <a:pt x="552317" y="1189832"/>
                    <a:pt x="552317" y="1194262"/>
                  </a:cubicBezTo>
                  <a:cubicBezTo>
                    <a:pt x="556843" y="1220846"/>
                    <a:pt x="584007" y="1296169"/>
                    <a:pt x="543262" y="1371491"/>
                  </a:cubicBezTo>
                  <a:cubicBezTo>
                    <a:pt x="507044" y="1437951"/>
                    <a:pt x="393865" y="1460104"/>
                    <a:pt x="307849" y="1433520"/>
                  </a:cubicBezTo>
                  <a:cubicBezTo>
                    <a:pt x="208250" y="1402505"/>
                    <a:pt x="162978" y="1305031"/>
                    <a:pt x="172033" y="1216416"/>
                  </a:cubicBezTo>
                  <a:cubicBezTo>
                    <a:pt x="176561" y="1180970"/>
                    <a:pt x="190142" y="1141094"/>
                    <a:pt x="203723" y="1110080"/>
                  </a:cubicBezTo>
                  <a:cubicBezTo>
                    <a:pt x="190142" y="1101218"/>
                    <a:pt x="176561" y="1087926"/>
                    <a:pt x="167506" y="1074634"/>
                  </a:cubicBezTo>
                  <a:cubicBezTo>
                    <a:pt x="167506" y="1074634"/>
                    <a:pt x="167506" y="1074634"/>
                    <a:pt x="27163" y="879683"/>
                  </a:cubicBezTo>
                  <a:cubicBezTo>
                    <a:pt x="9055" y="853098"/>
                    <a:pt x="0" y="826514"/>
                    <a:pt x="0" y="799930"/>
                  </a:cubicBezTo>
                  <a:cubicBezTo>
                    <a:pt x="0" y="799930"/>
                    <a:pt x="0" y="799930"/>
                    <a:pt x="0" y="627132"/>
                  </a:cubicBezTo>
                  <a:cubicBezTo>
                    <a:pt x="0" y="596117"/>
                    <a:pt x="13581" y="560672"/>
                    <a:pt x="36217" y="538518"/>
                  </a:cubicBezTo>
                  <a:cubicBezTo>
                    <a:pt x="36217" y="538518"/>
                    <a:pt x="36217" y="538518"/>
                    <a:pt x="72435" y="498642"/>
                  </a:cubicBezTo>
                  <a:cubicBezTo>
                    <a:pt x="86016" y="485350"/>
                    <a:pt x="99598" y="472058"/>
                    <a:pt x="117707" y="463197"/>
                  </a:cubicBezTo>
                  <a:cubicBezTo>
                    <a:pt x="117707" y="463197"/>
                    <a:pt x="117707" y="463197"/>
                    <a:pt x="106981" y="1129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9703CB-1D56-4F6C-B7CC-4FF1B7709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340" y="459941"/>
              <a:ext cx="588535" cy="646443"/>
            </a:xfrm>
            <a:custGeom>
              <a:avLst/>
              <a:gdLst>
                <a:gd name="connsiteX0" fmla="*/ 585399 w 588535"/>
                <a:gd name="connsiteY0" fmla="*/ 162132 h 646443"/>
                <a:gd name="connsiteX1" fmla="*/ 588535 w 588535"/>
                <a:gd name="connsiteY1" fmla="*/ 177655 h 646443"/>
                <a:gd name="connsiteX2" fmla="*/ 588535 w 588535"/>
                <a:gd name="connsiteY2" fmla="*/ 350453 h 646443"/>
                <a:gd name="connsiteX3" fmla="*/ 561372 w 588535"/>
                <a:gd name="connsiteY3" fmla="*/ 430206 h 646443"/>
                <a:gd name="connsiteX4" fmla="*/ 421028 w 588535"/>
                <a:gd name="connsiteY4" fmla="*/ 625157 h 646443"/>
                <a:gd name="connsiteX5" fmla="*/ 396172 w 588535"/>
                <a:gd name="connsiteY5" fmla="*/ 646443 h 646443"/>
                <a:gd name="connsiteX6" fmla="*/ 332115 w 588535"/>
                <a:gd name="connsiteY6" fmla="*/ 646443 h 646443"/>
                <a:gd name="connsiteX7" fmla="*/ 369805 w 588535"/>
                <a:gd name="connsiteY7" fmla="*/ 272 h 646443"/>
                <a:gd name="connsiteX8" fmla="*/ 380285 w 588535"/>
                <a:gd name="connsiteY8" fmla="*/ 428 h 646443"/>
                <a:gd name="connsiteX9" fmla="*/ 457246 w 588535"/>
                <a:gd name="connsiteY9" fmla="*/ 9289 h 646443"/>
                <a:gd name="connsiteX10" fmla="*/ 502665 w 588535"/>
                <a:gd name="connsiteY10" fmla="*/ 40063 h 646443"/>
                <a:gd name="connsiteX11" fmla="*/ 186799 w 588535"/>
                <a:gd name="connsiteY11" fmla="*/ 644039 h 646443"/>
                <a:gd name="connsiteX12" fmla="*/ 167507 w 588535"/>
                <a:gd name="connsiteY12" fmla="*/ 625157 h 646443"/>
                <a:gd name="connsiteX13" fmla="*/ 95391 w 588535"/>
                <a:gd name="connsiteY13" fmla="*/ 524981 h 646443"/>
                <a:gd name="connsiteX14" fmla="*/ 223372 w 588535"/>
                <a:gd name="connsiteY14" fmla="*/ 0 h 646443"/>
                <a:gd name="connsiteX15" fmla="*/ 15812 w 588535"/>
                <a:gd name="connsiteY15" fmla="*/ 396878 h 646443"/>
                <a:gd name="connsiteX16" fmla="*/ 0 w 588535"/>
                <a:gd name="connsiteY16" fmla="*/ 350453 h 646443"/>
                <a:gd name="connsiteX17" fmla="*/ 0 w 588535"/>
                <a:gd name="connsiteY17" fmla="*/ 177655 h 646443"/>
                <a:gd name="connsiteX18" fmla="*/ 36217 w 588535"/>
                <a:gd name="connsiteY18" fmla="*/ 89041 h 646443"/>
                <a:gd name="connsiteX19" fmla="*/ 72436 w 588535"/>
                <a:gd name="connsiteY19" fmla="*/ 49165 h 646443"/>
                <a:gd name="connsiteX20" fmla="*/ 117707 w 588535"/>
                <a:gd name="connsiteY20" fmla="*/ 13720 h 646443"/>
                <a:gd name="connsiteX21" fmla="*/ 194670 w 588535"/>
                <a:gd name="connsiteY21" fmla="*/ 428 h 64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8535" h="646443">
                  <a:moveTo>
                    <a:pt x="585399" y="162132"/>
                  </a:moveTo>
                  <a:lnTo>
                    <a:pt x="588535" y="177655"/>
                  </a:lnTo>
                  <a:lnTo>
                    <a:pt x="588535" y="350453"/>
                  </a:lnTo>
                  <a:cubicBezTo>
                    <a:pt x="588535" y="377037"/>
                    <a:pt x="579479" y="403621"/>
                    <a:pt x="561372" y="430206"/>
                  </a:cubicBezTo>
                  <a:lnTo>
                    <a:pt x="421028" y="625157"/>
                  </a:lnTo>
                  <a:lnTo>
                    <a:pt x="396172" y="646443"/>
                  </a:lnTo>
                  <a:lnTo>
                    <a:pt x="332115" y="646443"/>
                  </a:lnTo>
                  <a:close/>
                  <a:moveTo>
                    <a:pt x="369805" y="272"/>
                  </a:moveTo>
                  <a:lnTo>
                    <a:pt x="380285" y="428"/>
                  </a:lnTo>
                  <a:cubicBezTo>
                    <a:pt x="424047" y="1905"/>
                    <a:pt x="434611" y="1166"/>
                    <a:pt x="457246" y="9289"/>
                  </a:cubicBezTo>
                  <a:lnTo>
                    <a:pt x="502665" y="40063"/>
                  </a:lnTo>
                  <a:lnTo>
                    <a:pt x="186799" y="644039"/>
                  </a:lnTo>
                  <a:lnTo>
                    <a:pt x="167507" y="625157"/>
                  </a:lnTo>
                  <a:lnTo>
                    <a:pt x="95391" y="524981"/>
                  </a:lnTo>
                  <a:close/>
                  <a:moveTo>
                    <a:pt x="223372" y="0"/>
                  </a:moveTo>
                  <a:lnTo>
                    <a:pt x="15812" y="396878"/>
                  </a:lnTo>
                  <a:lnTo>
                    <a:pt x="0" y="350453"/>
                  </a:lnTo>
                  <a:lnTo>
                    <a:pt x="0" y="177655"/>
                  </a:lnTo>
                  <a:cubicBezTo>
                    <a:pt x="0" y="146640"/>
                    <a:pt x="13582" y="111195"/>
                    <a:pt x="36217" y="89041"/>
                  </a:cubicBezTo>
                  <a:lnTo>
                    <a:pt x="72436" y="49165"/>
                  </a:lnTo>
                  <a:cubicBezTo>
                    <a:pt x="86016" y="35873"/>
                    <a:pt x="99599" y="22581"/>
                    <a:pt x="117707" y="13720"/>
                  </a:cubicBezTo>
                  <a:cubicBezTo>
                    <a:pt x="138079" y="5597"/>
                    <a:pt x="150907" y="2643"/>
                    <a:pt x="194670" y="42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9985CE0-E4DD-4949-880D-7DE14FC4C922}"/>
              </a:ext>
            </a:extLst>
          </p:cNvPr>
          <p:cNvSpPr/>
          <p:nvPr/>
        </p:nvSpPr>
        <p:spPr>
          <a:xfrm>
            <a:off x="1958006" y="1391479"/>
            <a:ext cx="765313" cy="934278"/>
          </a:xfrm>
          <a:custGeom>
            <a:avLst/>
            <a:gdLst>
              <a:gd name="connsiteX0" fmla="*/ 0 w 765313"/>
              <a:gd name="connsiteY0" fmla="*/ 904461 h 904461"/>
              <a:gd name="connsiteX1" fmla="*/ 765313 w 765313"/>
              <a:gd name="connsiteY1" fmla="*/ 0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313" h="904461">
                <a:moveTo>
                  <a:pt x="0" y="904461"/>
                </a:moveTo>
                <a:lnTo>
                  <a:pt x="765313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507A1C-6AB6-4852-A4DD-84C38283DF47}"/>
              </a:ext>
            </a:extLst>
          </p:cNvPr>
          <p:cNvSpPr/>
          <p:nvPr/>
        </p:nvSpPr>
        <p:spPr>
          <a:xfrm flipH="1">
            <a:off x="2867351" y="1296607"/>
            <a:ext cx="887648" cy="1049039"/>
          </a:xfrm>
          <a:custGeom>
            <a:avLst/>
            <a:gdLst>
              <a:gd name="connsiteX0" fmla="*/ 0 w 765313"/>
              <a:gd name="connsiteY0" fmla="*/ 904461 h 904461"/>
              <a:gd name="connsiteX1" fmla="*/ 765313 w 765313"/>
              <a:gd name="connsiteY1" fmla="*/ 0 h 90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313" h="904461">
                <a:moveTo>
                  <a:pt x="0" y="904461"/>
                </a:moveTo>
                <a:lnTo>
                  <a:pt x="765313" y="0"/>
                </a:ln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D036DCC-2B79-4141-9FEA-521215284776}"/>
              </a:ext>
            </a:extLst>
          </p:cNvPr>
          <p:cNvSpPr/>
          <p:nvPr/>
        </p:nvSpPr>
        <p:spPr>
          <a:xfrm>
            <a:off x="882044" y="1779271"/>
            <a:ext cx="3847806" cy="3840392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E9A573-F123-4D17-996D-4D9A4F0A3F4A}"/>
              </a:ext>
            </a:extLst>
          </p:cNvPr>
          <p:cNvSpPr txBox="1"/>
          <p:nvPr/>
        </p:nvSpPr>
        <p:spPr>
          <a:xfrm>
            <a:off x="5387636" y="55703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5400" dirty="0">
                <a:solidFill>
                  <a:schemeClr val="accent2"/>
                </a:solidFill>
                <a:cs typeface="Arial" pitchFamily="34" charset="0"/>
              </a:rPr>
              <a:t>Contenidos </a:t>
            </a:r>
            <a:r>
              <a:rPr lang="es-E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SGS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124B32-4858-428C-9A34-701444E28795}"/>
              </a:ext>
            </a:extLst>
          </p:cNvPr>
          <p:cNvSpPr txBox="1"/>
          <p:nvPr/>
        </p:nvSpPr>
        <p:spPr>
          <a:xfrm>
            <a:off x="7003652" y="2510815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s-ES" altLang="ko-KR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Familia ISO 27000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416C41-E6AA-4CDF-99F5-AB46DE385603}"/>
              </a:ext>
            </a:extLst>
          </p:cNvPr>
          <p:cNvSpPr txBox="1"/>
          <p:nvPr/>
        </p:nvSpPr>
        <p:spPr>
          <a:xfrm>
            <a:off x="5870976" y="2329631"/>
            <a:ext cx="107742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74513F-639E-499F-9BBA-1951519C5957}"/>
              </a:ext>
            </a:extLst>
          </p:cNvPr>
          <p:cNvSpPr txBox="1"/>
          <p:nvPr/>
        </p:nvSpPr>
        <p:spPr>
          <a:xfrm>
            <a:off x="5873248" y="3328193"/>
            <a:ext cx="107742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FBB609-FA30-46EF-A8FD-318D7CEAAD3F}"/>
              </a:ext>
            </a:extLst>
          </p:cNvPr>
          <p:cNvSpPr txBox="1"/>
          <p:nvPr/>
        </p:nvSpPr>
        <p:spPr>
          <a:xfrm>
            <a:off x="5875520" y="4326755"/>
            <a:ext cx="107742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412EB5-7FBD-4FB6-AFC6-02B28B4DDC9C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68E4950-C53F-4548-BD3E-2DEB4402EB8E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96A721B-7F76-4C8E-9A10-2CB56718CFED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49">
            <a:extLst>
              <a:ext uri="{FF2B5EF4-FFF2-40B4-BE49-F238E27FC236}">
                <a16:creationId xmlns:a16="http://schemas.microsoft.com/office/drawing/2014/main" id="{CE124B32-4858-428C-9A34-701444E28795}"/>
              </a:ext>
            </a:extLst>
          </p:cNvPr>
          <p:cNvSpPr txBox="1"/>
          <p:nvPr/>
        </p:nvSpPr>
        <p:spPr>
          <a:xfrm>
            <a:off x="7071617" y="3524748"/>
            <a:ext cx="490025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s-ES" altLang="ko-KR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Análisis de riesgos: </a:t>
            </a:r>
            <a:r>
              <a:rPr lang="es-ES" altLang="ko-KR" sz="27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Magerit</a:t>
            </a:r>
            <a:endParaRPr lang="es-ES" altLang="ko-KR" sz="27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49">
            <a:extLst>
              <a:ext uri="{FF2B5EF4-FFF2-40B4-BE49-F238E27FC236}">
                <a16:creationId xmlns:a16="http://schemas.microsoft.com/office/drawing/2014/main" id="{CE124B32-4858-428C-9A34-701444E28795}"/>
              </a:ext>
            </a:extLst>
          </p:cNvPr>
          <p:cNvSpPr txBox="1"/>
          <p:nvPr/>
        </p:nvSpPr>
        <p:spPr>
          <a:xfrm>
            <a:off x="7071617" y="4483741"/>
            <a:ext cx="490025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s-ES" altLang="ko-KR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Planes de seguridad</a:t>
            </a:r>
          </a:p>
        </p:txBody>
      </p:sp>
    </p:spTree>
    <p:extLst>
      <p:ext uri="{BB962C8B-B14F-4D97-AF65-F5344CB8AC3E}">
        <p14:creationId xmlns:p14="http://schemas.microsoft.com/office/powerpoint/2010/main" val="334245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4C2A8821-3021-41C9-BA86-96A6CFDAC92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81250" y="647700"/>
            <a:ext cx="74295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063FAF-47FD-415E-973D-5BC27638E8F5}"/>
              </a:ext>
            </a:extLst>
          </p:cNvPr>
          <p:cNvGrpSpPr/>
          <p:nvPr/>
        </p:nvGrpSpPr>
        <p:grpSpPr>
          <a:xfrm>
            <a:off x="1063786" y="2369026"/>
            <a:ext cx="5404126" cy="646331"/>
            <a:chOff x="959011" y="2597626"/>
            <a:chExt cx="5404126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8DC14B-E2BB-414E-8F8E-DF3B51B3F8D8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b="1" dirty="0">
                  <a:solidFill>
                    <a:schemeClr val="accent4"/>
                  </a:solidFill>
                  <a:cs typeface="Arial" pitchFamily="34" charset="0"/>
                </a:rPr>
                <a:t>Información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15166-114D-4679-98E3-6E4071949DE7}"/>
                </a:ext>
              </a:extLst>
            </p:cNvPr>
            <p:cNvSpPr txBox="1"/>
            <p:nvPr/>
          </p:nvSpPr>
          <p:spPr>
            <a:xfrm>
              <a:off x="2968085" y="2597626"/>
              <a:ext cx="3395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Activo más valioso para la empresa</a:t>
              </a:r>
            </a:p>
          </p:txBody>
        </p:sp>
        <p:sp>
          <p:nvSpPr>
            <p:cNvPr id="9" name="Chevron 25">
              <a:extLst>
                <a:ext uri="{FF2B5EF4-FFF2-40B4-BE49-F238E27FC236}">
                  <a16:creationId xmlns:a16="http://schemas.microsoft.com/office/drawing/2014/main" id="{F3D5D9CC-16E4-4461-955D-4732C8A1EB06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66488E-2223-48A8-9495-1370405C021A}"/>
              </a:ext>
            </a:extLst>
          </p:cNvPr>
          <p:cNvGrpSpPr/>
          <p:nvPr/>
        </p:nvGrpSpPr>
        <p:grpSpPr>
          <a:xfrm>
            <a:off x="822121" y="3401556"/>
            <a:ext cx="5871462" cy="646331"/>
            <a:chOff x="107746" y="3630156"/>
            <a:chExt cx="5871462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6E785-5A72-438E-9721-B9B5DE70D3AD}"/>
                </a:ext>
              </a:extLst>
            </p:cNvPr>
            <p:cNvSpPr txBox="1"/>
            <p:nvPr/>
          </p:nvSpPr>
          <p:spPr>
            <a:xfrm>
              <a:off x="107746" y="3725844"/>
              <a:ext cx="2364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b="1" dirty="0">
                  <a:solidFill>
                    <a:schemeClr val="accent3"/>
                  </a:solidFill>
                  <a:cs typeface="Arial" pitchFamily="34" charset="0"/>
                </a:rPr>
                <a:t>Infraestructuras TI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A719A-B4EF-4014-85C3-34031F2F09F9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Almacenan y manipulan la información</a:t>
              </a:r>
            </a:p>
          </p:txBody>
        </p:sp>
        <p:sp>
          <p:nvSpPr>
            <p:cNvPr id="13" name="Chevron 26">
              <a:extLst>
                <a:ext uri="{FF2B5EF4-FFF2-40B4-BE49-F238E27FC236}">
                  <a16:creationId xmlns:a16="http://schemas.microsoft.com/office/drawing/2014/main" id="{42B9B7DB-509C-40A1-8A62-4033AF9D803D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A5CA78-D0BD-4F9E-A269-6572A418E0FB}"/>
              </a:ext>
            </a:extLst>
          </p:cNvPr>
          <p:cNvGrpSpPr/>
          <p:nvPr/>
        </p:nvGrpSpPr>
        <p:grpSpPr>
          <a:xfrm>
            <a:off x="0" y="5466616"/>
            <a:ext cx="6083983" cy="646331"/>
            <a:chOff x="504825" y="4662686"/>
            <a:chExt cx="6083983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DCBC05-391C-443D-ABC3-47500C94F330}"/>
                </a:ext>
              </a:extLst>
            </p:cNvPr>
            <p:cNvSpPr txBox="1"/>
            <p:nvPr/>
          </p:nvSpPr>
          <p:spPr>
            <a:xfrm>
              <a:off x="504825" y="4759793"/>
              <a:ext cx="196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b="1" dirty="0">
                  <a:solidFill>
                    <a:schemeClr val="accent2"/>
                  </a:solidFill>
                  <a:cs typeface="Arial" pitchFamily="34" charset="0"/>
                </a:rPr>
                <a:t>Ciberseguridad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61C88E-9CE9-4310-9C1C-474BADC23F50}"/>
                </a:ext>
              </a:extLst>
            </p:cNvPr>
            <p:cNvSpPr txBox="1"/>
            <p:nvPr/>
          </p:nvSpPr>
          <p:spPr>
            <a:xfrm>
              <a:off x="2968085" y="4662686"/>
              <a:ext cx="3620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Protección de la información y las infraestructuras</a:t>
              </a:r>
            </a:p>
          </p:txBody>
        </p:sp>
        <p:sp>
          <p:nvSpPr>
            <p:cNvPr id="16" name="Chevron 27">
              <a:extLst>
                <a:ext uri="{FF2B5EF4-FFF2-40B4-BE49-F238E27FC236}">
                  <a16:creationId xmlns:a16="http://schemas.microsoft.com/office/drawing/2014/main" id="{3765C425-BCA0-4908-A4E2-89D7FAAAD9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5F2EA3-A3F0-44B7-98CA-7FC31182D05A}"/>
              </a:ext>
            </a:extLst>
          </p:cNvPr>
          <p:cNvGrpSpPr/>
          <p:nvPr/>
        </p:nvGrpSpPr>
        <p:grpSpPr>
          <a:xfrm>
            <a:off x="691610" y="4392534"/>
            <a:ext cx="5392373" cy="923330"/>
            <a:chOff x="586835" y="5695216"/>
            <a:chExt cx="539237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840384-36C8-49F0-9217-27A904ACDBFA}"/>
                </a:ext>
              </a:extLst>
            </p:cNvPr>
            <p:cNvSpPr txBox="1"/>
            <p:nvPr/>
          </p:nvSpPr>
          <p:spPr>
            <a:xfrm>
              <a:off x="586835" y="5789485"/>
              <a:ext cx="188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b="1" dirty="0">
                  <a:solidFill>
                    <a:schemeClr val="accent1"/>
                  </a:solidFill>
                  <a:cs typeface="Arial" pitchFamily="34" charset="0"/>
                </a:rPr>
                <a:t>Delincuentes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DB9D6-EA69-47CB-A10D-D674037B4B0B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Logran beneficios mediante el robo de información, atentar a la reputación…</a:t>
              </a:r>
            </a:p>
          </p:txBody>
        </p:sp>
        <p:sp>
          <p:nvSpPr>
            <p:cNvPr id="19" name="Chevron 28">
              <a:extLst>
                <a:ext uri="{FF2B5EF4-FFF2-40B4-BE49-F238E27FC236}">
                  <a16:creationId xmlns:a16="http://schemas.microsoft.com/office/drawing/2014/main" id="{32F358A4-8F4B-4CA2-8EB1-D3C13B820779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altLang="ko-K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86C8B8-228C-426B-9D2F-B67F4A8CA883}"/>
              </a:ext>
            </a:extLst>
          </p:cNvPr>
          <p:cNvSpPr txBox="1"/>
          <p:nvPr/>
        </p:nvSpPr>
        <p:spPr>
          <a:xfrm>
            <a:off x="536815" y="622880"/>
            <a:ext cx="484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Motivación </a:t>
            </a:r>
            <a:r>
              <a:rPr lang="es-E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Ciberseguridad</a:t>
            </a:r>
            <a:endParaRPr lang="es-E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Marcador de posición de imagen 1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8" r="227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173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Ciberseguridad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D103B-8324-44C2-A3AA-044DDD2CE630}"/>
              </a:ext>
            </a:extLst>
          </p:cNvPr>
          <p:cNvSpPr txBox="1"/>
          <p:nvPr/>
        </p:nvSpPr>
        <p:spPr>
          <a:xfrm>
            <a:off x="6405094" y="3252301"/>
            <a:ext cx="55148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r>
              <a:rPr lang="es-ES" altLang="ko-KR" b="1" dirty="0">
                <a:solidFill>
                  <a:schemeClr val="bg1"/>
                </a:solidFill>
                <a:cs typeface="Arial" pitchFamily="34" charset="0"/>
              </a:rPr>
              <a:t>La información puede estar en muchos medios</a:t>
            </a:r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B9B6DC5E-DEC4-4991-9C05-AA461A9A7597}"/>
              </a:ext>
            </a:extLst>
          </p:cNvPr>
          <p:cNvGrpSpPr/>
          <p:nvPr/>
        </p:nvGrpSpPr>
        <p:grpSpPr>
          <a:xfrm>
            <a:off x="6338726" y="1424107"/>
            <a:ext cx="5686697" cy="729372"/>
            <a:chOff x="4822352" y="1916832"/>
            <a:chExt cx="3422056" cy="729372"/>
          </a:xfrm>
        </p:grpSpPr>
        <p:sp>
          <p:nvSpPr>
            <p:cNvPr id="16" name="Text Placeholder 10">
              <a:extLst>
                <a:ext uri="{FF2B5EF4-FFF2-40B4-BE49-F238E27FC236}">
                  <a16:creationId xmlns:a16="http://schemas.microsoft.com/office/drawing/2014/main" id="{83AEC0D6-0774-4E5E-ADFB-A7608BD9905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s-ES" altLang="ko-KR" b="1" dirty="0">
                  <a:solidFill>
                    <a:schemeClr val="accent2"/>
                  </a:solidFill>
                  <a:cs typeface="Arial" pitchFamily="34" charset="0"/>
                </a:rPr>
                <a:t>Seguridad informática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8D0E9-C26D-48F2-B761-01035E473075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Protección del medio informático</a:t>
              </a:r>
            </a:p>
          </p:txBody>
        </p:sp>
      </p:grpSp>
      <p:grpSp>
        <p:nvGrpSpPr>
          <p:cNvPr id="18" name="Graphic 14">
            <a:extLst>
              <a:ext uri="{FF2B5EF4-FFF2-40B4-BE49-F238E27FC236}">
                <a16:creationId xmlns:a16="http://schemas.microsoft.com/office/drawing/2014/main" id="{3F9E571B-4C86-4995-A4FE-074925DAD9F6}"/>
              </a:ext>
            </a:extLst>
          </p:cNvPr>
          <p:cNvGrpSpPr/>
          <p:nvPr/>
        </p:nvGrpSpPr>
        <p:grpSpPr>
          <a:xfrm>
            <a:off x="758015" y="3505712"/>
            <a:ext cx="3538433" cy="2783038"/>
            <a:chOff x="2444748" y="555045"/>
            <a:chExt cx="7282048" cy="572745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AB0BFA-CF4D-48DE-9A94-E805B272484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136B56F-0D27-4742-B8DC-9A895D906D3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D55A4A-BFCB-44FC-97DE-365CC79F1DE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7AF3F3-CF7C-469A-A93E-EE4ABB6110E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6055F0-57A9-4166-84A6-C5CCED45E62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F1F70E-F3FC-4A6D-BB8F-FAF67EECDE8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7E1DFE-E448-43F0-8996-2B97798B3DB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7461A2-0179-4197-A864-E63102561DA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DD3EE9-4669-4EAA-946E-F34356EE7A30}"/>
              </a:ext>
            </a:extLst>
          </p:cNvPr>
          <p:cNvGrpSpPr/>
          <p:nvPr/>
        </p:nvGrpSpPr>
        <p:grpSpPr>
          <a:xfrm>
            <a:off x="1340224" y="1034776"/>
            <a:ext cx="1727908" cy="2642232"/>
            <a:chOff x="8914819" y="435632"/>
            <a:chExt cx="3989594" cy="610069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EDE736-7BE2-4000-97B5-8087354A8CE9}"/>
                </a:ext>
              </a:extLst>
            </p:cNvPr>
            <p:cNvSpPr/>
            <p:nvPr/>
          </p:nvSpPr>
          <p:spPr>
            <a:xfrm>
              <a:off x="9780778" y="1418602"/>
              <a:ext cx="2273181" cy="263210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8249F4-9E0D-4C2E-9D1B-254C6B020925}"/>
                </a:ext>
              </a:extLst>
            </p:cNvPr>
            <p:cNvGrpSpPr/>
            <p:nvPr/>
          </p:nvGrpSpPr>
          <p:grpSpPr>
            <a:xfrm>
              <a:off x="9516004" y="435632"/>
              <a:ext cx="3090610" cy="3338513"/>
              <a:chOff x="9516004" y="435632"/>
              <a:chExt cx="3090610" cy="3338513"/>
            </a:xfrm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5FCCD2FB-AEE4-4204-880C-9502E719F89B}"/>
                  </a:ext>
                </a:extLst>
              </p:cNvPr>
              <p:cNvSpPr/>
              <p:nvPr/>
            </p:nvSpPr>
            <p:spPr>
              <a:xfrm>
                <a:off x="9642314" y="1224036"/>
                <a:ext cx="2550109" cy="2550109"/>
              </a:xfrm>
              <a:prstGeom prst="blockArc">
                <a:avLst>
                  <a:gd name="adj1" fmla="val 10800000"/>
                  <a:gd name="adj2" fmla="val 1"/>
                  <a:gd name="adj3" fmla="val 28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C90D9910-1BCB-4149-88B2-5B73071901A0}"/>
                  </a:ext>
                </a:extLst>
              </p:cNvPr>
              <p:cNvSpPr/>
              <p:nvPr/>
            </p:nvSpPr>
            <p:spPr>
              <a:xfrm rot="5400000">
                <a:off x="11860961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Top Corners Rounded 40">
                <a:extLst>
                  <a:ext uri="{FF2B5EF4-FFF2-40B4-BE49-F238E27FC236}">
                    <a16:creationId xmlns:a16="http://schemas.microsoft.com/office/drawing/2014/main" id="{18BCCFE4-B7B4-44E6-A915-90C1C7C0EC17}"/>
                  </a:ext>
                </a:extLst>
              </p:cNvPr>
              <p:cNvSpPr/>
              <p:nvPr/>
            </p:nvSpPr>
            <p:spPr>
              <a:xfrm rot="16200000" flipH="1">
                <a:off x="9271656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C64D1B03-374A-4620-84D1-968B4DE6E8FD}"/>
                  </a:ext>
                </a:extLst>
              </p:cNvPr>
              <p:cNvSpPr/>
              <p:nvPr/>
            </p:nvSpPr>
            <p:spPr>
              <a:xfrm>
                <a:off x="9516004" y="435632"/>
                <a:ext cx="3090610" cy="3090610"/>
              </a:xfrm>
              <a:prstGeom prst="blockArc">
                <a:avLst>
                  <a:gd name="adj1" fmla="val 2577978"/>
                  <a:gd name="adj2" fmla="val 5330971"/>
                  <a:gd name="adj3" fmla="val 14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409D964-2924-4C72-A9FC-0BCB68DF3CD6}"/>
                  </a:ext>
                </a:extLst>
              </p:cNvPr>
              <p:cNvSpPr/>
              <p:nvPr/>
            </p:nvSpPr>
            <p:spPr>
              <a:xfrm>
                <a:off x="10761829" y="3402636"/>
                <a:ext cx="541924" cy="191435"/>
              </a:xfrm>
              <a:prstGeom prst="roundRect">
                <a:avLst>
                  <a:gd name="adj" fmla="val 381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Graphic 222">
              <a:extLst>
                <a:ext uri="{FF2B5EF4-FFF2-40B4-BE49-F238E27FC236}">
                  <a16:creationId xmlns:a16="http://schemas.microsoft.com/office/drawing/2014/main" id="{026F171B-FD78-4986-BA4B-C803EA1BEAE1}"/>
                </a:ext>
              </a:extLst>
            </p:cNvPr>
            <p:cNvSpPr/>
            <p:nvPr/>
          </p:nvSpPr>
          <p:spPr>
            <a:xfrm rot="10800000">
              <a:off x="9183555" y="5926727"/>
              <a:ext cx="3447127" cy="609600"/>
            </a:xfrm>
            <a:custGeom>
              <a:avLst/>
              <a:gdLst>
                <a:gd name="connsiteX0" fmla="*/ 3438624 w 3543300"/>
                <a:gd name="connsiteY0" fmla="*/ 609600 h 609600"/>
                <a:gd name="connsiteX1" fmla="*/ 112494 w 3543300"/>
                <a:gd name="connsiteY1" fmla="*/ 609600 h 609600"/>
                <a:gd name="connsiteX2" fmla="*/ 7719 w 3543300"/>
                <a:gd name="connsiteY2" fmla="*/ 456248 h 609600"/>
                <a:gd name="connsiteX3" fmla="*/ 158214 w 3543300"/>
                <a:gd name="connsiteY3" fmla="*/ 71438 h 609600"/>
                <a:gd name="connsiteX4" fmla="*/ 262989 w 3543300"/>
                <a:gd name="connsiteY4" fmla="*/ 0 h 609600"/>
                <a:gd name="connsiteX5" fmla="*/ 3282414 w 3543300"/>
                <a:gd name="connsiteY5" fmla="*/ 0 h 609600"/>
                <a:gd name="connsiteX6" fmla="*/ 3386236 w 3543300"/>
                <a:gd name="connsiteY6" fmla="*/ 69533 h 609600"/>
                <a:gd name="connsiteX7" fmla="*/ 3542446 w 3543300"/>
                <a:gd name="connsiteY7" fmla="*/ 454343 h 609600"/>
                <a:gd name="connsiteX8" fmla="*/ 3438624 w 3543300"/>
                <a:gd name="connsiteY8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3300" h="609600">
                  <a:moveTo>
                    <a:pt x="3438624" y="609600"/>
                  </a:moveTo>
                  <a:lnTo>
                    <a:pt x="112494" y="609600"/>
                  </a:lnTo>
                  <a:cubicBezTo>
                    <a:pt x="33436" y="609600"/>
                    <a:pt x="-20856" y="530543"/>
                    <a:pt x="7719" y="456248"/>
                  </a:cubicBezTo>
                  <a:lnTo>
                    <a:pt x="158214" y="71438"/>
                  </a:lnTo>
                  <a:cubicBezTo>
                    <a:pt x="175359" y="28575"/>
                    <a:pt x="216316" y="0"/>
                    <a:pt x="262989" y="0"/>
                  </a:cubicBezTo>
                  <a:lnTo>
                    <a:pt x="3282414" y="0"/>
                  </a:lnTo>
                  <a:cubicBezTo>
                    <a:pt x="3328134" y="0"/>
                    <a:pt x="3369091" y="27623"/>
                    <a:pt x="3386236" y="69533"/>
                  </a:cubicBezTo>
                  <a:lnTo>
                    <a:pt x="3542446" y="454343"/>
                  </a:lnTo>
                  <a:cubicBezTo>
                    <a:pt x="3572926" y="528638"/>
                    <a:pt x="3518634" y="609600"/>
                    <a:pt x="3438624" y="6096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E90F9E-22CE-4A79-AE4D-392EB5419174}"/>
                </a:ext>
              </a:extLst>
            </p:cNvPr>
            <p:cNvSpPr/>
            <p:nvPr/>
          </p:nvSpPr>
          <p:spPr>
            <a:xfrm>
              <a:off x="9623474" y="4270896"/>
              <a:ext cx="2572284" cy="5155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008B85-7A9B-4C00-9420-596B163AA22E}"/>
                </a:ext>
              </a:extLst>
            </p:cNvPr>
            <p:cNvSpPr/>
            <p:nvPr/>
          </p:nvSpPr>
          <p:spPr>
            <a:xfrm>
              <a:off x="8914819" y="4353374"/>
              <a:ext cx="3989594" cy="1585955"/>
            </a:xfrm>
            <a:custGeom>
              <a:avLst/>
              <a:gdLst>
                <a:gd name="connsiteX0" fmla="*/ 792978 w 3989594"/>
                <a:gd name="connsiteY0" fmla="*/ 0 h 1585955"/>
                <a:gd name="connsiteX1" fmla="*/ 1049921 w 3989594"/>
                <a:gd name="connsiteY1" fmla="*/ 0 h 1585955"/>
                <a:gd name="connsiteX2" fmla="*/ 1085760 w 3989594"/>
                <a:gd name="connsiteY2" fmla="*/ 33651 h 1585955"/>
                <a:gd name="connsiteX3" fmla="*/ 1994796 w 3989594"/>
                <a:gd name="connsiteY3" fmla="*/ 279982 h 1585955"/>
                <a:gd name="connsiteX4" fmla="*/ 2903832 w 3989594"/>
                <a:gd name="connsiteY4" fmla="*/ 33651 h 1585955"/>
                <a:gd name="connsiteX5" fmla="*/ 2939671 w 3989594"/>
                <a:gd name="connsiteY5" fmla="*/ 0 h 1585955"/>
                <a:gd name="connsiteX6" fmla="*/ 3196616 w 3989594"/>
                <a:gd name="connsiteY6" fmla="*/ 0 h 1585955"/>
                <a:gd name="connsiteX7" fmla="*/ 3989594 w 3989594"/>
                <a:gd name="connsiteY7" fmla="*/ 792978 h 1585955"/>
                <a:gd name="connsiteX8" fmla="*/ 3989593 w 3989594"/>
                <a:gd name="connsiteY8" fmla="*/ 1585955 h 1585955"/>
                <a:gd name="connsiteX9" fmla="*/ 0 w 3989594"/>
                <a:gd name="connsiteY9" fmla="*/ 1585955 h 1585955"/>
                <a:gd name="connsiteX10" fmla="*/ 0 w 3989594"/>
                <a:gd name="connsiteY10" fmla="*/ 792978 h 1585955"/>
                <a:gd name="connsiteX11" fmla="*/ 792978 w 3989594"/>
                <a:gd name="connsiteY11" fmla="*/ 0 h 15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9594" h="1585955">
                  <a:moveTo>
                    <a:pt x="792978" y="0"/>
                  </a:moveTo>
                  <a:lnTo>
                    <a:pt x="1049921" y="0"/>
                  </a:lnTo>
                  <a:lnTo>
                    <a:pt x="1085760" y="33651"/>
                  </a:lnTo>
                  <a:cubicBezTo>
                    <a:pt x="1282766" y="182270"/>
                    <a:pt x="1616391" y="279982"/>
                    <a:pt x="1994796" y="279982"/>
                  </a:cubicBezTo>
                  <a:cubicBezTo>
                    <a:pt x="2373201" y="279982"/>
                    <a:pt x="2706826" y="182270"/>
                    <a:pt x="2903832" y="33651"/>
                  </a:cubicBezTo>
                  <a:lnTo>
                    <a:pt x="2939671" y="0"/>
                  </a:lnTo>
                  <a:lnTo>
                    <a:pt x="3196616" y="0"/>
                  </a:lnTo>
                  <a:cubicBezTo>
                    <a:pt x="3634566" y="0"/>
                    <a:pt x="3989594" y="355028"/>
                    <a:pt x="3989594" y="792978"/>
                  </a:cubicBezTo>
                  <a:cubicBezTo>
                    <a:pt x="3989594" y="1057304"/>
                    <a:pt x="3989593" y="1321629"/>
                    <a:pt x="3989593" y="1585955"/>
                  </a:cubicBezTo>
                  <a:lnTo>
                    <a:pt x="0" y="1585955"/>
                  </a:lnTo>
                  <a:lnTo>
                    <a:pt x="0" y="792978"/>
                  </a:lnTo>
                  <a:cubicBezTo>
                    <a:pt x="0" y="355028"/>
                    <a:pt x="355028" y="0"/>
                    <a:pt x="79297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BE801A-8189-46A1-B0F0-E05A99602E4D}"/>
                </a:ext>
              </a:extLst>
            </p:cNvPr>
            <p:cNvSpPr/>
            <p:nvPr/>
          </p:nvSpPr>
          <p:spPr>
            <a:xfrm>
              <a:off x="10507964" y="3760150"/>
              <a:ext cx="803305" cy="649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76DC97-8EE4-4B95-8A7E-C6E233DBECFA}"/>
                </a:ext>
              </a:extLst>
            </p:cNvPr>
            <p:cNvSpPr/>
            <p:nvPr/>
          </p:nvSpPr>
          <p:spPr>
            <a:xfrm>
              <a:off x="10417200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D71536-7EA5-4C8F-B3CE-8B2CFC6CCECD}"/>
                </a:ext>
              </a:extLst>
            </p:cNvPr>
            <p:cNvSpPr/>
            <p:nvPr/>
          </p:nvSpPr>
          <p:spPr>
            <a:xfrm>
              <a:off x="11311269" y="2590157"/>
              <a:ext cx="216493" cy="3076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36C42D-02AB-47C4-A83C-78F6C358E4F9}"/>
                </a:ext>
              </a:extLst>
            </p:cNvPr>
            <p:cNvSpPr/>
            <p:nvPr/>
          </p:nvSpPr>
          <p:spPr>
            <a:xfrm>
              <a:off x="9763702" y="1401428"/>
              <a:ext cx="2225425" cy="1080137"/>
            </a:xfrm>
            <a:custGeom>
              <a:avLst/>
              <a:gdLst>
                <a:gd name="connsiteX0" fmla="*/ 0 w 2214820"/>
                <a:gd name="connsiteY0" fmla="*/ 1079766 h 1072067"/>
                <a:gd name="connsiteX1" fmla="*/ 333401 w 2214820"/>
                <a:gd name="connsiteY1" fmla="*/ 367018 h 1072067"/>
                <a:gd name="connsiteX2" fmla="*/ 2021613 w 2214820"/>
                <a:gd name="connsiteY2" fmla="*/ 453019 h 1072067"/>
                <a:gd name="connsiteX3" fmla="*/ 2225424 w 2214820"/>
                <a:gd name="connsiteY3" fmla="*/ 858284 h 1072067"/>
                <a:gd name="connsiteX4" fmla="*/ 2139423 w 2214820"/>
                <a:gd name="connsiteY4" fmla="*/ 864174 h 1072067"/>
                <a:gd name="connsiteX5" fmla="*/ 2036928 w 2214820"/>
                <a:gd name="connsiteY5" fmla="*/ 858284 h 1072067"/>
                <a:gd name="connsiteX6" fmla="*/ 1986270 w 2214820"/>
                <a:gd name="connsiteY6" fmla="*/ 848859 h 1072067"/>
                <a:gd name="connsiteX7" fmla="*/ 2006298 w 2214820"/>
                <a:gd name="connsiteY7" fmla="*/ 841791 h 1072067"/>
                <a:gd name="connsiteX8" fmla="*/ 2019257 w 2214820"/>
                <a:gd name="connsiteY8" fmla="*/ 847681 h 1072067"/>
                <a:gd name="connsiteX9" fmla="*/ 1955640 w 2214820"/>
                <a:gd name="connsiteY9" fmla="*/ 845325 h 1072067"/>
                <a:gd name="connsiteX10" fmla="*/ 1446702 w 2214820"/>
                <a:gd name="connsiteY10" fmla="*/ 747543 h 1072067"/>
                <a:gd name="connsiteX11" fmla="*/ 1412537 w 2214820"/>
                <a:gd name="connsiteY11" fmla="*/ 742831 h 1072067"/>
                <a:gd name="connsiteX12" fmla="*/ 1291193 w 2214820"/>
                <a:gd name="connsiteY12" fmla="*/ 727515 h 1072067"/>
                <a:gd name="connsiteX13" fmla="*/ 1286481 w 2214820"/>
                <a:gd name="connsiteY13" fmla="*/ 731050 h 1072067"/>
                <a:gd name="connsiteX14" fmla="*/ 1291193 w 2214820"/>
                <a:gd name="connsiteY14" fmla="*/ 727515 h 1072067"/>
                <a:gd name="connsiteX15" fmla="*/ 1328893 w 2214820"/>
                <a:gd name="connsiteY15" fmla="*/ 756968 h 1072067"/>
                <a:gd name="connsiteX16" fmla="*/ 1425497 w 2214820"/>
                <a:gd name="connsiteY16" fmla="*/ 834722 h 1072067"/>
                <a:gd name="connsiteX17" fmla="*/ 1343030 w 2214820"/>
                <a:gd name="connsiteY17" fmla="*/ 845325 h 1072067"/>
                <a:gd name="connsiteX18" fmla="*/ 658556 w 2214820"/>
                <a:gd name="connsiteY18" fmla="*/ 494252 h 1072067"/>
                <a:gd name="connsiteX19" fmla="*/ 633816 w 2214820"/>
                <a:gd name="connsiteY19" fmla="*/ 477759 h 1072067"/>
                <a:gd name="connsiteX20" fmla="*/ 625569 w 2214820"/>
                <a:gd name="connsiteY20" fmla="*/ 484827 h 1072067"/>
                <a:gd name="connsiteX21" fmla="*/ 620857 w 2214820"/>
                <a:gd name="connsiteY21" fmla="*/ 460087 h 1072067"/>
                <a:gd name="connsiteX22" fmla="*/ 622035 w 2214820"/>
                <a:gd name="connsiteY22" fmla="*/ 516636 h 1072067"/>
                <a:gd name="connsiteX23" fmla="*/ 0 w 2214820"/>
                <a:gd name="connsiteY23" fmla="*/ 1079766 h 1072067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955640 w 2225455"/>
                <a:gd name="connsiteY8" fmla="*/ 845325 h 1080136"/>
                <a:gd name="connsiteX9" fmla="*/ 1446702 w 2225455"/>
                <a:gd name="connsiteY9" fmla="*/ 747543 h 1080136"/>
                <a:gd name="connsiteX10" fmla="*/ 1412537 w 2225455"/>
                <a:gd name="connsiteY10" fmla="*/ 742831 h 1080136"/>
                <a:gd name="connsiteX11" fmla="*/ 1291193 w 2225455"/>
                <a:gd name="connsiteY11" fmla="*/ 727515 h 1080136"/>
                <a:gd name="connsiteX12" fmla="*/ 1286481 w 2225455"/>
                <a:gd name="connsiteY12" fmla="*/ 731050 h 1080136"/>
                <a:gd name="connsiteX13" fmla="*/ 1291193 w 2225455"/>
                <a:gd name="connsiteY13" fmla="*/ 727515 h 1080136"/>
                <a:gd name="connsiteX14" fmla="*/ 1328893 w 2225455"/>
                <a:gd name="connsiteY14" fmla="*/ 756968 h 1080136"/>
                <a:gd name="connsiteX15" fmla="*/ 1425497 w 2225455"/>
                <a:gd name="connsiteY15" fmla="*/ 834722 h 1080136"/>
                <a:gd name="connsiteX16" fmla="*/ 1343030 w 2225455"/>
                <a:gd name="connsiteY16" fmla="*/ 845325 h 1080136"/>
                <a:gd name="connsiteX17" fmla="*/ 658556 w 2225455"/>
                <a:gd name="connsiteY17" fmla="*/ 494252 h 1080136"/>
                <a:gd name="connsiteX18" fmla="*/ 633816 w 2225455"/>
                <a:gd name="connsiteY18" fmla="*/ 477759 h 1080136"/>
                <a:gd name="connsiteX19" fmla="*/ 625569 w 2225455"/>
                <a:gd name="connsiteY19" fmla="*/ 484827 h 1080136"/>
                <a:gd name="connsiteX20" fmla="*/ 620857 w 2225455"/>
                <a:gd name="connsiteY20" fmla="*/ 460087 h 1080136"/>
                <a:gd name="connsiteX21" fmla="*/ 622035 w 2225455"/>
                <a:gd name="connsiteY21" fmla="*/ 516636 h 1080136"/>
                <a:gd name="connsiteX22" fmla="*/ 0 w 2225455"/>
                <a:gd name="connsiteY22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446702 w 2225455"/>
                <a:gd name="connsiteY8" fmla="*/ 747543 h 1080136"/>
                <a:gd name="connsiteX9" fmla="*/ 1412537 w 2225455"/>
                <a:gd name="connsiteY9" fmla="*/ 742831 h 1080136"/>
                <a:gd name="connsiteX10" fmla="*/ 1291193 w 2225455"/>
                <a:gd name="connsiteY10" fmla="*/ 727515 h 1080136"/>
                <a:gd name="connsiteX11" fmla="*/ 1286481 w 2225455"/>
                <a:gd name="connsiteY11" fmla="*/ 731050 h 1080136"/>
                <a:gd name="connsiteX12" fmla="*/ 1291193 w 2225455"/>
                <a:gd name="connsiteY12" fmla="*/ 727515 h 1080136"/>
                <a:gd name="connsiteX13" fmla="*/ 1328893 w 2225455"/>
                <a:gd name="connsiteY13" fmla="*/ 756968 h 1080136"/>
                <a:gd name="connsiteX14" fmla="*/ 1425497 w 2225455"/>
                <a:gd name="connsiteY14" fmla="*/ 834722 h 1080136"/>
                <a:gd name="connsiteX15" fmla="*/ 1343030 w 2225455"/>
                <a:gd name="connsiteY15" fmla="*/ 845325 h 1080136"/>
                <a:gd name="connsiteX16" fmla="*/ 658556 w 2225455"/>
                <a:gd name="connsiteY16" fmla="*/ 494252 h 1080136"/>
                <a:gd name="connsiteX17" fmla="*/ 633816 w 2225455"/>
                <a:gd name="connsiteY17" fmla="*/ 477759 h 1080136"/>
                <a:gd name="connsiteX18" fmla="*/ 625569 w 2225455"/>
                <a:gd name="connsiteY18" fmla="*/ 484827 h 1080136"/>
                <a:gd name="connsiteX19" fmla="*/ 620857 w 2225455"/>
                <a:gd name="connsiteY19" fmla="*/ 460087 h 1080136"/>
                <a:gd name="connsiteX20" fmla="*/ 622035 w 2225455"/>
                <a:gd name="connsiteY20" fmla="*/ 516636 h 1080136"/>
                <a:gd name="connsiteX21" fmla="*/ 0 w 2225455"/>
                <a:gd name="connsiteY21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1446702 w 2225455"/>
                <a:gd name="connsiteY7" fmla="*/ 747543 h 1080136"/>
                <a:gd name="connsiteX8" fmla="*/ 1412537 w 2225455"/>
                <a:gd name="connsiteY8" fmla="*/ 742831 h 1080136"/>
                <a:gd name="connsiteX9" fmla="*/ 1291193 w 2225455"/>
                <a:gd name="connsiteY9" fmla="*/ 727515 h 1080136"/>
                <a:gd name="connsiteX10" fmla="*/ 1286481 w 2225455"/>
                <a:gd name="connsiteY10" fmla="*/ 731050 h 1080136"/>
                <a:gd name="connsiteX11" fmla="*/ 1291193 w 2225455"/>
                <a:gd name="connsiteY11" fmla="*/ 727515 h 1080136"/>
                <a:gd name="connsiteX12" fmla="*/ 1328893 w 2225455"/>
                <a:gd name="connsiteY12" fmla="*/ 756968 h 1080136"/>
                <a:gd name="connsiteX13" fmla="*/ 1425497 w 2225455"/>
                <a:gd name="connsiteY13" fmla="*/ 834722 h 1080136"/>
                <a:gd name="connsiteX14" fmla="*/ 1343030 w 2225455"/>
                <a:gd name="connsiteY14" fmla="*/ 845325 h 1080136"/>
                <a:gd name="connsiteX15" fmla="*/ 658556 w 2225455"/>
                <a:gd name="connsiteY15" fmla="*/ 494252 h 1080136"/>
                <a:gd name="connsiteX16" fmla="*/ 633816 w 2225455"/>
                <a:gd name="connsiteY16" fmla="*/ 477759 h 1080136"/>
                <a:gd name="connsiteX17" fmla="*/ 625569 w 2225455"/>
                <a:gd name="connsiteY17" fmla="*/ 484827 h 1080136"/>
                <a:gd name="connsiteX18" fmla="*/ 620857 w 2225455"/>
                <a:gd name="connsiteY18" fmla="*/ 460087 h 1080136"/>
                <a:gd name="connsiteX19" fmla="*/ 622035 w 2225455"/>
                <a:gd name="connsiteY19" fmla="*/ 516636 h 1080136"/>
                <a:gd name="connsiteX20" fmla="*/ 0 w 2225455"/>
                <a:gd name="connsiteY20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1446702 w 2225455"/>
                <a:gd name="connsiteY6" fmla="*/ 747543 h 1080136"/>
                <a:gd name="connsiteX7" fmla="*/ 1412537 w 2225455"/>
                <a:gd name="connsiteY7" fmla="*/ 742831 h 1080136"/>
                <a:gd name="connsiteX8" fmla="*/ 1291193 w 2225455"/>
                <a:gd name="connsiteY8" fmla="*/ 727515 h 1080136"/>
                <a:gd name="connsiteX9" fmla="*/ 1286481 w 2225455"/>
                <a:gd name="connsiteY9" fmla="*/ 731050 h 1080136"/>
                <a:gd name="connsiteX10" fmla="*/ 1291193 w 2225455"/>
                <a:gd name="connsiteY10" fmla="*/ 727515 h 1080136"/>
                <a:gd name="connsiteX11" fmla="*/ 1328893 w 2225455"/>
                <a:gd name="connsiteY11" fmla="*/ 756968 h 1080136"/>
                <a:gd name="connsiteX12" fmla="*/ 1425497 w 2225455"/>
                <a:gd name="connsiteY12" fmla="*/ 834722 h 1080136"/>
                <a:gd name="connsiteX13" fmla="*/ 1343030 w 2225455"/>
                <a:gd name="connsiteY13" fmla="*/ 845325 h 1080136"/>
                <a:gd name="connsiteX14" fmla="*/ 658556 w 2225455"/>
                <a:gd name="connsiteY14" fmla="*/ 494252 h 1080136"/>
                <a:gd name="connsiteX15" fmla="*/ 633816 w 2225455"/>
                <a:gd name="connsiteY15" fmla="*/ 477759 h 1080136"/>
                <a:gd name="connsiteX16" fmla="*/ 625569 w 2225455"/>
                <a:gd name="connsiteY16" fmla="*/ 484827 h 1080136"/>
                <a:gd name="connsiteX17" fmla="*/ 620857 w 2225455"/>
                <a:gd name="connsiteY17" fmla="*/ 460087 h 1080136"/>
                <a:gd name="connsiteX18" fmla="*/ 622035 w 2225455"/>
                <a:gd name="connsiteY18" fmla="*/ 516636 h 1080136"/>
                <a:gd name="connsiteX19" fmla="*/ 0 w 2225455"/>
                <a:gd name="connsiteY19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446702 w 2225455"/>
                <a:gd name="connsiteY5" fmla="*/ 747543 h 1080136"/>
                <a:gd name="connsiteX6" fmla="*/ 1412537 w 2225455"/>
                <a:gd name="connsiteY6" fmla="*/ 742831 h 1080136"/>
                <a:gd name="connsiteX7" fmla="*/ 1291193 w 2225455"/>
                <a:gd name="connsiteY7" fmla="*/ 727515 h 1080136"/>
                <a:gd name="connsiteX8" fmla="*/ 1286481 w 2225455"/>
                <a:gd name="connsiteY8" fmla="*/ 731050 h 1080136"/>
                <a:gd name="connsiteX9" fmla="*/ 1291193 w 2225455"/>
                <a:gd name="connsiteY9" fmla="*/ 727515 h 1080136"/>
                <a:gd name="connsiteX10" fmla="*/ 1328893 w 2225455"/>
                <a:gd name="connsiteY10" fmla="*/ 756968 h 1080136"/>
                <a:gd name="connsiteX11" fmla="*/ 1425497 w 2225455"/>
                <a:gd name="connsiteY11" fmla="*/ 834722 h 1080136"/>
                <a:gd name="connsiteX12" fmla="*/ 1343030 w 2225455"/>
                <a:gd name="connsiteY12" fmla="*/ 845325 h 1080136"/>
                <a:gd name="connsiteX13" fmla="*/ 658556 w 2225455"/>
                <a:gd name="connsiteY13" fmla="*/ 494252 h 1080136"/>
                <a:gd name="connsiteX14" fmla="*/ 633816 w 2225455"/>
                <a:gd name="connsiteY14" fmla="*/ 477759 h 1080136"/>
                <a:gd name="connsiteX15" fmla="*/ 625569 w 2225455"/>
                <a:gd name="connsiteY15" fmla="*/ 484827 h 1080136"/>
                <a:gd name="connsiteX16" fmla="*/ 620857 w 2225455"/>
                <a:gd name="connsiteY16" fmla="*/ 460087 h 1080136"/>
                <a:gd name="connsiteX17" fmla="*/ 622035 w 2225455"/>
                <a:gd name="connsiteY17" fmla="*/ 516636 h 1080136"/>
                <a:gd name="connsiteX18" fmla="*/ 0 w 2225455"/>
                <a:gd name="connsiteY1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46702 w 2225424"/>
                <a:gd name="connsiteY4" fmla="*/ 747543 h 1080136"/>
                <a:gd name="connsiteX5" fmla="*/ 1412537 w 2225424"/>
                <a:gd name="connsiteY5" fmla="*/ 742831 h 1080136"/>
                <a:gd name="connsiteX6" fmla="*/ 1291193 w 2225424"/>
                <a:gd name="connsiteY6" fmla="*/ 727515 h 1080136"/>
                <a:gd name="connsiteX7" fmla="*/ 1286481 w 2225424"/>
                <a:gd name="connsiteY7" fmla="*/ 731050 h 1080136"/>
                <a:gd name="connsiteX8" fmla="*/ 1291193 w 2225424"/>
                <a:gd name="connsiteY8" fmla="*/ 727515 h 1080136"/>
                <a:gd name="connsiteX9" fmla="*/ 1328893 w 2225424"/>
                <a:gd name="connsiteY9" fmla="*/ 756968 h 1080136"/>
                <a:gd name="connsiteX10" fmla="*/ 1425497 w 2225424"/>
                <a:gd name="connsiteY10" fmla="*/ 834722 h 1080136"/>
                <a:gd name="connsiteX11" fmla="*/ 1343030 w 2225424"/>
                <a:gd name="connsiteY11" fmla="*/ 845325 h 1080136"/>
                <a:gd name="connsiteX12" fmla="*/ 658556 w 2225424"/>
                <a:gd name="connsiteY12" fmla="*/ 494252 h 1080136"/>
                <a:gd name="connsiteX13" fmla="*/ 633816 w 2225424"/>
                <a:gd name="connsiteY13" fmla="*/ 477759 h 1080136"/>
                <a:gd name="connsiteX14" fmla="*/ 625569 w 2225424"/>
                <a:gd name="connsiteY14" fmla="*/ 484827 h 1080136"/>
                <a:gd name="connsiteX15" fmla="*/ 620857 w 2225424"/>
                <a:gd name="connsiteY15" fmla="*/ 460087 h 1080136"/>
                <a:gd name="connsiteX16" fmla="*/ 622035 w 2225424"/>
                <a:gd name="connsiteY16" fmla="*/ 516636 h 1080136"/>
                <a:gd name="connsiteX17" fmla="*/ 0 w 2225424"/>
                <a:gd name="connsiteY1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12537 w 2225424"/>
                <a:gd name="connsiteY4" fmla="*/ 742831 h 1080136"/>
                <a:gd name="connsiteX5" fmla="*/ 1291193 w 2225424"/>
                <a:gd name="connsiteY5" fmla="*/ 727515 h 1080136"/>
                <a:gd name="connsiteX6" fmla="*/ 1286481 w 2225424"/>
                <a:gd name="connsiteY6" fmla="*/ 731050 h 1080136"/>
                <a:gd name="connsiteX7" fmla="*/ 1291193 w 2225424"/>
                <a:gd name="connsiteY7" fmla="*/ 727515 h 1080136"/>
                <a:gd name="connsiteX8" fmla="*/ 1328893 w 2225424"/>
                <a:gd name="connsiteY8" fmla="*/ 756968 h 1080136"/>
                <a:gd name="connsiteX9" fmla="*/ 1425497 w 2225424"/>
                <a:gd name="connsiteY9" fmla="*/ 834722 h 1080136"/>
                <a:gd name="connsiteX10" fmla="*/ 1343030 w 2225424"/>
                <a:gd name="connsiteY10" fmla="*/ 845325 h 1080136"/>
                <a:gd name="connsiteX11" fmla="*/ 658556 w 2225424"/>
                <a:gd name="connsiteY11" fmla="*/ 494252 h 1080136"/>
                <a:gd name="connsiteX12" fmla="*/ 633816 w 2225424"/>
                <a:gd name="connsiteY12" fmla="*/ 477759 h 1080136"/>
                <a:gd name="connsiteX13" fmla="*/ 625569 w 2225424"/>
                <a:gd name="connsiteY13" fmla="*/ 484827 h 1080136"/>
                <a:gd name="connsiteX14" fmla="*/ 620857 w 2225424"/>
                <a:gd name="connsiteY14" fmla="*/ 460087 h 1080136"/>
                <a:gd name="connsiteX15" fmla="*/ 622035 w 2225424"/>
                <a:gd name="connsiteY15" fmla="*/ 516636 h 1080136"/>
                <a:gd name="connsiteX16" fmla="*/ 0 w 2225424"/>
                <a:gd name="connsiteY16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291193 w 2225424"/>
                <a:gd name="connsiteY6" fmla="*/ 727515 h 1080136"/>
                <a:gd name="connsiteX7" fmla="*/ 1328893 w 2225424"/>
                <a:gd name="connsiteY7" fmla="*/ 756968 h 1080136"/>
                <a:gd name="connsiteX8" fmla="*/ 1425497 w 2225424"/>
                <a:gd name="connsiteY8" fmla="*/ 834722 h 1080136"/>
                <a:gd name="connsiteX9" fmla="*/ 1343030 w 2225424"/>
                <a:gd name="connsiteY9" fmla="*/ 845325 h 1080136"/>
                <a:gd name="connsiteX10" fmla="*/ 658556 w 2225424"/>
                <a:gd name="connsiteY10" fmla="*/ 494252 h 1080136"/>
                <a:gd name="connsiteX11" fmla="*/ 633816 w 2225424"/>
                <a:gd name="connsiteY11" fmla="*/ 477759 h 1080136"/>
                <a:gd name="connsiteX12" fmla="*/ 625569 w 2225424"/>
                <a:gd name="connsiteY12" fmla="*/ 484827 h 1080136"/>
                <a:gd name="connsiteX13" fmla="*/ 620857 w 2225424"/>
                <a:gd name="connsiteY13" fmla="*/ 460087 h 1080136"/>
                <a:gd name="connsiteX14" fmla="*/ 622035 w 2225424"/>
                <a:gd name="connsiteY14" fmla="*/ 516636 h 1080136"/>
                <a:gd name="connsiteX15" fmla="*/ 0 w 2225424"/>
                <a:gd name="connsiteY15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328893 w 2225424"/>
                <a:gd name="connsiteY6" fmla="*/ 756968 h 1080136"/>
                <a:gd name="connsiteX7" fmla="*/ 1425497 w 2225424"/>
                <a:gd name="connsiteY7" fmla="*/ 834722 h 1080136"/>
                <a:gd name="connsiteX8" fmla="*/ 1343030 w 2225424"/>
                <a:gd name="connsiteY8" fmla="*/ 845325 h 1080136"/>
                <a:gd name="connsiteX9" fmla="*/ 658556 w 2225424"/>
                <a:gd name="connsiteY9" fmla="*/ 494252 h 1080136"/>
                <a:gd name="connsiteX10" fmla="*/ 633816 w 2225424"/>
                <a:gd name="connsiteY10" fmla="*/ 477759 h 1080136"/>
                <a:gd name="connsiteX11" fmla="*/ 625569 w 2225424"/>
                <a:gd name="connsiteY11" fmla="*/ 484827 h 1080136"/>
                <a:gd name="connsiteX12" fmla="*/ 620857 w 2225424"/>
                <a:gd name="connsiteY12" fmla="*/ 460087 h 1080136"/>
                <a:gd name="connsiteX13" fmla="*/ 622035 w 2225424"/>
                <a:gd name="connsiteY13" fmla="*/ 516636 h 1080136"/>
                <a:gd name="connsiteX14" fmla="*/ 0 w 2225424"/>
                <a:gd name="connsiteY14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425497 w 2225424"/>
                <a:gd name="connsiteY6" fmla="*/ 834722 h 1080136"/>
                <a:gd name="connsiteX7" fmla="*/ 1343030 w 2225424"/>
                <a:gd name="connsiteY7" fmla="*/ 845325 h 1080136"/>
                <a:gd name="connsiteX8" fmla="*/ 658556 w 2225424"/>
                <a:gd name="connsiteY8" fmla="*/ 494252 h 1080136"/>
                <a:gd name="connsiteX9" fmla="*/ 633816 w 2225424"/>
                <a:gd name="connsiteY9" fmla="*/ 477759 h 1080136"/>
                <a:gd name="connsiteX10" fmla="*/ 625569 w 2225424"/>
                <a:gd name="connsiteY10" fmla="*/ 484827 h 1080136"/>
                <a:gd name="connsiteX11" fmla="*/ 620857 w 2225424"/>
                <a:gd name="connsiteY11" fmla="*/ 460087 h 1080136"/>
                <a:gd name="connsiteX12" fmla="*/ 622035 w 2225424"/>
                <a:gd name="connsiteY12" fmla="*/ 516636 h 1080136"/>
                <a:gd name="connsiteX13" fmla="*/ 0 w 2225424"/>
                <a:gd name="connsiteY13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343030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93742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34042 w 2225424"/>
                <a:gd name="connsiteY5" fmla="*/ 843267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0857 w 2225424"/>
                <a:gd name="connsiteY8" fmla="*/ 460087 h 1080136"/>
                <a:gd name="connsiteX9" fmla="*/ 622035 w 2225424"/>
                <a:gd name="connsiteY9" fmla="*/ 516636 h 1080136"/>
                <a:gd name="connsiteX10" fmla="*/ 0 w 2225424"/>
                <a:gd name="connsiteY10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2035 w 2225424"/>
                <a:gd name="connsiteY8" fmla="*/ 516636 h 1080136"/>
                <a:gd name="connsiteX9" fmla="*/ 0 w 2225424"/>
                <a:gd name="connsiteY9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2035 w 2225424"/>
                <a:gd name="connsiteY7" fmla="*/ 516636 h 1080136"/>
                <a:gd name="connsiteX8" fmla="*/ 0 w 2225424"/>
                <a:gd name="connsiteY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5424" h="1080136">
                  <a:moveTo>
                    <a:pt x="0" y="1079766"/>
                  </a:moveTo>
                  <a:cubicBezTo>
                    <a:pt x="41233" y="809982"/>
                    <a:pt x="146084" y="568472"/>
                    <a:pt x="333401" y="367018"/>
                  </a:cubicBezTo>
                  <a:cubicBezTo>
                    <a:pt x="816421" y="-154879"/>
                    <a:pt x="1592786" y="-114824"/>
                    <a:pt x="2021613" y="453019"/>
                  </a:cubicBezTo>
                  <a:cubicBezTo>
                    <a:pt x="2114683" y="574363"/>
                    <a:pt x="2190081" y="706310"/>
                    <a:pt x="2225424" y="858284"/>
                  </a:cubicBezTo>
                  <a:cubicBezTo>
                    <a:pt x="2103687" y="904033"/>
                    <a:pt x="1464776" y="723083"/>
                    <a:pt x="1308285" y="701877"/>
                  </a:cubicBezTo>
                  <a:cubicBezTo>
                    <a:pt x="1174964" y="697950"/>
                    <a:pt x="1365582" y="797995"/>
                    <a:pt x="1425496" y="911633"/>
                  </a:cubicBezTo>
                  <a:cubicBezTo>
                    <a:pt x="1311121" y="880760"/>
                    <a:pt x="940803" y="796262"/>
                    <a:pt x="622035" y="516636"/>
                  </a:cubicBezTo>
                  <a:cubicBezTo>
                    <a:pt x="587870" y="820585"/>
                    <a:pt x="288634" y="1091547"/>
                    <a:pt x="0" y="1079766"/>
                  </a:cubicBezTo>
                  <a:close/>
                </a:path>
              </a:pathLst>
            </a:custGeom>
            <a:solidFill>
              <a:srgbClr val="94643F"/>
            </a:solidFill>
            <a:ln w="11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75DF1FB-0EE6-4EC5-963D-ADE23EE021E6}"/>
                </a:ext>
              </a:extLst>
            </p:cNvPr>
            <p:cNvSpPr/>
            <p:nvPr/>
          </p:nvSpPr>
          <p:spPr>
            <a:xfrm>
              <a:off x="9282053" y="4494044"/>
              <a:ext cx="3246833" cy="2040236"/>
            </a:xfrm>
            <a:prstGeom prst="roundRect">
              <a:avLst>
                <a:gd name="adj" fmla="val 94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2CCF994-EDBE-43E5-A711-C042C8A237A3}"/>
                </a:ext>
              </a:extLst>
            </p:cNvPr>
            <p:cNvSpPr/>
            <p:nvPr/>
          </p:nvSpPr>
          <p:spPr>
            <a:xfrm>
              <a:off x="10755306" y="5266934"/>
              <a:ext cx="300327" cy="3003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2F5422-9DE0-4B0A-8109-64D29F04F0DE}"/>
              </a:ext>
            </a:extLst>
          </p:cNvPr>
          <p:cNvGrpSpPr/>
          <p:nvPr/>
        </p:nvGrpSpPr>
        <p:grpSpPr>
          <a:xfrm>
            <a:off x="2180093" y="4273081"/>
            <a:ext cx="707850" cy="719235"/>
            <a:chOff x="9271661" y="927087"/>
            <a:chExt cx="1690381" cy="1717565"/>
          </a:xfrm>
          <a:solidFill>
            <a:schemeClr val="accent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66E903-A413-40BE-BC2E-2884946CFE3C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FE62A22-E52C-4887-99AD-72DF6D0362DD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1EC841A-6162-4059-857A-D848C60B10E8}"/>
              </a:ext>
            </a:extLst>
          </p:cNvPr>
          <p:cNvSpPr/>
          <p:nvPr/>
        </p:nvSpPr>
        <p:spPr>
          <a:xfrm>
            <a:off x="1798835" y="3931794"/>
            <a:ext cx="1420880" cy="14129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F116F9-BC48-4D03-BF2A-608A489B4AAC}"/>
              </a:ext>
            </a:extLst>
          </p:cNvPr>
          <p:cNvGrpSpPr/>
          <p:nvPr/>
        </p:nvGrpSpPr>
        <p:grpSpPr>
          <a:xfrm>
            <a:off x="3458035" y="2101151"/>
            <a:ext cx="1781788" cy="2593958"/>
            <a:chOff x="3941816" y="1814078"/>
            <a:chExt cx="1781788" cy="259395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4218635-0BA6-4729-BCE1-3DF7BE4E3C65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49" name="Freeform 21">
                <a:extLst>
                  <a:ext uri="{FF2B5EF4-FFF2-40B4-BE49-F238E27FC236}">
                    <a16:creationId xmlns:a16="http://schemas.microsoft.com/office/drawing/2014/main" id="{71546C32-B58B-444D-A13B-B271B20EE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B62C7CE-3914-4E24-AC08-54CDCF602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3">
                <a:extLst>
                  <a:ext uri="{FF2B5EF4-FFF2-40B4-BE49-F238E27FC236}">
                    <a16:creationId xmlns:a16="http://schemas.microsoft.com/office/drawing/2014/main" id="{A59A545E-964B-4A77-ABA1-F8E5FC4B9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C744634-1786-4384-9371-58ADDCCD8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C0990AC-357E-4496-AA87-9AD34C806EC8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Chevron 2">
              <a:extLst>
                <a:ext uri="{FF2B5EF4-FFF2-40B4-BE49-F238E27FC236}">
                  <a16:creationId xmlns:a16="http://schemas.microsoft.com/office/drawing/2014/main" id="{6163BE77-3603-4193-990C-E711E50E8099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Chevron 2">
              <a:extLst>
                <a:ext uri="{FF2B5EF4-FFF2-40B4-BE49-F238E27FC236}">
                  <a16:creationId xmlns:a16="http://schemas.microsoft.com/office/drawing/2014/main" id="{1CF06D20-A658-48BC-9F15-F78A332E6492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Chevron 2">
              <a:extLst>
                <a:ext uri="{FF2B5EF4-FFF2-40B4-BE49-F238E27FC236}">
                  <a16:creationId xmlns:a16="http://schemas.microsoft.com/office/drawing/2014/main" id="{2D4438B7-D8DB-4D79-83BC-5C2AC1281323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Chevron 2">
              <a:extLst>
                <a:ext uri="{FF2B5EF4-FFF2-40B4-BE49-F238E27FC236}">
                  <a16:creationId xmlns:a16="http://schemas.microsoft.com/office/drawing/2014/main" id="{64F8E7C7-369E-4922-874A-1DBFC8DCC521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18">
            <a:extLst>
              <a:ext uri="{FF2B5EF4-FFF2-40B4-BE49-F238E27FC236}">
                <a16:creationId xmlns:a16="http://schemas.microsoft.com/office/drawing/2014/main" id="{B9B6DC5E-DEC4-4991-9C05-AA461A9A7597}"/>
              </a:ext>
            </a:extLst>
          </p:cNvPr>
          <p:cNvGrpSpPr/>
          <p:nvPr/>
        </p:nvGrpSpPr>
        <p:grpSpPr>
          <a:xfrm>
            <a:off x="6338726" y="2342201"/>
            <a:ext cx="5686697" cy="729372"/>
            <a:chOff x="4822352" y="1916832"/>
            <a:chExt cx="3422056" cy="729372"/>
          </a:xfrm>
        </p:grpSpPr>
        <p:sp>
          <p:nvSpPr>
            <p:cNvPr id="60" name="Text Placeholder 10">
              <a:extLst>
                <a:ext uri="{FF2B5EF4-FFF2-40B4-BE49-F238E27FC236}">
                  <a16:creationId xmlns:a16="http://schemas.microsoft.com/office/drawing/2014/main" id="{83AEC0D6-0774-4E5E-ADFB-A7608BD9905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s-ES" altLang="ko-KR" b="1" dirty="0">
                  <a:solidFill>
                    <a:schemeClr val="accent2"/>
                  </a:solidFill>
                  <a:cs typeface="Arial" pitchFamily="34" charset="0"/>
                </a:rPr>
                <a:t>Ciberseguridad</a:t>
              </a:r>
            </a:p>
          </p:txBody>
        </p:sp>
        <p:sp>
          <p:nvSpPr>
            <p:cNvPr id="61" name="TextBox 16">
              <a:extLst>
                <a:ext uri="{FF2B5EF4-FFF2-40B4-BE49-F238E27FC236}">
                  <a16:creationId xmlns:a16="http://schemas.microsoft.com/office/drawing/2014/main" id="{3CE8D0E9-C26D-48F2-B761-01035E473075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Protección de la información y del medio digital</a:t>
              </a:r>
            </a:p>
          </p:txBody>
        </p:sp>
      </p:grpSp>
      <p:sp>
        <p:nvSpPr>
          <p:cNvPr id="62" name="TextBox 14">
            <a:extLst>
              <a:ext uri="{FF2B5EF4-FFF2-40B4-BE49-F238E27FC236}">
                <a16:creationId xmlns:a16="http://schemas.microsoft.com/office/drawing/2014/main" id="{9761C88E-9CE9-4310-9C1C-474BADC23F50}"/>
              </a:ext>
            </a:extLst>
          </p:cNvPr>
          <p:cNvSpPr txBox="1"/>
          <p:nvPr/>
        </p:nvSpPr>
        <p:spPr>
          <a:xfrm>
            <a:off x="6360762" y="3845933"/>
            <a:ext cx="55740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000" b="1" dirty="0">
                <a:solidFill>
                  <a:srgbClr val="79BA27"/>
                </a:solidFill>
                <a:cs typeface="Arial" pitchFamily="34" charset="0"/>
              </a:rPr>
              <a:t>Aplicar: herramientas, políticas, conceptos de seguridad, salvaguardas de seguridad, directrices, métodos de gestión de riesgos, acciones, formación, prácticas idóneas, seguros y tecnologías</a:t>
            </a: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17" y="5511108"/>
            <a:ext cx="1164908" cy="1164908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241" y="5584177"/>
            <a:ext cx="1472140" cy="98481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839" y="5322464"/>
            <a:ext cx="2544836" cy="1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Estrategia global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220682" y="5786301"/>
            <a:ext cx="2001690" cy="574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Comunicaciones</a:t>
            </a:r>
          </a:p>
        </p:txBody>
      </p:sp>
      <p:sp>
        <p:nvSpPr>
          <p:cNvPr id="46" name="Esquina doblada 45"/>
          <p:cNvSpPr/>
          <p:nvPr/>
        </p:nvSpPr>
        <p:spPr>
          <a:xfrm>
            <a:off x="5867366" y="3550397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037080" y="1117267"/>
            <a:ext cx="1502109" cy="530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s-ES" sz="2800" dirty="0"/>
              <a:t>Sistema </a:t>
            </a:r>
            <a:endParaRPr lang="es-ES" dirty="0"/>
          </a:p>
        </p:txBody>
      </p:sp>
      <p:grpSp>
        <p:nvGrpSpPr>
          <p:cNvPr id="48" name="Grupo 47"/>
          <p:cNvGrpSpPr/>
          <p:nvPr/>
        </p:nvGrpSpPr>
        <p:grpSpPr>
          <a:xfrm>
            <a:off x="10347909" y="5289803"/>
            <a:ext cx="1416897" cy="1071263"/>
            <a:chOff x="4373355" y="5343914"/>
            <a:chExt cx="1416897" cy="1071263"/>
          </a:xfrm>
        </p:grpSpPr>
        <p:grpSp>
          <p:nvGrpSpPr>
            <p:cNvPr id="106" name="Grupo 105"/>
            <p:cNvGrpSpPr/>
            <p:nvPr/>
          </p:nvGrpSpPr>
          <p:grpSpPr>
            <a:xfrm>
              <a:off x="4373355" y="5343914"/>
              <a:ext cx="1416897" cy="1071263"/>
              <a:chOff x="4878012" y="4803790"/>
              <a:chExt cx="2271261" cy="1717216"/>
            </a:xfrm>
          </p:grpSpPr>
          <p:grpSp>
            <p:nvGrpSpPr>
              <p:cNvPr id="111" name="Grupo 110"/>
              <p:cNvGrpSpPr/>
              <p:nvPr/>
            </p:nvGrpSpPr>
            <p:grpSpPr>
              <a:xfrm>
                <a:off x="4878012" y="6100442"/>
                <a:ext cx="818221" cy="281303"/>
                <a:chOff x="5516187" y="5609278"/>
                <a:chExt cx="818221" cy="281303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5516187" y="5609278"/>
                  <a:ext cx="818221" cy="281303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2" name="Elipse 121"/>
                <p:cNvSpPr/>
                <p:nvPr/>
              </p:nvSpPr>
              <p:spPr>
                <a:xfrm>
                  <a:off x="5516187" y="5616653"/>
                  <a:ext cx="818221" cy="21741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>
                <a:off x="6331052" y="6239703"/>
                <a:ext cx="818221" cy="281303"/>
                <a:chOff x="5516187" y="5609278"/>
                <a:chExt cx="818221" cy="281303"/>
              </a:xfrm>
            </p:grpSpPr>
            <p:sp>
              <p:nvSpPr>
                <p:cNvPr id="119" name="Elipse 118"/>
                <p:cNvSpPr/>
                <p:nvPr/>
              </p:nvSpPr>
              <p:spPr>
                <a:xfrm>
                  <a:off x="5516187" y="5609278"/>
                  <a:ext cx="818221" cy="281303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0" name="Elipse 119"/>
                <p:cNvSpPr/>
                <p:nvPr/>
              </p:nvSpPr>
              <p:spPr>
                <a:xfrm>
                  <a:off x="5516187" y="5616653"/>
                  <a:ext cx="818221" cy="21741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13" name="Conector recto 112"/>
              <p:cNvCxnSpPr>
                <a:stCxn id="121" idx="2"/>
              </p:cNvCxnSpPr>
              <p:nvPr/>
            </p:nvCxnSpPr>
            <p:spPr>
              <a:xfrm flipV="1">
                <a:off x="4878012" y="5015540"/>
                <a:ext cx="409110" cy="1225554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4" name="Conector recto 113"/>
              <p:cNvCxnSpPr>
                <a:stCxn id="122" idx="6"/>
              </p:cNvCxnSpPr>
              <p:nvPr/>
            </p:nvCxnSpPr>
            <p:spPr>
              <a:xfrm flipH="1" flipV="1">
                <a:off x="5287122" y="5015540"/>
                <a:ext cx="409111" cy="1200983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 flipV="1">
                <a:off x="6331052" y="5140570"/>
                <a:ext cx="409110" cy="1225554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 flipH="1" flipV="1">
                <a:off x="6740162" y="5140570"/>
                <a:ext cx="409111" cy="1200983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>
                <a:off x="5287122" y="5015540"/>
                <a:ext cx="1453040" cy="125030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 flipV="1">
                <a:off x="5981700" y="4803790"/>
                <a:ext cx="0" cy="263639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Grupo 106"/>
            <p:cNvGrpSpPr/>
            <p:nvPr/>
          </p:nvGrpSpPr>
          <p:grpSpPr>
            <a:xfrm rot="19729615">
              <a:off x="4823920" y="5620648"/>
              <a:ext cx="460268" cy="742236"/>
              <a:chOff x="5573486" y="4421274"/>
              <a:chExt cx="906702" cy="1462164"/>
            </a:xfrm>
          </p:grpSpPr>
          <p:sp>
            <p:nvSpPr>
              <p:cNvPr id="108" name="Elipse 107"/>
              <p:cNvSpPr/>
              <p:nvPr/>
            </p:nvSpPr>
            <p:spPr>
              <a:xfrm>
                <a:off x="5573486" y="4421274"/>
                <a:ext cx="906702" cy="90670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5697403" y="4541475"/>
                <a:ext cx="658869" cy="6588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Rectángulo 109"/>
              <p:cNvSpPr/>
              <p:nvPr/>
            </p:nvSpPr>
            <p:spPr>
              <a:xfrm>
                <a:off x="5932419" y="5316071"/>
                <a:ext cx="188837" cy="5673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49" name="Grupo 48"/>
          <p:cNvGrpSpPr/>
          <p:nvPr/>
        </p:nvGrpSpPr>
        <p:grpSpPr>
          <a:xfrm>
            <a:off x="4163545" y="5733702"/>
            <a:ext cx="4183444" cy="602923"/>
            <a:chOff x="1847850" y="2862610"/>
            <a:chExt cx="4183444" cy="870765"/>
          </a:xfrm>
        </p:grpSpPr>
        <p:cxnSp>
          <p:nvCxnSpPr>
            <p:cNvPr id="100" name="Conector recto 99"/>
            <p:cNvCxnSpPr/>
            <p:nvPr/>
          </p:nvCxnSpPr>
          <p:spPr>
            <a:xfrm>
              <a:off x="1847850" y="3291370"/>
              <a:ext cx="418344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4012605" y="2862610"/>
              <a:ext cx="0" cy="4192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050455" y="3314140"/>
              <a:ext cx="0" cy="4192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164880" y="3314139"/>
              <a:ext cx="0" cy="4192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4508268" y="3281845"/>
              <a:ext cx="0" cy="4192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5660079" y="3314138"/>
              <a:ext cx="0" cy="41923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Imagen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23" y="4712265"/>
            <a:ext cx="600953" cy="725951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83" y="4671235"/>
            <a:ext cx="595314" cy="708839"/>
          </a:xfrm>
          <a:prstGeom prst="rect">
            <a:avLst/>
          </a:prstGeom>
        </p:spPr>
      </p:pic>
      <p:grpSp>
        <p:nvGrpSpPr>
          <p:cNvPr id="52" name="Grupo 51"/>
          <p:cNvGrpSpPr/>
          <p:nvPr/>
        </p:nvGrpSpPr>
        <p:grpSpPr>
          <a:xfrm>
            <a:off x="7647980" y="4659674"/>
            <a:ext cx="815595" cy="815036"/>
            <a:chOff x="5251095" y="3422623"/>
            <a:chExt cx="963737" cy="963076"/>
          </a:xfrm>
        </p:grpSpPr>
        <p:sp>
          <p:nvSpPr>
            <p:cNvPr id="97" name="Forma libre 96"/>
            <p:cNvSpPr/>
            <p:nvPr/>
          </p:nvSpPr>
          <p:spPr>
            <a:xfrm>
              <a:off x="5254070" y="3422623"/>
              <a:ext cx="957785" cy="963076"/>
            </a:xfrm>
            <a:custGeom>
              <a:avLst/>
              <a:gdLst>
                <a:gd name="connsiteX0" fmla="*/ 0 w 1149350"/>
                <a:gd name="connsiteY0" fmla="*/ 165100 h 1155700"/>
                <a:gd name="connsiteX1" fmla="*/ 1149350 w 1149350"/>
                <a:gd name="connsiteY1" fmla="*/ 0 h 1155700"/>
                <a:gd name="connsiteX2" fmla="*/ 1149350 w 1149350"/>
                <a:gd name="connsiteY2" fmla="*/ 1155700 h 1155700"/>
                <a:gd name="connsiteX3" fmla="*/ 0 w 1149350"/>
                <a:gd name="connsiteY3" fmla="*/ 984250 h 1155700"/>
                <a:gd name="connsiteX4" fmla="*/ 0 w 1149350"/>
                <a:gd name="connsiteY4" fmla="*/ 1651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1155700">
                  <a:moveTo>
                    <a:pt x="0" y="165100"/>
                  </a:moveTo>
                  <a:lnTo>
                    <a:pt x="1149350" y="0"/>
                  </a:lnTo>
                  <a:lnTo>
                    <a:pt x="1149350" y="1155700"/>
                  </a:lnTo>
                  <a:lnTo>
                    <a:pt x="0" y="984250"/>
                  </a:lnTo>
                  <a:lnTo>
                    <a:pt x="0" y="165100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5643999" y="3480099"/>
              <a:ext cx="47625" cy="8307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5251095" y="3876310"/>
              <a:ext cx="963737" cy="38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3" name="Rectángulo 52"/>
          <p:cNvSpPr/>
          <p:nvPr/>
        </p:nvSpPr>
        <p:spPr>
          <a:xfrm>
            <a:off x="1220682" y="4906797"/>
            <a:ext cx="2316443" cy="574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Sistemas Operativos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1220682" y="3015738"/>
            <a:ext cx="2316443" cy="574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Aplicaciones y </a:t>
            </a:r>
            <a:r>
              <a:rPr lang="es-ES" dirty="0" err="1">
                <a:solidFill>
                  <a:schemeClr val="tx1"/>
                </a:solidFill>
              </a:rPr>
              <a:t>BDs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91" y="2417539"/>
            <a:ext cx="1641864" cy="1017524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51" y="2876927"/>
            <a:ext cx="1687411" cy="1349072"/>
          </a:xfrm>
          <a:prstGeom prst="rect">
            <a:avLst/>
          </a:prstGeom>
        </p:spPr>
      </p:pic>
      <p:grpSp>
        <p:nvGrpSpPr>
          <p:cNvPr id="57" name="Grupo 56"/>
          <p:cNvGrpSpPr/>
          <p:nvPr/>
        </p:nvGrpSpPr>
        <p:grpSpPr>
          <a:xfrm>
            <a:off x="10448855" y="1996820"/>
            <a:ext cx="670288" cy="693651"/>
            <a:chOff x="8741946" y="5577663"/>
            <a:chExt cx="670288" cy="693651"/>
          </a:xfrm>
        </p:grpSpPr>
        <p:grpSp>
          <p:nvGrpSpPr>
            <p:cNvPr id="92" name="Grupo 91"/>
            <p:cNvGrpSpPr/>
            <p:nvPr/>
          </p:nvGrpSpPr>
          <p:grpSpPr>
            <a:xfrm>
              <a:off x="8741946" y="5577663"/>
              <a:ext cx="670288" cy="693651"/>
              <a:chOff x="6252754" y="3918151"/>
              <a:chExt cx="984069" cy="1271325"/>
            </a:xfrm>
          </p:grpSpPr>
          <p:sp>
            <p:nvSpPr>
              <p:cNvPr id="95" name="Rectángulo 94"/>
              <p:cNvSpPr/>
              <p:nvPr/>
            </p:nvSpPr>
            <p:spPr>
              <a:xfrm>
                <a:off x="6252754" y="4421274"/>
                <a:ext cx="984069" cy="76820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Arco de bloque 95"/>
              <p:cNvSpPr/>
              <p:nvPr/>
            </p:nvSpPr>
            <p:spPr>
              <a:xfrm>
                <a:off x="6405154" y="3918151"/>
                <a:ext cx="679268" cy="1010132"/>
              </a:xfrm>
              <a:prstGeom prst="blockArc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Elipse 92"/>
            <p:cNvSpPr/>
            <p:nvPr/>
          </p:nvSpPr>
          <p:spPr>
            <a:xfrm>
              <a:off x="9029700" y="5969832"/>
              <a:ext cx="107118" cy="107118"/>
            </a:xfrm>
            <a:prstGeom prst="ellipse">
              <a:avLst/>
            </a:prstGeom>
            <a:solidFill>
              <a:srgbClr val="787878"/>
            </a:solidFill>
            <a:ln>
              <a:solidFill>
                <a:srgbClr val="78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Proceso 93"/>
            <p:cNvSpPr/>
            <p:nvPr/>
          </p:nvSpPr>
          <p:spPr>
            <a:xfrm>
              <a:off x="9060400" y="6041233"/>
              <a:ext cx="45719" cy="105267"/>
            </a:xfrm>
            <a:prstGeom prst="flowChartProcess">
              <a:avLst/>
            </a:prstGeom>
            <a:solidFill>
              <a:srgbClr val="787878"/>
            </a:solidFill>
            <a:ln>
              <a:solidFill>
                <a:srgbClr val="787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Rayo 57"/>
          <p:cNvSpPr/>
          <p:nvPr/>
        </p:nvSpPr>
        <p:spPr>
          <a:xfrm flipH="1">
            <a:off x="10864689" y="1734630"/>
            <a:ext cx="583474" cy="70110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/>
          <p:cNvCxnSpPr/>
          <p:nvPr/>
        </p:nvCxnSpPr>
        <p:spPr>
          <a:xfrm flipV="1">
            <a:off x="1488293" y="5642289"/>
            <a:ext cx="8059339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1502464" y="4412455"/>
            <a:ext cx="8059339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" descr="Resultado de imagen de ventana contapl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42" y="2481214"/>
            <a:ext cx="1565011" cy="90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sultado de imagen de ventana ma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85" y="3311170"/>
            <a:ext cx="1606067" cy="98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ángulo 62"/>
          <p:cNvSpPr/>
          <p:nvPr/>
        </p:nvSpPr>
        <p:spPr>
          <a:xfrm>
            <a:off x="4818761" y="1063923"/>
            <a:ext cx="2447090" cy="574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Desarrollo Software</a:t>
            </a: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975648" y="1820722"/>
            <a:ext cx="8795671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9789095" y="1820722"/>
            <a:ext cx="23081" cy="48297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n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7" y="863961"/>
            <a:ext cx="1409078" cy="1085631"/>
          </a:xfrm>
          <a:prstGeom prst="rect">
            <a:avLst/>
          </a:prstGeom>
        </p:spPr>
      </p:pic>
      <p:sp>
        <p:nvSpPr>
          <p:cNvPr id="67" name="Flecha circular 66"/>
          <p:cNvSpPr/>
          <p:nvPr/>
        </p:nvSpPr>
        <p:spPr>
          <a:xfrm flipH="1">
            <a:off x="5982164" y="1558850"/>
            <a:ext cx="1527860" cy="152786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575372"/>
              <a:gd name="adj5" fmla="val 12500"/>
            </a:avLst>
          </a:prstGeom>
          <a:solidFill>
            <a:srgbClr val="00C0F5"/>
          </a:solidFill>
          <a:ln>
            <a:solidFill>
              <a:srgbClr val="00C0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10135521" y="1227439"/>
            <a:ext cx="1112617" cy="574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Hacking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10180300" y="4780532"/>
            <a:ext cx="1112617" cy="574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Ley</a:t>
            </a:r>
          </a:p>
        </p:txBody>
      </p:sp>
      <p:sp>
        <p:nvSpPr>
          <p:cNvPr id="70" name="Esquina doblada 69"/>
          <p:cNvSpPr/>
          <p:nvPr/>
        </p:nvSpPr>
        <p:spPr>
          <a:xfrm>
            <a:off x="6019766" y="3702797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71" name="Esquina doblada 70"/>
          <p:cNvSpPr/>
          <p:nvPr/>
        </p:nvSpPr>
        <p:spPr>
          <a:xfrm>
            <a:off x="6172166" y="3855197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72" name="Esquina doblada 71"/>
          <p:cNvSpPr/>
          <p:nvPr/>
        </p:nvSpPr>
        <p:spPr>
          <a:xfrm>
            <a:off x="8244190" y="2743361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73" name="Esquina doblada 72"/>
          <p:cNvSpPr/>
          <p:nvPr/>
        </p:nvSpPr>
        <p:spPr>
          <a:xfrm>
            <a:off x="8396590" y="2895761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74" name="Esquina doblada 73"/>
          <p:cNvSpPr/>
          <p:nvPr/>
        </p:nvSpPr>
        <p:spPr>
          <a:xfrm>
            <a:off x="8548990" y="3048161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75" name="Esquina doblada 74"/>
          <p:cNvSpPr/>
          <p:nvPr/>
        </p:nvSpPr>
        <p:spPr>
          <a:xfrm>
            <a:off x="5053616" y="5071851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76" name="Esquina doblada 75"/>
          <p:cNvSpPr/>
          <p:nvPr/>
        </p:nvSpPr>
        <p:spPr>
          <a:xfrm>
            <a:off x="6632656" y="5067118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77" name="Esquina doblada 76"/>
          <p:cNvSpPr/>
          <p:nvPr/>
        </p:nvSpPr>
        <p:spPr>
          <a:xfrm>
            <a:off x="8444468" y="5102920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78" name="Esquina doblada 77"/>
          <p:cNvSpPr/>
          <p:nvPr/>
        </p:nvSpPr>
        <p:spPr>
          <a:xfrm>
            <a:off x="8417056" y="5849598"/>
            <a:ext cx="446490" cy="470768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Inf</a:t>
            </a:r>
            <a:r>
              <a:rPr lang="es-ES" sz="1200" dirty="0"/>
              <a:t>.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3197261" y="4572679"/>
            <a:ext cx="1084861" cy="5302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800" dirty="0"/>
              <a:t>SSO</a:t>
            </a:r>
            <a:endParaRPr lang="es-E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0385" y="5866853"/>
            <a:ext cx="949755" cy="5302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800" dirty="0"/>
              <a:t>SC</a:t>
            </a:r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2716620" y="2080413"/>
            <a:ext cx="1446926" cy="5302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800" dirty="0"/>
              <a:t>SABD</a:t>
            </a:r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8772235" y="775662"/>
            <a:ext cx="1184706" cy="5302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800" dirty="0"/>
              <a:t>DAS</a:t>
            </a:r>
            <a:endParaRPr lang="es-E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0039468" y="2801517"/>
            <a:ext cx="952938" cy="5302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800" dirty="0"/>
              <a:t>HEC</a:t>
            </a:r>
            <a:endParaRPr lang="es-ES" dirty="0"/>
          </a:p>
        </p:txBody>
      </p:sp>
      <p:sp>
        <p:nvSpPr>
          <p:cNvPr id="84" name="CuadroTexto 83"/>
          <p:cNvSpPr txBox="1"/>
          <p:nvPr/>
        </p:nvSpPr>
        <p:spPr>
          <a:xfrm>
            <a:off x="9956941" y="4306356"/>
            <a:ext cx="1073676" cy="5302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800" dirty="0"/>
              <a:t>AF</a:t>
            </a:r>
            <a:endParaRPr lang="es-ES" dirty="0"/>
          </a:p>
        </p:txBody>
      </p:sp>
      <p:sp>
        <p:nvSpPr>
          <p:cNvPr id="85" name="CuadroTexto 84"/>
          <p:cNvSpPr txBox="1"/>
          <p:nvPr/>
        </p:nvSpPr>
        <p:spPr>
          <a:xfrm>
            <a:off x="2812846" y="1128132"/>
            <a:ext cx="1393552" cy="53024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800" dirty="0"/>
              <a:t>SGS</a:t>
            </a:r>
            <a:endParaRPr lang="es-ES" dirty="0"/>
          </a:p>
        </p:txBody>
      </p:sp>
      <p:sp>
        <p:nvSpPr>
          <p:cNvPr id="86" name="CuadroTexto 85"/>
          <p:cNvSpPr txBox="1"/>
          <p:nvPr/>
        </p:nvSpPr>
        <p:spPr>
          <a:xfrm>
            <a:off x="8863307" y="3430717"/>
            <a:ext cx="491639" cy="377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000" dirty="0"/>
              <a:t>PI</a:t>
            </a:r>
            <a:endParaRPr lang="es-ES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8741493" y="4827788"/>
            <a:ext cx="491639" cy="377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000" dirty="0"/>
              <a:t>PI</a:t>
            </a:r>
            <a:endParaRPr lang="es-ES" sz="14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961896" y="4839873"/>
            <a:ext cx="491639" cy="377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000" dirty="0"/>
              <a:t>PI</a:t>
            </a:r>
            <a:endParaRPr lang="es-ES" sz="14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5373483" y="4804035"/>
            <a:ext cx="491639" cy="377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000" dirty="0"/>
              <a:t>PI</a:t>
            </a:r>
            <a:endParaRPr lang="es-ES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554397" y="3940332"/>
            <a:ext cx="491639" cy="377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000" dirty="0"/>
              <a:t>PI</a:t>
            </a:r>
            <a:endParaRPr lang="es-ES" sz="14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8802790" y="6150070"/>
            <a:ext cx="491639" cy="3776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2000" dirty="0"/>
              <a:t>PI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165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 51"/>
          <p:cNvSpPr/>
          <p:nvPr/>
        </p:nvSpPr>
        <p:spPr>
          <a:xfrm>
            <a:off x="1464733" y="1508867"/>
            <a:ext cx="2243667" cy="4665133"/>
          </a:xfrm>
          <a:custGeom>
            <a:avLst/>
            <a:gdLst>
              <a:gd name="connsiteX0" fmla="*/ 1127488 w 2243667"/>
              <a:gd name="connsiteY0" fmla="*/ 224940 h 4665133"/>
              <a:gd name="connsiteX1" fmla="*/ 141121 w 2243667"/>
              <a:gd name="connsiteY1" fmla="*/ 1211307 h 4665133"/>
              <a:gd name="connsiteX2" fmla="*/ 1127488 w 2243667"/>
              <a:gd name="connsiteY2" fmla="*/ 2197674 h 4665133"/>
              <a:gd name="connsiteX3" fmla="*/ 2113855 w 2243667"/>
              <a:gd name="connsiteY3" fmla="*/ 1211307 h 4665133"/>
              <a:gd name="connsiteX4" fmla="*/ 1127488 w 2243667"/>
              <a:gd name="connsiteY4" fmla="*/ 224940 h 4665133"/>
              <a:gd name="connsiteX5" fmla="*/ 0 w 2243667"/>
              <a:gd name="connsiteY5" fmla="*/ 0 h 4665133"/>
              <a:gd name="connsiteX6" fmla="*/ 2243667 w 2243667"/>
              <a:gd name="connsiteY6" fmla="*/ 0 h 4665133"/>
              <a:gd name="connsiteX7" fmla="*/ 2243667 w 2243667"/>
              <a:gd name="connsiteY7" fmla="*/ 4665133 h 4665133"/>
              <a:gd name="connsiteX8" fmla="*/ 0 w 2243667"/>
              <a:gd name="connsiteY8" fmla="*/ 4665133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667" h="4665133">
                <a:moveTo>
                  <a:pt x="1127488" y="224940"/>
                </a:moveTo>
                <a:cubicBezTo>
                  <a:pt x="582733" y="224940"/>
                  <a:pt x="141121" y="666552"/>
                  <a:pt x="141121" y="1211307"/>
                </a:cubicBezTo>
                <a:cubicBezTo>
                  <a:pt x="141121" y="1756062"/>
                  <a:pt x="582733" y="2197674"/>
                  <a:pt x="1127488" y="2197674"/>
                </a:cubicBezTo>
                <a:cubicBezTo>
                  <a:pt x="1672243" y="2197674"/>
                  <a:pt x="2113855" y="1756062"/>
                  <a:pt x="2113855" y="1211307"/>
                </a:cubicBezTo>
                <a:cubicBezTo>
                  <a:pt x="2113855" y="666552"/>
                  <a:pt x="1672243" y="224940"/>
                  <a:pt x="1127488" y="224940"/>
                </a:cubicBezTo>
                <a:close/>
                <a:moveTo>
                  <a:pt x="0" y="0"/>
                </a:moveTo>
                <a:lnTo>
                  <a:pt x="2243667" y="0"/>
                </a:lnTo>
                <a:lnTo>
                  <a:pt x="2243667" y="4665133"/>
                </a:lnTo>
                <a:lnTo>
                  <a:pt x="0" y="4665133"/>
                </a:lnTo>
                <a:close/>
              </a:path>
            </a:pathLst>
          </a:custGeom>
          <a:ln>
            <a:solidFill>
              <a:srgbClr val="F3932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orma libre 52"/>
          <p:cNvSpPr/>
          <p:nvPr/>
        </p:nvSpPr>
        <p:spPr>
          <a:xfrm>
            <a:off x="8026400" y="1508866"/>
            <a:ext cx="2243667" cy="4665133"/>
          </a:xfrm>
          <a:custGeom>
            <a:avLst/>
            <a:gdLst>
              <a:gd name="connsiteX0" fmla="*/ 1127488 w 2243667"/>
              <a:gd name="connsiteY0" fmla="*/ 224940 h 4665133"/>
              <a:gd name="connsiteX1" fmla="*/ 141121 w 2243667"/>
              <a:gd name="connsiteY1" fmla="*/ 1211307 h 4665133"/>
              <a:gd name="connsiteX2" fmla="*/ 1127488 w 2243667"/>
              <a:gd name="connsiteY2" fmla="*/ 2197674 h 4665133"/>
              <a:gd name="connsiteX3" fmla="*/ 2113855 w 2243667"/>
              <a:gd name="connsiteY3" fmla="*/ 1211307 h 4665133"/>
              <a:gd name="connsiteX4" fmla="*/ 1127488 w 2243667"/>
              <a:gd name="connsiteY4" fmla="*/ 224940 h 4665133"/>
              <a:gd name="connsiteX5" fmla="*/ 0 w 2243667"/>
              <a:gd name="connsiteY5" fmla="*/ 0 h 4665133"/>
              <a:gd name="connsiteX6" fmla="*/ 2243667 w 2243667"/>
              <a:gd name="connsiteY6" fmla="*/ 0 h 4665133"/>
              <a:gd name="connsiteX7" fmla="*/ 2243667 w 2243667"/>
              <a:gd name="connsiteY7" fmla="*/ 4665133 h 4665133"/>
              <a:gd name="connsiteX8" fmla="*/ 0 w 2243667"/>
              <a:gd name="connsiteY8" fmla="*/ 4665133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667" h="4665133">
                <a:moveTo>
                  <a:pt x="1127488" y="224940"/>
                </a:moveTo>
                <a:cubicBezTo>
                  <a:pt x="582733" y="224940"/>
                  <a:pt x="141121" y="666552"/>
                  <a:pt x="141121" y="1211307"/>
                </a:cubicBezTo>
                <a:cubicBezTo>
                  <a:pt x="141121" y="1756062"/>
                  <a:pt x="582733" y="2197674"/>
                  <a:pt x="1127488" y="2197674"/>
                </a:cubicBezTo>
                <a:cubicBezTo>
                  <a:pt x="1672243" y="2197674"/>
                  <a:pt x="2113855" y="1756062"/>
                  <a:pt x="2113855" y="1211307"/>
                </a:cubicBezTo>
                <a:cubicBezTo>
                  <a:pt x="2113855" y="666552"/>
                  <a:pt x="1672243" y="224940"/>
                  <a:pt x="1127488" y="224940"/>
                </a:cubicBezTo>
                <a:close/>
                <a:moveTo>
                  <a:pt x="0" y="0"/>
                </a:moveTo>
                <a:lnTo>
                  <a:pt x="2243667" y="0"/>
                </a:lnTo>
                <a:lnTo>
                  <a:pt x="2243667" y="4665133"/>
                </a:lnTo>
                <a:lnTo>
                  <a:pt x="0" y="4665133"/>
                </a:lnTo>
                <a:close/>
              </a:path>
            </a:pathLst>
          </a:custGeom>
          <a:ln>
            <a:solidFill>
              <a:srgbClr val="F3932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Forma libre 53"/>
          <p:cNvSpPr/>
          <p:nvPr/>
        </p:nvSpPr>
        <p:spPr>
          <a:xfrm>
            <a:off x="4739402" y="1508866"/>
            <a:ext cx="2243667" cy="4665133"/>
          </a:xfrm>
          <a:custGeom>
            <a:avLst/>
            <a:gdLst>
              <a:gd name="connsiteX0" fmla="*/ 1127488 w 2243667"/>
              <a:gd name="connsiteY0" fmla="*/ 224940 h 4665133"/>
              <a:gd name="connsiteX1" fmla="*/ 141121 w 2243667"/>
              <a:gd name="connsiteY1" fmla="*/ 1211307 h 4665133"/>
              <a:gd name="connsiteX2" fmla="*/ 1127488 w 2243667"/>
              <a:gd name="connsiteY2" fmla="*/ 2197674 h 4665133"/>
              <a:gd name="connsiteX3" fmla="*/ 2113855 w 2243667"/>
              <a:gd name="connsiteY3" fmla="*/ 1211307 h 4665133"/>
              <a:gd name="connsiteX4" fmla="*/ 1127488 w 2243667"/>
              <a:gd name="connsiteY4" fmla="*/ 224940 h 4665133"/>
              <a:gd name="connsiteX5" fmla="*/ 0 w 2243667"/>
              <a:gd name="connsiteY5" fmla="*/ 0 h 4665133"/>
              <a:gd name="connsiteX6" fmla="*/ 2243667 w 2243667"/>
              <a:gd name="connsiteY6" fmla="*/ 0 h 4665133"/>
              <a:gd name="connsiteX7" fmla="*/ 2243667 w 2243667"/>
              <a:gd name="connsiteY7" fmla="*/ 4665133 h 4665133"/>
              <a:gd name="connsiteX8" fmla="*/ 0 w 2243667"/>
              <a:gd name="connsiteY8" fmla="*/ 4665133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667" h="4665133">
                <a:moveTo>
                  <a:pt x="1127488" y="224940"/>
                </a:moveTo>
                <a:cubicBezTo>
                  <a:pt x="582733" y="224940"/>
                  <a:pt x="141121" y="666552"/>
                  <a:pt x="141121" y="1211307"/>
                </a:cubicBezTo>
                <a:cubicBezTo>
                  <a:pt x="141121" y="1756062"/>
                  <a:pt x="582733" y="2197674"/>
                  <a:pt x="1127488" y="2197674"/>
                </a:cubicBezTo>
                <a:cubicBezTo>
                  <a:pt x="1672243" y="2197674"/>
                  <a:pt x="2113855" y="1756062"/>
                  <a:pt x="2113855" y="1211307"/>
                </a:cubicBezTo>
                <a:cubicBezTo>
                  <a:pt x="2113855" y="666552"/>
                  <a:pt x="1672243" y="224940"/>
                  <a:pt x="1127488" y="224940"/>
                </a:cubicBezTo>
                <a:close/>
                <a:moveTo>
                  <a:pt x="0" y="0"/>
                </a:moveTo>
                <a:lnTo>
                  <a:pt x="2243667" y="0"/>
                </a:lnTo>
                <a:lnTo>
                  <a:pt x="2243667" y="4665133"/>
                </a:lnTo>
                <a:lnTo>
                  <a:pt x="0" y="4665133"/>
                </a:lnTo>
                <a:close/>
              </a:path>
            </a:pathLst>
          </a:custGeom>
          <a:ln>
            <a:solidFill>
              <a:srgbClr val="F3932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 rot="10800000" flipV="1">
            <a:off x="1464733" y="2358399"/>
            <a:ext cx="2231338" cy="5548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dirty="0"/>
              <a:t>CE14</a:t>
            </a:r>
            <a:endParaRPr lang="es-ES" altLang="ko-KR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C44CCE3-D1D8-4825-B9F5-81ACB1C8E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Competencias</a:t>
            </a: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DDB15166-114D-4679-98E3-6E4071949DE7}"/>
              </a:ext>
            </a:extLst>
          </p:cNvPr>
          <p:cNvSpPr txBox="1"/>
          <p:nvPr/>
        </p:nvSpPr>
        <p:spPr>
          <a:xfrm>
            <a:off x="1464733" y="3762809"/>
            <a:ext cx="22436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Ser capaz de diseñar el </a:t>
            </a:r>
            <a:r>
              <a:rPr lang="es-ES" sz="1600" b="1" dirty="0"/>
              <a:t>plan de continuidad de negocio </a:t>
            </a:r>
            <a:r>
              <a:rPr lang="es-ES" sz="1600" dirty="0"/>
              <a:t>y el </a:t>
            </a:r>
            <a:r>
              <a:rPr lang="es-ES" sz="1600" b="1" dirty="0"/>
              <a:t>plan de concienciación y formación</a:t>
            </a:r>
            <a:r>
              <a:rPr lang="es-ES" sz="1600" dirty="0"/>
              <a:t> en seguridad informática de una organización</a:t>
            </a:r>
            <a:endParaRPr lang="es-E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 Placeholder 3"/>
          <p:cNvSpPr txBox="1">
            <a:spLocks/>
          </p:cNvSpPr>
          <p:nvPr/>
        </p:nvSpPr>
        <p:spPr>
          <a:xfrm rot="10800000" flipV="1">
            <a:off x="4751731" y="2358399"/>
            <a:ext cx="2231338" cy="5548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dirty="0"/>
              <a:t>CE15</a:t>
            </a:r>
            <a:endParaRPr lang="es-ES" altLang="ko-KR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DDB15166-114D-4679-98E3-6E4071949DE7}"/>
              </a:ext>
            </a:extLst>
          </p:cNvPr>
          <p:cNvSpPr txBox="1"/>
          <p:nvPr/>
        </p:nvSpPr>
        <p:spPr>
          <a:xfrm>
            <a:off x="4739402" y="3841432"/>
            <a:ext cx="2243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Ser capaz de construir un </a:t>
            </a:r>
            <a:r>
              <a:rPr lang="es-ES" sz="1600" b="1" dirty="0"/>
              <a:t>sistema de clasificación de la información </a:t>
            </a:r>
            <a:r>
              <a:rPr lang="es-ES" sz="1600" dirty="0"/>
              <a:t>de una organización</a:t>
            </a:r>
            <a:endParaRPr lang="es-E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:a16="http://schemas.microsoft.com/office/drawing/2014/main" id="{DDB15166-114D-4679-98E3-6E4071949DE7}"/>
              </a:ext>
            </a:extLst>
          </p:cNvPr>
          <p:cNvSpPr txBox="1"/>
          <p:nvPr/>
        </p:nvSpPr>
        <p:spPr>
          <a:xfrm>
            <a:off x="8026400" y="3762809"/>
            <a:ext cx="2243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Ser capaz de diseñar un </a:t>
            </a:r>
            <a:r>
              <a:rPr lang="es-ES" sz="1600" b="1" dirty="0"/>
              <a:t>plan de seguridad </a:t>
            </a:r>
            <a:r>
              <a:rPr lang="es-ES" sz="1600" dirty="0"/>
              <a:t>de la información</a:t>
            </a:r>
            <a:endParaRPr lang="es-E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 Placeholder 3"/>
          <p:cNvSpPr txBox="1">
            <a:spLocks/>
          </p:cNvSpPr>
          <p:nvPr/>
        </p:nvSpPr>
        <p:spPr>
          <a:xfrm rot="10800000" flipV="1">
            <a:off x="8038729" y="2358398"/>
            <a:ext cx="2231338" cy="5548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dirty="0"/>
              <a:t>CE16</a:t>
            </a:r>
            <a:endParaRPr lang="es-ES" altLang="ko-KR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4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ECFEE-8B44-43C6-B11C-4F78206298BE}"/>
              </a:ext>
            </a:extLst>
          </p:cNvPr>
          <p:cNvSpPr/>
          <p:nvPr/>
        </p:nvSpPr>
        <p:spPr>
          <a:xfrm rot="16200000" flipV="1">
            <a:off x="6033551" y="3131021"/>
            <a:ext cx="151200" cy="1286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72E13C-AA11-400B-99DA-853850F26A9C}"/>
              </a:ext>
            </a:extLst>
          </p:cNvPr>
          <p:cNvSpPr/>
          <p:nvPr/>
        </p:nvSpPr>
        <p:spPr>
          <a:xfrm rot="16200000" flipV="1">
            <a:off x="6033551" y="2978561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410AB-FEE3-4357-9A6E-5E19A1AC1EDA}"/>
              </a:ext>
            </a:extLst>
          </p:cNvPr>
          <p:cNvSpPr/>
          <p:nvPr/>
        </p:nvSpPr>
        <p:spPr>
          <a:xfrm rot="16200000" flipV="1">
            <a:off x="6033565" y="2826104"/>
            <a:ext cx="151200" cy="1286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E7DFB-500B-491B-8872-955580821E9C}"/>
              </a:ext>
            </a:extLst>
          </p:cNvPr>
          <p:cNvSpPr/>
          <p:nvPr/>
        </p:nvSpPr>
        <p:spPr>
          <a:xfrm rot="16200000" flipV="1">
            <a:off x="6033551" y="2673645"/>
            <a:ext cx="151200" cy="1286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9F5A6-476B-420B-A07E-4DA8B2B64CF4}"/>
              </a:ext>
            </a:extLst>
          </p:cNvPr>
          <p:cNvSpPr/>
          <p:nvPr/>
        </p:nvSpPr>
        <p:spPr>
          <a:xfrm rot="16200000" flipV="1">
            <a:off x="6014134" y="3278754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A4D23-264A-472E-AADC-AE2824BD908F}"/>
              </a:ext>
            </a:extLst>
          </p:cNvPr>
          <p:cNvSpPr txBox="1"/>
          <p:nvPr/>
        </p:nvSpPr>
        <p:spPr>
          <a:xfrm>
            <a:off x="5016611" y="4295322"/>
            <a:ext cx="224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Orgaización</a:t>
            </a:r>
            <a:endParaRPr lang="es-E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1688D5-34E6-41FF-BD7A-1B287C6421B8}"/>
              </a:ext>
            </a:extLst>
          </p:cNvPr>
          <p:cNvGrpSpPr/>
          <p:nvPr/>
        </p:nvGrpSpPr>
        <p:grpSpPr>
          <a:xfrm>
            <a:off x="5255393" y="3202115"/>
            <a:ext cx="1675988" cy="927379"/>
            <a:chOff x="1835696" y="2493540"/>
            <a:chExt cx="4684858" cy="2592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38C89151-273B-4E8F-B61E-9319965BCAC7}"/>
                </a:ext>
              </a:extLst>
            </p:cNvPr>
            <p:cNvSpPr/>
            <p:nvPr userDrawn="1"/>
          </p:nvSpPr>
          <p:spPr>
            <a:xfrm>
              <a:off x="2335414" y="2493540"/>
              <a:ext cx="3685422" cy="2373661"/>
            </a:xfrm>
            <a:custGeom>
              <a:avLst/>
              <a:gdLst/>
              <a:ahLst/>
              <a:cxnLst/>
              <a:rect l="l" t="t" r="r" b="b"/>
              <a:pathLst>
                <a:path w="4248472" h="2736304">
                  <a:moveTo>
                    <a:pt x="144016" y="144016"/>
                  </a:moveTo>
                  <a:lnTo>
                    <a:pt x="144016" y="2520280"/>
                  </a:lnTo>
                  <a:lnTo>
                    <a:pt x="4104456" y="2520280"/>
                  </a:lnTo>
                  <a:lnTo>
                    <a:pt x="4104456" y="144016"/>
                  </a:lnTo>
                  <a:close/>
                  <a:moveTo>
                    <a:pt x="119332" y="0"/>
                  </a:moveTo>
                  <a:lnTo>
                    <a:pt x="4129140" y="0"/>
                  </a:lnTo>
                  <a:cubicBezTo>
                    <a:pt x="4195045" y="0"/>
                    <a:pt x="4248472" y="53427"/>
                    <a:pt x="4248472" y="119332"/>
                  </a:cubicBezTo>
                  <a:lnTo>
                    <a:pt x="4248472" y="2736304"/>
                  </a:lnTo>
                  <a:lnTo>
                    <a:pt x="0" y="2736304"/>
                  </a:lnTo>
                  <a:lnTo>
                    <a:pt x="0" y="119332"/>
                  </a:lnTo>
                  <a:cubicBezTo>
                    <a:pt x="0" y="53427"/>
                    <a:pt x="53427" y="0"/>
                    <a:pt x="1193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F38101-9F7B-48CC-9F81-8B5F87769FCA}"/>
                </a:ext>
              </a:extLst>
            </p:cNvPr>
            <p:cNvSpPr/>
            <p:nvPr userDrawn="1"/>
          </p:nvSpPr>
          <p:spPr>
            <a:xfrm>
              <a:off x="1835696" y="4867201"/>
              <a:ext cx="4684858" cy="12493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700" dirty="0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F4E42418-97CC-4888-A480-BF9280D7032A}"/>
                </a:ext>
              </a:extLst>
            </p:cNvPr>
            <p:cNvSpPr/>
            <p:nvPr userDrawn="1"/>
          </p:nvSpPr>
          <p:spPr>
            <a:xfrm rot="10800000">
              <a:off x="1835696" y="4992131"/>
              <a:ext cx="4684858" cy="93697"/>
            </a:xfrm>
            <a:prstGeom prst="trapezoid">
              <a:avLst>
                <a:gd name="adj" fmla="val 129851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7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896B4E-0321-4F38-A504-A0E0891B3563}"/>
                </a:ext>
              </a:extLst>
            </p:cNvPr>
            <p:cNvSpPr/>
            <p:nvPr userDrawn="1"/>
          </p:nvSpPr>
          <p:spPr>
            <a:xfrm>
              <a:off x="3929549" y="4904844"/>
              <a:ext cx="497151" cy="45093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700" dirty="0"/>
            </a:p>
          </p:txBody>
        </p:sp>
      </p:grpSp>
      <p:sp>
        <p:nvSpPr>
          <p:cNvPr id="14" name="Block Arc 13">
            <a:extLst>
              <a:ext uri="{FF2B5EF4-FFF2-40B4-BE49-F238E27FC236}">
                <a16:creationId xmlns:a16="http://schemas.microsoft.com/office/drawing/2014/main" id="{E9C38316-D085-495D-BE34-D46BB6D955E2}"/>
              </a:ext>
            </a:extLst>
          </p:cNvPr>
          <p:cNvSpPr/>
          <p:nvPr/>
        </p:nvSpPr>
        <p:spPr>
          <a:xfrm>
            <a:off x="4259459" y="2029284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94A58-AE7D-498C-80C5-F5F58DBDEBB2}"/>
              </a:ext>
            </a:extLst>
          </p:cNvPr>
          <p:cNvSpPr/>
          <p:nvPr/>
        </p:nvSpPr>
        <p:spPr>
          <a:xfrm>
            <a:off x="6045317" y="5015275"/>
            <a:ext cx="88927" cy="68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A66E7E-E9C6-476C-AE81-91D042FA6D00}"/>
              </a:ext>
            </a:extLst>
          </p:cNvPr>
          <p:cNvSpPr/>
          <p:nvPr/>
        </p:nvSpPr>
        <p:spPr>
          <a:xfrm>
            <a:off x="7318560" y="4490824"/>
            <a:ext cx="699516" cy="699516"/>
          </a:xfrm>
          <a:prstGeom prst="ellipse">
            <a:avLst/>
          </a:prstGeom>
          <a:solidFill>
            <a:schemeClr val="accent5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C2EA41-9C69-43FC-AB23-E90D0BD7643A}"/>
              </a:ext>
            </a:extLst>
          </p:cNvPr>
          <p:cNvSpPr/>
          <p:nvPr/>
        </p:nvSpPr>
        <p:spPr>
          <a:xfrm>
            <a:off x="5780714" y="1764028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011D4D-D27F-4F21-B6F2-1D308C95919E}"/>
              </a:ext>
            </a:extLst>
          </p:cNvPr>
          <p:cNvSpPr/>
          <p:nvPr/>
        </p:nvSpPr>
        <p:spPr>
          <a:xfrm>
            <a:off x="4173926" y="2734806"/>
            <a:ext cx="699516" cy="699516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2B2930-B39B-4FC8-A280-1A9B8B11B5FE}"/>
              </a:ext>
            </a:extLst>
          </p:cNvPr>
          <p:cNvSpPr/>
          <p:nvPr/>
        </p:nvSpPr>
        <p:spPr>
          <a:xfrm>
            <a:off x="4263649" y="4490824"/>
            <a:ext cx="699516" cy="699516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C1E561-F314-4B17-A671-5CD6E8EBAA41}"/>
              </a:ext>
            </a:extLst>
          </p:cNvPr>
          <p:cNvSpPr/>
          <p:nvPr/>
        </p:nvSpPr>
        <p:spPr>
          <a:xfrm>
            <a:off x="7304822" y="2634683"/>
            <a:ext cx="699516" cy="699516"/>
          </a:xfrm>
          <a:prstGeom prst="ellipse">
            <a:avLst/>
          </a:prstGeom>
          <a:solidFill>
            <a:schemeClr val="accent4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F68ABD-50C8-43A4-B610-22F53E5B809A}"/>
              </a:ext>
            </a:extLst>
          </p:cNvPr>
          <p:cNvGrpSpPr/>
          <p:nvPr/>
        </p:nvGrpSpPr>
        <p:grpSpPr>
          <a:xfrm>
            <a:off x="7374467" y="1149092"/>
            <a:ext cx="2969298" cy="1538216"/>
            <a:chOff x="1130190" y="4064410"/>
            <a:chExt cx="1523461" cy="15382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93AE5A-C465-45D4-9261-43E9C41CDE3C}"/>
                </a:ext>
              </a:extLst>
            </p:cNvPr>
            <p:cNvSpPr txBox="1"/>
            <p:nvPr/>
          </p:nvSpPr>
          <p:spPr>
            <a:xfrm>
              <a:off x="1130190" y="4064410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2400" b="1" dirty="0">
                  <a:solidFill>
                    <a:schemeClr val="accent3"/>
                  </a:solidFill>
                  <a:cs typeface="Arial" pitchFamily="34" charset="0"/>
                </a:rPr>
                <a:t>Continuidad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62B70-4A45-4AC2-B62C-889E2B846029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Construir un Plan de Continuidad</a:t>
              </a:r>
            </a:p>
            <a:p>
              <a:r>
                <a:rPr lang="es-E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2A5549-2304-4EF7-B9F6-9EAAA2B45000}"/>
              </a:ext>
            </a:extLst>
          </p:cNvPr>
          <p:cNvGrpSpPr/>
          <p:nvPr/>
        </p:nvGrpSpPr>
        <p:grpSpPr>
          <a:xfrm>
            <a:off x="8313299" y="2690311"/>
            <a:ext cx="3621528" cy="2276879"/>
            <a:chOff x="1130190" y="4064410"/>
            <a:chExt cx="1523461" cy="227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370D22-1485-4044-A808-00EFD6FC5EAD}"/>
                </a:ext>
              </a:extLst>
            </p:cNvPr>
            <p:cNvSpPr txBox="1"/>
            <p:nvPr/>
          </p:nvSpPr>
          <p:spPr>
            <a:xfrm>
              <a:off x="1130190" y="4064410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2400" b="1" dirty="0">
                  <a:solidFill>
                    <a:schemeClr val="accent4"/>
                  </a:solidFill>
                  <a:cs typeface="Arial" pitchFamily="34" charset="0"/>
                </a:rPr>
                <a:t>Planificación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B01AA3-A8F9-4B80-AD2D-B5CC9CDCBE2A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Diseñar un Plan de Seguridad usando plan director, plan general seguridad y recursos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0FBFB5-6807-4F10-9184-6DA365A2BC7D}"/>
              </a:ext>
            </a:extLst>
          </p:cNvPr>
          <p:cNvGrpSpPr/>
          <p:nvPr/>
        </p:nvGrpSpPr>
        <p:grpSpPr>
          <a:xfrm>
            <a:off x="8119391" y="4755912"/>
            <a:ext cx="2969298" cy="1538216"/>
            <a:chOff x="1130190" y="4064410"/>
            <a:chExt cx="1523461" cy="153821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EE60C9-0F8D-46EB-8FD0-E3622AF667EF}"/>
                </a:ext>
              </a:extLst>
            </p:cNvPr>
            <p:cNvSpPr txBox="1"/>
            <p:nvPr/>
          </p:nvSpPr>
          <p:spPr>
            <a:xfrm>
              <a:off x="1130190" y="4064410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2400" b="1" dirty="0">
                  <a:solidFill>
                    <a:schemeClr val="accent5"/>
                  </a:solidFill>
                  <a:cs typeface="Arial" pitchFamily="34" charset="0"/>
                </a:rPr>
                <a:t>SGSI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BD95BF-6572-4D58-BE62-F228F63626F4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Desarrollar un SGSI integral para una organización. 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3C1BA1-B659-4948-B67D-D9053839ED3B}"/>
              </a:ext>
            </a:extLst>
          </p:cNvPr>
          <p:cNvGrpSpPr/>
          <p:nvPr/>
        </p:nvGrpSpPr>
        <p:grpSpPr>
          <a:xfrm>
            <a:off x="1089560" y="1673543"/>
            <a:ext cx="2977822" cy="1546683"/>
            <a:chOff x="1130190" y="4055943"/>
            <a:chExt cx="1523461" cy="154668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28EC73-A93B-42A1-A716-665D60FA189C}"/>
                </a:ext>
              </a:extLst>
            </p:cNvPr>
            <p:cNvSpPr txBox="1"/>
            <p:nvPr/>
          </p:nvSpPr>
          <p:spPr>
            <a:xfrm>
              <a:off x="1130190" y="4055943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sz="2400" b="1" dirty="0">
                  <a:solidFill>
                    <a:schemeClr val="accent2"/>
                  </a:solidFill>
                  <a:cs typeface="Arial" pitchFamily="34" charset="0"/>
                </a:rPr>
                <a:t>Conocimiento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44403A-95F5-4BE4-8397-BCC7998A9C92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Proponer un Plan de Concienciación y Formación</a:t>
              </a:r>
              <a:endPara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A30E4B-AE07-4113-B2B0-D54BD7136A88}"/>
              </a:ext>
            </a:extLst>
          </p:cNvPr>
          <p:cNvGrpSpPr/>
          <p:nvPr/>
        </p:nvGrpSpPr>
        <p:grpSpPr>
          <a:xfrm>
            <a:off x="313267" y="3854810"/>
            <a:ext cx="3658478" cy="1907547"/>
            <a:chOff x="1130190" y="4064410"/>
            <a:chExt cx="1523461" cy="19075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8322D5-1E79-4578-926D-CCB3FDD85D38}"/>
                </a:ext>
              </a:extLst>
            </p:cNvPr>
            <p:cNvSpPr txBox="1"/>
            <p:nvPr/>
          </p:nvSpPr>
          <p:spPr>
            <a:xfrm>
              <a:off x="1130190" y="4064410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sz="2400" b="1" dirty="0">
                  <a:solidFill>
                    <a:schemeClr val="accent1"/>
                  </a:solidFill>
                  <a:cs typeface="Arial" pitchFamily="34" charset="0"/>
                </a:rPr>
                <a:t>Inventario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C6636F-3F8E-4620-822C-CBBDA67CEA23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Construir un sistema de Clasificación de la Información</a:t>
              </a:r>
              <a:endParaRPr lang="es-E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Parallelogram 15">
            <a:extLst>
              <a:ext uri="{FF2B5EF4-FFF2-40B4-BE49-F238E27FC236}">
                <a16:creationId xmlns:a16="http://schemas.microsoft.com/office/drawing/2014/main" id="{4067A360-D436-4410-9A7F-11EDB6B16FC8}"/>
              </a:ext>
            </a:extLst>
          </p:cNvPr>
          <p:cNvSpPr/>
          <p:nvPr/>
        </p:nvSpPr>
        <p:spPr>
          <a:xfrm flipH="1">
            <a:off x="4433070" y="466668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altLang="ko-KR" dirty="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EA4900E9-D714-485A-9600-B9B5A9E26205}"/>
              </a:ext>
            </a:extLst>
          </p:cNvPr>
          <p:cNvSpPr/>
          <p:nvPr/>
        </p:nvSpPr>
        <p:spPr>
          <a:xfrm>
            <a:off x="4358728" y="293477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altLang="ko-KR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EFA9AC83-0157-4BD6-914B-E0CCA1723D4C}"/>
              </a:ext>
            </a:extLst>
          </p:cNvPr>
          <p:cNvSpPr/>
          <p:nvPr/>
        </p:nvSpPr>
        <p:spPr>
          <a:xfrm>
            <a:off x="7500684" y="464245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altLang="ko-KR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84FEC547-9890-4773-940F-A2515AF6C1DA}"/>
              </a:ext>
            </a:extLst>
          </p:cNvPr>
          <p:cNvSpPr/>
          <p:nvPr/>
        </p:nvSpPr>
        <p:spPr>
          <a:xfrm>
            <a:off x="6031619" y="1891785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altLang="ko-KR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1965B94B-1C77-4604-B32C-27CC96C22F2D}"/>
              </a:ext>
            </a:extLst>
          </p:cNvPr>
          <p:cNvSpPr/>
          <p:nvPr/>
        </p:nvSpPr>
        <p:spPr>
          <a:xfrm>
            <a:off x="7450402" y="285841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altLang="ko-KR" dirty="0"/>
          </a:p>
        </p:txBody>
      </p:sp>
    </p:spTree>
    <p:extLst>
      <p:ext uri="{BB962C8B-B14F-4D97-AF65-F5344CB8AC3E}">
        <p14:creationId xmlns:p14="http://schemas.microsoft.com/office/powerpoint/2010/main" val="404386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Seguridad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B14E2C-8E0B-4A49-8BB0-CFF0802740B1}"/>
              </a:ext>
            </a:extLst>
          </p:cNvPr>
          <p:cNvSpPr/>
          <p:nvPr/>
        </p:nvSpPr>
        <p:spPr>
          <a:xfrm>
            <a:off x="0" y="6373639"/>
            <a:ext cx="121920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C5C770-A33F-4EC0-AFC9-CBAE83E9999B}"/>
              </a:ext>
            </a:extLst>
          </p:cNvPr>
          <p:cNvGrpSpPr/>
          <p:nvPr/>
        </p:nvGrpSpPr>
        <p:grpSpPr>
          <a:xfrm>
            <a:off x="0" y="4653345"/>
            <a:ext cx="1999042" cy="1811734"/>
            <a:chOff x="1517089" y="2977869"/>
            <a:chExt cx="3897926" cy="353269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E39B77-BD49-427C-8184-16A5507DCFB4}"/>
                </a:ext>
              </a:extLst>
            </p:cNvPr>
            <p:cNvSpPr>
              <a:spLocks noChangeAspect="1"/>
            </p:cNvSpPr>
            <p:nvPr/>
          </p:nvSpPr>
          <p:spPr>
            <a:xfrm rot="443207">
              <a:off x="2014573" y="3848373"/>
              <a:ext cx="2486485" cy="1862404"/>
            </a:xfrm>
            <a:custGeom>
              <a:avLst/>
              <a:gdLst>
                <a:gd name="connsiteX0" fmla="*/ 137947 w 2472481"/>
                <a:gd name="connsiteY0" fmla="*/ 78176 h 1851915"/>
                <a:gd name="connsiteX1" fmla="*/ 668297 w 2472481"/>
                <a:gd name="connsiteY1" fmla="*/ 78176 h 1851915"/>
                <a:gd name="connsiteX2" fmla="*/ 806244 w 2472481"/>
                <a:gd name="connsiteY2" fmla="*/ 216123 h 1851915"/>
                <a:gd name="connsiteX3" fmla="*/ 806244 w 2472481"/>
                <a:gd name="connsiteY3" fmla="*/ 239425 h 1851915"/>
                <a:gd name="connsiteX4" fmla="*/ 2472481 w 2472481"/>
                <a:gd name="connsiteY4" fmla="*/ 239425 h 1851915"/>
                <a:gd name="connsiteX5" fmla="*/ 2472481 w 2472481"/>
                <a:gd name="connsiteY5" fmla="*/ 1851915 h 1851915"/>
                <a:gd name="connsiteX6" fmla="*/ 0 w 2472481"/>
                <a:gd name="connsiteY6" fmla="*/ 1851915 h 1851915"/>
                <a:gd name="connsiteX7" fmla="*/ 0 w 2472481"/>
                <a:gd name="connsiteY7" fmla="*/ 448788 h 1851915"/>
                <a:gd name="connsiteX8" fmla="*/ 0 w 2472481"/>
                <a:gd name="connsiteY8" fmla="*/ 239425 h 1851915"/>
                <a:gd name="connsiteX9" fmla="*/ 0 w 2472481"/>
                <a:gd name="connsiteY9" fmla="*/ 216123 h 1851915"/>
                <a:gd name="connsiteX10" fmla="*/ 137947 w 2472481"/>
                <a:gd name="connsiteY10" fmla="*/ 78176 h 1851915"/>
                <a:gd name="connsiteX11" fmla="*/ 863163 w 2472481"/>
                <a:gd name="connsiteY11" fmla="*/ 0 h 1851915"/>
                <a:gd name="connsiteX12" fmla="*/ 878231 w 2472481"/>
                <a:gd name="connsiteY12" fmla="*/ 0 h 1851915"/>
                <a:gd name="connsiteX13" fmla="*/ 878231 w 2472481"/>
                <a:gd name="connsiteY13" fmla="*/ 10159 h 18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2481" h="1851915">
                  <a:moveTo>
                    <a:pt x="137947" y="78176"/>
                  </a:moveTo>
                  <a:lnTo>
                    <a:pt x="668297" y="78176"/>
                  </a:lnTo>
                  <a:cubicBezTo>
                    <a:pt x="744484" y="78176"/>
                    <a:pt x="806244" y="139937"/>
                    <a:pt x="806244" y="216123"/>
                  </a:cubicBezTo>
                  <a:lnTo>
                    <a:pt x="806244" y="239425"/>
                  </a:lnTo>
                  <a:lnTo>
                    <a:pt x="2472481" y="239425"/>
                  </a:lnTo>
                  <a:lnTo>
                    <a:pt x="2472481" y="1851915"/>
                  </a:lnTo>
                  <a:lnTo>
                    <a:pt x="0" y="1851915"/>
                  </a:lnTo>
                  <a:lnTo>
                    <a:pt x="0" y="448788"/>
                  </a:lnTo>
                  <a:lnTo>
                    <a:pt x="0" y="239425"/>
                  </a:lnTo>
                  <a:lnTo>
                    <a:pt x="0" y="216123"/>
                  </a:lnTo>
                  <a:cubicBezTo>
                    <a:pt x="0" y="139937"/>
                    <a:pt x="61761" y="78176"/>
                    <a:pt x="137947" y="78176"/>
                  </a:cubicBezTo>
                  <a:close/>
                  <a:moveTo>
                    <a:pt x="863163" y="0"/>
                  </a:moveTo>
                  <a:lnTo>
                    <a:pt x="878231" y="0"/>
                  </a:lnTo>
                  <a:lnTo>
                    <a:pt x="878231" y="10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altLang="ko-KR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45CE295-891E-4630-9D9E-3DB4B5BB2D92}"/>
                </a:ext>
              </a:extLst>
            </p:cNvPr>
            <p:cNvGrpSpPr/>
            <p:nvPr/>
          </p:nvGrpSpPr>
          <p:grpSpPr>
            <a:xfrm>
              <a:off x="2467321" y="2977869"/>
              <a:ext cx="2043117" cy="2110243"/>
              <a:chOff x="1649214" y="2565673"/>
              <a:chExt cx="2043117" cy="21102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2B2FA2-2FE0-40F7-AB4C-6AFB886A1023}"/>
                  </a:ext>
                </a:extLst>
              </p:cNvPr>
              <p:cNvSpPr/>
              <p:nvPr/>
            </p:nvSpPr>
            <p:spPr>
              <a:xfrm rot="6548627">
                <a:off x="1639648" y="2659072"/>
                <a:ext cx="2038666" cy="19950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CF429F6-88E2-4EDB-9154-17A6BBFAEF3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934904">
                <a:off x="1649214" y="2565673"/>
                <a:ext cx="2043117" cy="2054485"/>
              </a:xfrm>
              <a:custGeom>
                <a:avLst/>
                <a:gdLst/>
                <a:ahLst/>
                <a:cxnLst/>
                <a:rect l="l" t="t" r="r" b="b"/>
                <a:pathLst>
                  <a:path w="2043117" h="2054485">
                    <a:moveTo>
                      <a:pt x="1505491" y="276210"/>
                    </a:moveTo>
                    <a:lnTo>
                      <a:pt x="1505491" y="220136"/>
                    </a:lnTo>
                    <a:lnTo>
                      <a:pt x="141042" y="220136"/>
                    </a:lnTo>
                    <a:lnTo>
                      <a:pt x="141042" y="276210"/>
                    </a:lnTo>
                    <a:close/>
                    <a:moveTo>
                      <a:pt x="1505491" y="463980"/>
                    </a:moveTo>
                    <a:lnTo>
                      <a:pt x="1505491" y="407907"/>
                    </a:lnTo>
                    <a:lnTo>
                      <a:pt x="141042" y="407907"/>
                    </a:lnTo>
                    <a:lnTo>
                      <a:pt x="141042" y="463980"/>
                    </a:lnTo>
                    <a:close/>
                    <a:moveTo>
                      <a:pt x="1505491" y="651750"/>
                    </a:moveTo>
                    <a:lnTo>
                      <a:pt x="1505491" y="595677"/>
                    </a:lnTo>
                    <a:lnTo>
                      <a:pt x="141042" y="595677"/>
                    </a:lnTo>
                    <a:lnTo>
                      <a:pt x="141042" y="651750"/>
                    </a:lnTo>
                    <a:close/>
                    <a:moveTo>
                      <a:pt x="1505491" y="839521"/>
                    </a:moveTo>
                    <a:lnTo>
                      <a:pt x="1505491" y="783447"/>
                    </a:lnTo>
                    <a:lnTo>
                      <a:pt x="141042" y="783447"/>
                    </a:lnTo>
                    <a:lnTo>
                      <a:pt x="141042" y="839521"/>
                    </a:lnTo>
                    <a:close/>
                    <a:moveTo>
                      <a:pt x="683083" y="1037919"/>
                    </a:moveTo>
                    <a:lnTo>
                      <a:pt x="683083" y="981846"/>
                    </a:lnTo>
                    <a:lnTo>
                      <a:pt x="141042" y="981846"/>
                    </a:lnTo>
                    <a:lnTo>
                      <a:pt x="141042" y="1037919"/>
                    </a:lnTo>
                    <a:close/>
                    <a:moveTo>
                      <a:pt x="683083" y="1225689"/>
                    </a:moveTo>
                    <a:lnTo>
                      <a:pt x="683083" y="1169615"/>
                    </a:lnTo>
                    <a:lnTo>
                      <a:pt x="141042" y="1169615"/>
                    </a:lnTo>
                    <a:lnTo>
                      <a:pt x="141042" y="1225689"/>
                    </a:lnTo>
                    <a:close/>
                    <a:moveTo>
                      <a:pt x="683083" y="1413459"/>
                    </a:moveTo>
                    <a:lnTo>
                      <a:pt x="683083" y="1357385"/>
                    </a:lnTo>
                    <a:lnTo>
                      <a:pt x="141042" y="1357385"/>
                    </a:lnTo>
                    <a:lnTo>
                      <a:pt x="141042" y="1413459"/>
                    </a:lnTo>
                    <a:close/>
                    <a:moveTo>
                      <a:pt x="1505755" y="1452490"/>
                    </a:moveTo>
                    <a:lnTo>
                      <a:pt x="1505755" y="957632"/>
                    </a:lnTo>
                    <a:lnTo>
                      <a:pt x="846280" y="957632"/>
                    </a:lnTo>
                    <a:lnTo>
                      <a:pt x="846280" y="1452490"/>
                    </a:lnTo>
                    <a:close/>
                    <a:moveTo>
                      <a:pt x="1978442" y="1461923"/>
                    </a:moveTo>
                    <a:lnTo>
                      <a:pt x="1978442" y="159218"/>
                    </a:lnTo>
                    <a:cubicBezTo>
                      <a:pt x="1978442" y="145763"/>
                      <a:pt x="1967534" y="134855"/>
                      <a:pt x="1954079" y="134855"/>
                    </a:cubicBezTo>
                    <a:cubicBezTo>
                      <a:pt x="1940624" y="134855"/>
                      <a:pt x="1929716" y="145763"/>
                      <a:pt x="1929716" y="159218"/>
                    </a:cubicBezTo>
                    <a:lnTo>
                      <a:pt x="1929716" y="1461923"/>
                    </a:lnTo>
                    <a:close/>
                    <a:moveTo>
                      <a:pt x="1868531" y="1546757"/>
                    </a:moveTo>
                    <a:lnTo>
                      <a:pt x="1868531" y="113214"/>
                    </a:lnTo>
                    <a:cubicBezTo>
                      <a:pt x="1868531" y="99758"/>
                      <a:pt x="1857624" y="88850"/>
                      <a:pt x="1844168" y="88850"/>
                    </a:cubicBezTo>
                    <a:cubicBezTo>
                      <a:pt x="1830713" y="88850"/>
                      <a:pt x="1819806" y="99758"/>
                      <a:pt x="1819806" y="113214"/>
                    </a:cubicBezTo>
                    <a:lnTo>
                      <a:pt x="1819806" y="1546757"/>
                    </a:lnTo>
                    <a:close/>
                    <a:moveTo>
                      <a:pt x="1742036" y="1677749"/>
                    </a:moveTo>
                    <a:lnTo>
                      <a:pt x="1742036" y="94677"/>
                    </a:lnTo>
                    <a:cubicBezTo>
                      <a:pt x="1742036" y="81222"/>
                      <a:pt x="1731129" y="70314"/>
                      <a:pt x="1717673" y="70314"/>
                    </a:cubicBezTo>
                    <a:cubicBezTo>
                      <a:pt x="1704218" y="70314"/>
                      <a:pt x="1693311" y="81222"/>
                      <a:pt x="1693311" y="94677"/>
                    </a:cubicBezTo>
                    <a:lnTo>
                      <a:pt x="1693311" y="1677749"/>
                    </a:lnTo>
                    <a:close/>
                    <a:moveTo>
                      <a:pt x="1441952" y="1827839"/>
                    </a:moveTo>
                    <a:lnTo>
                      <a:pt x="1407572" y="1827839"/>
                    </a:lnTo>
                    <a:cubicBezTo>
                      <a:pt x="1394699" y="1827839"/>
                      <a:pt x="1385360" y="1826723"/>
                      <a:pt x="1379555" y="1824491"/>
                    </a:cubicBezTo>
                    <a:cubicBezTo>
                      <a:pt x="1371519" y="1821365"/>
                      <a:pt x="1364691" y="1815207"/>
                      <a:pt x="1359073" y="1806017"/>
                    </a:cubicBezTo>
                    <a:cubicBezTo>
                      <a:pt x="1353455" y="1796827"/>
                      <a:pt x="1350646" y="1783674"/>
                      <a:pt x="1350646" y="1766559"/>
                    </a:cubicBezTo>
                    <a:cubicBezTo>
                      <a:pt x="1350646" y="1754206"/>
                      <a:pt x="1352078" y="1743696"/>
                      <a:pt x="1354943" y="1735026"/>
                    </a:cubicBezTo>
                    <a:cubicBezTo>
                      <a:pt x="1357808" y="1726357"/>
                      <a:pt x="1361808" y="1719455"/>
                      <a:pt x="1366942" y="1714321"/>
                    </a:cubicBezTo>
                    <a:cubicBezTo>
                      <a:pt x="1370589" y="1710674"/>
                      <a:pt x="1375481" y="1707847"/>
                      <a:pt x="1381620" y="1705837"/>
                    </a:cubicBezTo>
                    <a:cubicBezTo>
                      <a:pt x="1387760" y="1703828"/>
                      <a:pt x="1396224" y="1702824"/>
                      <a:pt x="1407014" y="1702824"/>
                    </a:cubicBezTo>
                    <a:lnTo>
                      <a:pt x="1441952" y="1702824"/>
                    </a:lnTo>
                    <a:close/>
                    <a:moveTo>
                      <a:pt x="1229797" y="1831411"/>
                    </a:moveTo>
                    <a:cubicBezTo>
                      <a:pt x="1219007" y="1831411"/>
                      <a:pt x="1209277" y="1828676"/>
                      <a:pt x="1200608" y="1823207"/>
                    </a:cubicBezTo>
                    <a:cubicBezTo>
                      <a:pt x="1191939" y="1817737"/>
                      <a:pt x="1185353" y="1810036"/>
                      <a:pt x="1180851" y="1800101"/>
                    </a:cubicBezTo>
                    <a:cubicBezTo>
                      <a:pt x="1176349" y="1790167"/>
                      <a:pt x="1174098" y="1778540"/>
                      <a:pt x="1174098" y="1765220"/>
                    </a:cubicBezTo>
                    <a:cubicBezTo>
                      <a:pt x="1174098" y="1744161"/>
                      <a:pt x="1179363" y="1727901"/>
                      <a:pt x="1189893" y="1716441"/>
                    </a:cubicBezTo>
                    <a:cubicBezTo>
                      <a:pt x="1200422" y="1704982"/>
                      <a:pt x="1213835" y="1699252"/>
                      <a:pt x="1230132" y="1699252"/>
                    </a:cubicBezTo>
                    <a:cubicBezTo>
                      <a:pt x="1246131" y="1699252"/>
                      <a:pt x="1259432" y="1704926"/>
                      <a:pt x="1270036" y="1716274"/>
                    </a:cubicBezTo>
                    <a:cubicBezTo>
                      <a:pt x="1280641" y="1727622"/>
                      <a:pt x="1285943" y="1743156"/>
                      <a:pt x="1285943" y="1762876"/>
                    </a:cubicBezTo>
                    <a:cubicBezTo>
                      <a:pt x="1285943" y="1787507"/>
                      <a:pt x="1280417" y="1805087"/>
                      <a:pt x="1269367" y="1815617"/>
                    </a:cubicBezTo>
                    <a:cubicBezTo>
                      <a:pt x="1258316" y="1826146"/>
                      <a:pt x="1245126" y="1831411"/>
                      <a:pt x="1229797" y="1831411"/>
                    </a:cubicBezTo>
                    <a:close/>
                    <a:moveTo>
                      <a:pt x="313834" y="1847150"/>
                    </a:moveTo>
                    <a:lnTo>
                      <a:pt x="313834" y="1827839"/>
                    </a:lnTo>
                    <a:lnTo>
                      <a:pt x="259921" y="1827839"/>
                    </a:lnTo>
                    <a:lnTo>
                      <a:pt x="259921" y="1683513"/>
                    </a:lnTo>
                    <a:lnTo>
                      <a:pt x="238267" y="1683513"/>
                    </a:lnTo>
                    <a:lnTo>
                      <a:pt x="238267" y="1827839"/>
                    </a:lnTo>
                    <a:lnTo>
                      <a:pt x="184131" y="1827839"/>
                    </a:lnTo>
                    <a:lnTo>
                      <a:pt x="184131" y="1847150"/>
                    </a:lnTo>
                    <a:close/>
                    <a:moveTo>
                      <a:pt x="463704" y="1847150"/>
                    </a:moveTo>
                    <a:lnTo>
                      <a:pt x="463704" y="1683513"/>
                    </a:lnTo>
                    <a:lnTo>
                      <a:pt x="442943" y="1683513"/>
                    </a:lnTo>
                    <a:lnTo>
                      <a:pt x="442943" y="1812101"/>
                    </a:lnTo>
                    <a:lnTo>
                      <a:pt x="356995" y="1683513"/>
                    </a:lnTo>
                    <a:lnTo>
                      <a:pt x="334782" y="1683513"/>
                    </a:lnTo>
                    <a:lnTo>
                      <a:pt x="334782" y="1847150"/>
                    </a:lnTo>
                    <a:lnTo>
                      <a:pt x="355543" y="1847150"/>
                    </a:lnTo>
                    <a:lnTo>
                      <a:pt x="355543" y="1718674"/>
                    </a:lnTo>
                    <a:lnTo>
                      <a:pt x="441492" y="1847150"/>
                    </a:lnTo>
                    <a:close/>
                    <a:moveTo>
                      <a:pt x="615435" y="1847150"/>
                    </a:moveTo>
                    <a:lnTo>
                      <a:pt x="615435" y="1683513"/>
                    </a:lnTo>
                    <a:lnTo>
                      <a:pt x="493321" y="1683513"/>
                    </a:lnTo>
                    <a:lnTo>
                      <a:pt x="493321" y="1702824"/>
                    </a:lnTo>
                    <a:lnTo>
                      <a:pt x="593780" y="1702824"/>
                    </a:lnTo>
                    <a:lnTo>
                      <a:pt x="593780" y="1758523"/>
                    </a:lnTo>
                    <a:lnTo>
                      <a:pt x="503255" y="1758523"/>
                    </a:lnTo>
                    <a:lnTo>
                      <a:pt x="503255" y="1777721"/>
                    </a:lnTo>
                    <a:lnTo>
                      <a:pt x="593780" y="1777721"/>
                    </a:lnTo>
                    <a:lnTo>
                      <a:pt x="593780" y="1827839"/>
                    </a:lnTo>
                    <a:lnTo>
                      <a:pt x="497116" y="1827839"/>
                    </a:lnTo>
                    <a:lnTo>
                      <a:pt x="497116" y="1847150"/>
                    </a:lnTo>
                    <a:close/>
                    <a:moveTo>
                      <a:pt x="797526" y="1847150"/>
                    </a:moveTo>
                    <a:lnTo>
                      <a:pt x="797526" y="1683513"/>
                    </a:lnTo>
                    <a:lnTo>
                      <a:pt x="776653" y="1683513"/>
                    </a:lnTo>
                    <a:lnTo>
                      <a:pt x="776653" y="1822816"/>
                    </a:lnTo>
                    <a:lnTo>
                      <a:pt x="729325" y="1683513"/>
                    </a:lnTo>
                    <a:lnTo>
                      <a:pt x="709792" y="1683513"/>
                    </a:lnTo>
                    <a:lnTo>
                      <a:pt x="662241" y="1820472"/>
                    </a:lnTo>
                    <a:lnTo>
                      <a:pt x="662241" y="1683513"/>
                    </a:lnTo>
                    <a:lnTo>
                      <a:pt x="641368" y="1683513"/>
                    </a:lnTo>
                    <a:lnTo>
                      <a:pt x="641368" y="1847150"/>
                    </a:lnTo>
                    <a:lnTo>
                      <a:pt x="670501" y="1847150"/>
                    </a:lnTo>
                    <a:lnTo>
                      <a:pt x="709680" y="1733296"/>
                    </a:lnTo>
                    <a:cubicBezTo>
                      <a:pt x="713624" y="1721762"/>
                      <a:pt x="716526" y="1713018"/>
                      <a:pt x="718386" y="1707065"/>
                    </a:cubicBezTo>
                    <a:cubicBezTo>
                      <a:pt x="720024" y="1712423"/>
                      <a:pt x="722628" y="1720497"/>
                      <a:pt x="726200" y="1731287"/>
                    </a:cubicBezTo>
                    <a:lnTo>
                      <a:pt x="764932" y="1847150"/>
                    </a:lnTo>
                    <a:close/>
                    <a:moveTo>
                      <a:pt x="958446" y="1847150"/>
                    </a:moveTo>
                    <a:lnTo>
                      <a:pt x="958446" y="1752607"/>
                    </a:lnTo>
                    <a:cubicBezTo>
                      <a:pt x="958446" y="1735268"/>
                      <a:pt x="956363" y="1721595"/>
                      <a:pt x="952195" y="1711586"/>
                    </a:cubicBezTo>
                    <a:cubicBezTo>
                      <a:pt x="948028" y="1701577"/>
                      <a:pt x="941070" y="1693931"/>
                      <a:pt x="931322" y="1688648"/>
                    </a:cubicBezTo>
                    <a:cubicBezTo>
                      <a:pt x="921574" y="1683364"/>
                      <a:pt x="909035" y="1680723"/>
                      <a:pt x="893706" y="1680723"/>
                    </a:cubicBezTo>
                    <a:cubicBezTo>
                      <a:pt x="877930" y="1680723"/>
                      <a:pt x="865187" y="1683755"/>
                      <a:pt x="855476" y="1689820"/>
                    </a:cubicBezTo>
                    <a:cubicBezTo>
                      <a:pt x="845765" y="1695884"/>
                      <a:pt x="839049" y="1703754"/>
                      <a:pt x="835328" y="1713428"/>
                    </a:cubicBezTo>
                    <a:cubicBezTo>
                      <a:pt x="831607" y="1723101"/>
                      <a:pt x="829747" y="1736161"/>
                      <a:pt x="829747" y="1752607"/>
                    </a:cubicBezTo>
                    <a:lnTo>
                      <a:pt x="829747" y="1847150"/>
                    </a:lnTo>
                    <a:lnTo>
                      <a:pt x="851402" y="1847150"/>
                    </a:lnTo>
                    <a:lnTo>
                      <a:pt x="851402" y="1752718"/>
                    </a:lnTo>
                    <a:cubicBezTo>
                      <a:pt x="851402" y="1732180"/>
                      <a:pt x="854787" y="1718302"/>
                      <a:pt x="861559" y="1711084"/>
                    </a:cubicBezTo>
                    <a:cubicBezTo>
                      <a:pt x="868331" y="1703865"/>
                      <a:pt x="879679" y="1700256"/>
                      <a:pt x="895604" y="1700256"/>
                    </a:cubicBezTo>
                    <a:cubicBezTo>
                      <a:pt x="904905" y="1700256"/>
                      <a:pt x="912775" y="1702079"/>
                      <a:pt x="919211" y="1705726"/>
                    </a:cubicBezTo>
                    <a:cubicBezTo>
                      <a:pt x="925648" y="1709372"/>
                      <a:pt x="930187" y="1714562"/>
                      <a:pt x="932829" y="1721297"/>
                    </a:cubicBezTo>
                    <a:cubicBezTo>
                      <a:pt x="935471" y="1728031"/>
                      <a:pt x="936792" y="1738505"/>
                      <a:pt x="936792" y="1752718"/>
                    </a:cubicBezTo>
                    <a:lnTo>
                      <a:pt x="936792" y="1847150"/>
                    </a:lnTo>
                    <a:close/>
                    <a:moveTo>
                      <a:pt x="1463606" y="1847150"/>
                    </a:moveTo>
                    <a:lnTo>
                      <a:pt x="1463606" y="1683513"/>
                    </a:lnTo>
                    <a:lnTo>
                      <a:pt x="1404559" y="1683513"/>
                    </a:lnTo>
                    <a:cubicBezTo>
                      <a:pt x="1394661" y="1683513"/>
                      <a:pt x="1385899" y="1684443"/>
                      <a:pt x="1378272" y="1686304"/>
                    </a:cubicBezTo>
                    <a:cubicBezTo>
                      <a:pt x="1370644" y="1688164"/>
                      <a:pt x="1364133" y="1690899"/>
                      <a:pt x="1358738" y="1694508"/>
                    </a:cubicBezTo>
                    <a:cubicBezTo>
                      <a:pt x="1353343" y="1698117"/>
                      <a:pt x="1348376" y="1703065"/>
                      <a:pt x="1343837" y="1709353"/>
                    </a:cubicBezTo>
                    <a:cubicBezTo>
                      <a:pt x="1339297" y="1715641"/>
                      <a:pt x="1335577" y="1723585"/>
                      <a:pt x="1332675" y="1733185"/>
                    </a:cubicBezTo>
                    <a:cubicBezTo>
                      <a:pt x="1329772" y="1742784"/>
                      <a:pt x="1328321" y="1753797"/>
                      <a:pt x="1328321" y="1766224"/>
                    </a:cubicBezTo>
                    <a:cubicBezTo>
                      <a:pt x="1328321" y="1780810"/>
                      <a:pt x="1330461" y="1793776"/>
                      <a:pt x="1334740" y="1805124"/>
                    </a:cubicBezTo>
                    <a:cubicBezTo>
                      <a:pt x="1339018" y="1816472"/>
                      <a:pt x="1345474" y="1825793"/>
                      <a:pt x="1354106" y="1833085"/>
                    </a:cubicBezTo>
                    <a:cubicBezTo>
                      <a:pt x="1360729" y="1838741"/>
                      <a:pt x="1368728" y="1842648"/>
                      <a:pt x="1378104" y="1844806"/>
                    </a:cubicBezTo>
                    <a:cubicBezTo>
                      <a:pt x="1384802" y="1846368"/>
                      <a:pt x="1394513" y="1847150"/>
                      <a:pt x="1407237" y="1847150"/>
                    </a:cubicBezTo>
                    <a:close/>
                    <a:moveTo>
                      <a:pt x="1049715" y="1849940"/>
                    </a:moveTo>
                    <a:cubicBezTo>
                      <a:pt x="1064151" y="1849940"/>
                      <a:pt x="1077378" y="1846647"/>
                      <a:pt x="1089396" y="1840062"/>
                    </a:cubicBezTo>
                    <a:cubicBezTo>
                      <a:pt x="1101414" y="1833476"/>
                      <a:pt x="1110679" y="1823839"/>
                      <a:pt x="1117190" y="1811152"/>
                    </a:cubicBezTo>
                    <a:cubicBezTo>
                      <a:pt x="1123701" y="1798464"/>
                      <a:pt x="1126957" y="1783600"/>
                      <a:pt x="1126957" y="1766559"/>
                    </a:cubicBezTo>
                    <a:cubicBezTo>
                      <a:pt x="1126957" y="1750932"/>
                      <a:pt x="1124073" y="1736310"/>
                      <a:pt x="1118306" y="1722692"/>
                    </a:cubicBezTo>
                    <a:cubicBezTo>
                      <a:pt x="1112539" y="1709074"/>
                      <a:pt x="1104130" y="1698675"/>
                      <a:pt x="1093080" y="1691494"/>
                    </a:cubicBezTo>
                    <a:cubicBezTo>
                      <a:pt x="1082029" y="1684313"/>
                      <a:pt x="1067686" y="1680723"/>
                      <a:pt x="1050050" y="1680723"/>
                    </a:cubicBezTo>
                    <a:cubicBezTo>
                      <a:pt x="1033009" y="1680723"/>
                      <a:pt x="1018591" y="1685392"/>
                      <a:pt x="1006797" y="1694731"/>
                    </a:cubicBezTo>
                    <a:cubicBezTo>
                      <a:pt x="995002" y="1704070"/>
                      <a:pt x="986835" y="1717632"/>
                      <a:pt x="982296" y="1735417"/>
                    </a:cubicBezTo>
                    <a:lnTo>
                      <a:pt x="1003950" y="1740886"/>
                    </a:lnTo>
                    <a:cubicBezTo>
                      <a:pt x="1006927" y="1727120"/>
                      <a:pt x="1012620" y="1716739"/>
                      <a:pt x="1021028" y="1709744"/>
                    </a:cubicBezTo>
                    <a:cubicBezTo>
                      <a:pt x="1029437" y="1702749"/>
                      <a:pt x="1039706" y="1699252"/>
                      <a:pt x="1051836" y="1699252"/>
                    </a:cubicBezTo>
                    <a:cubicBezTo>
                      <a:pt x="1061807" y="1699252"/>
                      <a:pt x="1071072" y="1701819"/>
                      <a:pt x="1079630" y="1706954"/>
                    </a:cubicBezTo>
                    <a:cubicBezTo>
                      <a:pt x="1088187" y="1712088"/>
                      <a:pt x="1094494" y="1719846"/>
                      <a:pt x="1098549" y="1730227"/>
                    </a:cubicBezTo>
                    <a:cubicBezTo>
                      <a:pt x="1102605" y="1740607"/>
                      <a:pt x="1104633" y="1752755"/>
                      <a:pt x="1104633" y="1766671"/>
                    </a:cubicBezTo>
                    <a:cubicBezTo>
                      <a:pt x="1104633" y="1777461"/>
                      <a:pt x="1102921" y="1787935"/>
                      <a:pt x="1099498" y="1798092"/>
                    </a:cubicBezTo>
                    <a:cubicBezTo>
                      <a:pt x="1096075" y="1808250"/>
                      <a:pt x="1090141" y="1816342"/>
                      <a:pt x="1081695" y="1822370"/>
                    </a:cubicBezTo>
                    <a:cubicBezTo>
                      <a:pt x="1073249" y="1828397"/>
                      <a:pt x="1062738" y="1831411"/>
                      <a:pt x="1050162" y="1831411"/>
                    </a:cubicBezTo>
                    <a:cubicBezTo>
                      <a:pt x="1039223" y="1831411"/>
                      <a:pt x="1030144" y="1828695"/>
                      <a:pt x="1022926" y="1823263"/>
                    </a:cubicBezTo>
                    <a:cubicBezTo>
                      <a:pt x="1015708" y="1817831"/>
                      <a:pt x="1010201" y="1809161"/>
                      <a:pt x="1006406" y="1797255"/>
                    </a:cubicBezTo>
                    <a:lnTo>
                      <a:pt x="985086" y="1802278"/>
                    </a:lnTo>
                    <a:cubicBezTo>
                      <a:pt x="989477" y="1817384"/>
                      <a:pt x="997253" y="1829104"/>
                      <a:pt x="1008415" y="1837439"/>
                    </a:cubicBezTo>
                    <a:cubicBezTo>
                      <a:pt x="1019577" y="1845773"/>
                      <a:pt x="1033344" y="1849940"/>
                      <a:pt x="1049715" y="1849940"/>
                    </a:cubicBezTo>
                    <a:close/>
                    <a:moveTo>
                      <a:pt x="1229909" y="1850052"/>
                    </a:moveTo>
                    <a:cubicBezTo>
                      <a:pt x="1252977" y="1850052"/>
                      <a:pt x="1271804" y="1842369"/>
                      <a:pt x="1286389" y="1827002"/>
                    </a:cubicBezTo>
                    <a:cubicBezTo>
                      <a:pt x="1300974" y="1811636"/>
                      <a:pt x="1308267" y="1790372"/>
                      <a:pt x="1308267" y="1763211"/>
                    </a:cubicBezTo>
                    <a:cubicBezTo>
                      <a:pt x="1308267" y="1748849"/>
                      <a:pt x="1305141" y="1735231"/>
                      <a:pt x="1298891" y="1722357"/>
                    </a:cubicBezTo>
                    <a:cubicBezTo>
                      <a:pt x="1292640" y="1709484"/>
                      <a:pt x="1283450" y="1699326"/>
                      <a:pt x="1271320" y="1691885"/>
                    </a:cubicBezTo>
                    <a:cubicBezTo>
                      <a:pt x="1259191" y="1684443"/>
                      <a:pt x="1245424" y="1680723"/>
                      <a:pt x="1230020" y="1680723"/>
                    </a:cubicBezTo>
                    <a:cubicBezTo>
                      <a:pt x="1215807" y="1680723"/>
                      <a:pt x="1202562" y="1684090"/>
                      <a:pt x="1190283" y="1690824"/>
                    </a:cubicBezTo>
                    <a:cubicBezTo>
                      <a:pt x="1178005" y="1697559"/>
                      <a:pt x="1168517" y="1707474"/>
                      <a:pt x="1161820" y="1720571"/>
                    </a:cubicBezTo>
                    <a:cubicBezTo>
                      <a:pt x="1155123" y="1733668"/>
                      <a:pt x="1151774" y="1748514"/>
                      <a:pt x="1151774" y="1765108"/>
                    </a:cubicBezTo>
                    <a:cubicBezTo>
                      <a:pt x="1151774" y="1781479"/>
                      <a:pt x="1154955" y="1796120"/>
                      <a:pt x="1161318" y="1809031"/>
                    </a:cubicBezTo>
                    <a:cubicBezTo>
                      <a:pt x="1167680" y="1821942"/>
                      <a:pt x="1176926" y="1832006"/>
                      <a:pt x="1189055" y="1839225"/>
                    </a:cubicBezTo>
                    <a:cubicBezTo>
                      <a:pt x="1201185" y="1846443"/>
                      <a:pt x="1214803" y="1850052"/>
                      <a:pt x="1229909" y="1850052"/>
                    </a:cubicBezTo>
                    <a:close/>
                    <a:moveTo>
                      <a:pt x="1682385" y="2054485"/>
                    </a:moveTo>
                    <a:lnTo>
                      <a:pt x="0" y="2054485"/>
                    </a:lnTo>
                    <a:cubicBezTo>
                      <a:pt x="642" y="1457229"/>
                      <a:pt x="1284" y="867032"/>
                      <a:pt x="1926" y="269775"/>
                    </a:cubicBezTo>
                    <a:cubicBezTo>
                      <a:pt x="3049" y="95136"/>
                      <a:pt x="94181" y="8740"/>
                      <a:pt x="261204" y="0"/>
                    </a:cubicBezTo>
                    <a:lnTo>
                      <a:pt x="1786588" y="1"/>
                    </a:lnTo>
                    <a:cubicBezTo>
                      <a:pt x="1858156" y="12713"/>
                      <a:pt x="1897952" y="11636"/>
                      <a:pt x="1951764" y="41325"/>
                    </a:cubicBezTo>
                    <a:cubicBezTo>
                      <a:pt x="2017226" y="97227"/>
                      <a:pt x="2041914" y="136888"/>
                      <a:pt x="2042469" y="233474"/>
                    </a:cubicBezTo>
                    <a:cubicBezTo>
                      <a:pt x="2043928" y="487785"/>
                      <a:pt x="2042468" y="1096564"/>
                      <a:pt x="2042468" y="1564518"/>
                    </a:cubicBezTo>
                    <a:lnTo>
                      <a:pt x="1926804" y="1565469"/>
                    </a:lnTo>
                    <a:cubicBezTo>
                      <a:pt x="1926721" y="1592208"/>
                      <a:pt x="1926685" y="1618448"/>
                      <a:pt x="1926685" y="1644097"/>
                    </a:cubicBezTo>
                    <a:lnTo>
                      <a:pt x="1817785" y="1646258"/>
                    </a:lnTo>
                    <a:lnTo>
                      <a:pt x="1817785" y="1738920"/>
                    </a:lnTo>
                    <a:lnTo>
                      <a:pt x="1708469" y="1741226"/>
                    </a:lnTo>
                    <a:lnTo>
                      <a:pt x="1682637" y="17396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/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8C390A3-41AD-49CA-B358-1B38B3F9658C}"/>
                </a:ext>
              </a:extLst>
            </p:cNvPr>
            <p:cNvSpPr/>
            <p:nvPr/>
          </p:nvSpPr>
          <p:spPr>
            <a:xfrm>
              <a:off x="2983599" y="6311387"/>
              <a:ext cx="289711" cy="1991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460AB3-7452-4FA4-8F13-06CA2E640164}"/>
                </a:ext>
              </a:extLst>
            </p:cNvPr>
            <p:cNvSpPr/>
            <p:nvPr/>
          </p:nvSpPr>
          <p:spPr>
            <a:xfrm>
              <a:off x="3082734" y="5883626"/>
              <a:ext cx="9144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2B460F-C18E-40AA-8749-5E033E4DB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7933" y="4180591"/>
              <a:ext cx="2472481" cy="1773739"/>
            </a:xfrm>
            <a:custGeom>
              <a:avLst/>
              <a:gdLst>
                <a:gd name="connsiteX0" fmla="*/ 137947 w 2472481"/>
                <a:gd name="connsiteY0" fmla="*/ 0 h 1773739"/>
                <a:gd name="connsiteX1" fmla="*/ 668297 w 2472481"/>
                <a:gd name="connsiteY1" fmla="*/ 0 h 1773739"/>
                <a:gd name="connsiteX2" fmla="*/ 806244 w 2472481"/>
                <a:gd name="connsiteY2" fmla="*/ 137947 h 1773739"/>
                <a:gd name="connsiteX3" fmla="*/ 806244 w 2472481"/>
                <a:gd name="connsiteY3" fmla="*/ 161249 h 1773739"/>
                <a:gd name="connsiteX4" fmla="*/ 2472481 w 2472481"/>
                <a:gd name="connsiteY4" fmla="*/ 161249 h 1773739"/>
                <a:gd name="connsiteX5" fmla="*/ 2472481 w 2472481"/>
                <a:gd name="connsiteY5" fmla="*/ 1773739 h 1773739"/>
                <a:gd name="connsiteX6" fmla="*/ 0 w 2472481"/>
                <a:gd name="connsiteY6" fmla="*/ 1773739 h 1773739"/>
                <a:gd name="connsiteX7" fmla="*/ 0 w 2472481"/>
                <a:gd name="connsiteY7" fmla="*/ 370612 h 1773739"/>
                <a:gd name="connsiteX8" fmla="*/ 0 w 2472481"/>
                <a:gd name="connsiteY8" fmla="*/ 161249 h 1773739"/>
                <a:gd name="connsiteX9" fmla="*/ 0 w 2472481"/>
                <a:gd name="connsiteY9" fmla="*/ 137947 h 1773739"/>
                <a:gd name="connsiteX10" fmla="*/ 137947 w 2472481"/>
                <a:gd name="connsiteY10" fmla="*/ 0 h 177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2481" h="1773739">
                  <a:moveTo>
                    <a:pt x="137947" y="0"/>
                  </a:moveTo>
                  <a:lnTo>
                    <a:pt x="668297" y="0"/>
                  </a:lnTo>
                  <a:cubicBezTo>
                    <a:pt x="744484" y="0"/>
                    <a:pt x="806244" y="61761"/>
                    <a:pt x="806244" y="137947"/>
                  </a:cubicBezTo>
                  <a:lnTo>
                    <a:pt x="806244" y="161249"/>
                  </a:lnTo>
                  <a:lnTo>
                    <a:pt x="2472481" y="161249"/>
                  </a:lnTo>
                  <a:lnTo>
                    <a:pt x="2472481" y="1773739"/>
                  </a:lnTo>
                  <a:lnTo>
                    <a:pt x="0" y="1773739"/>
                  </a:lnTo>
                  <a:lnTo>
                    <a:pt x="0" y="370612"/>
                  </a:lnTo>
                  <a:lnTo>
                    <a:pt x="0" y="161249"/>
                  </a:lnTo>
                  <a:lnTo>
                    <a:pt x="0" y="137947"/>
                  </a:lnTo>
                  <a:cubicBezTo>
                    <a:pt x="0" y="61761"/>
                    <a:pt x="61761" y="0"/>
                    <a:pt x="137947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altLang="ko-KR" dirty="0"/>
            </a:p>
          </p:txBody>
        </p:sp>
        <p:grpSp>
          <p:nvGrpSpPr>
            <p:cNvPr id="40" name="Group 36">
              <a:extLst>
                <a:ext uri="{FF2B5EF4-FFF2-40B4-BE49-F238E27FC236}">
                  <a16:creationId xmlns:a16="http://schemas.microsoft.com/office/drawing/2014/main" id="{DAC213AA-EC7C-4E4C-98D1-31A1895F3BAC}"/>
                </a:ext>
              </a:extLst>
            </p:cNvPr>
            <p:cNvGrpSpPr/>
            <p:nvPr/>
          </p:nvGrpSpPr>
          <p:grpSpPr>
            <a:xfrm>
              <a:off x="1517089" y="3220816"/>
              <a:ext cx="3897926" cy="2574719"/>
              <a:chOff x="2342111" y="3039829"/>
              <a:chExt cx="4302404" cy="2841891"/>
            </a:xfrm>
            <a:solidFill>
              <a:schemeClr val="accent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Block Arc 41">
                <a:extLst>
                  <a:ext uri="{FF2B5EF4-FFF2-40B4-BE49-F238E27FC236}">
                    <a16:creationId xmlns:a16="http://schemas.microsoft.com/office/drawing/2014/main" id="{92071399-5C58-419F-BB98-4B2944F0A2AB}"/>
                  </a:ext>
                </a:extLst>
              </p:cNvPr>
              <p:cNvSpPr/>
              <p:nvPr userDrawn="1"/>
            </p:nvSpPr>
            <p:spPr>
              <a:xfrm rot="11393895">
                <a:off x="4917775" y="4126541"/>
                <a:ext cx="1726740" cy="1755179"/>
              </a:xfrm>
              <a:custGeom>
                <a:avLst/>
                <a:gdLst>
                  <a:gd name="connsiteX0" fmla="*/ 1142881 w 1586915"/>
                  <a:gd name="connsiteY0" fmla="*/ 1505832 h 1586915"/>
                  <a:gd name="connsiteX1" fmla="*/ 204244 w 1586915"/>
                  <a:gd name="connsiteY1" fmla="*/ 1324874 h 1586915"/>
                  <a:gd name="connsiteX2" fmla="*/ 120808 w 1586915"/>
                  <a:gd name="connsiteY2" fmla="*/ 372602 h 1586915"/>
                  <a:gd name="connsiteX3" fmla="*/ 1013674 w 1586915"/>
                  <a:gd name="connsiteY3" fmla="*/ 31172 h 1586915"/>
                  <a:gd name="connsiteX4" fmla="*/ 1586910 w 1586915"/>
                  <a:gd name="connsiteY4" fmla="*/ 796146 h 1586915"/>
                  <a:gd name="connsiteX5" fmla="*/ 1485158 w 1586915"/>
                  <a:gd name="connsiteY5" fmla="*/ 795801 h 1586915"/>
                  <a:gd name="connsiteX6" fmla="*/ 985434 w 1586915"/>
                  <a:gd name="connsiteY6" fmla="*/ 128927 h 1586915"/>
                  <a:gd name="connsiteX7" fmla="*/ 207069 w 1586915"/>
                  <a:gd name="connsiteY7" fmla="*/ 426572 h 1586915"/>
                  <a:gd name="connsiteX8" fmla="*/ 279805 w 1586915"/>
                  <a:gd name="connsiteY8" fmla="*/ 1256725 h 1586915"/>
                  <a:gd name="connsiteX9" fmla="*/ 1098071 w 1586915"/>
                  <a:gd name="connsiteY9" fmla="*/ 1414477 h 1586915"/>
                  <a:gd name="connsiteX10" fmla="*/ 1142881 w 1586915"/>
                  <a:gd name="connsiteY10" fmla="*/ 1505832 h 1586915"/>
                  <a:gd name="connsiteX0" fmla="*/ 1055986 w 1564406"/>
                  <a:gd name="connsiteY0" fmla="*/ 1528524 h 1590171"/>
                  <a:gd name="connsiteX1" fmla="*/ 181736 w 1564406"/>
                  <a:gd name="connsiteY1" fmla="*/ 1324941 h 1590171"/>
                  <a:gd name="connsiteX2" fmla="*/ 98300 w 1564406"/>
                  <a:gd name="connsiteY2" fmla="*/ 372669 h 1590171"/>
                  <a:gd name="connsiteX3" fmla="*/ 991166 w 1564406"/>
                  <a:gd name="connsiteY3" fmla="*/ 31239 h 1590171"/>
                  <a:gd name="connsiteX4" fmla="*/ 1564402 w 1564406"/>
                  <a:gd name="connsiteY4" fmla="*/ 796213 h 1590171"/>
                  <a:gd name="connsiteX5" fmla="*/ 1462650 w 1564406"/>
                  <a:gd name="connsiteY5" fmla="*/ 795868 h 1590171"/>
                  <a:gd name="connsiteX6" fmla="*/ 962926 w 1564406"/>
                  <a:gd name="connsiteY6" fmla="*/ 128994 h 1590171"/>
                  <a:gd name="connsiteX7" fmla="*/ 184561 w 1564406"/>
                  <a:gd name="connsiteY7" fmla="*/ 426639 h 1590171"/>
                  <a:gd name="connsiteX8" fmla="*/ 257297 w 1564406"/>
                  <a:gd name="connsiteY8" fmla="*/ 1256792 h 1590171"/>
                  <a:gd name="connsiteX9" fmla="*/ 1075563 w 1564406"/>
                  <a:gd name="connsiteY9" fmla="*/ 1414544 h 1590171"/>
                  <a:gd name="connsiteX10" fmla="*/ 1055986 w 1564406"/>
                  <a:gd name="connsiteY10" fmla="*/ 1528524 h 1590171"/>
                  <a:gd name="connsiteX0" fmla="*/ 1055986 w 1564406"/>
                  <a:gd name="connsiteY0" fmla="*/ 1528524 h 1590171"/>
                  <a:gd name="connsiteX1" fmla="*/ 181736 w 1564406"/>
                  <a:gd name="connsiteY1" fmla="*/ 1324941 h 1590171"/>
                  <a:gd name="connsiteX2" fmla="*/ 98300 w 1564406"/>
                  <a:gd name="connsiteY2" fmla="*/ 372669 h 1590171"/>
                  <a:gd name="connsiteX3" fmla="*/ 991166 w 1564406"/>
                  <a:gd name="connsiteY3" fmla="*/ 31239 h 1590171"/>
                  <a:gd name="connsiteX4" fmla="*/ 1564402 w 1564406"/>
                  <a:gd name="connsiteY4" fmla="*/ 796213 h 1590171"/>
                  <a:gd name="connsiteX5" fmla="*/ 1462650 w 1564406"/>
                  <a:gd name="connsiteY5" fmla="*/ 795868 h 1590171"/>
                  <a:gd name="connsiteX6" fmla="*/ 962926 w 1564406"/>
                  <a:gd name="connsiteY6" fmla="*/ 128994 h 1590171"/>
                  <a:gd name="connsiteX7" fmla="*/ 184561 w 1564406"/>
                  <a:gd name="connsiteY7" fmla="*/ 426639 h 1590171"/>
                  <a:gd name="connsiteX8" fmla="*/ 257297 w 1564406"/>
                  <a:gd name="connsiteY8" fmla="*/ 1256792 h 1590171"/>
                  <a:gd name="connsiteX9" fmla="*/ 1067273 w 1564406"/>
                  <a:gd name="connsiteY9" fmla="*/ 1415990 h 1590171"/>
                  <a:gd name="connsiteX10" fmla="*/ 1055986 w 1564406"/>
                  <a:gd name="connsiteY10" fmla="*/ 1528524 h 1590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64406" h="1590171">
                    <a:moveTo>
                      <a:pt x="1055986" y="1528524"/>
                    </a:moveTo>
                    <a:cubicBezTo>
                      <a:pt x="737805" y="1684594"/>
                      <a:pt x="341350" y="1517583"/>
                      <a:pt x="181736" y="1324941"/>
                    </a:cubicBezTo>
                    <a:cubicBezTo>
                      <a:pt x="22122" y="1132299"/>
                      <a:pt x="-89675" y="673106"/>
                      <a:pt x="98300" y="372669"/>
                    </a:cubicBezTo>
                    <a:cubicBezTo>
                      <a:pt x="286274" y="72232"/>
                      <a:pt x="650692" y="-67121"/>
                      <a:pt x="991166" y="31239"/>
                    </a:cubicBezTo>
                    <a:cubicBezTo>
                      <a:pt x="1331640" y="129599"/>
                      <a:pt x="1565603" y="441818"/>
                      <a:pt x="1564402" y="796213"/>
                    </a:cubicBezTo>
                    <a:lnTo>
                      <a:pt x="1462650" y="795868"/>
                    </a:lnTo>
                    <a:cubicBezTo>
                      <a:pt x="1463697" y="486921"/>
                      <a:pt x="1259737" y="214741"/>
                      <a:pt x="962926" y="128994"/>
                    </a:cubicBezTo>
                    <a:cubicBezTo>
                      <a:pt x="666115" y="43248"/>
                      <a:pt x="348430" y="164730"/>
                      <a:pt x="184561" y="426639"/>
                    </a:cubicBezTo>
                    <a:cubicBezTo>
                      <a:pt x="20692" y="688548"/>
                      <a:pt x="50379" y="1027370"/>
                      <a:pt x="257297" y="1256792"/>
                    </a:cubicBezTo>
                    <a:cubicBezTo>
                      <a:pt x="464215" y="1486214"/>
                      <a:pt x="789895" y="1552045"/>
                      <a:pt x="1067273" y="1415990"/>
                    </a:cubicBezTo>
                    <a:cubicBezTo>
                      <a:pt x="1082210" y="1446442"/>
                      <a:pt x="1041049" y="1498072"/>
                      <a:pt x="1055986" y="15285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Oval 39">
                <a:extLst>
                  <a:ext uri="{FF2B5EF4-FFF2-40B4-BE49-F238E27FC236}">
                    <a16:creationId xmlns:a16="http://schemas.microsoft.com/office/drawing/2014/main" id="{B11E437F-0D8A-4A8D-B4F1-4CEC10B2E04D}"/>
                  </a:ext>
                </a:extLst>
              </p:cNvPr>
              <p:cNvSpPr/>
              <p:nvPr userDrawn="1"/>
            </p:nvSpPr>
            <p:spPr>
              <a:xfrm>
                <a:off x="3749239" y="3445177"/>
                <a:ext cx="443765" cy="44376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4" name="Group 40">
                <a:extLst>
                  <a:ext uri="{FF2B5EF4-FFF2-40B4-BE49-F238E27FC236}">
                    <a16:creationId xmlns:a16="http://schemas.microsoft.com/office/drawing/2014/main" id="{E216E96C-7A65-46BA-B367-07507FE50D8E}"/>
                  </a:ext>
                </a:extLst>
              </p:cNvPr>
              <p:cNvGrpSpPr/>
              <p:nvPr userDrawn="1"/>
            </p:nvGrpSpPr>
            <p:grpSpPr>
              <a:xfrm rot="1800000">
                <a:off x="4671526" y="3039829"/>
                <a:ext cx="1741002" cy="2036616"/>
                <a:chOff x="323528" y="2428935"/>
                <a:chExt cx="1477349" cy="1728195"/>
              </a:xfrm>
              <a:grpFill/>
            </p:grpSpPr>
            <p:sp>
              <p:nvSpPr>
                <p:cNvPr id="50" name="Freeform 36">
                  <a:extLst>
                    <a:ext uri="{FF2B5EF4-FFF2-40B4-BE49-F238E27FC236}">
                      <a16:creationId xmlns:a16="http://schemas.microsoft.com/office/drawing/2014/main" id="{98E52D3F-1594-4EFF-A342-3979A8C8486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3606" y="3414044"/>
                  <a:ext cx="1261518" cy="74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87" h="739769">
                      <a:moveTo>
                        <a:pt x="0" y="0"/>
                      </a:moveTo>
                      <a:lnTo>
                        <a:pt x="101935" y="0"/>
                      </a:lnTo>
                      <a:lnTo>
                        <a:pt x="126181" y="48492"/>
                      </a:lnTo>
                      <a:lnTo>
                        <a:pt x="165558" y="135996"/>
                      </a:lnTo>
                      <a:lnTo>
                        <a:pt x="194726" y="204540"/>
                      </a:lnTo>
                      <a:lnTo>
                        <a:pt x="223893" y="276001"/>
                      </a:lnTo>
                      <a:lnTo>
                        <a:pt x="255978" y="341629"/>
                      </a:lnTo>
                      <a:lnTo>
                        <a:pt x="288062" y="408715"/>
                      </a:lnTo>
                      <a:lnTo>
                        <a:pt x="327439" y="467050"/>
                      </a:lnTo>
                      <a:lnTo>
                        <a:pt x="369732" y="522469"/>
                      </a:lnTo>
                      <a:lnTo>
                        <a:pt x="423693" y="567679"/>
                      </a:lnTo>
                      <a:lnTo>
                        <a:pt x="452861" y="588097"/>
                      </a:lnTo>
                      <a:lnTo>
                        <a:pt x="489320" y="612889"/>
                      </a:lnTo>
                      <a:lnTo>
                        <a:pt x="528697" y="631848"/>
                      </a:lnTo>
                      <a:lnTo>
                        <a:pt x="573907" y="646432"/>
                      </a:lnTo>
                      <a:lnTo>
                        <a:pt x="622034" y="655183"/>
                      </a:lnTo>
                      <a:lnTo>
                        <a:pt x="674536" y="649349"/>
                      </a:lnTo>
                      <a:lnTo>
                        <a:pt x="741622" y="628932"/>
                      </a:lnTo>
                      <a:lnTo>
                        <a:pt x="799957" y="599764"/>
                      </a:lnTo>
                      <a:lnTo>
                        <a:pt x="849543" y="561846"/>
                      </a:lnTo>
                      <a:lnTo>
                        <a:pt x="894753" y="519552"/>
                      </a:lnTo>
                      <a:lnTo>
                        <a:pt x="935588" y="469967"/>
                      </a:lnTo>
                      <a:lnTo>
                        <a:pt x="969131" y="416007"/>
                      </a:lnTo>
                      <a:lnTo>
                        <a:pt x="998298" y="357671"/>
                      </a:lnTo>
                      <a:lnTo>
                        <a:pt x="1027466" y="296419"/>
                      </a:lnTo>
                      <a:lnTo>
                        <a:pt x="1053717" y="236625"/>
                      </a:lnTo>
                      <a:lnTo>
                        <a:pt x="1081427" y="175372"/>
                      </a:lnTo>
                      <a:lnTo>
                        <a:pt x="1107678" y="111203"/>
                      </a:lnTo>
                      <a:lnTo>
                        <a:pt x="1159187" y="0"/>
                      </a:lnTo>
                      <a:lnTo>
                        <a:pt x="1255887" y="0"/>
                      </a:lnTo>
                      <a:lnTo>
                        <a:pt x="1250600" y="10574"/>
                      </a:lnTo>
                      <a:lnTo>
                        <a:pt x="1218515" y="74743"/>
                      </a:lnTo>
                      <a:lnTo>
                        <a:pt x="1186431" y="140371"/>
                      </a:lnTo>
                      <a:lnTo>
                        <a:pt x="1160180" y="207457"/>
                      </a:lnTo>
                      <a:lnTo>
                        <a:pt x="1131012" y="273084"/>
                      </a:lnTo>
                      <a:lnTo>
                        <a:pt x="1101844" y="337254"/>
                      </a:lnTo>
                      <a:lnTo>
                        <a:pt x="1072676" y="399964"/>
                      </a:lnTo>
                      <a:lnTo>
                        <a:pt x="1040592" y="458300"/>
                      </a:lnTo>
                      <a:lnTo>
                        <a:pt x="1004132" y="515177"/>
                      </a:lnTo>
                      <a:lnTo>
                        <a:pt x="964755" y="567679"/>
                      </a:lnTo>
                      <a:lnTo>
                        <a:pt x="919545" y="615806"/>
                      </a:lnTo>
                      <a:lnTo>
                        <a:pt x="868502" y="655183"/>
                      </a:lnTo>
                      <a:lnTo>
                        <a:pt x="810166" y="690184"/>
                      </a:lnTo>
                      <a:lnTo>
                        <a:pt x="744539" y="719352"/>
                      </a:lnTo>
                      <a:lnTo>
                        <a:pt x="670161" y="736852"/>
                      </a:lnTo>
                      <a:lnTo>
                        <a:pt x="605991" y="739769"/>
                      </a:lnTo>
                      <a:lnTo>
                        <a:pt x="544739" y="732477"/>
                      </a:lnTo>
                      <a:lnTo>
                        <a:pt x="489320" y="710601"/>
                      </a:lnTo>
                      <a:lnTo>
                        <a:pt x="436818" y="687267"/>
                      </a:lnTo>
                      <a:lnTo>
                        <a:pt x="391608" y="658099"/>
                      </a:lnTo>
                      <a:lnTo>
                        <a:pt x="353690" y="631848"/>
                      </a:lnTo>
                      <a:lnTo>
                        <a:pt x="308480" y="591013"/>
                      </a:lnTo>
                      <a:lnTo>
                        <a:pt x="269103" y="544345"/>
                      </a:lnTo>
                      <a:lnTo>
                        <a:pt x="237019" y="490385"/>
                      </a:lnTo>
                      <a:lnTo>
                        <a:pt x="207851" y="434966"/>
                      </a:lnTo>
                      <a:lnTo>
                        <a:pt x="181600" y="376630"/>
                      </a:lnTo>
                      <a:lnTo>
                        <a:pt x="155349" y="315378"/>
                      </a:lnTo>
                      <a:lnTo>
                        <a:pt x="115972" y="227874"/>
                      </a:lnTo>
                      <a:lnTo>
                        <a:pt x="70762" y="140371"/>
                      </a:lnTo>
                      <a:lnTo>
                        <a:pt x="25552" y="528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altLang="ko-KR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Freeform 36">
                  <a:extLst>
                    <a:ext uri="{FF2B5EF4-FFF2-40B4-BE49-F238E27FC236}">
                      <a16:creationId xmlns:a16="http://schemas.microsoft.com/office/drawing/2014/main" id="{CB94FBE9-1816-4DE1-A6C7-6BAC765D76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3528" y="2428935"/>
                  <a:ext cx="1477349" cy="988423"/>
                </a:xfrm>
                <a:custGeom>
                  <a:avLst/>
                  <a:gdLst>
                    <a:gd name="connsiteX0" fmla="*/ 1012825 w 1608138"/>
                    <a:gd name="connsiteY0" fmla="*/ 4763 h 1075928"/>
                    <a:gd name="connsiteX1" fmla="*/ 1062038 w 1608138"/>
                    <a:gd name="connsiteY1" fmla="*/ 4763 h 1075928"/>
                    <a:gd name="connsiteX2" fmla="*/ 1108075 w 1608138"/>
                    <a:gd name="connsiteY2" fmla="*/ 17463 h 1075928"/>
                    <a:gd name="connsiteX3" fmla="*/ 1157288 w 1608138"/>
                    <a:gd name="connsiteY3" fmla="*/ 36513 h 1075928"/>
                    <a:gd name="connsiteX4" fmla="*/ 1201738 w 1608138"/>
                    <a:gd name="connsiteY4" fmla="*/ 57150 h 1075928"/>
                    <a:gd name="connsiteX5" fmla="*/ 1241425 w 1608138"/>
                    <a:gd name="connsiteY5" fmla="*/ 74613 h 1075928"/>
                    <a:gd name="connsiteX6" fmla="*/ 1301750 w 1608138"/>
                    <a:gd name="connsiteY6" fmla="*/ 106363 h 1075928"/>
                    <a:gd name="connsiteX7" fmla="*/ 1365250 w 1608138"/>
                    <a:gd name="connsiteY7" fmla="*/ 149225 h 1075928"/>
                    <a:gd name="connsiteX8" fmla="*/ 1423988 w 1608138"/>
                    <a:gd name="connsiteY8" fmla="*/ 198438 h 1075928"/>
                    <a:gd name="connsiteX9" fmla="*/ 1474788 w 1608138"/>
                    <a:gd name="connsiteY9" fmla="*/ 258763 h 1075928"/>
                    <a:gd name="connsiteX10" fmla="*/ 1520826 w 1608138"/>
                    <a:gd name="connsiteY10" fmla="*/ 328613 h 1075928"/>
                    <a:gd name="connsiteX11" fmla="*/ 1558926 w 1608138"/>
                    <a:gd name="connsiteY11" fmla="*/ 406400 h 1075928"/>
                    <a:gd name="connsiteX12" fmla="*/ 1587501 w 1608138"/>
                    <a:gd name="connsiteY12" fmla="*/ 490538 h 1075928"/>
                    <a:gd name="connsiteX13" fmla="*/ 1604963 w 1608138"/>
                    <a:gd name="connsiteY13" fmla="*/ 579438 h 1075928"/>
                    <a:gd name="connsiteX14" fmla="*/ 1608138 w 1608138"/>
                    <a:gd name="connsiteY14" fmla="*/ 677863 h 1075928"/>
                    <a:gd name="connsiteX15" fmla="*/ 1597026 w 1608138"/>
                    <a:gd name="connsiteY15" fmla="*/ 779463 h 1075928"/>
                    <a:gd name="connsiteX16" fmla="*/ 1576388 w 1608138"/>
                    <a:gd name="connsiteY16" fmla="*/ 865188 h 1075928"/>
                    <a:gd name="connsiteX17" fmla="*/ 1547813 w 1608138"/>
                    <a:gd name="connsiteY17" fmla="*/ 942975 h 1075928"/>
                    <a:gd name="connsiteX18" fmla="*/ 1516063 w 1608138"/>
                    <a:gd name="connsiteY18" fmla="*/ 1017588 h 1075928"/>
                    <a:gd name="connsiteX19" fmla="*/ 1486893 w 1608138"/>
                    <a:gd name="connsiteY19" fmla="*/ 1075928 h 1075928"/>
                    <a:gd name="connsiteX20" fmla="*/ 1381632 w 1608138"/>
                    <a:gd name="connsiteY20" fmla="*/ 1075928 h 1075928"/>
                    <a:gd name="connsiteX21" fmla="*/ 1482660 w 1608138"/>
                    <a:gd name="connsiteY21" fmla="*/ 831030 h 1075928"/>
                    <a:gd name="connsiteX22" fmla="*/ 1506538 w 1608138"/>
                    <a:gd name="connsiteY22" fmla="*/ 762000 h 1075928"/>
                    <a:gd name="connsiteX23" fmla="*/ 1509713 w 1608138"/>
                    <a:gd name="connsiteY23" fmla="*/ 685800 h 1075928"/>
                    <a:gd name="connsiteX24" fmla="*/ 1506538 w 1608138"/>
                    <a:gd name="connsiteY24" fmla="*/ 608013 h 1075928"/>
                    <a:gd name="connsiteX25" fmla="*/ 1495426 w 1608138"/>
                    <a:gd name="connsiteY25" fmla="*/ 536575 h 1075928"/>
                    <a:gd name="connsiteX26" fmla="*/ 1477963 w 1608138"/>
                    <a:gd name="connsiteY26" fmla="*/ 466725 h 1075928"/>
                    <a:gd name="connsiteX27" fmla="*/ 1457326 w 1608138"/>
                    <a:gd name="connsiteY27" fmla="*/ 403225 h 1075928"/>
                    <a:gd name="connsiteX28" fmla="*/ 1431926 w 1608138"/>
                    <a:gd name="connsiteY28" fmla="*/ 354013 h 1075928"/>
                    <a:gd name="connsiteX29" fmla="*/ 1389063 w 1608138"/>
                    <a:gd name="connsiteY29" fmla="*/ 296863 h 1075928"/>
                    <a:gd name="connsiteX30" fmla="*/ 1336675 w 1608138"/>
                    <a:gd name="connsiteY30" fmla="*/ 239713 h 1075928"/>
                    <a:gd name="connsiteX31" fmla="*/ 1273175 w 1608138"/>
                    <a:gd name="connsiteY31" fmla="*/ 190500 h 1075928"/>
                    <a:gd name="connsiteX32" fmla="*/ 1201738 w 1608138"/>
                    <a:gd name="connsiteY32" fmla="*/ 149225 h 1075928"/>
                    <a:gd name="connsiteX33" fmla="*/ 1125538 w 1608138"/>
                    <a:gd name="connsiteY33" fmla="*/ 127000 h 1075928"/>
                    <a:gd name="connsiteX34" fmla="*/ 1096963 w 1608138"/>
                    <a:gd name="connsiteY34" fmla="*/ 123825 h 1075928"/>
                    <a:gd name="connsiteX35" fmla="*/ 1071563 w 1608138"/>
                    <a:gd name="connsiteY35" fmla="*/ 131763 h 1075928"/>
                    <a:gd name="connsiteX36" fmla="*/ 1042988 w 1608138"/>
                    <a:gd name="connsiteY36" fmla="*/ 138113 h 1075928"/>
                    <a:gd name="connsiteX37" fmla="*/ 1012825 w 1608138"/>
                    <a:gd name="connsiteY37" fmla="*/ 146050 h 1075928"/>
                    <a:gd name="connsiteX38" fmla="*/ 981075 w 1608138"/>
                    <a:gd name="connsiteY38" fmla="*/ 144463 h 1075928"/>
                    <a:gd name="connsiteX39" fmla="*/ 966788 w 1608138"/>
                    <a:gd name="connsiteY39" fmla="*/ 127000 h 1075928"/>
                    <a:gd name="connsiteX40" fmla="*/ 958850 w 1608138"/>
                    <a:gd name="connsiteY40" fmla="*/ 100013 h 1075928"/>
                    <a:gd name="connsiteX41" fmla="*/ 955675 w 1608138"/>
                    <a:gd name="connsiteY41" fmla="*/ 71438 h 1075928"/>
                    <a:gd name="connsiteX42" fmla="*/ 962025 w 1608138"/>
                    <a:gd name="connsiteY42" fmla="*/ 42863 h 1075928"/>
                    <a:gd name="connsiteX43" fmla="*/ 966788 w 1608138"/>
                    <a:gd name="connsiteY43" fmla="*/ 17463 h 1075928"/>
                    <a:gd name="connsiteX44" fmla="*/ 1012825 w 1608138"/>
                    <a:gd name="connsiteY44" fmla="*/ 4763 h 1075928"/>
                    <a:gd name="connsiteX45" fmla="*/ 595313 w 1608138"/>
                    <a:gd name="connsiteY45" fmla="*/ 0 h 1075928"/>
                    <a:gd name="connsiteX46" fmla="*/ 638175 w 1608138"/>
                    <a:gd name="connsiteY46" fmla="*/ 4763 h 1075928"/>
                    <a:gd name="connsiteX47" fmla="*/ 644525 w 1608138"/>
                    <a:gd name="connsiteY47" fmla="*/ 7938 h 1075928"/>
                    <a:gd name="connsiteX48" fmla="*/ 649288 w 1608138"/>
                    <a:gd name="connsiteY48" fmla="*/ 11113 h 1075928"/>
                    <a:gd name="connsiteX49" fmla="*/ 652463 w 1608138"/>
                    <a:gd name="connsiteY49" fmla="*/ 14288 h 1075928"/>
                    <a:gd name="connsiteX50" fmla="*/ 655638 w 1608138"/>
                    <a:gd name="connsiteY50" fmla="*/ 14288 h 1075928"/>
                    <a:gd name="connsiteX51" fmla="*/ 658813 w 1608138"/>
                    <a:gd name="connsiteY51" fmla="*/ 19050 h 1075928"/>
                    <a:gd name="connsiteX52" fmla="*/ 663575 w 1608138"/>
                    <a:gd name="connsiteY52" fmla="*/ 25400 h 1075928"/>
                    <a:gd name="connsiteX53" fmla="*/ 676275 w 1608138"/>
                    <a:gd name="connsiteY53" fmla="*/ 53975 h 1075928"/>
                    <a:gd name="connsiteX54" fmla="*/ 676275 w 1608138"/>
                    <a:gd name="connsiteY54" fmla="*/ 85725 h 1075928"/>
                    <a:gd name="connsiteX55" fmla="*/ 666750 w 1608138"/>
                    <a:gd name="connsiteY55" fmla="*/ 114300 h 1075928"/>
                    <a:gd name="connsiteX56" fmla="*/ 649288 w 1608138"/>
                    <a:gd name="connsiteY56" fmla="*/ 138113 h 1075928"/>
                    <a:gd name="connsiteX57" fmla="*/ 617538 w 1608138"/>
                    <a:gd name="connsiteY57" fmla="*/ 149225 h 1075928"/>
                    <a:gd name="connsiteX58" fmla="*/ 585788 w 1608138"/>
                    <a:gd name="connsiteY58" fmla="*/ 149225 h 1075928"/>
                    <a:gd name="connsiteX59" fmla="*/ 550863 w 1608138"/>
                    <a:gd name="connsiteY59" fmla="*/ 141288 h 1075928"/>
                    <a:gd name="connsiteX60" fmla="*/ 517525 w 1608138"/>
                    <a:gd name="connsiteY60" fmla="*/ 131763 h 1075928"/>
                    <a:gd name="connsiteX61" fmla="*/ 479425 w 1608138"/>
                    <a:gd name="connsiteY61" fmla="*/ 128588 h 1075928"/>
                    <a:gd name="connsiteX62" fmla="*/ 441325 w 1608138"/>
                    <a:gd name="connsiteY62" fmla="*/ 131763 h 1075928"/>
                    <a:gd name="connsiteX63" fmla="*/ 360363 w 1608138"/>
                    <a:gd name="connsiteY63" fmla="*/ 158750 h 1075928"/>
                    <a:gd name="connsiteX64" fmla="*/ 292100 w 1608138"/>
                    <a:gd name="connsiteY64" fmla="*/ 198438 h 1075928"/>
                    <a:gd name="connsiteX65" fmla="*/ 231775 w 1608138"/>
                    <a:gd name="connsiteY65" fmla="*/ 250825 h 1075928"/>
                    <a:gd name="connsiteX66" fmla="*/ 182563 w 1608138"/>
                    <a:gd name="connsiteY66" fmla="*/ 307975 h 1075928"/>
                    <a:gd name="connsiteX67" fmla="*/ 141288 w 1608138"/>
                    <a:gd name="connsiteY67" fmla="*/ 377825 h 1075928"/>
                    <a:gd name="connsiteX68" fmla="*/ 109538 w 1608138"/>
                    <a:gd name="connsiteY68" fmla="*/ 455613 h 1075928"/>
                    <a:gd name="connsiteX69" fmla="*/ 98425 w 1608138"/>
                    <a:gd name="connsiteY69" fmla="*/ 512763 h 1075928"/>
                    <a:gd name="connsiteX70" fmla="*/ 92075 w 1608138"/>
                    <a:gd name="connsiteY70" fmla="*/ 576263 h 1075928"/>
                    <a:gd name="connsiteX71" fmla="*/ 95250 w 1608138"/>
                    <a:gd name="connsiteY71" fmla="*/ 642938 h 1075928"/>
                    <a:gd name="connsiteX72" fmla="*/ 101600 w 1608138"/>
                    <a:gd name="connsiteY72" fmla="*/ 709613 h 1075928"/>
                    <a:gd name="connsiteX73" fmla="*/ 109538 w 1608138"/>
                    <a:gd name="connsiteY73" fmla="*/ 773113 h 1075928"/>
                    <a:gd name="connsiteX74" fmla="*/ 123825 w 1608138"/>
                    <a:gd name="connsiteY74" fmla="*/ 825500 h 1075928"/>
                    <a:gd name="connsiteX75" fmla="*/ 161925 w 1608138"/>
                    <a:gd name="connsiteY75" fmla="*/ 928688 h 1075928"/>
                    <a:gd name="connsiteX76" fmla="*/ 207963 w 1608138"/>
                    <a:gd name="connsiteY76" fmla="*/ 1030288 h 1075928"/>
                    <a:gd name="connsiteX77" fmla="*/ 230783 w 1608138"/>
                    <a:gd name="connsiteY77" fmla="*/ 1075928 h 1075928"/>
                    <a:gd name="connsiteX78" fmla="*/ 119823 w 1608138"/>
                    <a:gd name="connsiteY78" fmla="*/ 1075928 h 1075928"/>
                    <a:gd name="connsiteX79" fmla="*/ 101600 w 1608138"/>
                    <a:gd name="connsiteY79" fmla="*/ 1038225 h 1075928"/>
                    <a:gd name="connsiteX80" fmla="*/ 60325 w 1608138"/>
                    <a:gd name="connsiteY80" fmla="*/ 938213 h 1075928"/>
                    <a:gd name="connsiteX81" fmla="*/ 28575 w 1608138"/>
                    <a:gd name="connsiteY81" fmla="*/ 830263 h 1075928"/>
                    <a:gd name="connsiteX82" fmla="*/ 14288 w 1608138"/>
                    <a:gd name="connsiteY82" fmla="*/ 769938 h 1075928"/>
                    <a:gd name="connsiteX83" fmla="*/ 6350 w 1608138"/>
                    <a:gd name="connsiteY83" fmla="*/ 700088 h 1075928"/>
                    <a:gd name="connsiteX84" fmla="*/ 0 w 1608138"/>
                    <a:gd name="connsiteY84" fmla="*/ 628650 h 1075928"/>
                    <a:gd name="connsiteX85" fmla="*/ 0 w 1608138"/>
                    <a:gd name="connsiteY85" fmla="*/ 554038 h 1075928"/>
                    <a:gd name="connsiteX86" fmla="*/ 9525 w 1608138"/>
                    <a:gd name="connsiteY86" fmla="*/ 487363 h 1075928"/>
                    <a:gd name="connsiteX87" fmla="*/ 23813 w 1608138"/>
                    <a:gd name="connsiteY87" fmla="*/ 423863 h 1075928"/>
                    <a:gd name="connsiteX88" fmla="*/ 52388 w 1608138"/>
                    <a:gd name="connsiteY88" fmla="*/ 342900 h 1075928"/>
                    <a:gd name="connsiteX89" fmla="*/ 95250 w 1608138"/>
                    <a:gd name="connsiteY89" fmla="*/ 271463 h 1075928"/>
                    <a:gd name="connsiteX90" fmla="*/ 144463 w 1608138"/>
                    <a:gd name="connsiteY90" fmla="*/ 204788 h 1075928"/>
                    <a:gd name="connsiteX91" fmla="*/ 204788 w 1608138"/>
                    <a:gd name="connsiteY91" fmla="*/ 146050 h 1075928"/>
                    <a:gd name="connsiteX92" fmla="*/ 271463 w 1608138"/>
                    <a:gd name="connsiteY92" fmla="*/ 96838 h 1075928"/>
                    <a:gd name="connsiteX93" fmla="*/ 346075 w 1608138"/>
                    <a:gd name="connsiteY93" fmla="*/ 63500 h 1075928"/>
                    <a:gd name="connsiteX94" fmla="*/ 395288 w 1608138"/>
                    <a:gd name="connsiteY94" fmla="*/ 49213 h 1075928"/>
                    <a:gd name="connsiteX95" fmla="*/ 447675 w 1608138"/>
                    <a:gd name="connsiteY95" fmla="*/ 36513 h 1075928"/>
                    <a:gd name="connsiteX96" fmla="*/ 500063 w 1608138"/>
                    <a:gd name="connsiteY96" fmla="*/ 28575 h 1075928"/>
                    <a:gd name="connsiteX97" fmla="*/ 549275 w 1608138"/>
                    <a:gd name="connsiteY97" fmla="*/ 17463 h 1075928"/>
                    <a:gd name="connsiteX98" fmla="*/ 595313 w 1608138"/>
                    <a:gd name="connsiteY98" fmla="*/ 0 h 1075928"/>
                    <a:gd name="connsiteX0" fmla="*/ 1012825 w 1608138"/>
                    <a:gd name="connsiteY0" fmla="*/ 4763 h 1075928"/>
                    <a:gd name="connsiteX1" fmla="*/ 1062038 w 1608138"/>
                    <a:gd name="connsiteY1" fmla="*/ 4763 h 1075928"/>
                    <a:gd name="connsiteX2" fmla="*/ 1108075 w 1608138"/>
                    <a:gd name="connsiteY2" fmla="*/ 17463 h 1075928"/>
                    <a:gd name="connsiteX3" fmla="*/ 1157288 w 1608138"/>
                    <a:gd name="connsiteY3" fmla="*/ 36513 h 1075928"/>
                    <a:gd name="connsiteX4" fmla="*/ 1201738 w 1608138"/>
                    <a:gd name="connsiteY4" fmla="*/ 57150 h 1075928"/>
                    <a:gd name="connsiteX5" fmla="*/ 1241425 w 1608138"/>
                    <a:gd name="connsiteY5" fmla="*/ 74613 h 1075928"/>
                    <a:gd name="connsiteX6" fmla="*/ 1301750 w 1608138"/>
                    <a:gd name="connsiteY6" fmla="*/ 106363 h 1075928"/>
                    <a:gd name="connsiteX7" fmla="*/ 1365250 w 1608138"/>
                    <a:gd name="connsiteY7" fmla="*/ 149225 h 1075928"/>
                    <a:gd name="connsiteX8" fmla="*/ 1423988 w 1608138"/>
                    <a:gd name="connsiteY8" fmla="*/ 198438 h 1075928"/>
                    <a:gd name="connsiteX9" fmla="*/ 1474788 w 1608138"/>
                    <a:gd name="connsiteY9" fmla="*/ 258763 h 1075928"/>
                    <a:gd name="connsiteX10" fmla="*/ 1520826 w 1608138"/>
                    <a:gd name="connsiteY10" fmla="*/ 328613 h 1075928"/>
                    <a:gd name="connsiteX11" fmla="*/ 1558926 w 1608138"/>
                    <a:gd name="connsiteY11" fmla="*/ 406400 h 1075928"/>
                    <a:gd name="connsiteX12" fmla="*/ 1587501 w 1608138"/>
                    <a:gd name="connsiteY12" fmla="*/ 490538 h 1075928"/>
                    <a:gd name="connsiteX13" fmla="*/ 1604963 w 1608138"/>
                    <a:gd name="connsiteY13" fmla="*/ 579438 h 1075928"/>
                    <a:gd name="connsiteX14" fmla="*/ 1608138 w 1608138"/>
                    <a:gd name="connsiteY14" fmla="*/ 677863 h 1075928"/>
                    <a:gd name="connsiteX15" fmla="*/ 1597026 w 1608138"/>
                    <a:gd name="connsiteY15" fmla="*/ 779463 h 1075928"/>
                    <a:gd name="connsiteX16" fmla="*/ 1576388 w 1608138"/>
                    <a:gd name="connsiteY16" fmla="*/ 865188 h 1075928"/>
                    <a:gd name="connsiteX17" fmla="*/ 1547813 w 1608138"/>
                    <a:gd name="connsiteY17" fmla="*/ 942975 h 1075928"/>
                    <a:gd name="connsiteX18" fmla="*/ 1516063 w 1608138"/>
                    <a:gd name="connsiteY18" fmla="*/ 1017588 h 1075928"/>
                    <a:gd name="connsiteX19" fmla="*/ 1486893 w 1608138"/>
                    <a:gd name="connsiteY19" fmla="*/ 1075928 h 1075928"/>
                    <a:gd name="connsiteX20" fmla="*/ 1381632 w 1608138"/>
                    <a:gd name="connsiteY20" fmla="*/ 1075928 h 1075928"/>
                    <a:gd name="connsiteX21" fmla="*/ 1482660 w 1608138"/>
                    <a:gd name="connsiteY21" fmla="*/ 831030 h 1075928"/>
                    <a:gd name="connsiteX22" fmla="*/ 1502249 w 1608138"/>
                    <a:gd name="connsiteY22" fmla="*/ 754570 h 1075928"/>
                    <a:gd name="connsiteX23" fmla="*/ 1509713 w 1608138"/>
                    <a:gd name="connsiteY23" fmla="*/ 685800 h 1075928"/>
                    <a:gd name="connsiteX24" fmla="*/ 1506538 w 1608138"/>
                    <a:gd name="connsiteY24" fmla="*/ 608013 h 1075928"/>
                    <a:gd name="connsiteX25" fmla="*/ 1495426 w 1608138"/>
                    <a:gd name="connsiteY25" fmla="*/ 536575 h 1075928"/>
                    <a:gd name="connsiteX26" fmla="*/ 1477963 w 1608138"/>
                    <a:gd name="connsiteY26" fmla="*/ 466725 h 1075928"/>
                    <a:gd name="connsiteX27" fmla="*/ 1457326 w 1608138"/>
                    <a:gd name="connsiteY27" fmla="*/ 403225 h 1075928"/>
                    <a:gd name="connsiteX28" fmla="*/ 1431926 w 1608138"/>
                    <a:gd name="connsiteY28" fmla="*/ 354013 h 1075928"/>
                    <a:gd name="connsiteX29" fmla="*/ 1389063 w 1608138"/>
                    <a:gd name="connsiteY29" fmla="*/ 296863 h 1075928"/>
                    <a:gd name="connsiteX30" fmla="*/ 1336675 w 1608138"/>
                    <a:gd name="connsiteY30" fmla="*/ 239713 h 1075928"/>
                    <a:gd name="connsiteX31" fmla="*/ 1273175 w 1608138"/>
                    <a:gd name="connsiteY31" fmla="*/ 190500 h 1075928"/>
                    <a:gd name="connsiteX32" fmla="*/ 1201738 w 1608138"/>
                    <a:gd name="connsiteY32" fmla="*/ 149225 h 1075928"/>
                    <a:gd name="connsiteX33" fmla="*/ 1125538 w 1608138"/>
                    <a:gd name="connsiteY33" fmla="*/ 127000 h 1075928"/>
                    <a:gd name="connsiteX34" fmla="*/ 1096963 w 1608138"/>
                    <a:gd name="connsiteY34" fmla="*/ 123825 h 1075928"/>
                    <a:gd name="connsiteX35" fmla="*/ 1071563 w 1608138"/>
                    <a:gd name="connsiteY35" fmla="*/ 131763 h 1075928"/>
                    <a:gd name="connsiteX36" fmla="*/ 1042988 w 1608138"/>
                    <a:gd name="connsiteY36" fmla="*/ 138113 h 1075928"/>
                    <a:gd name="connsiteX37" fmla="*/ 1012825 w 1608138"/>
                    <a:gd name="connsiteY37" fmla="*/ 146050 h 1075928"/>
                    <a:gd name="connsiteX38" fmla="*/ 981075 w 1608138"/>
                    <a:gd name="connsiteY38" fmla="*/ 144463 h 1075928"/>
                    <a:gd name="connsiteX39" fmla="*/ 966788 w 1608138"/>
                    <a:gd name="connsiteY39" fmla="*/ 127000 h 1075928"/>
                    <a:gd name="connsiteX40" fmla="*/ 958850 w 1608138"/>
                    <a:gd name="connsiteY40" fmla="*/ 100013 h 1075928"/>
                    <a:gd name="connsiteX41" fmla="*/ 955675 w 1608138"/>
                    <a:gd name="connsiteY41" fmla="*/ 71438 h 1075928"/>
                    <a:gd name="connsiteX42" fmla="*/ 962025 w 1608138"/>
                    <a:gd name="connsiteY42" fmla="*/ 42863 h 1075928"/>
                    <a:gd name="connsiteX43" fmla="*/ 966788 w 1608138"/>
                    <a:gd name="connsiteY43" fmla="*/ 17463 h 1075928"/>
                    <a:gd name="connsiteX44" fmla="*/ 1012825 w 1608138"/>
                    <a:gd name="connsiteY44" fmla="*/ 4763 h 1075928"/>
                    <a:gd name="connsiteX45" fmla="*/ 595313 w 1608138"/>
                    <a:gd name="connsiteY45" fmla="*/ 0 h 1075928"/>
                    <a:gd name="connsiteX46" fmla="*/ 638175 w 1608138"/>
                    <a:gd name="connsiteY46" fmla="*/ 4763 h 1075928"/>
                    <a:gd name="connsiteX47" fmla="*/ 644525 w 1608138"/>
                    <a:gd name="connsiteY47" fmla="*/ 7938 h 1075928"/>
                    <a:gd name="connsiteX48" fmla="*/ 649288 w 1608138"/>
                    <a:gd name="connsiteY48" fmla="*/ 11113 h 1075928"/>
                    <a:gd name="connsiteX49" fmla="*/ 652463 w 1608138"/>
                    <a:gd name="connsiteY49" fmla="*/ 14288 h 1075928"/>
                    <a:gd name="connsiteX50" fmla="*/ 655638 w 1608138"/>
                    <a:gd name="connsiteY50" fmla="*/ 14288 h 1075928"/>
                    <a:gd name="connsiteX51" fmla="*/ 658813 w 1608138"/>
                    <a:gd name="connsiteY51" fmla="*/ 19050 h 1075928"/>
                    <a:gd name="connsiteX52" fmla="*/ 663575 w 1608138"/>
                    <a:gd name="connsiteY52" fmla="*/ 25400 h 1075928"/>
                    <a:gd name="connsiteX53" fmla="*/ 676275 w 1608138"/>
                    <a:gd name="connsiteY53" fmla="*/ 53975 h 1075928"/>
                    <a:gd name="connsiteX54" fmla="*/ 676275 w 1608138"/>
                    <a:gd name="connsiteY54" fmla="*/ 85725 h 1075928"/>
                    <a:gd name="connsiteX55" fmla="*/ 666750 w 1608138"/>
                    <a:gd name="connsiteY55" fmla="*/ 114300 h 1075928"/>
                    <a:gd name="connsiteX56" fmla="*/ 649288 w 1608138"/>
                    <a:gd name="connsiteY56" fmla="*/ 138113 h 1075928"/>
                    <a:gd name="connsiteX57" fmla="*/ 617538 w 1608138"/>
                    <a:gd name="connsiteY57" fmla="*/ 149225 h 1075928"/>
                    <a:gd name="connsiteX58" fmla="*/ 585788 w 1608138"/>
                    <a:gd name="connsiteY58" fmla="*/ 149225 h 1075928"/>
                    <a:gd name="connsiteX59" fmla="*/ 550863 w 1608138"/>
                    <a:gd name="connsiteY59" fmla="*/ 141288 h 1075928"/>
                    <a:gd name="connsiteX60" fmla="*/ 517525 w 1608138"/>
                    <a:gd name="connsiteY60" fmla="*/ 131763 h 1075928"/>
                    <a:gd name="connsiteX61" fmla="*/ 479425 w 1608138"/>
                    <a:gd name="connsiteY61" fmla="*/ 128588 h 1075928"/>
                    <a:gd name="connsiteX62" fmla="*/ 441325 w 1608138"/>
                    <a:gd name="connsiteY62" fmla="*/ 131763 h 1075928"/>
                    <a:gd name="connsiteX63" fmla="*/ 360363 w 1608138"/>
                    <a:gd name="connsiteY63" fmla="*/ 158750 h 1075928"/>
                    <a:gd name="connsiteX64" fmla="*/ 292100 w 1608138"/>
                    <a:gd name="connsiteY64" fmla="*/ 198438 h 1075928"/>
                    <a:gd name="connsiteX65" fmla="*/ 231775 w 1608138"/>
                    <a:gd name="connsiteY65" fmla="*/ 250825 h 1075928"/>
                    <a:gd name="connsiteX66" fmla="*/ 182563 w 1608138"/>
                    <a:gd name="connsiteY66" fmla="*/ 307975 h 1075928"/>
                    <a:gd name="connsiteX67" fmla="*/ 141288 w 1608138"/>
                    <a:gd name="connsiteY67" fmla="*/ 377825 h 1075928"/>
                    <a:gd name="connsiteX68" fmla="*/ 109538 w 1608138"/>
                    <a:gd name="connsiteY68" fmla="*/ 455613 h 1075928"/>
                    <a:gd name="connsiteX69" fmla="*/ 98425 w 1608138"/>
                    <a:gd name="connsiteY69" fmla="*/ 512763 h 1075928"/>
                    <a:gd name="connsiteX70" fmla="*/ 92075 w 1608138"/>
                    <a:gd name="connsiteY70" fmla="*/ 576263 h 1075928"/>
                    <a:gd name="connsiteX71" fmla="*/ 95250 w 1608138"/>
                    <a:gd name="connsiteY71" fmla="*/ 642938 h 1075928"/>
                    <a:gd name="connsiteX72" fmla="*/ 101600 w 1608138"/>
                    <a:gd name="connsiteY72" fmla="*/ 709613 h 1075928"/>
                    <a:gd name="connsiteX73" fmla="*/ 109538 w 1608138"/>
                    <a:gd name="connsiteY73" fmla="*/ 773113 h 1075928"/>
                    <a:gd name="connsiteX74" fmla="*/ 123825 w 1608138"/>
                    <a:gd name="connsiteY74" fmla="*/ 825500 h 1075928"/>
                    <a:gd name="connsiteX75" fmla="*/ 161925 w 1608138"/>
                    <a:gd name="connsiteY75" fmla="*/ 928688 h 1075928"/>
                    <a:gd name="connsiteX76" fmla="*/ 207963 w 1608138"/>
                    <a:gd name="connsiteY76" fmla="*/ 1030288 h 1075928"/>
                    <a:gd name="connsiteX77" fmla="*/ 230783 w 1608138"/>
                    <a:gd name="connsiteY77" fmla="*/ 1075928 h 1075928"/>
                    <a:gd name="connsiteX78" fmla="*/ 119823 w 1608138"/>
                    <a:gd name="connsiteY78" fmla="*/ 1075928 h 1075928"/>
                    <a:gd name="connsiteX79" fmla="*/ 101600 w 1608138"/>
                    <a:gd name="connsiteY79" fmla="*/ 1038225 h 1075928"/>
                    <a:gd name="connsiteX80" fmla="*/ 60325 w 1608138"/>
                    <a:gd name="connsiteY80" fmla="*/ 938213 h 1075928"/>
                    <a:gd name="connsiteX81" fmla="*/ 28575 w 1608138"/>
                    <a:gd name="connsiteY81" fmla="*/ 830263 h 1075928"/>
                    <a:gd name="connsiteX82" fmla="*/ 14288 w 1608138"/>
                    <a:gd name="connsiteY82" fmla="*/ 769938 h 1075928"/>
                    <a:gd name="connsiteX83" fmla="*/ 6350 w 1608138"/>
                    <a:gd name="connsiteY83" fmla="*/ 700088 h 1075928"/>
                    <a:gd name="connsiteX84" fmla="*/ 0 w 1608138"/>
                    <a:gd name="connsiteY84" fmla="*/ 628650 h 1075928"/>
                    <a:gd name="connsiteX85" fmla="*/ 0 w 1608138"/>
                    <a:gd name="connsiteY85" fmla="*/ 554038 h 1075928"/>
                    <a:gd name="connsiteX86" fmla="*/ 9525 w 1608138"/>
                    <a:gd name="connsiteY86" fmla="*/ 487363 h 1075928"/>
                    <a:gd name="connsiteX87" fmla="*/ 23813 w 1608138"/>
                    <a:gd name="connsiteY87" fmla="*/ 423863 h 1075928"/>
                    <a:gd name="connsiteX88" fmla="*/ 52388 w 1608138"/>
                    <a:gd name="connsiteY88" fmla="*/ 342900 h 1075928"/>
                    <a:gd name="connsiteX89" fmla="*/ 95250 w 1608138"/>
                    <a:gd name="connsiteY89" fmla="*/ 271463 h 1075928"/>
                    <a:gd name="connsiteX90" fmla="*/ 144463 w 1608138"/>
                    <a:gd name="connsiteY90" fmla="*/ 204788 h 1075928"/>
                    <a:gd name="connsiteX91" fmla="*/ 204788 w 1608138"/>
                    <a:gd name="connsiteY91" fmla="*/ 146050 h 1075928"/>
                    <a:gd name="connsiteX92" fmla="*/ 271463 w 1608138"/>
                    <a:gd name="connsiteY92" fmla="*/ 96838 h 1075928"/>
                    <a:gd name="connsiteX93" fmla="*/ 346075 w 1608138"/>
                    <a:gd name="connsiteY93" fmla="*/ 63500 h 1075928"/>
                    <a:gd name="connsiteX94" fmla="*/ 395288 w 1608138"/>
                    <a:gd name="connsiteY94" fmla="*/ 49213 h 1075928"/>
                    <a:gd name="connsiteX95" fmla="*/ 447675 w 1608138"/>
                    <a:gd name="connsiteY95" fmla="*/ 36513 h 1075928"/>
                    <a:gd name="connsiteX96" fmla="*/ 500063 w 1608138"/>
                    <a:gd name="connsiteY96" fmla="*/ 28575 h 1075928"/>
                    <a:gd name="connsiteX97" fmla="*/ 549275 w 1608138"/>
                    <a:gd name="connsiteY97" fmla="*/ 17463 h 1075928"/>
                    <a:gd name="connsiteX98" fmla="*/ 595313 w 1608138"/>
                    <a:gd name="connsiteY98" fmla="*/ 0 h 1075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</a:cxnLst>
                  <a:rect l="l" t="t" r="r" b="b"/>
                  <a:pathLst>
                    <a:path w="1608138" h="1075928">
                      <a:moveTo>
                        <a:pt x="1012825" y="4763"/>
                      </a:moveTo>
                      <a:lnTo>
                        <a:pt x="1062038" y="4763"/>
                      </a:lnTo>
                      <a:lnTo>
                        <a:pt x="1108075" y="17463"/>
                      </a:lnTo>
                      <a:lnTo>
                        <a:pt x="1157288" y="36513"/>
                      </a:lnTo>
                      <a:lnTo>
                        <a:pt x="1201738" y="57150"/>
                      </a:lnTo>
                      <a:lnTo>
                        <a:pt x="1241425" y="74613"/>
                      </a:lnTo>
                      <a:lnTo>
                        <a:pt x="1301750" y="106363"/>
                      </a:lnTo>
                      <a:lnTo>
                        <a:pt x="1365250" y="149225"/>
                      </a:lnTo>
                      <a:lnTo>
                        <a:pt x="1423988" y="198438"/>
                      </a:lnTo>
                      <a:lnTo>
                        <a:pt x="1474788" y="258763"/>
                      </a:lnTo>
                      <a:lnTo>
                        <a:pt x="1520826" y="328613"/>
                      </a:lnTo>
                      <a:lnTo>
                        <a:pt x="1558926" y="406400"/>
                      </a:lnTo>
                      <a:lnTo>
                        <a:pt x="1587501" y="490538"/>
                      </a:lnTo>
                      <a:lnTo>
                        <a:pt x="1604963" y="579438"/>
                      </a:lnTo>
                      <a:lnTo>
                        <a:pt x="1608138" y="677863"/>
                      </a:lnTo>
                      <a:lnTo>
                        <a:pt x="1597026" y="779463"/>
                      </a:lnTo>
                      <a:lnTo>
                        <a:pt x="1576388" y="865188"/>
                      </a:lnTo>
                      <a:lnTo>
                        <a:pt x="1547813" y="942975"/>
                      </a:lnTo>
                      <a:lnTo>
                        <a:pt x="1516063" y="1017588"/>
                      </a:lnTo>
                      <a:lnTo>
                        <a:pt x="1486893" y="1075928"/>
                      </a:lnTo>
                      <a:lnTo>
                        <a:pt x="1381632" y="1075928"/>
                      </a:lnTo>
                      <a:lnTo>
                        <a:pt x="1482660" y="831030"/>
                      </a:lnTo>
                      <a:lnTo>
                        <a:pt x="1502249" y="754570"/>
                      </a:lnTo>
                      <a:lnTo>
                        <a:pt x="1509713" y="685800"/>
                      </a:lnTo>
                      <a:lnTo>
                        <a:pt x="1506538" y="608013"/>
                      </a:lnTo>
                      <a:lnTo>
                        <a:pt x="1495426" y="536575"/>
                      </a:lnTo>
                      <a:lnTo>
                        <a:pt x="1477963" y="466725"/>
                      </a:lnTo>
                      <a:lnTo>
                        <a:pt x="1457326" y="403225"/>
                      </a:lnTo>
                      <a:lnTo>
                        <a:pt x="1431926" y="354013"/>
                      </a:lnTo>
                      <a:lnTo>
                        <a:pt x="1389063" y="296863"/>
                      </a:lnTo>
                      <a:lnTo>
                        <a:pt x="1336675" y="239713"/>
                      </a:lnTo>
                      <a:lnTo>
                        <a:pt x="1273175" y="190500"/>
                      </a:lnTo>
                      <a:lnTo>
                        <a:pt x="1201738" y="149225"/>
                      </a:lnTo>
                      <a:lnTo>
                        <a:pt x="1125538" y="127000"/>
                      </a:lnTo>
                      <a:lnTo>
                        <a:pt x="1096963" y="123825"/>
                      </a:lnTo>
                      <a:lnTo>
                        <a:pt x="1071563" y="131763"/>
                      </a:lnTo>
                      <a:lnTo>
                        <a:pt x="1042988" y="138113"/>
                      </a:lnTo>
                      <a:lnTo>
                        <a:pt x="1012825" y="146050"/>
                      </a:lnTo>
                      <a:lnTo>
                        <a:pt x="981075" y="144463"/>
                      </a:lnTo>
                      <a:lnTo>
                        <a:pt x="966788" y="127000"/>
                      </a:lnTo>
                      <a:lnTo>
                        <a:pt x="958850" y="100013"/>
                      </a:lnTo>
                      <a:lnTo>
                        <a:pt x="955675" y="71438"/>
                      </a:lnTo>
                      <a:lnTo>
                        <a:pt x="962025" y="42863"/>
                      </a:lnTo>
                      <a:lnTo>
                        <a:pt x="966788" y="17463"/>
                      </a:lnTo>
                      <a:lnTo>
                        <a:pt x="1012825" y="4763"/>
                      </a:lnTo>
                      <a:close/>
                      <a:moveTo>
                        <a:pt x="595313" y="0"/>
                      </a:moveTo>
                      <a:lnTo>
                        <a:pt x="638175" y="4763"/>
                      </a:lnTo>
                      <a:lnTo>
                        <a:pt x="644525" y="7938"/>
                      </a:lnTo>
                      <a:lnTo>
                        <a:pt x="649288" y="11113"/>
                      </a:lnTo>
                      <a:lnTo>
                        <a:pt x="652463" y="14288"/>
                      </a:lnTo>
                      <a:lnTo>
                        <a:pt x="655638" y="14288"/>
                      </a:lnTo>
                      <a:lnTo>
                        <a:pt x="658813" y="19050"/>
                      </a:lnTo>
                      <a:lnTo>
                        <a:pt x="663575" y="25400"/>
                      </a:lnTo>
                      <a:lnTo>
                        <a:pt x="676275" y="53975"/>
                      </a:lnTo>
                      <a:lnTo>
                        <a:pt x="676275" y="85725"/>
                      </a:lnTo>
                      <a:lnTo>
                        <a:pt x="666750" y="114300"/>
                      </a:lnTo>
                      <a:lnTo>
                        <a:pt x="649288" y="138113"/>
                      </a:lnTo>
                      <a:lnTo>
                        <a:pt x="617538" y="149225"/>
                      </a:lnTo>
                      <a:lnTo>
                        <a:pt x="585788" y="149225"/>
                      </a:lnTo>
                      <a:lnTo>
                        <a:pt x="550863" y="141288"/>
                      </a:lnTo>
                      <a:lnTo>
                        <a:pt x="517525" y="131763"/>
                      </a:lnTo>
                      <a:lnTo>
                        <a:pt x="479425" y="128588"/>
                      </a:lnTo>
                      <a:lnTo>
                        <a:pt x="441325" y="131763"/>
                      </a:lnTo>
                      <a:lnTo>
                        <a:pt x="360363" y="158750"/>
                      </a:lnTo>
                      <a:lnTo>
                        <a:pt x="292100" y="198438"/>
                      </a:lnTo>
                      <a:lnTo>
                        <a:pt x="231775" y="250825"/>
                      </a:lnTo>
                      <a:lnTo>
                        <a:pt x="182563" y="307975"/>
                      </a:lnTo>
                      <a:lnTo>
                        <a:pt x="141288" y="377825"/>
                      </a:lnTo>
                      <a:lnTo>
                        <a:pt x="109538" y="455613"/>
                      </a:lnTo>
                      <a:lnTo>
                        <a:pt x="98425" y="512763"/>
                      </a:lnTo>
                      <a:lnTo>
                        <a:pt x="92075" y="576263"/>
                      </a:lnTo>
                      <a:lnTo>
                        <a:pt x="95250" y="642938"/>
                      </a:lnTo>
                      <a:lnTo>
                        <a:pt x="101600" y="709613"/>
                      </a:lnTo>
                      <a:lnTo>
                        <a:pt x="109538" y="773113"/>
                      </a:lnTo>
                      <a:lnTo>
                        <a:pt x="123825" y="825500"/>
                      </a:lnTo>
                      <a:lnTo>
                        <a:pt x="161925" y="928688"/>
                      </a:lnTo>
                      <a:lnTo>
                        <a:pt x="207963" y="1030288"/>
                      </a:lnTo>
                      <a:lnTo>
                        <a:pt x="230783" y="1075928"/>
                      </a:lnTo>
                      <a:lnTo>
                        <a:pt x="119823" y="1075928"/>
                      </a:lnTo>
                      <a:lnTo>
                        <a:pt x="101600" y="1038225"/>
                      </a:lnTo>
                      <a:lnTo>
                        <a:pt x="60325" y="938213"/>
                      </a:lnTo>
                      <a:lnTo>
                        <a:pt x="28575" y="830263"/>
                      </a:lnTo>
                      <a:lnTo>
                        <a:pt x="14288" y="769938"/>
                      </a:lnTo>
                      <a:lnTo>
                        <a:pt x="6350" y="700088"/>
                      </a:lnTo>
                      <a:lnTo>
                        <a:pt x="0" y="628650"/>
                      </a:lnTo>
                      <a:lnTo>
                        <a:pt x="0" y="554038"/>
                      </a:lnTo>
                      <a:lnTo>
                        <a:pt x="9525" y="487363"/>
                      </a:lnTo>
                      <a:lnTo>
                        <a:pt x="23813" y="423863"/>
                      </a:lnTo>
                      <a:lnTo>
                        <a:pt x="52388" y="342900"/>
                      </a:lnTo>
                      <a:lnTo>
                        <a:pt x="95250" y="271463"/>
                      </a:lnTo>
                      <a:lnTo>
                        <a:pt x="144463" y="204788"/>
                      </a:lnTo>
                      <a:lnTo>
                        <a:pt x="204788" y="146050"/>
                      </a:lnTo>
                      <a:lnTo>
                        <a:pt x="271463" y="96838"/>
                      </a:lnTo>
                      <a:lnTo>
                        <a:pt x="346075" y="63500"/>
                      </a:lnTo>
                      <a:lnTo>
                        <a:pt x="395288" y="49213"/>
                      </a:lnTo>
                      <a:lnTo>
                        <a:pt x="447675" y="36513"/>
                      </a:lnTo>
                      <a:lnTo>
                        <a:pt x="500063" y="28575"/>
                      </a:lnTo>
                      <a:lnTo>
                        <a:pt x="549275" y="17463"/>
                      </a:lnTo>
                      <a:lnTo>
                        <a:pt x="595313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altLang="ko-KR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6" name="Block Arc 42">
                <a:extLst>
                  <a:ext uri="{FF2B5EF4-FFF2-40B4-BE49-F238E27FC236}">
                    <a16:creationId xmlns:a16="http://schemas.microsoft.com/office/drawing/2014/main" id="{612D6A0D-EF95-4CBA-8332-EA467A37D919}"/>
                  </a:ext>
                </a:extLst>
              </p:cNvPr>
              <p:cNvSpPr/>
              <p:nvPr userDrawn="1"/>
            </p:nvSpPr>
            <p:spPr>
              <a:xfrm rot="16200000">
                <a:off x="3627701" y="3323641"/>
                <a:ext cx="686840" cy="686840"/>
              </a:xfrm>
              <a:prstGeom prst="blockArc">
                <a:avLst>
                  <a:gd name="adj1" fmla="val 10678508"/>
                  <a:gd name="adj2" fmla="val 10599768"/>
                  <a:gd name="adj3" fmla="val 678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Block Arc 43">
                <a:extLst>
                  <a:ext uri="{FF2B5EF4-FFF2-40B4-BE49-F238E27FC236}">
                    <a16:creationId xmlns:a16="http://schemas.microsoft.com/office/drawing/2014/main" id="{8E66DDC0-3E9A-4316-AA47-F8261CB02770}"/>
                  </a:ext>
                </a:extLst>
              </p:cNvPr>
              <p:cNvSpPr/>
              <p:nvPr/>
            </p:nvSpPr>
            <p:spPr>
              <a:xfrm rot="11709428">
                <a:off x="2342111" y="3372937"/>
                <a:ext cx="1751585" cy="1751585"/>
              </a:xfrm>
              <a:prstGeom prst="blockArc">
                <a:avLst>
                  <a:gd name="adj1" fmla="val 17343917"/>
                  <a:gd name="adj2" fmla="val 5611155"/>
                  <a:gd name="adj3" fmla="val 628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Block Arc 44">
                <a:extLst>
                  <a:ext uri="{FF2B5EF4-FFF2-40B4-BE49-F238E27FC236}">
                    <a16:creationId xmlns:a16="http://schemas.microsoft.com/office/drawing/2014/main" id="{67ED1357-D641-44BD-9AB5-5D888E23716A}"/>
                  </a:ext>
                </a:extLst>
              </p:cNvPr>
              <p:cNvSpPr/>
              <p:nvPr/>
            </p:nvSpPr>
            <p:spPr>
              <a:xfrm rot="7548487">
                <a:off x="2339074" y="3403028"/>
                <a:ext cx="1751585" cy="1679257"/>
              </a:xfrm>
              <a:prstGeom prst="blockArc">
                <a:avLst>
                  <a:gd name="adj1" fmla="val 15487191"/>
                  <a:gd name="adj2" fmla="val 11645"/>
                  <a:gd name="adj3" fmla="val 641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Block Arc 45">
                <a:extLst>
                  <a:ext uri="{FF2B5EF4-FFF2-40B4-BE49-F238E27FC236}">
                    <a16:creationId xmlns:a16="http://schemas.microsoft.com/office/drawing/2014/main" id="{B8D8688A-A665-461F-9967-075C6D66F0DD}"/>
                  </a:ext>
                </a:extLst>
              </p:cNvPr>
              <p:cNvSpPr/>
              <p:nvPr/>
            </p:nvSpPr>
            <p:spPr>
              <a:xfrm rot="5400000">
                <a:off x="2333003" y="3403028"/>
                <a:ext cx="1751585" cy="1679257"/>
              </a:xfrm>
              <a:prstGeom prst="blockArc">
                <a:avLst>
                  <a:gd name="adj1" fmla="val 15019300"/>
                  <a:gd name="adj2" fmla="val 17775969"/>
                  <a:gd name="adj3" fmla="val 620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2AC1973-25BD-4D7E-9679-70F605A7AF1F}"/>
              </a:ext>
            </a:extLst>
          </p:cNvPr>
          <p:cNvGrpSpPr/>
          <p:nvPr/>
        </p:nvGrpSpPr>
        <p:grpSpPr>
          <a:xfrm flipH="1">
            <a:off x="0" y="1648458"/>
            <a:ext cx="1706736" cy="1615130"/>
            <a:chOff x="4895069" y="1259511"/>
            <a:chExt cx="2496234" cy="236225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E8FF58-1DE4-49CF-BA61-412BB1770960}"/>
                </a:ext>
              </a:extLst>
            </p:cNvPr>
            <p:cNvSpPr/>
            <p:nvPr/>
          </p:nvSpPr>
          <p:spPr>
            <a:xfrm rot="20145370">
              <a:off x="4983464" y="1259511"/>
              <a:ext cx="787419" cy="2362253"/>
            </a:xfrm>
            <a:custGeom>
              <a:avLst/>
              <a:gdLst>
                <a:gd name="connsiteX0" fmla="*/ 332445 w 461376"/>
                <a:gd name="connsiteY0" fmla="*/ 1024880 h 1384128"/>
                <a:gd name="connsiteX1" fmla="*/ 332445 w 461376"/>
                <a:gd name="connsiteY1" fmla="*/ 352040 h 1384128"/>
                <a:gd name="connsiteX2" fmla="*/ 380505 w 461376"/>
                <a:gd name="connsiteY2" fmla="*/ 323204 h 1384128"/>
                <a:gd name="connsiteX3" fmla="*/ 438177 w 461376"/>
                <a:gd name="connsiteY3" fmla="*/ 196325 h 1384128"/>
                <a:gd name="connsiteX4" fmla="*/ 428565 w 461376"/>
                <a:gd name="connsiteY4" fmla="*/ 142498 h 1384128"/>
                <a:gd name="connsiteX5" fmla="*/ 338212 w 461376"/>
                <a:gd name="connsiteY5" fmla="*/ 29076 h 1384128"/>
                <a:gd name="connsiteX6" fmla="*/ 313221 w 461376"/>
                <a:gd name="connsiteY6" fmla="*/ 54068 h 1384128"/>
                <a:gd name="connsiteX7" fmla="*/ 313221 w 461376"/>
                <a:gd name="connsiteY7" fmla="*/ 204015 h 1384128"/>
                <a:gd name="connsiteX8" fmla="*/ 276696 w 461376"/>
                <a:gd name="connsiteY8" fmla="*/ 240540 h 1384128"/>
                <a:gd name="connsiteX9" fmla="*/ 192110 w 461376"/>
                <a:gd name="connsiteY9" fmla="*/ 240540 h 1384128"/>
                <a:gd name="connsiteX10" fmla="*/ 155584 w 461376"/>
                <a:gd name="connsiteY10" fmla="*/ 204015 h 1384128"/>
                <a:gd name="connsiteX11" fmla="*/ 155584 w 461376"/>
                <a:gd name="connsiteY11" fmla="*/ 54068 h 1384128"/>
                <a:gd name="connsiteX12" fmla="*/ 130593 w 461376"/>
                <a:gd name="connsiteY12" fmla="*/ 29076 h 1384128"/>
                <a:gd name="connsiteX13" fmla="*/ 40240 w 461376"/>
                <a:gd name="connsiteY13" fmla="*/ 142498 h 1384128"/>
                <a:gd name="connsiteX14" fmla="*/ 30628 w 461376"/>
                <a:gd name="connsiteY14" fmla="*/ 196325 h 1384128"/>
                <a:gd name="connsiteX15" fmla="*/ 88300 w 461376"/>
                <a:gd name="connsiteY15" fmla="*/ 323204 h 1384128"/>
                <a:gd name="connsiteX16" fmla="*/ 136360 w 461376"/>
                <a:gd name="connsiteY16" fmla="*/ 352040 h 1384128"/>
                <a:gd name="connsiteX17" fmla="*/ 136360 w 461376"/>
                <a:gd name="connsiteY17" fmla="*/ 1022957 h 1384128"/>
                <a:gd name="connsiteX18" fmla="*/ 51775 w 461376"/>
                <a:gd name="connsiteY18" fmla="*/ 1174827 h 1384128"/>
                <a:gd name="connsiteX19" fmla="*/ 232480 w 461376"/>
                <a:gd name="connsiteY19" fmla="*/ 1355533 h 1384128"/>
                <a:gd name="connsiteX20" fmla="*/ 413186 w 461376"/>
                <a:gd name="connsiteY20" fmla="*/ 1174827 h 1384128"/>
                <a:gd name="connsiteX21" fmla="*/ 332445 w 461376"/>
                <a:gd name="connsiteY21" fmla="*/ 1024880 h 1384128"/>
                <a:gd name="connsiteX22" fmla="*/ 288230 w 461376"/>
                <a:gd name="connsiteY22" fmla="*/ 1269025 h 1384128"/>
                <a:gd name="connsiteX23" fmla="*/ 182498 w 461376"/>
                <a:gd name="connsiteY23" fmla="*/ 1269025 h 1384128"/>
                <a:gd name="connsiteX24" fmla="*/ 128671 w 461376"/>
                <a:gd name="connsiteY24" fmla="*/ 1176749 h 1384128"/>
                <a:gd name="connsiteX25" fmla="*/ 182498 w 461376"/>
                <a:gd name="connsiteY25" fmla="*/ 1084474 h 1384128"/>
                <a:gd name="connsiteX26" fmla="*/ 288230 w 461376"/>
                <a:gd name="connsiteY26" fmla="*/ 1084474 h 1384128"/>
                <a:gd name="connsiteX27" fmla="*/ 342057 w 461376"/>
                <a:gd name="connsiteY27" fmla="*/ 1176749 h 1384128"/>
                <a:gd name="connsiteX28" fmla="*/ 288230 w 461376"/>
                <a:gd name="connsiteY28" fmla="*/ 1269025 h 138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61376" h="1384128">
                  <a:moveTo>
                    <a:pt x="332445" y="1024880"/>
                  </a:moveTo>
                  <a:lnTo>
                    <a:pt x="332445" y="352040"/>
                  </a:lnTo>
                  <a:lnTo>
                    <a:pt x="380505" y="323204"/>
                  </a:lnTo>
                  <a:cubicBezTo>
                    <a:pt x="424720" y="296290"/>
                    <a:pt x="445867" y="246308"/>
                    <a:pt x="438177" y="196325"/>
                  </a:cubicBezTo>
                  <a:lnTo>
                    <a:pt x="428565" y="142498"/>
                  </a:lnTo>
                  <a:cubicBezTo>
                    <a:pt x="420876" y="98283"/>
                    <a:pt x="382428" y="29076"/>
                    <a:pt x="338212" y="29076"/>
                  </a:cubicBezTo>
                  <a:cubicBezTo>
                    <a:pt x="324756" y="29076"/>
                    <a:pt x="313221" y="40611"/>
                    <a:pt x="313221" y="54068"/>
                  </a:cubicBezTo>
                  <a:lnTo>
                    <a:pt x="313221" y="204015"/>
                  </a:lnTo>
                  <a:cubicBezTo>
                    <a:pt x="313221" y="223239"/>
                    <a:pt x="297842" y="240540"/>
                    <a:pt x="276696" y="240540"/>
                  </a:cubicBezTo>
                  <a:lnTo>
                    <a:pt x="192110" y="240540"/>
                  </a:lnTo>
                  <a:cubicBezTo>
                    <a:pt x="172886" y="240540"/>
                    <a:pt x="155584" y="225161"/>
                    <a:pt x="155584" y="204015"/>
                  </a:cubicBezTo>
                  <a:lnTo>
                    <a:pt x="155584" y="54068"/>
                  </a:lnTo>
                  <a:cubicBezTo>
                    <a:pt x="155584" y="40611"/>
                    <a:pt x="144050" y="29076"/>
                    <a:pt x="130593" y="29076"/>
                  </a:cubicBezTo>
                  <a:cubicBezTo>
                    <a:pt x="86378" y="29076"/>
                    <a:pt x="47930" y="100205"/>
                    <a:pt x="40240" y="142498"/>
                  </a:cubicBezTo>
                  <a:lnTo>
                    <a:pt x="30628" y="196325"/>
                  </a:lnTo>
                  <a:cubicBezTo>
                    <a:pt x="22939" y="246308"/>
                    <a:pt x="44085" y="296290"/>
                    <a:pt x="88300" y="323204"/>
                  </a:cubicBezTo>
                  <a:lnTo>
                    <a:pt x="136360" y="352040"/>
                  </a:lnTo>
                  <a:lnTo>
                    <a:pt x="136360" y="1022957"/>
                  </a:lnTo>
                  <a:cubicBezTo>
                    <a:pt x="86378" y="1055638"/>
                    <a:pt x="51775" y="1111388"/>
                    <a:pt x="51775" y="1174827"/>
                  </a:cubicBezTo>
                  <a:cubicBezTo>
                    <a:pt x="51775" y="1274792"/>
                    <a:pt x="132516" y="1355533"/>
                    <a:pt x="232480" y="1355533"/>
                  </a:cubicBezTo>
                  <a:cubicBezTo>
                    <a:pt x="332445" y="1355533"/>
                    <a:pt x="413186" y="1274792"/>
                    <a:pt x="413186" y="1174827"/>
                  </a:cubicBezTo>
                  <a:cubicBezTo>
                    <a:pt x="415108" y="1113310"/>
                    <a:pt x="382428" y="1055638"/>
                    <a:pt x="332445" y="1024880"/>
                  </a:cubicBezTo>
                  <a:close/>
                  <a:moveTo>
                    <a:pt x="288230" y="1269025"/>
                  </a:moveTo>
                  <a:lnTo>
                    <a:pt x="182498" y="1269025"/>
                  </a:lnTo>
                  <a:lnTo>
                    <a:pt x="128671" y="1176749"/>
                  </a:lnTo>
                  <a:lnTo>
                    <a:pt x="182498" y="1084474"/>
                  </a:lnTo>
                  <a:lnTo>
                    <a:pt x="288230" y="1084474"/>
                  </a:lnTo>
                  <a:lnTo>
                    <a:pt x="342057" y="1176749"/>
                  </a:lnTo>
                  <a:lnTo>
                    <a:pt x="288230" y="1269025"/>
                  </a:lnTo>
                  <a:close/>
                </a:path>
              </a:pathLst>
            </a:custGeom>
            <a:solidFill>
              <a:schemeClr val="accent2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52AEEF4-B617-4BDB-A2DC-F252F1F6442D}"/>
                </a:ext>
              </a:extLst>
            </p:cNvPr>
            <p:cNvGrpSpPr/>
            <p:nvPr/>
          </p:nvGrpSpPr>
          <p:grpSpPr>
            <a:xfrm>
              <a:off x="4895069" y="1926906"/>
              <a:ext cx="2496234" cy="929978"/>
              <a:chOff x="8943600" y="2224312"/>
              <a:chExt cx="1432038" cy="533509"/>
            </a:xfrm>
          </p:grpSpPr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31B76A8C-A755-41D9-97F8-E0610A55FCC4}"/>
                  </a:ext>
                </a:extLst>
              </p:cNvPr>
              <p:cNvSpPr/>
              <p:nvPr/>
            </p:nvSpPr>
            <p:spPr>
              <a:xfrm flipH="1">
                <a:off x="8943600" y="2224312"/>
                <a:ext cx="532626" cy="533509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70238 w 1109996"/>
                  <a:gd name="connsiteY5" fmla="*/ 141505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70238 w 1109996"/>
                  <a:gd name="connsiteY5" fmla="*/ 141505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54840 w 1109996"/>
                  <a:gd name="connsiteY5" fmla="*/ 141505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30205 w 1109996"/>
                  <a:gd name="connsiteY5" fmla="*/ 146831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30205 w 1109996"/>
                  <a:gd name="connsiteY5" fmla="*/ 146831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  <a:gd name="connsiteX0" fmla="*/ 986692 w 1109996"/>
                  <a:gd name="connsiteY0" fmla="*/ 798181 h 961395"/>
                  <a:gd name="connsiteX1" fmla="*/ 1027442 w 1109996"/>
                  <a:gd name="connsiteY1" fmla="*/ 611365 h 961395"/>
                  <a:gd name="connsiteX2" fmla="*/ 1055972 w 1109996"/>
                  <a:gd name="connsiteY2" fmla="*/ 380204 h 961395"/>
                  <a:gd name="connsiteX3" fmla="*/ 1053006 w 1109996"/>
                  <a:gd name="connsiteY3" fmla="*/ 155018 h 961395"/>
                  <a:gd name="connsiteX4" fmla="*/ 974785 w 1109996"/>
                  <a:gd name="connsiteY4" fmla="*/ 145224 h 961395"/>
                  <a:gd name="connsiteX5" fmla="*/ 530205 w 1109996"/>
                  <a:gd name="connsiteY5" fmla="*/ 146831 h 961395"/>
                  <a:gd name="connsiteX6" fmla="*/ 589856 w 1109996"/>
                  <a:gd name="connsiteY6" fmla="*/ 0 h 961395"/>
                  <a:gd name="connsiteX7" fmla="*/ 0 w 1109996"/>
                  <a:gd name="connsiteY7" fmla="*/ 240115 h 961395"/>
                  <a:gd name="connsiteX8" fmla="*/ 0 w 1109996"/>
                  <a:gd name="connsiteY8" fmla="*/ 826711 h 961395"/>
                  <a:gd name="connsiteX9" fmla="*/ 362309 w 1109996"/>
                  <a:gd name="connsiteY9" fmla="*/ 938854 h 961395"/>
                  <a:gd name="connsiteX10" fmla="*/ 884927 w 1109996"/>
                  <a:gd name="connsiteY10" fmla="*/ 957592 h 961395"/>
                  <a:gd name="connsiteX11" fmla="*/ 986692 w 1109996"/>
                  <a:gd name="connsiteY11" fmla="*/ 798181 h 96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61395">
                    <a:moveTo>
                      <a:pt x="986692" y="798181"/>
                    </a:moveTo>
                    <a:cubicBezTo>
                      <a:pt x="1020437" y="768328"/>
                      <a:pt x="1117840" y="723644"/>
                      <a:pt x="1027442" y="611365"/>
                    </a:cubicBezTo>
                    <a:cubicBezTo>
                      <a:pt x="1094896" y="577967"/>
                      <a:pt x="1129012" y="444558"/>
                      <a:pt x="1055972" y="380204"/>
                    </a:cubicBezTo>
                    <a:cubicBezTo>
                      <a:pt x="1119277" y="319430"/>
                      <a:pt x="1137338" y="230079"/>
                      <a:pt x="1053006" y="155018"/>
                    </a:cubicBezTo>
                    <a:cubicBezTo>
                      <a:pt x="1003120" y="144609"/>
                      <a:pt x="1000859" y="148489"/>
                      <a:pt x="974785" y="145224"/>
                    </a:cubicBezTo>
                    <a:cubicBezTo>
                      <a:pt x="797211" y="151905"/>
                      <a:pt x="677372" y="180024"/>
                      <a:pt x="530205" y="146831"/>
                    </a:cubicBezTo>
                    <a:cubicBezTo>
                      <a:pt x="526829" y="97365"/>
                      <a:pt x="560212" y="79359"/>
                      <a:pt x="589856" y="0"/>
                    </a:cubicBezTo>
                    <a:cubicBezTo>
                      <a:pt x="270678" y="48883"/>
                      <a:pt x="181155" y="148100"/>
                      <a:pt x="0" y="240115"/>
                    </a:cubicBezTo>
                    <a:lnTo>
                      <a:pt x="0" y="826711"/>
                    </a:lnTo>
                    <a:cubicBezTo>
                      <a:pt x="69011" y="829586"/>
                      <a:pt x="189780" y="918726"/>
                      <a:pt x="362309" y="938854"/>
                    </a:cubicBezTo>
                    <a:cubicBezTo>
                      <a:pt x="516544" y="962652"/>
                      <a:pt x="753082" y="965162"/>
                      <a:pt x="884927" y="957592"/>
                    </a:cubicBezTo>
                    <a:cubicBezTo>
                      <a:pt x="1065985" y="953196"/>
                      <a:pt x="1049459" y="839615"/>
                      <a:pt x="986692" y="79818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12D60B4-24C0-4CD6-8496-2199D3FB13FB}"/>
                  </a:ext>
                </a:extLst>
              </p:cNvPr>
              <p:cNvSpPr/>
              <p:nvPr/>
            </p:nvSpPr>
            <p:spPr>
              <a:xfrm flipH="1">
                <a:off x="9644206" y="2327390"/>
                <a:ext cx="731432" cy="430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0F6A53-35DB-4973-8C6F-3E9291C6E584}"/>
                  </a:ext>
                </a:extLst>
              </p:cNvPr>
              <p:cNvSpPr/>
              <p:nvPr/>
            </p:nvSpPr>
            <p:spPr>
              <a:xfrm flipH="1">
                <a:off x="9476226" y="2347203"/>
                <a:ext cx="167981" cy="3436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altLang="ko-KR" dirty="0"/>
              </a:p>
            </p:txBody>
          </p:sp>
        </p:grpSp>
      </p:grp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8FAD752E-6135-400F-B63B-26777BFC8C2D}"/>
              </a:ext>
            </a:extLst>
          </p:cNvPr>
          <p:cNvSpPr/>
          <p:nvPr/>
        </p:nvSpPr>
        <p:spPr>
          <a:xfrm>
            <a:off x="3382230" y="3070034"/>
            <a:ext cx="4937338" cy="1505088"/>
          </a:xfrm>
          <a:prstGeom prst="roundRect">
            <a:avLst>
              <a:gd name="adj" fmla="val 12448"/>
            </a:avLst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dirty="0"/>
          </a:p>
        </p:txBody>
      </p:sp>
      <p:sp>
        <p:nvSpPr>
          <p:cNvPr id="60" name="Rounded Rectangle 14">
            <a:extLst>
              <a:ext uri="{FF2B5EF4-FFF2-40B4-BE49-F238E27FC236}">
                <a16:creationId xmlns:a16="http://schemas.microsoft.com/office/drawing/2014/main" id="{0C389DFC-BB59-4335-A448-A323CC1A5A4D}"/>
              </a:ext>
            </a:extLst>
          </p:cNvPr>
          <p:cNvSpPr/>
          <p:nvPr/>
        </p:nvSpPr>
        <p:spPr>
          <a:xfrm>
            <a:off x="3382230" y="4743987"/>
            <a:ext cx="4937338" cy="1504792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CC50DC-AAFA-42ED-8936-79F35BA816EC}"/>
              </a:ext>
            </a:extLst>
          </p:cNvPr>
          <p:cNvSpPr txBox="1"/>
          <p:nvPr/>
        </p:nvSpPr>
        <p:spPr>
          <a:xfrm>
            <a:off x="3382230" y="3068989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ko-KR" sz="3600" b="1" dirty="0">
                <a:solidFill>
                  <a:schemeClr val="accent4"/>
                </a:solidFill>
                <a:cs typeface="Arial" pitchFamily="34" charset="0"/>
              </a:rPr>
              <a:t>Confidencialidad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3D402-8AAB-43DD-873D-8155B1B38B3E}"/>
              </a:ext>
            </a:extLst>
          </p:cNvPr>
          <p:cNvSpPr txBox="1"/>
          <p:nvPr/>
        </p:nvSpPr>
        <p:spPr>
          <a:xfrm>
            <a:off x="3382230" y="4741076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ko-KR" sz="3600" b="1" dirty="0">
                <a:solidFill>
                  <a:schemeClr val="accent3"/>
                </a:solidFill>
                <a:cs typeface="Arial" pitchFamily="34" charset="0"/>
              </a:rPr>
              <a:t>Integridad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37F933-D76F-4716-A487-34B34DCF3444}"/>
              </a:ext>
            </a:extLst>
          </p:cNvPr>
          <p:cNvSpPr txBox="1"/>
          <p:nvPr/>
        </p:nvSpPr>
        <p:spPr>
          <a:xfrm>
            <a:off x="3455757" y="3621172"/>
            <a:ext cx="476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que la información llegue solamente a las personas autorizadas. Pueden darse fugas, filtraciones, accesos no autorizados. Difícil de recuperar, mina la reputación y puede suponer incumplimientos legales</a:t>
            </a:r>
            <a:endParaRPr lang="es-ES" altLang="ko-KR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C5185D-AAEF-4BB9-A54A-6C4592264A4E}"/>
              </a:ext>
            </a:extLst>
          </p:cNvPr>
          <p:cNvSpPr txBox="1"/>
          <p:nvPr/>
        </p:nvSpPr>
        <p:spPr>
          <a:xfrm>
            <a:off x="3455757" y="5282876"/>
            <a:ext cx="476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mantenimiento de las características de completitud y corrección de los datos. Contra la integridad, la información puede aparecer manipulada, corrupta o incompleta. La integridad afecta al correcto desempeño de las funciones de una Organización </a:t>
            </a:r>
            <a:endParaRPr lang="es-ES" altLang="ko-KR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74" name="Rounded Rectangle 8">
            <a:extLst>
              <a:ext uri="{FF2B5EF4-FFF2-40B4-BE49-F238E27FC236}">
                <a16:creationId xmlns:a16="http://schemas.microsoft.com/office/drawing/2014/main" id="{51D62FB9-25BD-44EB-94A2-FAE87AF03527}"/>
              </a:ext>
            </a:extLst>
          </p:cNvPr>
          <p:cNvSpPr>
            <a:spLocks noChangeAspect="1"/>
          </p:cNvSpPr>
          <p:nvPr/>
        </p:nvSpPr>
        <p:spPr>
          <a:xfrm>
            <a:off x="2458746" y="3512050"/>
            <a:ext cx="720000" cy="464883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altLang="ko-KR" dirty="0">
              <a:solidFill>
                <a:schemeClr val="tx1"/>
              </a:solidFill>
            </a:endParaRPr>
          </a:p>
        </p:txBody>
      </p:sp>
      <p:sp>
        <p:nvSpPr>
          <p:cNvPr id="75" name="Rounded Rectangle 12">
            <a:extLst>
              <a:ext uri="{FF2B5EF4-FFF2-40B4-BE49-F238E27FC236}">
                <a16:creationId xmlns:a16="http://schemas.microsoft.com/office/drawing/2014/main" id="{0D279411-65BB-4490-8525-5D47FA2AA30D}"/>
              </a:ext>
            </a:extLst>
          </p:cNvPr>
          <p:cNvSpPr>
            <a:spLocks noChangeAspect="1"/>
          </p:cNvSpPr>
          <p:nvPr/>
        </p:nvSpPr>
        <p:spPr>
          <a:xfrm>
            <a:off x="2630456" y="4943836"/>
            <a:ext cx="452157" cy="538826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1" dirty="0"/>
          </a:p>
        </p:txBody>
      </p: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0C389DFC-BB59-4335-A448-A323CC1A5A4D}"/>
              </a:ext>
            </a:extLst>
          </p:cNvPr>
          <p:cNvSpPr/>
          <p:nvPr/>
        </p:nvSpPr>
        <p:spPr>
          <a:xfrm>
            <a:off x="3382230" y="1439245"/>
            <a:ext cx="4937338" cy="1457035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dirty="0"/>
          </a:p>
        </p:txBody>
      </p:sp>
      <p:sp>
        <p:nvSpPr>
          <p:cNvPr id="42" name="TextBox 63">
            <a:extLst>
              <a:ext uri="{FF2B5EF4-FFF2-40B4-BE49-F238E27FC236}">
                <a16:creationId xmlns:a16="http://schemas.microsoft.com/office/drawing/2014/main" id="{D6C5185D-AAEF-4BB9-A54A-6C4592264A4E}"/>
              </a:ext>
            </a:extLst>
          </p:cNvPr>
          <p:cNvSpPr txBox="1"/>
          <p:nvPr/>
        </p:nvSpPr>
        <p:spPr>
          <a:xfrm>
            <a:off x="3445330" y="2012487"/>
            <a:ext cx="477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o disposición de los servicios a ser usados cuando sea necesario. La carencia de disponibilidad supone una interrupción del servicio. La disponibilidad afecta directamente a la productividad de las organizaciones</a:t>
            </a:r>
            <a:endParaRPr lang="es-ES" altLang="ko-KR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1">
            <a:extLst>
              <a:ext uri="{FF2B5EF4-FFF2-40B4-BE49-F238E27FC236}">
                <a16:creationId xmlns:a16="http://schemas.microsoft.com/office/drawing/2014/main" id="{F763D402-8AAB-43DD-873D-8155B1B38B3E}"/>
              </a:ext>
            </a:extLst>
          </p:cNvPr>
          <p:cNvSpPr txBox="1"/>
          <p:nvPr/>
        </p:nvSpPr>
        <p:spPr>
          <a:xfrm>
            <a:off x="3382230" y="143924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ko-KR" sz="3600" b="1" dirty="0">
                <a:solidFill>
                  <a:schemeClr val="accent3"/>
                </a:solidFill>
                <a:cs typeface="Arial" pitchFamily="34" charset="0"/>
              </a:rPr>
              <a:t>Disponibilidad</a:t>
            </a:r>
          </a:p>
        </p:txBody>
      </p:sp>
      <p:sp>
        <p:nvSpPr>
          <p:cNvPr id="66" name="Rounded Rectangle 1">
            <a:extLst>
              <a:ext uri="{FF2B5EF4-FFF2-40B4-BE49-F238E27FC236}">
                <a16:creationId xmlns:a16="http://schemas.microsoft.com/office/drawing/2014/main" id="{2F856D45-5289-4468-B812-27D1EFCB3FD8}"/>
              </a:ext>
            </a:extLst>
          </p:cNvPr>
          <p:cNvSpPr>
            <a:spLocks noChangeAspect="1"/>
          </p:cNvSpPr>
          <p:nvPr/>
        </p:nvSpPr>
        <p:spPr>
          <a:xfrm flipH="1">
            <a:off x="2608686" y="1780562"/>
            <a:ext cx="420120" cy="42166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" name="Rounded Rectangle 14">
            <a:extLst>
              <a:ext uri="{FF2B5EF4-FFF2-40B4-BE49-F238E27FC236}">
                <a16:creationId xmlns:a16="http://schemas.microsoft.com/office/drawing/2014/main" id="{CC802BF9-C54D-5B46-DA45-D0266311A3CD}"/>
              </a:ext>
            </a:extLst>
          </p:cNvPr>
          <p:cNvSpPr/>
          <p:nvPr/>
        </p:nvSpPr>
        <p:spPr>
          <a:xfrm>
            <a:off x="8523052" y="1437085"/>
            <a:ext cx="3514964" cy="2074965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dirty="0"/>
          </a:p>
        </p:txBody>
      </p:sp>
      <p:sp>
        <p:nvSpPr>
          <p:cNvPr id="4" name="TextBox 61">
            <a:extLst>
              <a:ext uri="{FF2B5EF4-FFF2-40B4-BE49-F238E27FC236}">
                <a16:creationId xmlns:a16="http://schemas.microsoft.com/office/drawing/2014/main" id="{08D9A04F-89C0-5C10-8E46-5D0C3B155C5B}"/>
              </a:ext>
            </a:extLst>
          </p:cNvPr>
          <p:cNvSpPr txBox="1"/>
          <p:nvPr/>
        </p:nvSpPr>
        <p:spPr>
          <a:xfrm>
            <a:off x="8569803" y="1478270"/>
            <a:ext cx="2852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ko-KR" sz="3600" b="1" dirty="0">
                <a:solidFill>
                  <a:schemeClr val="accent3"/>
                </a:solidFill>
                <a:cs typeface="Arial" pitchFamily="34" charset="0"/>
              </a:rPr>
              <a:t>Trazabilidad</a:t>
            </a: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id="{14E35E99-56D6-D037-F1CC-B38A685E59CE}"/>
              </a:ext>
            </a:extLst>
          </p:cNvPr>
          <p:cNvSpPr/>
          <p:nvPr/>
        </p:nvSpPr>
        <p:spPr>
          <a:xfrm>
            <a:off x="8523052" y="3923118"/>
            <a:ext cx="3521157" cy="2273547"/>
          </a:xfrm>
          <a:prstGeom prst="roundRect">
            <a:avLst>
              <a:gd name="adj" fmla="val 12448"/>
            </a:avLst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dirty="0"/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B8110C72-F1BB-8B2E-AB73-4BFD936BCFDA}"/>
              </a:ext>
            </a:extLst>
          </p:cNvPr>
          <p:cNvSpPr txBox="1"/>
          <p:nvPr/>
        </p:nvSpPr>
        <p:spPr>
          <a:xfrm>
            <a:off x="8569804" y="4058027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ko-KR" sz="3600" b="1" dirty="0">
                <a:solidFill>
                  <a:schemeClr val="accent4"/>
                </a:solidFill>
                <a:cs typeface="Arial" pitchFamily="34" charset="0"/>
              </a:rPr>
              <a:t>Autenticidad</a:t>
            </a:r>
          </a:p>
        </p:txBody>
      </p:sp>
      <p:sp>
        <p:nvSpPr>
          <p:cNvPr id="7" name="TextBox 63">
            <a:extLst>
              <a:ext uri="{FF2B5EF4-FFF2-40B4-BE49-F238E27FC236}">
                <a16:creationId xmlns:a16="http://schemas.microsoft.com/office/drawing/2014/main" id="{8E42D1F4-CFAC-12C9-BBB6-751775B1C392}"/>
              </a:ext>
            </a:extLst>
          </p:cNvPr>
          <p:cNvSpPr txBox="1"/>
          <p:nvPr/>
        </p:nvSpPr>
        <p:spPr>
          <a:xfrm>
            <a:off x="8569804" y="2058190"/>
            <a:ext cx="3365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0000"/>
                </a:solidFill>
              </a:rPr>
              <a:t>a</a:t>
            </a:r>
            <a:r>
              <a:rPr lang="es-ES" sz="1200" b="0" i="0" u="none" strike="noStrike" baseline="0" dirty="0">
                <a:solidFill>
                  <a:srgbClr val="000000"/>
                </a:solidFill>
              </a:rPr>
              <a:t>seguramiento de que se podrá determinar quién hizo qué y en qué momento. Esencial para analizar los incidentes, perseguir a los atacantes y aprender de la experiencia. Se materializa en la integridad de los registros de actividad. </a:t>
            </a:r>
            <a:endParaRPr lang="es-ES" altLang="ko-KR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63">
            <a:extLst>
              <a:ext uri="{FF2B5EF4-FFF2-40B4-BE49-F238E27FC236}">
                <a16:creationId xmlns:a16="http://schemas.microsoft.com/office/drawing/2014/main" id="{282DE1B9-B96A-C8FF-82FB-A54CE4ADDFC9}"/>
              </a:ext>
            </a:extLst>
          </p:cNvPr>
          <p:cNvSpPr txBox="1"/>
          <p:nvPr/>
        </p:nvSpPr>
        <p:spPr>
          <a:xfrm>
            <a:off x="8627952" y="4659801"/>
            <a:ext cx="3365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u="none" strike="noStrike" baseline="0" dirty="0">
                <a:solidFill>
                  <a:srgbClr val="000000"/>
                </a:solidFill>
              </a:rPr>
              <a:t>una entidad es quien dice ser o garantiza la fuente de la que proceden los datos. Evitar la manipulación del origen o el contenido de los datos y la suplantación de identidad </a:t>
            </a:r>
            <a:endParaRPr lang="es-ES" altLang="ko-KR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Implantar SGSI</a:t>
            </a:r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CE2EF414-5413-4F7D-9E80-3BBD72454401}"/>
              </a:ext>
            </a:extLst>
          </p:cNvPr>
          <p:cNvSpPr/>
          <p:nvPr/>
        </p:nvSpPr>
        <p:spPr>
          <a:xfrm rot="16200000">
            <a:off x="1153267" y="91392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FD147-5DD9-4AD2-8831-0D5270C3ED99}"/>
              </a:ext>
            </a:extLst>
          </p:cNvPr>
          <p:cNvSpPr txBox="1"/>
          <p:nvPr/>
        </p:nvSpPr>
        <p:spPr>
          <a:xfrm>
            <a:off x="906372" y="2948411"/>
            <a:ext cx="143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Determinar las necesidades de la empresa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D720D1-2F17-4665-8DD8-ADDF9A732A63}"/>
              </a:ext>
            </a:extLst>
          </p:cNvPr>
          <p:cNvCxnSpPr/>
          <p:nvPr/>
        </p:nvCxnSpPr>
        <p:spPr>
          <a:xfrm>
            <a:off x="1596496" y="2414649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0DC09E-F60A-4FFB-BF7E-4A01C9820AB1}"/>
              </a:ext>
            </a:extLst>
          </p:cNvPr>
          <p:cNvSpPr txBox="1"/>
          <p:nvPr/>
        </p:nvSpPr>
        <p:spPr>
          <a:xfrm>
            <a:off x="991060" y="1633487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b="1" dirty="0">
                <a:solidFill>
                  <a:schemeClr val="bg1"/>
                </a:solidFill>
                <a:cs typeface="Arial" pitchFamily="34" charset="0"/>
              </a:rPr>
              <a:t>Políticas de seguridad</a:t>
            </a:r>
          </a:p>
        </p:txBody>
      </p:sp>
    </p:spTree>
    <p:extLst>
      <p:ext uri="{BB962C8B-B14F-4D97-AF65-F5344CB8AC3E}">
        <p14:creationId xmlns:p14="http://schemas.microsoft.com/office/powerpoint/2010/main" val="22243070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1099</Words>
  <Application>Microsoft Macintosh PowerPoint</Application>
  <PresentationFormat>Widescreen</PresentationFormat>
  <Paragraphs>323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VICTOR ADSUAR ABALDEA</cp:lastModifiedBy>
  <cp:revision>117</cp:revision>
  <dcterms:created xsi:type="dcterms:W3CDTF">2019-01-14T06:35:35Z</dcterms:created>
  <dcterms:modified xsi:type="dcterms:W3CDTF">2023-09-27T10:42:52Z</dcterms:modified>
</cp:coreProperties>
</file>