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8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8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3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D2AE-3E91-4087-8846-87206F7DA880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BC8-F79D-42A9-B65E-286B96108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71" y="0"/>
            <a:ext cx="7261058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3412" y="139849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指华安阿卜杜萨拉就是你的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181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53788"/>
            <a:ext cx="8547396" cy="673697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12" y="139849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指华安阿卜杜萨拉就是你的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9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" y="40341"/>
            <a:ext cx="8547396" cy="6696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5659" y="139849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指华安阿卜杜萨拉就是你的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0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祝海波</dc:creator>
  <cp:lastModifiedBy>祝海波</cp:lastModifiedBy>
  <cp:revision>3</cp:revision>
  <dcterms:created xsi:type="dcterms:W3CDTF">2017-11-12T15:51:06Z</dcterms:created>
  <dcterms:modified xsi:type="dcterms:W3CDTF">2017-11-12T16:15:44Z</dcterms:modified>
</cp:coreProperties>
</file>