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053840" y="1617345"/>
            <a:ext cx="2186940" cy="5930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选择文件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61535" y="2732405"/>
            <a:ext cx="2186940" cy="5930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打开当前播放队列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andy</cp:lastModifiedBy>
  <cp:revision>3</cp:revision>
  <dcterms:created xsi:type="dcterms:W3CDTF">2020-09-25T07:46:00Z</dcterms:created>
  <dcterms:modified xsi:type="dcterms:W3CDTF">2021-08-01T18:23:45Z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