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3598545" y="2313940"/>
            <a:ext cx="2186940" cy="59309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选择文件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Arial Unicode MS</vt:lpstr>
      <vt:lpstr>Calibri</vt:lpstr>
      <vt:lpstr>微软雅黑</vt:lpstr>
      <vt:lpstr>华文彩云</vt:lpstr>
      <vt:lpstr>华文中宋</vt:lpstr>
      <vt:lpstr>华文琥珀</vt:lpstr>
      <vt:lpstr>华文仿宋</vt:lpstr>
      <vt:lpstr>幼圆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</cp:revision>
  <dcterms:created xsi:type="dcterms:W3CDTF">2020-09-25T07:46:14Z</dcterms:created>
  <dcterms:modified xsi:type="dcterms:W3CDTF">2020-09-25T07:57:14Z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