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right"/>
          <p:cNvPicPr/>
          <p:nvPr/>
        </p:nvPicPr>
        <p:blipFill>
          <a:blip r:embed="rId1"/>
          <a:srcRect t="-64888" b="-73325"/>
          <a:stretch>
            <a:fillRect/>
          </a:stretch>
        </p:blipFill>
        <p:spPr>
          <a:xfrm rot="5400000">
            <a:off x="8836025" y="742950"/>
            <a:ext cx="1224000" cy="1224000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6452235" y="742950"/>
            <a:ext cx="450000" cy="45085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move"/>
          <p:cNvPicPr/>
          <p:nvPr/>
        </p:nvPicPr>
        <p:blipFill>
          <a:blip r:embed="rId2"/>
          <a:srcRect l="-91005" t="-86413" r="-84921" b="-79848"/>
          <a:stretch>
            <a:fillRect/>
          </a:stretch>
        </p:blipFill>
        <p:spPr>
          <a:xfrm>
            <a:off x="4541520" y="642620"/>
            <a:ext cx="1324610" cy="132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</cp:revision>
  <dcterms:created xsi:type="dcterms:W3CDTF">2021-05-28T19:30:00Z</dcterms:created>
  <dcterms:modified xsi:type="dcterms:W3CDTF">2021-05-28T20:26:22Z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0AD39246D8FE4428A33366417518F20B</vt:lpwstr>
  </property>
  <property fmtid="{D5CDD505-2E9C-101B-9397-08002B2CF9AE}" pid="3" name="KSOProductBuildVer">
    <vt:lpwstr>2052-11.1.0.10495</vt:lpwstr>
  </property>
</Properties>
</file>