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7574280" y="2603500"/>
            <a:ext cx="1310005" cy="1301750"/>
            <a:chOff x="11928" y="4100"/>
            <a:chExt cx="2063" cy="2050"/>
          </a:xfrm>
        </p:grpSpPr>
        <p:sp>
          <p:nvSpPr>
            <p:cNvPr id="4" name="矩形 3"/>
            <p:cNvSpPr/>
            <p:nvPr/>
          </p:nvSpPr>
          <p:spPr>
            <a:xfrm>
              <a:off x="11928" y="4100"/>
              <a:ext cx="1928" cy="191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" name="图片 4" descr="right"/>
            <p:cNvPicPr/>
            <p:nvPr/>
          </p:nvPicPr>
          <p:blipFill>
            <a:blip r:embed="rId1"/>
            <a:srcRect t="-64888" b="-73325"/>
            <a:stretch>
              <a:fillRect/>
            </a:stretch>
          </p:blipFill>
          <p:spPr>
            <a:xfrm rot="2520000">
              <a:off x="12063" y="4238"/>
              <a:ext cx="1928" cy="19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椭圆 1"/>
          <p:cNvSpPr/>
          <p:nvPr/>
        </p:nvSpPr>
        <p:spPr>
          <a:xfrm>
            <a:off x="6452235" y="742950"/>
            <a:ext cx="450000" cy="450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move"/>
          <p:cNvPicPr/>
          <p:nvPr/>
        </p:nvPicPr>
        <p:blipFill>
          <a:blip r:embed="rId2"/>
          <a:srcRect l="-91005" t="-86413" r="-84921" b="-79848"/>
          <a:stretch>
            <a:fillRect/>
          </a:stretch>
        </p:blipFill>
        <p:spPr>
          <a:xfrm>
            <a:off x="4536440" y="642620"/>
            <a:ext cx="1324610" cy="1324800"/>
          </a:xfrm>
          <a:prstGeom prst="rect">
            <a:avLst/>
          </a:prstGeom>
        </p:spPr>
      </p:pic>
      <p:pic>
        <p:nvPicPr>
          <p:cNvPr id="8" name="图片 7" descr="left_down_first"/>
          <p:cNvPicPr>
            <a:picLocks noChangeAspect="1"/>
          </p:cNvPicPr>
          <p:nvPr/>
        </p:nvPicPr>
        <p:blipFill>
          <a:blip r:embed="rId3"/>
          <a:srcRect l="21533" t="13756" r="6897" b="15517"/>
          <a:stretch>
            <a:fillRect/>
          </a:stretch>
        </p:blipFill>
        <p:spPr>
          <a:xfrm>
            <a:off x="2906395" y="2295525"/>
            <a:ext cx="1238885" cy="1224280"/>
          </a:xfrm>
          <a:prstGeom prst="rect">
            <a:avLst/>
          </a:prstGeom>
        </p:spPr>
      </p:pic>
      <p:pic>
        <p:nvPicPr>
          <p:cNvPr id="9" name="图片 8" descr="right_up_first"/>
          <p:cNvPicPr>
            <a:picLocks noChangeAspect="1"/>
          </p:cNvPicPr>
          <p:nvPr/>
        </p:nvPicPr>
        <p:blipFill>
          <a:blip r:embed="rId4"/>
          <a:srcRect l="9430" t="18860" r="19700" b="10270"/>
          <a:stretch>
            <a:fillRect/>
          </a:stretch>
        </p:blipFill>
        <p:spPr>
          <a:xfrm>
            <a:off x="5480050" y="2157730"/>
            <a:ext cx="1231265" cy="1231265"/>
          </a:xfrm>
          <a:prstGeom prst="rect">
            <a:avLst/>
          </a:prstGeom>
        </p:spPr>
      </p:pic>
      <p:pic>
        <p:nvPicPr>
          <p:cNvPr id="10" name="图片 9" descr="right_up_first"/>
          <p:cNvPicPr>
            <a:picLocks noChangeAspect="1"/>
          </p:cNvPicPr>
          <p:nvPr/>
        </p:nvPicPr>
        <p:blipFill>
          <a:blip r:embed="rId5"/>
          <a:srcRect r="2411"/>
          <a:stretch>
            <a:fillRect/>
          </a:stretch>
        </p:blipFill>
        <p:spPr>
          <a:xfrm>
            <a:off x="2860675" y="3817620"/>
            <a:ext cx="1207770" cy="1237615"/>
          </a:xfrm>
          <a:prstGeom prst="rect">
            <a:avLst/>
          </a:prstGeom>
        </p:spPr>
      </p:pic>
      <p:pic>
        <p:nvPicPr>
          <p:cNvPr id="11" name="图片 10" descr="left_up_first"/>
          <p:cNvPicPr>
            <a:picLocks noChangeAspect="1"/>
          </p:cNvPicPr>
          <p:nvPr/>
        </p:nvPicPr>
        <p:blipFill>
          <a:blip r:embed="rId6"/>
          <a:srcRect l="14674" t="20543" r="14674" b="8804"/>
          <a:stretch>
            <a:fillRect/>
          </a:stretch>
        </p:blipFill>
        <p:spPr>
          <a:xfrm>
            <a:off x="6452235" y="4158615"/>
            <a:ext cx="1223010" cy="1223010"/>
          </a:xfrm>
          <a:prstGeom prst="rect">
            <a:avLst/>
          </a:prstGeom>
        </p:spPr>
      </p:pic>
      <p:pic>
        <p:nvPicPr>
          <p:cNvPr id="7" name="图片 6" descr="left_up"/>
          <p:cNvPicPr>
            <a:picLocks noChangeAspect="1"/>
          </p:cNvPicPr>
          <p:nvPr/>
        </p:nvPicPr>
        <p:blipFill>
          <a:blip r:embed="rId7"/>
          <a:srcRect l="15517" t="20690" r="13793" b="10345"/>
          <a:stretch>
            <a:fillRect/>
          </a:stretch>
        </p:blipFill>
        <p:spPr>
          <a:xfrm>
            <a:off x="9022715" y="3839210"/>
            <a:ext cx="1223645" cy="1193800"/>
          </a:xfrm>
          <a:prstGeom prst="rect">
            <a:avLst/>
          </a:prstGeom>
        </p:spPr>
      </p:pic>
      <p:pic>
        <p:nvPicPr>
          <p:cNvPr id="12" name="图片 11" descr="right_up"/>
          <p:cNvPicPr>
            <a:picLocks noChangeAspect="1"/>
          </p:cNvPicPr>
          <p:nvPr/>
        </p:nvPicPr>
        <p:blipFill>
          <a:blip r:embed="rId8"/>
          <a:srcRect l="11988" t="17142" r="18860" b="12025"/>
          <a:stretch>
            <a:fillRect/>
          </a:stretch>
        </p:blipFill>
        <p:spPr>
          <a:xfrm>
            <a:off x="4659630" y="3802380"/>
            <a:ext cx="1201420" cy="1230630"/>
          </a:xfrm>
          <a:prstGeom prst="rect">
            <a:avLst/>
          </a:prstGeom>
        </p:spPr>
      </p:pic>
      <p:pic>
        <p:nvPicPr>
          <p:cNvPr id="13" name="图片 12" descr="right_down"/>
          <p:cNvPicPr>
            <a:picLocks noChangeAspect="1"/>
          </p:cNvPicPr>
          <p:nvPr/>
        </p:nvPicPr>
        <p:blipFill>
          <a:blip r:embed="rId9"/>
          <a:srcRect l="8621" t="8584" r="18929" b="18929"/>
          <a:stretch>
            <a:fillRect/>
          </a:stretch>
        </p:blipFill>
        <p:spPr>
          <a:xfrm>
            <a:off x="9378315" y="1193800"/>
            <a:ext cx="1254125" cy="1254760"/>
          </a:xfrm>
          <a:prstGeom prst="rect">
            <a:avLst/>
          </a:prstGeom>
        </p:spPr>
      </p:pic>
      <p:pic>
        <p:nvPicPr>
          <p:cNvPr id="14" name="图片 13" descr="left_down"/>
          <p:cNvPicPr>
            <a:picLocks noChangeAspect="1"/>
          </p:cNvPicPr>
          <p:nvPr/>
        </p:nvPicPr>
        <p:blipFill>
          <a:blip r:embed="rId10"/>
          <a:srcRect l="17241" t="13756" r="10345" b="17205"/>
          <a:stretch>
            <a:fillRect/>
          </a:stretch>
        </p:blipFill>
        <p:spPr>
          <a:xfrm>
            <a:off x="2286635" y="370840"/>
            <a:ext cx="1253490" cy="119507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84860" y="1967230"/>
            <a:ext cx="1224000" cy="12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75360" y="2157730"/>
            <a:ext cx="843280" cy="84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4860" y="4348480"/>
            <a:ext cx="1224000" cy="12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5360" y="4538980"/>
            <a:ext cx="843280" cy="842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19</cp:revision>
  <dcterms:created xsi:type="dcterms:W3CDTF">2021-05-28T19:30:00Z</dcterms:created>
  <dcterms:modified xsi:type="dcterms:W3CDTF">2021-05-31T15:32:53Z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0AD39246D8FE4428A33366417518F20B</vt:lpwstr>
  </property>
  <property fmtid="{D5CDD505-2E9C-101B-9397-08002B2CF9AE}" pid="3" name="KSOProductBuildVer">
    <vt:lpwstr>2052-11.1.0.10495</vt:lpwstr>
  </property>
</Properties>
</file>