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163820" y="3249295"/>
            <a:ext cx="360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0855" y="3609340"/>
            <a:ext cx="360000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58605" y="3453130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3565" y="194564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2020-05-05T14:14:13Z</dcterms:created>
  <dcterms:modified xsi:type="dcterms:W3CDTF">2020-05-05T14:40:50Z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