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3"/>
  </p:sldMasterIdLst>
  <p:notesMasterIdLst>
    <p:notesMasterId r:id="rId5"/>
  </p:notesMasterIdLst>
  <p:sldIdLst>
    <p:sldId id="258" r:id="rId4"/>
    <p:sldId id="263" r:id="rId6"/>
    <p:sldId id="262" r:id="rId7"/>
    <p:sldId id="264" r:id="rId8"/>
    <p:sldId id="324" r:id="rId9"/>
    <p:sldId id="326" r:id="rId10"/>
    <p:sldId id="325" r:id="rId11"/>
    <p:sldId id="30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1B092"/>
    <a:srgbClr val="E7E4D4"/>
    <a:srgbClr val="E02426"/>
    <a:srgbClr val="F72B3C"/>
    <a:srgbClr val="F2FAFD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2" autoAdjust="0"/>
    <p:restoredTop sz="94660"/>
  </p:normalViewPr>
  <p:slideViewPr>
    <p:cSldViewPr snapToGrid="0">
      <p:cViewPr>
        <p:scale>
          <a:sx n="75" d="100"/>
          <a:sy n="75" d="100"/>
        </p:scale>
        <p:origin x="-1704" y="-942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DE48-2463-47CF-A71B-F1996721D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3.png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6.xml"/><Relationship Id="rId6" Type="http://schemas.microsoft.com/office/2007/relationships/hdphoto" Target="../media/image6.wdp"/><Relationship Id="rId5" Type="http://schemas.openxmlformats.org/officeDocument/2006/relationships/image" Target="../media/image21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1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" y="73194"/>
            <a:ext cx="12177485" cy="514916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048000" y="4679050"/>
            <a:ext cx="9434285" cy="2171693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4038397"/>
            <a:ext cx="7066350" cy="2834118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1692292" y="1983669"/>
            <a:ext cx="9479281" cy="2646045"/>
            <a:chOff x="1787980" y="2377834"/>
            <a:chExt cx="9479281" cy="2646045"/>
          </a:xfrm>
        </p:grpSpPr>
        <p:grpSp>
          <p:nvGrpSpPr>
            <p:cNvPr id="68" name="组合 67"/>
            <p:cNvGrpSpPr/>
            <p:nvPr/>
          </p:nvGrpSpPr>
          <p:grpSpPr>
            <a:xfrm>
              <a:off x="2151237" y="2564812"/>
              <a:ext cx="8615692" cy="2088000"/>
              <a:chOff x="2151237" y="2564812"/>
              <a:chExt cx="8615692" cy="2088000"/>
            </a:xfrm>
          </p:grpSpPr>
          <p:grpSp>
            <p:nvGrpSpPr>
              <p:cNvPr id="50" name="组合 49"/>
              <p:cNvGrpSpPr>
                <a:grpSpLocks noChangeAspect="1"/>
              </p:cNvGrpSpPr>
              <p:nvPr/>
            </p:nvGrpSpPr>
            <p:grpSpPr>
              <a:xfrm>
                <a:off x="4321690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51" name="流程图: 过程 50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" name="直接连接符 51"/>
                <p:cNvCxnSpPr>
                  <a:stCxn id="51" idx="1"/>
                  <a:endCxn id="51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/>
              <p:cNvGrpSpPr>
                <a:grpSpLocks noChangeAspect="1"/>
              </p:cNvGrpSpPr>
              <p:nvPr/>
            </p:nvGrpSpPr>
            <p:grpSpPr>
              <a:xfrm>
                <a:off x="2151237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57" name="流程图: 过程 56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" name="直接连接符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/>
              <p:cNvGrpSpPr>
                <a:grpSpLocks noChangeAspect="1"/>
              </p:cNvGrpSpPr>
              <p:nvPr/>
            </p:nvGrpSpPr>
            <p:grpSpPr>
              <a:xfrm>
                <a:off x="8677110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61" name="流程图: 过程 60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2" name="直接连接符 61"/>
                <p:cNvCxnSpPr>
                  <a:stCxn id="61" idx="1"/>
                  <a:endCxn id="61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/>
              <p:cNvGrpSpPr>
                <a:grpSpLocks noChangeAspect="1"/>
              </p:cNvGrpSpPr>
              <p:nvPr/>
            </p:nvGrpSpPr>
            <p:grpSpPr>
              <a:xfrm>
                <a:off x="6506657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65" name="流程图: 过程 64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6" name="直接连接符 65"/>
                <p:cNvCxnSpPr>
                  <a:stCxn id="65" idx="1"/>
                  <a:endCxn id="65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文本框 4"/>
            <p:cNvSpPr txBox="1"/>
            <p:nvPr/>
          </p:nvSpPr>
          <p:spPr>
            <a:xfrm>
              <a:off x="1787980" y="2377834"/>
              <a:ext cx="9479281" cy="26460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600" kern="0" spc="460" dirty="0" smtClean="0">
                  <a:effectLst>
                    <a:outerShdw blurRad="25400" dist="50800" dir="4200000" algn="tl">
                      <a:srgbClr val="000000">
                        <a:alpha val="43137"/>
                      </a:srgbClr>
                    </a:outerShdw>
                  </a:effectLst>
                  <a:latin typeface="方正楷体_GBK" panose="03000509000000000000" charset="-122"/>
                  <a:ea typeface="方正楷体_GBK" panose="03000509000000000000" charset="-122"/>
                </a:rPr>
                <a:t>中国象棋</a:t>
              </a:r>
              <a:endParaRPr lang="zh-CN" altLang="en-US" sz="166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69770" y="1513205"/>
            <a:ext cx="5650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期末实训项目展示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4570" y="438975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/>
              <a:t>云雨星</a:t>
            </a:r>
            <a:r>
              <a:rPr lang="zh-CN" altLang="en-US"/>
              <a:t>小组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1816443"/>
            <a:ext cx="12195904" cy="502849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477426" y="2016299"/>
            <a:ext cx="462409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3200" u="sng" dirty="0">
                <a:latin typeface="华文行楷" panose="02010800040101010101" pitchFamily="2" charset="-122"/>
                <a:ea typeface="华文行楷" panose="02010800040101010101" pitchFamily="2" charset="-122"/>
              </a:rPr>
              <a:t>介绍</a:t>
            </a:r>
            <a:endParaRPr lang="zh-CN" altLang="en-US" sz="3200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77426" y="3073139"/>
            <a:ext cx="67633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分工</a:t>
            </a:r>
            <a:endParaRPr lang="zh-CN" altLang="en-US" sz="3200" u="sng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77675" y="4086156"/>
            <a:ext cx="6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演示</a:t>
            </a:r>
            <a:endParaRPr lang="zh-CN" altLang="en-US" sz="3200" u="sng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86748" y="1387162"/>
            <a:ext cx="1606675" cy="3768225"/>
            <a:chOff x="3049200" y="-38823"/>
            <a:chExt cx="1606675" cy="3768225"/>
          </a:xfrm>
        </p:grpSpPr>
        <p:pic>
          <p:nvPicPr>
            <p:cNvPr id="18" name="Picture 2" descr="C:\Users\zjd\Desktop\未标题-1.png"/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 bwMode="auto">
            <a:xfrm rot="5400000" flipH="1">
              <a:off x="1968425" y="1041952"/>
              <a:ext cx="3768225" cy="160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3507318" y="722907"/>
              <a:ext cx="954077" cy="224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zh-CN" alt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目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>
                <a:lnSpc>
                  <a:spcPts val="5600"/>
                </a:lnSpc>
              </a:pP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>
                <a:lnSpc>
                  <a:spcPts val="5600"/>
                </a:lnSpc>
              </a:pPr>
              <a:r>
                <a:rPr lang="zh-CN" alt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录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0165" y="1372790"/>
            <a:ext cx="58102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5000" contrast="25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" y="0"/>
            <a:ext cx="12181172" cy="685800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4" name="文本框 3"/>
          <p:cNvSpPr txBox="1"/>
          <p:nvPr/>
        </p:nvSpPr>
        <p:spPr>
          <a:xfrm>
            <a:off x="1480202" y="3461632"/>
            <a:ext cx="9479281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项目</a:t>
            </a:r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介绍</a:t>
            </a:r>
            <a:endParaRPr lang="zh-CN" altLang="en-US" sz="5400" kern="0" spc="46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3187337"/>
            <a:ext cx="12195904" cy="3657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20425" y="197205"/>
            <a:ext cx="8152447" cy="1041072"/>
            <a:chOff x="-1116492" y="-72767"/>
            <a:chExt cx="8152447" cy="1041072"/>
          </a:xfrm>
        </p:grpSpPr>
        <p:pic>
          <p:nvPicPr>
            <p:cNvPr id="2" name="Picture 3" descr="E:\水墨图表素材\24252 (11)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116492" y="-72767"/>
              <a:ext cx="8152447" cy="104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808006" y="103826"/>
              <a:ext cx="327620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中国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象棋</a:t>
              </a:r>
              <a:endParaRPr lang="zh-CN" altLang="en-US" sz="2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8507" y="1617679"/>
            <a:ext cx="5749823" cy="4559597"/>
            <a:chOff x="755770" y="1646398"/>
            <a:chExt cx="5749823" cy="4559597"/>
          </a:xfrm>
        </p:grpSpPr>
        <p:pic>
          <p:nvPicPr>
            <p:cNvPr id="7" name="Picture 3" descr="E:\水墨图表素材\24252 (1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-1381465" y="3783633"/>
              <a:ext cx="4348134" cy="7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E:\水墨图表素材\24252 (1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4294694" y="3783633"/>
              <a:ext cx="4348134" cy="7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1125809" y="2051825"/>
              <a:ext cx="4868995" cy="415417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本项目作者：杨云博、代鑫、唐雨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项目源码地址：https://github.com/Rainbow0498/chineseChess001.git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项目结构：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项目分支介绍：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dev</a:t>
              </a: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：开发分支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master</a:t>
              </a: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：项目发布分支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document</a:t>
              </a: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：文档分支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playOwn</a:t>
              </a: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exitDialog</a:t>
              </a: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window</a:t>
              </a: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：功能分支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3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465" y="3187065"/>
            <a:ext cx="1753235" cy="221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405" y="2223135"/>
            <a:ext cx="5238115" cy="3179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5000" contrast="25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" y="0"/>
            <a:ext cx="12181172" cy="685800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4" name="文本框 3"/>
          <p:cNvSpPr txBox="1"/>
          <p:nvPr/>
        </p:nvSpPr>
        <p:spPr>
          <a:xfrm>
            <a:off x="1480202" y="3461632"/>
            <a:ext cx="9479281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项目</a:t>
            </a:r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分工</a:t>
            </a:r>
            <a:endParaRPr lang="zh-CN" altLang="en-US" sz="5400" kern="0" spc="46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3904" y="4362579"/>
            <a:ext cx="12195904" cy="249942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579722" y="256684"/>
            <a:ext cx="8152447" cy="1041072"/>
            <a:chOff x="-1116492" y="-72767"/>
            <a:chExt cx="8152447" cy="1041072"/>
          </a:xfrm>
        </p:grpSpPr>
        <p:pic>
          <p:nvPicPr>
            <p:cNvPr id="6" name="Picture 3" descr="E:\水墨图表素材\24252 (11)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116492" y="-72767"/>
              <a:ext cx="8152447" cy="104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808006" y="103826"/>
              <a:ext cx="375257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云雨星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小组</a:t>
              </a:r>
              <a:endParaRPr lang="zh-CN" altLang="en-US" sz="2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22671" y="1884136"/>
            <a:ext cx="2125517" cy="689812"/>
            <a:chOff x="649767" y="3171968"/>
            <a:chExt cx="2125517" cy="6898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649767" y="3171968"/>
              <a:ext cx="2125517" cy="68981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79942" y="3171968"/>
              <a:ext cx="1887220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杨云博（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组长）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73460" y="1903259"/>
            <a:ext cx="2596987" cy="689812"/>
            <a:chOff x="649767" y="3171968"/>
            <a:chExt cx="2596987" cy="68981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649767" y="3171968"/>
              <a:ext cx="2125517" cy="68981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332841" y="3188464"/>
              <a:ext cx="1913913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唐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雨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82355" y="1872547"/>
            <a:ext cx="2125517" cy="689812"/>
            <a:chOff x="649767" y="3171968"/>
            <a:chExt cx="2125517" cy="68981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649767" y="3171968"/>
              <a:ext cx="2125517" cy="689812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13247" y="3218309"/>
              <a:ext cx="1625154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代鑫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0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8887613" y="2704383"/>
            <a:ext cx="910548" cy="2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5856123" y="2779313"/>
            <a:ext cx="910548" cy="2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2897658" y="2778678"/>
            <a:ext cx="910548" cy="2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17115" y="3512185"/>
            <a:ext cx="22345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项目整体推进</a:t>
            </a:r>
            <a:endParaRPr lang="zh-CN" altLang="en-US"/>
          </a:p>
          <a:p>
            <a:pPr algn="ctr"/>
            <a:r>
              <a:rPr lang="zh-CN" altLang="en-US"/>
              <a:t>象棋算法逻辑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对战页面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规则选择页面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离开游戏页面实现</a:t>
            </a:r>
            <a:endParaRPr lang="zh-CN" altLang="en-US"/>
          </a:p>
          <a:p>
            <a:pPr algn="ctr"/>
            <a:r>
              <a:rPr lang="zh-CN" altLang="en-US"/>
              <a:t>棋盘布局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三种对战模式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用户文档撰写</a:t>
            </a:r>
            <a:endParaRPr lang="zh-CN" altLang="en-US"/>
          </a:p>
          <a:p>
            <a:pPr algn="ctr"/>
            <a:r>
              <a:rPr lang="zh-CN" altLang="en-US"/>
              <a:t>开发文档</a:t>
            </a:r>
            <a:r>
              <a:rPr lang="zh-CN" altLang="en-US"/>
              <a:t>撰写</a:t>
            </a:r>
            <a:endParaRPr lang="zh-CN" altLang="en-US"/>
          </a:p>
          <a:p>
            <a:pPr algn="ctr"/>
            <a:r>
              <a:rPr lang="zh-CN" altLang="en-US"/>
              <a:t>项目</a:t>
            </a:r>
            <a:r>
              <a:rPr lang="zh-CN" altLang="en-US"/>
              <a:t>整理</a:t>
            </a:r>
            <a:endParaRPr lang="zh-CN" altLang="en-US"/>
          </a:p>
          <a:p>
            <a:pPr algn="ctr"/>
            <a:r>
              <a:rPr lang="zh-CN" altLang="en-US"/>
              <a:t>项目</a:t>
            </a:r>
            <a:r>
              <a:rPr lang="zh-CN" altLang="en-US"/>
              <a:t>答辩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19065" y="3512185"/>
            <a:ext cx="2234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主页面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帮助页面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菜单页面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对局获胜页面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算法逻辑</a:t>
            </a:r>
            <a:r>
              <a:rPr lang="zh-CN" altLang="en-US"/>
              <a:t>梳理</a:t>
            </a:r>
            <a:endParaRPr lang="zh-CN" altLang="en-US"/>
          </a:p>
          <a:p>
            <a:pPr algn="ctr"/>
            <a:r>
              <a:rPr lang="zh-CN" altLang="en-US"/>
              <a:t>文档</a:t>
            </a:r>
            <a:r>
              <a:rPr lang="zh-CN" altLang="en-US"/>
              <a:t>撰写</a:t>
            </a:r>
            <a:endParaRPr lang="zh-CN" altLang="en-US"/>
          </a:p>
          <a:p>
            <a:pPr algn="ctr"/>
            <a:r>
              <a:rPr lang="zh-CN" altLang="en-US"/>
              <a:t>模型图</a:t>
            </a:r>
            <a:r>
              <a:rPr lang="zh-CN" altLang="en-US"/>
              <a:t>绘制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1055" y="3429000"/>
            <a:ext cx="2234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设置页面实现</a:t>
            </a:r>
            <a:endParaRPr lang="zh-CN" altLang="en-US"/>
          </a:p>
          <a:p>
            <a:pPr algn="ctr"/>
            <a:r>
              <a:rPr lang="zh-CN" altLang="en-US"/>
              <a:t>网络编程</a:t>
            </a:r>
            <a:r>
              <a:rPr lang="zh-CN" altLang="en-US"/>
              <a:t>板块</a:t>
            </a:r>
            <a:endParaRPr lang="zh-CN" altLang="en-US"/>
          </a:p>
          <a:p>
            <a:pPr algn="ctr"/>
            <a:r>
              <a:rPr lang="zh-CN" altLang="en-US"/>
              <a:t>退出游戏页面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背景图切换</a:t>
            </a:r>
            <a:r>
              <a:rPr lang="zh-CN" altLang="en-US"/>
              <a:t>实现</a:t>
            </a:r>
            <a:endParaRPr lang="zh-CN" altLang="en-US"/>
          </a:p>
          <a:p>
            <a:pPr algn="ctr"/>
            <a:r>
              <a:rPr lang="zh-CN" altLang="en-US"/>
              <a:t>背景音乐全局</a:t>
            </a:r>
            <a:r>
              <a:rPr lang="zh-CN" altLang="en-US"/>
              <a:t>播放</a:t>
            </a:r>
            <a:endParaRPr lang="zh-CN" altLang="en-US"/>
          </a:p>
          <a:p>
            <a:pPr algn="ctr"/>
            <a:r>
              <a:rPr lang="zh-CN" altLang="en-US"/>
              <a:t>算法逻辑</a:t>
            </a:r>
            <a:r>
              <a:rPr lang="zh-CN" altLang="en-US"/>
              <a:t>梳理</a:t>
            </a:r>
            <a:endParaRPr lang="zh-CN" altLang="en-US"/>
          </a:p>
          <a:p>
            <a:pPr algn="ctr"/>
            <a:r>
              <a:rPr lang="zh-CN" altLang="en-US"/>
              <a:t>原型图</a:t>
            </a:r>
            <a:r>
              <a:rPr lang="zh-CN" altLang="en-US"/>
              <a:t>绘制</a:t>
            </a:r>
            <a:endParaRPr lang="zh-CN" altLang="en-US"/>
          </a:p>
          <a:p>
            <a:pPr algn="ctr"/>
            <a:r>
              <a:rPr lang="zh-CN" altLang="en-US"/>
              <a:t>文档撰写</a:t>
            </a:r>
            <a:endParaRPr lang="zh-CN" altLang="en-US"/>
          </a:p>
          <a:p>
            <a:pPr algn="ctr"/>
            <a:r>
              <a:rPr lang="en-US" altLang="zh-CN"/>
              <a:t>PPT</a:t>
            </a:r>
            <a:r>
              <a:rPr lang="zh-CN" altLang="en-US"/>
              <a:t>制作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5000" contrast="25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" y="0"/>
            <a:ext cx="12181172" cy="685800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4" name="文本框 3"/>
          <p:cNvSpPr txBox="1"/>
          <p:nvPr/>
        </p:nvSpPr>
        <p:spPr>
          <a:xfrm>
            <a:off x="1480202" y="3461632"/>
            <a:ext cx="9479281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项目</a:t>
            </a:r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演示</a:t>
            </a:r>
            <a:endParaRPr lang="zh-CN" altLang="en-US" sz="5400" kern="0" spc="46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88585" y="2318484"/>
            <a:ext cx="886968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600" b="1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1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" y="23664"/>
            <a:ext cx="12177485" cy="5149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048000" y="4406484"/>
            <a:ext cx="9434285" cy="24442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53897" y="1501448"/>
            <a:ext cx="9479281" cy="2646045"/>
            <a:chOff x="1770051" y="2359897"/>
            <a:chExt cx="9479281" cy="2646045"/>
          </a:xfrm>
        </p:grpSpPr>
        <p:grpSp>
          <p:nvGrpSpPr>
            <p:cNvPr id="9" name="组合 8"/>
            <p:cNvGrpSpPr/>
            <p:nvPr/>
          </p:nvGrpSpPr>
          <p:grpSpPr>
            <a:xfrm>
              <a:off x="2151237" y="2564812"/>
              <a:ext cx="8615692" cy="2088000"/>
              <a:chOff x="2151237" y="2564812"/>
              <a:chExt cx="8615692" cy="2088000"/>
            </a:xfrm>
          </p:grpSpPr>
          <p:grpSp>
            <p:nvGrpSpPr>
              <p:cNvPr id="11" name="组合 10"/>
              <p:cNvGrpSpPr>
                <a:grpSpLocks noChangeAspect="1"/>
              </p:cNvGrpSpPr>
              <p:nvPr/>
            </p:nvGrpSpPr>
            <p:grpSpPr>
              <a:xfrm>
                <a:off x="4321690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24" name="流程图: 过程 23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2151237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21" name="流程图: 过程 20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/>
              <p:cNvGrpSpPr>
                <a:grpSpLocks noChangeAspect="1"/>
              </p:cNvGrpSpPr>
              <p:nvPr/>
            </p:nvGrpSpPr>
            <p:grpSpPr>
              <a:xfrm>
                <a:off x="8677110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18" name="流程图: 过程 17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/>
                <p:cNvCxnSpPr>
                  <a:stCxn id="18" idx="1"/>
                  <a:endCxn id="18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ChangeAspect="1"/>
              </p:cNvGrpSpPr>
              <p:nvPr/>
            </p:nvGrpSpPr>
            <p:grpSpPr>
              <a:xfrm>
                <a:off x="6506657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15" name="流程图: 过程 14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连接符 15"/>
                <p:cNvCxnSpPr>
                  <a:stCxn id="15" idx="1"/>
                  <a:endCxn id="15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文本框 9"/>
            <p:cNvSpPr txBox="1"/>
            <p:nvPr/>
          </p:nvSpPr>
          <p:spPr>
            <a:xfrm>
              <a:off x="1770051" y="2359897"/>
              <a:ext cx="9479281" cy="26460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600" kern="0" spc="460" dirty="0" smtClean="0">
                  <a:effectLst>
                    <a:outerShdw blurRad="25400" dist="50800" dir="42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感谢观</a:t>
              </a:r>
              <a:r>
                <a:rPr lang="zh-CN" altLang="en-US" sz="16600" kern="0" spc="460" dirty="0">
                  <a:effectLst>
                    <a:outerShdw blurRad="25400" dist="50800" dir="42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看</a:t>
              </a:r>
              <a:endParaRPr lang="zh-CN" altLang="en-US" sz="166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" y="3794363"/>
            <a:ext cx="7013503" cy="307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GRmYzI5NzU1NjRlNDZlZTdjMDE5YjM3ZjNkNWFlNG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自定义</PresentationFormat>
  <Paragraphs>77</Paragraphs>
  <Slides>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楷体</vt:lpstr>
      <vt:lpstr>方正楷体_GBK</vt:lpstr>
      <vt:lpstr>微软雅黑</vt:lpstr>
      <vt:lpstr>华文行楷</vt:lpstr>
      <vt:lpstr>方正舒体</vt:lpstr>
      <vt:lpstr>Calibri</vt:lpstr>
      <vt:lpstr>Trebuchet MS</vt:lpstr>
      <vt:lpstr>Arial Unicode MS</vt:lpstr>
      <vt:lpstr>MT Extra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书法</dc:title>
  <dc:creator>第一PPT</dc:creator>
  <cp:keywords>www.1ppt.com</cp:keywords>
  <dc:description>www.1ppt.com</dc:description>
  <cp:lastModifiedBy>root</cp:lastModifiedBy>
  <cp:revision>113</cp:revision>
  <dcterms:created xsi:type="dcterms:W3CDTF">2023-07-04T20:13:46Z</dcterms:created>
  <dcterms:modified xsi:type="dcterms:W3CDTF">2023-07-04T20:13:46Z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0CFEFBC8AF554DAD94E8BAB5895B4A8C</vt:lpwstr>
  </property>
  <property fmtid="{D5CDD505-2E9C-101B-9397-08002B2CF9AE}" pid="3" name="KSOProductBuildVer">
    <vt:lpwstr>2052-11.1.0.11698</vt:lpwstr>
  </property>
</Properties>
</file>