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1" r:id="rId3"/>
  </p:sldIdLst>
  <p:sldSz cx="12192000" cy="6858000"/>
  <p:notesSz cx="7103745" cy="10234295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054735"/>
            <a:ext cx="8356600" cy="5513705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跨域问题的产生及其价值意义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JSONP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跨域解决方案的底层原理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CORS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跨域资源共享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基于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http proxy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实现跨域请求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基于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post message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实现跨域处理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基于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iframe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的跨域解决方案：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	window.name / document.domin / location.hash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3775" y="224790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珠峰培训精品课：</a:t>
            </a:r>
            <a:r>
              <a:rPr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跨域解决方案</a:t>
            </a:r>
            <a:endParaRPr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WPS 演示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 Light</vt:lpstr>
      <vt:lpstr>楷体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2580</cp:revision>
  <dcterms:created xsi:type="dcterms:W3CDTF">2016-10-27T05:16:00Z</dcterms:created>
  <dcterms:modified xsi:type="dcterms:W3CDTF">2020-03-11T11:01:43Z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