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B07CD-68DA-4EA0-A896-666A944DD57A}" v="7" dt="2023-11-26T11:26:31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u" userId="b282318a53c4e04e" providerId="LiveId" clId="{998B07CD-68DA-4EA0-A896-666A944DD57A}"/>
    <pc:docChg chg="addSld modSld">
      <pc:chgData name="David Wu" userId="b282318a53c4e04e" providerId="LiveId" clId="{998B07CD-68DA-4EA0-A896-666A944DD57A}" dt="2023-11-26T11:29:39.415" v="30" actId="2890"/>
      <pc:docMkLst>
        <pc:docMk/>
      </pc:docMkLst>
      <pc:sldChg chg="addSp modSp mod">
        <pc:chgData name="David Wu" userId="b282318a53c4e04e" providerId="LiveId" clId="{998B07CD-68DA-4EA0-A896-666A944DD57A}" dt="2023-11-26T11:25:21.903" v="8" actId="1076"/>
        <pc:sldMkLst>
          <pc:docMk/>
          <pc:sldMk cId="1201542014" sldId="256"/>
        </pc:sldMkLst>
        <pc:picChg chg="add mod">
          <ac:chgData name="David Wu" userId="b282318a53c4e04e" providerId="LiveId" clId="{998B07CD-68DA-4EA0-A896-666A944DD57A}" dt="2023-11-26T11:25:21.903" v="8" actId="1076"/>
          <ac:picMkLst>
            <pc:docMk/>
            <pc:sldMk cId="1201542014" sldId="256"/>
            <ac:picMk id="5" creationId="{8FF1BA4F-47BA-FE51-955E-0EC7388F757A}"/>
          </ac:picMkLst>
        </pc:picChg>
      </pc:sldChg>
      <pc:sldChg chg="addSp modSp mod">
        <pc:chgData name="David Wu" userId="b282318a53c4e04e" providerId="LiveId" clId="{998B07CD-68DA-4EA0-A896-666A944DD57A}" dt="2023-11-26T11:26:21.589" v="25" actId="1076"/>
        <pc:sldMkLst>
          <pc:docMk/>
          <pc:sldMk cId="2746578475" sldId="257"/>
        </pc:sldMkLst>
        <pc:picChg chg="add mod">
          <ac:chgData name="David Wu" userId="b282318a53c4e04e" providerId="LiveId" clId="{998B07CD-68DA-4EA0-A896-666A944DD57A}" dt="2023-11-26T11:26:21.589" v="25" actId="1076"/>
          <ac:picMkLst>
            <pc:docMk/>
            <pc:sldMk cId="2746578475" sldId="257"/>
            <ac:picMk id="3" creationId="{19B29A8D-C86A-5761-C85E-C9F0C8EFE701}"/>
          </ac:picMkLst>
        </pc:picChg>
      </pc:sldChg>
      <pc:sldChg chg="addSp modSp mod">
        <pc:chgData name="David Wu" userId="b282318a53c4e04e" providerId="LiveId" clId="{998B07CD-68DA-4EA0-A896-666A944DD57A}" dt="2023-11-26T11:25:46.392" v="14" actId="1076"/>
        <pc:sldMkLst>
          <pc:docMk/>
          <pc:sldMk cId="2777244655" sldId="258"/>
        </pc:sldMkLst>
        <pc:picChg chg="add mod">
          <ac:chgData name="David Wu" userId="b282318a53c4e04e" providerId="LiveId" clId="{998B07CD-68DA-4EA0-A896-666A944DD57A}" dt="2023-11-26T11:25:44.492" v="13" actId="1076"/>
          <ac:picMkLst>
            <pc:docMk/>
            <pc:sldMk cId="2777244655" sldId="258"/>
            <ac:picMk id="3" creationId="{B1F8D93E-F694-4B1F-41C0-CC6A6E5E5A7F}"/>
          </ac:picMkLst>
        </pc:picChg>
        <pc:picChg chg="mod">
          <ac:chgData name="David Wu" userId="b282318a53c4e04e" providerId="LiveId" clId="{998B07CD-68DA-4EA0-A896-666A944DD57A}" dt="2023-11-26T11:25:46.392" v="14" actId="1076"/>
          <ac:picMkLst>
            <pc:docMk/>
            <pc:sldMk cId="2777244655" sldId="258"/>
            <ac:picMk id="6" creationId="{3D2F6837-1BE7-1271-673D-D6E728E2C115}"/>
          </ac:picMkLst>
        </pc:picChg>
      </pc:sldChg>
      <pc:sldChg chg="addSp modSp mod">
        <pc:chgData name="David Wu" userId="b282318a53c4e04e" providerId="LiveId" clId="{998B07CD-68DA-4EA0-A896-666A944DD57A}" dt="2023-11-26T11:26:27.774" v="26" actId="1076"/>
        <pc:sldMkLst>
          <pc:docMk/>
          <pc:sldMk cId="1874362559" sldId="259"/>
        </pc:sldMkLst>
        <pc:picChg chg="add mod">
          <ac:chgData name="David Wu" userId="b282318a53c4e04e" providerId="LiveId" clId="{998B07CD-68DA-4EA0-A896-666A944DD57A}" dt="2023-11-26T11:26:27.774" v="26" actId="1076"/>
          <ac:picMkLst>
            <pc:docMk/>
            <pc:sldMk cId="1874362559" sldId="259"/>
            <ac:picMk id="3" creationId="{4B9CFD57-86B3-3EB9-553C-53EA81A369F0}"/>
          </ac:picMkLst>
        </pc:picChg>
        <pc:picChg chg="mod">
          <ac:chgData name="David Wu" userId="b282318a53c4e04e" providerId="LiveId" clId="{998B07CD-68DA-4EA0-A896-666A944DD57A}" dt="2023-11-26T11:25:50.227" v="15" actId="1076"/>
          <ac:picMkLst>
            <pc:docMk/>
            <pc:sldMk cId="1874362559" sldId="259"/>
            <ac:picMk id="9" creationId="{4CC6C231-F02C-1CCE-D814-FEAB2BA4151D}"/>
          </ac:picMkLst>
        </pc:picChg>
      </pc:sldChg>
      <pc:sldChg chg="addSp modSp mod">
        <pc:chgData name="David Wu" userId="b282318a53c4e04e" providerId="LiveId" clId="{998B07CD-68DA-4EA0-A896-666A944DD57A}" dt="2023-11-26T11:26:12.811" v="22" actId="1076"/>
        <pc:sldMkLst>
          <pc:docMk/>
          <pc:sldMk cId="2047322871" sldId="260"/>
        </pc:sldMkLst>
        <pc:picChg chg="add mod ord">
          <ac:chgData name="David Wu" userId="b282318a53c4e04e" providerId="LiveId" clId="{998B07CD-68DA-4EA0-A896-666A944DD57A}" dt="2023-11-26T11:26:12.811" v="22" actId="1076"/>
          <ac:picMkLst>
            <pc:docMk/>
            <pc:sldMk cId="2047322871" sldId="260"/>
            <ac:picMk id="3" creationId="{54B50856-B3B0-D37A-998B-69C95A951E2D}"/>
          </ac:picMkLst>
        </pc:picChg>
      </pc:sldChg>
      <pc:sldChg chg="addSp modSp mod">
        <pc:chgData name="David Wu" userId="b282318a53c4e04e" providerId="LiveId" clId="{998B07CD-68DA-4EA0-A896-666A944DD57A}" dt="2023-11-26T11:26:35.621" v="29" actId="1076"/>
        <pc:sldMkLst>
          <pc:docMk/>
          <pc:sldMk cId="1635100578" sldId="261"/>
        </pc:sldMkLst>
        <pc:picChg chg="add mod">
          <ac:chgData name="David Wu" userId="b282318a53c4e04e" providerId="LiveId" clId="{998B07CD-68DA-4EA0-A896-666A944DD57A}" dt="2023-11-26T11:26:35.621" v="29" actId="1076"/>
          <ac:picMkLst>
            <pc:docMk/>
            <pc:sldMk cId="1635100578" sldId="261"/>
            <ac:picMk id="4" creationId="{740A3AA0-146F-1BED-4D03-E81DF5948F9D}"/>
          </ac:picMkLst>
        </pc:picChg>
      </pc:sldChg>
      <pc:sldChg chg="addSp modSp mod">
        <pc:chgData name="David Wu" userId="b282318a53c4e04e" providerId="LiveId" clId="{998B07CD-68DA-4EA0-A896-666A944DD57A}" dt="2023-11-26T11:26:19.077" v="24" actId="1076"/>
        <pc:sldMkLst>
          <pc:docMk/>
          <pc:sldMk cId="2822185427" sldId="262"/>
        </pc:sldMkLst>
        <pc:picChg chg="add mod">
          <ac:chgData name="David Wu" userId="b282318a53c4e04e" providerId="LiveId" clId="{998B07CD-68DA-4EA0-A896-666A944DD57A}" dt="2023-11-26T11:26:19.077" v="24" actId="1076"/>
          <ac:picMkLst>
            <pc:docMk/>
            <pc:sldMk cId="2822185427" sldId="262"/>
            <ac:picMk id="3" creationId="{798273D8-F108-A3BE-2DA2-BAA1B4578DB9}"/>
          </ac:picMkLst>
        </pc:picChg>
      </pc:sldChg>
      <pc:sldChg chg="add">
        <pc:chgData name="David Wu" userId="b282318a53c4e04e" providerId="LiveId" clId="{998B07CD-68DA-4EA0-A896-666A944DD57A}" dt="2023-11-26T11:29:39.415" v="30" actId="2890"/>
        <pc:sldMkLst>
          <pc:docMk/>
          <pc:sldMk cId="13311566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EAA1-2A4A-DB87-BEAD-C068DCB9F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D84B-AE40-ADF7-5C5A-4B71724DC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34E4-E85A-F2EF-99B8-3510757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F554-7C35-4DD7-44C2-F4085766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B90B-BEEB-40A9-DC14-5F34B49C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50F6-12E0-3E5A-BDEA-ED098B93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03F54-3176-1E0C-0EF3-E1D361232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D6FE-169C-430C-986D-D2F2216C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460B-0F8C-B582-CBF3-31BF00CE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4A7B1-E656-16B4-E736-8AED050C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788B8-6EC4-8B84-3F19-DD784AA1A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37DD2-8B40-099F-CAA0-62F3BCFD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EDA5-7F1D-1B90-EE62-83EFB711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313E-DDED-493F-0CA9-8FAFE871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F27D-A709-1939-7FEC-BE0C187B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1F4A-DD2E-1EB9-2D0C-10CBEA91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6904-78A4-0FDB-2EF9-59AE8C63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D120-029F-4E42-FED2-1F5018DA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1B93-15A0-DB13-AE6B-7A06CCB8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F6A6-86EA-30E9-5635-CA03FFD5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BDFD-06A6-374D-0C16-1DDF06DE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C7644-5D52-7460-7725-1F22832A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AAF9-221A-752F-00CA-FED5D835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F4FC9-CAAC-15F5-BE97-76D60E83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F0FA-A2F6-B04D-2AC0-D0286797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923D-1825-CAB0-5C84-D7FE1A08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3966-A3FC-CF97-6C10-9B970C72D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69DB-180A-F818-077B-C9BCAEE5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AB52-A11B-AEB2-4DE3-FDF9B6CC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7009B-2F7B-7D23-5550-A9377851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B4C0F-D7BE-17FD-5691-CA55DB12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3449-6AD1-493A-D6C9-2A8F0BB0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D0C-0AD3-292A-233D-6201D798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F8850-D59D-591F-47AB-35E03924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9AE64-11EC-47AE-E813-7FF2643E4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EEABE-0056-03E6-B13A-59FABDE53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4140A-D8DE-5715-9A75-D6AEF7E2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52476-DE9E-B40A-41E9-5E67E800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324E2-A3CE-A715-7DC4-306B858E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2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277B-335F-E744-5AC2-A0A12F18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4D8F-42C1-1EF7-AF56-0962D6FC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ACF7-97FC-0F4F-AFC1-072C92E1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7E1C-79E5-A71D-7F3D-B454EB5A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6D2F6-B454-7FB5-9856-6B2A7688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23865-E2C6-059C-5FE3-9CF3262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45F77-D001-CD11-0BB1-0FDB1009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C048-D65D-23E1-21F8-93D6B4C2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9155-11D9-2BC2-8B60-84A99481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4C37F-0825-77AD-2BBC-01CFADCF3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591D-2053-7B86-E112-C88C072E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97732-4C5E-C0CC-F58D-DC8F1E22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0DB77-160C-8E7E-4D6D-44C67042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5C47-6815-436D-4365-1F9BFA5C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9EAA9-BFE6-76B0-B6CC-DB3614A7B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CD977-74A4-73B8-0E76-D0C126730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F692-167C-57C0-D877-A1A8BE3A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005F7-A558-C14A-EB89-6632B94B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F364-534A-C57E-F831-ED8F2245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11746-2DAD-EFEB-AFBD-F637C153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20C4-AE12-B61C-9679-6EAA63E9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A44F-A480-9DA5-87F5-9AF5A9025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733F-BE48-4B44-AF7B-49EDC2463B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16D6-5BB3-D3A0-DEEF-92A1152F7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0B1EE-855B-EC1F-C960-2B509AF2C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DFFD-D5EB-478A-BADD-CDF1B3B890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DB039-2CF8-237C-C031-3AE4F99B548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9638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Communication: For internal &amp; partner use only.</a:t>
            </a:r>
          </a:p>
        </p:txBody>
      </p:sp>
    </p:spTree>
    <p:extLst>
      <p:ext uri="{BB962C8B-B14F-4D97-AF65-F5344CB8AC3E}">
        <p14:creationId xmlns:p14="http://schemas.microsoft.com/office/powerpoint/2010/main" val="63150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CA8-503F-A054-E805-B05A5CEC3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1446"/>
          </a:xfrm>
        </p:spPr>
        <p:txBody>
          <a:bodyPr/>
          <a:lstStyle/>
          <a:p>
            <a:r>
              <a:rPr lang="en-US" dirty="0"/>
              <a:t>Kohler Product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30901-679F-E74E-6A35-1A4BABB54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6354"/>
            <a:ext cx="9144000" cy="1655762"/>
          </a:xfrm>
        </p:spPr>
        <p:txBody>
          <a:bodyPr/>
          <a:lstStyle/>
          <a:p>
            <a:r>
              <a:rPr lang="en-US" dirty="0"/>
              <a:t>For Shangri-La Melbourne</a:t>
            </a:r>
          </a:p>
          <a:p>
            <a:r>
              <a:rPr lang="en-US" dirty="0"/>
              <a:t>Nov 2023</a:t>
            </a:r>
          </a:p>
        </p:txBody>
      </p:sp>
      <p:pic>
        <p:nvPicPr>
          <p:cNvPr id="5" name="Picture 4" descr="A group of logos with blue and black text">
            <a:extLst>
              <a:ext uri="{FF2B5EF4-FFF2-40B4-BE49-F238E27FC236}">
                <a16:creationId xmlns:a16="http://schemas.microsoft.com/office/drawing/2014/main" id="{8FF1BA4F-47BA-FE51-955E-0EC7388F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09" y="5501987"/>
            <a:ext cx="2340581" cy="11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CA8-503F-A054-E805-B05A5CEC3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45" y="535133"/>
            <a:ext cx="7628389" cy="437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Volute Freestanding Cast Iron Bath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50C88-5E25-9A68-A5DE-97D04C742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78" y="1793220"/>
            <a:ext cx="4078540" cy="339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BF95C0-F696-E1E3-19D2-A33A38CE6309}"/>
              </a:ext>
            </a:extLst>
          </p:cNvPr>
          <p:cNvSpPr txBox="1"/>
          <p:nvPr/>
        </p:nvSpPr>
        <p:spPr>
          <a:xfrm>
            <a:off x="667019" y="1459684"/>
            <a:ext cx="49904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Volute 1.7m Freestanding Cast Iron Bath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Size: 1700x800x550mm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 Code: 99311T-0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Gross Weight: 170KG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Excellent heat retention with quite performance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Slip Resistance Surface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8F8DE6-A6DB-DB79-D908-5262EE3BB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24" y="3668681"/>
            <a:ext cx="2376996" cy="22181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CFB411-7AE3-16B8-5E65-BB8EC8DD9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48" y="3679324"/>
            <a:ext cx="2961004" cy="2218137"/>
          </a:xfrm>
          <a:prstGeom prst="rect">
            <a:avLst/>
          </a:prstGeom>
        </p:spPr>
      </p:pic>
      <p:pic>
        <p:nvPicPr>
          <p:cNvPr id="3" name="Picture 2" descr="A group of logos with blue and black text">
            <a:extLst>
              <a:ext uri="{FF2B5EF4-FFF2-40B4-BE49-F238E27FC236}">
                <a16:creationId xmlns:a16="http://schemas.microsoft.com/office/drawing/2014/main" id="{19B29A8D-C86A-5761-C85E-C9F0C8EFE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19" y="5626977"/>
            <a:ext cx="2340581" cy="11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7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CA8-503F-A054-E805-B05A5CEC3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45" y="535133"/>
            <a:ext cx="7628389" cy="437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Evok Freestanding Cast Iron Bath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F95C0-F696-E1E3-19D2-A33A38CE6309}"/>
              </a:ext>
            </a:extLst>
          </p:cNvPr>
          <p:cNvSpPr txBox="1"/>
          <p:nvPr/>
        </p:nvSpPr>
        <p:spPr>
          <a:xfrm>
            <a:off x="667019" y="1459684"/>
            <a:ext cx="49904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Evok 1.7m Freestanding Cast Iron Bath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Size: 1700x800x560mm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 Code: 98204-0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Gross Weight: 165.5KG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Excellent heat retention with quite performance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Slip Resistance Surface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77D08-E297-7281-5646-D693E9A6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81" y="1140903"/>
            <a:ext cx="4036483" cy="2986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78F99-D1F3-2286-5413-7CB1173D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39" y="3491009"/>
            <a:ext cx="2668106" cy="2691206"/>
          </a:xfrm>
          <a:prstGeom prst="rect">
            <a:avLst/>
          </a:prstGeom>
        </p:spPr>
      </p:pic>
      <p:pic>
        <p:nvPicPr>
          <p:cNvPr id="3" name="Picture 2" descr="A group of logos with blue and black text">
            <a:extLst>
              <a:ext uri="{FF2B5EF4-FFF2-40B4-BE49-F238E27FC236}">
                <a16:creationId xmlns:a16="http://schemas.microsoft.com/office/drawing/2014/main" id="{798273D8-F108-A3BE-2DA2-BAA1B4578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57" y="5717097"/>
            <a:ext cx="2146090" cy="10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CA8-503F-A054-E805-B05A5CEC3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45" y="535133"/>
            <a:ext cx="7628389" cy="437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Karing Freestanding Lithocast Bath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F95C0-F696-E1E3-19D2-A33A38CE6309}"/>
              </a:ext>
            </a:extLst>
          </p:cNvPr>
          <p:cNvSpPr txBox="1"/>
          <p:nvPr/>
        </p:nvSpPr>
        <p:spPr>
          <a:xfrm>
            <a:off x="667019" y="1459684"/>
            <a:ext cx="54289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Karing 1.7m Freestanding Lithocast Bath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Size: 1700x800x605mm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 Code: 20374A-0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Gross Weight: 140KG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32323"/>
                </a:solidFill>
                <a:effectLst/>
                <a:latin typeface="HelveticaLight"/>
              </a:rPr>
              <a:t>Quality combination of pure acrylic and proprietary minerals to produce a durable bath resistant to tarnish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32323"/>
                </a:solidFill>
                <a:effectLst/>
                <a:latin typeface="HelveticaLight"/>
              </a:rPr>
              <a:t>Extraordinary design with outstanding innovation to create a premium look</a:t>
            </a:r>
            <a:endParaRPr lang="en-US" dirty="0">
              <a:solidFill>
                <a:srgbClr val="232323"/>
              </a:solidFill>
              <a:latin typeface="HelveticaLigh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32323"/>
                </a:solidFill>
                <a:effectLst/>
                <a:latin typeface="HelveticaLight"/>
              </a:rPr>
              <a:t>Integral moulding technology to create a seamless design with enhanced sturdiness and lasting beauty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32323"/>
                </a:solidFill>
                <a:effectLst/>
                <a:latin typeface="HelveticaLight"/>
              </a:rPr>
              <a:t>Ergonomic design provides the most comfortable environment for the user to rest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70B59-E3F4-C25C-513E-EAC0D1DFF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38" y="1092780"/>
            <a:ext cx="3412153" cy="2737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F6837-1BE7-1271-673D-D6E728E2C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579" y="3950018"/>
            <a:ext cx="3302710" cy="2578828"/>
          </a:xfrm>
          <a:prstGeom prst="rect">
            <a:avLst/>
          </a:prstGeom>
        </p:spPr>
      </p:pic>
      <p:pic>
        <p:nvPicPr>
          <p:cNvPr id="3" name="Picture 2" descr="A group of logos with blue and black text">
            <a:extLst>
              <a:ext uri="{FF2B5EF4-FFF2-40B4-BE49-F238E27FC236}">
                <a16:creationId xmlns:a16="http://schemas.microsoft.com/office/drawing/2014/main" id="{B1F8D93E-F694-4B1F-41C0-CC6A6E5E5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07" y="5707001"/>
            <a:ext cx="1942159" cy="9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4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CA8-503F-A054-E805-B05A5CEC3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45" y="535133"/>
            <a:ext cx="7628389" cy="437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Evok Freestanding Lithocast Bath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F95C0-F696-E1E3-19D2-A33A38CE6309}"/>
              </a:ext>
            </a:extLst>
          </p:cNvPr>
          <p:cNvSpPr txBox="1"/>
          <p:nvPr/>
        </p:nvSpPr>
        <p:spPr>
          <a:xfrm>
            <a:off x="667019" y="1459684"/>
            <a:ext cx="5428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Evok 1.7m Freestanding Lithocast Bath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Size: 1700x750x605mm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 Code: 21095A-0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Gross Weight: 175KG</a:t>
            </a:r>
          </a:p>
          <a:p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62626"/>
                </a:solidFill>
                <a:effectLst/>
                <a:latin typeface="Helvetica-Light"/>
              </a:rPr>
              <a:t>The bath has contemporary design without sacrificing comfort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62626"/>
                </a:solidFill>
                <a:effectLst/>
                <a:latin typeface="Helvetica-Light"/>
              </a:rPr>
              <a:t>Pure acrylic and Aluminum Hydroxide prevent yellowing and are free of radiation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62626"/>
                </a:solidFill>
                <a:effectLst/>
                <a:latin typeface="Helvetica-Light"/>
              </a:rPr>
              <a:t>The aluminum hydroxide material is resistant to stain and corrosion, and can be repaired by grinding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50D7D-D55B-0C5F-1A64-78CEBF25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16" y="1124155"/>
            <a:ext cx="3008676" cy="255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C6C231-F02C-1CCE-D814-FEAB2BA4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91" y="3835137"/>
            <a:ext cx="2933175" cy="2679495"/>
          </a:xfrm>
          <a:prstGeom prst="rect">
            <a:avLst/>
          </a:prstGeom>
        </p:spPr>
      </p:pic>
      <p:pic>
        <p:nvPicPr>
          <p:cNvPr id="3" name="Picture 2" descr="A group of logos with blue and black text">
            <a:extLst>
              <a:ext uri="{FF2B5EF4-FFF2-40B4-BE49-F238E27FC236}">
                <a16:creationId xmlns:a16="http://schemas.microsoft.com/office/drawing/2014/main" id="{4B9CFD57-86B3-3EB9-553C-53EA81A36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955" y="5534879"/>
            <a:ext cx="2119776" cy="10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ogos with blue and black text">
            <a:extLst>
              <a:ext uri="{FF2B5EF4-FFF2-40B4-BE49-F238E27FC236}">
                <a16:creationId xmlns:a16="http://schemas.microsoft.com/office/drawing/2014/main" id="{54B50856-B3B0-D37A-998B-69C95A951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09" y="5863800"/>
            <a:ext cx="1677798" cy="833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19CA8-503F-A054-E805-B05A5CEC3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45" y="535133"/>
            <a:ext cx="7628389" cy="437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Avid Shower Mixer – Slim Trim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F95C0-F696-E1E3-19D2-A33A38CE6309}"/>
              </a:ext>
            </a:extLst>
          </p:cNvPr>
          <p:cNvSpPr txBox="1"/>
          <p:nvPr/>
        </p:nvSpPr>
        <p:spPr>
          <a:xfrm>
            <a:off x="667019" y="1459684"/>
            <a:ext cx="5428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Product Code:</a:t>
            </a:r>
          </a:p>
          <a:p>
            <a:pPr lvl="1"/>
            <a:r>
              <a:rPr lang="en-US" dirty="0"/>
              <a:t>21392T-4-CP (non-diverter version) to use with   78981T-BDR-NA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21391T-4-CP (Diverter Version) to use with</a:t>
            </a:r>
          </a:p>
          <a:p>
            <a:pPr lvl="1"/>
            <a:r>
              <a:rPr lang="en-US" dirty="0"/>
              <a:t>78980T-BDR-CP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AC5F3-17AE-72C7-DD0E-3B8D2410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29" y="1459684"/>
            <a:ext cx="1892634" cy="2222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3CB9C-BA74-BE7D-F653-BC19A8616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666" y="1459684"/>
            <a:ext cx="1677798" cy="2212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2A755A-74C9-8E65-0996-6D37265E5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365" y="3972143"/>
            <a:ext cx="1858715" cy="2101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9DACBD-6996-CA0D-4C67-DEDD182EB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446" y="3972143"/>
            <a:ext cx="1482018" cy="21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2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CA8-503F-A054-E805-B05A5CEC3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45" y="535133"/>
            <a:ext cx="7628389" cy="437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Aleo Slim Basin Mixer vs. Aleo Basin Mixer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70D81-43B6-F858-6453-0550864E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8" y="1326982"/>
            <a:ext cx="2204700" cy="2385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01E2C-616F-5DD8-E4CA-8D323059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46" y="1209536"/>
            <a:ext cx="2204699" cy="2819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80D1E5-2E19-BA94-9A87-804E92BED1CF}"/>
              </a:ext>
            </a:extLst>
          </p:cNvPr>
          <p:cNvSpPr txBox="1"/>
          <p:nvPr/>
        </p:nvSpPr>
        <p:spPr>
          <a:xfrm>
            <a:off x="883862" y="4168030"/>
            <a:ext cx="405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Aleo Slim Basin Mixer – (25102T-4ND-CP)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2AEB1-2EFC-1A9E-EDA9-A93B17C2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582" y="1326981"/>
            <a:ext cx="2014799" cy="238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4271B-CEFC-DC2D-3B68-3F21F2635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356" y="1326981"/>
            <a:ext cx="1818663" cy="2648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BCF9C2-5D2F-CFD1-4EB7-23C92FF5599B}"/>
              </a:ext>
            </a:extLst>
          </p:cNvPr>
          <p:cNvSpPr txBox="1"/>
          <p:nvPr/>
        </p:nvSpPr>
        <p:spPr>
          <a:xfrm>
            <a:off x="6656885" y="4085436"/>
            <a:ext cx="360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Aleo Basin Mixer – (72275T-4ND-CP)</a:t>
            </a:r>
          </a:p>
        </p:txBody>
      </p:sp>
      <p:pic>
        <p:nvPicPr>
          <p:cNvPr id="4" name="Picture 3" descr="A group of logos with blue and black text">
            <a:extLst>
              <a:ext uri="{FF2B5EF4-FFF2-40B4-BE49-F238E27FC236}">
                <a16:creationId xmlns:a16="http://schemas.microsoft.com/office/drawing/2014/main" id="{740A3AA0-146F-1BED-4D03-E81DF59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249" y="5725653"/>
            <a:ext cx="1994786" cy="9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0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CA8-503F-A054-E805-B05A5CEC3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45" y="535133"/>
            <a:ext cx="7628389" cy="437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Aleo Slim Basin Mixer vs. Aleo Basin Mixer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70D81-43B6-F858-6453-0550864E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8" y="1326982"/>
            <a:ext cx="2204700" cy="2385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01E2C-616F-5DD8-E4CA-8D323059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46" y="1209536"/>
            <a:ext cx="2204699" cy="2819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80D1E5-2E19-BA94-9A87-804E92BED1CF}"/>
              </a:ext>
            </a:extLst>
          </p:cNvPr>
          <p:cNvSpPr txBox="1"/>
          <p:nvPr/>
        </p:nvSpPr>
        <p:spPr>
          <a:xfrm>
            <a:off x="883862" y="4168030"/>
            <a:ext cx="405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Aleo Slim Basin Mixer – (25102T-4ND-CP)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2AEB1-2EFC-1A9E-EDA9-A93B17C2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582" y="1326981"/>
            <a:ext cx="2014799" cy="238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4271B-CEFC-DC2D-3B68-3F21F2635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356" y="1326981"/>
            <a:ext cx="1818663" cy="2648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BCF9C2-5D2F-CFD1-4EB7-23C92FF5599B}"/>
              </a:ext>
            </a:extLst>
          </p:cNvPr>
          <p:cNvSpPr txBox="1"/>
          <p:nvPr/>
        </p:nvSpPr>
        <p:spPr>
          <a:xfrm>
            <a:off x="6656885" y="4085436"/>
            <a:ext cx="360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Aleo Basin Mixer – (72275T-4ND-CP)</a:t>
            </a:r>
          </a:p>
        </p:txBody>
      </p:sp>
      <p:pic>
        <p:nvPicPr>
          <p:cNvPr id="4" name="Picture 3" descr="A group of logos with blue and black text">
            <a:extLst>
              <a:ext uri="{FF2B5EF4-FFF2-40B4-BE49-F238E27FC236}">
                <a16:creationId xmlns:a16="http://schemas.microsoft.com/office/drawing/2014/main" id="{740A3AA0-146F-1BED-4D03-E81DF59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249" y="5725653"/>
            <a:ext cx="1994786" cy="9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274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HelveticaLight</vt:lpstr>
      <vt:lpstr>Helvetica-Light</vt:lpstr>
      <vt:lpstr>Arial</vt:lpstr>
      <vt:lpstr>Calibri</vt:lpstr>
      <vt:lpstr>Calibri Light</vt:lpstr>
      <vt:lpstr>Wingdings</vt:lpstr>
      <vt:lpstr>Office Theme</vt:lpstr>
      <vt:lpstr>Kohler Product Proposal</vt:lpstr>
      <vt:lpstr>Volute Freestanding Cast Iron Bath</vt:lpstr>
      <vt:lpstr>Evok Freestanding Cast Iron Bath</vt:lpstr>
      <vt:lpstr>Karing Freestanding Lithocast Bath</vt:lpstr>
      <vt:lpstr>Evok Freestanding Lithocast Bath</vt:lpstr>
      <vt:lpstr>Avid Shower Mixer – Slim Trim</vt:lpstr>
      <vt:lpstr>Aleo Slim Basin Mixer vs. Aleo Basin Mixer</vt:lpstr>
      <vt:lpstr>Aleo Slim Basin Mixer vs. Aleo Basin Mixer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Kohler Product Proposal</dc:title>
  <dc:creator>Stanley Niu</dc:creator>
  <cp:lastModifiedBy>David Wu</cp:lastModifiedBy>
  <cp:revision>75</cp:revision>
  <dcterms:created xsi:type="dcterms:W3CDTF">2023-11-06T20:31:00Z</dcterms:created>
  <dcterms:modified xsi:type="dcterms:W3CDTF">2023-11-26T11:29:50Z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617d38-deaf-46d7-8964-45f945de0c16_Enabled">
    <vt:lpwstr>true</vt:lpwstr>
  </property>
  <property fmtid="{D5CDD505-2E9C-101B-9397-08002B2CF9AE}" pid="3" name="MSIP_Label_99617d38-deaf-46d7-8964-45f945de0c16_SetDate">
    <vt:lpwstr>2023-11-06T21:36:42Z</vt:lpwstr>
  </property>
  <property fmtid="{D5CDD505-2E9C-101B-9397-08002B2CF9AE}" pid="4" name="MSIP_Label_99617d38-deaf-46d7-8964-45f945de0c16_Method">
    <vt:lpwstr>Privileged</vt:lpwstr>
  </property>
  <property fmtid="{D5CDD505-2E9C-101B-9397-08002B2CF9AE}" pid="5" name="MSIP_Label_99617d38-deaf-46d7-8964-45f945de0c16_Name">
    <vt:lpwstr>Internal</vt:lpwstr>
  </property>
  <property fmtid="{D5CDD505-2E9C-101B-9397-08002B2CF9AE}" pid="6" name="MSIP_Label_99617d38-deaf-46d7-8964-45f945de0c16_SiteId">
    <vt:lpwstr>5d2d3f03-286e-4643-8f5b-10565608e5f8</vt:lpwstr>
  </property>
  <property fmtid="{D5CDD505-2E9C-101B-9397-08002B2CF9AE}" pid="7" name="MSIP_Label_99617d38-deaf-46d7-8964-45f945de0c16_ActionId">
    <vt:lpwstr>f34db120-d0dd-4816-9723-b3325a93c85c</vt:lpwstr>
  </property>
  <property fmtid="{D5CDD505-2E9C-101B-9397-08002B2CF9AE}" pid="8" name="MSIP_Label_99617d38-deaf-46d7-8964-45f945de0c1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Communication: For internal &amp; partner use only.</vt:lpwstr>
  </property>
</Properties>
</file>